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1"/>
  </p:notesMasterIdLst>
  <p:sldIdLst>
    <p:sldId id="719" r:id="rId24"/>
    <p:sldId id="301" r:id="rId25"/>
    <p:sldId id="302" r:id="rId26"/>
    <p:sldId id="331" r:id="rId27"/>
    <p:sldId id="722" r:id="rId28"/>
    <p:sldId id="370" r:id="rId29"/>
    <p:sldId id="723" r:id="rId30"/>
    <p:sldId id="730" r:id="rId31"/>
    <p:sldId id="371" r:id="rId32"/>
    <p:sldId id="724" r:id="rId33"/>
    <p:sldId id="731" r:id="rId34"/>
    <p:sldId id="372" r:id="rId35"/>
    <p:sldId id="725" r:id="rId36"/>
    <p:sldId id="732" r:id="rId37"/>
    <p:sldId id="373" r:id="rId38"/>
    <p:sldId id="726" r:id="rId39"/>
    <p:sldId id="733" r:id="rId40"/>
    <p:sldId id="374" r:id="rId41"/>
    <p:sldId id="727" r:id="rId42"/>
    <p:sldId id="734" r:id="rId43"/>
    <p:sldId id="375" r:id="rId44"/>
    <p:sldId id="728" r:id="rId45"/>
    <p:sldId id="735" r:id="rId46"/>
    <p:sldId id="729" r:id="rId47"/>
    <p:sldId id="376" r:id="rId48"/>
    <p:sldId id="736" r:id="rId49"/>
    <p:sldId id="721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A5C83C-484F-40E8-87E2-65C91C06999E}" v="211" dt="2023-03-02T11:40:54.6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77253"/>
  </p:normalViewPr>
  <p:slideViewPr>
    <p:cSldViewPr snapToGrid="0">
      <p:cViewPr varScale="1">
        <p:scale>
          <a:sx n="110" d="100"/>
          <a:sy n="110" d="100"/>
        </p:scale>
        <p:origin x="378" y="9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C7A5C83C-484F-40E8-87E2-65C91C06999E}"/>
    <pc:docChg chg="undo custSel addSld modSld sldOrd">
      <pc:chgData name="Stalin Jacob Wilson Packia Dhas" userId="050d7d71-3621-4503-95e8-1c9a9d962492" providerId="ADAL" clId="{C7A5C83C-484F-40E8-87E2-65C91C06999E}" dt="2023-03-02T11:40:54.633" v="384" actId="1076"/>
      <pc:docMkLst>
        <pc:docMk/>
      </pc:docMkLst>
      <pc:sldChg chg="modSp mod">
        <pc:chgData name="Stalin Jacob Wilson Packia Dhas" userId="050d7d71-3621-4503-95e8-1c9a9d962492" providerId="ADAL" clId="{C7A5C83C-484F-40E8-87E2-65C91C06999E}" dt="2023-02-23T10:17:56.027" v="91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C7A5C83C-484F-40E8-87E2-65C91C06999E}" dt="2023-02-23T10:17:56.027" v="91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C7A5C83C-484F-40E8-87E2-65C91C06999E}" dt="2023-03-02T09:21:38.454" v="96" actId="14100"/>
        <pc:sldMkLst>
          <pc:docMk/>
          <pc:sldMk cId="3482140538" sldId="371"/>
        </pc:sldMkLst>
        <pc:spChg chg="mod">
          <ac:chgData name="Stalin Jacob Wilson Packia Dhas" userId="050d7d71-3621-4503-95e8-1c9a9d962492" providerId="ADAL" clId="{C7A5C83C-484F-40E8-87E2-65C91C06999E}" dt="2023-03-02T09:21:38.454" v="96" actId="14100"/>
          <ac:spMkLst>
            <pc:docMk/>
            <pc:sldMk cId="3482140538" sldId="371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7A5C83C-484F-40E8-87E2-65C91C06999E}" dt="2023-03-02T09:21:49.449" v="98" actId="14100"/>
        <pc:sldMkLst>
          <pc:docMk/>
          <pc:sldMk cId="3046175647" sldId="372"/>
        </pc:sldMkLst>
        <pc:spChg chg="mod">
          <ac:chgData name="Stalin Jacob Wilson Packia Dhas" userId="050d7d71-3621-4503-95e8-1c9a9d962492" providerId="ADAL" clId="{C7A5C83C-484F-40E8-87E2-65C91C06999E}" dt="2023-03-02T09:21:49.449" v="98" actId="14100"/>
          <ac:spMkLst>
            <pc:docMk/>
            <pc:sldMk cId="3046175647" sldId="372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7A5C83C-484F-40E8-87E2-65C91C06999E}" dt="2023-03-02T09:21:59.314" v="100" actId="14100"/>
        <pc:sldMkLst>
          <pc:docMk/>
          <pc:sldMk cId="156807621" sldId="373"/>
        </pc:sldMkLst>
        <pc:spChg chg="mod">
          <ac:chgData name="Stalin Jacob Wilson Packia Dhas" userId="050d7d71-3621-4503-95e8-1c9a9d962492" providerId="ADAL" clId="{C7A5C83C-484F-40E8-87E2-65C91C06999E}" dt="2023-03-02T09:21:59.314" v="100" actId="14100"/>
          <ac:spMkLst>
            <pc:docMk/>
            <pc:sldMk cId="156807621" sldId="373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7A5C83C-484F-40E8-87E2-65C91C06999E}" dt="2023-03-02T09:22:05.087" v="101" actId="14100"/>
        <pc:sldMkLst>
          <pc:docMk/>
          <pc:sldMk cId="424326411" sldId="374"/>
        </pc:sldMkLst>
        <pc:spChg chg="mod">
          <ac:chgData name="Stalin Jacob Wilson Packia Dhas" userId="050d7d71-3621-4503-95e8-1c9a9d962492" providerId="ADAL" clId="{C7A5C83C-484F-40E8-87E2-65C91C06999E}" dt="2023-03-02T09:22:05.087" v="101" actId="14100"/>
          <ac:spMkLst>
            <pc:docMk/>
            <pc:sldMk cId="424326411" sldId="374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7A5C83C-484F-40E8-87E2-65C91C06999E}" dt="2023-03-02T09:22:10.116" v="102" actId="14100"/>
        <pc:sldMkLst>
          <pc:docMk/>
          <pc:sldMk cId="1484289171" sldId="375"/>
        </pc:sldMkLst>
        <pc:spChg chg="mod">
          <ac:chgData name="Stalin Jacob Wilson Packia Dhas" userId="050d7d71-3621-4503-95e8-1c9a9d962492" providerId="ADAL" clId="{C7A5C83C-484F-40E8-87E2-65C91C06999E}" dt="2023-03-02T09:22:10.116" v="102" actId="14100"/>
          <ac:spMkLst>
            <pc:docMk/>
            <pc:sldMk cId="1484289171" sldId="375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7A5C83C-484F-40E8-87E2-65C91C06999E}" dt="2023-03-02T11:15:45.649" v="336" actId="1076"/>
        <pc:sldMkLst>
          <pc:docMk/>
          <pc:sldMk cId="3562018225" sldId="376"/>
        </pc:sldMkLst>
        <pc:spChg chg="mod">
          <ac:chgData name="Stalin Jacob Wilson Packia Dhas" userId="050d7d71-3621-4503-95e8-1c9a9d962492" providerId="ADAL" clId="{C7A5C83C-484F-40E8-87E2-65C91C06999E}" dt="2023-03-02T11:15:41.126" v="335" actId="20577"/>
          <ac:spMkLst>
            <pc:docMk/>
            <pc:sldMk cId="3562018225" sldId="376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C7A5C83C-484F-40E8-87E2-65C91C06999E}" dt="2023-03-02T09:22:25.300" v="105" actId="14100"/>
          <ac:spMkLst>
            <pc:docMk/>
            <pc:sldMk cId="3562018225" sldId="376"/>
            <ac:spMk id="7" creationId="{00000000-0000-0000-0000-000000000000}"/>
          </ac:spMkLst>
        </pc:spChg>
        <pc:picChg chg="mod">
          <ac:chgData name="Stalin Jacob Wilson Packia Dhas" userId="050d7d71-3621-4503-95e8-1c9a9d962492" providerId="ADAL" clId="{C7A5C83C-484F-40E8-87E2-65C91C06999E}" dt="2023-03-02T11:15:45.649" v="336" actId="1076"/>
          <ac:picMkLst>
            <pc:docMk/>
            <pc:sldMk cId="3562018225" sldId="376"/>
            <ac:picMk id="10" creationId="{00000000-0000-0000-0000-000000000000}"/>
          </ac:picMkLst>
        </pc:picChg>
        <pc:picChg chg="mod">
          <ac:chgData name="Stalin Jacob Wilson Packia Dhas" userId="050d7d71-3621-4503-95e8-1c9a9d962492" providerId="ADAL" clId="{C7A5C83C-484F-40E8-87E2-65C91C06999E}" dt="2023-03-02T11:15:38.205" v="333" actId="1076"/>
          <ac:picMkLst>
            <pc:docMk/>
            <pc:sldMk cId="3562018225" sldId="376"/>
            <ac:picMk id="11" creationId="{00000000-0000-0000-0000-000000000000}"/>
          </ac:picMkLst>
        </pc:picChg>
      </pc:sldChg>
      <pc:sldChg chg="modSp mod">
        <pc:chgData name="Stalin Jacob Wilson Packia Dhas" userId="050d7d71-3621-4503-95e8-1c9a9d962492" providerId="ADAL" clId="{C7A5C83C-484F-40E8-87E2-65C91C06999E}" dt="2023-02-23T10:17:33.026" v="4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C7A5C83C-484F-40E8-87E2-65C91C06999E}" dt="2023-02-23T10:17:33.026" v="4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C7A5C83C-484F-40E8-87E2-65C91C06999E}" dt="2023-02-23T10:25:28.147" v="94" actId="20577"/>
        <pc:sldMkLst>
          <pc:docMk/>
          <pc:sldMk cId="1936289287" sldId="722"/>
        </pc:sldMkLst>
        <pc:spChg chg="mod">
          <ac:chgData name="Stalin Jacob Wilson Packia Dhas" userId="050d7d71-3621-4503-95e8-1c9a9d962492" providerId="ADAL" clId="{C7A5C83C-484F-40E8-87E2-65C91C06999E}" dt="2023-02-23T10:25:28.147" v="94" actId="20577"/>
          <ac:spMkLst>
            <pc:docMk/>
            <pc:sldMk cId="1936289287" sldId="72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7A5C83C-484F-40E8-87E2-65C91C06999E}" dt="2023-03-02T09:21:33.317" v="95" actId="14100"/>
        <pc:sldMkLst>
          <pc:docMk/>
          <pc:sldMk cId="4090919740" sldId="723"/>
        </pc:sldMkLst>
        <pc:spChg chg="mod">
          <ac:chgData name="Stalin Jacob Wilson Packia Dhas" userId="050d7d71-3621-4503-95e8-1c9a9d962492" providerId="ADAL" clId="{C7A5C83C-484F-40E8-87E2-65C91C06999E}" dt="2023-03-02T09:21:33.317" v="95" actId="14100"/>
          <ac:spMkLst>
            <pc:docMk/>
            <pc:sldMk cId="4090919740" sldId="723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7A5C83C-484F-40E8-87E2-65C91C06999E}" dt="2023-03-02T09:21:44.309" v="97" actId="14100"/>
        <pc:sldMkLst>
          <pc:docMk/>
          <pc:sldMk cId="971967695" sldId="724"/>
        </pc:sldMkLst>
        <pc:spChg chg="mod">
          <ac:chgData name="Stalin Jacob Wilson Packia Dhas" userId="050d7d71-3621-4503-95e8-1c9a9d962492" providerId="ADAL" clId="{C7A5C83C-484F-40E8-87E2-65C91C06999E}" dt="2023-03-02T09:21:44.309" v="97" actId="14100"/>
          <ac:spMkLst>
            <pc:docMk/>
            <pc:sldMk cId="971967695" sldId="724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7A5C83C-484F-40E8-87E2-65C91C06999E}" dt="2023-03-02T09:21:53.998" v="99" actId="14100"/>
        <pc:sldMkLst>
          <pc:docMk/>
          <pc:sldMk cId="3470412693" sldId="725"/>
        </pc:sldMkLst>
        <pc:spChg chg="mod">
          <ac:chgData name="Stalin Jacob Wilson Packia Dhas" userId="050d7d71-3621-4503-95e8-1c9a9d962492" providerId="ADAL" clId="{C7A5C83C-484F-40E8-87E2-65C91C06999E}" dt="2023-03-02T09:21:53.998" v="99" actId="14100"/>
          <ac:spMkLst>
            <pc:docMk/>
            <pc:sldMk cId="3470412693" sldId="725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7A5C83C-484F-40E8-87E2-65C91C06999E}" dt="2023-03-02T11:32:10.046" v="364" actId="14100"/>
        <pc:sldMkLst>
          <pc:docMk/>
          <pc:sldMk cId="4153954695" sldId="726"/>
        </pc:sldMkLst>
        <pc:graphicFrameChg chg="mod">
          <ac:chgData name="Stalin Jacob Wilson Packia Dhas" userId="050d7d71-3621-4503-95e8-1c9a9d962492" providerId="ADAL" clId="{C7A5C83C-484F-40E8-87E2-65C91C06999E}" dt="2023-03-02T11:32:01.365" v="363" actId="1076"/>
          <ac:graphicFrameMkLst>
            <pc:docMk/>
            <pc:sldMk cId="4153954695" sldId="726"/>
            <ac:graphicFrameMk id="10" creationId="{00000000-0000-0000-0000-000000000000}"/>
          </ac:graphicFrameMkLst>
        </pc:graphicFrameChg>
        <pc:picChg chg="mod">
          <ac:chgData name="Stalin Jacob Wilson Packia Dhas" userId="050d7d71-3621-4503-95e8-1c9a9d962492" providerId="ADAL" clId="{C7A5C83C-484F-40E8-87E2-65C91C06999E}" dt="2023-03-02T11:32:10.046" v="364" actId="14100"/>
          <ac:picMkLst>
            <pc:docMk/>
            <pc:sldMk cId="4153954695" sldId="726"/>
            <ac:picMk id="9" creationId="{00000000-0000-0000-0000-000000000000}"/>
          </ac:picMkLst>
        </pc:picChg>
      </pc:sldChg>
      <pc:sldChg chg="modSp mod">
        <pc:chgData name="Stalin Jacob Wilson Packia Dhas" userId="050d7d71-3621-4503-95e8-1c9a9d962492" providerId="ADAL" clId="{C7A5C83C-484F-40E8-87E2-65C91C06999E}" dt="2023-03-02T11:15:31.285" v="332" actId="1076"/>
        <pc:sldMkLst>
          <pc:docMk/>
          <pc:sldMk cId="4123801754" sldId="728"/>
        </pc:sldMkLst>
        <pc:spChg chg="mod">
          <ac:chgData name="Stalin Jacob Wilson Packia Dhas" userId="050d7d71-3621-4503-95e8-1c9a9d962492" providerId="ADAL" clId="{C7A5C83C-484F-40E8-87E2-65C91C06999E}" dt="2023-03-02T09:22:14.519" v="103" actId="14100"/>
          <ac:spMkLst>
            <pc:docMk/>
            <pc:sldMk cId="4123801754" sldId="728"/>
            <ac:spMk id="7" creationId="{00000000-0000-0000-0000-000000000000}"/>
          </ac:spMkLst>
        </pc:spChg>
        <pc:picChg chg="mod">
          <ac:chgData name="Stalin Jacob Wilson Packia Dhas" userId="050d7d71-3621-4503-95e8-1c9a9d962492" providerId="ADAL" clId="{C7A5C83C-484F-40E8-87E2-65C91C06999E}" dt="2023-03-02T11:15:31.285" v="332" actId="1076"/>
          <ac:picMkLst>
            <pc:docMk/>
            <pc:sldMk cId="4123801754" sldId="728"/>
            <ac:picMk id="12" creationId="{00000000-0000-0000-0000-000000000000}"/>
          </ac:picMkLst>
        </pc:picChg>
        <pc:picChg chg="mod">
          <ac:chgData name="Stalin Jacob Wilson Packia Dhas" userId="050d7d71-3621-4503-95e8-1c9a9d962492" providerId="ADAL" clId="{C7A5C83C-484F-40E8-87E2-65C91C06999E}" dt="2023-03-02T11:15:27.441" v="331" actId="1076"/>
          <ac:picMkLst>
            <pc:docMk/>
            <pc:sldMk cId="4123801754" sldId="728"/>
            <ac:picMk id="14" creationId="{00000000-0000-0000-0000-000000000000}"/>
          </ac:picMkLst>
        </pc:picChg>
      </pc:sldChg>
      <pc:sldChg chg="modSp mod modAnim">
        <pc:chgData name="Stalin Jacob Wilson Packia Dhas" userId="050d7d71-3621-4503-95e8-1c9a9d962492" providerId="ADAL" clId="{C7A5C83C-484F-40E8-87E2-65C91C06999E}" dt="2023-03-02T10:12:27.687" v="119" actId="20577"/>
        <pc:sldMkLst>
          <pc:docMk/>
          <pc:sldMk cId="284869050" sldId="729"/>
        </pc:sldMkLst>
        <pc:spChg chg="mod">
          <ac:chgData name="Stalin Jacob Wilson Packia Dhas" userId="050d7d71-3621-4503-95e8-1c9a9d962492" providerId="ADAL" clId="{C7A5C83C-484F-40E8-87E2-65C91C06999E}" dt="2023-03-02T10:12:27.687" v="119" actId="20577"/>
          <ac:spMkLst>
            <pc:docMk/>
            <pc:sldMk cId="284869050" sldId="729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C7A5C83C-484F-40E8-87E2-65C91C06999E}" dt="2023-03-02T09:22:19.857" v="104" actId="14100"/>
          <ac:spMkLst>
            <pc:docMk/>
            <pc:sldMk cId="284869050" sldId="729"/>
            <ac:spMk id="7" creationId="{00000000-0000-0000-0000-000000000000}"/>
          </ac:spMkLst>
        </pc:spChg>
      </pc:sldChg>
      <pc:sldChg chg="addSp delSp modSp add mod addAnim delAnim">
        <pc:chgData name="Stalin Jacob Wilson Packia Dhas" userId="050d7d71-3621-4503-95e8-1c9a9d962492" providerId="ADAL" clId="{C7A5C83C-484F-40E8-87E2-65C91C06999E}" dt="2023-03-02T11:19:52.821" v="346" actId="14100"/>
        <pc:sldMkLst>
          <pc:docMk/>
          <pc:sldMk cId="1765141664" sldId="730"/>
        </pc:sldMkLst>
        <pc:spChg chg="mod">
          <ac:chgData name="Stalin Jacob Wilson Packia Dhas" userId="050d7d71-3621-4503-95e8-1c9a9d962492" providerId="ADAL" clId="{C7A5C83C-484F-40E8-87E2-65C91C06999E}" dt="2023-03-02T11:12:47.185" v="176"/>
          <ac:spMkLst>
            <pc:docMk/>
            <pc:sldMk cId="1765141664" sldId="730"/>
            <ac:spMk id="3" creationId="{00000000-0000-0000-0000-000000000000}"/>
          </ac:spMkLst>
        </pc:spChg>
        <pc:graphicFrameChg chg="del">
          <ac:chgData name="Stalin Jacob Wilson Packia Dhas" userId="050d7d71-3621-4503-95e8-1c9a9d962492" providerId="ADAL" clId="{C7A5C83C-484F-40E8-87E2-65C91C06999E}" dt="2023-03-02T11:11:53.297" v="121" actId="478"/>
          <ac:graphicFrameMkLst>
            <pc:docMk/>
            <pc:sldMk cId="1765141664" sldId="730"/>
            <ac:graphicFrameMk id="9" creationId="{00000000-0000-0000-0000-000000000000}"/>
          </ac:graphicFrameMkLst>
        </pc:graphicFrameChg>
        <pc:picChg chg="add mod">
          <ac:chgData name="Stalin Jacob Wilson Packia Dhas" userId="050d7d71-3621-4503-95e8-1c9a9d962492" providerId="ADAL" clId="{C7A5C83C-484F-40E8-87E2-65C91C06999E}" dt="2023-03-02T11:19:52.821" v="346" actId="14100"/>
          <ac:picMkLst>
            <pc:docMk/>
            <pc:sldMk cId="1765141664" sldId="730"/>
            <ac:picMk id="5" creationId="{DBFBF729-4AF7-FF08-BDB5-820E81A95446}"/>
          </ac:picMkLst>
        </pc:picChg>
        <pc:picChg chg="del">
          <ac:chgData name="Stalin Jacob Wilson Packia Dhas" userId="050d7d71-3621-4503-95e8-1c9a9d962492" providerId="ADAL" clId="{C7A5C83C-484F-40E8-87E2-65C91C06999E}" dt="2023-03-02T11:11:59.146" v="122" actId="478"/>
          <ac:picMkLst>
            <pc:docMk/>
            <pc:sldMk cId="1765141664" sldId="730"/>
            <ac:picMk id="6" creationId="{00000000-0000-0000-0000-000000000000}"/>
          </ac:picMkLst>
        </pc:picChg>
        <pc:picChg chg="add mod">
          <ac:chgData name="Stalin Jacob Wilson Packia Dhas" userId="050d7d71-3621-4503-95e8-1c9a9d962492" providerId="ADAL" clId="{C7A5C83C-484F-40E8-87E2-65C91C06999E}" dt="2023-03-02T11:18:16.745" v="343" actId="1076"/>
          <ac:picMkLst>
            <pc:docMk/>
            <pc:sldMk cId="1765141664" sldId="730"/>
            <ac:picMk id="1026" creationId="{08384E43-FABC-56F7-3EA6-4A3D7F1E9D4C}"/>
          </ac:picMkLst>
        </pc:picChg>
      </pc:sldChg>
      <pc:sldChg chg="addSp delSp modSp add mod addAnim delAnim modAnim">
        <pc:chgData name="Stalin Jacob Wilson Packia Dhas" userId="050d7d71-3621-4503-95e8-1c9a9d962492" providerId="ADAL" clId="{C7A5C83C-484F-40E8-87E2-65C91C06999E}" dt="2023-03-02T11:25:06.335" v="352" actId="1076"/>
        <pc:sldMkLst>
          <pc:docMk/>
          <pc:sldMk cId="2941549009" sldId="731"/>
        </pc:sldMkLst>
        <pc:spChg chg="mod">
          <ac:chgData name="Stalin Jacob Wilson Packia Dhas" userId="050d7d71-3621-4503-95e8-1c9a9d962492" providerId="ADAL" clId="{C7A5C83C-484F-40E8-87E2-65C91C06999E}" dt="2023-03-02T11:21:00.467" v="348" actId="1076"/>
          <ac:spMkLst>
            <pc:docMk/>
            <pc:sldMk cId="2941549009" sldId="731"/>
            <ac:spMk id="3" creationId="{00000000-0000-0000-0000-000000000000}"/>
          </ac:spMkLst>
        </pc:spChg>
        <pc:graphicFrameChg chg="add del">
          <ac:chgData name="Stalin Jacob Wilson Packia Dhas" userId="050d7d71-3621-4503-95e8-1c9a9d962492" providerId="ADAL" clId="{C7A5C83C-484F-40E8-87E2-65C91C06999E}" dt="2023-03-02T11:13:25.982" v="182" actId="478"/>
          <ac:graphicFrameMkLst>
            <pc:docMk/>
            <pc:sldMk cId="2941549009" sldId="731"/>
            <ac:graphicFrameMk id="9" creationId="{00000000-0000-0000-0000-000000000000}"/>
          </ac:graphicFrameMkLst>
        </pc:graphicFrameChg>
        <pc:picChg chg="add mod">
          <ac:chgData name="Stalin Jacob Wilson Packia Dhas" userId="050d7d71-3621-4503-95e8-1c9a9d962492" providerId="ADAL" clId="{C7A5C83C-484F-40E8-87E2-65C91C06999E}" dt="2023-03-02T11:25:06.335" v="352" actId="1076"/>
          <ac:picMkLst>
            <pc:docMk/>
            <pc:sldMk cId="2941549009" sldId="731"/>
            <ac:picMk id="5" creationId="{32C39BA6-8F2E-9F4D-F9A3-87ABFC905908}"/>
          </ac:picMkLst>
        </pc:picChg>
        <pc:picChg chg="del mod">
          <ac:chgData name="Stalin Jacob Wilson Packia Dhas" userId="050d7d71-3621-4503-95e8-1c9a9d962492" providerId="ADAL" clId="{C7A5C83C-484F-40E8-87E2-65C91C06999E}" dt="2023-03-02T11:13:02.913" v="179" actId="478"/>
          <ac:picMkLst>
            <pc:docMk/>
            <pc:sldMk cId="2941549009" sldId="731"/>
            <ac:picMk id="10" creationId="{00000000-0000-0000-0000-000000000000}"/>
          </ac:picMkLst>
        </pc:picChg>
        <pc:picChg chg="add mod">
          <ac:chgData name="Stalin Jacob Wilson Packia Dhas" userId="050d7d71-3621-4503-95e8-1c9a9d962492" providerId="ADAL" clId="{C7A5C83C-484F-40E8-87E2-65C91C06999E}" dt="2023-03-02T11:21:06.725" v="350" actId="14100"/>
          <ac:picMkLst>
            <pc:docMk/>
            <pc:sldMk cId="2941549009" sldId="731"/>
            <ac:picMk id="2050" creationId="{1EC9AAB0-8D93-913E-6F0B-91E6E5484BDA}"/>
          </ac:picMkLst>
        </pc:picChg>
      </pc:sldChg>
      <pc:sldChg chg="addSp delSp modSp add mod delAnim modAnim">
        <pc:chgData name="Stalin Jacob Wilson Packia Dhas" userId="050d7d71-3621-4503-95e8-1c9a9d962492" providerId="ADAL" clId="{C7A5C83C-484F-40E8-87E2-65C91C06999E}" dt="2023-03-02T11:28:45.292" v="359" actId="1076"/>
        <pc:sldMkLst>
          <pc:docMk/>
          <pc:sldMk cId="4186657709" sldId="732"/>
        </pc:sldMkLst>
        <pc:spChg chg="mod">
          <ac:chgData name="Stalin Jacob Wilson Packia Dhas" userId="050d7d71-3621-4503-95e8-1c9a9d962492" providerId="ADAL" clId="{C7A5C83C-484F-40E8-87E2-65C91C06999E}" dt="2023-03-02T11:13:58.128" v="201" actId="20577"/>
          <ac:spMkLst>
            <pc:docMk/>
            <pc:sldMk cId="4186657709" sldId="732"/>
            <ac:spMk id="3" creationId="{00000000-0000-0000-0000-000000000000}"/>
          </ac:spMkLst>
        </pc:spChg>
        <pc:graphicFrameChg chg="del">
          <ac:chgData name="Stalin Jacob Wilson Packia Dhas" userId="050d7d71-3621-4503-95e8-1c9a9d962492" providerId="ADAL" clId="{C7A5C83C-484F-40E8-87E2-65C91C06999E}" dt="2023-03-02T11:13:46.993" v="191" actId="478"/>
          <ac:graphicFrameMkLst>
            <pc:docMk/>
            <pc:sldMk cId="4186657709" sldId="732"/>
            <ac:graphicFrameMk id="12" creationId="{00000000-0000-0000-0000-000000000000}"/>
          </ac:graphicFrameMkLst>
        </pc:graphicFrameChg>
        <pc:picChg chg="add mod">
          <ac:chgData name="Stalin Jacob Wilson Packia Dhas" userId="050d7d71-3621-4503-95e8-1c9a9d962492" providerId="ADAL" clId="{C7A5C83C-484F-40E8-87E2-65C91C06999E}" dt="2023-03-02T11:25:58.917" v="355" actId="1076"/>
          <ac:picMkLst>
            <pc:docMk/>
            <pc:sldMk cId="4186657709" sldId="732"/>
            <ac:picMk id="5" creationId="{5E315FE8-6E52-5F0A-8B29-590241CC965F}"/>
          </ac:picMkLst>
        </pc:picChg>
        <pc:picChg chg="add mod">
          <ac:chgData name="Stalin Jacob Wilson Packia Dhas" userId="050d7d71-3621-4503-95e8-1c9a9d962492" providerId="ADAL" clId="{C7A5C83C-484F-40E8-87E2-65C91C06999E}" dt="2023-03-02T11:28:45.292" v="359" actId="1076"/>
          <ac:picMkLst>
            <pc:docMk/>
            <pc:sldMk cId="4186657709" sldId="732"/>
            <ac:picMk id="9" creationId="{9F77C034-5E77-5552-2638-94845F744CE1}"/>
          </ac:picMkLst>
        </pc:picChg>
        <pc:picChg chg="del">
          <ac:chgData name="Stalin Jacob Wilson Packia Dhas" userId="050d7d71-3621-4503-95e8-1c9a9d962492" providerId="ADAL" clId="{C7A5C83C-484F-40E8-87E2-65C91C06999E}" dt="2023-03-02T11:13:48.839" v="192" actId="478"/>
          <ac:picMkLst>
            <pc:docMk/>
            <pc:sldMk cId="4186657709" sldId="732"/>
            <ac:picMk id="11" creationId="{00000000-0000-0000-0000-000000000000}"/>
          </ac:picMkLst>
        </pc:picChg>
      </pc:sldChg>
      <pc:sldChg chg="addSp delSp modSp add mod delAnim">
        <pc:chgData name="Stalin Jacob Wilson Packia Dhas" userId="050d7d71-3621-4503-95e8-1c9a9d962492" providerId="ADAL" clId="{C7A5C83C-484F-40E8-87E2-65C91C06999E}" dt="2023-03-02T11:33:59.040" v="366" actId="1076"/>
        <pc:sldMkLst>
          <pc:docMk/>
          <pc:sldMk cId="738381388" sldId="733"/>
        </pc:sldMkLst>
        <pc:spChg chg="mod">
          <ac:chgData name="Stalin Jacob Wilson Packia Dhas" userId="050d7d71-3621-4503-95e8-1c9a9d962492" providerId="ADAL" clId="{C7A5C83C-484F-40E8-87E2-65C91C06999E}" dt="2023-03-02T11:14:19.189" v="236" actId="20577"/>
          <ac:spMkLst>
            <pc:docMk/>
            <pc:sldMk cId="738381388" sldId="733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C7A5C83C-484F-40E8-87E2-65C91C06999E}" dt="2023-03-02T11:14:23.548" v="237" actId="14100"/>
          <ac:spMkLst>
            <pc:docMk/>
            <pc:sldMk cId="738381388" sldId="733"/>
            <ac:spMk id="7" creationId="{00000000-0000-0000-0000-000000000000}"/>
          </ac:spMkLst>
        </pc:spChg>
        <pc:graphicFrameChg chg="del">
          <ac:chgData name="Stalin Jacob Wilson Packia Dhas" userId="050d7d71-3621-4503-95e8-1c9a9d962492" providerId="ADAL" clId="{C7A5C83C-484F-40E8-87E2-65C91C06999E}" dt="2023-03-02T11:14:10.432" v="204" actId="478"/>
          <ac:graphicFrameMkLst>
            <pc:docMk/>
            <pc:sldMk cId="738381388" sldId="733"/>
            <ac:graphicFrameMk id="10" creationId="{00000000-0000-0000-0000-000000000000}"/>
          </ac:graphicFrameMkLst>
        </pc:graphicFrameChg>
        <pc:picChg chg="add mod">
          <ac:chgData name="Stalin Jacob Wilson Packia Dhas" userId="050d7d71-3621-4503-95e8-1c9a9d962492" providerId="ADAL" clId="{C7A5C83C-484F-40E8-87E2-65C91C06999E}" dt="2023-03-02T11:29:44.506" v="362" actId="1076"/>
          <ac:picMkLst>
            <pc:docMk/>
            <pc:sldMk cId="738381388" sldId="733"/>
            <ac:picMk id="5" creationId="{9A311A65-348D-1462-D719-B8BDE363B699}"/>
          </ac:picMkLst>
        </pc:picChg>
        <pc:picChg chg="del">
          <ac:chgData name="Stalin Jacob Wilson Packia Dhas" userId="050d7d71-3621-4503-95e8-1c9a9d962492" providerId="ADAL" clId="{C7A5C83C-484F-40E8-87E2-65C91C06999E}" dt="2023-03-02T11:14:07.128" v="203" actId="478"/>
          <ac:picMkLst>
            <pc:docMk/>
            <pc:sldMk cId="738381388" sldId="733"/>
            <ac:picMk id="9" creationId="{00000000-0000-0000-0000-000000000000}"/>
          </ac:picMkLst>
        </pc:picChg>
        <pc:picChg chg="add mod">
          <ac:chgData name="Stalin Jacob Wilson Packia Dhas" userId="050d7d71-3621-4503-95e8-1c9a9d962492" providerId="ADAL" clId="{C7A5C83C-484F-40E8-87E2-65C91C06999E}" dt="2023-03-02T11:33:59.040" v="366" actId="1076"/>
          <ac:picMkLst>
            <pc:docMk/>
            <pc:sldMk cId="738381388" sldId="733"/>
            <ac:picMk id="3074" creationId="{7136597D-F5FD-A8FC-9A30-DB89D2735E82}"/>
          </ac:picMkLst>
        </pc:picChg>
      </pc:sldChg>
      <pc:sldChg chg="addSp delSp modSp add mod delAnim modAnim">
        <pc:chgData name="Stalin Jacob Wilson Packia Dhas" userId="050d7d71-3621-4503-95e8-1c9a9d962492" providerId="ADAL" clId="{C7A5C83C-484F-40E8-87E2-65C91C06999E}" dt="2023-03-02T11:35:29.357" v="371" actId="1076"/>
        <pc:sldMkLst>
          <pc:docMk/>
          <pc:sldMk cId="1237290555" sldId="734"/>
        </pc:sldMkLst>
        <pc:spChg chg="mod">
          <ac:chgData name="Stalin Jacob Wilson Packia Dhas" userId="050d7d71-3621-4503-95e8-1c9a9d962492" providerId="ADAL" clId="{C7A5C83C-484F-40E8-87E2-65C91C06999E}" dt="2023-03-02T11:14:49.792" v="282" actId="20577"/>
          <ac:spMkLst>
            <pc:docMk/>
            <pc:sldMk cId="1237290555" sldId="734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C7A5C83C-484F-40E8-87E2-65C91C06999E}" dt="2023-03-02T11:14:54.860" v="284" actId="14100"/>
          <ac:spMkLst>
            <pc:docMk/>
            <pc:sldMk cId="1237290555" sldId="734"/>
            <ac:spMk id="7" creationId="{00000000-0000-0000-0000-000000000000}"/>
          </ac:spMkLst>
        </pc:spChg>
        <pc:graphicFrameChg chg="del">
          <ac:chgData name="Stalin Jacob Wilson Packia Dhas" userId="050d7d71-3621-4503-95e8-1c9a9d962492" providerId="ADAL" clId="{C7A5C83C-484F-40E8-87E2-65C91C06999E}" dt="2023-03-02T11:14:36.166" v="241" actId="478"/>
          <ac:graphicFrameMkLst>
            <pc:docMk/>
            <pc:sldMk cId="1237290555" sldId="734"/>
            <ac:graphicFrameMk id="10" creationId="{00000000-0000-0000-0000-000000000000}"/>
          </ac:graphicFrameMkLst>
        </pc:graphicFrameChg>
        <pc:picChg chg="add mod">
          <ac:chgData name="Stalin Jacob Wilson Packia Dhas" userId="050d7d71-3621-4503-95e8-1c9a9d962492" providerId="ADAL" clId="{C7A5C83C-484F-40E8-87E2-65C91C06999E}" dt="2023-03-02T11:34:55.153" v="369" actId="1076"/>
          <ac:picMkLst>
            <pc:docMk/>
            <pc:sldMk cId="1237290555" sldId="734"/>
            <ac:picMk id="5" creationId="{E785548C-30D8-BFDD-0D5B-5BA2DE04964F}"/>
          </ac:picMkLst>
        </pc:picChg>
        <pc:picChg chg="del mod">
          <ac:chgData name="Stalin Jacob Wilson Packia Dhas" userId="050d7d71-3621-4503-95e8-1c9a9d962492" providerId="ADAL" clId="{C7A5C83C-484F-40E8-87E2-65C91C06999E}" dt="2023-03-02T11:14:32.949" v="240" actId="478"/>
          <ac:picMkLst>
            <pc:docMk/>
            <pc:sldMk cId="1237290555" sldId="734"/>
            <ac:picMk id="11" creationId="{00000000-0000-0000-0000-000000000000}"/>
          </ac:picMkLst>
        </pc:picChg>
        <pc:picChg chg="add mod">
          <ac:chgData name="Stalin Jacob Wilson Packia Dhas" userId="050d7d71-3621-4503-95e8-1c9a9d962492" providerId="ADAL" clId="{C7A5C83C-484F-40E8-87E2-65C91C06999E}" dt="2023-03-02T11:35:29.357" v="371" actId="1076"/>
          <ac:picMkLst>
            <pc:docMk/>
            <pc:sldMk cId="1237290555" sldId="734"/>
            <ac:picMk id="4098" creationId="{4E8E9251-92CB-D51D-41F6-DC1049686F42}"/>
          </ac:picMkLst>
        </pc:picChg>
      </pc:sldChg>
      <pc:sldChg chg="addSp delSp modSp add mod delAnim modAnim">
        <pc:chgData name="Stalin Jacob Wilson Packia Dhas" userId="050d7d71-3621-4503-95e8-1c9a9d962492" providerId="ADAL" clId="{C7A5C83C-484F-40E8-87E2-65C91C06999E}" dt="2023-03-02T11:37:57.080" v="378" actId="1076"/>
        <pc:sldMkLst>
          <pc:docMk/>
          <pc:sldMk cId="4118576209" sldId="735"/>
        </pc:sldMkLst>
        <pc:spChg chg="mod">
          <ac:chgData name="Stalin Jacob Wilson Packia Dhas" userId="050d7d71-3621-4503-95e8-1c9a9d962492" providerId="ADAL" clId="{C7A5C83C-484F-40E8-87E2-65C91C06999E}" dt="2023-03-02T11:15:22.317" v="330" actId="20577"/>
          <ac:spMkLst>
            <pc:docMk/>
            <pc:sldMk cId="4118576209" sldId="73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7A5C83C-484F-40E8-87E2-65C91C06999E}" dt="2023-03-02T11:37:57.080" v="378" actId="1076"/>
          <ac:picMkLst>
            <pc:docMk/>
            <pc:sldMk cId="4118576209" sldId="735"/>
            <ac:picMk id="5" creationId="{AE4B2769-8956-3F84-45EE-382F5BF6605F}"/>
          </ac:picMkLst>
        </pc:picChg>
        <pc:picChg chg="del">
          <ac:chgData name="Stalin Jacob Wilson Packia Dhas" userId="050d7d71-3621-4503-95e8-1c9a9d962492" providerId="ADAL" clId="{C7A5C83C-484F-40E8-87E2-65C91C06999E}" dt="2023-03-02T11:15:03.324" v="286" actId="478"/>
          <ac:picMkLst>
            <pc:docMk/>
            <pc:sldMk cId="4118576209" sldId="735"/>
            <ac:picMk id="12" creationId="{00000000-0000-0000-0000-000000000000}"/>
          </ac:picMkLst>
        </pc:picChg>
        <pc:picChg chg="del">
          <ac:chgData name="Stalin Jacob Wilson Packia Dhas" userId="050d7d71-3621-4503-95e8-1c9a9d962492" providerId="ADAL" clId="{C7A5C83C-484F-40E8-87E2-65C91C06999E}" dt="2023-03-02T11:15:06.471" v="287" actId="478"/>
          <ac:picMkLst>
            <pc:docMk/>
            <pc:sldMk cId="4118576209" sldId="735"/>
            <ac:picMk id="14" creationId="{00000000-0000-0000-0000-000000000000}"/>
          </ac:picMkLst>
        </pc:picChg>
        <pc:picChg chg="add mod">
          <ac:chgData name="Stalin Jacob Wilson Packia Dhas" userId="050d7d71-3621-4503-95e8-1c9a9d962492" providerId="ADAL" clId="{C7A5C83C-484F-40E8-87E2-65C91C06999E}" dt="2023-03-02T11:36:11.072" v="374" actId="1076"/>
          <ac:picMkLst>
            <pc:docMk/>
            <pc:sldMk cId="4118576209" sldId="735"/>
            <ac:picMk id="5122" creationId="{D32A272B-64E3-7760-D99A-9A9703297707}"/>
          </ac:picMkLst>
        </pc:picChg>
      </pc:sldChg>
      <pc:sldChg chg="addSp modSp add mod ord">
        <pc:chgData name="Stalin Jacob Wilson Packia Dhas" userId="050d7d71-3621-4503-95e8-1c9a9d962492" providerId="ADAL" clId="{C7A5C83C-484F-40E8-87E2-65C91C06999E}" dt="2023-03-02T11:40:54.633" v="384" actId="1076"/>
        <pc:sldMkLst>
          <pc:docMk/>
          <pc:sldMk cId="767538208" sldId="736"/>
        </pc:sldMkLst>
        <pc:spChg chg="mod">
          <ac:chgData name="Stalin Jacob Wilson Packia Dhas" userId="050d7d71-3621-4503-95e8-1c9a9d962492" providerId="ADAL" clId="{C7A5C83C-484F-40E8-87E2-65C91C06999E}" dt="2023-03-02T11:15:59.577" v="340" actId="20577"/>
          <ac:spMkLst>
            <pc:docMk/>
            <pc:sldMk cId="767538208" sldId="73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7A5C83C-484F-40E8-87E2-65C91C06999E}" dt="2023-03-02T11:16:02.418" v="341" actId="20577"/>
          <ac:spMkLst>
            <pc:docMk/>
            <pc:sldMk cId="767538208" sldId="736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7A5C83C-484F-40E8-87E2-65C91C06999E}" dt="2023-03-02T11:40:34.473" v="381" actId="14100"/>
          <ac:picMkLst>
            <pc:docMk/>
            <pc:sldMk cId="767538208" sldId="736"/>
            <ac:picMk id="5" creationId="{7BFFF647-0548-DC43-8E7F-B54A68F9AD5B}"/>
          </ac:picMkLst>
        </pc:picChg>
        <pc:picChg chg="add mod">
          <ac:chgData name="Stalin Jacob Wilson Packia Dhas" userId="050d7d71-3621-4503-95e8-1c9a9d962492" providerId="ADAL" clId="{C7A5C83C-484F-40E8-87E2-65C91C06999E}" dt="2023-03-02T11:40:54.633" v="384" actId="1076"/>
          <ac:picMkLst>
            <pc:docMk/>
            <pc:sldMk cId="767538208" sldId="736"/>
            <ac:picMk id="6146" creationId="{1E51156D-434B-99C1-04E7-3A77D9D5ACF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594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124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9956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3109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52031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2516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913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6897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3724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6069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476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95470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119974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31494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29683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905355C-D973-4E99-88E0-EFC0426930E0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EF3B7-4A1C-4B6B-8FDD-D5113E855FA7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B85C719-DF48-466C-AE42-552FA2D83B08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EE9F7BF-DF23-4A99-90F9-67FFEAD08F97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69245-ACF5-4200-9455-D1A1BF682DA1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F0AA3A8-532C-4B1E-8876-95D61BA0F068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D7FB88F-ECB0-413B-9404-0E0CE0546973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3-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576E11-E9FD-45EC-A688-88D48DD358BF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F3DC-74D9-490F-AABA-EE87A043535F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B4FA47F-8D3C-4695-BA70-5D6E26722AF9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44F913A-ADD8-445B-8369-5651D122EB45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3-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59C0FED-D8AA-47F5-A3D6-D570AEC335C4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6BC1-E8F3-4959-8D45-C3D3C2D74C17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9BAD2DB-030C-4E7B-994A-354EFB9D7A6A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FD20B-71B8-4E30-A49B-2C1295A396EF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9405986-41EF-448B-932C-3E6A63CABCEB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6109-B273-421D-8E95-9ABE939BE9EF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DAF13EC-F532-438F-A494-FCDEFF23DD3E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FB7FC3-7703-46CC-9E76-47ACDA1A54DF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3-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B9B26A9-60C4-4589-8979-FF04A14275CA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F1BFB-F7F7-4D63-92B2-D22D02CEFEC1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636B308-76B7-450C-85FF-00E65521B69D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A804300-D5C3-4068-B2DE-A7481E471578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3-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303AC25-972E-4451-9FC9-378248D7A3E5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7C53B-A596-4B4B-AB40-050BB749C83F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DDD6B84-F2FB-4623-8E55-E7E6F022DCBE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7768634-509B-4240-90E0-0A5BEB30CE6D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3-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A2223C0-77E2-495D-8851-CF65FD39D619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B5F3D-40E9-41EC-AA0E-7CE55B8D59EA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4031203-04BA-47B5-9442-38E8A78966A3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45E2BEB-6A98-4069-AA08-23D0E4535D06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3-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B734DE7-CB64-4CB1-B873-F0FB54F8C7AE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2D65D-3FF4-4822-8502-C898FE2AD206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B4E56DB-5E03-4778-8259-AB0EEF41C777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4E1FDDB-3872-47E4-A552-D9EE96F31C34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3-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78C712-1D1E-41E7-B36F-0EB0B09A40D7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F936C-A9B7-4DE2-A783-A475BDA49648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FDF38-EAA0-4DA3-88CC-FC3B33F0C63C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9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Introduction to </a:t>
            </a:r>
          </a:p>
          <a:p>
            <a:r>
              <a:rPr lang="en-GB" sz="4800" dirty="0"/>
              <a:t>Digital Electronics</a:t>
            </a:r>
          </a:p>
          <a:p>
            <a:r>
              <a:rPr lang="en-GB" sz="4800" dirty="0"/>
              <a:t>(ACDA4016)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27" b="1" dirty="0"/>
              <a:t>Introduction</a:t>
            </a:r>
          </a:p>
          <a:p>
            <a:pPr marL="446088" indent="-357188"/>
            <a:r>
              <a:rPr lang="en-IN" sz="3627" b="1" dirty="0"/>
              <a:t>Logic Gates 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 dirty="0"/>
              <a:t>Exclusive OR Gate </a:t>
            </a:r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3- Introduction to Digital Electronics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the logic gates.</a:t>
            </a:r>
          </a:p>
          <a:p>
            <a:r>
              <a:rPr lang="en-IN" sz="3200" dirty="0"/>
              <a:t>Describe the functions of each logic gates.</a:t>
            </a:r>
          </a:p>
          <a:p>
            <a:r>
              <a:rPr lang="en-IN" sz="3200" dirty="0"/>
              <a:t>Design the truth table.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Introduction</a:t>
            </a:r>
            <a:endParaRPr lang="en-US" dirty="0"/>
          </a:p>
          <a:p>
            <a:r>
              <a:rPr lang="en-US" dirty="0"/>
              <a:t>Logic gates perform logical operation. </a:t>
            </a:r>
          </a:p>
          <a:p>
            <a:r>
              <a:rPr lang="en-US" dirty="0"/>
              <a:t>Each gate has one or more input and only one output. AND, OR, and NOT are </a:t>
            </a:r>
            <a:r>
              <a:rPr lang="en-US" b="1" dirty="0"/>
              <a:t>basic gates</a:t>
            </a:r>
            <a:r>
              <a:rPr lang="en-US" dirty="0"/>
              <a:t>. </a:t>
            </a:r>
          </a:p>
          <a:p>
            <a:r>
              <a:rPr lang="en-US" dirty="0"/>
              <a:t>NAND and NOR gates are known as </a:t>
            </a:r>
            <a:r>
              <a:rPr lang="en-US" b="1" dirty="0"/>
              <a:t>universal gates,</a:t>
            </a:r>
            <a:r>
              <a:rPr lang="en-US" dirty="0"/>
              <a:t> from which basic gates can be derived. 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The Different types of Gates are: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/>
              <a:t>Exclusive OR Gate </a:t>
            </a:r>
            <a:endParaRPr lang="en-IN" b="1" dirty="0"/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>
              <a:buNone/>
            </a:pPr>
            <a:r>
              <a:rPr lang="en-US" b="1" dirty="0"/>
              <a:t> </a:t>
            </a: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289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4392533"/>
          </a:xfrm>
        </p:spPr>
        <p:txBody>
          <a:bodyPr>
            <a:normAutofit/>
          </a:bodyPr>
          <a:lstStyle/>
          <a:p>
            <a:r>
              <a:rPr lang="en-US" dirty="0"/>
              <a:t>The AND gate performs a </a:t>
            </a:r>
            <a:r>
              <a:rPr lang="en-US" b="1" dirty="0"/>
              <a:t>logical multiplication </a:t>
            </a:r>
            <a:r>
              <a:rPr lang="en-US" dirty="0"/>
              <a:t>commonly known as </a:t>
            </a:r>
            <a:r>
              <a:rPr lang="en-US" b="1" dirty="0"/>
              <a:t>AND function</a:t>
            </a:r>
            <a:r>
              <a:rPr lang="en-US" dirty="0"/>
              <a:t>. </a:t>
            </a:r>
          </a:p>
          <a:p>
            <a:r>
              <a:rPr lang="en-US" dirty="0"/>
              <a:t>The output is </a:t>
            </a:r>
            <a:r>
              <a:rPr lang="en-US" b="1" dirty="0"/>
              <a:t>high (1) </a:t>
            </a:r>
            <a:r>
              <a:rPr lang="en-US" dirty="0"/>
              <a:t>when both the inputs are </a:t>
            </a:r>
            <a:r>
              <a:rPr lang="en-US" b="1" dirty="0"/>
              <a:t>high (1).</a:t>
            </a:r>
          </a:p>
          <a:p>
            <a:r>
              <a:rPr lang="en-US" dirty="0"/>
              <a:t>The output is </a:t>
            </a:r>
            <a:r>
              <a:rPr lang="en-US" b="1" dirty="0"/>
              <a:t>low (0) </a:t>
            </a:r>
            <a:r>
              <a:rPr lang="en-US" dirty="0"/>
              <a:t>when any one of the inputs is </a:t>
            </a:r>
            <a:r>
              <a:rPr lang="en-US" b="1" dirty="0"/>
              <a:t>low (0).</a:t>
            </a:r>
          </a:p>
          <a:p>
            <a:r>
              <a:rPr lang="en-US" dirty="0"/>
              <a:t>If the</a:t>
            </a:r>
            <a:r>
              <a:rPr lang="en-US" b="1" dirty="0"/>
              <a:t> inputs are A and B </a:t>
            </a:r>
            <a:r>
              <a:rPr lang="en-US" dirty="0"/>
              <a:t>and the </a:t>
            </a:r>
            <a:r>
              <a:rPr lang="en-US" b="1" dirty="0"/>
              <a:t>output is Y</a:t>
            </a:r>
          </a:p>
          <a:p>
            <a:r>
              <a:rPr lang="en-US" b="1" dirty="0"/>
              <a:t>AND</a:t>
            </a:r>
            <a:r>
              <a:rPr lang="en-US" dirty="0"/>
              <a:t> operation can be </a:t>
            </a:r>
            <a:r>
              <a:rPr lang="en-US" b="1" dirty="0"/>
              <a:t>represented as Y=A.B</a:t>
            </a:r>
            <a:r>
              <a:rPr lang="en-US" b="1" i="1" dirty="0"/>
              <a:t>			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53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323779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2572" y="2903062"/>
            <a:ext cx="2487537" cy="1475398"/>
          </a:xfrm>
          <a:prstGeom prst="rect">
            <a:avLst/>
          </a:prstGeom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913266"/>
              </p:ext>
            </p:extLst>
          </p:nvPr>
        </p:nvGraphicFramePr>
        <p:xfrm>
          <a:off x="6320947" y="2551863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Y=A.B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091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AND Gate – IC Configuration 				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323779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026" name="Picture 2" descr="74LS08 AND Gate IC Datasheet : Working &amp; Its Applications">
            <a:extLst>
              <a:ext uri="{FF2B5EF4-FFF2-40B4-BE49-F238E27FC236}">
                <a16:creationId xmlns:a16="http://schemas.microsoft.com/office/drawing/2014/main" id="{08384E43-FABC-56F7-3EA6-4A3D7F1E9D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3965" y="2859950"/>
            <a:ext cx="270510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FBF729-4AF7-FF08-BDB5-820E81A954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8046" y="2458809"/>
            <a:ext cx="3283553" cy="2108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141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10665954" cy="4344761"/>
          </a:xfrm>
        </p:spPr>
        <p:txBody>
          <a:bodyPr>
            <a:normAutofit/>
          </a:bodyPr>
          <a:lstStyle/>
          <a:p>
            <a:r>
              <a:rPr lang="en-GB" sz="3200" dirty="0"/>
              <a:t>The </a:t>
            </a:r>
            <a:r>
              <a:rPr lang="en-GB" sz="3200" b="1" dirty="0"/>
              <a:t>OR gate </a:t>
            </a:r>
            <a:r>
              <a:rPr lang="en-GB" sz="3200" dirty="0"/>
              <a:t>performs a </a:t>
            </a:r>
            <a:r>
              <a:rPr lang="en-GB" sz="3200" b="1" dirty="0"/>
              <a:t>logical addition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high (1) </a:t>
            </a:r>
            <a:r>
              <a:rPr lang="en-GB" sz="3200" dirty="0"/>
              <a:t>when any one of the </a:t>
            </a:r>
            <a:r>
              <a:rPr lang="en-GB" sz="3200" b="1" dirty="0"/>
              <a:t>inputs is high (1)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low (0) </a:t>
            </a:r>
            <a:r>
              <a:rPr lang="en-GB" sz="3200" dirty="0"/>
              <a:t>when </a:t>
            </a:r>
            <a:r>
              <a:rPr lang="en-GB" sz="3200" b="1" dirty="0"/>
              <a:t>both the inputs are low (0)</a:t>
            </a:r>
            <a:r>
              <a:rPr lang="en-GB" sz="3200" dirty="0"/>
              <a:t>.</a:t>
            </a:r>
          </a:p>
          <a:p>
            <a:r>
              <a:rPr lang="en-US" sz="3200" dirty="0"/>
              <a:t>If the</a:t>
            </a:r>
            <a:r>
              <a:rPr lang="en-US" sz="3200" b="1" dirty="0"/>
              <a:t> inputs are A and B </a:t>
            </a:r>
            <a:r>
              <a:rPr lang="en-US" sz="3200" dirty="0"/>
              <a:t>and the </a:t>
            </a:r>
            <a:r>
              <a:rPr lang="en-US" sz="3200" b="1" dirty="0"/>
              <a:t>output is Y</a:t>
            </a:r>
          </a:p>
          <a:p>
            <a:r>
              <a:rPr lang="en-US" sz="3200" b="1" dirty="0"/>
              <a:t>OR</a:t>
            </a:r>
            <a:r>
              <a:rPr lang="en-US" sz="3200" dirty="0"/>
              <a:t> operation can be </a:t>
            </a:r>
            <a:r>
              <a:rPr lang="en-US" sz="3200" b="1" dirty="0"/>
              <a:t>represented as Y=A+B</a:t>
            </a: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990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14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9819061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297653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549327"/>
              </p:ext>
            </p:extLst>
          </p:nvPr>
        </p:nvGraphicFramePr>
        <p:xfrm>
          <a:off x="6106187" y="2961986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Y=A+B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094" y="3016458"/>
            <a:ext cx="3205166" cy="156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96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701" y="1642469"/>
            <a:ext cx="981906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OR Gate – IC Configuration </a:t>
            </a: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297653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2050" name="Picture 2" descr="OR Gate Circuit Diagram using IC 74LS32">
            <a:extLst>
              <a:ext uri="{FF2B5EF4-FFF2-40B4-BE49-F238E27FC236}">
                <a16:creationId xmlns:a16="http://schemas.microsoft.com/office/drawing/2014/main" id="{1EC9AAB0-8D93-913E-6F0B-91E6E5484B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176" y="2692717"/>
            <a:ext cx="3000712" cy="221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C39BA6-8F2E-9F4D-F9A3-87ABFC9059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7489" y="2131549"/>
            <a:ext cx="3771900" cy="321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549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</p:spPr>
            <p:txBody>
              <a:bodyPr>
                <a:normAutofit/>
              </a:bodyPr>
              <a:lstStyle/>
              <a:p>
                <a:r>
                  <a:rPr lang="en-US" sz="3200" dirty="0"/>
                  <a:t>The NOT gate is called an </a:t>
                </a:r>
                <a:r>
                  <a:rPr lang="en-US" sz="3200" b="1" dirty="0"/>
                  <a:t>inverter.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high (1)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low (0) </a:t>
                </a:r>
                <a:r>
                  <a:rPr lang="en-US" sz="3200" dirty="0"/>
                  <a:t>and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low (0)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high (1)</a:t>
                </a:r>
                <a:r>
                  <a:rPr lang="en-US" sz="3200" dirty="0"/>
                  <a:t>.</a:t>
                </a:r>
              </a:p>
              <a:p>
                <a:r>
                  <a:rPr lang="en-US" sz="3200" dirty="0"/>
                  <a:t>If the</a:t>
                </a:r>
                <a:r>
                  <a:rPr lang="en-US" sz="3200" b="1" dirty="0"/>
                  <a:t> inputs A </a:t>
                </a:r>
                <a:r>
                  <a:rPr lang="en-US" sz="3200" dirty="0"/>
                  <a:t>and the </a:t>
                </a:r>
                <a:r>
                  <a:rPr lang="en-US" sz="3200" b="1" dirty="0"/>
                  <a:t>output is Y</a:t>
                </a:r>
              </a:p>
              <a:p>
                <a:r>
                  <a:rPr lang="en-US" sz="3200" b="1" dirty="0"/>
                  <a:t>NOT</a:t>
                </a:r>
                <a:r>
                  <a:rPr lang="en-US" sz="3200" dirty="0"/>
                  <a:t> operation can be </a:t>
                </a:r>
                <a:r>
                  <a:rPr lang="en-US" sz="3200" b="1" dirty="0"/>
                  <a:t>represented as </a:t>
                </a:r>
                <a14:m>
                  <m:oMath xmlns:m="http://schemas.openxmlformats.org/officeDocument/2006/math"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32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  <a:blipFill>
                <a:blip r:embed="rId3"/>
                <a:stretch>
                  <a:fillRect l="-1368" t="-3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9573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6175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766" y="1632446"/>
            <a:ext cx="10244672" cy="3593107"/>
          </a:xfrm>
        </p:spPr>
        <p:txBody>
          <a:bodyPr>
            <a:normAutofit/>
          </a:bodyPr>
          <a:lstStyle/>
          <a:p>
            <a:endParaRPr lang="en-US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5699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11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525" y="3198347"/>
            <a:ext cx="3800403" cy="1344882"/>
          </a:xfrm>
          <a:prstGeom prst="rect">
            <a:avLst/>
          </a:prstGeom>
        </p:spPr>
      </p:pic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99452"/>
              </p:ext>
            </p:extLst>
          </p:nvPr>
        </p:nvGraphicFramePr>
        <p:xfrm>
          <a:off x="6846182" y="3198347"/>
          <a:ext cx="2655002" cy="1621276"/>
        </p:xfrm>
        <a:graphic>
          <a:graphicData uri="http://schemas.openxmlformats.org/drawingml/2006/table">
            <a:tbl>
              <a:tblPr/>
              <a:tblGrid>
                <a:gridCol w="132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82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Y= </a:t>
                      </a:r>
                      <a:r>
                        <a:rPr lang="el-GR" sz="2200" dirty="0">
                          <a:latin typeface="+mn-lt"/>
                          <a:ea typeface="Calibri"/>
                          <a:cs typeface="Times New Roman"/>
                        </a:rPr>
                        <a:t>Ᾱ</a:t>
                      </a:r>
                      <a:endParaRPr lang="en-US" sz="2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7041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766" y="1632446"/>
            <a:ext cx="10244672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NOT Gate – IC Configuration </a:t>
            </a: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5699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315FE8-6E52-5F0A-8B29-590241CC96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1564" y="2560320"/>
            <a:ext cx="3890670" cy="25827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F77C034-5E77-5552-2638-94845F744C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92914" y="3229047"/>
            <a:ext cx="2966766" cy="1914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6577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NAND gate is a contraction of </a:t>
                </a:r>
                <a:r>
                  <a:rPr lang="en-US" b="1" dirty="0"/>
                  <a:t>AND-NOT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</a:t>
                </a:r>
                <a:r>
                  <a:rPr lang="en-US" b="1" dirty="0"/>
                  <a:t>both inputs are low (0) </a:t>
                </a:r>
                <a:r>
                  <a:rPr lang="en-US" dirty="0"/>
                  <a:t>and </a:t>
                </a:r>
                <a:r>
                  <a:rPr lang="en-US" b="1" dirty="0"/>
                  <a:t>any one of the input is low (0) 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</a:t>
                </a:r>
                <a:r>
                  <a:rPr lang="en-US" b="1" dirty="0"/>
                  <a:t>both inputs are high 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NAND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US" b="1" i="1" dirty="0"/>
                  <a:t>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  <a:blipFill>
                <a:blip r:embed="rId3"/>
                <a:stretch>
                  <a:fillRect l="-1187" t="-2471" r="-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706956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4528C8-DEBB-FBAE-DD31-ECC3D20C1B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7269" y="4785254"/>
            <a:ext cx="5505450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0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3961" y="1466287"/>
            <a:ext cx="9242502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9" name="Picture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465" y="2787174"/>
            <a:ext cx="3040322" cy="1340690"/>
          </a:xfrm>
          <a:prstGeom prst="rect">
            <a:avLst/>
          </a:prstGeom>
        </p:spPr>
      </p:pic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2576667"/>
              </p:ext>
            </p:extLst>
          </p:nvPr>
        </p:nvGraphicFramePr>
        <p:xfrm>
          <a:off x="7182501" y="2591770"/>
          <a:ext cx="3593107" cy="2112545"/>
        </p:xfrm>
        <a:graphic>
          <a:graphicData uri="http://schemas.openxmlformats.org/drawingml/2006/table">
            <a:tbl>
              <a:tblPr/>
              <a:tblGrid>
                <a:gridCol w="1197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8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814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             ⸏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Y=A.B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66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395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3961" y="1466287"/>
            <a:ext cx="9242502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NAND Gate – IC Configuration 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96046" y="6461781"/>
            <a:ext cx="4840541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311A65-348D-1462-D719-B8BDE363B6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1957" y="2865120"/>
            <a:ext cx="3374506" cy="2303417"/>
          </a:xfrm>
          <a:prstGeom prst="rect">
            <a:avLst/>
          </a:prstGeom>
        </p:spPr>
      </p:pic>
      <p:pic>
        <p:nvPicPr>
          <p:cNvPr id="3074" name="Picture 2" descr="Unit 35- Logic Gates">
            <a:extLst>
              <a:ext uri="{FF2B5EF4-FFF2-40B4-BE49-F238E27FC236}">
                <a16:creationId xmlns:a16="http://schemas.microsoft.com/office/drawing/2014/main" id="{7136597D-F5FD-A8FC-9A30-DB89D2735E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446" y="2971947"/>
            <a:ext cx="294322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381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</a:t>
                </a:r>
                <a:r>
                  <a:rPr lang="en-US" b="1" dirty="0"/>
                  <a:t>NOR gate </a:t>
                </a:r>
                <a:r>
                  <a:rPr lang="en-US" dirty="0"/>
                  <a:t>is a contraction of </a:t>
                </a:r>
                <a:r>
                  <a:rPr lang="en-US" b="1" dirty="0"/>
                  <a:t>OR-NOT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both </a:t>
                </a:r>
                <a:r>
                  <a:rPr lang="en-US" b="1" dirty="0"/>
                  <a:t>inputs are low(0)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one or </a:t>
                </a:r>
                <a:r>
                  <a:rPr lang="en-US" b="1" dirty="0"/>
                  <a:t>both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i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  <a:blipFill>
                <a:blip r:embed="rId3"/>
                <a:stretch>
                  <a:fillRect l="-1039" t="-24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576327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6E6917-501B-E268-E6EC-1ED216472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2407" y="4478348"/>
            <a:ext cx="5572125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2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799" y="1079662"/>
            <a:ext cx="10561627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9609377"/>
              </p:ext>
            </p:extLst>
          </p:nvPr>
        </p:nvGraphicFramePr>
        <p:xfrm>
          <a:off x="7051998" y="2560224"/>
          <a:ext cx="3593107" cy="2112545"/>
        </p:xfrm>
        <a:graphic>
          <a:graphicData uri="http://schemas.openxmlformats.org/drawingml/2006/table">
            <a:tbl>
              <a:tblPr/>
              <a:tblGrid>
                <a:gridCol w="1197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8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814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             ⸏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Y=A+B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66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1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7798" y="2876215"/>
            <a:ext cx="2211144" cy="141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38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609" y="1314794"/>
            <a:ext cx="10561627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NOR Gate – IC Configuration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585036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85548C-30D8-BFDD-0D5B-5BA2DE049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0517" y="2519059"/>
            <a:ext cx="3334470" cy="2520859"/>
          </a:xfrm>
          <a:prstGeom prst="rect">
            <a:avLst/>
          </a:prstGeom>
        </p:spPr>
      </p:pic>
      <p:pic>
        <p:nvPicPr>
          <p:cNvPr id="4098" name="Picture 2" descr="74LS02 NOR Gate IC Pinout, Features, Equivalents, Circuit &amp; Datasheet">
            <a:extLst>
              <a:ext uri="{FF2B5EF4-FFF2-40B4-BE49-F238E27FC236}">
                <a16:creationId xmlns:a16="http://schemas.microsoft.com/office/drawing/2014/main" id="{4E8E9251-92CB-D51D-41F6-DC1049686F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959" y="2689725"/>
            <a:ext cx="267652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72905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378450" y="1632446"/>
                <a:ext cx="10054618" cy="4044198"/>
              </a:xfrm>
            </p:spPr>
            <p:txBody>
              <a:bodyPr>
                <a:normAutofit/>
              </a:bodyPr>
              <a:lstStyle/>
              <a:p>
                <a:r>
                  <a:rPr lang="en-US" b="1" dirty="0"/>
                  <a:t>Exclusive 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both the </a:t>
                </a:r>
                <a:r>
                  <a:rPr lang="en-US" b="1" dirty="0"/>
                  <a:t>inputs are low(0) </a:t>
                </a:r>
                <a:r>
                  <a:rPr lang="en-US" dirty="0"/>
                  <a:t>and </a:t>
                </a:r>
                <a:r>
                  <a:rPr lang="en-US" b="1" dirty="0"/>
                  <a:t>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X-OR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⨁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378450" y="1632446"/>
                <a:ext cx="10054618" cy="4044198"/>
              </a:xfrm>
              <a:blipFill>
                <a:blip r:embed="rId3"/>
                <a:stretch>
                  <a:fillRect l="-1091" t="-25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724373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428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8450" y="1632446"/>
            <a:ext cx="872322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9573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12" name="Picture 11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5067" y="3172707"/>
            <a:ext cx="2833028" cy="1336272"/>
          </a:xfrm>
          <a:prstGeom prst="rect">
            <a:avLst/>
          </a:prstGeom>
        </p:spPr>
      </p:pic>
      <p:pic>
        <p:nvPicPr>
          <p:cNvPr id="14" name="Picture 13" descr="X-OR 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1154" y="2615051"/>
            <a:ext cx="4341646" cy="2329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80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8450" y="1632446"/>
            <a:ext cx="872322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X-OR Gate – IC Configuration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9573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5122" name="Picture 2" descr="XOR Gate Circuit Diagram">
            <a:extLst>
              <a:ext uri="{FF2B5EF4-FFF2-40B4-BE49-F238E27FC236}">
                <a16:creationId xmlns:a16="http://schemas.microsoft.com/office/drawing/2014/main" id="{D32A272B-64E3-7760-D99A-9A9703297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477" y="2893830"/>
            <a:ext cx="25146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4B2769-8956-3F84-45EE-382F5BF660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1185" y="2893830"/>
            <a:ext cx="3644982" cy="237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5762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2692" y="1622939"/>
                <a:ext cx="10426615" cy="440350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b="1" dirty="0"/>
                  <a:t>Exclusive NOR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X-NOR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 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</a:t>
                </a:r>
                <a:r>
                  <a:rPr lang="en-US" b="1" dirty="0"/>
                  <a:t>both the inputs are low(0) and 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Y.</a:t>
                </a:r>
              </a:p>
              <a:p>
                <a:r>
                  <a:rPr lang="en-US" b="1" dirty="0"/>
                  <a:t>X-OR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acc>
                      <m:accPr>
                        <m:chr m:val="̅"/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⨁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b="1" dirty="0"/>
              </a:p>
              <a:p>
                <a:endParaRPr lang="en-US" b="1" dirty="0"/>
              </a:p>
              <a:p>
                <a:pPr>
                  <a:buNone/>
                </a:pPr>
                <a:r>
                  <a:rPr lang="en-US" b="1" i="1" dirty="0"/>
                  <a:t>			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2692" y="1622939"/>
                <a:ext cx="10426615" cy="4403509"/>
              </a:xfrm>
              <a:blipFill>
                <a:blip r:embed="rId3"/>
                <a:stretch>
                  <a:fillRect l="-1053" t="-3043" r="-14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593744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6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2692" y="1622939"/>
            <a:ext cx="10426615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333973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361" y="3208463"/>
            <a:ext cx="2877378" cy="1282763"/>
          </a:xfrm>
          <a:prstGeom prst="rect">
            <a:avLst/>
          </a:prstGeom>
        </p:spPr>
      </p:pic>
      <p:pic>
        <p:nvPicPr>
          <p:cNvPr id="11" name="Picture 10" descr="X-OR 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4320" y="2883425"/>
            <a:ext cx="3525022" cy="219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01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8450" y="1632446"/>
            <a:ext cx="872322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X-NOR Gate – IC Configuration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9573" cy="365125"/>
          </a:xfrm>
        </p:spPr>
        <p:txBody>
          <a:bodyPr/>
          <a:lstStyle/>
          <a:p>
            <a:r>
              <a:rPr lang="en-GB" dirty="0"/>
              <a:t>Lecture 3-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FFF647-0548-DC43-8E7F-B54A68F9AD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6844" y="2968398"/>
            <a:ext cx="2197513" cy="1316219"/>
          </a:xfrm>
          <a:prstGeom prst="rect">
            <a:avLst/>
          </a:prstGeom>
        </p:spPr>
      </p:pic>
      <p:pic>
        <p:nvPicPr>
          <p:cNvPr id="6146" name="Picture 2" descr="IC 747266 at best price in Nashik by Quantum Engineering Solutions And  Sales | ID: 19499358673">
            <a:extLst>
              <a:ext uri="{FF2B5EF4-FFF2-40B4-BE49-F238E27FC236}">
                <a16:creationId xmlns:a16="http://schemas.microsoft.com/office/drawing/2014/main" id="{1E51156D-434B-99C1-04E7-3A77D9D5AC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860" y="2219066"/>
            <a:ext cx="2910296" cy="291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75382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Lecture 3- Introduction to Digital Electronics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1294</Words>
  <Application>Microsoft Office PowerPoint</Application>
  <PresentationFormat>Widescreen</PresentationFormat>
  <Paragraphs>302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27</vt:i4>
      </vt:variant>
    </vt:vector>
  </HeadingPairs>
  <TitlesOfParts>
    <vt:vector size="51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Logic Gates</vt:lpstr>
      <vt:lpstr>Logic Gates</vt:lpstr>
      <vt:lpstr>Logic Gates – AND Gate</vt:lpstr>
      <vt:lpstr>Logic Gates – AND Gate</vt:lpstr>
      <vt:lpstr>Logic Gates – AND Gate</vt:lpstr>
      <vt:lpstr>Logic Gates – OR Gate</vt:lpstr>
      <vt:lpstr>Logic Gates – OR Gate</vt:lpstr>
      <vt:lpstr>Logic Gates – OR Gate</vt:lpstr>
      <vt:lpstr>Logic Gates – NOT Gate</vt:lpstr>
      <vt:lpstr>Logic Gates – NOT Gate</vt:lpstr>
      <vt:lpstr>Logic Gates – NOT Gate</vt:lpstr>
      <vt:lpstr>Logic Gates – NAND Gate</vt:lpstr>
      <vt:lpstr>Logic Gates – NAND Gate</vt:lpstr>
      <vt:lpstr>Logic Gates – NAND Gate</vt:lpstr>
      <vt:lpstr>Logic Gates – NOR Gate</vt:lpstr>
      <vt:lpstr>Logic Gates – NOR Gate</vt:lpstr>
      <vt:lpstr>Logic Gates – NOR Gate</vt:lpstr>
      <vt:lpstr>Logic Gates – X-OR GATE</vt:lpstr>
      <vt:lpstr>Logic Gates – X-OR GATE</vt:lpstr>
      <vt:lpstr>Logic Gates – X-OR GATE</vt:lpstr>
      <vt:lpstr>Logic Gates – X-NOR Gate</vt:lpstr>
      <vt:lpstr>Logic Gates – X-NOR Gate</vt:lpstr>
      <vt:lpstr>Logic Gates – X-NOR GATE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130</cp:revision>
  <dcterms:created xsi:type="dcterms:W3CDTF">2021-03-09T15:35:42Z</dcterms:created>
  <dcterms:modified xsi:type="dcterms:W3CDTF">2023-03-02T11:40:56Z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