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453" r:id="rId6"/>
    <p:sldId id="419" r:id="rId7"/>
    <p:sldId id="522" r:id="rId8"/>
    <p:sldId id="523" r:id="rId9"/>
    <p:sldId id="524" r:id="rId10"/>
    <p:sldId id="525" r:id="rId11"/>
    <p:sldId id="526" r:id="rId12"/>
    <p:sldId id="527" r:id="rId13"/>
    <p:sldId id="528" r:id="rId14"/>
    <p:sldId id="529" r:id="rId15"/>
    <p:sldId id="530" r:id="rId16"/>
    <p:sldId id="512" r:id="rId17"/>
    <p:sldId id="513" r:id="rId18"/>
    <p:sldId id="531" r:id="rId19"/>
    <p:sldId id="532" r:id="rId20"/>
    <p:sldId id="514" r:id="rId21"/>
    <p:sldId id="516" r:id="rId22"/>
    <p:sldId id="517" r:id="rId23"/>
    <p:sldId id="518" r:id="rId24"/>
    <p:sldId id="519" r:id="rId25"/>
    <p:sldId id="521" r:id="rId26"/>
    <p:sldId id="533" r:id="rId27"/>
    <p:sldId id="534" r:id="rId28"/>
    <p:sldId id="535"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A49E48-0F69-4446-B12D-3FFCD4E4D48B}" v="25" dt="2024-01-15T21:19:04.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5" autoAdjust="0"/>
    <p:restoredTop sz="59399" autoAdjust="0"/>
  </p:normalViewPr>
  <p:slideViewPr>
    <p:cSldViewPr snapToGrid="0">
      <p:cViewPr varScale="1">
        <p:scale>
          <a:sx n="55" d="100"/>
          <a:sy n="55" d="100"/>
        </p:scale>
        <p:origin x="1848" y="4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23A49E48-0F69-4446-B12D-3FFCD4E4D48B}"/>
    <pc:docChg chg="undo custSel addSld delSld modSld sldOrd">
      <pc:chgData name="Rhiannon Akers" userId="fb3c9d12-5c8c-42d7-8dc7-d872d7a3d202" providerId="ADAL" clId="{23A49E48-0F69-4446-B12D-3FFCD4E4D48B}" dt="2024-01-15T21:22:07.970" v="4582" actId="12"/>
      <pc:docMkLst>
        <pc:docMk/>
      </pc:docMkLst>
      <pc:sldChg chg="modSp mod modNotesTx">
        <pc:chgData name="Rhiannon Akers" userId="fb3c9d12-5c8c-42d7-8dc7-d872d7a3d202" providerId="ADAL" clId="{23A49E48-0F69-4446-B12D-3FFCD4E4D48B}" dt="2024-01-15T14:49:45.574" v="61" actId="6549"/>
        <pc:sldMkLst>
          <pc:docMk/>
          <pc:sldMk cId="3408955283" sldId="256"/>
        </pc:sldMkLst>
        <pc:spChg chg="mod">
          <ac:chgData name="Rhiannon Akers" userId="fb3c9d12-5c8c-42d7-8dc7-d872d7a3d202" providerId="ADAL" clId="{23A49E48-0F69-4446-B12D-3FFCD4E4D48B}" dt="2024-01-15T14:49:40.020" v="60" actId="20577"/>
          <ac:spMkLst>
            <pc:docMk/>
            <pc:sldMk cId="3408955283" sldId="256"/>
            <ac:spMk id="2" creationId="{00000000-0000-0000-0000-000000000000}"/>
          </ac:spMkLst>
        </pc:spChg>
      </pc:sldChg>
      <pc:sldChg chg="modSp mod">
        <pc:chgData name="Rhiannon Akers" userId="fb3c9d12-5c8c-42d7-8dc7-d872d7a3d202" providerId="ADAL" clId="{23A49E48-0F69-4446-B12D-3FFCD4E4D48B}" dt="2024-01-15T21:17:05.028" v="4311" actId="6549"/>
        <pc:sldMkLst>
          <pc:docMk/>
          <pc:sldMk cId="2760077591" sldId="419"/>
        </pc:sldMkLst>
        <pc:spChg chg="mod">
          <ac:chgData name="Rhiannon Akers" userId="fb3c9d12-5c8c-42d7-8dc7-d872d7a3d202" providerId="ADAL" clId="{23A49E48-0F69-4446-B12D-3FFCD4E4D48B}" dt="2024-01-15T21:17:05.028" v="4311" actId="6549"/>
          <ac:spMkLst>
            <pc:docMk/>
            <pc:sldMk cId="2760077591" sldId="419"/>
            <ac:spMk id="5" creationId="{1A9F6A5F-5165-B49E-1729-43B912B1E5B6}"/>
          </ac:spMkLst>
        </pc:spChg>
      </pc:sldChg>
      <pc:sldChg chg="addSp delSp modSp add del mod modNotesTx">
        <pc:chgData name="Rhiannon Akers" userId="fb3c9d12-5c8c-42d7-8dc7-d872d7a3d202" providerId="ADAL" clId="{23A49E48-0F69-4446-B12D-3FFCD4E4D48B}" dt="2024-01-15T21:22:07.970" v="4582" actId="12"/>
        <pc:sldMkLst>
          <pc:docMk/>
          <pc:sldMk cId="3557115297" sldId="453"/>
        </pc:sldMkLst>
        <pc:spChg chg="mod">
          <ac:chgData name="Rhiannon Akers" userId="fb3c9d12-5c8c-42d7-8dc7-d872d7a3d202" providerId="ADAL" clId="{23A49E48-0F69-4446-B12D-3FFCD4E4D48B}" dt="2024-01-09T13:33:33.820" v="30" actId="20577"/>
          <ac:spMkLst>
            <pc:docMk/>
            <pc:sldMk cId="3557115297" sldId="453"/>
            <ac:spMk id="2" creationId="{D3BF22D0-6C73-3994-DD6D-D959C72AF905}"/>
          </ac:spMkLst>
        </pc:spChg>
        <pc:spChg chg="del mod">
          <ac:chgData name="Rhiannon Akers" userId="fb3c9d12-5c8c-42d7-8dc7-d872d7a3d202" providerId="ADAL" clId="{23A49E48-0F69-4446-B12D-3FFCD4E4D48B}" dt="2024-01-09T13:33:34.905" v="32"/>
          <ac:spMkLst>
            <pc:docMk/>
            <pc:sldMk cId="3557115297" sldId="453"/>
            <ac:spMk id="3" creationId="{9BF62E12-361E-5BD6-8278-0BAF281B8A86}"/>
          </ac:spMkLst>
        </pc:spChg>
        <pc:spChg chg="add mod">
          <ac:chgData name="Rhiannon Akers" userId="fb3c9d12-5c8c-42d7-8dc7-d872d7a3d202" providerId="ADAL" clId="{23A49E48-0F69-4446-B12D-3FFCD4E4D48B}" dt="2024-01-15T21:22:07.970" v="4582" actId="12"/>
          <ac:spMkLst>
            <pc:docMk/>
            <pc:sldMk cId="3557115297" sldId="453"/>
            <ac:spMk id="3" creationId="{A67C5A7E-BC0E-637B-DEC3-000153410974}"/>
          </ac:spMkLst>
        </pc:spChg>
      </pc:sldChg>
      <pc:sldChg chg="del">
        <pc:chgData name="Rhiannon Akers" userId="fb3c9d12-5c8c-42d7-8dc7-d872d7a3d202" providerId="ADAL" clId="{23A49E48-0F69-4446-B12D-3FFCD4E4D48B}" dt="2024-01-09T13:17:16.068" v="3" actId="47"/>
        <pc:sldMkLst>
          <pc:docMk/>
          <pc:sldMk cId="3301020896" sldId="484"/>
        </pc:sldMkLst>
      </pc:sldChg>
      <pc:sldChg chg="del">
        <pc:chgData name="Rhiannon Akers" userId="fb3c9d12-5c8c-42d7-8dc7-d872d7a3d202" providerId="ADAL" clId="{23A49E48-0F69-4446-B12D-3FFCD4E4D48B}" dt="2024-01-09T13:17:16.437" v="4" actId="47"/>
        <pc:sldMkLst>
          <pc:docMk/>
          <pc:sldMk cId="1870447783" sldId="485"/>
        </pc:sldMkLst>
      </pc:sldChg>
      <pc:sldChg chg="del">
        <pc:chgData name="Rhiannon Akers" userId="fb3c9d12-5c8c-42d7-8dc7-d872d7a3d202" providerId="ADAL" clId="{23A49E48-0F69-4446-B12D-3FFCD4E4D48B}" dt="2024-01-09T13:17:16.769" v="5" actId="47"/>
        <pc:sldMkLst>
          <pc:docMk/>
          <pc:sldMk cId="1632406725" sldId="486"/>
        </pc:sldMkLst>
      </pc:sldChg>
      <pc:sldChg chg="del">
        <pc:chgData name="Rhiannon Akers" userId="fb3c9d12-5c8c-42d7-8dc7-d872d7a3d202" providerId="ADAL" clId="{23A49E48-0F69-4446-B12D-3FFCD4E4D48B}" dt="2024-01-09T13:17:17.184" v="6" actId="47"/>
        <pc:sldMkLst>
          <pc:docMk/>
          <pc:sldMk cId="1738548157" sldId="487"/>
        </pc:sldMkLst>
      </pc:sldChg>
      <pc:sldChg chg="del">
        <pc:chgData name="Rhiannon Akers" userId="fb3c9d12-5c8c-42d7-8dc7-d872d7a3d202" providerId="ADAL" clId="{23A49E48-0F69-4446-B12D-3FFCD4E4D48B}" dt="2024-01-09T13:17:17.524" v="7" actId="47"/>
        <pc:sldMkLst>
          <pc:docMk/>
          <pc:sldMk cId="3205382886" sldId="488"/>
        </pc:sldMkLst>
      </pc:sldChg>
      <pc:sldChg chg="del">
        <pc:chgData name="Rhiannon Akers" userId="fb3c9d12-5c8c-42d7-8dc7-d872d7a3d202" providerId="ADAL" clId="{23A49E48-0F69-4446-B12D-3FFCD4E4D48B}" dt="2024-01-09T13:17:18.656" v="10" actId="47"/>
        <pc:sldMkLst>
          <pc:docMk/>
          <pc:sldMk cId="1227950539" sldId="490"/>
        </pc:sldMkLst>
      </pc:sldChg>
      <pc:sldChg chg="del">
        <pc:chgData name="Rhiannon Akers" userId="fb3c9d12-5c8c-42d7-8dc7-d872d7a3d202" providerId="ADAL" clId="{23A49E48-0F69-4446-B12D-3FFCD4E4D48B}" dt="2024-01-09T13:17:17.871" v="8" actId="47"/>
        <pc:sldMkLst>
          <pc:docMk/>
          <pc:sldMk cId="3051479413" sldId="491"/>
        </pc:sldMkLst>
      </pc:sldChg>
      <pc:sldChg chg="del">
        <pc:chgData name="Rhiannon Akers" userId="fb3c9d12-5c8c-42d7-8dc7-d872d7a3d202" providerId="ADAL" clId="{23A49E48-0F69-4446-B12D-3FFCD4E4D48B}" dt="2024-01-09T13:17:18.207" v="9" actId="47"/>
        <pc:sldMkLst>
          <pc:docMk/>
          <pc:sldMk cId="2189124250" sldId="493"/>
        </pc:sldMkLst>
      </pc:sldChg>
      <pc:sldChg chg="del">
        <pc:chgData name="Rhiannon Akers" userId="fb3c9d12-5c8c-42d7-8dc7-d872d7a3d202" providerId="ADAL" clId="{23A49E48-0F69-4446-B12D-3FFCD4E4D48B}" dt="2024-01-09T13:17:15.699" v="2" actId="47"/>
        <pc:sldMkLst>
          <pc:docMk/>
          <pc:sldMk cId="2733920644" sldId="496"/>
        </pc:sldMkLst>
      </pc:sldChg>
      <pc:sldChg chg="del">
        <pc:chgData name="Rhiannon Akers" userId="fb3c9d12-5c8c-42d7-8dc7-d872d7a3d202" providerId="ADAL" clId="{23A49E48-0F69-4446-B12D-3FFCD4E4D48B}" dt="2024-01-09T13:17:15.257" v="1" actId="47"/>
        <pc:sldMkLst>
          <pc:docMk/>
          <pc:sldMk cId="1389656569" sldId="497"/>
        </pc:sldMkLst>
      </pc:sldChg>
      <pc:sldChg chg="del">
        <pc:chgData name="Rhiannon Akers" userId="fb3c9d12-5c8c-42d7-8dc7-d872d7a3d202" providerId="ADAL" clId="{23A49E48-0F69-4446-B12D-3FFCD4E4D48B}" dt="2024-01-09T13:17:25.866" v="17" actId="47"/>
        <pc:sldMkLst>
          <pc:docMk/>
          <pc:sldMk cId="3550922135" sldId="501"/>
        </pc:sldMkLst>
      </pc:sldChg>
      <pc:sldChg chg="del">
        <pc:chgData name="Rhiannon Akers" userId="fb3c9d12-5c8c-42d7-8dc7-d872d7a3d202" providerId="ADAL" clId="{23A49E48-0F69-4446-B12D-3FFCD4E4D48B}" dt="2024-01-09T13:17:23.262" v="16" actId="47"/>
        <pc:sldMkLst>
          <pc:docMk/>
          <pc:sldMk cId="4160933587" sldId="502"/>
        </pc:sldMkLst>
      </pc:sldChg>
      <pc:sldChg chg="del">
        <pc:chgData name="Rhiannon Akers" userId="fb3c9d12-5c8c-42d7-8dc7-d872d7a3d202" providerId="ADAL" clId="{23A49E48-0F69-4446-B12D-3FFCD4E4D48B}" dt="2024-01-09T13:17:21.342" v="15" actId="47"/>
        <pc:sldMkLst>
          <pc:docMk/>
          <pc:sldMk cId="2432831075" sldId="503"/>
        </pc:sldMkLst>
      </pc:sldChg>
      <pc:sldChg chg="del">
        <pc:chgData name="Rhiannon Akers" userId="fb3c9d12-5c8c-42d7-8dc7-d872d7a3d202" providerId="ADAL" clId="{23A49E48-0F69-4446-B12D-3FFCD4E4D48B}" dt="2024-01-09T13:17:20.872" v="14" actId="47"/>
        <pc:sldMkLst>
          <pc:docMk/>
          <pc:sldMk cId="860116683" sldId="504"/>
        </pc:sldMkLst>
      </pc:sldChg>
      <pc:sldChg chg="modSp add del mod">
        <pc:chgData name="Rhiannon Akers" userId="fb3c9d12-5c8c-42d7-8dc7-d872d7a3d202" providerId="ADAL" clId="{23A49E48-0F69-4446-B12D-3FFCD4E4D48B}" dt="2024-01-15T20:03:39.667" v="589" actId="2696"/>
        <pc:sldMkLst>
          <pc:docMk/>
          <pc:sldMk cId="2686195356" sldId="506"/>
        </pc:sldMkLst>
        <pc:spChg chg="mod">
          <ac:chgData name="Rhiannon Akers" userId="fb3c9d12-5c8c-42d7-8dc7-d872d7a3d202" providerId="ADAL" clId="{23A49E48-0F69-4446-B12D-3FFCD4E4D48B}" dt="2024-01-15T14:48:52.592" v="58" actId="20577"/>
          <ac:spMkLst>
            <pc:docMk/>
            <pc:sldMk cId="2686195356" sldId="506"/>
            <ac:spMk id="3" creationId="{002D7B70-9FD2-5AB8-D39B-C7E1FAC41294}"/>
          </ac:spMkLst>
        </pc:spChg>
      </pc:sldChg>
      <pc:sldChg chg="add del">
        <pc:chgData name="Rhiannon Akers" userId="fb3c9d12-5c8c-42d7-8dc7-d872d7a3d202" providerId="ADAL" clId="{23A49E48-0F69-4446-B12D-3FFCD4E4D48B}" dt="2024-01-15T20:34:04.301" v="2372" actId="47"/>
        <pc:sldMkLst>
          <pc:docMk/>
          <pc:sldMk cId="2861261549" sldId="507"/>
        </pc:sldMkLst>
      </pc:sldChg>
      <pc:sldChg chg="add del">
        <pc:chgData name="Rhiannon Akers" userId="fb3c9d12-5c8c-42d7-8dc7-d872d7a3d202" providerId="ADAL" clId="{23A49E48-0F69-4446-B12D-3FFCD4E4D48B}" dt="2024-01-15T20:37:03.801" v="2801" actId="47"/>
        <pc:sldMkLst>
          <pc:docMk/>
          <pc:sldMk cId="4262424470" sldId="508"/>
        </pc:sldMkLst>
      </pc:sldChg>
      <pc:sldChg chg="delSp modSp add del mod">
        <pc:chgData name="Rhiannon Akers" userId="fb3c9d12-5c8c-42d7-8dc7-d872d7a3d202" providerId="ADAL" clId="{23A49E48-0F69-4446-B12D-3FFCD4E4D48B}" dt="2024-01-15T20:45:38.200" v="3630" actId="47"/>
        <pc:sldMkLst>
          <pc:docMk/>
          <pc:sldMk cId="2646141061" sldId="509"/>
        </pc:sldMkLst>
        <pc:spChg chg="del mod">
          <ac:chgData name="Rhiannon Akers" userId="fb3c9d12-5c8c-42d7-8dc7-d872d7a3d202" providerId="ADAL" clId="{23A49E48-0F69-4446-B12D-3FFCD4E4D48B}" dt="2024-01-15T20:37:37.024" v="2836"/>
          <ac:spMkLst>
            <pc:docMk/>
            <pc:sldMk cId="2646141061" sldId="509"/>
            <ac:spMk id="3" creationId="{A7123A0B-C843-66C3-3715-734AC3C6502D}"/>
          </ac:spMkLst>
        </pc:spChg>
      </pc:sldChg>
      <pc:sldChg chg="delSp modSp add del mod">
        <pc:chgData name="Rhiannon Akers" userId="fb3c9d12-5c8c-42d7-8dc7-d872d7a3d202" providerId="ADAL" clId="{23A49E48-0F69-4446-B12D-3FFCD4E4D48B}" dt="2024-01-15T20:45:39.281" v="3631" actId="47"/>
        <pc:sldMkLst>
          <pc:docMk/>
          <pc:sldMk cId="1619420846" sldId="510"/>
        </pc:sldMkLst>
        <pc:spChg chg="del mod">
          <ac:chgData name="Rhiannon Akers" userId="fb3c9d12-5c8c-42d7-8dc7-d872d7a3d202" providerId="ADAL" clId="{23A49E48-0F69-4446-B12D-3FFCD4E4D48B}" dt="2024-01-15T20:09:42.277" v="780"/>
          <ac:spMkLst>
            <pc:docMk/>
            <pc:sldMk cId="1619420846" sldId="510"/>
            <ac:spMk id="3" creationId="{EB413572-0E42-C26C-8539-18DA531D5CED}"/>
          </ac:spMkLst>
        </pc:spChg>
      </pc:sldChg>
      <pc:sldChg chg="add del">
        <pc:chgData name="Rhiannon Akers" userId="fb3c9d12-5c8c-42d7-8dc7-d872d7a3d202" providerId="ADAL" clId="{23A49E48-0F69-4446-B12D-3FFCD4E4D48B}" dt="2024-01-15T20:47:17.012" v="3729" actId="47"/>
        <pc:sldMkLst>
          <pc:docMk/>
          <pc:sldMk cId="384416302" sldId="511"/>
        </pc:sldMkLst>
      </pc:sldChg>
      <pc:sldChg chg="modSp add mod">
        <pc:chgData name="Rhiannon Akers" userId="fb3c9d12-5c8c-42d7-8dc7-d872d7a3d202" providerId="ADAL" clId="{23A49E48-0F69-4446-B12D-3FFCD4E4D48B}" dt="2024-01-15T20:51:05.667" v="3828" actId="255"/>
        <pc:sldMkLst>
          <pc:docMk/>
          <pc:sldMk cId="2598652181" sldId="512"/>
        </pc:sldMkLst>
        <pc:spChg chg="mod">
          <ac:chgData name="Rhiannon Akers" userId="fb3c9d12-5c8c-42d7-8dc7-d872d7a3d202" providerId="ADAL" clId="{23A49E48-0F69-4446-B12D-3FFCD4E4D48B}" dt="2024-01-15T20:51:05.667" v="3828" actId="255"/>
          <ac:spMkLst>
            <pc:docMk/>
            <pc:sldMk cId="2598652181" sldId="512"/>
            <ac:spMk id="3" creationId="{02A809E7-2F0C-AE8F-94F6-217F648436DB}"/>
          </ac:spMkLst>
        </pc:spChg>
      </pc:sldChg>
      <pc:sldChg chg="modSp add mod">
        <pc:chgData name="Rhiannon Akers" userId="fb3c9d12-5c8c-42d7-8dc7-d872d7a3d202" providerId="ADAL" clId="{23A49E48-0F69-4446-B12D-3FFCD4E4D48B}" dt="2024-01-15T20:50:57.194" v="3826" actId="1076"/>
        <pc:sldMkLst>
          <pc:docMk/>
          <pc:sldMk cId="1523359985" sldId="513"/>
        </pc:sldMkLst>
        <pc:spChg chg="mod">
          <ac:chgData name="Rhiannon Akers" userId="fb3c9d12-5c8c-42d7-8dc7-d872d7a3d202" providerId="ADAL" clId="{23A49E48-0F69-4446-B12D-3FFCD4E4D48B}" dt="2024-01-15T20:50:57.194" v="3826" actId="1076"/>
          <ac:spMkLst>
            <pc:docMk/>
            <pc:sldMk cId="1523359985" sldId="513"/>
            <ac:spMk id="7" creationId="{2A10FB0A-050E-64B8-7795-F1491AB6857D}"/>
          </ac:spMkLst>
        </pc:spChg>
      </pc:sldChg>
      <pc:sldChg chg="delSp modSp add mod modNotesTx">
        <pc:chgData name="Rhiannon Akers" userId="fb3c9d12-5c8c-42d7-8dc7-d872d7a3d202" providerId="ADAL" clId="{23A49E48-0F69-4446-B12D-3FFCD4E4D48B}" dt="2024-01-15T20:50:25.402" v="3821" actId="6549"/>
        <pc:sldMkLst>
          <pc:docMk/>
          <pc:sldMk cId="134837593" sldId="514"/>
        </pc:sldMkLst>
        <pc:spChg chg="mod">
          <ac:chgData name="Rhiannon Akers" userId="fb3c9d12-5c8c-42d7-8dc7-d872d7a3d202" providerId="ADAL" clId="{23A49E48-0F69-4446-B12D-3FFCD4E4D48B}" dt="2024-01-15T20:49:22.270" v="3795" actId="113"/>
          <ac:spMkLst>
            <pc:docMk/>
            <pc:sldMk cId="134837593" sldId="514"/>
            <ac:spMk id="2" creationId="{15B3FB61-49C2-9E52-2BE9-3DFEBB68AAF3}"/>
          </ac:spMkLst>
        </pc:spChg>
        <pc:spChg chg="mod">
          <ac:chgData name="Rhiannon Akers" userId="fb3c9d12-5c8c-42d7-8dc7-d872d7a3d202" providerId="ADAL" clId="{23A49E48-0F69-4446-B12D-3FFCD4E4D48B}" dt="2024-01-15T20:50:19.598" v="3820" actId="20577"/>
          <ac:spMkLst>
            <pc:docMk/>
            <pc:sldMk cId="134837593" sldId="514"/>
            <ac:spMk id="3" creationId="{FE7AA565-2235-5E00-0F6A-F939D5B4F6EB}"/>
          </ac:spMkLst>
        </pc:spChg>
        <pc:spChg chg="del mod">
          <ac:chgData name="Rhiannon Akers" userId="fb3c9d12-5c8c-42d7-8dc7-d872d7a3d202" providerId="ADAL" clId="{23A49E48-0F69-4446-B12D-3FFCD4E4D48B}" dt="2024-01-15T20:47:58.106" v="3733"/>
          <ac:spMkLst>
            <pc:docMk/>
            <pc:sldMk cId="134837593" sldId="514"/>
            <ac:spMk id="5" creationId="{0943A47C-8498-51A2-92B0-D166A58D4920}"/>
          </ac:spMkLst>
        </pc:spChg>
      </pc:sldChg>
      <pc:sldChg chg="addSp delSp modSp add del mod">
        <pc:chgData name="Rhiannon Akers" userId="fb3c9d12-5c8c-42d7-8dc7-d872d7a3d202" providerId="ADAL" clId="{23A49E48-0F69-4446-B12D-3FFCD4E4D48B}" dt="2024-01-15T20:50:30.502" v="3822" actId="47"/>
        <pc:sldMkLst>
          <pc:docMk/>
          <pc:sldMk cId="49175034" sldId="515"/>
        </pc:sldMkLst>
        <pc:spChg chg="del mod">
          <ac:chgData name="Rhiannon Akers" userId="fb3c9d12-5c8c-42d7-8dc7-d872d7a3d202" providerId="ADAL" clId="{23A49E48-0F69-4446-B12D-3FFCD4E4D48B}" dt="2024-01-15T20:48:43.753" v="3756"/>
          <ac:spMkLst>
            <pc:docMk/>
            <pc:sldMk cId="49175034" sldId="515"/>
            <ac:spMk id="5" creationId="{3EBE1E45-5422-A58B-3E36-DF6516B512F4}"/>
          </ac:spMkLst>
        </pc:spChg>
        <pc:spChg chg="add">
          <ac:chgData name="Rhiannon Akers" userId="fb3c9d12-5c8c-42d7-8dc7-d872d7a3d202" providerId="ADAL" clId="{23A49E48-0F69-4446-B12D-3FFCD4E4D48B}" dt="2024-01-15T20:48:47.714" v="3757" actId="22"/>
          <ac:spMkLst>
            <pc:docMk/>
            <pc:sldMk cId="49175034" sldId="515"/>
            <ac:spMk id="6" creationId="{F6E54817-1F32-7ABA-947D-3C081C587A80}"/>
          </ac:spMkLst>
        </pc:spChg>
      </pc:sldChg>
      <pc:sldChg chg="delSp modSp add mod">
        <pc:chgData name="Rhiannon Akers" userId="fb3c9d12-5c8c-42d7-8dc7-d872d7a3d202" providerId="ADAL" clId="{23A49E48-0F69-4446-B12D-3FFCD4E4D48B}" dt="2024-01-15T20:51:41.153" v="3835" actId="478"/>
        <pc:sldMkLst>
          <pc:docMk/>
          <pc:sldMk cId="2677287837" sldId="516"/>
        </pc:sldMkLst>
        <pc:spChg chg="del">
          <ac:chgData name="Rhiannon Akers" userId="fb3c9d12-5c8c-42d7-8dc7-d872d7a3d202" providerId="ADAL" clId="{23A49E48-0F69-4446-B12D-3FFCD4E4D48B}" dt="2024-01-15T20:51:41.153" v="3835" actId="478"/>
          <ac:spMkLst>
            <pc:docMk/>
            <pc:sldMk cId="2677287837" sldId="516"/>
            <ac:spMk id="2" creationId="{9D3C516F-A7F0-9E1F-F076-B7095BA42198}"/>
          </ac:spMkLst>
        </pc:spChg>
        <pc:spChg chg="mod">
          <ac:chgData name="Rhiannon Akers" userId="fb3c9d12-5c8c-42d7-8dc7-d872d7a3d202" providerId="ADAL" clId="{23A49E48-0F69-4446-B12D-3FFCD4E4D48B}" dt="2024-01-15T20:51:33.580" v="3834" actId="122"/>
          <ac:spMkLst>
            <pc:docMk/>
            <pc:sldMk cId="2677287837" sldId="516"/>
            <ac:spMk id="5" creationId="{FD260B4C-FCEA-2F6C-EA28-65F85E1581E7}"/>
          </ac:spMkLst>
        </pc:spChg>
      </pc:sldChg>
      <pc:sldChg chg="delSp modSp add mod">
        <pc:chgData name="Rhiannon Akers" userId="fb3c9d12-5c8c-42d7-8dc7-d872d7a3d202" providerId="ADAL" clId="{23A49E48-0F69-4446-B12D-3FFCD4E4D48B}" dt="2024-01-15T20:52:43.718" v="3882" actId="113"/>
        <pc:sldMkLst>
          <pc:docMk/>
          <pc:sldMk cId="1342264707" sldId="517"/>
        </pc:sldMkLst>
        <pc:spChg chg="mod">
          <ac:chgData name="Rhiannon Akers" userId="fb3c9d12-5c8c-42d7-8dc7-d872d7a3d202" providerId="ADAL" clId="{23A49E48-0F69-4446-B12D-3FFCD4E4D48B}" dt="2024-01-15T20:52:43.718" v="3882" actId="113"/>
          <ac:spMkLst>
            <pc:docMk/>
            <pc:sldMk cId="1342264707" sldId="517"/>
            <ac:spMk id="2" creationId="{97EC99FA-2371-0F6F-6650-F5969CA74C92}"/>
          </ac:spMkLst>
        </pc:spChg>
        <pc:spChg chg="del">
          <ac:chgData name="Rhiannon Akers" userId="fb3c9d12-5c8c-42d7-8dc7-d872d7a3d202" providerId="ADAL" clId="{23A49E48-0F69-4446-B12D-3FFCD4E4D48B}" dt="2024-01-15T20:52:14.059" v="3867" actId="478"/>
          <ac:spMkLst>
            <pc:docMk/>
            <pc:sldMk cId="1342264707" sldId="517"/>
            <ac:spMk id="3" creationId="{8F2D23C6-73FB-A790-E79F-EC2CE20A9AB9}"/>
          </ac:spMkLst>
        </pc:spChg>
        <pc:spChg chg="mod">
          <ac:chgData name="Rhiannon Akers" userId="fb3c9d12-5c8c-42d7-8dc7-d872d7a3d202" providerId="ADAL" clId="{23A49E48-0F69-4446-B12D-3FFCD4E4D48B}" dt="2024-01-15T20:52:37.119" v="3880" actId="20577"/>
          <ac:spMkLst>
            <pc:docMk/>
            <pc:sldMk cId="1342264707" sldId="517"/>
            <ac:spMk id="5" creationId="{AC12424C-7568-E151-C25C-63AF5AFA6CBE}"/>
          </ac:spMkLst>
        </pc:spChg>
      </pc:sldChg>
      <pc:sldChg chg="delSp modSp add mod">
        <pc:chgData name="Rhiannon Akers" userId="fb3c9d12-5c8c-42d7-8dc7-d872d7a3d202" providerId="ADAL" clId="{23A49E48-0F69-4446-B12D-3FFCD4E4D48B}" dt="2024-01-15T20:54:21.240" v="3922" actId="20577"/>
        <pc:sldMkLst>
          <pc:docMk/>
          <pc:sldMk cId="178809651" sldId="518"/>
        </pc:sldMkLst>
        <pc:spChg chg="mod">
          <ac:chgData name="Rhiannon Akers" userId="fb3c9d12-5c8c-42d7-8dc7-d872d7a3d202" providerId="ADAL" clId="{23A49E48-0F69-4446-B12D-3FFCD4E4D48B}" dt="2024-01-15T20:52:55.908" v="3900" actId="113"/>
          <ac:spMkLst>
            <pc:docMk/>
            <pc:sldMk cId="178809651" sldId="518"/>
            <ac:spMk id="2" creationId="{7CED992E-5215-6EA3-69EA-3B185BA976D6}"/>
          </ac:spMkLst>
        </pc:spChg>
        <pc:spChg chg="del mod">
          <ac:chgData name="Rhiannon Akers" userId="fb3c9d12-5c8c-42d7-8dc7-d872d7a3d202" providerId="ADAL" clId="{23A49E48-0F69-4446-B12D-3FFCD4E4D48B}" dt="2024-01-15T20:53:26.099" v="3907" actId="478"/>
          <ac:spMkLst>
            <pc:docMk/>
            <pc:sldMk cId="178809651" sldId="518"/>
            <ac:spMk id="3" creationId="{5D1D60F0-ACA9-0243-1CE6-F58B5391BA3C}"/>
          </ac:spMkLst>
        </pc:spChg>
        <pc:spChg chg="mod">
          <ac:chgData name="Rhiannon Akers" userId="fb3c9d12-5c8c-42d7-8dc7-d872d7a3d202" providerId="ADAL" clId="{23A49E48-0F69-4446-B12D-3FFCD4E4D48B}" dt="2024-01-15T20:54:21.240" v="3922" actId="20577"/>
          <ac:spMkLst>
            <pc:docMk/>
            <pc:sldMk cId="178809651" sldId="518"/>
            <ac:spMk id="5" creationId="{ABE6D96A-5AF5-6EFB-733F-02530F6158E9}"/>
          </ac:spMkLst>
        </pc:spChg>
      </pc:sldChg>
      <pc:sldChg chg="modSp add mod">
        <pc:chgData name="Rhiannon Akers" userId="fb3c9d12-5c8c-42d7-8dc7-d872d7a3d202" providerId="ADAL" clId="{23A49E48-0F69-4446-B12D-3FFCD4E4D48B}" dt="2024-01-15T20:55:03.895" v="3924" actId="255"/>
        <pc:sldMkLst>
          <pc:docMk/>
          <pc:sldMk cId="2453953830" sldId="519"/>
        </pc:sldMkLst>
        <pc:spChg chg="mod">
          <ac:chgData name="Rhiannon Akers" userId="fb3c9d12-5c8c-42d7-8dc7-d872d7a3d202" providerId="ADAL" clId="{23A49E48-0F69-4446-B12D-3FFCD4E4D48B}" dt="2024-01-15T20:55:03.895" v="3924" actId="255"/>
          <ac:spMkLst>
            <pc:docMk/>
            <pc:sldMk cId="2453953830" sldId="519"/>
            <ac:spMk id="2" creationId="{EB46C49B-ED81-D228-35D3-D2D8A9CB9C9C}"/>
          </ac:spMkLst>
        </pc:spChg>
      </pc:sldChg>
      <pc:sldChg chg="del">
        <pc:chgData name="Rhiannon Akers" userId="fb3c9d12-5c8c-42d7-8dc7-d872d7a3d202" providerId="ADAL" clId="{23A49E48-0F69-4446-B12D-3FFCD4E4D48B}" dt="2024-01-09T13:17:19.141" v="11" actId="47"/>
        <pc:sldMkLst>
          <pc:docMk/>
          <pc:sldMk cId="2247164175" sldId="520"/>
        </pc:sldMkLst>
      </pc:sldChg>
      <pc:sldChg chg="modSp del mod">
        <pc:chgData name="Rhiannon Akers" userId="fb3c9d12-5c8c-42d7-8dc7-d872d7a3d202" providerId="ADAL" clId="{23A49E48-0F69-4446-B12D-3FFCD4E4D48B}" dt="2024-01-15T21:16:36.283" v="4310" actId="47"/>
        <pc:sldMkLst>
          <pc:docMk/>
          <pc:sldMk cId="3261971899" sldId="520"/>
        </pc:sldMkLst>
        <pc:spChg chg="mod">
          <ac:chgData name="Rhiannon Akers" userId="fb3c9d12-5c8c-42d7-8dc7-d872d7a3d202" providerId="ADAL" clId="{23A49E48-0F69-4446-B12D-3FFCD4E4D48B}" dt="2024-01-15T15:20:23.351" v="359" actId="20577"/>
          <ac:spMkLst>
            <pc:docMk/>
            <pc:sldMk cId="3261971899" sldId="520"/>
            <ac:spMk id="2" creationId="{8AB319DD-263F-52BA-8E2F-62420690D471}"/>
          </ac:spMkLst>
        </pc:spChg>
        <pc:spChg chg="mod">
          <ac:chgData name="Rhiannon Akers" userId="fb3c9d12-5c8c-42d7-8dc7-d872d7a3d202" providerId="ADAL" clId="{23A49E48-0F69-4446-B12D-3FFCD4E4D48B}" dt="2024-01-15T15:22:06.704" v="382"/>
          <ac:spMkLst>
            <pc:docMk/>
            <pc:sldMk cId="3261971899" sldId="520"/>
            <ac:spMk id="5" creationId="{1A9F6A5F-5165-B49E-1729-43B912B1E5B6}"/>
          </ac:spMkLst>
        </pc:spChg>
      </pc:sldChg>
      <pc:sldChg chg="del">
        <pc:chgData name="Rhiannon Akers" userId="fb3c9d12-5c8c-42d7-8dc7-d872d7a3d202" providerId="ADAL" clId="{23A49E48-0F69-4446-B12D-3FFCD4E4D48B}" dt="2024-01-09T13:17:19.905" v="12" actId="47"/>
        <pc:sldMkLst>
          <pc:docMk/>
          <pc:sldMk cId="733124391" sldId="521"/>
        </pc:sldMkLst>
      </pc:sldChg>
      <pc:sldChg chg="modSp mod ord">
        <pc:chgData name="Rhiannon Akers" userId="fb3c9d12-5c8c-42d7-8dc7-d872d7a3d202" providerId="ADAL" clId="{23A49E48-0F69-4446-B12D-3FFCD4E4D48B}" dt="2024-01-15T21:03:31.524" v="4060" actId="20577"/>
        <pc:sldMkLst>
          <pc:docMk/>
          <pc:sldMk cId="3751057721" sldId="521"/>
        </pc:sldMkLst>
        <pc:spChg chg="mod">
          <ac:chgData name="Rhiannon Akers" userId="fb3c9d12-5c8c-42d7-8dc7-d872d7a3d202" providerId="ADAL" clId="{23A49E48-0F69-4446-B12D-3FFCD4E4D48B}" dt="2024-01-15T15:16:20.977" v="250" actId="20577"/>
          <ac:spMkLst>
            <pc:docMk/>
            <pc:sldMk cId="3751057721" sldId="521"/>
            <ac:spMk id="2" creationId="{8AB319DD-263F-52BA-8E2F-62420690D471}"/>
          </ac:spMkLst>
        </pc:spChg>
        <pc:spChg chg="mod">
          <ac:chgData name="Rhiannon Akers" userId="fb3c9d12-5c8c-42d7-8dc7-d872d7a3d202" providerId="ADAL" clId="{23A49E48-0F69-4446-B12D-3FFCD4E4D48B}" dt="2024-01-15T21:03:31.524" v="4060" actId="20577"/>
          <ac:spMkLst>
            <pc:docMk/>
            <pc:sldMk cId="3751057721" sldId="521"/>
            <ac:spMk id="5" creationId="{1A9F6A5F-5165-B49E-1729-43B912B1E5B6}"/>
          </ac:spMkLst>
        </pc:spChg>
      </pc:sldChg>
      <pc:sldChg chg="modSp mod">
        <pc:chgData name="Rhiannon Akers" userId="fb3c9d12-5c8c-42d7-8dc7-d872d7a3d202" providerId="ADAL" clId="{23A49E48-0F69-4446-B12D-3FFCD4E4D48B}" dt="2024-01-15T20:03:54.654" v="591" actId="20577"/>
        <pc:sldMkLst>
          <pc:docMk/>
          <pc:sldMk cId="34265902" sldId="522"/>
        </pc:sldMkLst>
        <pc:spChg chg="mod">
          <ac:chgData name="Rhiannon Akers" userId="fb3c9d12-5c8c-42d7-8dc7-d872d7a3d202" providerId="ADAL" clId="{23A49E48-0F69-4446-B12D-3FFCD4E4D48B}" dt="2024-01-15T19:58:30.513" v="407" actId="20577"/>
          <ac:spMkLst>
            <pc:docMk/>
            <pc:sldMk cId="34265902" sldId="522"/>
            <ac:spMk id="2" creationId="{8AB319DD-263F-52BA-8E2F-62420690D471}"/>
          </ac:spMkLst>
        </pc:spChg>
        <pc:spChg chg="mod">
          <ac:chgData name="Rhiannon Akers" userId="fb3c9d12-5c8c-42d7-8dc7-d872d7a3d202" providerId="ADAL" clId="{23A49E48-0F69-4446-B12D-3FFCD4E4D48B}" dt="2024-01-15T20:03:54.654" v="591" actId="20577"/>
          <ac:spMkLst>
            <pc:docMk/>
            <pc:sldMk cId="34265902" sldId="522"/>
            <ac:spMk id="5" creationId="{1A9F6A5F-5165-B49E-1729-43B912B1E5B6}"/>
          </ac:spMkLst>
        </pc:spChg>
      </pc:sldChg>
      <pc:sldChg chg="del">
        <pc:chgData name="Rhiannon Akers" userId="fb3c9d12-5c8c-42d7-8dc7-d872d7a3d202" providerId="ADAL" clId="{23A49E48-0F69-4446-B12D-3FFCD4E4D48B}" dt="2024-01-09T13:17:20.388" v="13" actId="47"/>
        <pc:sldMkLst>
          <pc:docMk/>
          <pc:sldMk cId="3170852942" sldId="522"/>
        </pc:sldMkLst>
      </pc:sldChg>
      <pc:sldChg chg="modSp mod modNotesTx">
        <pc:chgData name="Rhiannon Akers" userId="fb3c9d12-5c8c-42d7-8dc7-d872d7a3d202" providerId="ADAL" clId="{23A49E48-0F69-4446-B12D-3FFCD4E4D48B}" dt="2024-01-15T20:42:31.633" v="3342" actId="113"/>
        <pc:sldMkLst>
          <pc:docMk/>
          <pc:sldMk cId="1818577196" sldId="523"/>
        </pc:sldMkLst>
        <pc:spChg chg="mod">
          <ac:chgData name="Rhiannon Akers" userId="fb3c9d12-5c8c-42d7-8dc7-d872d7a3d202" providerId="ADAL" clId="{23A49E48-0F69-4446-B12D-3FFCD4E4D48B}" dt="2024-01-15T20:06:08.241" v="645" actId="1076"/>
          <ac:spMkLst>
            <pc:docMk/>
            <pc:sldMk cId="1818577196" sldId="523"/>
            <ac:spMk id="2" creationId="{8AB319DD-263F-52BA-8E2F-62420690D471}"/>
          </ac:spMkLst>
        </pc:spChg>
        <pc:spChg chg="mod">
          <ac:chgData name="Rhiannon Akers" userId="fb3c9d12-5c8c-42d7-8dc7-d872d7a3d202" providerId="ADAL" clId="{23A49E48-0F69-4446-B12D-3FFCD4E4D48B}" dt="2024-01-15T20:05:55.601" v="644" actId="20577"/>
          <ac:spMkLst>
            <pc:docMk/>
            <pc:sldMk cId="1818577196" sldId="523"/>
            <ac:spMk id="5" creationId="{1A9F6A5F-5165-B49E-1729-43B912B1E5B6}"/>
          </ac:spMkLst>
        </pc:spChg>
      </pc:sldChg>
      <pc:sldChg chg="modSp mod modNotesTx">
        <pc:chgData name="Rhiannon Akers" userId="fb3c9d12-5c8c-42d7-8dc7-d872d7a3d202" providerId="ADAL" clId="{23A49E48-0F69-4446-B12D-3FFCD4E4D48B}" dt="2024-01-15T20:24:05.634" v="1733"/>
        <pc:sldMkLst>
          <pc:docMk/>
          <pc:sldMk cId="3408466183" sldId="524"/>
        </pc:sldMkLst>
        <pc:spChg chg="mod">
          <ac:chgData name="Rhiannon Akers" userId="fb3c9d12-5c8c-42d7-8dc7-d872d7a3d202" providerId="ADAL" clId="{23A49E48-0F69-4446-B12D-3FFCD4E4D48B}" dt="2024-01-15T20:12:03.318" v="816" actId="14100"/>
          <ac:spMkLst>
            <pc:docMk/>
            <pc:sldMk cId="3408466183" sldId="524"/>
            <ac:spMk id="2" creationId="{8AB319DD-263F-52BA-8E2F-62420690D471}"/>
          </ac:spMkLst>
        </pc:spChg>
        <pc:spChg chg="mod">
          <ac:chgData name="Rhiannon Akers" userId="fb3c9d12-5c8c-42d7-8dc7-d872d7a3d202" providerId="ADAL" clId="{23A49E48-0F69-4446-B12D-3FFCD4E4D48B}" dt="2024-01-15T20:18:02.376" v="1372" actId="12"/>
          <ac:spMkLst>
            <pc:docMk/>
            <pc:sldMk cId="3408466183" sldId="524"/>
            <ac:spMk id="5" creationId="{1A9F6A5F-5165-B49E-1729-43B912B1E5B6}"/>
          </ac:spMkLst>
        </pc:spChg>
      </pc:sldChg>
      <pc:sldChg chg="modSp mod modNotesTx">
        <pc:chgData name="Rhiannon Akers" userId="fb3c9d12-5c8c-42d7-8dc7-d872d7a3d202" providerId="ADAL" clId="{23A49E48-0F69-4446-B12D-3FFCD4E4D48B}" dt="2024-01-15T20:31:54.587" v="2067"/>
        <pc:sldMkLst>
          <pc:docMk/>
          <pc:sldMk cId="1582594486" sldId="525"/>
        </pc:sldMkLst>
        <pc:spChg chg="mod">
          <ac:chgData name="Rhiannon Akers" userId="fb3c9d12-5c8c-42d7-8dc7-d872d7a3d202" providerId="ADAL" clId="{23A49E48-0F69-4446-B12D-3FFCD4E4D48B}" dt="2024-01-15T20:25:00.929" v="1763" actId="6549"/>
          <ac:spMkLst>
            <pc:docMk/>
            <pc:sldMk cId="1582594486" sldId="525"/>
            <ac:spMk id="2" creationId="{8AB319DD-263F-52BA-8E2F-62420690D471}"/>
          </ac:spMkLst>
        </pc:spChg>
        <pc:spChg chg="mod">
          <ac:chgData name="Rhiannon Akers" userId="fb3c9d12-5c8c-42d7-8dc7-d872d7a3d202" providerId="ADAL" clId="{23A49E48-0F69-4446-B12D-3FFCD4E4D48B}" dt="2024-01-15T20:31:09.033" v="2065" actId="1076"/>
          <ac:spMkLst>
            <pc:docMk/>
            <pc:sldMk cId="1582594486" sldId="525"/>
            <ac:spMk id="5" creationId="{1A9F6A5F-5165-B49E-1729-43B912B1E5B6}"/>
          </ac:spMkLst>
        </pc:spChg>
      </pc:sldChg>
      <pc:sldChg chg="modSp add del mod modNotesTx">
        <pc:chgData name="Rhiannon Akers" userId="fb3c9d12-5c8c-42d7-8dc7-d872d7a3d202" providerId="ADAL" clId="{23A49E48-0F69-4446-B12D-3FFCD4E4D48B}" dt="2024-01-15T20:34:12.932" v="2374" actId="2696"/>
        <pc:sldMkLst>
          <pc:docMk/>
          <pc:sldMk cId="312829429" sldId="526"/>
        </pc:sldMkLst>
        <pc:spChg chg="mod">
          <ac:chgData name="Rhiannon Akers" userId="fb3c9d12-5c8c-42d7-8dc7-d872d7a3d202" providerId="ADAL" clId="{23A49E48-0F69-4446-B12D-3FFCD4E4D48B}" dt="2024-01-15T20:32:24.970" v="2097" actId="20577"/>
          <ac:spMkLst>
            <pc:docMk/>
            <pc:sldMk cId="312829429" sldId="526"/>
            <ac:spMk id="2" creationId="{8AB319DD-263F-52BA-8E2F-62420690D471}"/>
          </ac:spMkLst>
        </pc:spChg>
        <pc:spChg chg="mod">
          <ac:chgData name="Rhiannon Akers" userId="fb3c9d12-5c8c-42d7-8dc7-d872d7a3d202" providerId="ADAL" clId="{23A49E48-0F69-4446-B12D-3FFCD4E4D48B}" dt="2024-01-15T20:33:54.556" v="2370" actId="20577"/>
          <ac:spMkLst>
            <pc:docMk/>
            <pc:sldMk cId="312829429" sldId="526"/>
            <ac:spMk id="5" creationId="{1A9F6A5F-5165-B49E-1729-43B912B1E5B6}"/>
          </ac:spMkLst>
        </pc:spChg>
      </pc:sldChg>
      <pc:sldChg chg="modSp mod modNotesTx">
        <pc:chgData name="Rhiannon Akers" userId="fb3c9d12-5c8c-42d7-8dc7-d872d7a3d202" providerId="ADAL" clId="{23A49E48-0F69-4446-B12D-3FFCD4E4D48B}" dt="2024-01-15T20:36:56.684" v="2800" actId="20577"/>
        <pc:sldMkLst>
          <pc:docMk/>
          <pc:sldMk cId="1752469646" sldId="527"/>
        </pc:sldMkLst>
        <pc:spChg chg="mod">
          <ac:chgData name="Rhiannon Akers" userId="fb3c9d12-5c8c-42d7-8dc7-d872d7a3d202" providerId="ADAL" clId="{23A49E48-0F69-4446-B12D-3FFCD4E4D48B}" dt="2024-01-15T20:34:28.896" v="2400" actId="20577"/>
          <ac:spMkLst>
            <pc:docMk/>
            <pc:sldMk cId="1752469646" sldId="527"/>
            <ac:spMk id="2" creationId="{8AB319DD-263F-52BA-8E2F-62420690D471}"/>
          </ac:spMkLst>
        </pc:spChg>
        <pc:spChg chg="mod">
          <ac:chgData name="Rhiannon Akers" userId="fb3c9d12-5c8c-42d7-8dc7-d872d7a3d202" providerId="ADAL" clId="{23A49E48-0F69-4446-B12D-3FFCD4E4D48B}" dt="2024-01-15T20:36:51.203" v="2799" actId="1076"/>
          <ac:spMkLst>
            <pc:docMk/>
            <pc:sldMk cId="1752469646" sldId="527"/>
            <ac:spMk id="5" creationId="{1A9F6A5F-5165-B49E-1729-43B912B1E5B6}"/>
          </ac:spMkLst>
        </pc:spChg>
      </pc:sldChg>
      <pc:sldChg chg="modSp mod modNotesTx">
        <pc:chgData name="Rhiannon Akers" userId="fb3c9d12-5c8c-42d7-8dc7-d872d7a3d202" providerId="ADAL" clId="{23A49E48-0F69-4446-B12D-3FFCD4E4D48B}" dt="2024-01-15T20:39:35.776" v="3238" actId="20577"/>
        <pc:sldMkLst>
          <pc:docMk/>
          <pc:sldMk cId="3753144127" sldId="528"/>
        </pc:sldMkLst>
        <pc:spChg chg="mod">
          <ac:chgData name="Rhiannon Akers" userId="fb3c9d12-5c8c-42d7-8dc7-d872d7a3d202" providerId="ADAL" clId="{23A49E48-0F69-4446-B12D-3FFCD4E4D48B}" dt="2024-01-15T20:37:29.782" v="2833" actId="20577"/>
          <ac:spMkLst>
            <pc:docMk/>
            <pc:sldMk cId="3753144127" sldId="528"/>
            <ac:spMk id="2" creationId="{8AB319DD-263F-52BA-8E2F-62420690D471}"/>
          </ac:spMkLst>
        </pc:spChg>
        <pc:spChg chg="mod">
          <ac:chgData name="Rhiannon Akers" userId="fb3c9d12-5c8c-42d7-8dc7-d872d7a3d202" providerId="ADAL" clId="{23A49E48-0F69-4446-B12D-3FFCD4E4D48B}" dt="2024-01-15T20:39:33.135" v="3237" actId="12"/>
          <ac:spMkLst>
            <pc:docMk/>
            <pc:sldMk cId="3753144127" sldId="528"/>
            <ac:spMk id="5" creationId="{1A9F6A5F-5165-B49E-1729-43B912B1E5B6}"/>
          </ac:spMkLst>
        </pc:spChg>
      </pc:sldChg>
      <pc:sldChg chg="modSp add mod ord">
        <pc:chgData name="Rhiannon Akers" userId="fb3c9d12-5c8c-42d7-8dc7-d872d7a3d202" providerId="ADAL" clId="{23A49E48-0F69-4446-B12D-3FFCD4E4D48B}" dt="2024-01-15T20:44:27.886" v="3629" actId="12"/>
        <pc:sldMkLst>
          <pc:docMk/>
          <pc:sldMk cId="1705398463" sldId="529"/>
        </pc:sldMkLst>
        <pc:spChg chg="mod">
          <ac:chgData name="Rhiannon Akers" userId="fb3c9d12-5c8c-42d7-8dc7-d872d7a3d202" providerId="ADAL" clId="{23A49E48-0F69-4446-B12D-3FFCD4E4D48B}" dt="2024-01-15T20:42:50.662" v="3353" actId="20577"/>
          <ac:spMkLst>
            <pc:docMk/>
            <pc:sldMk cId="1705398463" sldId="529"/>
            <ac:spMk id="2" creationId="{8AB319DD-263F-52BA-8E2F-62420690D471}"/>
          </ac:spMkLst>
        </pc:spChg>
        <pc:spChg chg="mod">
          <ac:chgData name="Rhiannon Akers" userId="fb3c9d12-5c8c-42d7-8dc7-d872d7a3d202" providerId="ADAL" clId="{23A49E48-0F69-4446-B12D-3FFCD4E4D48B}" dt="2024-01-15T20:44:27.886" v="3629" actId="12"/>
          <ac:spMkLst>
            <pc:docMk/>
            <pc:sldMk cId="1705398463" sldId="529"/>
            <ac:spMk id="5" creationId="{1A9F6A5F-5165-B49E-1729-43B912B1E5B6}"/>
          </ac:spMkLst>
        </pc:spChg>
      </pc:sldChg>
      <pc:sldChg chg="modSp mod modNotesTx">
        <pc:chgData name="Rhiannon Akers" userId="fb3c9d12-5c8c-42d7-8dc7-d872d7a3d202" providerId="ADAL" clId="{23A49E48-0F69-4446-B12D-3FFCD4E4D48B}" dt="2024-01-15T20:47:43.798" v="3730" actId="6549"/>
        <pc:sldMkLst>
          <pc:docMk/>
          <pc:sldMk cId="1260582398" sldId="530"/>
        </pc:sldMkLst>
        <pc:spChg chg="mod">
          <ac:chgData name="Rhiannon Akers" userId="fb3c9d12-5c8c-42d7-8dc7-d872d7a3d202" providerId="ADAL" clId="{23A49E48-0F69-4446-B12D-3FFCD4E4D48B}" dt="2024-01-15T20:46:08.506" v="3695" actId="20577"/>
          <ac:spMkLst>
            <pc:docMk/>
            <pc:sldMk cId="1260582398" sldId="530"/>
            <ac:spMk id="2" creationId="{8AB319DD-263F-52BA-8E2F-62420690D471}"/>
          </ac:spMkLst>
        </pc:spChg>
        <pc:spChg chg="mod">
          <ac:chgData name="Rhiannon Akers" userId="fb3c9d12-5c8c-42d7-8dc7-d872d7a3d202" providerId="ADAL" clId="{23A49E48-0F69-4446-B12D-3FFCD4E4D48B}" dt="2024-01-15T20:46:57.182" v="3728" actId="12"/>
          <ac:spMkLst>
            <pc:docMk/>
            <pc:sldMk cId="1260582398" sldId="530"/>
            <ac:spMk id="5" creationId="{1A9F6A5F-5165-B49E-1729-43B912B1E5B6}"/>
          </ac:spMkLst>
        </pc:spChg>
      </pc:sldChg>
      <pc:sldChg chg="modSp mod modNotesTx">
        <pc:chgData name="Rhiannon Akers" userId="fb3c9d12-5c8c-42d7-8dc7-d872d7a3d202" providerId="ADAL" clId="{23A49E48-0F69-4446-B12D-3FFCD4E4D48B}" dt="2024-01-15T20:48:28.977" v="3753" actId="6549"/>
        <pc:sldMkLst>
          <pc:docMk/>
          <pc:sldMk cId="59326195" sldId="531"/>
        </pc:sldMkLst>
        <pc:spChg chg="mod">
          <ac:chgData name="Rhiannon Akers" userId="fb3c9d12-5c8c-42d7-8dc7-d872d7a3d202" providerId="ADAL" clId="{23A49E48-0F69-4446-B12D-3FFCD4E4D48B}" dt="2024-01-15T20:48:07.011" v="3747" actId="20577"/>
          <ac:spMkLst>
            <pc:docMk/>
            <pc:sldMk cId="59326195" sldId="531"/>
            <ac:spMk id="2" creationId="{8AB319DD-263F-52BA-8E2F-62420690D471}"/>
          </ac:spMkLst>
        </pc:spChg>
        <pc:spChg chg="mod">
          <ac:chgData name="Rhiannon Akers" userId="fb3c9d12-5c8c-42d7-8dc7-d872d7a3d202" providerId="ADAL" clId="{23A49E48-0F69-4446-B12D-3FFCD4E4D48B}" dt="2024-01-15T20:48:26.001" v="3752" actId="1076"/>
          <ac:spMkLst>
            <pc:docMk/>
            <pc:sldMk cId="59326195" sldId="531"/>
            <ac:spMk id="5" creationId="{1A9F6A5F-5165-B49E-1729-43B912B1E5B6}"/>
          </ac:spMkLst>
        </pc:spChg>
      </pc:sldChg>
      <pc:sldChg chg="modSp mod modNotesTx">
        <pc:chgData name="Rhiannon Akers" userId="fb3c9d12-5c8c-42d7-8dc7-d872d7a3d202" providerId="ADAL" clId="{23A49E48-0F69-4446-B12D-3FFCD4E4D48B}" dt="2024-01-15T21:15:35.465" v="4309" actId="12"/>
        <pc:sldMkLst>
          <pc:docMk/>
          <pc:sldMk cId="2556936349" sldId="533"/>
        </pc:sldMkLst>
        <pc:spChg chg="mod">
          <ac:chgData name="Rhiannon Akers" userId="fb3c9d12-5c8c-42d7-8dc7-d872d7a3d202" providerId="ADAL" clId="{23A49E48-0F69-4446-B12D-3FFCD4E4D48B}" dt="2024-01-15T21:15:30.814" v="4308" actId="1076"/>
          <ac:spMkLst>
            <pc:docMk/>
            <pc:sldMk cId="2556936349" sldId="533"/>
            <ac:spMk id="2" creationId="{8AB319DD-263F-52BA-8E2F-62420690D471}"/>
          </ac:spMkLst>
        </pc:spChg>
        <pc:spChg chg="mod">
          <ac:chgData name="Rhiannon Akers" userId="fb3c9d12-5c8c-42d7-8dc7-d872d7a3d202" providerId="ADAL" clId="{23A49E48-0F69-4446-B12D-3FFCD4E4D48B}" dt="2024-01-15T21:15:35.465" v="4309" actId="12"/>
          <ac:spMkLst>
            <pc:docMk/>
            <pc:sldMk cId="2556936349" sldId="533"/>
            <ac:spMk id="5" creationId="{1A9F6A5F-5165-B49E-1729-43B912B1E5B6}"/>
          </ac:spMkLst>
        </pc:spChg>
      </pc:sldChg>
      <pc:sldChg chg="add del">
        <pc:chgData name="Rhiannon Akers" userId="fb3c9d12-5c8c-42d7-8dc7-d872d7a3d202" providerId="ADAL" clId="{23A49E48-0F69-4446-B12D-3FFCD4E4D48B}" dt="2024-01-15T21:07:18.495" v="4075"/>
        <pc:sldMkLst>
          <pc:docMk/>
          <pc:sldMk cId="1983403837" sldId="534"/>
        </pc:sldMkLst>
      </pc:sldChg>
      <pc:sldChg chg="modNotesTx">
        <pc:chgData name="Rhiannon Akers" userId="fb3c9d12-5c8c-42d7-8dc7-d872d7a3d202" providerId="ADAL" clId="{23A49E48-0F69-4446-B12D-3FFCD4E4D48B}" dt="2024-01-15T21:12:44.777" v="4083" actId="6549"/>
        <pc:sldMkLst>
          <pc:docMk/>
          <pc:sldMk cId="3498893457" sldId="534"/>
        </pc:sldMkLst>
      </pc:sldChg>
      <pc:sldChg chg="del">
        <pc:chgData name="Rhiannon Akers" userId="fb3c9d12-5c8c-42d7-8dc7-d872d7a3d202" providerId="ADAL" clId="{23A49E48-0F69-4446-B12D-3FFCD4E4D48B}" dt="2024-01-15T21:17:19.935" v="4312" actId="47"/>
        <pc:sldMkLst>
          <pc:docMk/>
          <pc:sldMk cId="1197047868" sldId="53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15/01/2024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ipd.org/globalassets/media/knowledge/knowledge-hub/evidence-reviews/organisational-commitment-scientific-summary_tcm18-89566.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cales.arabpsychology.com/s/organizational-citizenship-behavior-2/"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Big Five</a:t>
            </a:r>
          </a:p>
          <a:p>
            <a:endParaRPr lang="en-GB" dirty="0"/>
          </a:p>
          <a:p>
            <a:pPr marL="342900" indent="-342900">
              <a:buFont typeface="Arial" panose="020B0604020202020204" pitchFamily="34" charset="0"/>
              <a:buChar char="•"/>
            </a:pPr>
            <a:r>
              <a:rPr lang="en-GB" sz="1200" dirty="0"/>
              <a:t>Extraversion </a:t>
            </a:r>
          </a:p>
          <a:p>
            <a:pPr marL="342900" indent="-342900">
              <a:buFont typeface="Arial" panose="020B0604020202020204" pitchFamily="34" charset="0"/>
              <a:buChar char="•"/>
            </a:pPr>
            <a:r>
              <a:rPr lang="en-GB" sz="1200" dirty="0"/>
              <a:t>Agreeableness </a:t>
            </a:r>
          </a:p>
          <a:p>
            <a:pPr marL="342900" indent="-342900">
              <a:buFont typeface="Arial" panose="020B0604020202020204" pitchFamily="34" charset="0"/>
              <a:buChar char="•"/>
            </a:pPr>
            <a:r>
              <a:rPr lang="en-GB" sz="1200" dirty="0"/>
              <a:t>Conscientiousness </a:t>
            </a:r>
          </a:p>
          <a:p>
            <a:pPr marL="342900" indent="-342900">
              <a:buFont typeface="Arial" panose="020B0604020202020204" pitchFamily="34" charset="0"/>
              <a:buChar char="•"/>
            </a:pPr>
            <a:r>
              <a:rPr lang="en-GB" sz="1200" dirty="0"/>
              <a:t>Emotional stability / neuroticism </a:t>
            </a:r>
          </a:p>
          <a:p>
            <a:pPr marL="342900" indent="-342900">
              <a:buFont typeface="Arial" panose="020B0604020202020204" pitchFamily="34" charset="0"/>
              <a:buChar char="•"/>
            </a:pPr>
            <a:r>
              <a:rPr lang="en-GB" sz="1200" dirty="0"/>
              <a:t>Openness</a:t>
            </a:r>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373590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1219649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2060847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Organisational commitment: an evidence review (cipd.org)</a:t>
            </a:r>
            <a:endParaRPr lang="en-GB" dirty="0"/>
          </a:p>
          <a:p>
            <a:endParaRPr lang="en-GB" dirty="0"/>
          </a:p>
          <a:p>
            <a:r>
              <a:rPr lang="en-GB" dirty="0"/>
              <a:t>It is believed that each form of commitment had a different impact on employee work behaviour. In the case of turnover, for example, employees with strong affective commitment remain because they want to, whereas those with strong continuance commitment remain because they need to, and those with strong normative commitment because they feel they ought to do so (Allen and Meyer 1990). Although conceptually different, affective commitment appears closely related to the concept of employee engagement.</a:t>
            </a:r>
          </a:p>
          <a:p>
            <a:endParaRPr lang="en-GB" dirty="0"/>
          </a:p>
          <a:p>
            <a:r>
              <a:rPr lang="en-GB" dirty="0"/>
              <a:t>Examples</a:t>
            </a:r>
          </a:p>
          <a:p>
            <a:pPr algn="l"/>
            <a:r>
              <a:rPr lang="en-GB" b="1" dirty="0"/>
              <a:t>Affective</a:t>
            </a:r>
            <a:r>
              <a:rPr lang="en-GB" dirty="0"/>
              <a:t> - </a:t>
            </a:r>
            <a:r>
              <a:rPr lang="en-GB" b="0" i="0" dirty="0">
                <a:solidFill>
                  <a:srgbClr val="2D2D2D"/>
                </a:solidFill>
                <a:effectLst/>
                <a:latin typeface="Indeed Sans"/>
              </a:rPr>
              <a:t>hose showing affective commitment identify with companies, and their personal goals align with organisational goals. Their primary motivation for remaining with a corporation is a want and desire to add as much value as possible to the organisation. These professionals enjoy their work and seek to play an active role in a business's development. Below are some characteristics of affective commitment:</a:t>
            </a:r>
          </a:p>
          <a:p>
            <a:pPr algn="l">
              <a:buFont typeface="Arial" panose="020B0604020202020204" pitchFamily="34" charset="0"/>
              <a:buChar char="•"/>
            </a:pPr>
            <a:r>
              <a:rPr lang="en-GB" b="0" i="0" dirty="0">
                <a:solidFill>
                  <a:srgbClr val="2D2D2D"/>
                </a:solidFill>
                <a:effectLst/>
                <a:latin typeface="Indeed Sans"/>
              </a:rPr>
              <a:t>identification with an organisation and its goals</a:t>
            </a:r>
          </a:p>
          <a:p>
            <a:pPr algn="l">
              <a:buFont typeface="Arial" panose="020B0604020202020204" pitchFamily="34" charset="0"/>
              <a:buChar char="•"/>
            </a:pPr>
            <a:r>
              <a:rPr lang="en-GB" b="0" i="0" dirty="0">
                <a:solidFill>
                  <a:srgbClr val="2D2D2D"/>
                </a:solidFill>
                <a:effectLst/>
                <a:latin typeface="Indeed Sans"/>
              </a:rPr>
              <a:t>willingness to contribute to organisational progress</a:t>
            </a:r>
          </a:p>
          <a:p>
            <a:pPr algn="l">
              <a:buFont typeface="Arial" panose="020B0604020202020204" pitchFamily="34" charset="0"/>
              <a:buChar char="•"/>
            </a:pPr>
            <a:r>
              <a:rPr lang="en-GB" b="0" i="0" dirty="0">
                <a:solidFill>
                  <a:srgbClr val="2D2D2D"/>
                </a:solidFill>
                <a:effectLst/>
                <a:latin typeface="Indeed Sans"/>
              </a:rPr>
              <a:t>desire to perform well</a:t>
            </a:r>
          </a:p>
          <a:p>
            <a:pPr algn="l">
              <a:buFont typeface="Arial" panose="020B0604020202020204" pitchFamily="34" charset="0"/>
              <a:buChar char="•"/>
            </a:pPr>
            <a:r>
              <a:rPr lang="en-GB" b="0" i="0" dirty="0">
                <a:solidFill>
                  <a:srgbClr val="2D2D2D"/>
                </a:solidFill>
                <a:effectLst/>
                <a:latin typeface="Indeed Sans"/>
              </a:rPr>
              <a:t>participation in meetings</a:t>
            </a:r>
          </a:p>
          <a:p>
            <a:pPr algn="l">
              <a:buFont typeface="Arial" panose="020B0604020202020204" pitchFamily="34" charset="0"/>
              <a:buChar char="•"/>
            </a:pPr>
            <a:endParaRPr lang="en-GB" b="0" i="0" dirty="0">
              <a:solidFill>
                <a:srgbClr val="2D2D2D"/>
              </a:solidFill>
              <a:effectLst/>
              <a:latin typeface="Indeed Sans"/>
            </a:endParaRPr>
          </a:p>
          <a:p>
            <a:pPr algn="l">
              <a:buFont typeface="Arial" panose="020B0604020202020204" pitchFamily="34" charset="0"/>
              <a:buNone/>
            </a:pPr>
            <a:r>
              <a:rPr lang="en-GB" b="1" i="0" dirty="0">
                <a:solidFill>
                  <a:srgbClr val="2D2D2D"/>
                </a:solidFill>
                <a:effectLst/>
                <a:latin typeface="Indeed Sans"/>
              </a:rPr>
              <a:t>Continuance </a:t>
            </a:r>
            <a:r>
              <a:rPr lang="en-GB" b="0" i="0" dirty="0">
                <a:solidFill>
                  <a:srgbClr val="2D2D2D"/>
                </a:solidFill>
                <a:effectLst/>
                <a:latin typeface="Indeed Sans"/>
              </a:rPr>
              <a:t>- This kind of commitment derives from a perceived need instead of a want. These professionals need their jobs based on their calculations of pros and cons. They perceive losing their position as costly and remaining in it as the best available option. They often make these judgements based on future gains, such as pension accrual, which they may lose if they leave the organisation. They may also perceive their organisational membership as important because of social ties to fellow employees.</a:t>
            </a:r>
          </a:p>
          <a:p>
            <a:pPr algn="l">
              <a:buFont typeface="Arial" panose="020B0604020202020204" pitchFamily="34" charset="0"/>
              <a:buNone/>
            </a:pPr>
            <a:endParaRPr lang="en-GB" b="0" i="0" dirty="0">
              <a:solidFill>
                <a:srgbClr val="2D2D2D"/>
              </a:solidFill>
              <a:effectLst/>
              <a:latin typeface="Indeed Sans"/>
            </a:endParaRPr>
          </a:p>
          <a:p>
            <a:pPr algn="l">
              <a:buFont typeface="Arial" panose="020B0604020202020204" pitchFamily="34" charset="0"/>
              <a:buNone/>
            </a:pPr>
            <a:r>
              <a:rPr lang="en-GB" b="1" i="0" dirty="0">
                <a:solidFill>
                  <a:srgbClr val="2D2D2D"/>
                </a:solidFill>
                <a:effectLst/>
                <a:latin typeface="Indeed Sans"/>
              </a:rPr>
              <a:t>Normative </a:t>
            </a:r>
            <a:r>
              <a:rPr lang="en-GB" b="0" i="0" dirty="0">
                <a:solidFill>
                  <a:srgbClr val="2D2D2D"/>
                </a:solidFill>
                <a:effectLst/>
                <a:latin typeface="Indeed Sans"/>
              </a:rPr>
              <a:t>- Normatively committed employees feel a sense of obligation to their employing organisation, which often comes from the business's investment in the individual or their reliance on them. For example, if an employer invested significant resources in an employee's training, the individual may feel they have a debt to repay by remaining in their position. This sense of duty sometimes also derives from an individual's socialisation, as their family, friends and culture probably taught them the value of hard work. Organisations committed to employee well-being and development often generate high amounts of normative commitment.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189764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Absenteeism – Small correlation, longitudinal studies have found that while absenteeism is not a predictor for affective commitment (Cohen and Golan 2007), affective commitment does predict absenteeism (</a:t>
            </a:r>
            <a:r>
              <a:rPr lang="en-GB" dirty="0" err="1"/>
              <a:t>Hausknecht</a:t>
            </a:r>
            <a:r>
              <a:rPr lang="en-GB" dirty="0"/>
              <a:t> et al 2008; Clausen et al 2015).</a:t>
            </a:r>
          </a:p>
          <a:p>
            <a:r>
              <a:rPr lang="en-GB" dirty="0"/>
              <a:t>Job satisfaction – Defined as the sense of enjoyment employees derive from their experiences on the job. Likely to come hand in hand and closely related. </a:t>
            </a:r>
          </a:p>
          <a:p>
            <a:r>
              <a:rPr lang="en-GB" dirty="0"/>
              <a:t>Job involvement – The degree to which an employee psychologically relates to his or her job and to the work performed therein. It is unclear whether affective commitment drives job involvement, or the other way around (Lee et al 2015).</a:t>
            </a:r>
          </a:p>
          <a:p>
            <a:r>
              <a:rPr lang="en-GB" dirty="0"/>
              <a:t>Task performance – Studies indicate that affective commitment is not necessarily a predictor of task performance.</a:t>
            </a:r>
          </a:p>
          <a:p>
            <a:r>
              <a:rPr lang="en-GB" dirty="0"/>
              <a:t>Contextual performance - A large number of studies have consistently demonstrated a stronger relationship with contextual performance than with task performance.</a:t>
            </a:r>
          </a:p>
          <a:p>
            <a:r>
              <a:rPr lang="en-GB" dirty="0"/>
              <a:t>Turnover - Employees with high continuance commitment intend to remain with their employer to avoid costs associated with leaving, whereas employees with high normative commitment feel that it would be morally inappropriate to leave the company. </a:t>
            </a:r>
          </a:p>
          <a:p>
            <a:r>
              <a:rPr lang="en-GB" dirty="0"/>
              <a:t>Wellbeing - Some evidence that affective commitment may be related to psychological wellbeing, and reduce sleep complaints, symptoms of stress, burnout and fatigue (Clarke 2010). A possible explanation for this finding is that employees who experience identification and emotional attachment to their organisation may cope better with stress than others because they can make sense of why they are facing high demands (</a:t>
            </a:r>
            <a:r>
              <a:rPr lang="en-GB" dirty="0" err="1"/>
              <a:t>Kobasa</a:t>
            </a:r>
            <a:r>
              <a:rPr lang="en-GB" dirty="0"/>
              <a:t> 1982).</a:t>
            </a:r>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261841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buFont typeface="+mj-lt"/>
              <a:buAutoNum type="arabicPeriod"/>
            </a:pPr>
            <a:r>
              <a:rPr lang="en-GB" b="1" i="0" dirty="0">
                <a:solidFill>
                  <a:srgbClr val="6D6F77"/>
                </a:solidFill>
                <a:effectLst/>
                <a:latin typeface="Source Sans Pro" panose="020B0503030403020204" pitchFamily="34" charset="0"/>
              </a:rPr>
              <a:t>Enhanced Understanding of Employee Commitment:</a:t>
            </a:r>
            <a:r>
              <a:rPr lang="en-GB" b="0" i="0" dirty="0">
                <a:solidFill>
                  <a:srgbClr val="6D6F77"/>
                </a:solidFill>
                <a:effectLst/>
                <a:latin typeface="Source Sans Pro" panose="020B0503030403020204" pitchFamily="34" charset="0"/>
              </a:rPr>
              <a:t> The OCQ revolutionized the way researchers and practitioners conceptualize and measure organizational commitment. Its three-component model provides a more nuanced view of commitment than previous models, which typically treated commitment as a monolithic construct.</a:t>
            </a:r>
          </a:p>
          <a:p>
            <a:pPr algn="just" fontAlgn="base">
              <a:buFont typeface="+mj-lt"/>
              <a:buAutoNum type="arabicPeriod"/>
            </a:pPr>
            <a:r>
              <a:rPr lang="en-GB" b="1" i="0" dirty="0">
                <a:solidFill>
                  <a:srgbClr val="6D6F77"/>
                </a:solidFill>
                <a:effectLst/>
                <a:latin typeface="Source Sans Pro" panose="020B0503030403020204" pitchFamily="34" charset="0"/>
              </a:rPr>
              <a:t>Predictive Validity:</a:t>
            </a:r>
            <a:r>
              <a:rPr lang="en-GB" b="0" i="0" dirty="0">
                <a:solidFill>
                  <a:srgbClr val="6D6F77"/>
                </a:solidFill>
                <a:effectLst/>
                <a:latin typeface="Source Sans Pro" panose="020B0503030403020204" pitchFamily="34" charset="0"/>
              </a:rPr>
              <a:t> Numerous studies have demonstrated the OCQ’s predictive validity regarding important organizational outcomes. High levels of affective commitment have been linked to lower turnover, higher job performance, and greater willingness to exert extra effort on behalf of the organization.</a:t>
            </a:r>
          </a:p>
          <a:p>
            <a:pPr algn="just" fontAlgn="base">
              <a:buFont typeface="+mj-lt"/>
              <a:buAutoNum type="arabicPeriod"/>
            </a:pPr>
            <a:r>
              <a:rPr lang="en-GB" b="1" i="0" dirty="0">
                <a:solidFill>
                  <a:srgbClr val="6D6F77"/>
                </a:solidFill>
                <a:effectLst/>
                <a:latin typeface="Source Sans Pro" panose="020B0503030403020204" pitchFamily="34" charset="0"/>
              </a:rPr>
              <a:t>Practical Applications:</a:t>
            </a:r>
            <a:r>
              <a:rPr lang="en-GB" b="0" i="0" dirty="0">
                <a:solidFill>
                  <a:srgbClr val="6D6F77"/>
                </a:solidFill>
                <a:effectLst/>
                <a:latin typeface="Source Sans Pro" panose="020B0503030403020204" pitchFamily="34" charset="0"/>
              </a:rPr>
              <a:t> The OCQ has been widely adopted by organizations as a diagnostic tool. It helps managers identify employees’ commitment profiles, which can inform retention strategies, talent management, and employee engagement initiatives.</a:t>
            </a:r>
          </a:p>
          <a:p>
            <a:pPr algn="just" fontAlgn="base">
              <a:buFont typeface="+mj-lt"/>
              <a:buAutoNum type="arabicPeriod"/>
            </a:pPr>
            <a:r>
              <a:rPr lang="en-GB" b="1" i="0" dirty="0">
                <a:solidFill>
                  <a:srgbClr val="6D6F77"/>
                </a:solidFill>
                <a:effectLst/>
                <a:latin typeface="Source Sans Pro" panose="020B0503030403020204" pitchFamily="34" charset="0"/>
              </a:rPr>
              <a:t>Research Advancements:</a:t>
            </a:r>
            <a:r>
              <a:rPr lang="en-GB" b="0" i="0" dirty="0">
                <a:solidFill>
                  <a:srgbClr val="6D6F77"/>
                </a:solidFill>
                <a:effectLst/>
                <a:latin typeface="Source Sans Pro" panose="020B0503030403020204" pitchFamily="34" charset="0"/>
              </a:rPr>
              <a:t> The OCQ has served as a foundation for extensive research on commitment and related topics, such as </a:t>
            </a:r>
            <a:r>
              <a:rPr lang="en-GB" b="0" i="0" u="none" strike="noStrike" dirty="0">
                <a:solidFill>
                  <a:srgbClr val="6D6F77"/>
                </a:solidFill>
                <a:effectLst/>
                <a:latin typeface="Source Sans Pro" panose="020B0503030403020204" pitchFamily="34" charset="0"/>
                <a:hlinkClick r:id="rId3"/>
              </a:rPr>
              <a:t>organizational citizenship </a:t>
            </a:r>
            <a:r>
              <a:rPr lang="en-GB" b="0" i="0" u="none" strike="noStrike" dirty="0" err="1">
                <a:solidFill>
                  <a:srgbClr val="6D6F77"/>
                </a:solidFill>
                <a:effectLst/>
                <a:latin typeface="Source Sans Pro" panose="020B0503030403020204" pitchFamily="34" charset="0"/>
                <a:hlinkClick r:id="rId3"/>
              </a:rPr>
              <a:t>behavior</a:t>
            </a:r>
            <a:r>
              <a:rPr lang="en-GB" b="0" i="0" dirty="0">
                <a:solidFill>
                  <a:srgbClr val="6D6F77"/>
                </a:solidFill>
                <a:effectLst/>
                <a:latin typeface="Source Sans Pro" panose="020B0503030403020204" pitchFamily="34" charset="0"/>
              </a:rPr>
              <a:t>, job satisfaction, and work engagement. It has spurred further investigation into the antecedents and consequences of commitment.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4168958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470581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6765402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466306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3821511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392550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339848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336597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41285504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3540313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12876407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8835290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7986457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2520238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17989995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var(--font-family-headings)"/>
              </a:rPr>
              <a:t>Top Ten Examples Of Nudging In The Workplace</a:t>
            </a:r>
          </a:p>
          <a:p>
            <a:pPr algn="l"/>
            <a:r>
              <a:rPr lang="en-GB" b="1" i="0" dirty="0">
                <a:solidFill>
                  <a:srgbClr val="000000"/>
                </a:solidFill>
                <a:effectLst/>
                <a:latin typeface="var(--font-family-headings)"/>
              </a:rPr>
              <a:t>Take the Stairs</a:t>
            </a:r>
          </a:p>
          <a:p>
            <a:pPr algn="l"/>
            <a:r>
              <a:rPr lang="en-GB" b="0" i="0" dirty="0">
                <a:solidFill>
                  <a:srgbClr val="000000"/>
                </a:solidFill>
                <a:effectLst/>
                <a:latin typeface="Noto Sans" panose="020B0502040204020203" pitchFamily="34" charset="0"/>
              </a:rPr>
              <a:t>If you want to encourage employees to take the stairs without berating them about their fitness, make taking the stairs easy and fun! Ensure that staircases are clearly marked, and consider fun signage in the stairwells to promote positive reinforcement. </a:t>
            </a:r>
          </a:p>
          <a:p>
            <a:pPr algn="l"/>
            <a:r>
              <a:rPr lang="en-GB" b="0" i="0" dirty="0">
                <a:solidFill>
                  <a:srgbClr val="000000"/>
                </a:solidFill>
                <a:effectLst/>
                <a:latin typeface="Noto Sans" panose="020B0502040204020203" pitchFamily="34" charset="0"/>
              </a:rPr>
              <a:t>Some office buildings have even gone so far as to paint a flight of stairs next to an escalator using fun </a:t>
            </a:r>
            <a:r>
              <a:rPr lang="en-GB" b="0" i="0" dirty="0" err="1">
                <a:solidFill>
                  <a:srgbClr val="000000"/>
                </a:solidFill>
                <a:effectLst/>
                <a:latin typeface="Noto Sans" panose="020B0502040204020203" pitchFamily="34" charset="0"/>
              </a:rPr>
              <a:t>colors</a:t>
            </a:r>
            <a:r>
              <a:rPr lang="en-GB" b="0" i="0" dirty="0">
                <a:solidFill>
                  <a:srgbClr val="000000"/>
                </a:solidFill>
                <a:effectLst/>
                <a:latin typeface="Noto Sans" panose="020B0502040204020203" pitchFamily="34" charset="0"/>
              </a:rPr>
              <a:t>, or even install piano keys (think of the movie ‘Big’) so that those active workers can make music as they go. </a:t>
            </a:r>
          </a:p>
          <a:p>
            <a:pPr algn="l"/>
            <a:r>
              <a:rPr lang="en-GB" b="0" i="0" dirty="0">
                <a:solidFill>
                  <a:srgbClr val="000000"/>
                </a:solidFill>
                <a:effectLst/>
                <a:latin typeface="Noto Sans" panose="020B0502040204020203" pitchFamily="34" charset="0"/>
              </a:rPr>
              <a:t>There’s always freedom of choice to use an escalator or elevator, but the nudge leads people to burn those few extra calories.</a:t>
            </a:r>
          </a:p>
          <a:p>
            <a:pPr algn="l"/>
            <a:r>
              <a:rPr lang="en-GB" b="1" i="0" dirty="0">
                <a:solidFill>
                  <a:srgbClr val="000000"/>
                </a:solidFill>
                <a:effectLst/>
                <a:latin typeface="var(--font-family-headings)"/>
              </a:rPr>
              <a:t>Congratulate a coworker</a:t>
            </a:r>
          </a:p>
          <a:p>
            <a:pPr algn="l"/>
            <a:r>
              <a:rPr lang="en-GB" b="0" i="0" dirty="0">
                <a:solidFill>
                  <a:srgbClr val="000000"/>
                </a:solidFill>
                <a:effectLst/>
                <a:latin typeface="Noto Sans" panose="020B0502040204020203" pitchFamily="34" charset="0"/>
              </a:rPr>
              <a:t>In remote workplaces, there are great examples of digital nudges that can be programmed into commonly-used software and apps. </a:t>
            </a:r>
          </a:p>
          <a:p>
            <a:pPr algn="l"/>
            <a:r>
              <a:rPr lang="en-GB" b="0" i="0" dirty="0">
                <a:solidFill>
                  <a:srgbClr val="000000"/>
                </a:solidFill>
                <a:effectLst/>
                <a:latin typeface="Noto Sans" panose="020B0502040204020203" pitchFamily="34" charset="0"/>
              </a:rPr>
              <a:t>One example is a platform called Assembly, which allows team members to give each other formal recognition using the Slack app for great work or showing great effort. If not Assembly, there are other similar integrations available as well.</a:t>
            </a:r>
          </a:p>
          <a:p>
            <a:pPr algn="l"/>
            <a:r>
              <a:rPr lang="en-GB" b="0" i="0" dirty="0">
                <a:solidFill>
                  <a:srgbClr val="000000"/>
                </a:solidFill>
                <a:effectLst/>
                <a:latin typeface="Noto Sans" panose="020B0502040204020203" pitchFamily="34" charset="0"/>
              </a:rPr>
              <a:t>Even despite remote work, this recognition can be cashed in as collected for monetary gifts and other tangible rewards. While there is no penalty for not using the system, that recognition highlights people’s </a:t>
            </a:r>
            <a:r>
              <a:rPr lang="en-GB" b="0" i="0" dirty="0" err="1">
                <a:solidFill>
                  <a:srgbClr val="000000"/>
                </a:solidFill>
                <a:effectLst/>
                <a:latin typeface="Noto Sans" panose="020B0502040204020203" pitchFamily="34" charset="0"/>
              </a:rPr>
              <a:t>behavior</a:t>
            </a:r>
            <a:r>
              <a:rPr lang="en-GB" b="0" i="0" dirty="0">
                <a:solidFill>
                  <a:srgbClr val="000000"/>
                </a:solidFill>
                <a:effectLst/>
                <a:latin typeface="Noto Sans" panose="020B0502040204020203" pitchFamily="34" charset="0"/>
              </a:rPr>
              <a:t> at its best, and can help encourage employee engagement. </a:t>
            </a:r>
          </a:p>
          <a:p>
            <a:pPr algn="l"/>
            <a:r>
              <a:rPr lang="en-GB" b="1" i="0" dirty="0">
                <a:solidFill>
                  <a:srgbClr val="000000"/>
                </a:solidFill>
                <a:effectLst/>
                <a:latin typeface="var(--font-family-headings)"/>
              </a:rPr>
              <a:t>See a leader, be a leader</a:t>
            </a:r>
          </a:p>
          <a:p>
            <a:pPr algn="l"/>
            <a:r>
              <a:rPr lang="en-GB" b="0" i="0" dirty="0">
                <a:solidFill>
                  <a:srgbClr val="000000"/>
                </a:solidFill>
                <a:effectLst/>
                <a:latin typeface="Noto Sans" panose="020B0502040204020203" pitchFamily="34" charset="0"/>
              </a:rPr>
              <a:t>Have you ever wondered why photos of the boss up around the office don’t seem to motivate employees? Think of where employees’ biases may be and how to work with those. </a:t>
            </a:r>
          </a:p>
          <a:p>
            <a:pPr algn="l"/>
            <a:r>
              <a:rPr lang="en-GB" b="0" i="0" dirty="0">
                <a:solidFill>
                  <a:srgbClr val="000000"/>
                </a:solidFill>
                <a:effectLst/>
                <a:latin typeface="Noto Sans" panose="020B0502040204020203" pitchFamily="34" charset="0"/>
              </a:rPr>
              <a:t>Any strong biases against management will make employees feel like they’re being watched and judged, even if that wasn’t the goal.</a:t>
            </a:r>
          </a:p>
          <a:p>
            <a:pPr algn="l"/>
            <a:r>
              <a:rPr lang="en-GB" b="0" i="0" dirty="0">
                <a:solidFill>
                  <a:srgbClr val="000000"/>
                </a:solidFill>
                <a:effectLst/>
                <a:latin typeface="Noto Sans" panose="020B0502040204020203" pitchFamily="34" charset="0"/>
              </a:rPr>
              <a:t>Instead, try a positive reinforcement tactic by displaying pictures of great historical leaders - Gandhi, Abraham Lincoln, Winston Churchill, etc. </a:t>
            </a:r>
          </a:p>
          <a:p>
            <a:pPr algn="l"/>
            <a:r>
              <a:rPr lang="en-GB" b="0" i="0" dirty="0">
                <a:solidFill>
                  <a:srgbClr val="000000"/>
                </a:solidFill>
                <a:effectLst/>
                <a:latin typeface="Noto Sans" panose="020B0502040204020203" pitchFamily="34" charset="0"/>
              </a:rPr>
              <a:t>You can find local examples, or ones that are appropriate for your workplace, but let their qualities influence people’s </a:t>
            </a:r>
            <a:r>
              <a:rPr lang="en-GB" b="0" i="0" dirty="0" err="1">
                <a:solidFill>
                  <a:srgbClr val="000000"/>
                </a:solidFill>
                <a:effectLst/>
                <a:latin typeface="Noto Sans" panose="020B0502040204020203" pitchFamily="34" charset="0"/>
              </a:rPr>
              <a:t>behavior</a:t>
            </a:r>
            <a:r>
              <a:rPr lang="en-GB" b="0" i="0" dirty="0">
                <a:solidFill>
                  <a:srgbClr val="000000"/>
                </a:solidFill>
                <a:effectLst/>
                <a:latin typeface="Noto Sans" panose="020B0502040204020203" pitchFamily="34" charset="0"/>
              </a:rPr>
              <a:t> and generate </a:t>
            </a:r>
            <a:r>
              <a:rPr lang="en-GB" b="0" i="0" dirty="0" err="1">
                <a:solidFill>
                  <a:srgbClr val="000000"/>
                </a:solidFill>
                <a:effectLst/>
                <a:latin typeface="Noto Sans" panose="020B0502040204020203" pitchFamily="34" charset="0"/>
              </a:rPr>
              <a:t>behavioral</a:t>
            </a:r>
            <a:r>
              <a:rPr lang="en-GB" b="0" i="0" dirty="0">
                <a:solidFill>
                  <a:srgbClr val="000000"/>
                </a:solidFill>
                <a:effectLst/>
                <a:latin typeface="Noto Sans" panose="020B0502040204020203" pitchFamily="34" charset="0"/>
              </a:rPr>
              <a:t> change. </a:t>
            </a:r>
          </a:p>
          <a:p>
            <a:pPr algn="l"/>
            <a:r>
              <a:rPr lang="en-GB" b="1" i="0" dirty="0">
                <a:solidFill>
                  <a:srgbClr val="000000"/>
                </a:solidFill>
                <a:effectLst/>
                <a:latin typeface="var(--font-family-headings)"/>
              </a:rPr>
              <a:t>Healthy snacks in full view</a:t>
            </a:r>
          </a:p>
          <a:p>
            <a:pPr algn="l"/>
            <a:r>
              <a:rPr lang="en-GB" b="0" i="0" dirty="0">
                <a:solidFill>
                  <a:srgbClr val="000000"/>
                </a:solidFill>
                <a:effectLst/>
                <a:latin typeface="Noto Sans" panose="020B0502040204020203" pitchFamily="34" charset="0"/>
              </a:rPr>
              <a:t>While workplaces need to be sensitive about criticizing employees’ eating habits, there are subtle types of nudges that will encourage a team to make better choices.</a:t>
            </a:r>
          </a:p>
          <a:p>
            <a:pPr algn="l"/>
            <a:r>
              <a:rPr lang="en-GB" b="0" i="0" dirty="0">
                <a:solidFill>
                  <a:srgbClr val="000000"/>
                </a:solidFill>
                <a:effectLst/>
                <a:latin typeface="Noto Sans" panose="020B0502040204020203" pitchFamily="34" charset="0"/>
              </a:rPr>
              <a:t>If a lunchroom is full of fruit as well as chocolate, and both are located in the same place with the same ease of access - who in their right mind would pick the fruit first?!?</a:t>
            </a:r>
          </a:p>
          <a:p>
            <a:pPr algn="l"/>
            <a:r>
              <a:rPr lang="en-GB" b="0" i="0" dirty="0">
                <a:solidFill>
                  <a:srgbClr val="000000"/>
                </a:solidFill>
                <a:effectLst/>
                <a:latin typeface="Noto Sans" panose="020B0502040204020203" pitchFamily="34" charset="0"/>
              </a:rPr>
              <a:t>Instead, put healthy snacks like fresh fruit, nuts etc. at easy access, or at eye level in a vending machine. That doesn’t mean that you need to get rid of chips, cookies, or chocolate - just consider moving them slightly out of view, or out of reach.</a:t>
            </a:r>
          </a:p>
          <a:p>
            <a:pPr algn="l"/>
            <a:r>
              <a:rPr lang="en-GB" b="1" i="0" dirty="0">
                <a:solidFill>
                  <a:srgbClr val="000000"/>
                </a:solidFill>
                <a:effectLst/>
                <a:latin typeface="var(--font-family-headings)"/>
              </a:rPr>
              <a:t>Encourage going full cycle</a:t>
            </a:r>
          </a:p>
          <a:p>
            <a:pPr algn="l"/>
            <a:r>
              <a:rPr lang="en-GB" b="0" i="0" dirty="0">
                <a:solidFill>
                  <a:srgbClr val="000000"/>
                </a:solidFill>
                <a:effectLst/>
                <a:latin typeface="Noto Sans" panose="020B0502040204020203" pitchFamily="34" charset="0"/>
              </a:rPr>
              <a:t>While most workplaces try and promote a culture of healthy living, nudge theory would suggest that there are better incentives to accomplish this goal than by simply pushing unwilling employees to sign up for a fitness challenge, or scolding them for making certain choices.</a:t>
            </a:r>
          </a:p>
          <a:p>
            <a:pPr algn="l"/>
            <a:r>
              <a:rPr lang="en-GB" b="0" i="0" dirty="0">
                <a:solidFill>
                  <a:srgbClr val="000000"/>
                </a:solidFill>
                <a:effectLst/>
                <a:latin typeface="Noto Sans" panose="020B0502040204020203" pitchFamily="34" charset="0"/>
              </a:rPr>
              <a:t>Instead, think about how employees are getting to work. While some employees may need to drive still, others might consider biking or carpooling if nudged to do so. Think installing bike racks and security cameras close to the front door or reserving prime parking spots for carpool vehicles.  </a:t>
            </a:r>
          </a:p>
          <a:p>
            <a:pPr algn="l"/>
            <a:r>
              <a:rPr lang="en-GB" b="1" i="0" dirty="0">
                <a:solidFill>
                  <a:srgbClr val="000000"/>
                </a:solidFill>
                <a:effectLst/>
                <a:latin typeface="var(--font-family-headings)"/>
              </a:rPr>
              <a:t>Set on repeat</a:t>
            </a:r>
          </a:p>
          <a:p>
            <a:pPr algn="l"/>
            <a:r>
              <a:rPr lang="en-GB" b="0" i="0" dirty="0">
                <a:solidFill>
                  <a:srgbClr val="000000"/>
                </a:solidFill>
                <a:effectLst/>
                <a:latin typeface="Noto Sans" panose="020B0502040204020203" pitchFamily="34" charset="0"/>
              </a:rPr>
              <a:t>Workplace nudging can be as simple as something on your digital calendar. There are several tasks that employees do in a day, from checking emails to posting on a company’s social media to any other series of tasks that should be done at regular intervals.</a:t>
            </a:r>
          </a:p>
          <a:p>
            <a:pPr algn="l"/>
            <a:r>
              <a:rPr lang="en-GB" b="0" i="0" dirty="0">
                <a:solidFill>
                  <a:srgbClr val="000000"/>
                </a:solidFill>
                <a:effectLst/>
                <a:latin typeface="Noto Sans" panose="020B0502040204020203" pitchFamily="34" charset="0"/>
              </a:rPr>
              <a:t>Consider setting calendar invites with an option to repeat the task at set intervals. If the goal is to have someone check email daily at 9 a.m., or post on the corporate Instagram 3x a week, set an ongoing invitation for them to do so. They might move the timing around as needed on certain days, but the reminder serves as a great nudge.</a:t>
            </a:r>
          </a:p>
          <a:p>
            <a:pPr algn="l"/>
            <a:r>
              <a:rPr lang="en-GB" b="1" i="0" dirty="0">
                <a:solidFill>
                  <a:srgbClr val="000000"/>
                </a:solidFill>
                <a:effectLst/>
                <a:latin typeface="var(--font-family-headings)"/>
              </a:rPr>
              <a:t>Promote mobility</a:t>
            </a:r>
          </a:p>
          <a:p>
            <a:pPr algn="l"/>
            <a:r>
              <a:rPr lang="en-GB" b="0" i="0" dirty="0">
                <a:solidFill>
                  <a:srgbClr val="000000"/>
                </a:solidFill>
                <a:effectLst/>
                <a:latin typeface="Noto Sans" panose="020B0502040204020203" pitchFamily="34" charset="0"/>
              </a:rPr>
              <a:t>Employers often want to see their teams stay healthy and fit, but of course want to be careful not to shame an individual’s choices. This is where nudge theory comes in, and can help employees to make better decisions.</a:t>
            </a:r>
          </a:p>
          <a:p>
            <a:pPr algn="l"/>
            <a:r>
              <a:rPr lang="en-GB" b="0" i="0" dirty="0">
                <a:solidFill>
                  <a:srgbClr val="000000"/>
                </a:solidFill>
                <a:effectLst/>
                <a:latin typeface="Noto Sans" panose="020B0502040204020203" pitchFamily="34" charset="0"/>
              </a:rPr>
              <a:t>We often think of workplaces as having fitness challenges among colleagues, but there are other ways to encourage movement as well. Introduce standing desks at work stations to encourage standing, or move the printer far away so that anyone who needs to print gets a few steps in.</a:t>
            </a:r>
          </a:p>
          <a:p>
            <a:pPr algn="l"/>
            <a:r>
              <a:rPr lang="en-GB" b="0" i="0" dirty="0">
                <a:solidFill>
                  <a:srgbClr val="000000"/>
                </a:solidFill>
                <a:effectLst/>
                <a:latin typeface="Noto Sans" panose="020B0502040204020203" pitchFamily="34" charset="0"/>
              </a:rPr>
              <a:t>Also build in breaks that encourage people to walk or even stretch while working from home. Employers can enable an option for ‘walking meetings’ vs. gathering in a stuffy conference room - allowing important conversations to happen while on the move. </a:t>
            </a:r>
          </a:p>
          <a:p>
            <a:pPr algn="l"/>
            <a:r>
              <a:rPr lang="en-GB" b="1" i="0" dirty="0">
                <a:solidFill>
                  <a:srgbClr val="000000"/>
                </a:solidFill>
                <a:effectLst/>
                <a:latin typeface="var(--font-family-headings)"/>
              </a:rPr>
              <a:t>Socialize with others</a:t>
            </a:r>
          </a:p>
          <a:p>
            <a:pPr algn="l"/>
            <a:r>
              <a:rPr lang="en-GB" b="0" i="0" dirty="0">
                <a:solidFill>
                  <a:srgbClr val="000000"/>
                </a:solidFill>
                <a:effectLst/>
                <a:latin typeface="Noto Sans" panose="020B0502040204020203" pitchFamily="34" charset="0"/>
              </a:rPr>
              <a:t>None of us are islands, especially if we're all doing remote work. Think about what brings your employees together, and the </a:t>
            </a:r>
            <a:r>
              <a:rPr lang="en-GB" b="0" i="0" dirty="0" err="1">
                <a:solidFill>
                  <a:srgbClr val="000000"/>
                </a:solidFill>
                <a:effectLst/>
                <a:latin typeface="Noto Sans" panose="020B0502040204020203" pitchFamily="34" charset="0"/>
              </a:rPr>
              <a:t>behavioral</a:t>
            </a:r>
            <a:r>
              <a:rPr lang="en-GB" b="0" i="0" dirty="0">
                <a:solidFill>
                  <a:srgbClr val="000000"/>
                </a:solidFill>
                <a:effectLst/>
                <a:latin typeface="Noto Sans" panose="020B0502040204020203" pitchFamily="34" charset="0"/>
              </a:rPr>
              <a:t> change that occurs as a result.</a:t>
            </a:r>
          </a:p>
          <a:p>
            <a:pPr algn="l"/>
            <a:r>
              <a:rPr lang="en-GB" b="0" i="0" dirty="0">
                <a:solidFill>
                  <a:srgbClr val="000000"/>
                </a:solidFill>
                <a:effectLst/>
                <a:latin typeface="Noto Sans" panose="020B0502040204020203" pitchFamily="34" charset="0"/>
              </a:rPr>
              <a:t>Social media is how so many of us connect and socialize today, but social media alone is not sufficient to sustain those crucial workplace relationships. Instead, think about how you’ll host your corporate events and get togethers. </a:t>
            </a:r>
          </a:p>
          <a:p>
            <a:pPr algn="l"/>
            <a:r>
              <a:rPr lang="en-GB" b="0" i="0" dirty="0">
                <a:solidFill>
                  <a:srgbClr val="000000"/>
                </a:solidFill>
                <a:effectLst/>
                <a:latin typeface="Noto Sans" panose="020B0502040204020203" pitchFamily="34" charset="0"/>
              </a:rPr>
              <a:t>Try a little workplace nudging by mingling departments at events, or choosing a venue that encourages team members to meet someone new. Set regular calendar invites for optional after-work hang-outs to make people feel welcome. If breaking into small groups, include a bowl of conversation-generating questions at each table. </a:t>
            </a:r>
          </a:p>
          <a:p>
            <a:pPr algn="l"/>
            <a:r>
              <a:rPr lang="en-GB" b="1" i="0" dirty="0">
                <a:solidFill>
                  <a:srgbClr val="000000"/>
                </a:solidFill>
                <a:effectLst/>
                <a:latin typeface="var(--font-family-headings)"/>
              </a:rPr>
              <a:t>Power down</a:t>
            </a:r>
          </a:p>
          <a:p>
            <a:pPr algn="l"/>
            <a:r>
              <a:rPr lang="en-GB" b="0" i="0" dirty="0">
                <a:solidFill>
                  <a:srgbClr val="000000"/>
                </a:solidFill>
                <a:effectLst/>
                <a:latin typeface="Noto Sans" panose="020B0502040204020203" pitchFamily="34" charset="0"/>
              </a:rPr>
              <a:t>As workplaces focus on becoming more environmentally conscious, workplace nudging can provide great education both on the importance of being mindful about water and power usage, but also show a reality of just how much we consume day to day. </a:t>
            </a:r>
          </a:p>
          <a:p>
            <a:pPr algn="l"/>
            <a:r>
              <a:rPr lang="en-GB" b="0" i="0" dirty="0">
                <a:solidFill>
                  <a:srgbClr val="000000"/>
                </a:solidFill>
                <a:effectLst/>
                <a:latin typeface="Noto Sans" panose="020B0502040204020203" pitchFamily="34" charset="0"/>
              </a:rPr>
              <a:t>Consider leaving signs by light switches and electrical outlets about how much power lights and devices are draining when not in use. Some workplaces may also opt for signs in the washrooms about wasted water from unnecessary extra flushes, or leaving sinks running (if not automatic).</a:t>
            </a:r>
          </a:p>
          <a:p>
            <a:pPr algn="l"/>
            <a:r>
              <a:rPr lang="en-GB" b="0" i="0" dirty="0">
                <a:solidFill>
                  <a:srgbClr val="000000"/>
                </a:solidFill>
                <a:effectLst/>
                <a:latin typeface="Noto Sans" panose="020B0502040204020203" pitchFamily="34" charset="0"/>
              </a:rPr>
              <a:t>One of the most common places these signs have been found in offices for the last few years is by the water cooler. As small paper cups move out of style, more and more water coolers are accompanied by signs about saving the environment through fewer disposable plastic water bottles, or the impacts of the bottled water industry on the planet. </a:t>
            </a:r>
          </a:p>
          <a:p>
            <a:pPr algn="l"/>
            <a:r>
              <a:rPr lang="en-GB" b="1" i="0" dirty="0">
                <a:solidFill>
                  <a:srgbClr val="000000"/>
                </a:solidFill>
                <a:effectLst/>
                <a:latin typeface="var(--font-family-headings)"/>
              </a:rPr>
              <a:t>Where To Nudge Next</a:t>
            </a:r>
          </a:p>
          <a:p>
            <a:pPr algn="l"/>
            <a:r>
              <a:rPr lang="en-GB" b="0" i="0" dirty="0">
                <a:solidFill>
                  <a:srgbClr val="000000"/>
                </a:solidFill>
                <a:effectLst/>
                <a:latin typeface="Noto Sans" panose="020B0502040204020203" pitchFamily="34" charset="0"/>
              </a:rPr>
              <a:t>There are great case studies out there that talk about the importance of nudging and their impact on </a:t>
            </a:r>
            <a:r>
              <a:rPr lang="en-GB" b="0" i="0" dirty="0" err="1">
                <a:solidFill>
                  <a:srgbClr val="000000"/>
                </a:solidFill>
                <a:effectLst/>
                <a:latin typeface="Noto Sans" panose="020B0502040204020203" pitchFamily="34" charset="0"/>
              </a:rPr>
              <a:t>behavioral</a:t>
            </a:r>
            <a:r>
              <a:rPr lang="en-GB" b="0" i="0" dirty="0">
                <a:solidFill>
                  <a:srgbClr val="000000"/>
                </a:solidFill>
                <a:effectLst/>
                <a:latin typeface="Noto Sans" panose="020B0502040204020203" pitchFamily="34" charset="0"/>
              </a:rPr>
              <a:t> economics. The truth is that simple nudges work because they’re small reminders for our brain that we should do the right thing, and that we may even be rewarded for it. </a:t>
            </a:r>
          </a:p>
          <a:p>
            <a:br>
              <a:rPr lang="en-GB" dirty="0"/>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4753171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34601764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42773389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app=desktop&amp;v=U3yxXTeIYyA"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moneymarketing.co.uk/analysis/case-study-how-we-use-nudge-theory-to-move-employees-towards-a-more-secure-retirement/"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January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754372" y="765544"/>
            <a:ext cx="546513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Recap of last week</a:t>
            </a:r>
          </a:p>
        </p:txBody>
      </p:sp>
      <p:sp>
        <p:nvSpPr>
          <p:cNvPr id="3" name="TextBox 2">
            <a:extLst>
              <a:ext uri="{FF2B5EF4-FFF2-40B4-BE49-F238E27FC236}">
                <a16:creationId xmlns:a16="http://schemas.microsoft.com/office/drawing/2014/main" id="{A67C5A7E-BC0E-637B-DEC3-000153410974}"/>
              </a:ext>
            </a:extLst>
          </p:cNvPr>
          <p:cNvSpPr txBox="1"/>
          <p:nvPr/>
        </p:nvSpPr>
        <p:spPr>
          <a:xfrm>
            <a:off x="863364" y="1684297"/>
            <a:ext cx="7417272" cy="4524315"/>
          </a:xfrm>
          <a:prstGeom prst="rect">
            <a:avLst/>
          </a:prstGeom>
          <a:noFill/>
        </p:spPr>
        <p:txBody>
          <a:bodyPr wrap="square">
            <a:spAutoFit/>
          </a:bodyPr>
          <a:lstStyle/>
          <a:p>
            <a:pPr marL="457200" indent="-457200">
              <a:buFont typeface="Arial" panose="020B0604020202020204" pitchFamily="34" charset="0"/>
              <a:buChar char="•"/>
            </a:pPr>
            <a:r>
              <a:rPr lang="en-GB" sz="3200" dirty="0"/>
              <a:t>Competing Values Framework and Organisational Culture Assessment Instrument</a:t>
            </a:r>
          </a:p>
          <a:p>
            <a:pPr marL="457200" indent="-457200">
              <a:buFont typeface="Arial" panose="020B0604020202020204" pitchFamily="34" charset="0"/>
              <a:buChar char="•"/>
            </a:pPr>
            <a:r>
              <a:rPr lang="en-GB" sz="3200" dirty="0"/>
              <a:t>Theories of organisational behaviour</a:t>
            </a:r>
          </a:p>
          <a:p>
            <a:pPr marL="457200" indent="-457200">
              <a:buFont typeface="Arial" panose="020B0604020202020204" pitchFamily="34" charset="0"/>
              <a:buChar char="•"/>
            </a:pPr>
            <a:r>
              <a:rPr lang="en-GB" sz="3200" dirty="0"/>
              <a:t>Personality at work – the big five (Fiske, 1949)</a:t>
            </a:r>
          </a:p>
          <a:p>
            <a:endParaRPr lang="en-GB" sz="3200" dirty="0"/>
          </a:p>
          <a:p>
            <a:endParaRPr lang="en-GB" sz="3200" dirty="0"/>
          </a:p>
          <a:p>
            <a:endParaRPr lang="en-GB" sz="3200" dirty="0"/>
          </a:p>
        </p:txBody>
      </p:sp>
    </p:spTree>
    <p:extLst>
      <p:ext uri="{BB962C8B-B14F-4D97-AF65-F5344CB8AC3E}">
        <p14:creationId xmlns:p14="http://schemas.microsoft.com/office/powerpoint/2010/main" val="3557115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031873"/>
          </a:xfrm>
          <a:prstGeom prst="rect">
            <a:avLst/>
          </a:prstGeom>
          <a:noFill/>
        </p:spPr>
        <p:txBody>
          <a:bodyPr wrap="square">
            <a:spAutoFit/>
          </a:bodyPr>
          <a:lstStyle/>
          <a:p>
            <a:r>
              <a:rPr lang="en-GB" sz="3200" dirty="0"/>
              <a:t>Theories about human behaviour:</a:t>
            </a:r>
          </a:p>
          <a:p>
            <a:pPr marL="457200" indent="-457200">
              <a:buFont typeface="Arial" panose="020B0604020202020204" pitchFamily="34" charset="0"/>
              <a:buChar char="•"/>
            </a:pPr>
            <a:r>
              <a:rPr lang="en-GB" sz="3200" dirty="0"/>
              <a:t>Commitment theory</a:t>
            </a:r>
          </a:p>
          <a:p>
            <a:pPr marL="457200" indent="-457200">
              <a:buFont typeface="Arial" panose="020B0604020202020204" pitchFamily="34" charset="0"/>
              <a:buChar char="•"/>
            </a:pPr>
            <a:r>
              <a:rPr lang="en-GB" sz="3200" dirty="0"/>
              <a:t>Perceptions of behaviour</a:t>
            </a:r>
          </a:p>
          <a:p>
            <a:pPr marL="457200" indent="-457200">
              <a:buFont typeface="Arial" panose="020B0604020202020204" pitchFamily="34" charset="0"/>
              <a:buChar char="•"/>
            </a:pPr>
            <a:r>
              <a:rPr lang="en-GB" sz="3200" dirty="0"/>
              <a:t>Discretionary behaviour</a:t>
            </a:r>
          </a:p>
          <a:p>
            <a:pPr marL="457200" indent="-457200">
              <a:buFont typeface="Arial" panose="020B0604020202020204" pitchFamily="34" charset="0"/>
              <a:buChar char="•"/>
            </a:pPr>
            <a:r>
              <a:rPr lang="en-GB" sz="3200" dirty="0"/>
              <a:t>Nudge theory</a:t>
            </a:r>
          </a:p>
          <a:p>
            <a:endParaRPr lang="en-GB" sz="3200" dirty="0"/>
          </a:p>
          <a:p>
            <a:endParaRPr lang="en-GB" sz="3200" dirty="0"/>
          </a:p>
          <a:p>
            <a:endParaRPr lang="en-GB" sz="3200" dirty="0"/>
          </a:p>
        </p:txBody>
      </p:sp>
    </p:spTree>
    <p:extLst>
      <p:ext uri="{BB962C8B-B14F-4D97-AF65-F5344CB8AC3E}">
        <p14:creationId xmlns:p14="http://schemas.microsoft.com/office/powerpoint/2010/main" val="2760077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Organisational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6432530"/>
          </a:xfrm>
          <a:prstGeom prst="rect">
            <a:avLst/>
          </a:prstGeom>
          <a:noFill/>
        </p:spPr>
        <p:txBody>
          <a:bodyPr wrap="square">
            <a:spAutoFit/>
          </a:bodyPr>
          <a:lstStyle/>
          <a:p>
            <a:r>
              <a:rPr lang="en-GB" sz="2800" dirty="0"/>
              <a:t>Commitment refers to attachment and loyalty.  It is associated with the feelings of individuals about their organization. </a:t>
            </a:r>
          </a:p>
          <a:p>
            <a:r>
              <a:rPr lang="en-GB" sz="2800" dirty="0"/>
              <a:t>Three component conceptualisation of organisational commitment was developed by Meyer and Allen (1991):</a:t>
            </a:r>
          </a:p>
          <a:p>
            <a:pPr marL="457200" indent="-457200">
              <a:buFont typeface="Arial" panose="020B0604020202020204" pitchFamily="34" charset="0"/>
              <a:buChar char="•"/>
            </a:pPr>
            <a:r>
              <a:rPr lang="en-GB" sz="2800" dirty="0"/>
              <a:t>Affective</a:t>
            </a:r>
          </a:p>
          <a:p>
            <a:pPr marL="457200" indent="-457200">
              <a:buFont typeface="Arial" panose="020B0604020202020204" pitchFamily="34" charset="0"/>
              <a:buChar char="•"/>
            </a:pPr>
            <a:r>
              <a:rPr lang="en-GB" sz="2800" dirty="0"/>
              <a:t>Continuance</a:t>
            </a:r>
          </a:p>
          <a:p>
            <a:pPr marL="457200" indent="-457200">
              <a:buFont typeface="Arial" panose="020B0604020202020204" pitchFamily="34" charset="0"/>
              <a:buChar char="•"/>
            </a:pPr>
            <a:r>
              <a:rPr lang="en-GB" sz="2800" dirty="0"/>
              <a:t>Normative</a:t>
            </a:r>
          </a:p>
          <a:p>
            <a:endParaRPr lang="en-GB" sz="3200" dirty="0"/>
          </a:p>
          <a:p>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34265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566968"/>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Organisational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592183" y="1323703"/>
            <a:ext cx="8177348" cy="4462760"/>
          </a:xfrm>
          <a:prstGeom prst="rect">
            <a:avLst/>
          </a:prstGeom>
          <a:noFill/>
        </p:spPr>
        <p:txBody>
          <a:bodyPr wrap="square">
            <a:spAutoFit/>
          </a:bodyPr>
          <a:lstStyle/>
          <a:p>
            <a:r>
              <a:rPr lang="en-GB" sz="2400" b="1" dirty="0"/>
              <a:t>Affective commitment </a:t>
            </a:r>
            <a:r>
              <a:rPr lang="en-GB" sz="2400" dirty="0"/>
              <a:t>refers to the affective or emotional attachment to the organisation, such that a strongly committed employee identifies with, is involved in, and enjoys being a member of the organisation. </a:t>
            </a:r>
          </a:p>
          <a:p>
            <a:r>
              <a:rPr lang="en-GB" sz="2400" b="1" dirty="0"/>
              <a:t>Continuance commitment </a:t>
            </a:r>
            <a:r>
              <a:rPr lang="en-GB" sz="2400" dirty="0"/>
              <a:t>is viewed as the employee’s perceived costs of quitting. </a:t>
            </a:r>
          </a:p>
          <a:p>
            <a:r>
              <a:rPr lang="en-GB" sz="2400" b="1" dirty="0"/>
              <a:t>Normative commitment </a:t>
            </a:r>
            <a:r>
              <a:rPr lang="en-GB" sz="2400" dirty="0"/>
              <a:t>is defined as an ‘internalised normative pressure to act in a way that meets organisational goals and interests’ due to the belief that it is the ‘right’ and ‘moral’ thing to do (Allen and Meyer 1990).</a:t>
            </a:r>
          </a:p>
          <a:p>
            <a:r>
              <a:rPr lang="en-GB" sz="2000" dirty="0"/>
              <a:t>							CIPD (2021)</a:t>
            </a:r>
          </a:p>
        </p:txBody>
      </p:sp>
    </p:spTree>
    <p:extLst>
      <p:ext uri="{BB962C8B-B14F-4D97-AF65-F5344CB8AC3E}">
        <p14:creationId xmlns:p14="http://schemas.microsoft.com/office/powerpoint/2010/main" val="181857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Impact of affective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862149" y="1413063"/>
            <a:ext cx="8177348" cy="4031873"/>
          </a:xfrm>
          <a:prstGeom prst="rect">
            <a:avLst/>
          </a:prstGeom>
          <a:noFill/>
        </p:spPr>
        <p:txBody>
          <a:bodyPr wrap="square">
            <a:spAutoFit/>
          </a:bodyPr>
          <a:lstStyle/>
          <a:p>
            <a:pPr marL="457200" indent="-457200">
              <a:buFont typeface="Arial" panose="020B0604020202020204" pitchFamily="34" charset="0"/>
              <a:buChar char="•"/>
            </a:pPr>
            <a:r>
              <a:rPr lang="en-GB" sz="3200" dirty="0"/>
              <a:t>Absenteeism</a:t>
            </a:r>
          </a:p>
          <a:p>
            <a:pPr marL="457200" indent="-457200">
              <a:buFont typeface="Arial" panose="020B0604020202020204" pitchFamily="34" charset="0"/>
              <a:buChar char="•"/>
            </a:pPr>
            <a:r>
              <a:rPr lang="en-GB" sz="3200" dirty="0"/>
              <a:t>Job satisfaction</a:t>
            </a:r>
          </a:p>
          <a:p>
            <a:pPr marL="457200" indent="-457200">
              <a:buFont typeface="Arial" panose="020B0604020202020204" pitchFamily="34" charset="0"/>
              <a:buChar char="•"/>
            </a:pPr>
            <a:r>
              <a:rPr lang="en-GB" sz="3200" dirty="0"/>
              <a:t>Job involvement</a:t>
            </a:r>
          </a:p>
          <a:p>
            <a:pPr marL="457200" indent="-457200">
              <a:buFont typeface="Arial" panose="020B0604020202020204" pitchFamily="34" charset="0"/>
              <a:buChar char="•"/>
            </a:pPr>
            <a:r>
              <a:rPr lang="en-GB" sz="3200" dirty="0"/>
              <a:t>Task performance</a:t>
            </a:r>
          </a:p>
          <a:p>
            <a:pPr marL="457200" indent="-457200">
              <a:buFont typeface="Arial" panose="020B0604020202020204" pitchFamily="34" charset="0"/>
              <a:buChar char="•"/>
            </a:pPr>
            <a:r>
              <a:rPr lang="en-GB" sz="3200" dirty="0"/>
              <a:t>Contextual performance (extra role behaviours going above and beyond)</a:t>
            </a:r>
          </a:p>
          <a:p>
            <a:pPr marL="457200" indent="-457200">
              <a:buFont typeface="Arial" panose="020B0604020202020204" pitchFamily="34" charset="0"/>
              <a:buChar char="•"/>
            </a:pPr>
            <a:r>
              <a:rPr lang="en-GB" sz="3200" dirty="0"/>
              <a:t>Turnover</a:t>
            </a:r>
          </a:p>
          <a:p>
            <a:pPr marL="457200" indent="-457200">
              <a:buFont typeface="Arial" panose="020B0604020202020204" pitchFamily="34" charset="0"/>
              <a:buChar char="•"/>
            </a:pPr>
            <a:r>
              <a:rPr lang="en-GB" sz="3200" dirty="0"/>
              <a:t>Wellbeing</a:t>
            </a:r>
          </a:p>
        </p:txBody>
      </p:sp>
    </p:spTree>
    <p:extLst>
      <p:ext uri="{BB962C8B-B14F-4D97-AF65-F5344CB8AC3E}">
        <p14:creationId xmlns:p14="http://schemas.microsoft.com/office/powerpoint/2010/main" val="3408466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Assessment of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96194"/>
            <a:ext cx="8612777" cy="4524315"/>
          </a:xfrm>
          <a:prstGeom prst="rect">
            <a:avLst/>
          </a:prstGeom>
          <a:noFill/>
        </p:spPr>
        <p:txBody>
          <a:bodyPr wrap="square">
            <a:spAutoFit/>
          </a:bodyPr>
          <a:lstStyle/>
          <a:p>
            <a:pPr marL="457200" indent="-457200">
              <a:buFont typeface="Arial" panose="020B0604020202020204" pitchFamily="34" charset="0"/>
              <a:buChar char="•"/>
            </a:pPr>
            <a:r>
              <a:rPr lang="en-GB" sz="3200" dirty="0"/>
              <a:t>Organisational Commitment Questionnaire (OCQ) developed by </a:t>
            </a:r>
            <a:r>
              <a:rPr lang="en-GB" sz="3200" dirty="0" err="1"/>
              <a:t>Mowday</a:t>
            </a:r>
            <a:r>
              <a:rPr lang="en-GB" sz="3200" dirty="0"/>
              <a:t> et al (1979)</a:t>
            </a:r>
          </a:p>
          <a:p>
            <a:pPr marL="457200" indent="-457200">
              <a:buFont typeface="Arial" panose="020B0604020202020204" pitchFamily="34" charset="0"/>
              <a:buChar char="•"/>
            </a:pPr>
            <a:r>
              <a:rPr lang="en-GB" sz="3200" dirty="0"/>
              <a:t>Uses a 5-point Likert type response format with 3 factors that can describe commitment:</a:t>
            </a:r>
          </a:p>
          <a:p>
            <a:pPr marL="914400" lvl="1" indent="-457200">
              <a:buFont typeface="Arial" panose="020B0604020202020204" pitchFamily="34" charset="0"/>
              <a:buChar char="•"/>
            </a:pPr>
            <a:r>
              <a:rPr lang="en-GB" sz="3200" dirty="0" err="1"/>
              <a:t>Willingess</a:t>
            </a:r>
            <a:r>
              <a:rPr lang="en-GB" sz="3200" dirty="0"/>
              <a:t> to exert effort</a:t>
            </a:r>
          </a:p>
          <a:p>
            <a:pPr marL="914400" lvl="1" indent="-457200">
              <a:buFont typeface="Arial" panose="020B0604020202020204" pitchFamily="34" charset="0"/>
              <a:buChar char="•"/>
            </a:pPr>
            <a:r>
              <a:rPr lang="en-GB" sz="3200" dirty="0"/>
              <a:t>Desire to maintain membership</a:t>
            </a:r>
          </a:p>
          <a:p>
            <a:pPr marL="914400" lvl="1" indent="-457200">
              <a:buFont typeface="Arial" panose="020B0604020202020204" pitchFamily="34" charset="0"/>
              <a:buChar char="•"/>
            </a:pPr>
            <a:r>
              <a:rPr lang="en-GB" sz="3200" dirty="0"/>
              <a:t>Acceptance of organisational values</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1582594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Problems with the concept of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96194"/>
            <a:ext cx="8612777" cy="4031873"/>
          </a:xfrm>
          <a:prstGeom prst="rect">
            <a:avLst/>
          </a:prstGeom>
          <a:noFill/>
        </p:spPr>
        <p:txBody>
          <a:bodyPr wrap="square">
            <a:spAutoFit/>
          </a:bodyPr>
          <a:lstStyle/>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The imprecise nature of the term</a:t>
            </a:r>
          </a:p>
          <a:p>
            <a:pPr marL="457200" indent="-457200">
              <a:buFont typeface="Arial" panose="020B0604020202020204" pitchFamily="34" charset="0"/>
              <a:buChar char="•"/>
            </a:pPr>
            <a:r>
              <a:rPr lang="en-GB" sz="3200" dirty="0"/>
              <a:t>Its unitary frame of reference</a:t>
            </a:r>
          </a:p>
          <a:p>
            <a:pPr marL="457200" indent="-457200">
              <a:buFont typeface="Arial" panose="020B0604020202020204" pitchFamily="34" charset="0"/>
              <a:buChar char="•"/>
            </a:pPr>
            <a:r>
              <a:rPr lang="en-GB" sz="3200" dirty="0"/>
              <a:t>Commitment may inhibit flexibility</a:t>
            </a:r>
          </a:p>
          <a:p>
            <a:pPr marL="457200" indent="-457200">
              <a:buFont typeface="Arial" panose="020B0604020202020204" pitchFamily="34" charset="0"/>
              <a:buChar char="•"/>
            </a:pPr>
            <a:r>
              <a:rPr lang="en-GB" sz="3200" dirty="0"/>
              <a:t>The extent to which commitment does in practice result in improved organisational performance is still relatively unknown</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12829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Factors affecting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462760"/>
          </a:xfrm>
          <a:prstGeom prst="rect">
            <a:avLst/>
          </a:prstGeom>
          <a:noFill/>
        </p:spPr>
        <p:txBody>
          <a:bodyPr wrap="square">
            <a:spAutoFit/>
          </a:bodyPr>
          <a:lstStyle/>
          <a:p>
            <a:pPr marL="457200" indent="-457200">
              <a:buFont typeface="Arial" panose="020B0604020202020204" pitchFamily="34" charset="0"/>
              <a:buChar char="•"/>
            </a:pPr>
            <a:r>
              <a:rPr lang="en-GB" sz="2800" dirty="0"/>
              <a:t>Received training last year</a:t>
            </a:r>
          </a:p>
          <a:p>
            <a:pPr marL="457200" indent="-457200">
              <a:buFont typeface="Arial" panose="020B0604020202020204" pitchFamily="34" charset="0"/>
              <a:buChar char="•"/>
            </a:pPr>
            <a:r>
              <a:rPr lang="en-GB" sz="2800" dirty="0"/>
              <a:t>Satisfied with career opportunities</a:t>
            </a:r>
          </a:p>
          <a:p>
            <a:pPr marL="457200" indent="-457200">
              <a:buFont typeface="Arial" panose="020B0604020202020204" pitchFamily="34" charset="0"/>
              <a:buChar char="•"/>
            </a:pPr>
            <a:r>
              <a:rPr lang="en-GB" sz="2800" dirty="0"/>
              <a:t>Satisfied with performance appraisal system</a:t>
            </a:r>
          </a:p>
          <a:p>
            <a:pPr marL="457200" indent="-457200">
              <a:buFont typeface="Arial" panose="020B0604020202020204" pitchFamily="34" charset="0"/>
              <a:buChar char="•"/>
            </a:pPr>
            <a:r>
              <a:rPr lang="en-GB" sz="2800" dirty="0"/>
              <a:t>Think managers are good people managers (leadership)</a:t>
            </a:r>
          </a:p>
          <a:p>
            <a:pPr marL="457200" indent="-457200">
              <a:buFont typeface="Arial" panose="020B0604020202020204" pitchFamily="34" charset="0"/>
              <a:buChar char="•"/>
            </a:pPr>
            <a:r>
              <a:rPr lang="en-GB" sz="2800" dirty="0"/>
              <a:t>Find their work challenging</a:t>
            </a:r>
          </a:p>
          <a:p>
            <a:pPr marL="457200" indent="-457200">
              <a:buFont typeface="Arial" panose="020B0604020202020204" pitchFamily="34" charset="0"/>
              <a:buChar char="•"/>
            </a:pPr>
            <a:r>
              <a:rPr lang="en-GB" sz="2800" dirty="0"/>
              <a:t>Good work-life balance</a:t>
            </a:r>
          </a:p>
          <a:p>
            <a:pPr marL="457200" indent="-457200">
              <a:buFont typeface="Arial" panose="020B0604020202020204" pitchFamily="34" charset="0"/>
              <a:buChar char="•"/>
            </a:pPr>
            <a:r>
              <a:rPr lang="en-GB" sz="2800" dirty="0"/>
              <a:t>Satisfied with communication or company performance </a:t>
            </a:r>
          </a:p>
          <a:p>
            <a:pPr lvl="8"/>
            <a:r>
              <a:rPr lang="en-GB" sz="3200" dirty="0"/>
              <a:t>		</a:t>
            </a:r>
            <a:r>
              <a:rPr lang="en-GB" sz="2800" dirty="0"/>
              <a:t>Purcell et al (2003)</a:t>
            </a:r>
          </a:p>
        </p:txBody>
      </p:sp>
    </p:spTree>
    <p:extLst>
      <p:ext uri="{BB962C8B-B14F-4D97-AF65-F5344CB8AC3E}">
        <p14:creationId xmlns:p14="http://schemas.microsoft.com/office/powerpoint/2010/main" val="1752469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Developing a commitment strategy</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832092"/>
          </a:xfrm>
          <a:prstGeom prst="rect">
            <a:avLst/>
          </a:prstGeom>
          <a:noFill/>
        </p:spPr>
        <p:txBody>
          <a:bodyPr wrap="square">
            <a:spAutoFit/>
          </a:bodyPr>
          <a:lstStyle/>
          <a:p>
            <a:r>
              <a:rPr lang="en-GB" sz="2800" dirty="0"/>
              <a:t>The role of HR:</a:t>
            </a:r>
          </a:p>
          <a:p>
            <a:pPr marL="457200" indent="-457200">
              <a:buFont typeface="Arial" panose="020B0604020202020204" pitchFamily="34" charset="0"/>
              <a:buChar char="•"/>
            </a:pPr>
            <a:r>
              <a:rPr lang="en-GB" sz="2800" dirty="0"/>
              <a:t>Communicate the values and aims of management</a:t>
            </a:r>
          </a:p>
          <a:p>
            <a:pPr marL="457200" indent="-457200">
              <a:buFont typeface="Arial" panose="020B0604020202020204" pitchFamily="34" charset="0"/>
              <a:buChar char="•"/>
            </a:pPr>
            <a:r>
              <a:rPr lang="en-GB" sz="2800" dirty="0"/>
              <a:t>Emphasise that commitment is a two-way process</a:t>
            </a:r>
          </a:p>
          <a:p>
            <a:pPr marL="457200" indent="-457200">
              <a:buFont typeface="Arial" panose="020B0604020202020204" pitchFamily="34" charset="0"/>
              <a:buChar char="•"/>
            </a:pPr>
            <a:r>
              <a:rPr lang="en-GB" sz="2800" dirty="0"/>
              <a:t>Develop a climate of trust</a:t>
            </a:r>
          </a:p>
          <a:p>
            <a:pPr marL="457200" indent="-457200">
              <a:buFont typeface="Arial" panose="020B0604020202020204" pitchFamily="34" charset="0"/>
              <a:buChar char="•"/>
            </a:pPr>
            <a:r>
              <a:rPr lang="en-GB" sz="2800" dirty="0"/>
              <a:t>Develop a positive psychological contract</a:t>
            </a:r>
          </a:p>
          <a:p>
            <a:pPr marL="457200" indent="-457200">
              <a:buFont typeface="Arial" panose="020B0604020202020204" pitchFamily="34" charset="0"/>
              <a:buChar char="•"/>
            </a:pPr>
            <a:r>
              <a:rPr lang="en-GB" sz="2800" dirty="0"/>
              <a:t>Establish partnership agreements with trade unions</a:t>
            </a:r>
          </a:p>
          <a:p>
            <a:pPr marL="457200" indent="-457200">
              <a:buFont typeface="Arial" panose="020B0604020202020204" pitchFamily="34" charset="0"/>
              <a:buChar char="•"/>
            </a:pPr>
            <a:r>
              <a:rPr lang="en-GB" sz="2800" dirty="0"/>
              <a:t>Declare and implement a policy of employment security</a:t>
            </a:r>
          </a:p>
          <a:p>
            <a:pPr marL="457200" indent="-457200">
              <a:buFont typeface="Arial" panose="020B0604020202020204" pitchFamily="34" charset="0"/>
              <a:buChar char="•"/>
            </a:pPr>
            <a:r>
              <a:rPr lang="en-GB" sz="2800" dirty="0"/>
              <a:t>Enhance employee engagement</a:t>
            </a:r>
          </a:p>
          <a:p>
            <a:endParaRPr lang="en-GB" sz="2800" dirty="0"/>
          </a:p>
        </p:txBody>
      </p:sp>
    </p:spTree>
    <p:extLst>
      <p:ext uri="{BB962C8B-B14F-4D97-AF65-F5344CB8AC3E}">
        <p14:creationId xmlns:p14="http://schemas.microsoft.com/office/powerpoint/2010/main" val="3753144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Activity</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3539430"/>
          </a:xfrm>
          <a:prstGeom prst="rect">
            <a:avLst/>
          </a:prstGeom>
          <a:noFill/>
        </p:spPr>
        <p:txBody>
          <a:bodyPr wrap="square">
            <a:spAutoFit/>
          </a:bodyPr>
          <a:lstStyle/>
          <a:p>
            <a:r>
              <a:rPr lang="en-GB" sz="2800" dirty="0"/>
              <a:t>Consider an organisation you’re familiar with in terms of organisational commitment:</a:t>
            </a:r>
          </a:p>
          <a:p>
            <a:pPr marL="457200" indent="-457200">
              <a:buFont typeface="Arial" panose="020B0604020202020204" pitchFamily="34" charset="0"/>
              <a:buChar char="•"/>
            </a:pPr>
            <a:r>
              <a:rPr lang="en-GB" sz="2800" dirty="0"/>
              <a:t>Do you perceive commitment levels to be high? </a:t>
            </a:r>
          </a:p>
          <a:p>
            <a:pPr marL="457200" indent="-457200">
              <a:buFont typeface="Arial" panose="020B0604020202020204" pitchFamily="34" charset="0"/>
              <a:buChar char="•"/>
            </a:pPr>
            <a:r>
              <a:rPr lang="en-GB" sz="2800" dirty="0"/>
              <a:t>If so, why?</a:t>
            </a:r>
          </a:p>
          <a:p>
            <a:pPr marL="457200" indent="-457200">
              <a:buFont typeface="Arial" panose="020B0604020202020204" pitchFamily="34" charset="0"/>
              <a:buChar char="•"/>
            </a:pPr>
            <a:r>
              <a:rPr lang="en-GB" sz="2800" dirty="0"/>
              <a:t>If not, why not?</a:t>
            </a:r>
          </a:p>
          <a:p>
            <a:pPr marL="457200" indent="-457200">
              <a:buFont typeface="Arial" panose="020B0604020202020204" pitchFamily="34" charset="0"/>
              <a:buChar char="•"/>
            </a:pPr>
            <a:r>
              <a:rPr lang="en-GB" sz="2800" dirty="0"/>
              <a:t>What could you do to improve?</a:t>
            </a:r>
          </a:p>
          <a:p>
            <a:pPr marL="457200" indent="-457200">
              <a:buFont typeface="Arial" panose="020B0604020202020204" pitchFamily="34" charset="0"/>
              <a:buChar char="•"/>
            </a:pPr>
            <a:r>
              <a:rPr lang="en-GB" sz="2800" dirty="0"/>
              <a:t>How would you measure? </a:t>
            </a:r>
          </a:p>
          <a:p>
            <a:endParaRPr lang="en-GB" sz="2800" dirty="0"/>
          </a:p>
        </p:txBody>
      </p:sp>
    </p:spTree>
    <p:extLst>
      <p:ext uri="{BB962C8B-B14F-4D97-AF65-F5344CB8AC3E}">
        <p14:creationId xmlns:p14="http://schemas.microsoft.com/office/powerpoint/2010/main" val="1705398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Perspectives of individual behaviour</a:t>
            </a:r>
          </a:p>
        </p:txBody>
      </p:sp>
      <p:sp>
        <p:nvSpPr>
          <p:cNvPr id="5" name="TextBox 4">
            <a:extLst>
              <a:ext uri="{FF2B5EF4-FFF2-40B4-BE49-F238E27FC236}">
                <a16:creationId xmlns:a16="http://schemas.microsoft.com/office/drawing/2014/main" id="{1A9F6A5F-5165-B49E-1729-43B912B1E5B6}"/>
              </a:ext>
            </a:extLst>
          </p:cNvPr>
          <p:cNvSpPr txBox="1"/>
          <p:nvPr/>
        </p:nvSpPr>
        <p:spPr>
          <a:xfrm>
            <a:off x="635726" y="2185128"/>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Individual perception – perception relates to the way in which we make sense of our environment and interpret and respond to events and people in the environment around us – relevant concepts include attribution, perceptual distortion and perceptual defence</a:t>
            </a:r>
          </a:p>
        </p:txBody>
      </p:sp>
    </p:spTree>
    <p:extLst>
      <p:ext uri="{BB962C8B-B14F-4D97-AF65-F5344CB8AC3E}">
        <p14:creationId xmlns:p14="http://schemas.microsoft.com/office/powerpoint/2010/main" val="1260582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A809E7-2F0C-AE8F-94F6-217F648436DB}"/>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3600" b="1" dirty="0">
                <a:latin typeface="+mj-lt"/>
                <a:ea typeface="+mj-ea"/>
                <a:cs typeface="+mj-cs"/>
              </a:rPr>
              <a:t>The process of perception</a:t>
            </a:r>
          </a:p>
        </p:txBody>
      </p:sp>
      <p:pic>
        <p:nvPicPr>
          <p:cNvPr id="5" name="Picture 4">
            <a:extLst>
              <a:ext uri="{FF2B5EF4-FFF2-40B4-BE49-F238E27FC236}">
                <a16:creationId xmlns:a16="http://schemas.microsoft.com/office/drawing/2014/main" id="{D32B0E13-D0D5-1359-F9A5-EEBECE77957C}"/>
              </a:ext>
            </a:extLst>
          </p:cNvPr>
          <p:cNvPicPr>
            <a:picLocks noChangeAspect="1"/>
          </p:cNvPicPr>
          <p:nvPr/>
        </p:nvPicPr>
        <p:blipFill>
          <a:blip r:embed="rId3"/>
          <a:stretch>
            <a:fillRect/>
          </a:stretch>
        </p:blipFill>
        <p:spPr>
          <a:xfrm>
            <a:off x="457200" y="1974519"/>
            <a:ext cx="8229600" cy="3168396"/>
          </a:xfrm>
          <a:prstGeom prst="rect">
            <a:avLst/>
          </a:prstGeom>
          <a:noFill/>
        </p:spPr>
      </p:pic>
    </p:spTree>
    <p:extLst>
      <p:ext uri="{BB962C8B-B14F-4D97-AF65-F5344CB8AC3E}">
        <p14:creationId xmlns:p14="http://schemas.microsoft.com/office/powerpoint/2010/main" val="2598652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9F73389-DF14-371B-E3FE-FC0FB705CC50}"/>
              </a:ext>
            </a:extLst>
          </p:cNvPr>
          <p:cNvPicPr>
            <a:picLocks noGrp="1" noChangeAspect="1"/>
          </p:cNvPicPr>
          <p:nvPr>
            <p:ph idx="1"/>
          </p:nvPr>
        </p:nvPicPr>
        <p:blipFill>
          <a:blip r:embed="rId3"/>
          <a:stretch>
            <a:fillRect/>
          </a:stretch>
        </p:blipFill>
        <p:spPr>
          <a:xfrm>
            <a:off x="213477" y="1039902"/>
            <a:ext cx="8717045" cy="5273812"/>
          </a:xfrm>
          <a:noFill/>
        </p:spPr>
      </p:pic>
      <p:sp>
        <p:nvSpPr>
          <p:cNvPr id="7" name="TextBox 6">
            <a:extLst>
              <a:ext uri="{FF2B5EF4-FFF2-40B4-BE49-F238E27FC236}">
                <a16:creationId xmlns:a16="http://schemas.microsoft.com/office/drawing/2014/main" id="{2A10FB0A-050E-64B8-7795-F1491AB6857D}"/>
              </a:ext>
            </a:extLst>
          </p:cNvPr>
          <p:cNvSpPr txBox="1"/>
          <p:nvPr/>
        </p:nvSpPr>
        <p:spPr>
          <a:xfrm>
            <a:off x="1267097" y="311723"/>
            <a:ext cx="7197634" cy="646331"/>
          </a:xfrm>
          <a:prstGeom prst="rect">
            <a:avLst/>
          </a:prstGeom>
          <a:noFill/>
        </p:spPr>
        <p:txBody>
          <a:bodyPr wrap="square">
            <a:spAutoFit/>
          </a:bodyPr>
          <a:lstStyle/>
          <a:p>
            <a:r>
              <a:rPr lang="en-GB" sz="3600" b="1" dirty="0"/>
              <a:t>Factors affecting perceptual set</a:t>
            </a:r>
          </a:p>
        </p:txBody>
      </p:sp>
    </p:spTree>
    <p:extLst>
      <p:ext uri="{BB962C8B-B14F-4D97-AF65-F5344CB8AC3E}">
        <p14:creationId xmlns:p14="http://schemas.microsoft.com/office/powerpoint/2010/main" val="1523359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Attitudes</a:t>
            </a:r>
          </a:p>
        </p:txBody>
      </p:sp>
      <p:sp>
        <p:nvSpPr>
          <p:cNvPr id="5" name="TextBox 4">
            <a:extLst>
              <a:ext uri="{FF2B5EF4-FFF2-40B4-BE49-F238E27FC236}">
                <a16:creationId xmlns:a16="http://schemas.microsoft.com/office/drawing/2014/main" id="{1A9F6A5F-5165-B49E-1729-43B912B1E5B6}"/>
              </a:ext>
            </a:extLst>
          </p:cNvPr>
          <p:cNvSpPr txBox="1"/>
          <p:nvPr/>
        </p:nvSpPr>
        <p:spPr>
          <a:xfrm>
            <a:off x="531223" y="1471025"/>
            <a:ext cx="8612777" cy="2677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 Cognitive - the knowledge and beliefs held about an event, person, place • Affective - feelings/emotions about the event, person, 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 Behavioural - the inclination to behave in a certain way as a means of responding to knowledge, feelings and emotions</a:t>
            </a:r>
          </a:p>
        </p:txBody>
      </p:sp>
    </p:spTree>
    <p:extLst>
      <p:ext uri="{BB962C8B-B14F-4D97-AF65-F5344CB8AC3E}">
        <p14:creationId xmlns:p14="http://schemas.microsoft.com/office/powerpoint/2010/main" val="59326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Attitudes</a:t>
            </a:r>
          </a:p>
        </p:txBody>
      </p:sp>
      <p:sp>
        <p:nvSpPr>
          <p:cNvPr id="5" name="TextBox 4">
            <a:extLst>
              <a:ext uri="{FF2B5EF4-FFF2-40B4-BE49-F238E27FC236}">
                <a16:creationId xmlns:a16="http://schemas.microsoft.com/office/drawing/2014/main" id="{1A9F6A5F-5165-B49E-1729-43B912B1E5B6}"/>
              </a:ext>
            </a:extLst>
          </p:cNvPr>
          <p:cNvSpPr txBox="1"/>
          <p:nvPr/>
        </p:nvSpPr>
        <p:spPr>
          <a:xfrm>
            <a:off x="531223" y="1471025"/>
            <a:ext cx="8612777" cy="2677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 Cognitive - the knowledge and beliefs held about an event, person, place • Affective - feelings/emotions about the event, person, 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 Behavioural - the inclination to behave in a certain way as a means of responding to knowledge, feelings and emotions</a:t>
            </a:r>
          </a:p>
        </p:txBody>
      </p:sp>
    </p:spTree>
    <p:extLst>
      <p:ext uri="{BB962C8B-B14F-4D97-AF65-F5344CB8AC3E}">
        <p14:creationId xmlns:p14="http://schemas.microsoft.com/office/powerpoint/2010/main" val="1009882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3FB61-49C2-9E52-2BE9-3DFEBB68AAF3}"/>
              </a:ext>
            </a:extLst>
          </p:cNvPr>
          <p:cNvSpPr>
            <a:spLocks noGrp="1"/>
          </p:cNvSpPr>
          <p:nvPr>
            <p:ph type="title"/>
          </p:nvPr>
        </p:nvSpPr>
        <p:spPr/>
        <p:txBody>
          <a:bodyPr/>
          <a:lstStyle/>
          <a:p>
            <a:r>
              <a:rPr lang="en-GB" b="1" dirty="0"/>
              <a:t>Discretionary behaviour </a:t>
            </a:r>
          </a:p>
        </p:txBody>
      </p:sp>
      <p:sp>
        <p:nvSpPr>
          <p:cNvPr id="3" name="Content Placeholder 2">
            <a:extLst>
              <a:ext uri="{FF2B5EF4-FFF2-40B4-BE49-F238E27FC236}">
                <a16:creationId xmlns:a16="http://schemas.microsoft.com/office/drawing/2014/main" id="{FE7AA565-2235-5E00-0F6A-F939D5B4F6EB}"/>
              </a:ext>
            </a:extLst>
          </p:cNvPr>
          <p:cNvSpPr>
            <a:spLocks noGrp="1"/>
          </p:cNvSpPr>
          <p:nvPr>
            <p:ph idx="1"/>
          </p:nvPr>
        </p:nvSpPr>
        <p:spPr/>
        <p:txBody>
          <a:bodyPr>
            <a:normAutofit fontScale="77500" lnSpcReduction="20000"/>
          </a:bodyPr>
          <a:lstStyle/>
          <a:p>
            <a:r>
              <a:rPr lang="en-GB" dirty="0"/>
              <a:t>‘It is hard for the employer to define and then monitor and control the amount of effort, innovation and productive behaviour required... Discretionary behaviour may involve emotional labour, using knowledge to solve a problem or suggest an alternative to the customer, or it may be internal to the work of the organisation, such as co-operating with team members, helping probationers learn short cuts or sharing new ideas on work processes. One way or another, the employee chooses how conscientiously to undertake the job.’ </a:t>
            </a:r>
          </a:p>
          <a:p>
            <a:pPr marL="1828800" lvl="4" indent="0">
              <a:buNone/>
            </a:pPr>
            <a:r>
              <a:rPr lang="en-GB" dirty="0"/>
              <a:t>				</a:t>
            </a:r>
            <a:r>
              <a:rPr lang="en-GB" sz="2600" dirty="0"/>
              <a:t>Purcell et al (2003)</a:t>
            </a:r>
          </a:p>
          <a:p>
            <a:endParaRPr lang="en-GB" dirty="0"/>
          </a:p>
        </p:txBody>
      </p:sp>
    </p:spTree>
    <p:extLst>
      <p:ext uri="{BB962C8B-B14F-4D97-AF65-F5344CB8AC3E}">
        <p14:creationId xmlns:p14="http://schemas.microsoft.com/office/powerpoint/2010/main" val="134837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F01462D-F5C1-5F1E-A8D2-70758B359320}"/>
              </a:ext>
            </a:extLst>
          </p:cNvPr>
          <p:cNvPicPr>
            <a:picLocks noGrp="1" noChangeAspect="1"/>
          </p:cNvPicPr>
          <p:nvPr>
            <p:ph idx="1"/>
          </p:nvPr>
        </p:nvPicPr>
        <p:blipFill>
          <a:blip r:embed="rId2"/>
          <a:stretch>
            <a:fillRect/>
          </a:stretch>
        </p:blipFill>
        <p:spPr>
          <a:xfrm>
            <a:off x="361404" y="2102829"/>
            <a:ext cx="8704217" cy="3944805"/>
          </a:xfrm>
        </p:spPr>
      </p:pic>
      <p:sp>
        <p:nvSpPr>
          <p:cNvPr id="5" name="TextBox 4">
            <a:extLst>
              <a:ext uri="{FF2B5EF4-FFF2-40B4-BE49-F238E27FC236}">
                <a16:creationId xmlns:a16="http://schemas.microsoft.com/office/drawing/2014/main" id="{FD260B4C-FCEA-2F6C-EA28-65F85E1581E7}"/>
              </a:ext>
            </a:extLst>
          </p:cNvPr>
          <p:cNvSpPr txBox="1"/>
          <p:nvPr/>
        </p:nvSpPr>
        <p:spPr>
          <a:xfrm>
            <a:off x="1824445" y="426341"/>
            <a:ext cx="6030686" cy="1200329"/>
          </a:xfrm>
          <a:prstGeom prst="rect">
            <a:avLst/>
          </a:prstGeom>
          <a:noFill/>
        </p:spPr>
        <p:txBody>
          <a:bodyPr wrap="square">
            <a:spAutoFit/>
          </a:bodyPr>
          <a:lstStyle/>
          <a:p>
            <a:pPr algn="ctr"/>
            <a:r>
              <a:rPr lang="en-GB" sz="3600" b="1" dirty="0"/>
              <a:t>The relevance of discretionary behaviour</a:t>
            </a:r>
          </a:p>
        </p:txBody>
      </p:sp>
    </p:spTree>
    <p:extLst>
      <p:ext uri="{BB962C8B-B14F-4D97-AF65-F5344CB8AC3E}">
        <p14:creationId xmlns:p14="http://schemas.microsoft.com/office/powerpoint/2010/main" val="2677287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C99FA-2371-0F6F-6650-F5969CA74C92}"/>
              </a:ext>
            </a:extLst>
          </p:cNvPr>
          <p:cNvSpPr>
            <a:spLocks noGrp="1"/>
          </p:cNvSpPr>
          <p:nvPr>
            <p:ph type="title"/>
          </p:nvPr>
        </p:nvSpPr>
        <p:spPr/>
        <p:txBody>
          <a:bodyPr>
            <a:normAutofit/>
          </a:bodyPr>
          <a:lstStyle/>
          <a:p>
            <a:r>
              <a:rPr lang="en-GB" sz="3600" b="1" dirty="0"/>
              <a:t>Effects on the bottom line</a:t>
            </a:r>
          </a:p>
        </p:txBody>
      </p:sp>
      <p:sp>
        <p:nvSpPr>
          <p:cNvPr id="5" name="TextBox 4">
            <a:extLst>
              <a:ext uri="{FF2B5EF4-FFF2-40B4-BE49-F238E27FC236}">
                <a16:creationId xmlns:a16="http://schemas.microsoft.com/office/drawing/2014/main" id="{AC12424C-7568-E151-C25C-63AF5AFA6CBE}"/>
              </a:ext>
            </a:extLst>
          </p:cNvPr>
          <p:cNvSpPr txBox="1"/>
          <p:nvPr/>
        </p:nvSpPr>
        <p:spPr>
          <a:xfrm>
            <a:off x="1301930" y="1417638"/>
            <a:ext cx="7058297" cy="3970318"/>
          </a:xfrm>
          <a:prstGeom prst="rect">
            <a:avLst/>
          </a:prstGeom>
          <a:noFill/>
        </p:spPr>
        <p:txBody>
          <a:bodyPr wrap="square">
            <a:spAutoFit/>
          </a:bodyPr>
          <a:lstStyle/>
          <a:p>
            <a:r>
              <a:rPr lang="en-GB" sz="2800" dirty="0"/>
              <a:t>‘Good people management practices, a positive psychological contract and a supportive organisational culture lead to commitment, job satisfaction and a willing contribution from employees. These characteristics positively feed through to higher productivity and profitability’ </a:t>
            </a:r>
          </a:p>
          <a:p>
            <a:r>
              <a:rPr lang="en-GB" sz="2800" dirty="0"/>
              <a:t>			</a:t>
            </a:r>
          </a:p>
          <a:p>
            <a:r>
              <a:rPr lang="en-GB" sz="2800" dirty="0"/>
              <a:t>			IPD Position Paper (1997)</a:t>
            </a:r>
          </a:p>
        </p:txBody>
      </p:sp>
    </p:spTree>
    <p:extLst>
      <p:ext uri="{BB962C8B-B14F-4D97-AF65-F5344CB8AC3E}">
        <p14:creationId xmlns:p14="http://schemas.microsoft.com/office/powerpoint/2010/main" val="1342264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D992E-5215-6EA3-69EA-3B185BA976D6}"/>
              </a:ext>
            </a:extLst>
          </p:cNvPr>
          <p:cNvSpPr>
            <a:spLocks noGrp="1"/>
          </p:cNvSpPr>
          <p:nvPr>
            <p:ph type="title"/>
          </p:nvPr>
        </p:nvSpPr>
        <p:spPr/>
        <p:txBody>
          <a:bodyPr/>
          <a:lstStyle/>
          <a:p>
            <a:r>
              <a:rPr lang="en-GB" b="1" dirty="0"/>
              <a:t>Serving customers</a:t>
            </a:r>
          </a:p>
        </p:txBody>
      </p:sp>
      <p:sp>
        <p:nvSpPr>
          <p:cNvPr id="5" name="TextBox 4">
            <a:extLst>
              <a:ext uri="{FF2B5EF4-FFF2-40B4-BE49-F238E27FC236}">
                <a16:creationId xmlns:a16="http://schemas.microsoft.com/office/drawing/2014/main" id="{ABE6D96A-5AF5-6EFB-733F-02530F6158E9}"/>
              </a:ext>
            </a:extLst>
          </p:cNvPr>
          <p:cNvSpPr txBox="1"/>
          <p:nvPr/>
        </p:nvSpPr>
        <p:spPr>
          <a:xfrm>
            <a:off x="648790" y="1228397"/>
            <a:ext cx="8038010" cy="4401205"/>
          </a:xfrm>
          <a:prstGeom prst="rect">
            <a:avLst/>
          </a:prstGeom>
          <a:noFill/>
        </p:spPr>
        <p:txBody>
          <a:bodyPr wrap="square">
            <a:spAutoFit/>
          </a:bodyPr>
          <a:lstStyle/>
          <a:p>
            <a:pPr marL="285750" indent="-285750">
              <a:buFont typeface="Arial" panose="020B0604020202020204" pitchFamily="34" charset="0"/>
              <a:buChar char="•"/>
            </a:pPr>
            <a:r>
              <a:rPr lang="en-GB" sz="2800" dirty="0"/>
              <a:t>Identify 4-5 organisations that have a reputation for delivering outstanding customer service </a:t>
            </a:r>
          </a:p>
          <a:p>
            <a:pPr marL="285750" indent="-285750">
              <a:buFont typeface="Arial" panose="020B0604020202020204" pitchFamily="34" charset="0"/>
              <a:buChar char="•"/>
            </a:pPr>
            <a:r>
              <a:rPr lang="en-GB" sz="2800" dirty="0"/>
              <a:t>Identify 4-5 organisations that have a reputation for poor service </a:t>
            </a:r>
          </a:p>
          <a:p>
            <a:pPr marL="285750" indent="-285750">
              <a:buFont typeface="Arial" panose="020B0604020202020204" pitchFamily="34" charset="0"/>
              <a:buChar char="•"/>
            </a:pPr>
            <a:r>
              <a:rPr lang="en-GB" sz="2800" dirty="0"/>
              <a:t>What is it that these organisations do to their customers that makes their service so good/bad? </a:t>
            </a:r>
          </a:p>
          <a:p>
            <a:pPr marL="285750" indent="-285750">
              <a:buFont typeface="Arial" panose="020B0604020202020204" pitchFamily="34" charset="0"/>
              <a:buChar char="•"/>
            </a:pPr>
            <a:r>
              <a:rPr lang="en-GB" sz="2800" dirty="0"/>
              <a:t>How do the excellent organisations enable their frontline staff to deliver excellent service? </a:t>
            </a:r>
          </a:p>
        </p:txBody>
      </p:sp>
    </p:spTree>
    <p:extLst>
      <p:ext uri="{BB962C8B-B14F-4D97-AF65-F5344CB8AC3E}">
        <p14:creationId xmlns:p14="http://schemas.microsoft.com/office/powerpoint/2010/main" val="178809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6C49B-ED81-D228-35D3-D2D8A9CB9C9C}"/>
              </a:ext>
            </a:extLst>
          </p:cNvPr>
          <p:cNvSpPr>
            <a:spLocks noGrp="1"/>
          </p:cNvSpPr>
          <p:nvPr>
            <p:ph type="title"/>
          </p:nvPr>
        </p:nvSpPr>
        <p:spPr/>
        <p:txBody>
          <a:bodyPr>
            <a:normAutofit/>
          </a:bodyPr>
          <a:lstStyle/>
          <a:p>
            <a:r>
              <a:rPr lang="en-GB" sz="3600" b="1" dirty="0"/>
              <a:t>Discretionary behaviour</a:t>
            </a:r>
          </a:p>
        </p:txBody>
      </p:sp>
      <p:sp>
        <p:nvSpPr>
          <p:cNvPr id="3" name="Content Placeholder 2">
            <a:extLst>
              <a:ext uri="{FF2B5EF4-FFF2-40B4-BE49-F238E27FC236}">
                <a16:creationId xmlns:a16="http://schemas.microsoft.com/office/drawing/2014/main" id="{4080A4E4-4D87-51BA-1D97-1E638C4C958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59D587A-D316-E041-0320-5B7656AB8C87}"/>
              </a:ext>
            </a:extLst>
          </p:cNvPr>
          <p:cNvPicPr>
            <a:picLocks noChangeAspect="1"/>
          </p:cNvPicPr>
          <p:nvPr/>
        </p:nvPicPr>
        <p:blipFill>
          <a:blip r:embed="rId3"/>
          <a:stretch>
            <a:fillRect/>
          </a:stretch>
        </p:blipFill>
        <p:spPr>
          <a:xfrm>
            <a:off x="0" y="1390783"/>
            <a:ext cx="9144000" cy="4076434"/>
          </a:xfrm>
          <a:prstGeom prst="rect">
            <a:avLst/>
          </a:prstGeom>
        </p:spPr>
      </p:pic>
    </p:spTree>
    <p:extLst>
      <p:ext uri="{BB962C8B-B14F-4D97-AF65-F5344CB8AC3E}">
        <p14:creationId xmlns:p14="http://schemas.microsoft.com/office/powerpoint/2010/main" val="2453953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Nudge theory</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3539430"/>
          </a:xfrm>
          <a:prstGeom prst="rect">
            <a:avLst/>
          </a:prstGeom>
          <a:noFill/>
        </p:spPr>
        <p:txBody>
          <a:bodyPr wrap="square">
            <a:spAutoFit/>
          </a:bodyPr>
          <a:lstStyle/>
          <a:p>
            <a:r>
              <a:rPr lang="en-GB" sz="3200" dirty="0">
                <a:hlinkClick r:id="rId3"/>
              </a:rPr>
              <a:t>Nudge Theory Explained with Examples (youtube.com)</a:t>
            </a:r>
            <a:endParaRPr lang="en-GB" sz="3200" dirty="0"/>
          </a:p>
          <a:p>
            <a:endParaRPr lang="en-GB" sz="3200" dirty="0"/>
          </a:p>
          <a:p>
            <a:r>
              <a:rPr lang="en-GB" sz="3200" dirty="0"/>
              <a:t>People Management: “Nudge theory can help change your employees’ behaviour (without them even realising)”</a:t>
            </a:r>
          </a:p>
        </p:txBody>
      </p:sp>
    </p:spTree>
    <p:extLst>
      <p:ext uri="{BB962C8B-B14F-4D97-AF65-F5344CB8AC3E}">
        <p14:creationId xmlns:p14="http://schemas.microsoft.com/office/powerpoint/2010/main" val="37510577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483968"/>
            <a:ext cx="64220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Nudge theory examples in the workplace</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3970318"/>
          </a:xfrm>
          <a:prstGeom prst="rect">
            <a:avLst/>
          </a:prstGeom>
          <a:noFill/>
        </p:spPr>
        <p:txBody>
          <a:bodyPr wrap="square">
            <a:spAutoFit/>
          </a:bodyPr>
          <a:lstStyle/>
          <a:p>
            <a:pPr marL="457200" indent="-457200">
              <a:buFont typeface="Arial" panose="020B0604020202020204" pitchFamily="34" charset="0"/>
              <a:buChar char="•"/>
            </a:pPr>
            <a:r>
              <a:rPr lang="en-GB" sz="2800" dirty="0"/>
              <a:t>Take the stairs</a:t>
            </a:r>
          </a:p>
          <a:p>
            <a:pPr marL="457200" indent="-457200">
              <a:buFont typeface="Arial" panose="020B0604020202020204" pitchFamily="34" charset="0"/>
              <a:buChar char="•"/>
            </a:pPr>
            <a:r>
              <a:rPr lang="en-GB" sz="2800" dirty="0"/>
              <a:t>Congratulate a colleague</a:t>
            </a:r>
          </a:p>
          <a:p>
            <a:pPr marL="457200" indent="-457200">
              <a:buFont typeface="Arial" panose="020B0604020202020204" pitchFamily="34" charset="0"/>
              <a:buChar char="•"/>
            </a:pPr>
            <a:r>
              <a:rPr lang="en-GB" sz="2800" dirty="0"/>
              <a:t>See a leader, be a leader</a:t>
            </a:r>
          </a:p>
          <a:p>
            <a:pPr marL="457200" indent="-457200">
              <a:buFont typeface="Arial" panose="020B0604020202020204" pitchFamily="34" charset="0"/>
              <a:buChar char="•"/>
            </a:pPr>
            <a:r>
              <a:rPr lang="en-GB" sz="2800" dirty="0"/>
              <a:t>Healthy snacks in full view</a:t>
            </a:r>
          </a:p>
          <a:p>
            <a:pPr marL="457200" indent="-457200">
              <a:buFont typeface="Arial" panose="020B0604020202020204" pitchFamily="34" charset="0"/>
              <a:buChar char="•"/>
            </a:pPr>
            <a:r>
              <a:rPr lang="en-GB" sz="2800" dirty="0"/>
              <a:t>Encourage going full cycle</a:t>
            </a:r>
          </a:p>
          <a:p>
            <a:pPr marL="457200" indent="-457200">
              <a:buFont typeface="Arial" panose="020B0604020202020204" pitchFamily="34" charset="0"/>
              <a:buChar char="•"/>
            </a:pPr>
            <a:r>
              <a:rPr lang="en-GB" sz="2800" dirty="0"/>
              <a:t>Set on repeat</a:t>
            </a:r>
          </a:p>
          <a:p>
            <a:pPr marL="457200" indent="-457200">
              <a:buFont typeface="Arial" panose="020B0604020202020204" pitchFamily="34" charset="0"/>
              <a:buChar char="•"/>
            </a:pPr>
            <a:r>
              <a:rPr lang="en-GB" sz="2800" dirty="0"/>
              <a:t>Promote mobility</a:t>
            </a:r>
          </a:p>
          <a:p>
            <a:pPr marL="457200" indent="-457200">
              <a:buFont typeface="Arial" panose="020B0604020202020204" pitchFamily="34" charset="0"/>
              <a:buChar char="•"/>
            </a:pPr>
            <a:r>
              <a:rPr lang="en-GB" sz="2800" dirty="0"/>
              <a:t>Socialise</a:t>
            </a:r>
          </a:p>
          <a:p>
            <a:pPr marL="457200" indent="-457200">
              <a:buFont typeface="Arial" panose="020B0604020202020204" pitchFamily="34" charset="0"/>
              <a:buChar char="•"/>
            </a:pPr>
            <a:r>
              <a:rPr lang="en-GB" sz="2800" dirty="0"/>
              <a:t>Power down</a:t>
            </a:r>
          </a:p>
        </p:txBody>
      </p:sp>
    </p:spTree>
    <p:extLst>
      <p:ext uri="{BB962C8B-B14F-4D97-AF65-F5344CB8AC3E}">
        <p14:creationId xmlns:p14="http://schemas.microsoft.com/office/powerpoint/2010/main" val="2556936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Nudge theory</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2554545"/>
          </a:xfrm>
          <a:prstGeom prst="rect">
            <a:avLst/>
          </a:prstGeom>
          <a:noFill/>
        </p:spPr>
        <p:txBody>
          <a:bodyPr wrap="square">
            <a:spAutoFit/>
          </a:bodyPr>
          <a:lstStyle/>
          <a:p>
            <a:r>
              <a:rPr lang="en-GB" sz="3200" dirty="0">
                <a:hlinkClick r:id="rId3"/>
              </a:rPr>
              <a:t>Case study: How we use nudge theory to move employees towards a more secure retirement | Money Marketing</a:t>
            </a:r>
            <a:endParaRPr lang="en-GB" sz="3200" dirty="0"/>
          </a:p>
          <a:p>
            <a:endParaRPr lang="en-GB" sz="3200" dirty="0"/>
          </a:p>
          <a:p>
            <a:endParaRPr lang="en-GB" sz="3200" dirty="0"/>
          </a:p>
        </p:txBody>
      </p:sp>
    </p:spTree>
    <p:extLst>
      <p:ext uri="{BB962C8B-B14F-4D97-AF65-F5344CB8AC3E}">
        <p14:creationId xmlns:p14="http://schemas.microsoft.com/office/powerpoint/2010/main" val="34988934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031873"/>
          </a:xfrm>
          <a:prstGeom prst="rect">
            <a:avLst/>
          </a:prstGeom>
          <a:noFill/>
        </p:spPr>
        <p:txBody>
          <a:bodyPr wrap="square">
            <a:spAutoFit/>
          </a:bodyPr>
          <a:lstStyle/>
          <a:p>
            <a:r>
              <a:rPr lang="en-GB" sz="3200" dirty="0"/>
              <a:t>Theories about human behaviour:</a:t>
            </a:r>
          </a:p>
          <a:p>
            <a:pPr marL="457200" indent="-457200">
              <a:buFont typeface="Arial" panose="020B0604020202020204" pitchFamily="34" charset="0"/>
              <a:buChar char="•"/>
            </a:pPr>
            <a:r>
              <a:rPr lang="en-GB" sz="3200" dirty="0"/>
              <a:t>Commitment theory</a:t>
            </a:r>
          </a:p>
          <a:p>
            <a:pPr marL="457200" indent="-457200">
              <a:buFont typeface="Arial" panose="020B0604020202020204" pitchFamily="34" charset="0"/>
              <a:buChar char="•"/>
            </a:pPr>
            <a:r>
              <a:rPr lang="en-GB" sz="3200" dirty="0"/>
              <a:t>Perceptions of behaviour</a:t>
            </a:r>
          </a:p>
          <a:p>
            <a:pPr marL="457200" indent="-457200">
              <a:buFont typeface="Arial" panose="020B0604020202020204" pitchFamily="34" charset="0"/>
              <a:buChar char="•"/>
            </a:pPr>
            <a:r>
              <a:rPr lang="en-GB" sz="3200" dirty="0"/>
              <a:t>Discretionary behaviour</a:t>
            </a:r>
          </a:p>
          <a:p>
            <a:pPr marL="457200" indent="-457200">
              <a:buFont typeface="Arial" panose="020B0604020202020204" pitchFamily="34" charset="0"/>
              <a:buChar char="•"/>
            </a:pPr>
            <a:r>
              <a:rPr lang="en-GB" sz="3200" dirty="0"/>
              <a:t>Nudge theory</a:t>
            </a:r>
          </a:p>
          <a:p>
            <a:endParaRPr lang="en-GB" sz="3200" dirty="0"/>
          </a:p>
          <a:p>
            <a:endParaRPr lang="en-GB" sz="3200" dirty="0"/>
          </a:p>
          <a:p>
            <a:endParaRPr lang="en-GB" sz="3200" dirty="0"/>
          </a:p>
        </p:txBody>
      </p:sp>
    </p:spTree>
    <p:extLst>
      <p:ext uri="{BB962C8B-B14F-4D97-AF65-F5344CB8AC3E}">
        <p14:creationId xmlns:p14="http://schemas.microsoft.com/office/powerpoint/2010/main" val="25924649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2981</Words>
  <Application>Microsoft Office PowerPoint</Application>
  <PresentationFormat>On-screen Show (4:3)</PresentationFormat>
  <Paragraphs>215</Paragraphs>
  <Slides>25</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Indeed Sans</vt:lpstr>
      <vt:lpstr>Myriad Pro</vt:lpstr>
      <vt:lpstr>var(--font-family-headings)</vt:lpstr>
      <vt:lpstr>Arial</vt:lpstr>
      <vt:lpstr>Calibri</vt:lpstr>
      <vt:lpstr>Noto Sans</vt:lpstr>
      <vt:lpstr>Source Sans Pro</vt:lpstr>
      <vt:lpstr>20140311PresentationUWTSDTemplate</vt:lpstr>
      <vt:lpstr>Shaping Cultures  Rhiannon Akers, January 2024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Discretionary behaviour </vt:lpstr>
      <vt:lpstr>PowerPoint Presentation</vt:lpstr>
      <vt:lpstr>Effects on the bottom line</vt:lpstr>
      <vt:lpstr>Serving customers</vt:lpstr>
      <vt:lpstr>Discretionary behaviour</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5</cp:revision>
  <cp:lastPrinted>2017-10-10T10:16:57Z</cp:lastPrinted>
  <dcterms:created xsi:type="dcterms:W3CDTF">2015-04-14T15:21:28Z</dcterms:created>
  <dcterms:modified xsi:type="dcterms:W3CDTF">2024-01-15T21:22:15Z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