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82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7D7C74B-DF1E-405C-814E-DFF42CC64A47}" type="datetimeFigureOut">
              <a:rPr lang="en-US" smtClean="0"/>
              <a:t>12/6/2010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7D7C74B-DF1E-405C-814E-DFF42CC64A47}" type="datetimeFigureOut">
              <a:rPr lang="en-US" smtClean="0"/>
              <a:t>12/6/2010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D7C74B-DF1E-405C-814E-DFF42CC64A47}" type="datetimeFigureOut">
              <a:rPr lang="en-US" smtClean="0"/>
              <a:t>12/6/2010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7C74B-DF1E-405C-814E-DFF42CC64A47}" type="datetimeFigureOut">
              <a:rPr lang="en-US" smtClean="0"/>
              <a:t>12/6/2010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0D3F78-F3C0-4CB1-A22F-7185BD26D0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500438"/>
            <a:ext cx="7772400" cy="1071570"/>
          </a:xfrm>
        </p:spPr>
        <p:txBody>
          <a:bodyPr>
            <a:normAutofit/>
          </a:bodyPr>
          <a:lstStyle/>
          <a:p>
            <a:r>
              <a:rPr lang="en-GB" dirty="0" smtClean="0"/>
              <a:t>FIFA 2018 BID</a:t>
            </a:r>
            <a:endParaRPr lang="en-GB" dirty="0"/>
          </a:p>
        </p:txBody>
      </p:sp>
      <p:sp>
        <p:nvSpPr>
          <p:cNvPr id="3" name="Subtitle 2"/>
          <p:cNvSpPr>
            <a:spLocks noGrp="1"/>
          </p:cNvSpPr>
          <p:nvPr>
            <p:ph type="subTitle" idx="1"/>
          </p:nvPr>
        </p:nvSpPr>
        <p:spPr>
          <a:xfrm>
            <a:off x="1371600" y="4643446"/>
            <a:ext cx="6400800" cy="1928826"/>
          </a:xfrm>
        </p:spPr>
        <p:txBody>
          <a:bodyPr>
            <a:normAutofit/>
          </a:bodyPr>
          <a:lstStyle/>
          <a:p>
            <a:r>
              <a:rPr lang="en-GB" sz="9600" dirty="0" smtClean="0"/>
              <a:t>England</a:t>
            </a:r>
            <a:endParaRPr lang="en-GB" sz="9600" dirty="0"/>
          </a:p>
        </p:txBody>
      </p:sp>
      <p:pic>
        <p:nvPicPr>
          <p:cNvPr id="4" name="Picture 3" descr="logo.png"/>
          <p:cNvPicPr>
            <a:picLocks noChangeAspect="1"/>
          </p:cNvPicPr>
          <p:nvPr/>
        </p:nvPicPr>
        <p:blipFill>
          <a:blip r:embed="rId2"/>
          <a:stretch>
            <a:fillRect/>
          </a:stretch>
        </p:blipFill>
        <p:spPr>
          <a:xfrm>
            <a:off x="1214414" y="0"/>
            <a:ext cx="7077110" cy="357187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68478"/>
          </a:xfrm>
        </p:spPr>
        <p:txBody>
          <a:bodyPr/>
          <a:lstStyle/>
          <a:p>
            <a:r>
              <a:rPr lang="en-GB" dirty="0" smtClean="0"/>
              <a:t>Passion for Football</a:t>
            </a:r>
            <a:endParaRPr lang="en-GB" dirty="0"/>
          </a:p>
        </p:txBody>
      </p:sp>
      <p:sp>
        <p:nvSpPr>
          <p:cNvPr id="3" name="Content Placeholder 2"/>
          <p:cNvSpPr>
            <a:spLocks noGrp="1"/>
          </p:cNvSpPr>
          <p:nvPr>
            <p:ph idx="1"/>
          </p:nvPr>
        </p:nvSpPr>
        <p:spPr>
          <a:xfrm>
            <a:off x="457200" y="1600200"/>
            <a:ext cx="8229600" cy="5257800"/>
          </a:xfrm>
        </p:spPr>
        <p:txBody>
          <a:bodyPr>
            <a:normAutofit fontScale="92500"/>
          </a:bodyPr>
          <a:lstStyle/>
          <a:p>
            <a:r>
              <a:rPr lang="en-GB" dirty="0" smtClean="0"/>
              <a:t/>
            </a:r>
            <a:br>
              <a:rPr lang="en-GB" dirty="0" smtClean="0"/>
            </a:br>
            <a:r>
              <a:rPr lang="en-GB" dirty="0" smtClean="0"/>
              <a:t>Football is our national sport. </a:t>
            </a:r>
          </a:p>
          <a:p>
            <a:r>
              <a:rPr lang="en-GB" dirty="0" smtClean="0"/>
              <a:t>Seven million people play every week</a:t>
            </a:r>
          </a:p>
          <a:p>
            <a:r>
              <a:rPr lang="en-GB" dirty="0" smtClean="0"/>
              <a:t>Over 30 million attendances at Premier League and Football League games every season. </a:t>
            </a:r>
          </a:p>
          <a:p>
            <a:r>
              <a:rPr lang="en-GB" dirty="0" smtClean="0"/>
              <a:t>Grassroots to elite; </a:t>
            </a:r>
          </a:p>
          <a:p>
            <a:r>
              <a:rPr lang="en-GB" dirty="0" smtClean="0"/>
              <a:t>Genders</a:t>
            </a:r>
          </a:p>
          <a:p>
            <a:r>
              <a:rPr lang="en-GB" dirty="0" smtClean="0"/>
              <a:t>Ethnic groups – communities</a:t>
            </a:r>
          </a:p>
          <a:p>
            <a:r>
              <a:rPr lang="en-GB" dirty="0" smtClean="0"/>
              <a:t>Nearly three billion people in over 200 countries regularly watch matches played in England</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United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Our love of football means the whole country is united behind England's bid: </a:t>
            </a:r>
          </a:p>
          <a:p>
            <a:r>
              <a:rPr lang="en-GB" dirty="0" smtClean="0"/>
              <a:t>The FA, </a:t>
            </a:r>
          </a:p>
          <a:p>
            <a:r>
              <a:rPr lang="en-GB" dirty="0" smtClean="0"/>
              <a:t>Premier League and Football League</a:t>
            </a:r>
          </a:p>
          <a:p>
            <a:r>
              <a:rPr lang="en-GB" dirty="0"/>
              <a:t>C</a:t>
            </a:r>
            <a:r>
              <a:rPr lang="en-GB" dirty="0" smtClean="0"/>
              <a:t>lubs and players</a:t>
            </a:r>
          </a:p>
          <a:p>
            <a:r>
              <a:rPr lang="en-GB" dirty="0" smtClean="0"/>
              <a:t>Government</a:t>
            </a:r>
          </a:p>
          <a:p>
            <a:r>
              <a:rPr lang="en-GB" dirty="0" smtClean="0"/>
              <a:t>Host Cities</a:t>
            </a:r>
          </a:p>
          <a:p>
            <a:r>
              <a:rPr lang="en-GB" dirty="0"/>
              <a:t>C</a:t>
            </a:r>
            <a:r>
              <a:rPr lang="en-GB" dirty="0" smtClean="0"/>
              <a:t>ommercial organisations, </a:t>
            </a:r>
          </a:p>
          <a:p>
            <a:r>
              <a:rPr lang="en-GB" dirty="0"/>
              <a:t>C</a:t>
            </a:r>
            <a:r>
              <a:rPr lang="en-GB" dirty="0" smtClean="0"/>
              <a:t>elebrities </a:t>
            </a:r>
            <a:endParaRPr lang="en-GB" dirty="0"/>
          </a:p>
          <a:p>
            <a:r>
              <a:rPr lang="en-GB" dirty="0" smtClean="0"/>
              <a:t>Football fans and the general public.</a:t>
            </a:r>
            <a:br>
              <a:rPr lang="en-GB" dirty="0" smtClean="0"/>
            </a:b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 popular destination with a home-from-home welcome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England is easy to get to and easy to get around. </a:t>
            </a:r>
          </a:p>
          <a:p>
            <a:r>
              <a:rPr lang="en-GB" dirty="0" smtClean="0"/>
              <a:t>Millions of tourists come each year because there's plenty to see and do, </a:t>
            </a:r>
          </a:p>
          <a:p>
            <a:r>
              <a:rPr lang="en-GB" dirty="0" smtClean="0"/>
              <a:t>Historic landmarks to attending world-famous cultural events - and a lot more besides. </a:t>
            </a:r>
          </a:p>
          <a:p>
            <a:r>
              <a:rPr lang="en-GB" dirty="0" smtClean="0"/>
              <a:t>Visiting players and fans will be welcomed with open arms by thousands of fellow countrymen who already call England home, yet all eager to provide enthusiastic support for their national teams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Iconic stadiums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England has dozens of iconic football stadiums</a:t>
            </a:r>
          </a:p>
          <a:p>
            <a:r>
              <a:rPr lang="en-GB" dirty="0" smtClean="0"/>
              <a:t>Rich in football heritage, spread throughout the country. </a:t>
            </a:r>
          </a:p>
          <a:p>
            <a:r>
              <a:rPr lang="en-GB" dirty="0" smtClean="0"/>
              <a:t>Each provides top-quality facilities and has its own unique atmosphere. </a:t>
            </a:r>
          </a:p>
          <a:p>
            <a:r>
              <a:rPr lang="en-GB" dirty="0" smtClean="0"/>
              <a:t>This atmosphere is created by the vocal backing of the fans and the vibrant colours they wear in support of their team. </a:t>
            </a:r>
          </a:p>
          <a:p>
            <a:r>
              <a:rPr lang="en-GB" dirty="0" smtClean="0"/>
              <a:t>Attending a football match in England is an unforgettable experience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28"/>
            <a:ext cx="8229600" cy="1428760"/>
          </a:xfrm>
        </p:spPr>
        <p:txBody>
          <a:bodyPr>
            <a:normAutofit fontScale="90000"/>
          </a:bodyPr>
          <a:lstStyle/>
          <a:p>
            <a:r>
              <a:rPr lang="en-GB" b="1" dirty="0" smtClean="0"/>
              <a:t>The experience to provide a great experience</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England has plenty of experience of hosting major events – </a:t>
            </a:r>
          </a:p>
          <a:p>
            <a:r>
              <a:rPr lang="en-GB" dirty="0" smtClean="0"/>
              <a:t>The FA Cup Final, Wimbledon Championships, the British Open Golf, the Grand National, Test Matches and the Six Nations </a:t>
            </a:r>
          </a:p>
          <a:p>
            <a:r>
              <a:rPr lang="en-GB" dirty="0" smtClean="0"/>
              <a:t>When it comes to security, transport and accommodation, the expertise and infrastructure are in place, and investment to enhance them continues.</a:t>
            </a:r>
            <a:br>
              <a:rPr lang="en-GB" dirty="0" smtClean="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Ideal location</a:t>
            </a:r>
            <a:endParaRPr lang="en-GB" dirty="0"/>
          </a:p>
        </p:txBody>
      </p:sp>
      <p:sp>
        <p:nvSpPr>
          <p:cNvPr id="3" name="Content Placeholder 2"/>
          <p:cNvSpPr>
            <a:spLocks noGrp="1"/>
          </p:cNvSpPr>
          <p:nvPr>
            <p:ph idx="1"/>
          </p:nvPr>
        </p:nvSpPr>
        <p:spPr>
          <a:xfrm>
            <a:off x="457200" y="2500306"/>
            <a:ext cx="8229600" cy="4071966"/>
          </a:xfrm>
        </p:spPr>
        <p:txBody>
          <a:bodyPr/>
          <a:lstStyle/>
          <a:p>
            <a:r>
              <a:rPr lang="en-GB" dirty="0" smtClean="0"/>
              <a:t>England is in the perfect broadcast time-zone. </a:t>
            </a:r>
          </a:p>
          <a:p>
            <a:r>
              <a:rPr lang="en-GB" dirty="0" smtClean="0"/>
              <a:t>There is no variation in altitude </a:t>
            </a:r>
          </a:p>
          <a:p>
            <a:r>
              <a:rPr lang="en-GB" dirty="0"/>
              <a:t>T</a:t>
            </a:r>
            <a:r>
              <a:rPr lang="en-GB" dirty="0" smtClean="0"/>
              <a:t>emperate climate that is ideal for sport and helps create excellent playing surfaces.</a:t>
            </a:r>
            <a:br>
              <a:rPr lang="en-GB" dirty="0" smtClean="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Fantastic festival of football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England can promise a fantastic festival of football - noisy, sold-out stadiums and packed FIFA Fan Fests™. </a:t>
            </a:r>
          </a:p>
          <a:p>
            <a:r>
              <a:rPr lang="en-GB" dirty="0" smtClean="0"/>
              <a:t>The football infrastructure is among the best in the world</a:t>
            </a:r>
          </a:p>
          <a:p>
            <a:r>
              <a:rPr lang="en-GB" dirty="0"/>
              <a:t>C</a:t>
            </a:r>
            <a:r>
              <a:rPr lang="en-GB" dirty="0" smtClean="0"/>
              <a:t>onfidently focus on taking the FIFA World Cup™ experience to a new level</a:t>
            </a:r>
          </a:p>
          <a:p>
            <a:r>
              <a:rPr lang="en-GB" dirty="0"/>
              <a:t>E</a:t>
            </a:r>
            <a:r>
              <a:rPr lang="en-GB" dirty="0" smtClean="0"/>
              <a:t>ngaging more people than ever before in the celebration.</a:t>
            </a:r>
            <a:br>
              <a:rPr lang="en-GB" dirty="0" smtClean="0"/>
            </a:br>
            <a:r>
              <a:rPr lang="en-GB" dirty="0" smtClean="0"/>
              <a:t/>
            </a:r>
            <a:br>
              <a:rPr lang="en-GB" dirty="0" smtClean="0"/>
            </a:b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Outstanding economic success</a:t>
            </a:r>
            <a:r>
              <a:rPr lang="en-GB" dirty="0" smtClean="0"/>
              <a:t/>
            </a:r>
            <a:br>
              <a:rPr lang="en-GB" dirty="0" smtClean="0"/>
            </a:br>
            <a:endParaRPr lang="en-GB" dirty="0"/>
          </a:p>
        </p:txBody>
      </p:sp>
      <p:sp>
        <p:nvSpPr>
          <p:cNvPr id="3" name="Content Placeholder 2"/>
          <p:cNvSpPr>
            <a:spLocks noGrp="1"/>
          </p:cNvSpPr>
          <p:nvPr>
            <p:ph idx="1"/>
          </p:nvPr>
        </p:nvSpPr>
        <p:spPr>
          <a:xfrm>
            <a:off x="457200" y="1600200"/>
            <a:ext cx="8229600" cy="4900634"/>
          </a:xfrm>
        </p:spPr>
        <p:txBody>
          <a:bodyPr>
            <a:normAutofit fontScale="85000" lnSpcReduction="10000"/>
          </a:bodyPr>
          <a:lstStyle/>
          <a:p>
            <a:r>
              <a:rPr lang="en-GB" dirty="0" smtClean="0"/>
              <a:t>England is the world's largest commercial market for football </a:t>
            </a:r>
          </a:p>
          <a:p>
            <a:r>
              <a:rPr lang="en-GB" dirty="0" smtClean="0"/>
              <a:t>TV rights, sponsorship, licensing, and ticket revenue. </a:t>
            </a:r>
          </a:p>
          <a:p>
            <a:r>
              <a:rPr lang="en-GB" dirty="0" smtClean="0"/>
              <a:t>A FIFA World Cup™ in England is guaranteed to be a huge commercial success. </a:t>
            </a:r>
          </a:p>
          <a:p>
            <a:r>
              <a:rPr lang="en-GB" dirty="0" smtClean="0"/>
              <a:t>A conservative analysis by PWC calculates the economic benefit to England of hosting the FIFA World Cup™ at over £3.2 billion, creating thousands of new jobs and opportunities for the entire country.</a:t>
            </a:r>
            <a:br>
              <a:rPr lang="en-GB" dirty="0" smtClean="0"/>
            </a:br>
            <a:r>
              <a:rPr lang="en-GB" dirty="0" smtClean="0"/>
              <a:t/>
            </a:r>
            <a:br>
              <a:rPr lang="en-GB" dirty="0" smtClean="0"/>
            </a:b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Inspiring the next generation</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England will work with FIFA to drive football development in England and around the world. </a:t>
            </a:r>
          </a:p>
          <a:p>
            <a:r>
              <a:rPr lang="en-GB" dirty="0" smtClean="0"/>
              <a:t>We'll inspire more people from every background to play and engage in football, and help provide the means to do so. </a:t>
            </a:r>
          </a:p>
          <a:p>
            <a:r>
              <a:rPr lang="en-GB" dirty="0" smtClean="0"/>
              <a:t>This will create a new generation of talent - players, coaches, referees and administrators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Driving positive change worldwide</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A FIFA World Cup™ in England will deliver the most impactful worldwide legacy imaginable.</a:t>
            </a:r>
          </a:p>
          <a:p>
            <a:r>
              <a:rPr lang="en-GB" dirty="0" smtClean="0"/>
              <a:t>It will improve the lives of millions by expanding global development programmes </a:t>
            </a:r>
          </a:p>
          <a:p>
            <a:r>
              <a:rPr lang="en-GB" dirty="0" smtClean="0"/>
              <a:t>It will tackle issues like health, education, environmental sustainability, racial and gender equality and social inclusion.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go wrong?</a:t>
            </a:r>
            <a:endParaRPr lang="en-GB" dirty="0"/>
          </a:p>
        </p:txBody>
      </p:sp>
      <p:sp>
        <p:nvSpPr>
          <p:cNvPr id="5" name="Content Placeholder 4"/>
          <p:cNvSpPr>
            <a:spLocks noGrp="1"/>
          </p:cNvSpPr>
          <p:nvPr>
            <p:ph idx="1"/>
          </p:nvPr>
        </p:nvSpPr>
        <p:spPr/>
        <p:txBody>
          <a:bodyPr/>
          <a:lstStyle/>
          <a:p>
            <a:r>
              <a:rPr lang="en-GB" dirty="0" smtClean="0"/>
              <a:t>.</a:t>
            </a:r>
            <a:endParaRPr lang="en-GB" dirty="0"/>
          </a:p>
        </p:txBody>
      </p:sp>
      <p:pic>
        <p:nvPicPr>
          <p:cNvPr id="6" name="Picture 5" descr="705x198_Fifa_Visit_705_201009020401.jpg"/>
          <p:cNvPicPr>
            <a:picLocks noChangeAspect="1"/>
          </p:cNvPicPr>
          <p:nvPr/>
        </p:nvPicPr>
        <p:blipFill>
          <a:blip r:embed="rId2"/>
          <a:stretch>
            <a:fillRect/>
          </a:stretch>
        </p:blipFill>
        <p:spPr>
          <a:xfrm>
            <a:off x="0" y="1500174"/>
            <a:ext cx="9143999" cy="535782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537</Words>
  <Application>Microsoft Office PowerPoint</Application>
  <PresentationFormat>On-screen Show (4:3)</PresentationFormat>
  <Paragraphs>59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FIFA 2018 BID</vt:lpstr>
      <vt:lpstr>Passion for Football</vt:lpstr>
      <vt:lpstr>England United</vt:lpstr>
      <vt:lpstr>A popular destination with a home-from-home welcome</vt:lpstr>
      <vt:lpstr>Iconic stadiums </vt:lpstr>
      <vt:lpstr>The experience to provide a great experience </vt:lpstr>
      <vt:lpstr>Ideal location</vt:lpstr>
      <vt:lpstr>Fantastic festival of football</vt:lpstr>
      <vt:lpstr>Outstanding economic success </vt:lpstr>
      <vt:lpstr>Inspiring the next generation </vt:lpstr>
      <vt:lpstr>Driving positive change worldwide </vt:lpstr>
      <vt:lpstr>Where did it all go wrong?</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FIFA 2018 BID</dc:title>
  <dc:creator>J Jones</dc:creator>
  <cp:lastModifiedBy>J Jones</cp:lastModifiedBy>
  <cp:revision>3</cp:revision>
  <dcterms:created xsi:type="dcterms:W3CDTF">2010-12-06T15:31:26Z</dcterms:created>
  <dcterms:modified xsi:type="dcterms:W3CDTF">2010-12-06T15:47:32Z</dcterms:modified>
</cp:coreProperties>
</file>