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7"/>
  </p:notesMasterIdLst>
  <p:sldIdLst>
    <p:sldId id="280" r:id="rId2"/>
    <p:sldId id="281" r:id="rId3"/>
    <p:sldId id="282" r:id="rId4"/>
    <p:sldId id="283" r:id="rId5"/>
    <p:sldId id="28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79" d="100"/>
          <a:sy n="79" d="100"/>
        </p:scale>
        <p:origin x="132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70077" y="2293363"/>
            <a:ext cx="5784766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br>
              <a:rPr lang="en-US" sz="4000" dirty="0">
                <a:latin typeface="Arial" charset="0"/>
              </a:rPr>
            </a:br>
            <a:r>
              <a:rPr lang="en-US" sz="4000" dirty="0">
                <a:latin typeface="Arial" charset="0"/>
              </a:rPr>
              <a:t>Routing and Switching Concepts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Programme Director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65480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28" y="1788340"/>
            <a:ext cx="8197369" cy="4019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Routing and Switching Essentials v6 Companion Guide by Cisco Networking Academy, Cisco Press. Published Dec 7, 2016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Websites - http://www.netacad.com (username and password required)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May 2019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Practical exam (class test)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2</a:t>
            </a:r>
            <a:r>
              <a:rPr lang="en-GB" sz="2400" b="1" baseline="30000" dirty="0">
                <a:solidFill>
                  <a:schemeClr val="tx1"/>
                </a:solidFill>
              </a:rPr>
              <a:t>nd</a:t>
            </a:r>
            <a:r>
              <a:rPr lang="en-GB" sz="2400" b="1" dirty="0">
                <a:solidFill>
                  <a:schemeClr val="tx1"/>
                </a:solidFill>
              </a:rPr>
              <a:t> April 2019 </a:t>
            </a:r>
          </a:p>
          <a:p>
            <a:r>
              <a:rPr lang="en-GB" sz="2600" b="1" dirty="0">
                <a:solidFill>
                  <a:srgbClr val="00B050"/>
                </a:solidFill>
              </a:rPr>
              <a:t>Cisco </a:t>
            </a:r>
            <a:r>
              <a:rPr lang="en-GB" sz="2600" b="1" dirty="0" err="1">
                <a:solidFill>
                  <a:srgbClr val="00B050"/>
                </a:solidFill>
              </a:rPr>
              <a:t>Netacad</a:t>
            </a:r>
            <a:r>
              <a:rPr lang="en-GB" sz="2600" b="1" dirty="0">
                <a:solidFill>
                  <a:srgbClr val="00B050"/>
                </a:solidFill>
              </a:rPr>
              <a:t> </a:t>
            </a:r>
          </a:p>
          <a:p>
            <a:pPr lvl="1"/>
            <a:r>
              <a:rPr lang="en-GB" sz="2400" b="1" dirty="0">
                <a:solidFill>
                  <a:srgbClr val="00B050"/>
                </a:solidFill>
              </a:rPr>
              <a:t>End of Chapter exams </a:t>
            </a:r>
          </a:p>
          <a:p>
            <a:pPr lvl="1"/>
            <a:r>
              <a:rPr lang="en-GB" sz="2400" b="1" dirty="0">
                <a:solidFill>
                  <a:srgbClr val="00B050"/>
                </a:solidFill>
              </a:rPr>
              <a:t>Final exam </a:t>
            </a:r>
          </a:p>
          <a:p>
            <a:pPr marL="349250" lvl="1" indent="0">
              <a:buNone/>
            </a:pPr>
            <a:endParaRPr lang="en-GB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ED3E-939C-49FE-9134-89E61F719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89704"/>
          </a:xfrm>
        </p:spPr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47194-BFAB-4329-A650-1D73DF1E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178781"/>
            <a:ext cx="8042276" cy="522997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Routing Concepts</a:t>
            </a:r>
          </a:p>
          <a:p>
            <a:r>
              <a:rPr lang="en-GB" sz="2000" dirty="0">
                <a:solidFill>
                  <a:schemeClr val="tx1"/>
                </a:solidFill>
              </a:rPr>
              <a:t>Static Routing</a:t>
            </a:r>
          </a:p>
          <a:p>
            <a:r>
              <a:rPr lang="en-GB" sz="2000" dirty="0">
                <a:solidFill>
                  <a:schemeClr val="tx1"/>
                </a:solidFill>
              </a:rPr>
              <a:t>Dynamic Routing</a:t>
            </a:r>
          </a:p>
          <a:p>
            <a:r>
              <a:rPr lang="en-GB" sz="2000" dirty="0">
                <a:solidFill>
                  <a:schemeClr val="tx1"/>
                </a:solidFill>
              </a:rPr>
              <a:t>Introduction to Switched Networks</a:t>
            </a:r>
          </a:p>
          <a:p>
            <a:r>
              <a:rPr lang="en-GB" sz="2000" dirty="0">
                <a:solidFill>
                  <a:schemeClr val="tx1"/>
                </a:solidFill>
              </a:rPr>
              <a:t>Switch Basic Configuration</a:t>
            </a:r>
          </a:p>
          <a:p>
            <a:r>
              <a:rPr lang="en-GB" sz="2000" dirty="0">
                <a:solidFill>
                  <a:schemeClr val="tx1"/>
                </a:solidFill>
              </a:rPr>
              <a:t>VLANs</a:t>
            </a:r>
          </a:p>
          <a:p>
            <a:r>
              <a:rPr lang="en-GB" sz="2000" dirty="0">
                <a:solidFill>
                  <a:schemeClr val="tx1"/>
                </a:solidFill>
              </a:rPr>
              <a:t>Inter-VLAN Routing</a:t>
            </a:r>
          </a:p>
          <a:p>
            <a:r>
              <a:rPr lang="en-GB" sz="2000" dirty="0">
                <a:solidFill>
                  <a:schemeClr val="tx1"/>
                </a:solidFill>
              </a:rPr>
              <a:t>DHCP and NAT</a:t>
            </a:r>
          </a:p>
          <a:p>
            <a:r>
              <a:rPr lang="en-GB" sz="2000" dirty="0">
                <a:solidFill>
                  <a:schemeClr val="tx1"/>
                </a:solidFill>
              </a:rPr>
              <a:t>Device Management</a:t>
            </a:r>
          </a:p>
        </p:txBody>
      </p:sp>
    </p:spTree>
    <p:extLst>
      <p:ext uri="{BB962C8B-B14F-4D97-AF65-F5344CB8AC3E}">
        <p14:creationId xmlns:p14="http://schemas.microsoft.com/office/powerpoint/2010/main" val="54041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2254</TotalTime>
  <Words>84</Words>
  <Application>Microsoft Office PowerPoint</Application>
  <PresentationFormat>On-screen Show (4:3)</PresentationFormat>
  <Paragraphs>29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ＭＳ Ｐゴシック</vt:lpstr>
      <vt:lpstr>Arial</vt:lpstr>
      <vt:lpstr>Calibri</vt:lpstr>
      <vt:lpstr>News Gothic MT</vt:lpstr>
      <vt:lpstr>Wingdings 2</vt:lpstr>
      <vt:lpstr>Breeze</vt:lpstr>
      <vt:lpstr>Introduction Routing and Switching Concepts</vt:lpstr>
      <vt:lpstr>Module Leader</vt:lpstr>
      <vt:lpstr>Reading List</vt:lpstr>
      <vt:lpstr>Assessments</vt:lpstr>
      <vt:lpstr>Topics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Mythily Kapilan</cp:lastModifiedBy>
  <cp:revision>122</cp:revision>
  <dcterms:created xsi:type="dcterms:W3CDTF">2011-10-03T10:20:59Z</dcterms:created>
  <dcterms:modified xsi:type="dcterms:W3CDTF">2018-10-01T20:25:48Z</dcterms:modified>
</cp:coreProperties>
</file>