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0"/>
  </p:notesMasterIdLst>
  <p:sldIdLst>
    <p:sldId id="257" r:id="rId2"/>
    <p:sldId id="258" r:id="rId3"/>
    <p:sldId id="259" r:id="rId4"/>
    <p:sldId id="260" r:id="rId5"/>
    <p:sldId id="261" r:id="rId6"/>
    <p:sldId id="262" r:id="rId7"/>
    <p:sldId id="263" r:id="rId8"/>
    <p:sldId id="264"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4" autoAdjust="0"/>
    <p:restoredTop sz="94660"/>
  </p:normalViewPr>
  <p:slideViewPr>
    <p:cSldViewPr snapToGrid="0">
      <p:cViewPr varScale="1">
        <p:scale>
          <a:sx n="86" d="100"/>
          <a:sy n="86" d="100"/>
        </p:scale>
        <p:origin x="738"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0FEF137-F750-481E-B9D3-38ED2C513E0A}" type="datetimeFigureOut">
              <a:rPr lang="en-GB" smtClean="0"/>
              <a:t>20/10/2023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12AF715-3756-49F7-B5CA-EA507BE8E709}" type="slidenum">
              <a:rPr lang="en-GB" smtClean="0"/>
              <a:t>‹#›</a:t>
            </a:fld>
            <a:endParaRPr lang="en-GB"/>
          </a:p>
        </p:txBody>
      </p:sp>
    </p:spTree>
    <p:extLst>
      <p:ext uri="{BB962C8B-B14F-4D97-AF65-F5344CB8AC3E}">
        <p14:creationId xmlns:p14="http://schemas.microsoft.com/office/powerpoint/2010/main" val="22038334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5"/>
        <p:cNvGrpSpPr/>
        <p:nvPr/>
      </p:nvGrpSpPr>
      <p:grpSpPr>
        <a:xfrm>
          <a:off x="0" y="0"/>
          <a:ext cx="0" cy="0"/>
          <a:chOff x="0" y="0"/>
          <a:chExt cx="0" cy="0"/>
        </a:xfrm>
      </p:grpSpPr>
      <p:sp>
        <p:nvSpPr>
          <p:cNvPr id="56" name="Google Shape;56;p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57" name="Google Shape;57;p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400"/>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1"/>
        <p:cNvGrpSpPr/>
        <p:nvPr/>
      </p:nvGrpSpPr>
      <p:grpSpPr>
        <a:xfrm>
          <a:off x="0" y="0"/>
          <a:ext cx="0" cy="0"/>
          <a:chOff x="0" y="0"/>
          <a:chExt cx="0" cy="0"/>
        </a:xfrm>
      </p:grpSpPr>
      <p:sp>
        <p:nvSpPr>
          <p:cNvPr id="62" name="Google Shape;62;p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63" name="Google Shape;63;p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400"/>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6"/>
        <p:cNvGrpSpPr/>
        <p:nvPr/>
      </p:nvGrpSpPr>
      <p:grpSpPr>
        <a:xfrm>
          <a:off x="0" y="0"/>
          <a:ext cx="0" cy="0"/>
          <a:chOff x="0" y="0"/>
          <a:chExt cx="0" cy="0"/>
        </a:xfrm>
      </p:grpSpPr>
      <p:sp>
        <p:nvSpPr>
          <p:cNvPr id="67" name="Google Shape;67;p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68" name="Google Shape;68;p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1200"/>
              </a:spcBef>
              <a:spcAft>
                <a:spcPts val="0"/>
              </a:spcAft>
              <a:buClr>
                <a:schemeClr val="dk1"/>
              </a:buClr>
              <a:buSzPts val="1100"/>
              <a:buFont typeface="Arial"/>
              <a:buNone/>
            </a:pPr>
            <a:r>
              <a:rPr lang="en" sz="1200">
                <a:solidFill>
                  <a:schemeClr val="dk1"/>
                </a:solidFill>
              </a:rPr>
              <a:t>The St. Regis hotel brand is renowned for its elegance and sophistication, having properties in some of the most prominent places across the globe. Marriott International manages and owns Regis Hotels &amp; Resorts, a US-based global luxury hotel company. The legendary hotel brand was established in 1904 with the help of Gilded Age business mogul John Jacob Astor IV in New York City (Putra, Suja, and Ruki, 2022). Featuring around sixty hotels in over 20 countries, St. Regis has developed into one of the most renowned names in offering premium hospitality to guests. Mark Waisbrod is the current CEO of St Regis and under his leadership, the hotel brand is developing more in the global market. This hotel is believed to follow greener techniques (Vidya, Triyuni, and Astawa, 2022).</a:t>
            </a:r>
            <a:endParaRPr sz="1200">
              <a:solidFill>
                <a:schemeClr val="dk1"/>
              </a:solidFill>
            </a:endParaRPr>
          </a:p>
          <a:p>
            <a:pPr marL="0" lvl="0" indent="0" algn="l" rtl="0">
              <a:lnSpc>
                <a:spcPct val="100000"/>
              </a:lnSpc>
              <a:spcBef>
                <a:spcPts val="1200"/>
              </a:spcBef>
              <a:spcAft>
                <a:spcPts val="0"/>
              </a:spcAft>
              <a:buSzPts val="1400"/>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3"/>
        <p:cNvGrpSpPr/>
        <p:nvPr/>
      </p:nvGrpSpPr>
      <p:grpSpPr>
        <a:xfrm>
          <a:off x="0" y="0"/>
          <a:ext cx="0" cy="0"/>
          <a:chOff x="0" y="0"/>
          <a:chExt cx="0" cy="0"/>
        </a:xfrm>
      </p:grpSpPr>
      <p:sp>
        <p:nvSpPr>
          <p:cNvPr id="74" name="Google Shape;74;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75" name="Google Shape;75;p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15000"/>
              </a:lnSpc>
              <a:spcBef>
                <a:spcPts val="1200"/>
              </a:spcBef>
              <a:spcAft>
                <a:spcPts val="0"/>
              </a:spcAft>
              <a:buClr>
                <a:schemeClr val="dk1"/>
              </a:buClr>
              <a:buSzPts val="1100"/>
              <a:buFont typeface="Arial"/>
              <a:buNone/>
            </a:pPr>
            <a:r>
              <a:rPr lang="en" sz="1200">
                <a:solidFill>
                  <a:schemeClr val="dk1"/>
                </a:solidFill>
              </a:rPr>
              <a:t>The main base of consumers of St. Regis is the affluent group of customers who have the capability of spending large sums of money. The money collected from this affluent group of customers plays a huge role in providing them with extraordinary services within their luxurious hotels (Arthini, Dewi, and Sekarti, 2022). There have been some permanent occupants at the hotel. In the early twentieth century, some of the famous personalities like mining magnate Daniel Guggenheim and physicist Nikola Tesla. In the 1960s, some of the regular guests at the St. Regis included television executive William Paley and his wife Babe, along with O. O. McIntyre's wife.</a:t>
            </a:r>
            <a:endParaRPr sz="1200">
              <a:solidFill>
                <a:schemeClr val="dk1"/>
              </a:solidFill>
            </a:endParaRPr>
          </a:p>
          <a:p>
            <a:pPr marL="0" lvl="0" indent="0" algn="l" rtl="0">
              <a:lnSpc>
                <a:spcPct val="115000"/>
              </a:lnSpc>
              <a:spcBef>
                <a:spcPts val="1200"/>
              </a:spcBef>
              <a:spcAft>
                <a:spcPts val="0"/>
              </a:spcAft>
              <a:buClr>
                <a:schemeClr val="dk1"/>
              </a:buClr>
              <a:buSzPts val="1100"/>
              <a:buFont typeface="Arial"/>
              <a:buNone/>
            </a:pPr>
            <a:r>
              <a:rPr lang="en" sz="1200" b="1">
                <a:solidFill>
                  <a:schemeClr val="dk1"/>
                </a:solidFill>
              </a:rPr>
              <a:t> </a:t>
            </a:r>
            <a:endParaRPr sz="1200" b="1">
              <a:solidFill>
                <a:schemeClr val="dk1"/>
              </a:solidFill>
            </a:endParaRPr>
          </a:p>
          <a:p>
            <a:pPr marL="0" lvl="0" indent="0" algn="l" rtl="0">
              <a:lnSpc>
                <a:spcPct val="100000"/>
              </a:lnSpc>
              <a:spcBef>
                <a:spcPts val="1200"/>
              </a:spcBef>
              <a:spcAft>
                <a:spcPts val="0"/>
              </a:spcAft>
              <a:buSzPts val="1400"/>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0"/>
        <p:cNvGrpSpPr/>
        <p:nvPr/>
      </p:nvGrpSpPr>
      <p:grpSpPr>
        <a:xfrm>
          <a:off x="0" y="0"/>
          <a:ext cx="0" cy="0"/>
          <a:chOff x="0" y="0"/>
          <a:chExt cx="0" cy="0"/>
        </a:xfrm>
      </p:grpSpPr>
      <p:sp>
        <p:nvSpPr>
          <p:cNvPr id="81" name="Google Shape;81;p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82" name="Google Shape;82;p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15000"/>
              </a:lnSpc>
              <a:spcBef>
                <a:spcPts val="1200"/>
              </a:spcBef>
              <a:spcAft>
                <a:spcPts val="0"/>
              </a:spcAft>
              <a:buClr>
                <a:schemeClr val="dk1"/>
              </a:buClr>
              <a:buSzPts val="1100"/>
              <a:buFont typeface="Arial"/>
              <a:buNone/>
            </a:pPr>
            <a:r>
              <a:rPr lang="en" sz="1200">
                <a:solidFill>
                  <a:schemeClr val="dk1"/>
                </a:solidFill>
              </a:rPr>
              <a:t>The St. Regis Spa has everything required for the greatest enjoyment, featuring spectacular locations. The spa has ten massage rooms, a steam room, and a Health &amp; Wellbeing Club with the latest technology. The St. Regis Beach Club welcomes guests in their golden nests full of luxuries and privileges such as all-day meals, and classic drinks with a local twist (Semadi, Triyuni, and Bagiastuti, 2022). The St. Regis has seven resort pools, comprising five for families, one for children, and one for adults only, all of which take full advantage of the hotel's prominent setting on one of Los Cabos' finest secluded beaches. Indulgent eButler Facilities can enable guests to relax for the whole day resting at the pool or enjoying the beach.</a:t>
            </a:r>
            <a:endParaRPr sz="1200">
              <a:solidFill>
                <a:schemeClr val="dk1"/>
              </a:solidFill>
            </a:endParaRPr>
          </a:p>
          <a:p>
            <a:pPr marL="0" lvl="0" indent="0" algn="l" rtl="0">
              <a:lnSpc>
                <a:spcPct val="100000"/>
              </a:lnSpc>
              <a:spcBef>
                <a:spcPts val="1200"/>
              </a:spcBef>
              <a:spcAft>
                <a:spcPts val="0"/>
              </a:spcAft>
              <a:buSzPts val="1400"/>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7"/>
        <p:cNvGrpSpPr/>
        <p:nvPr/>
      </p:nvGrpSpPr>
      <p:grpSpPr>
        <a:xfrm>
          <a:off x="0" y="0"/>
          <a:ext cx="0" cy="0"/>
          <a:chOff x="0" y="0"/>
          <a:chExt cx="0" cy="0"/>
        </a:xfrm>
      </p:grpSpPr>
      <p:sp>
        <p:nvSpPr>
          <p:cNvPr id="88" name="Google Shape;88;p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89" name="Google Shape;89;p6: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15000"/>
              </a:lnSpc>
              <a:spcBef>
                <a:spcPts val="1200"/>
              </a:spcBef>
              <a:spcAft>
                <a:spcPts val="0"/>
              </a:spcAft>
              <a:buClr>
                <a:schemeClr val="dk1"/>
              </a:buClr>
              <a:buSzPts val="1100"/>
              <a:buFont typeface="Arial"/>
              <a:buNone/>
            </a:pPr>
            <a:r>
              <a:rPr lang="en" sz="1200">
                <a:solidFill>
                  <a:schemeClr val="dk1"/>
                </a:solidFill>
              </a:rPr>
              <a:t>Hospitality is a vital aspect of the hospitality sector like the Hotel industry, and it can significantly affect the client's experiences. Hospitality is a lot more than just offering a bed or food; it involves establishing a friendly and delightful environment that makes guests feel comfortable and at home (Dirgayusa, Triyuni, and Nadra,2022).In the hospitality industry, service is fundamental in all essential services. Making the visitors feel unique is a skill that only devoted, competent employees can accomplish. By providing outstanding support, resolving guest issues, and upholding excellent relationships with clients, the hotel industry could boost client satisfaction and loyalty (Handayani, Jendra, and Dewi, 2022). Satisfied customers are more likely to return and refer the name of the hotel to others, resulting in higher revenue. It is also one of the most dynamic, fascinating, and rapidly rising businesses.</a:t>
            </a:r>
            <a:endParaRPr sz="1200">
              <a:solidFill>
                <a:schemeClr val="dk1"/>
              </a:solidFill>
            </a:endParaRPr>
          </a:p>
          <a:p>
            <a:pPr marL="0" lvl="0" indent="0" algn="l" rtl="0">
              <a:lnSpc>
                <a:spcPct val="100000"/>
              </a:lnSpc>
              <a:spcBef>
                <a:spcPts val="1200"/>
              </a:spcBef>
              <a:spcAft>
                <a:spcPts val="0"/>
              </a:spcAft>
              <a:buSzPts val="1400"/>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4"/>
        <p:cNvGrpSpPr/>
        <p:nvPr/>
      </p:nvGrpSpPr>
      <p:grpSpPr>
        <a:xfrm>
          <a:off x="0" y="0"/>
          <a:ext cx="0" cy="0"/>
          <a:chOff x="0" y="0"/>
          <a:chExt cx="0" cy="0"/>
        </a:xfrm>
      </p:grpSpPr>
      <p:sp>
        <p:nvSpPr>
          <p:cNvPr id="95" name="Google Shape;95;p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96" name="Google Shape;96;p7: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15000"/>
              </a:lnSpc>
              <a:spcBef>
                <a:spcPts val="1200"/>
              </a:spcBef>
              <a:spcAft>
                <a:spcPts val="0"/>
              </a:spcAft>
              <a:buClr>
                <a:schemeClr val="dk1"/>
              </a:buClr>
              <a:buSzPts val="1100"/>
              <a:buFont typeface="Arial"/>
              <a:buNone/>
            </a:pPr>
            <a:r>
              <a:rPr lang="en" sz="1200">
                <a:solidFill>
                  <a:schemeClr val="dk1"/>
                </a:solidFill>
              </a:rPr>
              <a:t>The St. Regis hotel brand is known for its sophistication and refined style, with hotels in some of the planet's most notable locations. Marriott International operates and controls Regis Hotels &amp; Resorts. The majority of St. Regis' clients are wealthy individuals who can afford to spend enormous quantities of money. There have been several permanent residents at the hotel. Famous people from the early twentieth century included Daniel Guggenheim and Nikola Tesla. Hospitality is an important part of the hotel business, and it may have a big impact on the client's experiences. St.Regis has always increased client happiness and loyalty by offering exceptional service, addressing guest complaints, and maintaining strong connections with clients. Customers who are pleased with their stay are more likely to return and recommend the hotel to others, resulting in increased income.</a:t>
            </a:r>
            <a:endParaRPr sz="1200">
              <a:solidFill>
                <a:schemeClr val="dk1"/>
              </a:solidFill>
            </a:endParaRPr>
          </a:p>
          <a:p>
            <a:pPr marL="0" lvl="0" indent="0" algn="l" rtl="0">
              <a:lnSpc>
                <a:spcPct val="100000"/>
              </a:lnSpc>
              <a:spcBef>
                <a:spcPts val="1200"/>
              </a:spcBef>
              <a:spcAft>
                <a:spcPts val="0"/>
              </a:spcAft>
              <a:buSzPts val="1400"/>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1"/>
        <p:cNvGrpSpPr/>
        <p:nvPr/>
      </p:nvGrpSpPr>
      <p:grpSpPr>
        <a:xfrm>
          <a:off x="0" y="0"/>
          <a:ext cx="0" cy="0"/>
          <a:chOff x="0" y="0"/>
          <a:chExt cx="0" cy="0"/>
        </a:xfrm>
      </p:grpSpPr>
      <p:sp>
        <p:nvSpPr>
          <p:cNvPr id="102" name="Google Shape;102;p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03" name="Google Shape;103;p8: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400"/>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918F6D-8C03-35EE-3CAA-A05BC810306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47F5769-9060-6645-56F3-A34375BFC68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F1E9382-44A8-00B2-FF03-F6F8E7A1BBEC}"/>
              </a:ext>
            </a:extLst>
          </p:cNvPr>
          <p:cNvSpPr>
            <a:spLocks noGrp="1"/>
          </p:cNvSpPr>
          <p:nvPr>
            <p:ph type="dt" sz="half" idx="10"/>
          </p:nvPr>
        </p:nvSpPr>
        <p:spPr/>
        <p:txBody>
          <a:bodyPr/>
          <a:lstStyle/>
          <a:p>
            <a:fld id="{8B41A2A0-EE6B-4A1F-85E2-586250999D37}" type="datetimeFigureOut">
              <a:rPr lang="en-GB" smtClean="0"/>
              <a:t>20/10/2023</a:t>
            </a:fld>
            <a:endParaRPr lang="en-GB"/>
          </a:p>
        </p:txBody>
      </p:sp>
      <p:sp>
        <p:nvSpPr>
          <p:cNvPr id="5" name="Footer Placeholder 4">
            <a:extLst>
              <a:ext uri="{FF2B5EF4-FFF2-40B4-BE49-F238E27FC236}">
                <a16:creationId xmlns:a16="http://schemas.microsoft.com/office/drawing/2014/main" id="{F1A5A4A5-DCC5-CCF4-1985-B1C62446A3F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4484A6A-A0A9-0A75-64D9-924C5434B8D4}"/>
              </a:ext>
            </a:extLst>
          </p:cNvPr>
          <p:cNvSpPr>
            <a:spLocks noGrp="1"/>
          </p:cNvSpPr>
          <p:nvPr>
            <p:ph type="sldNum" sz="quarter" idx="12"/>
          </p:nvPr>
        </p:nvSpPr>
        <p:spPr/>
        <p:txBody>
          <a:bodyPr/>
          <a:lstStyle/>
          <a:p>
            <a:fld id="{1C286AD0-8F1D-4704-9DA0-A2E9CC4B6DC2}" type="slidenum">
              <a:rPr lang="en-GB" smtClean="0"/>
              <a:t>‹#›</a:t>
            </a:fld>
            <a:endParaRPr lang="en-GB"/>
          </a:p>
        </p:txBody>
      </p:sp>
    </p:spTree>
    <p:extLst>
      <p:ext uri="{BB962C8B-B14F-4D97-AF65-F5344CB8AC3E}">
        <p14:creationId xmlns:p14="http://schemas.microsoft.com/office/powerpoint/2010/main" val="41660796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3598E6-17B8-AAFB-2337-AD794725612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7E5DD0A-980D-6911-D3D6-7418C8CF876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B72BDB6-5DF6-1354-22A1-5DACC0638D53}"/>
              </a:ext>
            </a:extLst>
          </p:cNvPr>
          <p:cNvSpPr>
            <a:spLocks noGrp="1"/>
          </p:cNvSpPr>
          <p:nvPr>
            <p:ph type="dt" sz="half" idx="10"/>
          </p:nvPr>
        </p:nvSpPr>
        <p:spPr/>
        <p:txBody>
          <a:bodyPr/>
          <a:lstStyle/>
          <a:p>
            <a:fld id="{8B41A2A0-EE6B-4A1F-85E2-586250999D37}" type="datetimeFigureOut">
              <a:rPr lang="en-GB" smtClean="0"/>
              <a:t>20/10/2023</a:t>
            </a:fld>
            <a:endParaRPr lang="en-GB"/>
          </a:p>
        </p:txBody>
      </p:sp>
      <p:sp>
        <p:nvSpPr>
          <p:cNvPr id="5" name="Footer Placeholder 4">
            <a:extLst>
              <a:ext uri="{FF2B5EF4-FFF2-40B4-BE49-F238E27FC236}">
                <a16:creationId xmlns:a16="http://schemas.microsoft.com/office/drawing/2014/main" id="{B71FD9A6-0B79-3E0C-EF24-E0CACF70229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9062DE8-2F84-73C0-84D9-66381E675B70}"/>
              </a:ext>
            </a:extLst>
          </p:cNvPr>
          <p:cNvSpPr>
            <a:spLocks noGrp="1"/>
          </p:cNvSpPr>
          <p:nvPr>
            <p:ph type="sldNum" sz="quarter" idx="12"/>
          </p:nvPr>
        </p:nvSpPr>
        <p:spPr/>
        <p:txBody>
          <a:bodyPr/>
          <a:lstStyle/>
          <a:p>
            <a:fld id="{1C286AD0-8F1D-4704-9DA0-A2E9CC4B6DC2}" type="slidenum">
              <a:rPr lang="en-GB" smtClean="0"/>
              <a:t>‹#›</a:t>
            </a:fld>
            <a:endParaRPr lang="en-GB"/>
          </a:p>
        </p:txBody>
      </p:sp>
    </p:spTree>
    <p:extLst>
      <p:ext uri="{BB962C8B-B14F-4D97-AF65-F5344CB8AC3E}">
        <p14:creationId xmlns:p14="http://schemas.microsoft.com/office/powerpoint/2010/main" val="35579832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25D91D-766E-D396-8A80-EF3EF0819CB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3501956-D5AD-C3E2-F283-FD4E66E8E25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67D4B54-19D1-2E9C-FBD0-8C97A8B01FD4}"/>
              </a:ext>
            </a:extLst>
          </p:cNvPr>
          <p:cNvSpPr>
            <a:spLocks noGrp="1"/>
          </p:cNvSpPr>
          <p:nvPr>
            <p:ph type="dt" sz="half" idx="10"/>
          </p:nvPr>
        </p:nvSpPr>
        <p:spPr/>
        <p:txBody>
          <a:bodyPr/>
          <a:lstStyle/>
          <a:p>
            <a:fld id="{8B41A2A0-EE6B-4A1F-85E2-586250999D37}" type="datetimeFigureOut">
              <a:rPr lang="en-GB" smtClean="0"/>
              <a:t>20/10/2023</a:t>
            </a:fld>
            <a:endParaRPr lang="en-GB"/>
          </a:p>
        </p:txBody>
      </p:sp>
      <p:sp>
        <p:nvSpPr>
          <p:cNvPr id="5" name="Footer Placeholder 4">
            <a:extLst>
              <a:ext uri="{FF2B5EF4-FFF2-40B4-BE49-F238E27FC236}">
                <a16:creationId xmlns:a16="http://schemas.microsoft.com/office/drawing/2014/main" id="{8EDFB8B1-F8C5-6859-4FE5-C06BB114498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5088AC7-D3D1-8E14-3D40-59401C910B14}"/>
              </a:ext>
            </a:extLst>
          </p:cNvPr>
          <p:cNvSpPr>
            <a:spLocks noGrp="1"/>
          </p:cNvSpPr>
          <p:nvPr>
            <p:ph type="sldNum" sz="quarter" idx="12"/>
          </p:nvPr>
        </p:nvSpPr>
        <p:spPr/>
        <p:txBody>
          <a:bodyPr/>
          <a:lstStyle/>
          <a:p>
            <a:fld id="{1C286AD0-8F1D-4704-9DA0-A2E9CC4B6DC2}" type="slidenum">
              <a:rPr lang="en-GB" smtClean="0"/>
              <a:t>‹#›</a:t>
            </a:fld>
            <a:endParaRPr lang="en-GB"/>
          </a:p>
        </p:txBody>
      </p:sp>
    </p:spTree>
    <p:extLst>
      <p:ext uri="{BB962C8B-B14F-4D97-AF65-F5344CB8AC3E}">
        <p14:creationId xmlns:p14="http://schemas.microsoft.com/office/powerpoint/2010/main" val="40034192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307EA5-A348-4E9F-E625-BB149EF8DCD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89E7F65-672B-A53D-D007-E9BE4906A1F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FF6C4C4-246D-E7D4-6CD1-EBB71FD6AE5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BA612E0-5CCE-1369-8522-36121B122AA0}"/>
              </a:ext>
            </a:extLst>
          </p:cNvPr>
          <p:cNvSpPr>
            <a:spLocks noGrp="1"/>
          </p:cNvSpPr>
          <p:nvPr>
            <p:ph type="dt" sz="half" idx="10"/>
          </p:nvPr>
        </p:nvSpPr>
        <p:spPr/>
        <p:txBody>
          <a:bodyPr/>
          <a:lstStyle/>
          <a:p>
            <a:fld id="{8B41A2A0-EE6B-4A1F-85E2-586250999D37}" type="datetimeFigureOut">
              <a:rPr lang="en-GB" smtClean="0"/>
              <a:t>20/10/2023</a:t>
            </a:fld>
            <a:endParaRPr lang="en-GB"/>
          </a:p>
        </p:txBody>
      </p:sp>
      <p:sp>
        <p:nvSpPr>
          <p:cNvPr id="6" name="Footer Placeholder 5">
            <a:extLst>
              <a:ext uri="{FF2B5EF4-FFF2-40B4-BE49-F238E27FC236}">
                <a16:creationId xmlns:a16="http://schemas.microsoft.com/office/drawing/2014/main" id="{83F4E069-5934-73B8-60AF-70DF19F84B4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DCE407A-F546-3F68-3A6A-02E84F47FD24}"/>
              </a:ext>
            </a:extLst>
          </p:cNvPr>
          <p:cNvSpPr>
            <a:spLocks noGrp="1"/>
          </p:cNvSpPr>
          <p:nvPr>
            <p:ph type="sldNum" sz="quarter" idx="12"/>
          </p:nvPr>
        </p:nvSpPr>
        <p:spPr/>
        <p:txBody>
          <a:bodyPr/>
          <a:lstStyle/>
          <a:p>
            <a:fld id="{1C286AD0-8F1D-4704-9DA0-A2E9CC4B6DC2}" type="slidenum">
              <a:rPr lang="en-GB" smtClean="0"/>
              <a:t>‹#›</a:t>
            </a:fld>
            <a:endParaRPr lang="en-GB"/>
          </a:p>
        </p:txBody>
      </p:sp>
    </p:spTree>
    <p:extLst>
      <p:ext uri="{BB962C8B-B14F-4D97-AF65-F5344CB8AC3E}">
        <p14:creationId xmlns:p14="http://schemas.microsoft.com/office/powerpoint/2010/main" val="16915966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4AE408-8034-564D-1C33-CDF863D76A4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FD4431B-E1C8-99B9-DBBE-483210E210F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DC800E8-B4B5-DEBC-63E8-A3255B204F8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22AA177-C469-5316-1C07-9DCC0C3B54C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9CA937C-D9E4-C9FB-96F9-AF780234ABF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8070B39-CC0A-5991-690F-F7B702C3A5C8}"/>
              </a:ext>
            </a:extLst>
          </p:cNvPr>
          <p:cNvSpPr>
            <a:spLocks noGrp="1"/>
          </p:cNvSpPr>
          <p:nvPr>
            <p:ph type="dt" sz="half" idx="10"/>
          </p:nvPr>
        </p:nvSpPr>
        <p:spPr/>
        <p:txBody>
          <a:bodyPr/>
          <a:lstStyle/>
          <a:p>
            <a:fld id="{8B41A2A0-EE6B-4A1F-85E2-586250999D37}" type="datetimeFigureOut">
              <a:rPr lang="en-GB" smtClean="0"/>
              <a:t>20/10/2023</a:t>
            </a:fld>
            <a:endParaRPr lang="en-GB"/>
          </a:p>
        </p:txBody>
      </p:sp>
      <p:sp>
        <p:nvSpPr>
          <p:cNvPr id="8" name="Footer Placeholder 7">
            <a:extLst>
              <a:ext uri="{FF2B5EF4-FFF2-40B4-BE49-F238E27FC236}">
                <a16:creationId xmlns:a16="http://schemas.microsoft.com/office/drawing/2014/main" id="{BA7FDA0E-4036-8ECE-6917-9ABF582F82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8306551-6DE7-F159-BB9B-796AB012FBC8}"/>
              </a:ext>
            </a:extLst>
          </p:cNvPr>
          <p:cNvSpPr>
            <a:spLocks noGrp="1"/>
          </p:cNvSpPr>
          <p:nvPr>
            <p:ph type="sldNum" sz="quarter" idx="12"/>
          </p:nvPr>
        </p:nvSpPr>
        <p:spPr/>
        <p:txBody>
          <a:bodyPr/>
          <a:lstStyle/>
          <a:p>
            <a:fld id="{1C286AD0-8F1D-4704-9DA0-A2E9CC4B6DC2}" type="slidenum">
              <a:rPr lang="en-GB" smtClean="0"/>
              <a:t>‹#›</a:t>
            </a:fld>
            <a:endParaRPr lang="en-GB"/>
          </a:p>
        </p:txBody>
      </p:sp>
    </p:spTree>
    <p:extLst>
      <p:ext uri="{BB962C8B-B14F-4D97-AF65-F5344CB8AC3E}">
        <p14:creationId xmlns:p14="http://schemas.microsoft.com/office/powerpoint/2010/main" val="15847108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512AE9-C3C2-0458-9DB0-E49F87E4AAC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551DBCA-F4D2-B48D-F4B7-C12520D26053}"/>
              </a:ext>
            </a:extLst>
          </p:cNvPr>
          <p:cNvSpPr>
            <a:spLocks noGrp="1"/>
          </p:cNvSpPr>
          <p:nvPr>
            <p:ph type="dt" sz="half" idx="10"/>
          </p:nvPr>
        </p:nvSpPr>
        <p:spPr/>
        <p:txBody>
          <a:bodyPr/>
          <a:lstStyle/>
          <a:p>
            <a:fld id="{8B41A2A0-EE6B-4A1F-85E2-586250999D37}" type="datetimeFigureOut">
              <a:rPr lang="en-GB" smtClean="0"/>
              <a:t>20/10/2023</a:t>
            </a:fld>
            <a:endParaRPr lang="en-GB"/>
          </a:p>
        </p:txBody>
      </p:sp>
      <p:sp>
        <p:nvSpPr>
          <p:cNvPr id="4" name="Footer Placeholder 3">
            <a:extLst>
              <a:ext uri="{FF2B5EF4-FFF2-40B4-BE49-F238E27FC236}">
                <a16:creationId xmlns:a16="http://schemas.microsoft.com/office/drawing/2014/main" id="{A91D57F4-0491-C820-A672-79E9BF7076F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1DAF1FE-506A-47F7-A95E-0790BAE6903B}"/>
              </a:ext>
            </a:extLst>
          </p:cNvPr>
          <p:cNvSpPr>
            <a:spLocks noGrp="1"/>
          </p:cNvSpPr>
          <p:nvPr>
            <p:ph type="sldNum" sz="quarter" idx="12"/>
          </p:nvPr>
        </p:nvSpPr>
        <p:spPr/>
        <p:txBody>
          <a:bodyPr/>
          <a:lstStyle/>
          <a:p>
            <a:fld id="{1C286AD0-8F1D-4704-9DA0-A2E9CC4B6DC2}" type="slidenum">
              <a:rPr lang="en-GB" smtClean="0"/>
              <a:t>‹#›</a:t>
            </a:fld>
            <a:endParaRPr lang="en-GB"/>
          </a:p>
        </p:txBody>
      </p:sp>
    </p:spTree>
    <p:extLst>
      <p:ext uri="{BB962C8B-B14F-4D97-AF65-F5344CB8AC3E}">
        <p14:creationId xmlns:p14="http://schemas.microsoft.com/office/powerpoint/2010/main" val="36116932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4B57220-8886-1D67-74DA-E550F952022D}"/>
              </a:ext>
            </a:extLst>
          </p:cNvPr>
          <p:cNvSpPr>
            <a:spLocks noGrp="1"/>
          </p:cNvSpPr>
          <p:nvPr>
            <p:ph type="dt" sz="half" idx="10"/>
          </p:nvPr>
        </p:nvSpPr>
        <p:spPr/>
        <p:txBody>
          <a:bodyPr/>
          <a:lstStyle/>
          <a:p>
            <a:fld id="{8B41A2A0-EE6B-4A1F-85E2-586250999D37}" type="datetimeFigureOut">
              <a:rPr lang="en-GB" smtClean="0"/>
              <a:t>20/10/2023</a:t>
            </a:fld>
            <a:endParaRPr lang="en-GB"/>
          </a:p>
        </p:txBody>
      </p:sp>
      <p:sp>
        <p:nvSpPr>
          <p:cNvPr id="3" name="Footer Placeholder 2">
            <a:extLst>
              <a:ext uri="{FF2B5EF4-FFF2-40B4-BE49-F238E27FC236}">
                <a16:creationId xmlns:a16="http://schemas.microsoft.com/office/drawing/2014/main" id="{72EE6E82-97D9-B2C3-FA2E-C939654740F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8A50CA6-88E6-8620-8703-33AA6E0E7509}"/>
              </a:ext>
            </a:extLst>
          </p:cNvPr>
          <p:cNvSpPr>
            <a:spLocks noGrp="1"/>
          </p:cNvSpPr>
          <p:nvPr>
            <p:ph type="sldNum" sz="quarter" idx="12"/>
          </p:nvPr>
        </p:nvSpPr>
        <p:spPr/>
        <p:txBody>
          <a:bodyPr/>
          <a:lstStyle/>
          <a:p>
            <a:fld id="{1C286AD0-8F1D-4704-9DA0-A2E9CC4B6DC2}" type="slidenum">
              <a:rPr lang="en-GB" smtClean="0"/>
              <a:t>‹#›</a:t>
            </a:fld>
            <a:endParaRPr lang="en-GB"/>
          </a:p>
        </p:txBody>
      </p:sp>
    </p:spTree>
    <p:extLst>
      <p:ext uri="{BB962C8B-B14F-4D97-AF65-F5344CB8AC3E}">
        <p14:creationId xmlns:p14="http://schemas.microsoft.com/office/powerpoint/2010/main" val="1982763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9B98D9-473C-E6C2-8278-D4DEC2B4A35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2634111-6907-66E3-09DA-5EF647E7A42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F519750-CE37-35FD-0141-79AE083F5AD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0740C62-E274-9189-0C22-5316000ED3C2}"/>
              </a:ext>
            </a:extLst>
          </p:cNvPr>
          <p:cNvSpPr>
            <a:spLocks noGrp="1"/>
          </p:cNvSpPr>
          <p:nvPr>
            <p:ph type="dt" sz="half" idx="10"/>
          </p:nvPr>
        </p:nvSpPr>
        <p:spPr/>
        <p:txBody>
          <a:bodyPr/>
          <a:lstStyle/>
          <a:p>
            <a:fld id="{8B41A2A0-EE6B-4A1F-85E2-586250999D37}" type="datetimeFigureOut">
              <a:rPr lang="en-GB" smtClean="0"/>
              <a:t>20/10/2023</a:t>
            </a:fld>
            <a:endParaRPr lang="en-GB"/>
          </a:p>
        </p:txBody>
      </p:sp>
      <p:sp>
        <p:nvSpPr>
          <p:cNvPr id="6" name="Footer Placeholder 5">
            <a:extLst>
              <a:ext uri="{FF2B5EF4-FFF2-40B4-BE49-F238E27FC236}">
                <a16:creationId xmlns:a16="http://schemas.microsoft.com/office/drawing/2014/main" id="{BA4014BA-3D4B-DA7B-C8FF-5F1AD8045D5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423A3B2-9572-BCCB-1849-80479390DC49}"/>
              </a:ext>
            </a:extLst>
          </p:cNvPr>
          <p:cNvSpPr>
            <a:spLocks noGrp="1"/>
          </p:cNvSpPr>
          <p:nvPr>
            <p:ph type="sldNum" sz="quarter" idx="12"/>
          </p:nvPr>
        </p:nvSpPr>
        <p:spPr/>
        <p:txBody>
          <a:bodyPr/>
          <a:lstStyle/>
          <a:p>
            <a:fld id="{1C286AD0-8F1D-4704-9DA0-A2E9CC4B6DC2}" type="slidenum">
              <a:rPr lang="en-GB" smtClean="0"/>
              <a:t>‹#›</a:t>
            </a:fld>
            <a:endParaRPr lang="en-GB"/>
          </a:p>
        </p:txBody>
      </p:sp>
    </p:spTree>
    <p:extLst>
      <p:ext uri="{BB962C8B-B14F-4D97-AF65-F5344CB8AC3E}">
        <p14:creationId xmlns:p14="http://schemas.microsoft.com/office/powerpoint/2010/main" val="25932785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A355D7-894A-7B46-D316-CC9F157E72B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FD15612-24EA-CF6D-FD7D-2F3B4622D87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F831CAD-F5D9-B798-7BAC-8D7654E090C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9960E5B-70C3-0D98-FF3F-FA6FB932B270}"/>
              </a:ext>
            </a:extLst>
          </p:cNvPr>
          <p:cNvSpPr>
            <a:spLocks noGrp="1"/>
          </p:cNvSpPr>
          <p:nvPr>
            <p:ph type="dt" sz="half" idx="10"/>
          </p:nvPr>
        </p:nvSpPr>
        <p:spPr/>
        <p:txBody>
          <a:bodyPr/>
          <a:lstStyle/>
          <a:p>
            <a:fld id="{8B41A2A0-EE6B-4A1F-85E2-586250999D37}" type="datetimeFigureOut">
              <a:rPr lang="en-GB" smtClean="0"/>
              <a:t>20/10/2023</a:t>
            </a:fld>
            <a:endParaRPr lang="en-GB"/>
          </a:p>
        </p:txBody>
      </p:sp>
      <p:sp>
        <p:nvSpPr>
          <p:cNvPr id="6" name="Footer Placeholder 5">
            <a:extLst>
              <a:ext uri="{FF2B5EF4-FFF2-40B4-BE49-F238E27FC236}">
                <a16:creationId xmlns:a16="http://schemas.microsoft.com/office/drawing/2014/main" id="{642CC227-F951-5194-7E1E-51FD0A6EC71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8A2120F-BE35-360A-BF8E-050E608818B5}"/>
              </a:ext>
            </a:extLst>
          </p:cNvPr>
          <p:cNvSpPr>
            <a:spLocks noGrp="1"/>
          </p:cNvSpPr>
          <p:nvPr>
            <p:ph type="sldNum" sz="quarter" idx="12"/>
          </p:nvPr>
        </p:nvSpPr>
        <p:spPr/>
        <p:txBody>
          <a:bodyPr/>
          <a:lstStyle/>
          <a:p>
            <a:fld id="{1C286AD0-8F1D-4704-9DA0-A2E9CC4B6DC2}" type="slidenum">
              <a:rPr lang="en-GB" smtClean="0"/>
              <a:t>‹#›</a:t>
            </a:fld>
            <a:endParaRPr lang="en-GB"/>
          </a:p>
        </p:txBody>
      </p:sp>
    </p:spTree>
    <p:extLst>
      <p:ext uri="{BB962C8B-B14F-4D97-AF65-F5344CB8AC3E}">
        <p14:creationId xmlns:p14="http://schemas.microsoft.com/office/powerpoint/2010/main" val="37257037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059948-BFB3-56B0-B132-044B01464F6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FF08F75-A75B-C64A-A829-F66750D579D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00A7FE-2F08-E60A-3C6B-8FCCDFBF24B9}"/>
              </a:ext>
            </a:extLst>
          </p:cNvPr>
          <p:cNvSpPr>
            <a:spLocks noGrp="1"/>
          </p:cNvSpPr>
          <p:nvPr>
            <p:ph type="dt" sz="half" idx="10"/>
          </p:nvPr>
        </p:nvSpPr>
        <p:spPr/>
        <p:txBody>
          <a:bodyPr/>
          <a:lstStyle/>
          <a:p>
            <a:fld id="{8B41A2A0-EE6B-4A1F-85E2-586250999D37}" type="datetimeFigureOut">
              <a:rPr lang="en-GB" smtClean="0"/>
              <a:t>20/10/2023</a:t>
            </a:fld>
            <a:endParaRPr lang="en-GB"/>
          </a:p>
        </p:txBody>
      </p:sp>
      <p:sp>
        <p:nvSpPr>
          <p:cNvPr id="5" name="Footer Placeholder 4">
            <a:extLst>
              <a:ext uri="{FF2B5EF4-FFF2-40B4-BE49-F238E27FC236}">
                <a16:creationId xmlns:a16="http://schemas.microsoft.com/office/drawing/2014/main" id="{2E7121F7-8D34-62C7-B6B7-35676B1EAFB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060AEE6-956F-5066-7968-B512675CC2FA}"/>
              </a:ext>
            </a:extLst>
          </p:cNvPr>
          <p:cNvSpPr>
            <a:spLocks noGrp="1"/>
          </p:cNvSpPr>
          <p:nvPr>
            <p:ph type="sldNum" sz="quarter" idx="12"/>
          </p:nvPr>
        </p:nvSpPr>
        <p:spPr/>
        <p:txBody>
          <a:bodyPr/>
          <a:lstStyle/>
          <a:p>
            <a:fld id="{1C286AD0-8F1D-4704-9DA0-A2E9CC4B6DC2}" type="slidenum">
              <a:rPr lang="en-GB" smtClean="0"/>
              <a:t>‹#›</a:t>
            </a:fld>
            <a:endParaRPr lang="en-GB"/>
          </a:p>
        </p:txBody>
      </p:sp>
    </p:spTree>
    <p:extLst>
      <p:ext uri="{BB962C8B-B14F-4D97-AF65-F5344CB8AC3E}">
        <p14:creationId xmlns:p14="http://schemas.microsoft.com/office/powerpoint/2010/main" val="42015468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0A96D1B-ED85-F6D6-0E27-2A6471049EF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921CEFA-B59E-4A6E-B45C-55A30302553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64FFF34-5541-C735-AA5C-7F79C7BC5B94}"/>
              </a:ext>
            </a:extLst>
          </p:cNvPr>
          <p:cNvSpPr>
            <a:spLocks noGrp="1"/>
          </p:cNvSpPr>
          <p:nvPr>
            <p:ph type="dt" sz="half" idx="10"/>
          </p:nvPr>
        </p:nvSpPr>
        <p:spPr/>
        <p:txBody>
          <a:bodyPr/>
          <a:lstStyle/>
          <a:p>
            <a:fld id="{8B41A2A0-EE6B-4A1F-85E2-586250999D37}" type="datetimeFigureOut">
              <a:rPr lang="en-GB" smtClean="0"/>
              <a:t>20/10/2023</a:t>
            </a:fld>
            <a:endParaRPr lang="en-GB"/>
          </a:p>
        </p:txBody>
      </p:sp>
      <p:sp>
        <p:nvSpPr>
          <p:cNvPr id="5" name="Footer Placeholder 4">
            <a:extLst>
              <a:ext uri="{FF2B5EF4-FFF2-40B4-BE49-F238E27FC236}">
                <a16:creationId xmlns:a16="http://schemas.microsoft.com/office/drawing/2014/main" id="{2EB9D9BC-5EA3-0808-260E-6C5C2CB6FEE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1A869CF-0BE0-4DB6-3AD5-3660C685A309}"/>
              </a:ext>
            </a:extLst>
          </p:cNvPr>
          <p:cNvSpPr>
            <a:spLocks noGrp="1"/>
          </p:cNvSpPr>
          <p:nvPr>
            <p:ph type="sldNum" sz="quarter" idx="12"/>
          </p:nvPr>
        </p:nvSpPr>
        <p:spPr/>
        <p:txBody>
          <a:bodyPr/>
          <a:lstStyle/>
          <a:p>
            <a:fld id="{1C286AD0-8F1D-4704-9DA0-A2E9CC4B6DC2}" type="slidenum">
              <a:rPr lang="en-GB" smtClean="0"/>
              <a:t>‹#›</a:t>
            </a:fld>
            <a:endParaRPr lang="en-GB"/>
          </a:p>
        </p:txBody>
      </p:sp>
    </p:spTree>
    <p:extLst>
      <p:ext uri="{BB962C8B-B14F-4D97-AF65-F5344CB8AC3E}">
        <p14:creationId xmlns:p14="http://schemas.microsoft.com/office/powerpoint/2010/main" val="310303509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Main point">
  <p:cSld name="Main point">
    <p:bg>
      <p:bgPr>
        <a:solidFill>
          <a:schemeClr val="lt2"/>
        </a:solidFill>
        <a:effectLst/>
      </p:bgPr>
    </p:bg>
    <p:spTree>
      <p:nvGrpSpPr>
        <p:cNvPr id="1" name="Shape 15"/>
        <p:cNvGrpSpPr/>
        <p:nvPr/>
      </p:nvGrpSpPr>
      <p:grpSpPr>
        <a:xfrm>
          <a:off x="0" y="0"/>
          <a:ext cx="0" cy="0"/>
          <a:chOff x="0" y="0"/>
          <a:chExt cx="0" cy="0"/>
        </a:xfrm>
      </p:grpSpPr>
      <p:sp>
        <p:nvSpPr>
          <p:cNvPr id="16" name="Google Shape;16;p11"/>
          <p:cNvSpPr txBox="1">
            <a:spLocks noGrp="1"/>
          </p:cNvSpPr>
          <p:nvPr>
            <p:ph type="title"/>
          </p:nvPr>
        </p:nvSpPr>
        <p:spPr>
          <a:xfrm>
            <a:off x="653667" y="701800"/>
            <a:ext cx="7472000" cy="5454400"/>
          </a:xfrm>
          <a:prstGeom prst="rect">
            <a:avLst/>
          </a:prstGeom>
          <a:noFill/>
          <a:ln>
            <a:noFill/>
          </a:ln>
        </p:spPr>
        <p:txBody>
          <a:bodyPr spcFirstLastPara="1" wrap="square" lIns="91425" tIns="91425" rIns="91425" bIns="91425" anchor="ctr" anchorCtr="0">
            <a:noAutofit/>
          </a:bodyPr>
          <a:lstStyle>
            <a:lvl1pPr lvl="0" algn="l">
              <a:lnSpc>
                <a:spcPct val="100000"/>
              </a:lnSpc>
              <a:spcBef>
                <a:spcPts val="0"/>
              </a:spcBef>
              <a:spcAft>
                <a:spcPts val="0"/>
              </a:spcAft>
              <a:buClr>
                <a:schemeClr val="accent1"/>
              </a:buClr>
              <a:buSzPts val="5400"/>
              <a:buNone/>
              <a:defRPr sz="7200">
                <a:solidFill>
                  <a:schemeClr val="accent1"/>
                </a:solidFill>
              </a:defRPr>
            </a:lvl1pPr>
            <a:lvl2pPr lvl="1" algn="l">
              <a:lnSpc>
                <a:spcPct val="100000"/>
              </a:lnSpc>
              <a:spcBef>
                <a:spcPts val="0"/>
              </a:spcBef>
              <a:spcAft>
                <a:spcPts val="0"/>
              </a:spcAft>
              <a:buClr>
                <a:schemeClr val="accent1"/>
              </a:buClr>
              <a:buSzPts val="5400"/>
              <a:buNone/>
              <a:defRPr sz="7200">
                <a:solidFill>
                  <a:schemeClr val="accent1"/>
                </a:solidFill>
              </a:defRPr>
            </a:lvl2pPr>
            <a:lvl3pPr lvl="2" algn="l">
              <a:lnSpc>
                <a:spcPct val="100000"/>
              </a:lnSpc>
              <a:spcBef>
                <a:spcPts val="0"/>
              </a:spcBef>
              <a:spcAft>
                <a:spcPts val="0"/>
              </a:spcAft>
              <a:buClr>
                <a:schemeClr val="accent1"/>
              </a:buClr>
              <a:buSzPts val="5400"/>
              <a:buNone/>
              <a:defRPr sz="7200">
                <a:solidFill>
                  <a:schemeClr val="accent1"/>
                </a:solidFill>
              </a:defRPr>
            </a:lvl3pPr>
            <a:lvl4pPr lvl="3" algn="l">
              <a:lnSpc>
                <a:spcPct val="100000"/>
              </a:lnSpc>
              <a:spcBef>
                <a:spcPts val="0"/>
              </a:spcBef>
              <a:spcAft>
                <a:spcPts val="0"/>
              </a:spcAft>
              <a:buClr>
                <a:schemeClr val="accent1"/>
              </a:buClr>
              <a:buSzPts val="5400"/>
              <a:buNone/>
              <a:defRPr sz="7200">
                <a:solidFill>
                  <a:schemeClr val="accent1"/>
                </a:solidFill>
              </a:defRPr>
            </a:lvl4pPr>
            <a:lvl5pPr lvl="4" algn="l">
              <a:lnSpc>
                <a:spcPct val="100000"/>
              </a:lnSpc>
              <a:spcBef>
                <a:spcPts val="0"/>
              </a:spcBef>
              <a:spcAft>
                <a:spcPts val="0"/>
              </a:spcAft>
              <a:buClr>
                <a:schemeClr val="accent1"/>
              </a:buClr>
              <a:buSzPts val="5400"/>
              <a:buNone/>
              <a:defRPr sz="7200">
                <a:solidFill>
                  <a:schemeClr val="accent1"/>
                </a:solidFill>
              </a:defRPr>
            </a:lvl5pPr>
            <a:lvl6pPr lvl="5" algn="l">
              <a:lnSpc>
                <a:spcPct val="100000"/>
              </a:lnSpc>
              <a:spcBef>
                <a:spcPts val="0"/>
              </a:spcBef>
              <a:spcAft>
                <a:spcPts val="0"/>
              </a:spcAft>
              <a:buClr>
                <a:schemeClr val="accent1"/>
              </a:buClr>
              <a:buSzPts val="5400"/>
              <a:buNone/>
              <a:defRPr sz="7200">
                <a:solidFill>
                  <a:schemeClr val="accent1"/>
                </a:solidFill>
              </a:defRPr>
            </a:lvl6pPr>
            <a:lvl7pPr lvl="6" algn="l">
              <a:lnSpc>
                <a:spcPct val="100000"/>
              </a:lnSpc>
              <a:spcBef>
                <a:spcPts val="0"/>
              </a:spcBef>
              <a:spcAft>
                <a:spcPts val="0"/>
              </a:spcAft>
              <a:buClr>
                <a:schemeClr val="accent1"/>
              </a:buClr>
              <a:buSzPts val="5400"/>
              <a:buNone/>
              <a:defRPr sz="7200">
                <a:solidFill>
                  <a:schemeClr val="accent1"/>
                </a:solidFill>
              </a:defRPr>
            </a:lvl7pPr>
            <a:lvl8pPr lvl="7" algn="l">
              <a:lnSpc>
                <a:spcPct val="100000"/>
              </a:lnSpc>
              <a:spcBef>
                <a:spcPts val="0"/>
              </a:spcBef>
              <a:spcAft>
                <a:spcPts val="0"/>
              </a:spcAft>
              <a:buClr>
                <a:schemeClr val="accent1"/>
              </a:buClr>
              <a:buSzPts val="5400"/>
              <a:buNone/>
              <a:defRPr sz="7200">
                <a:solidFill>
                  <a:schemeClr val="accent1"/>
                </a:solidFill>
              </a:defRPr>
            </a:lvl8pPr>
            <a:lvl9pPr lvl="8" algn="l">
              <a:lnSpc>
                <a:spcPct val="100000"/>
              </a:lnSpc>
              <a:spcBef>
                <a:spcPts val="0"/>
              </a:spcBef>
              <a:spcAft>
                <a:spcPts val="0"/>
              </a:spcAft>
              <a:buClr>
                <a:schemeClr val="accent1"/>
              </a:buClr>
              <a:buSzPts val="5400"/>
              <a:buNone/>
              <a:defRPr sz="7200">
                <a:solidFill>
                  <a:schemeClr val="accent1"/>
                </a:solidFill>
              </a:defRPr>
            </a:lvl9pPr>
          </a:lstStyle>
          <a:p>
            <a:endParaRPr/>
          </a:p>
        </p:txBody>
      </p:sp>
      <p:sp>
        <p:nvSpPr>
          <p:cNvPr id="17" name="Google Shape;17;p11"/>
          <p:cNvSpPr txBox="1">
            <a:spLocks noGrp="1"/>
          </p:cNvSpPr>
          <p:nvPr>
            <p:ph type="sldNum" idx="12"/>
          </p:nvPr>
        </p:nvSpPr>
        <p:spPr>
          <a:xfrm>
            <a:off x="11296611" y="6217623"/>
            <a:ext cx="731600" cy="524800"/>
          </a:xfrm>
          <a:prstGeom prst="rect">
            <a:avLst/>
          </a:prstGeom>
          <a:noFill/>
          <a:ln>
            <a:noFill/>
          </a:ln>
        </p:spPr>
        <p:txBody>
          <a:bodyPr spcFirstLastPara="1" wrap="square" lIns="91425" tIns="91425" rIns="91425" bIns="91425" anchor="ctr" anchorCtr="0">
            <a:noAutofit/>
          </a:bodyPr>
          <a:lstStyle>
            <a:lvl1pPr marL="0" marR="0" lvl="0" indent="0" algn="r">
              <a:lnSpc>
                <a:spcPct val="100000"/>
              </a:lnSpc>
              <a:spcBef>
                <a:spcPts val="0"/>
              </a:spcBef>
              <a:spcAft>
                <a:spcPts val="0"/>
              </a:spcAft>
              <a:buClr>
                <a:srgbClr val="000000"/>
              </a:buClr>
              <a:buSzPts val="1000"/>
              <a:buFont typeface="Arial"/>
              <a:buNone/>
              <a:defRPr sz="1333" b="0" i="0" u="none" strike="noStrike" cap="none">
                <a:solidFill>
                  <a:schemeClr val="accent1"/>
                </a:solidFill>
                <a:latin typeface="Old Standard TT"/>
                <a:ea typeface="Old Standard TT"/>
                <a:cs typeface="Old Standard TT"/>
                <a:sym typeface="Old Standard TT"/>
              </a:defRPr>
            </a:lvl1pPr>
            <a:lvl2pPr marL="0" marR="0" lvl="1" indent="0" algn="r">
              <a:lnSpc>
                <a:spcPct val="100000"/>
              </a:lnSpc>
              <a:spcBef>
                <a:spcPts val="0"/>
              </a:spcBef>
              <a:spcAft>
                <a:spcPts val="0"/>
              </a:spcAft>
              <a:buClr>
                <a:srgbClr val="000000"/>
              </a:buClr>
              <a:buSzPts val="1000"/>
              <a:buFont typeface="Arial"/>
              <a:buNone/>
              <a:defRPr sz="1333" b="0" i="0" u="none" strike="noStrike" cap="none">
                <a:solidFill>
                  <a:schemeClr val="accent1"/>
                </a:solidFill>
                <a:latin typeface="Old Standard TT"/>
                <a:ea typeface="Old Standard TT"/>
                <a:cs typeface="Old Standard TT"/>
                <a:sym typeface="Old Standard TT"/>
              </a:defRPr>
            </a:lvl2pPr>
            <a:lvl3pPr marL="0" marR="0" lvl="2" indent="0" algn="r">
              <a:lnSpc>
                <a:spcPct val="100000"/>
              </a:lnSpc>
              <a:spcBef>
                <a:spcPts val="0"/>
              </a:spcBef>
              <a:spcAft>
                <a:spcPts val="0"/>
              </a:spcAft>
              <a:buClr>
                <a:srgbClr val="000000"/>
              </a:buClr>
              <a:buSzPts val="1000"/>
              <a:buFont typeface="Arial"/>
              <a:buNone/>
              <a:defRPr sz="1333" b="0" i="0" u="none" strike="noStrike" cap="none">
                <a:solidFill>
                  <a:schemeClr val="accent1"/>
                </a:solidFill>
                <a:latin typeface="Old Standard TT"/>
                <a:ea typeface="Old Standard TT"/>
                <a:cs typeface="Old Standard TT"/>
                <a:sym typeface="Old Standard TT"/>
              </a:defRPr>
            </a:lvl3pPr>
            <a:lvl4pPr marL="0" marR="0" lvl="3" indent="0" algn="r">
              <a:lnSpc>
                <a:spcPct val="100000"/>
              </a:lnSpc>
              <a:spcBef>
                <a:spcPts val="0"/>
              </a:spcBef>
              <a:spcAft>
                <a:spcPts val="0"/>
              </a:spcAft>
              <a:buClr>
                <a:srgbClr val="000000"/>
              </a:buClr>
              <a:buSzPts val="1000"/>
              <a:buFont typeface="Arial"/>
              <a:buNone/>
              <a:defRPr sz="1333" b="0" i="0" u="none" strike="noStrike" cap="none">
                <a:solidFill>
                  <a:schemeClr val="accent1"/>
                </a:solidFill>
                <a:latin typeface="Old Standard TT"/>
                <a:ea typeface="Old Standard TT"/>
                <a:cs typeface="Old Standard TT"/>
                <a:sym typeface="Old Standard TT"/>
              </a:defRPr>
            </a:lvl4pPr>
            <a:lvl5pPr marL="0" marR="0" lvl="4" indent="0" algn="r">
              <a:lnSpc>
                <a:spcPct val="100000"/>
              </a:lnSpc>
              <a:spcBef>
                <a:spcPts val="0"/>
              </a:spcBef>
              <a:spcAft>
                <a:spcPts val="0"/>
              </a:spcAft>
              <a:buClr>
                <a:srgbClr val="000000"/>
              </a:buClr>
              <a:buSzPts val="1000"/>
              <a:buFont typeface="Arial"/>
              <a:buNone/>
              <a:defRPr sz="1333" b="0" i="0" u="none" strike="noStrike" cap="none">
                <a:solidFill>
                  <a:schemeClr val="accent1"/>
                </a:solidFill>
                <a:latin typeface="Old Standard TT"/>
                <a:ea typeface="Old Standard TT"/>
                <a:cs typeface="Old Standard TT"/>
                <a:sym typeface="Old Standard TT"/>
              </a:defRPr>
            </a:lvl5pPr>
            <a:lvl6pPr marL="0" marR="0" lvl="5" indent="0" algn="r">
              <a:lnSpc>
                <a:spcPct val="100000"/>
              </a:lnSpc>
              <a:spcBef>
                <a:spcPts val="0"/>
              </a:spcBef>
              <a:spcAft>
                <a:spcPts val="0"/>
              </a:spcAft>
              <a:buClr>
                <a:srgbClr val="000000"/>
              </a:buClr>
              <a:buSzPts val="1000"/>
              <a:buFont typeface="Arial"/>
              <a:buNone/>
              <a:defRPr sz="1333" b="0" i="0" u="none" strike="noStrike" cap="none">
                <a:solidFill>
                  <a:schemeClr val="accent1"/>
                </a:solidFill>
                <a:latin typeface="Old Standard TT"/>
                <a:ea typeface="Old Standard TT"/>
                <a:cs typeface="Old Standard TT"/>
                <a:sym typeface="Old Standard TT"/>
              </a:defRPr>
            </a:lvl6pPr>
            <a:lvl7pPr marL="0" marR="0" lvl="6" indent="0" algn="r">
              <a:lnSpc>
                <a:spcPct val="100000"/>
              </a:lnSpc>
              <a:spcBef>
                <a:spcPts val="0"/>
              </a:spcBef>
              <a:spcAft>
                <a:spcPts val="0"/>
              </a:spcAft>
              <a:buClr>
                <a:srgbClr val="000000"/>
              </a:buClr>
              <a:buSzPts val="1000"/>
              <a:buFont typeface="Arial"/>
              <a:buNone/>
              <a:defRPr sz="1333" b="0" i="0" u="none" strike="noStrike" cap="none">
                <a:solidFill>
                  <a:schemeClr val="accent1"/>
                </a:solidFill>
                <a:latin typeface="Old Standard TT"/>
                <a:ea typeface="Old Standard TT"/>
                <a:cs typeface="Old Standard TT"/>
                <a:sym typeface="Old Standard TT"/>
              </a:defRPr>
            </a:lvl7pPr>
            <a:lvl8pPr marL="0" marR="0" lvl="7" indent="0" algn="r">
              <a:lnSpc>
                <a:spcPct val="100000"/>
              </a:lnSpc>
              <a:spcBef>
                <a:spcPts val="0"/>
              </a:spcBef>
              <a:spcAft>
                <a:spcPts val="0"/>
              </a:spcAft>
              <a:buClr>
                <a:srgbClr val="000000"/>
              </a:buClr>
              <a:buSzPts val="1000"/>
              <a:buFont typeface="Arial"/>
              <a:buNone/>
              <a:defRPr sz="1333" b="0" i="0" u="none" strike="noStrike" cap="none">
                <a:solidFill>
                  <a:schemeClr val="accent1"/>
                </a:solidFill>
                <a:latin typeface="Old Standard TT"/>
                <a:ea typeface="Old Standard TT"/>
                <a:cs typeface="Old Standard TT"/>
                <a:sym typeface="Old Standard TT"/>
              </a:defRPr>
            </a:lvl8pPr>
            <a:lvl9pPr marL="0" marR="0" lvl="8" indent="0" algn="r">
              <a:lnSpc>
                <a:spcPct val="100000"/>
              </a:lnSpc>
              <a:spcBef>
                <a:spcPts val="0"/>
              </a:spcBef>
              <a:spcAft>
                <a:spcPts val="0"/>
              </a:spcAft>
              <a:buClr>
                <a:srgbClr val="000000"/>
              </a:buClr>
              <a:buSzPts val="1000"/>
              <a:buFont typeface="Arial"/>
              <a:buNone/>
              <a:defRPr sz="1333" b="0" i="0" u="none" strike="noStrike" cap="none">
                <a:solidFill>
                  <a:schemeClr val="accent1"/>
                </a:solidFill>
                <a:latin typeface="Old Standard TT"/>
                <a:ea typeface="Old Standard TT"/>
                <a:cs typeface="Old Standard TT"/>
                <a:sym typeface="Old Standard TT"/>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405491613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Section header" type="secHead">
  <p:cSld name="1_Section header">
    <p:bg>
      <p:bgPr>
        <a:solidFill>
          <a:schemeClr val="dk1"/>
        </a:solidFill>
        <a:effectLst/>
      </p:bgPr>
    </p:bg>
    <p:spTree>
      <p:nvGrpSpPr>
        <p:cNvPr id="1" name="Shape 18"/>
        <p:cNvGrpSpPr/>
        <p:nvPr/>
      </p:nvGrpSpPr>
      <p:grpSpPr>
        <a:xfrm>
          <a:off x="0" y="0"/>
          <a:ext cx="0" cy="0"/>
          <a:chOff x="0" y="0"/>
          <a:chExt cx="0" cy="0"/>
        </a:xfrm>
      </p:grpSpPr>
      <p:cxnSp>
        <p:nvCxnSpPr>
          <p:cNvPr id="19" name="Google Shape;19;p12"/>
          <p:cNvCxnSpPr/>
          <p:nvPr/>
        </p:nvCxnSpPr>
        <p:spPr>
          <a:xfrm>
            <a:off x="855912" y="4796667"/>
            <a:ext cx="520400" cy="0"/>
          </a:xfrm>
          <a:prstGeom prst="straightConnector1">
            <a:avLst/>
          </a:prstGeom>
          <a:noFill/>
          <a:ln w="28575" cap="flat" cmpd="sng">
            <a:solidFill>
              <a:schemeClr val="lt2"/>
            </a:solidFill>
            <a:prstDash val="solid"/>
            <a:round/>
            <a:headEnd type="none" w="sm" len="sm"/>
            <a:tailEnd type="none" w="sm" len="sm"/>
          </a:ln>
        </p:spPr>
      </p:cxnSp>
      <p:sp>
        <p:nvSpPr>
          <p:cNvPr id="20" name="Google Shape;20;p12"/>
          <p:cNvSpPr txBox="1">
            <a:spLocks noGrp="1"/>
          </p:cNvSpPr>
          <p:nvPr>
            <p:ph type="title"/>
          </p:nvPr>
        </p:nvSpPr>
        <p:spPr>
          <a:xfrm>
            <a:off x="683600" y="2524400"/>
            <a:ext cx="10824800" cy="2030400"/>
          </a:xfrm>
          <a:prstGeom prst="rect">
            <a:avLst/>
          </a:prstGeom>
          <a:noFill/>
          <a:ln>
            <a:noFill/>
          </a:ln>
        </p:spPr>
        <p:txBody>
          <a:bodyPr spcFirstLastPara="1" wrap="square" lIns="91425" tIns="91425" rIns="91425" bIns="91425" anchor="b" anchorCtr="0">
            <a:noAutofit/>
          </a:bodyPr>
          <a:lstStyle>
            <a:lvl1pPr lvl="0" algn="l">
              <a:lnSpc>
                <a:spcPct val="100000"/>
              </a:lnSpc>
              <a:spcBef>
                <a:spcPts val="0"/>
              </a:spcBef>
              <a:spcAft>
                <a:spcPts val="0"/>
              </a:spcAft>
              <a:buClr>
                <a:schemeClr val="accent1"/>
              </a:buClr>
              <a:buSzPts val="6000"/>
              <a:buNone/>
              <a:defRPr sz="8000">
                <a:solidFill>
                  <a:schemeClr val="accent1"/>
                </a:solidFill>
              </a:defRPr>
            </a:lvl1pPr>
            <a:lvl2pPr lvl="1" algn="l">
              <a:lnSpc>
                <a:spcPct val="100000"/>
              </a:lnSpc>
              <a:spcBef>
                <a:spcPts val="0"/>
              </a:spcBef>
              <a:spcAft>
                <a:spcPts val="0"/>
              </a:spcAft>
              <a:buClr>
                <a:schemeClr val="accent1"/>
              </a:buClr>
              <a:buSzPts val="6000"/>
              <a:buNone/>
              <a:defRPr sz="8000">
                <a:solidFill>
                  <a:schemeClr val="accent1"/>
                </a:solidFill>
              </a:defRPr>
            </a:lvl2pPr>
            <a:lvl3pPr lvl="2" algn="l">
              <a:lnSpc>
                <a:spcPct val="100000"/>
              </a:lnSpc>
              <a:spcBef>
                <a:spcPts val="0"/>
              </a:spcBef>
              <a:spcAft>
                <a:spcPts val="0"/>
              </a:spcAft>
              <a:buClr>
                <a:schemeClr val="accent1"/>
              </a:buClr>
              <a:buSzPts val="6000"/>
              <a:buNone/>
              <a:defRPr sz="8000">
                <a:solidFill>
                  <a:schemeClr val="accent1"/>
                </a:solidFill>
              </a:defRPr>
            </a:lvl3pPr>
            <a:lvl4pPr lvl="3" algn="l">
              <a:lnSpc>
                <a:spcPct val="100000"/>
              </a:lnSpc>
              <a:spcBef>
                <a:spcPts val="0"/>
              </a:spcBef>
              <a:spcAft>
                <a:spcPts val="0"/>
              </a:spcAft>
              <a:buClr>
                <a:schemeClr val="accent1"/>
              </a:buClr>
              <a:buSzPts val="6000"/>
              <a:buNone/>
              <a:defRPr sz="8000">
                <a:solidFill>
                  <a:schemeClr val="accent1"/>
                </a:solidFill>
              </a:defRPr>
            </a:lvl4pPr>
            <a:lvl5pPr lvl="4" algn="l">
              <a:lnSpc>
                <a:spcPct val="100000"/>
              </a:lnSpc>
              <a:spcBef>
                <a:spcPts val="0"/>
              </a:spcBef>
              <a:spcAft>
                <a:spcPts val="0"/>
              </a:spcAft>
              <a:buClr>
                <a:schemeClr val="accent1"/>
              </a:buClr>
              <a:buSzPts val="6000"/>
              <a:buNone/>
              <a:defRPr sz="8000">
                <a:solidFill>
                  <a:schemeClr val="accent1"/>
                </a:solidFill>
              </a:defRPr>
            </a:lvl5pPr>
            <a:lvl6pPr lvl="5" algn="l">
              <a:lnSpc>
                <a:spcPct val="100000"/>
              </a:lnSpc>
              <a:spcBef>
                <a:spcPts val="0"/>
              </a:spcBef>
              <a:spcAft>
                <a:spcPts val="0"/>
              </a:spcAft>
              <a:buClr>
                <a:schemeClr val="accent1"/>
              </a:buClr>
              <a:buSzPts val="6000"/>
              <a:buNone/>
              <a:defRPr sz="8000">
                <a:solidFill>
                  <a:schemeClr val="accent1"/>
                </a:solidFill>
              </a:defRPr>
            </a:lvl6pPr>
            <a:lvl7pPr lvl="6" algn="l">
              <a:lnSpc>
                <a:spcPct val="100000"/>
              </a:lnSpc>
              <a:spcBef>
                <a:spcPts val="0"/>
              </a:spcBef>
              <a:spcAft>
                <a:spcPts val="0"/>
              </a:spcAft>
              <a:buClr>
                <a:schemeClr val="accent1"/>
              </a:buClr>
              <a:buSzPts val="6000"/>
              <a:buNone/>
              <a:defRPr sz="8000">
                <a:solidFill>
                  <a:schemeClr val="accent1"/>
                </a:solidFill>
              </a:defRPr>
            </a:lvl7pPr>
            <a:lvl8pPr lvl="7" algn="l">
              <a:lnSpc>
                <a:spcPct val="100000"/>
              </a:lnSpc>
              <a:spcBef>
                <a:spcPts val="0"/>
              </a:spcBef>
              <a:spcAft>
                <a:spcPts val="0"/>
              </a:spcAft>
              <a:buClr>
                <a:schemeClr val="accent1"/>
              </a:buClr>
              <a:buSzPts val="6000"/>
              <a:buNone/>
              <a:defRPr sz="8000">
                <a:solidFill>
                  <a:schemeClr val="accent1"/>
                </a:solidFill>
              </a:defRPr>
            </a:lvl8pPr>
            <a:lvl9pPr lvl="8" algn="l">
              <a:lnSpc>
                <a:spcPct val="100000"/>
              </a:lnSpc>
              <a:spcBef>
                <a:spcPts val="0"/>
              </a:spcBef>
              <a:spcAft>
                <a:spcPts val="0"/>
              </a:spcAft>
              <a:buClr>
                <a:schemeClr val="accent1"/>
              </a:buClr>
              <a:buSzPts val="6000"/>
              <a:buNone/>
              <a:defRPr sz="8000">
                <a:solidFill>
                  <a:schemeClr val="accent1"/>
                </a:solidFill>
              </a:defRPr>
            </a:lvl9pPr>
          </a:lstStyle>
          <a:p>
            <a:endParaRPr/>
          </a:p>
        </p:txBody>
      </p:sp>
      <p:sp>
        <p:nvSpPr>
          <p:cNvPr id="21" name="Google Shape;21;p12"/>
          <p:cNvSpPr txBox="1">
            <a:spLocks noGrp="1"/>
          </p:cNvSpPr>
          <p:nvPr>
            <p:ph type="sldNum" idx="12"/>
          </p:nvPr>
        </p:nvSpPr>
        <p:spPr>
          <a:xfrm>
            <a:off x="11296611" y="6217623"/>
            <a:ext cx="731600" cy="524800"/>
          </a:xfrm>
          <a:prstGeom prst="rect">
            <a:avLst/>
          </a:prstGeom>
          <a:noFill/>
          <a:ln>
            <a:noFill/>
          </a:ln>
        </p:spPr>
        <p:txBody>
          <a:bodyPr spcFirstLastPara="1" wrap="square" lIns="91425" tIns="91425" rIns="91425" bIns="91425" anchor="ctr" anchorCtr="0">
            <a:noAutofit/>
          </a:bodyPr>
          <a:lstStyle>
            <a:lvl1pPr marL="0" marR="0" lvl="0" indent="0" algn="r">
              <a:lnSpc>
                <a:spcPct val="100000"/>
              </a:lnSpc>
              <a:spcBef>
                <a:spcPts val="0"/>
              </a:spcBef>
              <a:spcAft>
                <a:spcPts val="0"/>
              </a:spcAft>
              <a:buClr>
                <a:srgbClr val="000000"/>
              </a:buClr>
              <a:buSzPts val="1000"/>
              <a:buFont typeface="Arial"/>
              <a:buNone/>
              <a:defRPr sz="1333" b="0" i="0" u="none" strike="noStrike" cap="none">
                <a:solidFill>
                  <a:schemeClr val="accent1"/>
                </a:solidFill>
                <a:latin typeface="Old Standard TT"/>
                <a:ea typeface="Old Standard TT"/>
                <a:cs typeface="Old Standard TT"/>
                <a:sym typeface="Old Standard TT"/>
              </a:defRPr>
            </a:lvl1pPr>
            <a:lvl2pPr marL="0" marR="0" lvl="1" indent="0" algn="r">
              <a:lnSpc>
                <a:spcPct val="100000"/>
              </a:lnSpc>
              <a:spcBef>
                <a:spcPts val="0"/>
              </a:spcBef>
              <a:spcAft>
                <a:spcPts val="0"/>
              </a:spcAft>
              <a:buClr>
                <a:srgbClr val="000000"/>
              </a:buClr>
              <a:buSzPts val="1000"/>
              <a:buFont typeface="Arial"/>
              <a:buNone/>
              <a:defRPr sz="1333" b="0" i="0" u="none" strike="noStrike" cap="none">
                <a:solidFill>
                  <a:schemeClr val="accent1"/>
                </a:solidFill>
                <a:latin typeface="Old Standard TT"/>
                <a:ea typeface="Old Standard TT"/>
                <a:cs typeface="Old Standard TT"/>
                <a:sym typeface="Old Standard TT"/>
              </a:defRPr>
            </a:lvl2pPr>
            <a:lvl3pPr marL="0" marR="0" lvl="2" indent="0" algn="r">
              <a:lnSpc>
                <a:spcPct val="100000"/>
              </a:lnSpc>
              <a:spcBef>
                <a:spcPts val="0"/>
              </a:spcBef>
              <a:spcAft>
                <a:spcPts val="0"/>
              </a:spcAft>
              <a:buClr>
                <a:srgbClr val="000000"/>
              </a:buClr>
              <a:buSzPts val="1000"/>
              <a:buFont typeface="Arial"/>
              <a:buNone/>
              <a:defRPr sz="1333" b="0" i="0" u="none" strike="noStrike" cap="none">
                <a:solidFill>
                  <a:schemeClr val="accent1"/>
                </a:solidFill>
                <a:latin typeface="Old Standard TT"/>
                <a:ea typeface="Old Standard TT"/>
                <a:cs typeface="Old Standard TT"/>
                <a:sym typeface="Old Standard TT"/>
              </a:defRPr>
            </a:lvl3pPr>
            <a:lvl4pPr marL="0" marR="0" lvl="3" indent="0" algn="r">
              <a:lnSpc>
                <a:spcPct val="100000"/>
              </a:lnSpc>
              <a:spcBef>
                <a:spcPts val="0"/>
              </a:spcBef>
              <a:spcAft>
                <a:spcPts val="0"/>
              </a:spcAft>
              <a:buClr>
                <a:srgbClr val="000000"/>
              </a:buClr>
              <a:buSzPts val="1000"/>
              <a:buFont typeface="Arial"/>
              <a:buNone/>
              <a:defRPr sz="1333" b="0" i="0" u="none" strike="noStrike" cap="none">
                <a:solidFill>
                  <a:schemeClr val="accent1"/>
                </a:solidFill>
                <a:latin typeface="Old Standard TT"/>
                <a:ea typeface="Old Standard TT"/>
                <a:cs typeface="Old Standard TT"/>
                <a:sym typeface="Old Standard TT"/>
              </a:defRPr>
            </a:lvl4pPr>
            <a:lvl5pPr marL="0" marR="0" lvl="4" indent="0" algn="r">
              <a:lnSpc>
                <a:spcPct val="100000"/>
              </a:lnSpc>
              <a:spcBef>
                <a:spcPts val="0"/>
              </a:spcBef>
              <a:spcAft>
                <a:spcPts val="0"/>
              </a:spcAft>
              <a:buClr>
                <a:srgbClr val="000000"/>
              </a:buClr>
              <a:buSzPts val="1000"/>
              <a:buFont typeface="Arial"/>
              <a:buNone/>
              <a:defRPr sz="1333" b="0" i="0" u="none" strike="noStrike" cap="none">
                <a:solidFill>
                  <a:schemeClr val="accent1"/>
                </a:solidFill>
                <a:latin typeface="Old Standard TT"/>
                <a:ea typeface="Old Standard TT"/>
                <a:cs typeface="Old Standard TT"/>
                <a:sym typeface="Old Standard TT"/>
              </a:defRPr>
            </a:lvl5pPr>
            <a:lvl6pPr marL="0" marR="0" lvl="5" indent="0" algn="r">
              <a:lnSpc>
                <a:spcPct val="100000"/>
              </a:lnSpc>
              <a:spcBef>
                <a:spcPts val="0"/>
              </a:spcBef>
              <a:spcAft>
                <a:spcPts val="0"/>
              </a:spcAft>
              <a:buClr>
                <a:srgbClr val="000000"/>
              </a:buClr>
              <a:buSzPts val="1000"/>
              <a:buFont typeface="Arial"/>
              <a:buNone/>
              <a:defRPr sz="1333" b="0" i="0" u="none" strike="noStrike" cap="none">
                <a:solidFill>
                  <a:schemeClr val="accent1"/>
                </a:solidFill>
                <a:latin typeface="Old Standard TT"/>
                <a:ea typeface="Old Standard TT"/>
                <a:cs typeface="Old Standard TT"/>
                <a:sym typeface="Old Standard TT"/>
              </a:defRPr>
            </a:lvl6pPr>
            <a:lvl7pPr marL="0" marR="0" lvl="6" indent="0" algn="r">
              <a:lnSpc>
                <a:spcPct val="100000"/>
              </a:lnSpc>
              <a:spcBef>
                <a:spcPts val="0"/>
              </a:spcBef>
              <a:spcAft>
                <a:spcPts val="0"/>
              </a:spcAft>
              <a:buClr>
                <a:srgbClr val="000000"/>
              </a:buClr>
              <a:buSzPts val="1000"/>
              <a:buFont typeface="Arial"/>
              <a:buNone/>
              <a:defRPr sz="1333" b="0" i="0" u="none" strike="noStrike" cap="none">
                <a:solidFill>
                  <a:schemeClr val="accent1"/>
                </a:solidFill>
                <a:latin typeface="Old Standard TT"/>
                <a:ea typeface="Old Standard TT"/>
                <a:cs typeface="Old Standard TT"/>
                <a:sym typeface="Old Standard TT"/>
              </a:defRPr>
            </a:lvl7pPr>
            <a:lvl8pPr marL="0" marR="0" lvl="7" indent="0" algn="r">
              <a:lnSpc>
                <a:spcPct val="100000"/>
              </a:lnSpc>
              <a:spcBef>
                <a:spcPts val="0"/>
              </a:spcBef>
              <a:spcAft>
                <a:spcPts val="0"/>
              </a:spcAft>
              <a:buClr>
                <a:srgbClr val="000000"/>
              </a:buClr>
              <a:buSzPts val="1000"/>
              <a:buFont typeface="Arial"/>
              <a:buNone/>
              <a:defRPr sz="1333" b="0" i="0" u="none" strike="noStrike" cap="none">
                <a:solidFill>
                  <a:schemeClr val="accent1"/>
                </a:solidFill>
                <a:latin typeface="Old Standard TT"/>
                <a:ea typeface="Old Standard TT"/>
                <a:cs typeface="Old Standard TT"/>
                <a:sym typeface="Old Standard TT"/>
              </a:defRPr>
            </a:lvl8pPr>
            <a:lvl9pPr marL="0" marR="0" lvl="8" indent="0" algn="r">
              <a:lnSpc>
                <a:spcPct val="100000"/>
              </a:lnSpc>
              <a:spcBef>
                <a:spcPts val="0"/>
              </a:spcBef>
              <a:spcAft>
                <a:spcPts val="0"/>
              </a:spcAft>
              <a:buClr>
                <a:srgbClr val="000000"/>
              </a:buClr>
              <a:buSzPts val="1000"/>
              <a:buFont typeface="Arial"/>
              <a:buNone/>
              <a:defRPr sz="1333" b="0" i="0" u="none" strike="noStrike" cap="none">
                <a:solidFill>
                  <a:schemeClr val="accent1"/>
                </a:solidFill>
                <a:latin typeface="Old Standard TT"/>
                <a:ea typeface="Old Standard TT"/>
                <a:cs typeface="Old Standard TT"/>
                <a:sym typeface="Old Standard TT"/>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68383293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Section title and description">
  <p:cSld name="Section title and description">
    <p:spTree>
      <p:nvGrpSpPr>
        <p:cNvPr id="1" name="Shape 22"/>
        <p:cNvGrpSpPr/>
        <p:nvPr/>
      </p:nvGrpSpPr>
      <p:grpSpPr>
        <a:xfrm>
          <a:off x="0" y="0"/>
          <a:ext cx="0" cy="0"/>
          <a:chOff x="0" y="0"/>
          <a:chExt cx="0" cy="0"/>
        </a:xfrm>
      </p:grpSpPr>
      <p:sp>
        <p:nvSpPr>
          <p:cNvPr id="23" name="Google Shape;23;p13"/>
          <p:cNvSpPr/>
          <p:nvPr/>
        </p:nvSpPr>
        <p:spPr>
          <a:xfrm>
            <a:off x="6096000" y="-33"/>
            <a:ext cx="6096000" cy="6858000"/>
          </a:xfrm>
          <a:prstGeom prst="rect">
            <a:avLst/>
          </a:prstGeom>
          <a:solidFill>
            <a:schemeClr val="dk1"/>
          </a:solidFill>
          <a:ln>
            <a:noFill/>
          </a:ln>
        </p:spPr>
        <p:txBody>
          <a:bodyPr spcFirstLastPara="1" wrap="square" lIns="121900" tIns="121900" rIns="121900" bIns="1219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867" b="0" i="0" u="none" strike="noStrike" cap="none">
              <a:solidFill>
                <a:srgbClr val="000000"/>
              </a:solidFill>
              <a:latin typeface="Arial"/>
              <a:ea typeface="Arial"/>
              <a:cs typeface="Arial"/>
              <a:sym typeface="Arial"/>
            </a:endParaRPr>
          </a:p>
        </p:txBody>
      </p:sp>
      <p:cxnSp>
        <p:nvCxnSpPr>
          <p:cNvPr id="24" name="Google Shape;24;p13"/>
          <p:cNvCxnSpPr/>
          <p:nvPr/>
        </p:nvCxnSpPr>
        <p:spPr>
          <a:xfrm>
            <a:off x="6706233" y="5994000"/>
            <a:ext cx="915200" cy="0"/>
          </a:xfrm>
          <a:prstGeom prst="straightConnector1">
            <a:avLst/>
          </a:prstGeom>
          <a:noFill/>
          <a:ln w="19050" cap="flat" cmpd="sng">
            <a:solidFill>
              <a:schemeClr val="lt2"/>
            </a:solidFill>
            <a:prstDash val="solid"/>
            <a:round/>
            <a:headEnd type="none" w="sm" len="sm"/>
            <a:tailEnd type="none" w="sm" len="sm"/>
          </a:ln>
        </p:spPr>
      </p:cxnSp>
      <p:sp>
        <p:nvSpPr>
          <p:cNvPr id="25" name="Google Shape;25;p13"/>
          <p:cNvSpPr txBox="1">
            <a:spLocks noGrp="1"/>
          </p:cNvSpPr>
          <p:nvPr>
            <p:ph type="title"/>
          </p:nvPr>
        </p:nvSpPr>
        <p:spPr>
          <a:xfrm>
            <a:off x="354000" y="1843133"/>
            <a:ext cx="5393600" cy="1777600"/>
          </a:xfrm>
          <a:prstGeom prst="rect">
            <a:avLst/>
          </a:prstGeom>
          <a:noFill/>
          <a:ln>
            <a:noFill/>
          </a:ln>
        </p:spPr>
        <p:txBody>
          <a:bodyPr spcFirstLastPara="1" wrap="square" lIns="91425" tIns="91425" rIns="91425" bIns="91425" anchor="b" anchorCtr="0">
            <a:noAutofit/>
          </a:bodyPr>
          <a:lstStyle>
            <a:lvl1pPr lvl="0" algn="ctr">
              <a:lnSpc>
                <a:spcPct val="100000"/>
              </a:lnSpc>
              <a:spcBef>
                <a:spcPts val="0"/>
              </a:spcBef>
              <a:spcAft>
                <a:spcPts val="0"/>
              </a:spcAft>
              <a:buClr>
                <a:schemeClr val="lt2"/>
              </a:buClr>
              <a:buSzPts val="4200"/>
              <a:buNone/>
              <a:defRPr sz="5600">
                <a:solidFill>
                  <a:schemeClr val="lt2"/>
                </a:solidFill>
              </a:defRPr>
            </a:lvl1pPr>
            <a:lvl2pPr lvl="1" algn="ctr">
              <a:lnSpc>
                <a:spcPct val="100000"/>
              </a:lnSpc>
              <a:spcBef>
                <a:spcPts val="0"/>
              </a:spcBef>
              <a:spcAft>
                <a:spcPts val="0"/>
              </a:spcAft>
              <a:buClr>
                <a:schemeClr val="lt2"/>
              </a:buClr>
              <a:buSzPts val="4200"/>
              <a:buNone/>
              <a:defRPr sz="5600">
                <a:solidFill>
                  <a:schemeClr val="lt2"/>
                </a:solidFill>
              </a:defRPr>
            </a:lvl2pPr>
            <a:lvl3pPr lvl="2" algn="ctr">
              <a:lnSpc>
                <a:spcPct val="100000"/>
              </a:lnSpc>
              <a:spcBef>
                <a:spcPts val="0"/>
              </a:spcBef>
              <a:spcAft>
                <a:spcPts val="0"/>
              </a:spcAft>
              <a:buClr>
                <a:schemeClr val="lt2"/>
              </a:buClr>
              <a:buSzPts val="4200"/>
              <a:buNone/>
              <a:defRPr sz="5600">
                <a:solidFill>
                  <a:schemeClr val="lt2"/>
                </a:solidFill>
              </a:defRPr>
            </a:lvl3pPr>
            <a:lvl4pPr lvl="3" algn="ctr">
              <a:lnSpc>
                <a:spcPct val="100000"/>
              </a:lnSpc>
              <a:spcBef>
                <a:spcPts val="0"/>
              </a:spcBef>
              <a:spcAft>
                <a:spcPts val="0"/>
              </a:spcAft>
              <a:buClr>
                <a:schemeClr val="lt2"/>
              </a:buClr>
              <a:buSzPts val="4200"/>
              <a:buNone/>
              <a:defRPr sz="5600">
                <a:solidFill>
                  <a:schemeClr val="lt2"/>
                </a:solidFill>
              </a:defRPr>
            </a:lvl4pPr>
            <a:lvl5pPr lvl="4" algn="ctr">
              <a:lnSpc>
                <a:spcPct val="100000"/>
              </a:lnSpc>
              <a:spcBef>
                <a:spcPts val="0"/>
              </a:spcBef>
              <a:spcAft>
                <a:spcPts val="0"/>
              </a:spcAft>
              <a:buClr>
                <a:schemeClr val="lt2"/>
              </a:buClr>
              <a:buSzPts val="4200"/>
              <a:buNone/>
              <a:defRPr sz="5600">
                <a:solidFill>
                  <a:schemeClr val="lt2"/>
                </a:solidFill>
              </a:defRPr>
            </a:lvl5pPr>
            <a:lvl6pPr lvl="5" algn="ctr">
              <a:lnSpc>
                <a:spcPct val="100000"/>
              </a:lnSpc>
              <a:spcBef>
                <a:spcPts val="0"/>
              </a:spcBef>
              <a:spcAft>
                <a:spcPts val="0"/>
              </a:spcAft>
              <a:buClr>
                <a:schemeClr val="lt2"/>
              </a:buClr>
              <a:buSzPts val="4200"/>
              <a:buNone/>
              <a:defRPr sz="5600">
                <a:solidFill>
                  <a:schemeClr val="lt2"/>
                </a:solidFill>
              </a:defRPr>
            </a:lvl6pPr>
            <a:lvl7pPr lvl="6" algn="ctr">
              <a:lnSpc>
                <a:spcPct val="100000"/>
              </a:lnSpc>
              <a:spcBef>
                <a:spcPts val="0"/>
              </a:spcBef>
              <a:spcAft>
                <a:spcPts val="0"/>
              </a:spcAft>
              <a:buClr>
                <a:schemeClr val="lt2"/>
              </a:buClr>
              <a:buSzPts val="4200"/>
              <a:buNone/>
              <a:defRPr sz="5600">
                <a:solidFill>
                  <a:schemeClr val="lt2"/>
                </a:solidFill>
              </a:defRPr>
            </a:lvl7pPr>
            <a:lvl8pPr lvl="7" algn="ctr">
              <a:lnSpc>
                <a:spcPct val="100000"/>
              </a:lnSpc>
              <a:spcBef>
                <a:spcPts val="0"/>
              </a:spcBef>
              <a:spcAft>
                <a:spcPts val="0"/>
              </a:spcAft>
              <a:buClr>
                <a:schemeClr val="lt2"/>
              </a:buClr>
              <a:buSzPts val="4200"/>
              <a:buNone/>
              <a:defRPr sz="5600">
                <a:solidFill>
                  <a:schemeClr val="lt2"/>
                </a:solidFill>
              </a:defRPr>
            </a:lvl8pPr>
            <a:lvl9pPr lvl="8" algn="ctr">
              <a:lnSpc>
                <a:spcPct val="100000"/>
              </a:lnSpc>
              <a:spcBef>
                <a:spcPts val="0"/>
              </a:spcBef>
              <a:spcAft>
                <a:spcPts val="0"/>
              </a:spcAft>
              <a:buClr>
                <a:schemeClr val="lt2"/>
              </a:buClr>
              <a:buSzPts val="4200"/>
              <a:buNone/>
              <a:defRPr sz="5600">
                <a:solidFill>
                  <a:schemeClr val="lt2"/>
                </a:solidFill>
              </a:defRPr>
            </a:lvl9pPr>
          </a:lstStyle>
          <a:p>
            <a:endParaRPr/>
          </a:p>
        </p:txBody>
      </p:sp>
      <p:sp>
        <p:nvSpPr>
          <p:cNvPr id="26" name="Google Shape;26;p13"/>
          <p:cNvSpPr txBox="1">
            <a:spLocks noGrp="1"/>
          </p:cNvSpPr>
          <p:nvPr>
            <p:ph type="subTitle" idx="1"/>
          </p:nvPr>
        </p:nvSpPr>
        <p:spPr>
          <a:xfrm>
            <a:off x="354000" y="3692001"/>
            <a:ext cx="5393600" cy="17940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2100"/>
              <a:buNone/>
              <a:defRPr sz="2800"/>
            </a:lvl1pPr>
            <a:lvl2pPr lvl="1" algn="ctr">
              <a:lnSpc>
                <a:spcPct val="100000"/>
              </a:lnSpc>
              <a:spcBef>
                <a:spcPts val="0"/>
              </a:spcBef>
              <a:spcAft>
                <a:spcPts val="0"/>
              </a:spcAft>
              <a:buSzPts val="2100"/>
              <a:buNone/>
              <a:defRPr sz="2800"/>
            </a:lvl2pPr>
            <a:lvl3pPr lvl="2" algn="ctr">
              <a:lnSpc>
                <a:spcPct val="100000"/>
              </a:lnSpc>
              <a:spcBef>
                <a:spcPts val="0"/>
              </a:spcBef>
              <a:spcAft>
                <a:spcPts val="0"/>
              </a:spcAft>
              <a:buSzPts val="2100"/>
              <a:buNone/>
              <a:defRPr sz="2800"/>
            </a:lvl3pPr>
            <a:lvl4pPr lvl="3" algn="ctr">
              <a:lnSpc>
                <a:spcPct val="100000"/>
              </a:lnSpc>
              <a:spcBef>
                <a:spcPts val="0"/>
              </a:spcBef>
              <a:spcAft>
                <a:spcPts val="0"/>
              </a:spcAft>
              <a:buSzPts val="2100"/>
              <a:buNone/>
              <a:defRPr sz="2800"/>
            </a:lvl4pPr>
            <a:lvl5pPr lvl="4" algn="ctr">
              <a:lnSpc>
                <a:spcPct val="100000"/>
              </a:lnSpc>
              <a:spcBef>
                <a:spcPts val="0"/>
              </a:spcBef>
              <a:spcAft>
                <a:spcPts val="0"/>
              </a:spcAft>
              <a:buSzPts val="2100"/>
              <a:buNone/>
              <a:defRPr sz="2800"/>
            </a:lvl5pPr>
            <a:lvl6pPr lvl="5" algn="ctr">
              <a:lnSpc>
                <a:spcPct val="100000"/>
              </a:lnSpc>
              <a:spcBef>
                <a:spcPts val="0"/>
              </a:spcBef>
              <a:spcAft>
                <a:spcPts val="0"/>
              </a:spcAft>
              <a:buSzPts val="2100"/>
              <a:buNone/>
              <a:defRPr sz="2800"/>
            </a:lvl6pPr>
            <a:lvl7pPr lvl="6" algn="ctr">
              <a:lnSpc>
                <a:spcPct val="100000"/>
              </a:lnSpc>
              <a:spcBef>
                <a:spcPts val="0"/>
              </a:spcBef>
              <a:spcAft>
                <a:spcPts val="0"/>
              </a:spcAft>
              <a:buSzPts val="2100"/>
              <a:buNone/>
              <a:defRPr sz="2800"/>
            </a:lvl7pPr>
            <a:lvl8pPr lvl="7" algn="ctr">
              <a:lnSpc>
                <a:spcPct val="100000"/>
              </a:lnSpc>
              <a:spcBef>
                <a:spcPts val="0"/>
              </a:spcBef>
              <a:spcAft>
                <a:spcPts val="0"/>
              </a:spcAft>
              <a:buSzPts val="2100"/>
              <a:buNone/>
              <a:defRPr sz="2800"/>
            </a:lvl8pPr>
            <a:lvl9pPr lvl="8" algn="ctr">
              <a:lnSpc>
                <a:spcPct val="100000"/>
              </a:lnSpc>
              <a:spcBef>
                <a:spcPts val="0"/>
              </a:spcBef>
              <a:spcAft>
                <a:spcPts val="0"/>
              </a:spcAft>
              <a:buSzPts val="2100"/>
              <a:buNone/>
              <a:defRPr sz="2800"/>
            </a:lvl9pPr>
          </a:lstStyle>
          <a:p>
            <a:endParaRPr/>
          </a:p>
        </p:txBody>
      </p:sp>
      <p:sp>
        <p:nvSpPr>
          <p:cNvPr id="27" name="Google Shape;27;p13"/>
          <p:cNvSpPr txBox="1">
            <a:spLocks noGrp="1"/>
          </p:cNvSpPr>
          <p:nvPr>
            <p:ph type="body" idx="2"/>
          </p:nvPr>
        </p:nvSpPr>
        <p:spPr>
          <a:xfrm>
            <a:off x="6586000" y="965600"/>
            <a:ext cx="5116000" cy="4926800"/>
          </a:xfrm>
          <a:prstGeom prst="rect">
            <a:avLst/>
          </a:prstGeom>
          <a:noFill/>
          <a:ln>
            <a:noFill/>
          </a:ln>
        </p:spPr>
        <p:txBody>
          <a:bodyPr spcFirstLastPara="1" wrap="square" lIns="91425" tIns="91425" rIns="91425" bIns="91425" anchor="ctr" anchorCtr="0">
            <a:noAutofit/>
          </a:bodyPr>
          <a:lstStyle>
            <a:lvl1pPr marL="609585" lvl="0" indent="-457189" algn="l">
              <a:lnSpc>
                <a:spcPct val="115000"/>
              </a:lnSpc>
              <a:spcBef>
                <a:spcPts val="0"/>
              </a:spcBef>
              <a:spcAft>
                <a:spcPts val="0"/>
              </a:spcAft>
              <a:buClr>
                <a:schemeClr val="accent1"/>
              </a:buClr>
              <a:buSzPts val="1800"/>
              <a:buChar char="●"/>
              <a:defRPr>
                <a:solidFill>
                  <a:schemeClr val="accent1"/>
                </a:solidFill>
              </a:defRPr>
            </a:lvl1pPr>
            <a:lvl2pPr marL="1219170" lvl="1" indent="-423323" algn="l">
              <a:lnSpc>
                <a:spcPct val="115000"/>
              </a:lnSpc>
              <a:spcBef>
                <a:spcPts val="2133"/>
              </a:spcBef>
              <a:spcAft>
                <a:spcPts val="0"/>
              </a:spcAft>
              <a:buClr>
                <a:schemeClr val="accent1"/>
              </a:buClr>
              <a:buSzPts val="1400"/>
              <a:buChar char="○"/>
              <a:defRPr>
                <a:solidFill>
                  <a:schemeClr val="accent1"/>
                </a:solidFill>
              </a:defRPr>
            </a:lvl2pPr>
            <a:lvl3pPr marL="1828754" lvl="2" indent="-423323" algn="l">
              <a:lnSpc>
                <a:spcPct val="115000"/>
              </a:lnSpc>
              <a:spcBef>
                <a:spcPts val="2133"/>
              </a:spcBef>
              <a:spcAft>
                <a:spcPts val="0"/>
              </a:spcAft>
              <a:buClr>
                <a:schemeClr val="accent1"/>
              </a:buClr>
              <a:buSzPts val="1400"/>
              <a:buChar char="■"/>
              <a:defRPr>
                <a:solidFill>
                  <a:schemeClr val="accent1"/>
                </a:solidFill>
              </a:defRPr>
            </a:lvl3pPr>
            <a:lvl4pPr marL="2438339" lvl="3" indent="-423323" algn="l">
              <a:lnSpc>
                <a:spcPct val="115000"/>
              </a:lnSpc>
              <a:spcBef>
                <a:spcPts val="2133"/>
              </a:spcBef>
              <a:spcAft>
                <a:spcPts val="0"/>
              </a:spcAft>
              <a:buClr>
                <a:schemeClr val="accent1"/>
              </a:buClr>
              <a:buSzPts val="1400"/>
              <a:buChar char="●"/>
              <a:defRPr>
                <a:solidFill>
                  <a:schemeClr val="accent1"/>
                </a:solidFill>
              </a:defRPr>
            </a:lvl4pPr>
            <a:lvl5pPr marL="3047924" lvl="4" indent="-423323" algn="l">
              <a:lnSpc>
                <a:spcPct val="115000"/>
              </a:lnSpc>
              <a:spcBef>
                <a:spcPts val="2133"/>
              </a:spcBef>
              <a:spcAft>
                <a:spcPts val="0"/>
              </a:spcAft>
              <a:buClr>
                <a:schemeClr val="accent1"/>
              </a:buClr>
              <a:buSzPts val="1400"/>
              <a:buChar char="○"/>
              <a:defRPr>
                <a:solidFill>
                  <a:schemeClr val="accent1"/>
                </a:solidFill>
              </a:defRPr>
            </a:lvl5pPr>
            <a:lvl6pPr marL="3657509" lvl="5" indent="-423323" algn="l">
              <a:lnSpc>
                <a:spcPct val="115000"/>
              </a:lnSpc>
              <a:spcBef>
                <a:spcPts val="2133"/>
              </a:spcBef>
              <a:spcAft>
                <a:spcPts val="0"/>
              </a:spcAft>
              <a:buClr>
                <a:schemeClr val="accent1"/>
              </a:buClr>
              <a:buSzPts val="1400"/>
              <a:buChar char="■"/>
              <a:defRPr>
                <a:solidFill>
                  <a:schemeClr val="accent1"/>
                </a:solidFill>
              </a:defRPr>
            </a:lvl6pPr>
            <a:lvl7pPr marL="4267093" lvl="6" indent="-423323" algn="l">
              <a:lnSpc>
                <a:spcPct val="115000"/>
              </a:lnSpc>
              <a:spcBef>
                <a:spcPts val="2133"/>
              </a:spcBef>
              <a:spcAft>
                <a:spcPts val="0"/>
              </a:spcAft>
              <a:buClr>
                <a:schemeClr val="accent1"/>
              </a:buClr>
              <a:buSzPts val="1400"/>
              <a:buChar char="●"/>
              <a:defRPr>
                <a:solidFill>
                  <a:schemeClr val="accent1"/>
                </a:solidFill>
              </a:defRPr>
            </a:lvl7pPr>
            <a:lvl8pPr marL="4876678" lvl="7" indent="-423323" algn="l">
              <a:lnSpc>
                <a:spcPct val="115000"/>
              </a:lnSpc>
              <a:spcBef>
                <a:spcPts val="2133"/>
              </a:spcBef>
              <a:spcAft>
                <a:spcPts val="0"/>
              </a:spcAft>
              <a:buClr>
                <a:schemeClr val="accent1"/>
              </a:buClr>
              <a:buSzPts val="1400"/>
              <a:buChar char="○"/>
              <a:defRPr>
                <a:solidFill>
                  <a:schemeClr val="accent1"/>
                </a:solidFill>
              </a:defRPr>
            </a:lvl8pPr>
            <a:lvl9pPr marL="5486263" lvl="8" indent="-423323" algn="l">
              <a:lnSpc>
                <a:spcPct val="115000"/>
              </a:lnSpc>
              <a:spcBef>
                <a:spcPts val="2133"/>
              </a:spcBef>
              <a:spcAft>
                <a:spcPts val="2133"/>
              </a:spcAft>
              <a:buClr>
                <a:schemeClr val="accent1"/>
              </a:buClr>
              <a:buSzPts val="1400"/>
              <a:buChar char="■"/>
              <a:defRPr>
                <a:solidFill>
                  <a:schemeClr val="accent1"/>
                </a:solidFill>
              </a:defRPr>
            </a:lvl9pPr>
          </a:lstStyle>
          <a:p>
            <a:endParaRPr/>
          </a:p>
        </p:txBody>
      </p:sp>
      <p:sp>
        <p:nvSpPr>
          <p:cNvPr id="28" name="Google Shape;28;p13"/>
          <p:cNvSpPr txBox="1">
            <a:spLocks noGrp="1"/>
          </p:cNvSpPr>
          <p:nvPr>
            <p:ph type="sldNum" idx="12"/>
          </p:nvPr>
        </p:nvSpPr>
        <p:spPr>
          <a:xfrm>
            <a:off x="11296611" y="6217623"/>
            <a:ext cx="731600" cy="524800"/>
          </a:xfrm>
          <a:prstGeom prst="rect">
            <a:avLst/>
          </a:prstGeom>
          <a:noFill/>
          <a:ln>
            <a:noFill/>
          </a:ln>
        </p:spPr>
        <p:txBody>
          <a:bodyPr spcFirstLastPara="1" wrap="square" lIns="91425" tIns="91425" rIns="91425" bIns="91425" anchor="ctr" anchorCtr="0">
            <a:noAutofit/>
          </a:bodyPr>
          <a:lstStyle>
            <a:lvl1pPr marL="0" marR="0" lvl="0" indent="0" algn="r">
              <a:lnSpc>
                <a:spcPct val="100000"/>
              </a:lnSpc>
              <a:spcBef>
                <a:spcPts val="0"/>
              </a:spcBef>
              <a:spcAft>
                <a:spcPts val="0"/>
              </a:spcAft>
              <a:buClr>
                <a:srgbClr val="000000"/>
              </a:buClr>
              <a:buSzPts val="1000"/>
              <a:buFont typeface="Arial"/>
              <a:buNone/>
              <a:defRPr sz="1333" b="0" i="0" u="none" strike="noStrike" cap="none">
                <a:solidFill>
                  <a:schemeClr val="accent1"/>
                </a:solidFill>
                <a:latin typeface="Old Standard TT"/>
                <a:ea typeface="Old Standard TT"/>
                <a:cs typeface="Old Standard TT"/>
                <a:sym typeface="Old Standard TT"/>
              </a:defRPr>
            </a:lvl1pPr>
            <a:lvl2pPr marL="0" marR="0" lvl="1" indent="0" algn="r">
              <a:lnSpc>
                <a:spcPct val="100000"/>
              </a:lnSpc>
              <a:spcBef>
                <a:spcPts val="0"/>
              </a:spcBef>
              <a:spcAft>
                <a:spcPts val="0"/>
              </a:spcAft>
              <a:buClr>
                <a:srgbClr val="000000"/>
              </a:buClr>
              <a:buSzPts val="1000"/>
              <a:buFont typeface="Arial"/>
              <a:buNone/>
              <a:defRPr sz="1333" b="0" i="0" u="none" strike="noStrike" cap="none">
                <a:solidFill>
                  <a:schemeClr val="accent1"/>
                </a:solidFill>
                <a:latin typeface="Old Standard TT"/>
                <a:ea typeface="Old Standard TT"/>
                <a:cs typeface="Old Standard TT"/>
                <a:sym typeface="Old Standard TT"/>
              </a:defRPr>
            </a:lvl2pPr>
            <a:lvl3pPr marL="0" marR="0" lvl="2" indent="0" algn="r">
              <a:lnSpc>
                <a:spcPct val="100000"/>
              </a:lnSpc>
              <a:spcBef>
                <a:spcPts val="0"/>
              </a:spcBef>
              <a:spcAft>
                <a:spcPts val="0"/>
              </a:spcAft>
              <a:buClr>
                <a:srgbClr val="000000"/>
              </a:buClr>
              <a:buSzPts val="1000"/>
              <a:buFont typeface="Arial"/>
              <a:buNone/>
              <a:defRPr sz="1333" b="0" i="0" u="none" strike="noStrike" cap="none">
                <a:solidFill>
                  <a:schemeClr val="accent1"/>
                </a:solidFill>
                <a:latin typeface="Old Standard TT"/>
                <a:ea typeface="Old Standard TT"/>
                <a:cs typeface="Old Standard TT"/>
                <a:sym typeface="Old Standard TT"/>
              </a:defRPr>
            </a:lvl3pPr>
            <a:lvl4pPr marL="0" marR="0" lvl="3" indent="0" algn="r">
              <a:lnSpc>
                <a:spcPct val="100000"/>
              </a:lnSpc>
              <a:spcBef>
                <a:spcPts val="0"/>
              </a:spcBef>
              <a:spcAft>
                <a:spcPts val="0"/>
              </a:spcAft>
              <a:buClr>
                <a:srgbClr val="000000"/>
              </a:buClr>
              <a:buSzPts val="1000"/>
              <a:buFont typeface="Arial"/>
              <a:buNone/>
              <a:defRPr sz="1333" b="0" i="0" u="none" strike="noStrike" cap="none">
                <a:solidFill>
                  <a:schemeClr val="accent1"/>
                </a:solidFill>
                <a:latin typeface="Old Standard TT"/>
                <a:ea typeface="Old Standard TT"/>
                <a:cs typeface="Old Standard TT"/>
                <a:sym typeface="Old Standard TT"/>
              </a:defRPr>
            </a:lvl4pPr>
            <a:lvl5pPr marL="0" marR="0" lvl="4" indent="0" algn="r">
              <a:lnSpc>
                <a:spcPct val="100000"/>
              </a:lnSpc>
              <a:spcBef>
                <a:spcPts val="0"/>
              </a:spcBef>
              <a:spcAft>
                <a:spcPts val="0"/>
              </a:spcAft>
              <a:buClr>
                <a:srgbClr val="000000"/>
              </a:buClr>
              <a:buSzPts val="1000"/>
              <a:buFont typeface="Arial"/>
              <a:buNone/>
              <a:defRPr sz="1333" b="0" i="0" u="none" strike="noStrike" cap="none">
                <a:solidFill>
                  <a:schemeClr val="accent1"/>
                </a:solidFill>
                <a:latin typeface="Old Standard TT"/>
                <a:ea typeface="Old Standard TT"/>
                <a:cs typeface="Old Standard TT"/>
                <a:sym typeface="Old Standard TT"/>
              </a:defRPr>
            </a:lvl5pPr>
            <a:lvl6pPr marL="0" marR="0" lvl="5" indent="0" algn="r">
              <a:lnSpc>
                <a:spcPct val="100000"/>
              </a:lnSpc>
              <a:spcBef>
                <a:spcPts val="0"/>
              </a:spcBef>
              <a:spcAft>
                <a:spcPts val="0"/>
              </a:spcAft>
              <a:buClr>
                <a:srgbClr val="000000"/>
              </a:buClr>
              <a:buSzPts val="1000"/>
              <a:buFont typeface="Arial"/>
              <a:buNone/>
              <a:defRPr sz="1333" b="0" i="0" u="none" strike="noStrike" cap="none">
                <a:solidFill>
                  <a:schemeClr val="accent1"/>
                </a:solidFill>
                <a:latin typeface="Old Standard TT"/>
                <a:ea typeface="Old Standard TT"/>
                <a:cs typeface="Old Standard TT"/>
                <a:sym typeface="Old Standard TT"/>
              </a:defRPr>
            </a:lvl6pPr>
            <a:lvl7pPr marL="0" marR="0" lvl="6" indent="0" algn="r">
              <a:lnSpc>
                <a:spcPct val="100000"/>
              </a:lnSpc>
              <a:spcBef>
                <a:spcPts val="0"/>
              </a:spcBef>
              <a:spcAft>
                <a:spcPts val="0"/>
              </a:spcAft>
              <a:buClr>
                <a:srgbClr val="000000"/>
              </a:buClr>
              <a:buSzPts val="1000"/>
              <a:buFont typeface="Arial"/>
              <a:buNone/>
              <a:defRPr sz="1333" b="0" i="0" u="none" strike="noStrike" cap="none">
                <a:solidFill>
                  <a:schemeClr val="accent1"/>
                </a:solidFill>
                <a:latin typeface="Old Standard TT"/>
                <a:ea typeface="Old Standard TT"/>
                <a:cs typeface="Old Standard TT"/>
                <a:sym typeface="Old Standard TT"/>
              </a:defRPr>
            </a:lvl7pPr>
            <a:lvl8pPr marL="0" marR="0" lvl="7" indent="0" algn="r">
              <a:lnSpc>
                <a:spcPct val="100000"/>
              </a:lnSpc>
              <a:spcBef>
                <a:spcPts val="0"/>
              </a:spcBef>
              <a:spcAft>
                <a:spcPts val="0"/>
              </a:spcAft>
              <a:buClr>
                <a:srgbClr val="000000"/>
              </a:buClr>
              <a:buSzPts val="1000"/>
              <a:buFont typeface="Arial"/>
              <a:buNone/>
              <a:defRPr sz="1333" b="0" i="0" u="none" strike="noStrike" cap="none">
                <a:solidFill>
                  <a:schemeClr val="accent1"/>
                </a:solidFill>
                <a:latin typeface="Old Standard TT"/>
                <a:ea typeface="Old Standard TT"/>
                <a:cs typeface="Old Standard TT"/>
                <a:sym typeface="Old Standard TT"/>
              </a:defRPr>
            </a:lvl8pPr>
            <a:lvl9pPr marL="0" marR="0" lvl="8" indent="0" algn="r">
              <a:lnSpc>
                <a:spcPct val="100000"/>
              </a:lnSpc>
              <a:spcBef>
                <a:spcPts val="0"/>
              </a:spcBef>
              <a:spcAft>
                <a:spcPts val="0"/>
              </a:spcAft>
              <a:buClr>
                <a:srgbClr val="000000"/>
              </a:buClr>
              <a:buSzPts val="1000"/>
              <a:buFont typeface="Arial"/>
              <a:buNone/>
              <a:defRPr sz="1333" b="0" i="0" u="none" strike="noStrike" cap="none">
                <a:solidFill>
                  <a:schemeClr val="accent1"/>
                </a:solidFill>
                <a:latin typeface="Old Standard TT"/>
                <a:ea typeface="Old Standard TT"/>
                <a:cs typeface="Old Standard TT"/>
                <a:sym typeface="Old Standard TT"/>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181209434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Title and two columns" type="twoColTx">
  <p:cSld name="Title and two columns">
    <p:spTree>
      <p:nvGrpSpPr>
        <p:cNvPr id="1" name="Shape 29"/>
        <p:cNvGrpSpPr/>
        <p:nvPr/>
      </p:nvGrpSpPr>
      <p:grpSpPr>
        <a:xfrm>
          <a:off x="0" y="0"/>
          <a:ext cx="0" cy="0"/>
          <a:chOff x="0" y="0"/>
          <a:chExt cx="0" cy="0"/>
        </a:xfrm>
      </p:grpSpPr>
      <p:sp>
        <p:nvSpPr>
          <p:cNvPr id="30" name="Google Shape;30;p14"/>
          <p:cNvSpPr txBox="1">
            <a:spLocks noGrp="1"/>
          </p:cNvSpPr>
          <p:nvPr>
            <p:ph type="title"/>
          </p:nvPr>
        </p:nvSpPr>
        <p:spPr>
          <a:xfrm>
            <a:off x="415600" y="593367"/>
            <a:ext cx="11360800" cy="8176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3000"/>
              <a:buNone/>
              <a:defRPr/>
            </a:lvl1pPr>
            <a:lvl2pPr lvl="1" algn="l">
              <a:lnSpc>
                <a:spcPct val="100000"/>
              </a:lnSpc>
              <a:spcBef>
                <a:spcPts val="0"/>
              </a:spcBef>
              <a:spcAft>
                <a:spcPts val="0"/>
              </a:spcAft>
              <a:buSzPts val="3000"/>
              <a:buNone/>
              <a:defRPr/>
            </a:lvl2pPr>
            <a:lvl3pPr lvl="2" algn="l">
              <a:lnSpc>
                <a:spcPct val="100000"/>
              </a:lnSpc>
              <a:spcBef>
                <a:spcPts val="0"/>
              </a:spcBef>
              <a:spcAft>
                <a:spcPts val="0"/>
              </a:spcAft>
              <a:buSzPts val="3000"/>
              <a:buNone/>
              <a:defRPr/>
            </a:lvl3pPr>
            <a:lvl4pPr lvl="3" algn="l">
              <a:lnSpc>
                <a:spcPct val="100000"/>
              </a:lnSpc>
              <a:spcBef>
                <a:spcPts val="0"/>
              </a:spcBef>
              <a:spcAft>
                <a:spcPts val="0"/>
              </a:spcAft>
              <a:buSzPts val="3000"/>
              <a:buNone/>
              <a:defRPr/>
            </a:lvl4pPr>
            <a:lvl5pPr lvl="4" algn="l">
              <a:lnSpc>
                <a:spcPct val="100000"/>
              </a:lnSpc>
              <a:spcBef>
                <a:spcPts val="0"/>
              </a:spcBef>
              <a:spcAft>
                <a:spcPts val="0"/>
              </a:spcAft>
              <a:buSzPts val="3000"/>
              <a:buNone/>
              <a:defRPr/>
            </a:lvl5pPr>
            <a:lvl6pPr lvl="5" algn="l">
              <a:lnSpc>
                <a:spcPct val="100000"/>
              </a:lnSpc>
              <a:spcBef>
                <a:spcPts val="0"/>
              </a:spcBef>
              <a:spcAft>
                <a:spcPts val="0"/>
              </a:spcAft>
              <a:buSzPts val="3000"/>
              <a:buNone/>
              <a:defRPr/>
            </a:lvl6pPr>
            <a:lvl7pPr lvl="6" algn="l">
              <a:lnSpc>
                <a:spcPct val="100000"/>
              </a:lnSpc>
              <a:spcBef>
                <a:spcPts val="0"/>
              </a:spcBef>
              <a:spcAft>
                <a:spcPts val="0"/>
              </a:spcAft>
              <a:buSzPts val="3000"/>
              <a:buNone/>
              <a:defRPr/>
            </a:lvl7pPr>
            <a:lvl8pPr lvl="7" algn="l">
              <a:lnSpc>
                <a:spcPct val="100000"/>
              </a:lnSpc>
              <a:spcBef>
                <a:spcPts val="0"/>
              </a:spcBef>
              <a:spcAft>
                <a:spcPts val="0"/>
              </a:spcAft>
              <a:buSzPts val="3000"/>
              <a:buNone/>
              <a:defRPr/>
            </a:lvl8pPr>
            <a:lvl9pPr lvl="8" algn="l">
              <a:lnSpc>
                <a:spcPct val="100000"/>
              </a:lnSpc>
              <a:spcBef>
                <a:spcPts val="0"/>
              </a:spcBef>
              <a:spcAft>
                <a:spcPts val="0"/>
              </a:spcAft>
              <a:buSzPts val="3000"/>
              <a:buNone/>
              <a:defRPr/>
            </a:lvl9pPr>
          </a:lstStyle>
          <a:p>
            <a:endParaRPr/>
          </a:p>
        </p:txBody>
      </p:sp>
      <p:sp>
        <p:nvSpPr>
          <p:cNvPr id="31" name="Google Shape;31;p14"/>
          <p:cNvSpPr txBox="1">
            <a:spLocks noGrp="1"/>
          </p:cNvSpPr>
          <p:nvPr>
            <p:ph type="body" idx="1"/>
          </p:nvPr>
        </p:nvSpPr>
        <p:spPr>
          <a:xfrm>
            <a:off x="415600" y="1562233"/>
            <a:ext cx="5333200" cy="4529600"/>
          </a:xfrm>
          <a:prstGeom prst="rect">
            <a:avLst/>
          </a:prstGeom>
          <a:noFill/>
          <a:ln>
            <a:noFill/>
          </a:ln>
        </p:spPr>
        <p:txBody>
          <a:bodyPr spcFirstLastPara="1" wrap="square" lIns="91425" tIns="91425" rIns="91425" bIns="91425" anchor="t" anchorCtr="0">
            <a:noAutofit/>
          </a:bodyPr>
          <a:lstStyle>
            <a:lvl1pPr marL="609585" lvl="0" indent="-423323" algn="l">
              <a:lnSpc>
                <a:spcPct val="115000"/>
              </a:lnSpc>
              <a:spcBef>
                <a:spcPts val="0"/>
              </a:spcBef>
              <a:spcAft>
                <a:spcPts val="0"/>
              </a:spcAft>
              <a:buSzPts val="1400"/>
              <a:buChar char="●"/>
              <a:defRPr sz="1867"/>
            </a:lvl1pPr>
            <a:lvl2pPr marL="1219170" lvl="1" indent="-406390" algn="l">
              <a:lnSpc>
                <a:spcPct val="115000"/>
              </a:lnSpc>
              <a:spcBef>
                <a:spcPts val="2133"/>
              </a:spcBef>
              <a:spcAft>
                <a:spcPts val="0"/>
              </a:spcAft>
              <a:buSzPts val="1200"/>
              <a:buChar char="○"/>
              <a:defRPr sz="1600"/>
            </a:lvl2pPr>
            <a:lvl3pPr marL="1828754" lvl="2" indent="-406390" algn="l">
              <a:lnSpc>
                <a:spcPct val="115000"/>
              </a:lnSpc>
              <a:spcBef>
                <a:spcPts val="2133"/>
              </a:spcBef>
              <a:spcAft>
                <a:spcPts val="0"/>
              </a:spcAft>
              <a:buSzPts val="1200"/>
              <a:buChar char="■"/>
              <a:defRPr sz="1600"/>
            </a:lvl3pPr>
            <a:lvl4pPr marL="2438339" lvl="3" indent="-406390" algn="l">
              <a:lnSpc>
                <a:spcPct val="115000"/>
              </a:lnSpc>
              <a:spcBef>
                <a:spcPts val="2133"/>
              </a:spcBef>
              <a:spcAft>
                <a:spcPts val="0"/>
              </a:spcAft>
              <a:buSzPts val="1200"/>
              <a:buChar char="●"/>
              <a:defRPr sz="1600"/>
            </a:lvl4pPr>
            <a:lvl5pPr marL="3047924" lvl="4" indent="-406390" algn="l">
              <a:lnSpc>
                <a:spcPct val="115000"/>
              </a:lnSpc>
              <a:spcBef>
                <a:spcPts val="2133"/>
              </a:spcBef>
              <a:spcAft>
                <a:spcPts val="0"/>
              </a:spcAft>
              <a:buSzPts val="1200"/>
              <a:buChar char="○"/>
              <a:defRPr sz="1600"/>
            </a:lvl5pPr>
            <a:lvl6pPr marL="3657509" lvl="5" indent="-406390" algn="l">
              <a:lnSpc>
                <a:spcPct val="115000"/>
              </a:lnSpc>
              <a:spcBef>
                <a:spcPts val="2133"/>
              </a:spcBef>
              <a:spcAft>
                <a:spcPts val="0"/>
              </a:spcAft>
              <a:buSzPts val="1200"/>
              <a:buChar char="■"/>
              <a:defRPr sz="1600"/>
            </a:lvl6pPr>
            <a:lvl7pPr marL="4267093" lvl="6" indent="-406390" algn="l">
              <a:lnSpc>
                <a:spcPct val="115000"/>
              </a:lnSpc>
              <a:spcBef>
                <a:spcPts val="2133"/>
              </a:spcBef>
              <a:spcAft>
                <a:spcPts val="0"/>
              </a:spcAft>
              <a:buSzPts val="1200"/>
              <a:buChar char="●"/>
              <a:defRPr sz="1600"/>
            </a:lvl7pPr>
            <a:lvl8pPr marL="4876678" lvl="7" indent="-406390" algn="l">
              <a:lnSpc>
                <a:spcPct val="115000"/>
              </a:lnSpc>
              <a:spcBef>
                <a:spcPts val="2133"/>
              </a:spcBef>
              <a:spcAft>
                <a:spcPts val="0"/>
              </a:spcAft>
              <a:buSzPts val="1200"/>
              <a:buChar char="○"/>
              <a:defRPr sz="1600"/>
            </a:lvl8pPr>
            <a:lvl9pPr marL="5486263" lvl="8" indent="-406390" algn="l">
              <a:lnSpc>
                <a:spcPct val="115000"/>
              </a:lnSpc>
              <a:spcBef>
                <a:spcPts val="2133"/>
              </a:spcBef>
              <a:spcAft>
                <a:spcPts val="2133"/>
              </a:spcAft>
              <a:buSzPts val="1200"/>
              <a:buChar char="■"/>
              <a:defRPr sz="1600"/>
            </a:lvl9pPr>
          </a:lstStyle>
          <a:p>
            <a:endParaRPr/>
          </a:p>
        </p:txBody>
      </p:sp>
      <p:sp>
        <p:nvSpPr>
          <p:cNvPr id="32" name="Google Shape;32;p14"/>
          <p:cNvSpPr txBox="1">
            <a:spLocks noGrp="1"/>
          </p:cNvSpPr>
          <p:nvPr>
            <p:ph type="body" idx="2"/>
          </p:nvPr>
        </p:nvSpPr>
        <p:spPr>
          <a:xfrm>
            <a:off x="6443200" y="1562233"/>
            <a:ext cx="5333200" cy="4529600"/>
          </a:xfrm>
          <a:prstGeom prst="rect">
            <a:avLst/>
          </a:prstGeom>
          <a:noFill/>
          <a:ln>
            <a:noFill/>
          </a:ln>
        </p:spPr>
        <p:txBody>
          <a:bodyPr spcFirstLastPara="1" wrap="square" lIns="91425" tIns="91425" rIns="91425" bIns="91425" anchor="t" anchorCtr="0">
            <a:noAutofit/>
          </a:bodyPr>
          <a:lstStyle>
            <a:lvl1pPr marL="609585" lvl="0" indent="-423323" algn="l">
              <a:lnSpc>
                <a:spcPct val="115000"/>
              </a:lnSpc>
              <a:spcBef>
                <a:spcPts val="0"/>
              </a:spcBef>
              <a:spcAft>
                <a:spcPts val="0"/>
              </a:spcAft>
              <a:buSzPts val="1400"/>
              <a:buChar char="●"/>
              <a:defRPr sz="1867"/>
            </a:lvl1pPr>
            <a:lvl2pPr marL="1219170" lvl="1" indent="-406390" algn="l">
              <a:lnSpc>
                <a:spcPct val="115000"/>
              </a:lnSpc>
              <a:spcBef>
                <a:spcPts val="2133"/>
              </a:spcBef>
              <a:spcAft>
                <a:spcPts val="0"/>
              </a:spcAft>
              <a:buSzPts val="1200"/>
              <a:buChar char="○"/>
              <a:defRPr sz="1600"/>
            </a:lvl2pPr>
            <a:lvl3pPr marL="1828754" lvl="2" indent="-406390" algn="l">
              <a:lnSpc>
                <a:spcPct val="115000"/>
              </a:lnSpc>
              <a:spcBef>
                <a:spcPts val="2133"/>
              </a:spcBef>
              <a:spcAft>
                <a:spcPts val="0"/>
              </a:spcAft>
              <a:buSzPts val="1200"/>
              <a:buChar char="■"/>
              <a:defRPr sz="1600"/>
            </a:lvl3pPr>
            <a:lvl4pPr marL="2438339" lvl="3" indent="-406390" algn="l">
              <a:lnSpc>
                <a:spcPct val="115000"/>
              </a:lnSpc>
              <a:spcBef>
                <a:spcPts val="2133"/>
              </a:spcBef>
              <a:spcAft>
                <a:spcPts val="0"/>
              </a:spcAft>
              <a:buSzPts val="1200"/>
              <a:buChar char="●"/>
              <a:defRPr sz="1600"/>
            </a:lvl4pPr>
            <a:lvl5pPr marL="3047924" lvl="4" indent="-406390" algn="l">
              <a:lnSpc>
                <a:spcPct val="115000"/>
              </a:lnSpc>
              <a:spcBef>
                <a:spcPts val="2133"/>
              </a:spcBef>
              <a:spcAft>
                <a:spcPts val="0"/>
              </a:spcAft>
              <a:buSzPts val="1200"/>
              <a:buChar char="○"/>
              <a:defRPr sz="1600"/>
            </a:lvl5pPr>
            <a:lvl6pPr marL="3657509" lvl="5" indent="-406390" algn="l">
              <a:lnSpc>
                <a:spcPct val="115000"/>
              </a:lnSpc>
              <a:spcBef>
                <a:spcPts val="2133"/>
              </a:spcBef>
              <a:spcAft>
                <a:spcPts val="0"/>
              </a:spcAft>
              <a:buSzPts val="1200"/>
              <a:buChar char="■"/>
              <a:defRPr sz="1600"/>
            </a:lvl6pPr>
            <a:lvl7pPr marL="4267093" lvl="6" indent="-406390" algn="l">
              <a:lnSpc>
                <a:spcPct val="115000"/>
              </a:lnSpc>
              <a:spcBef>
                <a:spcPts val="2133"/>
              </a:spcBef>
              <a:spcAft>
                <a:spcPts val="0"/>
              </a:spcAft>
              <a:buSzPts val="1200"/>
              <a:buChar char="●"/>
              <a:defRPr sz="1600"/>
            </a:lvl7pPr>
            <a:lvl8pPr marL="4876678" lvl="7" indent="-406390" algn="l">
              <a:lnSpc>
                <a:spcPct val="115000"/>
              </a:lnSpc>
              <a:spcBef>
                <a:spcPts val="2133"/>
              </a:spcBef>
              <a:spcAft>
                <a:spcPts val="0"/>
              </a:spcAft>
              <a:buSzPts val="1200"/>
              <a:buChar char="○"/>
              <a:defRPr sz="1600"/>
            </a:lvl8pPr>
            <a:lvl9pPr marL="5486263" lvl="8" indent="-406390" algn="l">
              <a:lnSpc>
                <a:spcPct val="115000"/>
              </a:lnSpc>
              <a:spcBef>
                <a:spcPts val="2133"/>
              </a:spcBef>
              <a:spcAft>
                <a:spcPts val="2133"/>
              </a:spcAft>
              <a:buSzPts val="1200"/>
              <a:buChar char="■"/>
              <a:defRPr sz="1600"/>
            </a:lvl9pPr>
          </a:lstStyle>
          <a:p>
            <a:endParaRPr/>
          </a:p>
        </p:txBody>
      </p:sp>
      <p:sp>
        <p:nvSpPr>
          <p:cNvPr id="33" name="Google Shape;33;p14"/>
          <p:cNvSpPr txBox="1">
            <a:spLocks noGrp="1"/>
          </p:cNvSpPr>
          <p:nvPr>
            <p:ph type="sldNum" idx="12"/>
          </p:nvPr>
        </p:nvSpPr>
        <p:spPr>
          <a:xfrm>
            <a:off x="11296611" y="6217623"/>
            <a:ext cx="731600" cy="524800"/>
          </a:xfrm>
          <a:prstGeom prst="rect">
            <a:avLst/>
          </a:prstGeom>
          <a:noFill/>
          <a:ln>
            <a:noFill/>
          </a:ln>
        </p:spPr>
        <p:txBody>
          <a:bodyPr spcFirstLastPara="1" wrap="square" lIns="91425" tIns="91425" rIns="91425" bIns="91425" anchor="ctr" anchorCtr="0">
            <a:noAutofit/>
          </a:bodyPr>
          <a:lstStyle>
            <a:lvl1pPr marL="0" marR="0" lvl="0" indent="0" algn="r">
              <a:lnSpc>
                <a:spcPct val="100000"/>
              </a:lnSpc>
              <a:spcBef>
                <a:spcPts val="0"/>
              </a:spcBef>
              <a:spcAft>
                <a:spcPts val="0"/>
              </a:spcAft>
              <a:buClr>
                <a:srgbClr val="000000"/>
              </a:buClr>
              <a:buSzPts val="1000"/>
              <a:buFont typeface="Arial"/>
              <a:buNone/>
              <a:defRPr sz="1333" b="0" i="0" u="none" strike="noStrike" cap="none">
                <a:solidFill>
                  <a:schemeClr val="dk1"/>
                </a:solidFill>
                <a:latin typeface="Old Standard TT"/>
                <a:ea typeface="Old Standard TT"/>
                <a:cs typeface="Old Standard TT"/>
                <a:sym typeface="Old Standard TT"/>
              </a:defRPr>
            </a:lvl1pPr>
            <a:lvl2pPr marL="0" marR="0" lvl="1" indent="0" algn="r">
              <a:lnSpc>
                <a:spcPct val="100000"/>
              </a:lnSpc>
              <a:spcBef>
                <a:spcPts val="0"/>
              </a:spcBef>
              <a:spcAft>
                <a:spcPts val="0"/>
              </a:spcAft>
              <a:buClr>
                <a:srgbClr val="000000"/>
              </a:buClr>
              <a:buSzPts val="1000"/>
              <a:buFont typeface="Arial"/>
              <a:buNone/>
              <a:defRPr sz="1333" b="0" i="0" u="none" strike="noStrike" cap="none">
                <a:solidFill>
                  <a:schemeClr val="dk1"/>
                </a:solidFill>
                <a:latin typeface="Old Standard TT"/>
                <a:ea typeface="Old Standard TT"/>
                <a:cs typeface="Old Standard TT"/>
                <a:sym typeface="Old Standard TT"/>
              </a:defRPr>
            </a:lvl2pPr>
            <a:lvl3pPr marL="0" marR="0" lvl="2" indent="0" algn="r">
              <a:lnSpc>
                <a:spcPct val="100000"/>
              </a:lnSpc>
              <a:spcBef>
                <a:spcPts val="0"/>
              </a:spcBef>
              <a:spcAft>
                <a:spcPts val="0"/>
              </a:spcAft>
              <a:buClr>
                <a:srgbClr val="000000"/>
              </a:buClr>
              <a:buSzPts val="1000"/>
              <a:buFont typeface="Arial"/>
              <a:buNone/>
              <a:defRPr sz="1333" b="0" i="0" u="none" strike="noStrike" cap="none">
                <a:solidFill>
                  <a:schemeClr val="dk1"/>
                </a:solidFill>
                <a:latin typeface="Old Standard TT"/>
                <a:ea typeface="Old Standard TT"/>
                <a:cs typeface="Old Standard TT"/>
                <a:sym typeface="Old Standard TT"/>
              </a:defRPr>
            </a:lvl3pPr>
            <a:lvl4pPr marL="0" marR="0" lvl="3" indent="0" algn="r">
              <a:lnSpc>
                <a:spcPct val="100000"/>
              </a:lnSpc>
              <a:spcBef>
                <a:spcPts val="0"/>
              </a:spcBef>
              <a:spcAft>
                <a:spcPts val="0"/>
              </a:spcAft>
              <a:buClr>
                <a:srgbClr val="000000"/>
              </a:buClr>
              <a:buSzPts val="1000"/>
              <a:buFont typeface="Arial"/>
              <a:buNone/>
              <a:defRPr sz="1333" b="0" i="0" u="none" strike="noStrike" cap="none">
                <a:solidFill>
                  <a:schemeClr val="dk1"/>
                </a:solidFill>
                <a:latin typeface="Old Standard TT"/>
                <a:ea typeface="Old Standard TT"/>
                <a:cs typeface="Old Standard TT"/>
                <a:sym typeface="Old Standard TT"/>
              </a:defRPr>
            </a:lvl4pPr>
            <a:lvl5pPr marL="0" marR="0" lvl="4" indent="0" algn="r">
              <a:lnSpc>
                <a:spcPct val="100000"/>
              </a:lnSpc>
              <a:spcBef>
                <a:spcPts val="0"/>
              </a:spcBef>
              <a:spcAft>
                <a:spcPts val="0"/>
              </a:spcAft>
              <a:buClr>
                <a:srgbClr val="000000"/>
              </a:buClr>
              <a:buSzPts val="1000"/>
              <a:buFont typeface="Arial"/>
              <a:buNone/>
              <a:defRPr sz="1333" b="0" i="0" u="none" strike="noStrike" cap="none">
                <a:solidFill>
                  <a:schemeClr val="dk1"/>
                </a:solidFill>
                <a:latin typeface="Old Standard TT"/>
                <a:ea typeface="Old Standard TT"/>
                <a:cs typeface="Old Standard TT"/>
                <a:sym typeface="Old Standard TT"/>
              </a:defRPr>
            </a:lvl5pPr>
            <a:lvl6pPr marL="0" marR="0" lvl="5" indent="0" algn="r">
              <a:lnSpc>
                <a:spcPct val="100000"/>
              </a:lnSpc>
              <a:spcBef>
                <a:spcPts val="0"/>
              </a:spcBef>
              <a:spcAft>
                <a:spcPts val="0"/>
              </a:spcAft>
              <a:buClr>
                <a:srgbClr val="000000"/>
              </a:buClr>
              <a:buSzPts val="1000"/>
              <a:buFont typeface="Arial"/>
              <a:buNone/>
              <a:defRPr sz="1333" b="0" i="0" u="none" strike="noStrike" cap="none">
                <a:solidFill>
                  <a:schemeClr val="dk1"/>
                </a:solidFill>
                <a:latin typeface="Old Standard TT"/>
                <a:ea typeface="Old Standard TT"/>
                <a:cs typeface="Old Standard TT"/>
                <a:sym typeface="Old Standard TT"/>
              </a:defRPr>
            </a:lvl6pPr>
            <a:lvl7pPr marL="0" marR="0" lvl="6" indent="0" algn="r">
              <a:lnSpc>
                <a:spcPct val="100000"/>
              </a:lnSpc>
              <a:spcBef>
                <a:spcPts val="0"/>
              </a:spcBef>
              <a:spcAft>
                <a:spcPts val="0"/>
              </a:spcAft>
              <a:buClr>
                <a:srgbClr val="000000"/>
              </a:buClr>
              <a:buSzPts val="1000"/>
              <a:buFont typeface="Arial"/>
              <a:buNone/>
              <a:defRPr sz="1333" b="0" i="0" u="none" strike="noStrike" cap="none">
                <a:solidFill>
                  <a:schemeClr val="dk1"/>
                </a:solidFill>
                <a:latin typeface="Old Standard TT"/>
                <a:ea typeface="Old Standard TT"/>
                <a:cs typeface="Old Standard TT"/>
                <a:sym typeface="Old Standard TT"/>
              </a:defRPr>
            </a:lvl7pPr>
            <a:lvl8pPr marL="0" marR="0" lvl="7" indent="0" algn="r">
              <a:lnSpc>
                <a:spcPct val="100000"/>
              </a:lnSpc>
              <a:spcBef>
                <a:spcPts val="0"/>
              </a:spcBef>
              <a:spcAft>
                <a:spcPts val="0"/>
              </a:spcAft>
              <a:buClr>
                <a:srgbClr val="000000"/>
              </a:buClr>
              <a:buSzPts val="1000"/>
              <a:buFont typeface="Arial"/>
              <a:buNone/>
              <a:defRPr sz="1333" b="0" i="0" u="none" strike="noStrike" cap="none">
                <a:solidFill>
                  <a:schemeClr val="dk1"/>
                </a:solidFill>
                <a:latin typeface="Old Standard TT"/>
                <a:ea typeface="Old Standard TT"/>
                <a:cs typeface="Old Standard TT"/>
                <a:sym typeface="Old Standard TT"/>
              </a:defRPr>
            </a:lvl8pPr>
            <a:lvl9pPr marL="0" marR="0" lvl="8" indent="0" algn="r">
              <a:lnSpc>
                <a:spcPct val="100000"/>
              </a:lnSpc>
              <a:spcBef>
                <a:spcPts val="0"/>
              </a:spcBef>
              <a:spcAft>
                <a:spcPts val="0"/>
              </a:spcAft>
              <a:buClr>
                <a:srgbClr val="000000"/>
              </a:buClr>
              <a:buSzPts val="1000"/>
              <a:buFont typeface="Arial"/>
              <a:buNone/>
              <a:defRPr sz="1333" b="0" i="0" u="none" strike="noStrike" cap="none">
                <a:solidFill>
                  <a:schemeClr val="dk1"/>
                </a:solidFill>
                <a:latin typeface="Old Standard TT"/>
                <a:ea typeface="Old Standard TT"/>
                <a:cs typeface="Old Standard TT"/>
                <a:sym typeface="Old Standard TT"/>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55057440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34"/>
        <p:cNvGrpSpPr/>
        <p:nvPr/>
      </p:nvGrpSpPr>
      <p:grpSpPr>
        <a:xfrm>
          <a:off x="0" y="0"/>
          <a:ext cx="0" cy="0"/>
          <a:chOff x="0" y="0"/>
          <a:chExt cx="0" cy="0"/>
        </a:xfrm>
      </p:grpSpPr>
      <p:sp>
        <p:nvSpPr>
          <p:cNvPr id="35" name="Google Shape;35;p15"/>
          <p:cNvSpPr/>
          <p:nvPr/>
        </p:nvSpPr>
        <p:spPr>
          <a:xfrm>
            <a:off x="0" y="6727600"/>
            <a:ext cx="12192000" cy="130400"/>
          </a:xfrm>
          <a:prstGeom prst="rect">
            <a:avLst/>
          </a:prstGeom>
          <a:solidFill>
            <a:schemeClr val="lt2"/>
          </a:solidFill>
          <a:ln>
            <a:noFill/>
          </a:ln>
        </p:spPr>
        <p:txBody>
          <a:bodyPr spcFirstLastPara="1" wrap="square" lIns="121900" tIns="121900" rIns="121900" bIns="1219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867" b="0" i="0" u="none" strike="noStrike" cap="none">
              <a:solidFill>
                <a:srgbClr val="000000"/>
              </a:solidFill>
              <a:latin typeface="Arial"/>
              <a:ea typeface="Arial"/>
              <a:cs typeface="Arial"/>
              <a:sym typeface="Arial"/>
            </a:endParaRPr>
          </a:p>
        </p:txBody>
      </p:sp>
      <p:sp>
        <p:nvSpPr>
          <p:cNvPr id="36" name="Google Shape;36;p15"/>
          <p:cNvSpPr txBox="1">
            <a:spLocks noGrp="1"/>
          </p:cNvSpPr>
          <p:nvPr>
            <p:ph type="title"/>
          </p:nvPr>
        </p:nvSpPr>
        <p:spPr>
          <a:xfrm>
            <a:off x="415600" y="593367"/>
            <a:ext cx="11360800" cy="8176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3000"/>
              <a:buNone/>
              <a:defRPr/>
            </a:lvl1pPr>
            <a:lvl2pPr lvl="1" algn="l">
              <a:lnSpc>
                <a:spcPct val="100000"/>
              </a:lnSpc>
              <a:spcBef>
                <a:spcPts val="0"/>
              </a:spcBef>
              <a:spcAft>
                <a:spcPts val="0"/>
              </a:spcAft>
              <a:buSzPts val="3000"/>
              <a:buNone/>
              <a:defRPr/>
            </a:lvl2pPr>
            <a:lvl3pPr lvl="2" algn="l">
              <a:lnSpc>
                <a:spcPct val="100000"/>
              </a:lnSpc>
              <a:spcBef>
                <a:spcPts val="0"/>
              </a:spcBef>
              <a:spcAft>
                <a:spcPts val="0"/>
              </a:spcAft>
              <a:buSzPts val="3000"/>
              <a:buNone/>
              <a:defRPr/>
            </a:lvl3pPr>
            <a:lvl4pPr lvl="3" algn="l">
              <a:lnSpc>
                <a:spcPct val="100000"/>
              </a:lnSpc>
              <a:spcBef>
                <a:spcPts val="0"/>
              </a:spcBef>
              <a:spcAft>
                <a:spcPts val="0"/>
              </a:spcAft>
              <a:buSzPts val="3000"/>
              <a:buNone/>
              <a:defRPr/>
            </a:lvl4pPr>
            <a:lvl5pPr lvl="4" algn="l">
              <a:lnSpc>
                <a:spcPct val="100000"/>
              </a:lnSpc>
              <a:spcBef>
                <a:spcPts val="0"/>
              </a:spcBef>
              <a:spcAft>
                <a:spcPts val="0"/>
              </a:spcAft>
              <a:buSzPts val="3000"/>
              <a:buNone/>
              <a:defRPr/>
            </a:lvl5pPr>
            <a:lvl6pPr lvl="5" algn="l">
              <a:lnSpc>
                <a:spcPct val="100000"/>
              </a:lnSpc>
              <a:spcBef>
                <a:spcPts val="0"/>
              </a:spcBef>
              <a:spcAft>
                <a:spcPts val="0"/>
              </a:spcAft>
              <a:buSzPts val="3000"/>
              <a:buNone/>
              <a:defRPr/>
            </a:lvl6pPr>
            <a:lvl7pPr lvl="6" algn="l">
              <a:lnSpc>
                <a:spcPct val="100000"/>
              </a:lnSpc>
              <a:spcBef>
                <a:spcPts val="0"/>
              </a:spcBef>
              <a:spcAft>
                <a:spcPts val="0"/>
              </a:spcAft>
              <a:buSzPts val="3000"/>
              <a:buNone/>
              <a:defRPr/>
            </a:lvl7pPr>
            <a:lvl8pPr lvl="7" algn="l">
              <a:lnSpc>
                <a:spcPct val="100000"/>
              </a:lnSpc>
              <a:spcBef>
                <a:spcPts val="0"/>
              </a:spcBef>
              <a:spcAft>
                <a:spcPts val="0"/>
              </a:spcAft>
              <a:buSzPts val="3000"/>
              <a:buNone/>
              <a:defRPr/>
            </a:lvl8pPr>
            <a:lvl9pPr lvl="8" algn="l">
              <a:lnSpc>
                <a:spcPct val="100000"/>
              </a:lnSpc>
              <a:spcBef>
                <a:spcPts val="0"/>
              </a:spcBef>
              <a:spcAft>
                <a:spcPts val="0"/>
              </a:spcAft>
              <a:buSzPts val="3000"/>
              <a:buNone/>
              <a:defRPr/>
            </a:lvl9pPr>
          </a:lstStyle>
          <a:p>
            <a:endParaRPr/>
          </a:p>
        </p:txBody>
      </p:sp>
      <p:sp>
        <p:nvSpPr>
          <p:cNvPr id="37" name="Google Shape;37;p15"/>
          <p:cNvSpPr txBox="1">
            <a:spLocks noGrp="1"/>
          </p:cNvSpPr>
          <p:nvPr>
            <p:ph type="body" idx="1"/>
          </p:nvPr>
        </p:nvSpPr>
        <p:spPr>
          <a:xfrm>
            <a:off x="415600" y="1562133"/>
            <a:ext cx="11360800" cy="4529600"/>
          </a:xfrm>
          <a:prstGeom prst="rect">
            <a:avLst/>
          </a:prstGeom>
          <a:noFill/>
          <a:ln>
            <a:noFill/>
          </a:ln>
        </p:spPr>
        <p:txBody>
          <a:bodyPr spcFirstLastPara="1" wrap="square" lIns="91425" tIns="91425" rIns="91425" bIns="91425" anchor="t" anchorCtr="0">
            <a:noAutofit/>
          </a:bodyPr>
          <a:lstStyle>
            <a:lvl1pPr marL="609585" lvl="0" indent="-457189" algn="l">
              <a:lnSpc>
                <a:spcPct val="115000"/>
              </a:lnSpc>
              <a:spcBef>
                <a:spcPts val="0"/>
              </a:spcBef>
              <a:spcAft>
                <a:spcPts val="0"/>
              </a:spcAft>
              <a:buSzPts val="1800"/>
              <a:buChar char="●"/>
              <a:defRPr/>
            </a:lvl1pPr>
            <a:lvl2pPr marL="1219170" lvl="1" indent="-423323" algn="l">
              <a:lnSpc>
                <a:spcPct val="115000"/>
              </a:lnSpc>
              <a:spcBef>
                <a:spcPts val="2133"/>
              </a:spcBef>
              <a:spcAft>
                <a:spcPts val="0"/>
              </a:spcAft>
              <a:buSzPts val="1400"/>
              <a:buChar char="○"/>
              <a:defRPr/>
            </a:lvl2pPr>
            <a:lvl3pPr marL="1828754" lvl="2" indent="-423323" algn="l">
              <a:lnSpc>
                <a:spcPct val="115000"/>
              </a:lnSpc>
              <a:spcBef>
                <a:spcPts val="2133"/>
              </a:spcBef>
              <a:spcAft>
                <a:spcPts val="0"/>
              </a:spcAft>
              <a:buSzPts val="1400"/>
              <a:buChar char="■"/>
              <a:defRPr/>
            </a:lvl3pPr>
            <a:lvl4pPr marL="2438339" lvl="3" indent="-423323" algn="l">
              <a:lnSpc>
                <a:spcPct val="115000"/>
              </a:lnSpc>
              <a:spcBef>
                <a:spcPts val="2133"/>
              </a:spcBef>
              <a:spcAft>
                <a:spcPts val="0"/>
              </a:spcAft>
              <a:buSzPts val="1400"/>
              <a:buChar char="●"/>
              <a:defRPr/>
            </a:lvl4pPr>
            <a:lvl5pPr marL="3047924" lvl="4" indent="-423323" algn="l">
              <a:lnSpc>
                <a:spcPct val="115000"/>
              </a:lnSpc>
              <a:spcBef>
                <a:spcPts val="2133"/>
              </a:spcBef>
              <a:spcAft>
                <a:spcPts val="0"/>
              </a:spcAft>
              <a:buSzPts val="1400"/>
              <a:buChar char="○"/>
              <a:defRPr/>
            </a:lvl5pPr>
            <a:lvl6pPr marL="3657509" lvl="5" indent="-423323" algn="l">
              <a:lnSpc>
                <a:spcPct val="115000"/>
              </a:lnSpc>
              <a:spcBef>
                <a:spcPts val="2133"/>
              </a:spcBef>
              <a:spcAft>
                <a:spcPts val="0"/>
              </a:spcAft>
              <a:buSzPts val="1400"/>
              <a:buChar char="■"/>
              <a:defRPr/>
            </a:lvl6pPr>
            <a:lvl7pPr marL="4267093" lvl="6" indent="-423323" algn="l">
              <a:lnSpc>
                <a:spcPct val="115000"/>
              </a:lnSpc>
              <a:spcBef>
                <a:spcPts val="2133"/>
              </a:spcBef>
              <a:spcAft>
                <a:spcPts val="0"/>
              </a:spcAft>
              <a:buSzPts val="1400"/>
              <a:buChar char="●"/>
              <a:defRPr/>
            </a:lvl7pPr>
            <a:lvl8pPr marL="4876678" lvl="7" indent="-423323" algn="l">
              <a:lnSpc>
                <a:spcPct val="115000"/>
              </a:lnSpc>
              <a:spcBef>
                <a:spcPts val="2133"/>
              </a:spcBef>
              <a:spcAft>
                <a:spcPts val="0"/>
              </a:spcAft>
              <a:buSzPts val="1400"/>
              <a:buChar char="○"/>
              <a:defRPr/>
            </a:lvl8pPr>
            <a:lvl9pPr marL="5486263" lvl="8" indent="-423323" algn="l">
              <a:lnSpc>
                <a:spcPct val="115000"/>
              </a:lnSpc>
              <a:spcBef>
                <a:spcPts val="2133"/>
              </a:spcBef>
              <a:spcAft>
                <a:spcPts val="2133"/>
              </a:spcAft>
              <a:buSzPts val="1400"/>
              <a:buChar char="■"/>
              <a:defRPr/>
            </a:lvl9pPr>
          </a:lstStyle>
          <a:p>
            <a:endParaRPr/>
          </a:p>
        </p:txBody>
      </p:sp>
      <p:sp>
        <p:nvSpPr>
          <p:cNvPr id="38" name="Google Shape;38;p15"/>
          <p:cNvSpPr txBox="1">
            <a:spLocks noGrp="1"/>
          </p:cNvSpPr>
          <p:nvPr>
            <p:ph type="sldNum" idx="12"/>
          </p:nvPr>
        </p:nvSpPr>
        <p:spPr>
          <a:xfrm>
            <a:off x="11296611" y="6217623"/>
            <a:ext cx="731600" cy="524800"/>
          </a:xfrm>
          <a:prstGeom prst="rect">
            <a:avLst/>
          </a:prstGeom>
          <a:noFill/>
          <a:ln>
            <a:noFill/>
          </a:ln>
        </p:spPr>
        <p:txBody>
          <a:bodyPr spcFirstLastPara="1" wrap="square" lIns="91425" tIns="91425" rIns="91425" bIns="91425" anchor="ctr" anchorCtr="0">
            <a:noAutofit/>
          </a:bodyPr>
          <a:lstStyle>
            <a:lvl1pPr marL="0" marR="0" lvl="0" indent="0" algn="r">
              <a:lnSpc>
                <a:spcPct val="100000"/>
              </a:lnSpc>
              <a:spcBef>
                <a:spcPts val="0"/>
              </a:spcBef>
              <a:spcAft>
                <a:spcPts val="0"/>
              </a:spcAft>
              <a:buClr>
                <a:srgbClr val="000000"/>
              </a:buClr>
              <a:buSzPts val="1000"/>
              <a:buFont typeface="Arial"/>
              <a:buNone/>
              <a:defRPr sz="1333" b="0" i="0" u="none" strike="noStrike" cap="none">
                <a:solidFill>
                  <a:schemeClr val="dk1"/>
                </a:solidFill>
                <a:latin typeface="Old Standard TT"/>
                <a:ea typeface="Old Standard TT"/>
                <a:cs typeface="Old Standard TT"/>
                <a:sym typeface="Old Standard TT"/>
              </a:defRPr>
            </a:lvl1pPr>
            <a:lvl2pPr marL="0" marR="0" lvl="1" indent="0" algn="r">
              <a:lnSpc>
                <a:spcPct val="100000"/>
              </a:lnSpc>
              <a:spcBef>
                <a:spcPts val="0"/>
              </a:spcBef>
              <a:spcAft>
                <a:spcPts val="0"/>
              </a:spcAft>
              <a:buClr>
                <a:srgbClr val="000000"/>
              </a:buClr>
              <a:buSzPts val="1000"/>
              <a:buFont typeface="Arial"/>
              <a:buNone/>
              <a:defRPr sz="1333" b="0" i="0" u="none" strike="noStrike" cap="none">
                <a:solidFill>
                  <a:schemeClr val="dk1"/>
                </a:solidFill>
                <a:latin typeface="Old Standard TT"/>
                <a:ea typeface="Old Standard TT"/>
                <a:cs typeface="Old Standard TT"/>
                <a:sym typeface="Old Standard TT"/>
              </a:defRPr>
            </a:lvl2pPr>
            <a:lvl3pPr marL="0" marR="0" lvl="2" indent="0" algn="r">
              <a:lnSpc>
                <a:spcPct val="100000"/>
              </a:lnSpc>
              <a:spcBef>
                <a:spcPts val="0"/>
              </a:spcBef>
              <a:spcAft>
                <a:spcPts val="0"/>
              </a:spcAft>
              <a:buClr>
                <a:srgbClr val="000000"/>
              </a:buClr>
              <a:buSzPts val="1000"/>
              <a:buFont typeface="Arial"/>
              <a:buNone/>
              <a:defRPr sz="1333" b="0" i="0" u="none" strike="noStrike" cap="none">
                <a:solidFill>
                  <a:schemeClr val="dk1"/>
                </a:solidFill>
                <a:latin typeface="Old Standard TT"/>
                <a:ea typeface="Old Standard TT"/>
                <a:cs typeface="Old Standard TT"/>
                <a:sym typeface="Old Standard TT"/>
              </a:defRPr>
            </a:lvl3pPr>
            <a:lvl4pPr marL="0" marR="0" lvl="3" indent="0" algn="r">
              <a:lnSpc>
                <a:spcPct val="100000"/>
              </a:lnSpc>
              <a:spcBef>
                <a:spcPts val="0"/>
              </a:spcBef>
              <a:spcAft>
                <a:spcPts val="0"/>
              </a:spcAft>
              <a:buClr>
                <a:srgbClr val="000000"/>
              </a:buClr>
              <a:buSzPts val="1000"/>
              <a:buFont typeface="Arial"/>
              <a:buNone/>
              <a:defRPr sz="1333" b="0" i="0" u="none" strike="noStrike" cap="none">
                <a:solidFill>
                  <a:schemeClr val="dk1"/>
                </a:solidFill>
                <a:latin typeface="Old Standard TT"/>
                <a:ea typeface="Old Standard TT"/>
                <a:cs typeface="Old Standard TT"/>
                <a:sym typeface="Old Standard TT"/>
              </a:defRPr>
            </a:lvl4pPr>
            <a:lvl5pPr marL="0" marR="0" lvl="4" indent="0" algn="r">
              <a:lnSpc>
                <a:spcPct val="100000"/>
              </a:lnSpc>
              <a:spcBef>
                <a:spcPts val="0"/>
              </a:spcBef>
              <a:spcAft>
                <a:spcPts val="0"/>
              </a:spcAft>
              <a:buClr>
                <a:srgbClr val="000000"/>
              </a:buClr>
              <a:buSzPts val="1000"/>
              <a:buFont typeface="Arial"/>
              <a:buNone/>
              <a:defRPr sz="1333" b="0" i="0" u="none" strike="noStrike" cap="none">
                <a:solidFill>
                  <a:schemeClr val="dk1"/>
                </a:solidFill>
                <a:latin typeface="Old Standard TT"/>
                <a:ea typeface="Old Standard TT"/>
                <a:cs typeface="Old Standard TT"/>
                <a:sym typeface="Old Standard TT"/>
              </a:defRPr>
            </a:lvl5pPr>
            <a:lvl6pPr marL="0" marR="0" lvl="5" indent="0" algn="r">
              <a:lnSpc>
                <a:spcPct val="100000"/>
              </a:lnSpc>
              <a:spcBef>
                <a:spcPts val="0"/>
              </a:spcBef>
              <a:spcAft>
                <a:spcPts val="0"/>
              </a:spcAft>
              <a:buClr>
                <a:srgbClr val="000000"/>
              </a:buClr>
              <a:buSzPts val="1000"/>
              <a:buFont typeface="Arial"/>
              <a:buNone/>
              <a:defRPr sz="1333" b="0" i="0" u="none" strike="noStrike" cap="none">
                <a:solidFill>
                  <a:schemeClr val="dk1"/>
                </a:solidFill>
                <a:latin typeface="Old Standard TT"/>
                <a:ea typeface="Old Standard TT"/>
                <a:cs typeface="Old Standard TT"/>
                <a:sym typeface="Old Standard TT"/>
              </a:defRPr>
            </a:lvl6pPr>
            <a:lvl7pPr marL="0" marR="0" lvl="6" indent="0" algn="r">
              <a:lnSpc>
                <a:spcPct val="100000"/>
              </a:lnSpc>
              <a:spcBef>
                <a:spcPts val="0"/>
              </a:spcBef>
              <a:spcAft>
                <a:spcPts val="0"/>
              </a:spcAft>
              <a:buClr>
                <a:srgbClr val="000000"/>
              </a:buClr>
              <a:buSzPts val="1000"/>
              <a:buFont typeface="Arial"/>
              <a:buNone/>
              <a:defRPr sz="1333" b="0" i="0" u="none" strike="noStrike" cap="none">
                <a:solidFill>
                  <a:schemeClr val="dk1"/>
                </a:solidFill>
                <a:latin typeface="Old Standard TT"/>
                <a:ea typeface="Old Standard TT"/>
                <a:cs typeface="Old Standard TT"/>
                <a:sym typeface="Old Standard TT"/>
              </a:defRPr>
            </a:lvl7pPr>
            <a:lvl8pPr marL="0" marR="0" lvl="7" indent="0" algn="r">
              <a:lnSpc>
                <a:spcPct val="100000"/>
              </a:lnSpc>
              <a:spcBef>
                <a:spcPts val="0"/>
              </a:spcBef>
              <a:spcAft>
                <a:spcPts val="0"/>
              </a:spcAft>
              <a:buClr>
                <a:srgbClr val="000000"/>
              </a:buClr>
              <a:buSzPts val="1000"/>
              <a:buFont typeface="Arial"/>
              <a:buNone/>
              <a:defRPr sz="1333" b="0" i="0" u="none" strike="noStrike" cap="none">
                <a:solidFill>
                  <a:schemeClr val="dk1"/>
                </a:solidFill>
                <a:latin typeface="Old Standard TT"/>
                <a:ea typeface="Old Standard TT"/>
                <a:cs typeface="Old Standard TT"/>
                <a:sym typeface="Old Standard TT"/>
              </a:defRPr>
            </a:lvl8pPr>
            <a:lvl9pPr marL="0" marR="0" lvl="8" indent="0" algn="r">
              <a:lnSpc>
                <a:spcPct val="100000"/>
              </a:lnSpc>
              <a:spcBef>
                <a:spcPts val="0"/>
              </a:spcBef>
              <a:spcAft>
                <a:spcPts val="0"/>
              </a:spcAft>
              <a:buClr>
                <a:srgbClr val="000000"/>
              </a:buClr>
              <a:buSzPts val="1000"/>
              <a:buFont typeface="Arial"/>
              <a:buNone/>
              <a:defRPr sz="1333" b="0" i="0" u="none" strike="noStrike" cap="none">
                <a:solidFill>
                  <a:schemeClr val="dk1"/>
                </a:solidFill>
                <a:latin typeface="Old Standard TT"/>
                <a:ea typeface="Old Standard TT"/>
                <a:cs typeface="Old Standard TT"/>
                <a:sym typeface="Old Standard TT"/>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36830441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50CF3E3-E516-FE17-FB44-4D9CEF0C73D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FD171B1-6EB9-E814-15E2-5EAE2024DF6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C0D8BE7-E2D4-37F1-7224-692F27F549E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B41A2A0-EE6B-4A1F-85E2-586250999D37}" type="datetimeFigureOut">
              <a:rPr lang="en-GB" smtClean="0"/>
              <a:t>20/10/2023</a:t>
            </a:fld>
            <a:endParaRPr lang="en-GB"/>
          </a:p>
        </p:txBody>
      </p:sp>
      <p:sp>
        <p:nvSpPr>
          <p:cNvPr id="5" name="Footer Placeholder 4">
            <a:extLst>
              <a:ext uri="{FF2B5EF4-FFF2-40B4-BE49-F238E27FC236}">
                <a16:creationId xmlns:a16="http://schemas.microsoft.com/office/drawing/2014/main" id="{F31010F6-2494-F636-E586-CD71D4AF77A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945BFD88-8861-747B-BAE7-F604BB8ED82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C286AD0-8F1D-4704-9DA0-A2E9CC4B6DC2}" type="slidenum">
              <a:rPr lang="en-GB" smtClean="0"/>
              <a:t>‹#›</a:t>
            </a:fld>
            <a:endParaRPr lang="en-GB"/>
          </a:p>
        </p:txBody>
      </p:sp>
    </p:spTree>
    <p:extLst>
      <p:ext uri="{BB962C8B-B14F-4D97-AF65-F5344CB8AC3E}">
        <p14:creationId xmlns:p14="http://schemas.microsoft.com/office/powerpoint/2010/main" val="338975819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5.xml"/><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7.xml"/><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8" Type="http://schemas.openxmlformats.org/officeDocument/2006/relationships/hyperlink" Target="http://repository.pnb.ac.id/1891/2/RAMA_93402_1915823129_0025016005_0002049602_part.pdf" TargetMode="External"/><Relationship Id="rId3" Type="http://schemas.openxmlformats.org/officeDocument/2006/relationships/hyperlink" Target="http://repository.pnb.ac.id/3376/6/RAMA_93303_1815834042_artikel.pdf" TargetMode="External"/><Relationship Id="rId7" Type="http://schemas.openxmlformats.org/officeDocument/2006/relationships/hyperlink" Target="http://repository.pnb.ac.id/1734/6/RAMA_93402_1915823081_0031126475__0006106208_part.pdf" TargetMode="External"/><Relationship Id="rId12" Type="http://schemas.openxmlformats.org/officeDocument/2006/relationships/hyperlink" Target="http://repository.pnb.ac.id/3120/1/RAMA_93303_2115854031_artikel.pdf" TargetMode="External"/><Relationship Id="rId2" Type="http://schemas.openxmlformats.org/officeDocument/2006/relationships/notesSlide" Target="../notesSlides/notesSlide8.xml"/><Relationship Id="rId1" Type="http://schemas.openxmlformats.org/officeDocument/2006/relationships/slideLayout" Target="../slideLayouts/slideLayout16.xml"/><Relationship Id="rId6" Type="http://schemas.openxmlformats.org/officeDocument/2006/relationships/hyperlink" Target="https://ejournal.ppb.ac.id/index.php/jham/article/download/833/672" TargetMode="External"/><Relationship Id="rId11" Type="http://schemas.openxmlformats.org/officeDocument/2006/relationships/hyperlink" Target="http://repository.pnb.ac.id/524/2/RAMA_93402_1915823169_0010028504_0001108404_part.pdf" TargetMode="External"/><Relationship Id="rId5" Type="http://schemas.openxmlformats.org/officeDocument/2006/relationships/hyperlink" Target="http://repository.pnb.ac.id/4592/2/RAMA_93303_2115854032_0031126285_0004037205_part.pdf" TargetMode="External"/><Relationship Id="rId10" Type="http://schemas.openxmlformats.org/officeDocument/2006/relationships/hyperlink" Target="http://repository.pnb.ac.id/646/2/RAMA_93402_1915823090_0012037302_0031126083_part.pdf" TargetMode="External"/><Relationship Id="rId4" Type="http://schemas.openxmlformats.org/officeDocument/2006/relationships/hyperlink" Target="http://repository.pnb.ac.id/4563/8/RAMA_93303_2115854033_artikel.pdf" TargetMode="External"/><Relationship Id="rId9" Type="http://schemas.openxmlformats.org/officeDocument/2006/relationships/hyperlink" Target="http://repository.pnb.ac.id/836/2/RAMA_93402_1915823146_0015078501_0026056411_part.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58"/>
        <p:cNvGrpSpPr/>
        <p:nvPr/>
      </p:nvGrpSpPr>
      <p:grpSpPr>
        <a:xfrm>
          <a:off x="0" y="0"/>
          <a:ext cx="0" cy="0"/>
          <a:chOff x="0" y="0"/>
          <a:chExt cx="0" cy="0"/>
        </a:xfrm>
      </p:grpSpPr>
      <p:sp>
        <p:nvSpPr>
          <p:cNvPr id="59" name="Google Shape;59;p1"/>
          <p:cNvSpPr txBox="1"/>
          <p:nvPr/>
        </p:nvSpPr>
        <p:spPr>
          <a:xfrm>
            <a:off x="3518400" y="1"/>
            <a:ext cx="6095200" cy="2827657"/>
          </a:xfrm>
          <a:prstGeom prst="rect">
            <a:avLst/>
          </a:prstGeom>
          <a:noFill/>
          <a:ln>
            <a:noFill/>
          </a:ln>
        </p:spPr>
        <p:txBody>
          <a:bodyPr spcFirstLastPara="1" wrap="square" lIns="121900" tIns="121900" rIns="121900" bIns="121900" anchor="t" anchorCtr="0">
            <a:spAutoFit/>
          </a:bodyPr>
          <a:lstStyle/>
          <a:p>
            <a:pPr>
              <a:lnSpc>
                <a:spcPct val="115000"/>
              </a:lnSpc>
              <a:spcBef>
                <a:spcPts val="1600"/>
              </a:spcBef>
              <a:spcAft>
                <a:spcPts val="1600"/>
              </a:spcAft>
              <a:buClr>
                <a:srgbClr val="000000"/>
              </a:buClr>
              <a:buSzPts val="2300"/>
            </a:pPr>
            <a:r>
              <a:rPr lang="en" sz="3067" b="1">
                <a:solidFill>
                  <a:schemeClr val="dk1"/>
                </a:solidFill>
                <a:latin typeface="Arial"/>
                <a:ea typeface="Arial"/>
                <a:cs typeface="Arial"/>
                <a:sym typeface="Arial"/>
              </a:rPr>
              <a:t>The role and importance of quality service, hospitality, and guest services within the hotel industry</a:t>
            </a:r>
            <a:endParaRPr sz="3067" b="1">
              <a:solidFill>
                <a:schemeClr val="dk1"/>
              </a:solidFill>
              <a:latin typeface="Arial"/>
              <a:ea typeface="Arial"/>
              <a:cs typeface="Arial"/>
              <a:sym typeface="Arial"/>
            </a:endParaRPr>
          </a:p>
        </p:txBody>
      </p:sp>
      <p:pic>
        <p:nvPicPr>
          <p:cNvPr id="60" name="Google Shape;60;p1"/>
          <p:cNvPicPr preferRelativeResize="0"/>
          <p:nvPr/>
        </p:nvPicPr>
        <p:blipFill rotWithShape="1">
          <a:blip r:embed="rId3">
            <a:alphaModFix/>
          </a:blip>
          <a:srcRect/>
          <a:stretch/>
        </p:blipFill>
        <p:spPr>
          <a:xfrm>
            <a:off x="4109267" y="2520167"/>
            <a:ext cx="4520367" cy="3008100"/>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64"/>
        <p:cNvGrpSpPr/>
        <p:nvPr/>
      </p:nvGrpSpPr>
      <p:grpSpPr>
        <a:xfrm>
          <a:off x="0" y="0"/>
          <a:ext cx="0" cy="0"/>
          <a:chOff x="0" y="0"/>
          <a:chExt cx="0" cy="0"/>
        </a:xfrm>
      </p:grpSpPr>
      <p:sp>
        <p:nvSpPr>
          <p:cNvPr id="65" name="Google Shape;65;p2"/>
          <p:cNvSpPr txBox="1"/>
          <p:nvPr/>
        </p:nvSpPr>
        <p:spPr>
          <a:xfrm>
            <a:off x="2929200" y="805101"/>
            <a:ext cx="6333600" cy="4766842"/>
          </a:xfrm>
          <a:prstGeom prst="rect">
            <a:avLst/>
          </a:prstGeom>
          <a:noFill/>
          <a:ln>
            <a:noFill/>
          </a:ln>
        </p:spPr>
        <p:txBody>
          <a:bodyPr spcFirstLastPara="1" wrap="square" lIns="121900" tIns="121900" rIns="121900" bIns="121900" anchor="t" anchorCtr="0">
            <a:spAutoFit/>
          </a:bodyPr>
          <a:lstStyle/>
          <a:p>
            <a:pPr>
              <a:lnSpc>
                <a:spcPct val="115000"/>
              </a:lnSpc>
              <a:spcBef>
                <a:spcPts val="1600"/>
              </a:spcBef>
              <a:buClr>
                <a:srgbClr val="000000"/>
              </a:buClr>
              <a:buSzPts val="2400"/>
            </a:pPr>
            <a:r>
              <a:rPr lang="en" sz="3200" b="1">
                <a:solidFill>
                  <a:schemeClr val="dk1"/>
                </a:solidFill>
                <a:latin typeface="Arial"/>
                <a:ea typeface="Arial"/>
                <a:cs typeface="Arial"/>
                <a:sym typeface="Arial"/>
              </a:rPr>
              <a:t>Content table</a:t>
            </a:r>
            <a:endParaRPr sz="3200" b="1">
              <a:solidFill>
                <a:schemeClr val="dk1"/>
              </a:solidFill>
              <a:latin typeface="Arial"/>
              <a:ea typeface="Arial"/>
              <a:cs typeface="Arial"/>
              <a:sym typeface="Arial"/>
            </a:endParaRPr>
          </a:p>
          <a:p>
            <a:pPr marL="609585">
              <a:lnSpc>
                <a:spcPct val="115000"/>
              </a:lnSpc>
              <a:spcBef>
                <a:spcPts val="1600"/>
              </a:spcBef>
              <a:buClr>
                <a:srgbClr val="000000"/>
              </a:buClr>
              <a:buSzPts val="1400"/>
            </a:pPr>
            <a:r>
              <a:rPr lang="en" sz="1867" b="1">
                <a:solidFill>
                  <a:schemeClr val="dk1"/>
                </a:solidFill>
                <a:latin typeface="Arial"/>
                <a:ea typeface="Arial"/>
                <a:cs typeface="Arial"/>
                <a:sym typeface="Arial"/>
              </a:rPr>
              <a:t>●</a:t>
            </a:r>
            <a:r>
              <a:rPr lang="en" sz="1867" b="1">
                <a:solidFill>
                  <a:schemeClr val="dk1"/>
                </a:solidFill>
                <a:latin typeface="Times New Roman"/>
                <a:ea typeface="Times New Roman"/>
                <a:cs typeface="Times New Roman"/>
                <a:sym typeface="Times New Roman"/>
              </a:rPr>
              <a:t> </a:t>
            </a:r>
            <a:r>
              <a:rPr lang="en" sz="1867" b="1">
                <a:solidFill>
                  <a:schemeClr val="dk1"/>
                </a:solidFill>
                <a:latin typeface="Arial"/>
                <a:ea typeface="Arial"/>
                <a:cs typeface="Arial"/>
                <a:sym typeface="Arial"/>
              </a:rPr>
              <a:t>Introduction</a:t>
            </a:r>
            <a:endParaRPr sz="1867" b="1">
              <a:solidFill>
                <a:schemeClr val="dk1"/>
              </a:solidFill>
              <a:latin typeface="Arial"/>
              <a:ea typeface="Arial"/>
              <a:cs typeface="Arial"/>
              <a:sym typeface="Arial"/>
            </a:endParaRPr>
          </a:p>
          <a:p>
            <a:pPr marL="609585">
              <a:lnSpc>
                <a:spcPct val="115000"/>
              </a:lnSpc>
              <a:spcBef>
                <a:spcPts val="1600"/>
              </a:spcBef>
              <a:buClr>
                <a:srgbClr val="000000"/>
              </a:buClr>
              <a:buSzPts val="1400"/>
            </a:pPr>
            <a:r>
              <a:rPr lang="en" sz="1867" b="1">
                <a:solidFill>
                  <a:schemeClr val="dk1"/>
                </a:solidFill>
                <a:latin typeface="Arial"/>
                <a:ea typeface="Arial"/>
                <a:cs typeface="Arial"/>
                <a:sym typeface="Arial"/>
              </a:rPr>
              <a:t>●</a:t>
            </a:r>
            <a:r>
              <a:rPr lang="en" sz="1867" b="1">
                <a:solidFill>
                  <a:schemeClr val="dk1"/>
                </a:solidFill>
                <a:latin typeface="Times New Roman"/>
                <a:ea typeface="Times New Roman"/>
                <a:cs typeface="Times New Roman"/>
                <a:sym typeface="Times New Roman"/>
              </a:rPr>
              <a:t> </a:t>
            </a:r>
            <a:r>
              <a:rPr lang="en" sz="1867" b="1">
                <a:solidFill>
                  <a:schemeClr val="dk1"/>
                </a:solidFill>
                <a:latin typeface="Arial"/>
                <a:ea typeface="Arial"/>
                <a:cs typeface="Arial"/>
                <a:sym typeface="Arial"/>
              </a:rPr>
              <a:t>Main consumers of   St.Regis</a:t>
            </a:r>
            <a:endParaRPr sz="1867" b="1">
              <a:solidFill>
                <a:schemeClr val="dk1"/>
              </a:solidFill>
              <a:latin typeface="Arial"/>
              <a:ea typeface="Arial"/>
              <a:cs typeface="Arial"/>
              <a:sym typeface="Arial"/>
            </a:endParaRPr>
          </a:p>
          <a:p>
            <a:pPr marL="609585">
              <a:lnSpc>
                <a:spcPct val="115000"/>
              </a:lnSpc>
              <a:spcBef>
                <a:spcPts val="1600"/>
              </a:spcBef>
              <a:buClr>
                <a:srgbClr val="000000"/>
              </a:buClr>
              <a:buSzPts val="1400"/>
            </a:pPr>
            <a:r>
              <a:rPr lang="en" sz="1867" b="1">
                <a:solidFill>
                  <a:schemeClr val="dk1"/>
                </a:solidFill>
                <a:latin typeface="Arial"/>
                <a:ea typeface="Arial"/>
                <a:cs typeface="Arial"/>
                <a:sym typeface="Arial"/>
              </a:rPr>
              <a:t>●</a:t>
            </a:r>
            <a:r>
              <a:rPr lang="en" sz="1867" b="1">
                <a:solidFill>
                  <a:schemeClr val="dk1"/>
                </a:solidFill>
                <a:latin typeface="Times New Roman"/>
                <a:ea typeface="Times New Roman"/>
                <a:cs typeface="Times New Roman"/>
                <a:sym typeface="Times New Roman"/>
              </a:rPr>
              <a:t> </a:t>
            </a:r>
            <a:r>
              <a:rPr lang="en" sz="1867" b="1">
                <a:solidFill>
                  <a:schemeClr val="dk1"/>
                </a:solidFill>
                <a:latin typeface="Arial"/>
                <a:ea typeface="Arial"/>
                <a:cs typeface="Arial"/>
                <a:sym typeface="Arial"/>
              </a:rPr>
              <a:t>Nature, scope, and role of guest services and facilities</a:t>
            </a:r>
            <a:endParaRPr sz="1867" b="1">
              <a:solidFill>
                <a:schemeClr val="dk1"/>
              </a:solidFill>
              <a:latin typeface="Arial"/>
              <a:ea typeface="Arial"/>
              <a:cs typeface="Arial"/>
              <a:sym typeface="Arial"/>
            </a:endParaRPr>
          </a:p>
          <a:p>
            <a:pPr marL="609585">
              <a:lnSpc>
                <a:spcPct val="115000"/>
              </a:lnSpc>
              <a:spcBef>
                <a:spcPts val="1600"/>
              </a:spcBef>
              <a:buClr>
                <a:srgbClr val="000000"/>
              </a:buClr>
              <a:buSzPts val="1400"/>
            </a:pPr>
            <a:r>
              <a:rPr lang="en" sz="1867" b="1">
                <a:solidFill>
                  <a:schemeClr val="dk1"/>
                </a:solidFill>
                <a:latin typeface="Arial"/>
                <a:ea typeface="Arial"/>
                <a:cs typeface="Arial"/>
                <a:sym typeface="Arial"/>
              </a:rPr>
              <a:t>●</a:t>
            </a:r>
            <a:r>
              <a:rPr lang="en" sz="1867" b="1">
                <a:solidFill>
                  <a:schemeClr val="dk1"/>
                </a:solidFill>
                <a:latin typeface="Times New Roman"/>
                <a:ea typeface="Times New Roman"/>
                <a:cs typeface="Times New Roman"/>
                <a:sym typeface="Times New Roman"/>
              </a:rPr>
              <a:t> </a:t>
            </a:r>
            <a:r>
              <a:rPr lang="en" sz="1867" b="1">
                <a:solidFill>
                  <a:schemeClr val="dk1"/>
                </a:solidFill>
                <a:latin typeface="Arial"/>
                <a:ea typeface="Arial"/>
                <a:cs typeface="Arial"/>
                <a:sym typeface="Arial"/>
              </a:rPr>
              <a:t>Importance of Hospitality</a:t>
            </a:r>
            <a:endParaRPr sz="1867" b="1">
              <a:solidFill>
                <a:schemeClr val="dk1"/>
              </a:solidFill>
              <a:latin typeface="Arial"/>
              <a:ea typeface="Arial"/>
              <a:cs typeface="Arial"/>
              <a:sym typeface="Arial"/>
            </a:endParaRPr>
          </a:p>
          <a:p>
            <a:pPr marL="609585">
              <a:lnSpc>
                <a:spcPct val="115000"/>
              </a:lnSpc>
              <a:spcBef>
                <a:spcPts val="1600"/>
              </a:spcBef>
              <a:buClr>
                <a:srgbClr val="000000"/>
              </a:buClr>
              <a:buSzPts val="1400"/>
            </a:pPr>
            <a:r>
              <a:rPr lang="en" sz="1867" b="1">
                <a:solidFill>
                  <a:schemeClr val="dk1"/>
                </a:solidFill>
                <a:latin typeface="Arial"/>
                <a:ea typeface="Arial"/>
                <a:cs typeface="Arial"/>
                <a:sym typeface="Arial"/>
              </a:rPr>
              <a:t>●</a:t>
            </a:r>
            <a:r>
              <a:rPr lang="en" sz="1867" b="1">
                <a:solidFill>
                  <a:schemeClr val="dk1"/>
                </a:solidFill>
                <a:latin typeface="Times New Roman"/>
                <a:ea typeface="Times New Roman"/>
                <a:cs typeface="Times New Roman"/>
                <a:sym typeface="Times New Roman"/>
              </a:rPr>
              <a:t> </a:t>
            </a:r>
            <a:r>
              <a:rPr lang="en" sz="1867" b="1">
                <a:solidFill>
                  <a:schemeClr val="dk1"/>
                </a:solidFill>
                <a:latin typeface="Arial"/>
                <a:ea typeface="Arial"/>
                <a:cs typeface="Arial"/>
                <a:sym typeface="Arial"/>
              </a:rPr>
              <a:t>Conclusion</a:t>
            </a:r>
            <a:endParaRPr sz="1867" b="1">
              <a:solidFill>
                <a:schemeClr val="dk1"/>
              </a:solidFill>
              <a:latin typeface="Arial"/>
              <a:ea typeface="Arial"/>
              <a:cs typeface="Arial"/>
              <a:sym typeface="Arial"/>
            </a:endParaRPr>
          </a:p>
          <a:p>
            <a:pPr marL="609585">
              <a:lnSpc>
                <a:spcPct val="115000"/>
              </a:lnSpc>
              <a:spcBef>
                <a:spcPts val="1600"/>
              </a:spcBef>
              <a:spcAft>
                <a:spcPts val="1600"/>
              </a:spcAft>
              <a:buClr>
                <a:srgbClr val="000000"/>
              </a:buClr>
              <a:buSzPts val="1400"/>
            </a:pPr>
            <a:r>
              <a:rPr lang="en" sz="1867" b="1">
                <a:solidFill>
                  <a:schemeClr val="dk1"/>
                </a:solidFill>
                <a:latin typeface="Arial"/>
                <a:ea typeface="Arial"/>
                <a:cs typeface="Arial"/>
                <a:sym typeface="Arial"/>
              </a:rPr>
              <a:t>●</a:t>
            </a:r>
            <a:r>
              <a:rPr lang="en" sz="1867" b="1">
                <a:solidFill>
                  <a:schemeClr val="dk1"/>
                </a:solidFill>
                <a:latin typeface="Times New Roman"/>
                <a:ea typeface="Times New Roman"/>
                <a:cs typeface="Times New Roman"/>
                <a:sym typeface="Times New Roman"/>
              </a:rPr>
              <a:t> </a:t>
            </a:r>
            <a:r>
              <a:rPr lang="en" sz="1867" b="1">
                <a:solidFill>
                  <a:schemeClr val="dk1"/>
                </a:solidFill>
                <a:latin typeface="Arial"/>
                <a:ea typeface="Arial"/>
                <a:cs typeface="Arial"/>
                <a:sym typeface="Arial"/>
              </a:rPr>
              <a:t>References</a:t>
            </a:r>
            <a:endParaRPr sz="1867" b="1">
              <a:solidFill>
                <a:schemeClr val="dk1"/>
              </a:solidFill>
              <a:latin typeface="Arial"/>
              <a:ea typeface="Arial"/>
              <a:cs typeface="Arial"/>
              <a:sym typeface="Aria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69"/>
        <p:cNvGrpSpPr/>
        <p:nvPr/>
      </p:nvGrpSpPr>
      <p:grpSpPr>
        <a:xfrm>
          <a:off x="0" y="0"/>
          <a:ext cx="0" cy="0"/>
          <a:chOff x="0" y="0"/>
          <a:chExt cx="0" cy="0"/>
        </a:xfrm>
      </p:grpSpPr>
      <p:sp>
        <p:nvSpPr>
          <p:cNvPr id="70" name="Google Shape;70;p3"/>
          <p:cNvSpPr txBox="1"/>
          <p:nvPr/>
        </p:nvSpPr>
        <p:spPr>
          <a:xfrm>
            <a:off x="864700" y="357801"/>
            <a:ext cx="4000000" cy="6291682"/>
          </a:xfrm>
          <a:prstGeom prst="rect">
            <a:avLst/>
          </a:prstGeom>
          <a:noFill/>
          <a:ln>
            <a:noFill/>
          </a:ln>
        </p:spPr>
        <p:txBody>
          <a:bodyPr spcFirstLastPara="1" wrap="square" lIns="121900" tIns="121900" rIns="121900" bIns="121900" anchor="t" anchorCtr="0">
            <a:spAutoFit/>
          </a:bodyPr>
          <a:lstStyle/>
          <a:p>
            <a:pPr>
              <a:lnSpc>
                <a:spcPct val="115000"/>
              </a:lnSpc>
              <a:spcBef>
                <a:spcPts val="1600"/>
              </a:spcBef>
              <a:buClr>
                <a:srgbClr val="000000"/>
              </a:buClr>
              <a:buSzPts val="1700"/>
            </a:pPr>
            <a:r>
              <a:rPr lang="en" sz="2267" b="1">
                <a:solidFill>
                  <a:schemeClr val="lt1"/>
                </a:solidFill>
                <a:latin typeface="Arial"/>
                <a:ea typeface="Arial"/>
                <a:cs typeface="Arial"/>
                <a:sym typeface="Arial"/>
              </a:rPr>
              <a:t>Introduction</a:t>
            </a:r>
            <a:endParaRPr sz="2267" b="1">
              <a:solidFill>
                <a:schemeClr val="lt1"/>
              </a:solidFill>
              <a:latin typeface="Arial"/>
              <a:ea typeface="Arial"/>
              <a:cs typeface="Arial"/>
              <a:sym typeface="Arial"/>
            </a:endParaRPr>
          </a:p>
          <a:p>
            <a:pPr marL="609585">
              <a:lnSpc>
                <a:spcPct val="115000"/>
              </a:lnSpc>
              <a:spcBef>
                <a:spcPts val="1600"/>
              </a:spcBef>
              <a:buClr>
                <a:srgbClr val="000000"/>
              </a:buClr>
              <a:buSzPts val="1700"/>
            </a:pPr>
            <a:r>
              <a:rPr lang="en" sz="2267">
                <a:solidFill>
                  <a:schemeClr val="lt1"/>
                </a:solidFill>
                <a:latin typeface="Arial"/>
                <a:ea typeface="Arial"/>
                <a:cs typeface="Arial"/>
                <a:sym typeface="Arial"/>
              </a:rPr>
              <a:t>●</a:t>
            </a:r>
            <a:r>
              <a:rPr lang="en" sz="2267">
                <a:solidFill>
                  <a:schemeClr val="lt1"/>
                </a:solidFill>
                <a:latin typeface="Times New Roman"/>
                <a:ea typeface="Times New Roman"/>
                <a:cs typeface="Times New Roman"/>
                <a:sym typeface="Times New Roman"/>
              </a:rPr>
              <a:t> 	</a:t>
            </a:r>
            <a:r>
              <a:rPr lang="en" sz="2267">
                <a:solidFill>
                  <a:schemeClr val="lt1"/>
                </a:solidFill>
                <a:latin typeface="Arial"/>
                <a:ea typeface="Arial"/>
                <a:cs typeface="Arial"/>
                <a:sym typeface="Arial"/>
              </a:rPr>
              <a:t>St. Regis is known for elegance and sophistication</a:t>
            </a:r>
            <a:endParaRPr sz="2267">
              <a:solidFill>
                <a:schemeClr val="lt1"/>
              </a:solidFill>
              <a:latin typeface="Arial"/>
              <a:ea typeface="Arial"/>
              <a:cs typeface="Arial"/>
              <a:sym typeface="Arial"/>
            </a:endParaRPr>
          </a:p>
          <a:p>
            <a:pPr marL="609585">
              <a:lnSpc>
                <a:spcPct val="115000"/>
              </a:lnSpc>
              <a:spcBef>
                <a:spcPts val="1600"/>
              </a:spcBef>
              <a:buClr>
                <a:srgbClr val="000000"/>
              </a:buClr>
              <a:buSzPts val="1700"/>
            </a:pPr>
            <a:r>
              <a:rPr lang="en" sz="2267">
                <a:solidFill>
                  <a:schemeClr val="lt1"/>
                </a:solidFill>
                <a:latin typeface="Arial"/>
                <a:ea typeface="Arial"/>
                <a:cs typeface="Arial"/>
                <a:sym typeface="Arial"/>
              </a:rPr>
              <a:t>●</a:t>
            </a:r>
            <a:r>
              <a:rPr lang="en" sz="2267">
                <a:solidFill>
                  <a:schemeClr val="lt1"/>
                </a:solidFill>
                <a:latin typeface="Times New Roman"/>
                <a:ea typeface="Times New Roman"/>
                <a:cs typeface="Times New Roman"/>
                <a:sym typeface="Times New Roman"/>
              </a:rPr>
              <a:t> 	</a:t>
            </a:r>
            <a:r>
              <a:rPr lang="en" sz="2267">
                <a:solidFill>
                  <a:schemeClr val="lt1"/>
                </a:solidFill>
                <a:latin typeface="Arial"/>
                <a:ea typeface="Arial"/>
                <a:cs typeface="Arial"/>
                <a:sym typeface="Arial"/>
              </a:rPr>
              <a:t>It was established in 1904 in New York.</a:t>
            </a:r>
            <a:endParaRPr sz="2267">
              <a:solidFill>
                <a:schemeClr val="lt1"/>
              </a:solidFill>
              <a:latin typeface="Arial"/>
              <a:ea typeface="Arial"/>
              <a:cs typeface="Arial"/>
              <a:sym typeface="Arial"/>
            </a:endParaRPr>
          </a:p>
          <a:p>
            <a:pPr marL="609585">
              <a:lnSpc>
                <a:spcPct val="115000"/>
              </a:lnSpc>
              <a:spcBef>
                <a:spcPts val="1600"/>
              </a:spcBef>
              <a:buClr>
                <a:srgbClr val="000000"/>
              </a:buClr>
              <a:buSzPts val="1700"/>
            </a:pPr>
            <a:r>
              <a:rPr lang="en" sz="2267">
                <a:solidFill>
                  <a:schemeClr val="lt1"/>
                </a:solidFill>
                <a:latin typeface="Arial"/>
                <a:ea typeface="Arial"/>
                <a:cs typeface="Arial"/>
                <a:sym typeface="Arial"/>
              </a:rPr>
              <a:t>●</a:t>
            </a:r>
            <a:r>
              <a:rPr lang="en" sz="2267">
                <a:solidFill>
                  <a:schemeClr val="lt1"/>
                </a:solidFill>
                <a:latin typeface="Times New Roman"/>
                <a:ea typeface="Times New Roman"/>
                <a:cs typeface="Times New Roman"/>
                <a:sym typeface="Times New Roman"/>
              </a:rPr>
              <a:t> 	</a:t>
            </a:r>
            <a:r>
              <a:rPr lang="en" sz="2267">
                <a:solidFill>
                  <a:schemeClr val="lt1"/>
                </a:solidFill>
                <a:latin typeface="Arial"/>
                <a:ea typeface="Arial"/>
                <a:cs typeface="Arial"/>
                <a:sym typeface="Arial"/>
              </a:rPr>
              <a:t>It runs over twenty countries and has 60 hotels around the globe (Rino, Sadguna, and Harisal, 2022).</a:t>
            </a:r>
            <a:endParaRPr sz="2267">
              <a:solidFill>
                <a:schemeClr val="lt1"/>
              </a:solidFill>
              <a:latin typeface="Arial"/>
              <a:ea typeface="Arial"/>
              <a:cs typeface="Arial"/>
              <a:sym typeface="Arial"/>
            </a:endParaRPr>
          </a:p>
          <a:p>
            <a:pPr marL="609585">
              <a:lnSpc>
                <a:spcPct val="115000"/>
              </a:lnSpc>
              <a:spcBef>
                <a:spcPts val="1600"/>
              </a:spcBef>
              <a:spcAft>
                <a:spcPts val="1600"/>
              </a:spcAft>
              <a:buClr>
                <a:srgbClr val="000000"/>
              </a:buClr>
              <a:buSzPts val="1700"/>
            </a:pPr>
            <a:r>
              <a:rPr lang="en" sz="2267">
                <a:solidFill>
                  <a:schemeClr val="lt1"/>
                </a:solidFill>
                <a:latin typeface="Arial"/>
                <a:ea typeface="Arial"/>
                <a:cs typeface="Arial"/>
                <a:sym typeface="Arial"/>
              </a:rPr>
              <a:t>  </a:t>
            </a:r>
            <a:endParaRPr sz="2267">
              <a:solidFill>
                <a:schemeClr val="lt1"/>
              </a:solidFill>
              <a:latin typeface="Arial"/>
              <a:ea typeface="Arial"/>
              <a:cs typeface="Arial"/>
              <a:sym typeface="Arial"/>
            </a:endParaRPr>
          </a:p>
        </p:txBody>
      </p:sp>
      <p:sp>
        <p:nvSpPr>
          <p:cNvPr id="71" name="Google Shape;71;p3"/>
          <p:cNvSpPr txBox="1"/>
          <p:nvPr/>
        </p:nvSpPr>
        <p:spPr>
          <a:xfrm>
            <a:off x="6562469" y="4192770"/>
            <a:ext cx="4000000" cy="939704"/>
          </a:xfrm>
          <a:prstGeom prst="rect">
            <a:avLst/>
          </a:prstGeom>
          <a:noFill/>
          <a:ln>
            <a:noFill/>
          </a:ln>
        </p:spPr>
        <p:txBody>
          <a:bodyPr spcFirstLastPara="1" wrap="square" lIns="121900" tIns="121900" rIns="121900" bIns="121900" anchor="t" anchorCtr="0">
            <a:spAutoFit/>
          </a:bodyPr>
          <a:lstStyle/>
          <a:p>
            <a:pPr marL="609585">
              <a:lnSpc>
                <a:spcPct val="115000"/>
              </a:lnSpc>
              <a:spcBef>
                <a:spcPts val="1600"/>
              </a:spcBef>
              <a:spcAft>
                <a:spcPts val="1600"/>
              </a:spcAft>
            </a:pPr>
            <a:r>
              <a:rPr lang="en" sz="1600">
                <a:solidFill>
                  <a:schemeClr val="lt1"/>
                </a:solidFill>
                <a:latin typeface="Arial"/>
                <a:ea typeface="Arial"/>
                <a:cs typeface="Arial"/>
                <a:sym typeface="Arial"/>
              </a:rPr>
              <a:t>Source:</a:t>
            </a:r>
            <a:r>
              <a:rPr lang="en" sz="1600">
                <a:solidFill>
                  <a:schemeClr val="lt1"/>
                </a:solidFill>
              </a:rPr>
              <a:t>H</a:t>
            </a:r>
            <a:r>
              <a:rPr lang="en" sz="1600">
                <a:solidFill>
                  <a:schemeClr val="lt1"/>
                </a:solidFill>
                <a:latin typeface="Arial"/>
                <a:ea typeface="Arial"/>
                <a:cs typeface="Arial"/>
                <a:sym typeface="Arial"/>
              </a:rPr>
              <a:t>ospitalitynet</a:t>
            </a:r>
            <a:r>
              <a:rPr lang="en" sz="1600">
                <a:solidFill>
                  <a:schemeClr val="lt1"/>
                </a:solidFill>
              </a:rPr>
              <a:t>, 2023</a:t>
            </a:r>
            <a:endParaRPr sz="1600">
              <a:solidFill>
                <a:srgbClr val="000000"/>
              </a:solidFill>
              <a:latin typeface="Arial"/>
              <a:ea typeface="Arial"/>
              <a:cs typeface="Arial"/>
              <a:sym typeface="Arial"/>
            </a:endParaRPr>
          </a:p>
        </p:txBody>
      </p:sp>
      <p:pic>
        <p:nvPicPr>
          <p:cNvPr id="72" name="Google Shape;72;p3"/>
          <p:cNvPicPr preferRelativeResize="0"/>
          <p:nvPr/>
        </p:nvPicPr>
        <p:blipFill rotWithShape="1">
          <a:blip r:embed="rId3">
            <a:alphaModFix/>
          </a:blip>
          <a:srcRect/>
          <a:stretch/>
        </p:blipFill>
        <p:spPr>
          <a:xfrm>
            <a:off x="5883420" y="1111139"/>
            <a:ext cx="5064753" cy="2663080"/>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76"/>
        <p:cNvGrpSpPr/>
        <p:nvPr/>
      </p:nvGrpSpPr>
      <p:grpSpPr>
        <a:xfrm>
          <a:off x="0" y="0"/>
          <a:ext cx="0" cy="0"/>
          <a:chOff x="0" y="0"/>
          <a:chExt cx="0" cy="0"/>
        </a:xfrm>
      </p:grpSpPr>
      <p:sp>
        <p:nvSpPr>
          <p:cNvPr id="77" name="Google Shape;77;p4"/>
          <p:cNvSpPr txBox="1"/>
          <p:nvPr/>
        </p:nvSpPr>
        <p:spPr>
          <a:xfrm>
            <a:off x="-81023" y="-173621"/>
            <a:ext cx="6177024" cy="8888547"/>
          </a:xfrm>
          <a:prstGeom prst="rect">
            <a:avLst/>
          </a:prstGeom>
          <a:noFill/>
          <a:ln>
            <a:noFill/>
          </a:ln>
        </p:spPr>
        <p:txBody>
          <a:bodyPr spcFirstLastPara="1" wrap="square" lIns="121900" tIns="121900" rIns="121900" bIns="121900" anchor="t" anchorCtr="0">
            <a:spAutoFit/>
          </a:bodyPr>
          <a:lstStyle/>
          <a:p>
            <a:pPr>
              <a:lnSpc>
                <a:spcPct val="115000"/>
              </a:lnSpc>
              <a:spcBef>
                <a:spcPts val="1600"/>
              </a:spcBef>
              <a:buClr>
                <a:srgbClr val="000000"/>
              </a:buClr>
              <a:buSzPts val="1800"/>
            </a:pPr>
            <a:r>
              <a:rPr lang="en" sz="2400" b="1" dirty="0">
                <a:solidFill>
                  <a:schemeClr val="dk1"/>
                </a:solidFill>
                <a:latin typeface="Arial"/>
                <a:ea typeface="Arial"/>
                <a:cs typeface="Arial"/>
                <a:sym typeface="Arial"/>
              </a:rPr>
              <a:t>Main consumers of St. Regis</a:t>
            </a:r>
            <a:endParaRPr sz="2400" b="1" dirty="0">
              <a:solidFill>
                <a:schemeClr val="dk1"/>
              </a:solidFill>
              <a:latin typeface="Arial"/>
              <a:ea typeface="Arial"/>
              <a:cs typeface="Arial"/>
              <a:sym typeface="Arial"/>
            </a:endParaRPr>
          </a:p>
          <a:p>
            <a:pPr marL="609585">
              <a:lnSpc>
                <a:spcPct val="115000"/>
              </a:lnSpc>
              <a:spcBef>
                <a:spcPts val="1600"/>
              </a:spcBef>
              <a:buClr>
                <a:srgbClr val="000000"/>
              </a:buClr>
              <a:buSzPts val="1800"/>
            </a:pPr>
            <a:r>
              <a:rPr lang="en" sz="2400" dirty="0">
                <a:solidFill>
                  <a:schemeClr val="dk1"/>
                </a:solidFill>
                <a:latin typeface="Arial"/>
                <a:ea typeface="Arial"/>
                <a:cs typeface="Arial"/>
                <a:sym typeface="Arial"/>
              </a:rPr>
              <a:t>●</a:t>
            </a:r>
            <a:r>
              <a:rPr lang="en" sz="2400" dirty="0">
                <a:solidFill>
                  <a:schemeClr val="dk1"/>
                </a:solidFill>
                <a:latin typeface="Times New Roman"/>
                <a:ea typeface="Times New Roman"/>
                <a:cs typeface="Times New Roman"/>
                <a:sym typeface="Times New Roman"/>
              </a:rPr>
              <a:t> 	</a:t>
            </a:r>
            <a:r>
              <a:rPr lang="en" sz="2400" dirty="0">
                <a:solidFill>
                  <a:schemeClr val="dk1"/>
                </a:solidFill>
                <a:latin typeface="Arial"/>
                <a:ea typeface="Arial"/>
                <a:cs typeface="Arial"/>
                <a:sym typeface="Arial"/>
              </a:rPr>
              <a:t>St. Regis is always visited by affluent guests.</a:t>
            </a:r>
            <a:endParaRPr sz="2400" dirty="0">
              <a:solidFill>
                <a:schemeClr val="dk1"/>
              </a:solidFill>
              <a:latin typeface="Arial"/>
              <a:ea typeface="Arial"/>
              <a:cs typeface="Arial"/>
              <a:sym typeface="Arial"/>
            </a:endParaRPr>
          </a:p>
          <a:p>
            <a:pPr marL="609585">
              <a:lnSpc>
                <a:spcPct val="115000"/>
              </a:lnSpc>
              <a:spcBef>
                <a:spcPts val="1600"/>
              </a:spcBef>
              <a:buClr>
                <a:srgbClr val="000000"/>
              </a:buClr>
              <a:buSzPts val="1800"/>
            </a:pPr>
            <a:r>
              <a:rPr lang="en" sz="2400" dirty="0">
                <a:solidFill>
                  <a:schemeClr val="dk1"/>
                </a:solidFill>
                <a:latin typeface="Arial"/>
                <a:ea typeface="Arial"/>
                <a:cs typeface="Arial"/>
                <a:sym typeface="Arial"/>
              </a:rPr>
              <a:t>●</a:t>
            </a:r>
            <a:r>
              <a:rPr lang="en" sz="2400" dirty="0">
                <a:solidFill>
                  <a:schemeClr val="dk1"/>
                </a:solidFill>
                <a:latin typeface="Times New Roman"/>
                <a:ea typeface="Times New Roman"/>
                <a:cs typeface="Times New Roman"/>
                <a:sym typeface="Times New Roman"/>
              </a:rPr>
              <a:t> 	</a:t>
            </a:r>
            <a:r>
              <a:rPr lang="en" sz="2400" dirty="0">
                <a:solidFill>
                  <a:schemeClr val="dk1"/>
                </a:solidFill>
                <a:latin typeface="Arial"/>
                <a:ea typeface="Arial"/>
                <a:cs typeface="Arial"/>
                <a:sym typeface="Arial"/>
              </a:rPr>
              <a:t>This hotel charges a huge sum of money.</a:t>
            </a:r>
            <a:endParaRPr sz="2400" dirty="0">
              <a:solidFill>
                <a:schemeClr val="dk1"/>
              </a:solidFill>
              <a:latin typeface="Arial"/>
              <a:ea typeface="Arial"/>
              <a:cs typeface="Arial"/>
              <a:sym typeface="Arial"/>
            </a:endParaRPr>
          </a:p>
          <a:p>
            <a:pPr marL="609585">
              <a:lnSpc>
                <a:spcPct val="115000"/>
              </a:lnSpc>
              <a:spcBef>
                <a:spcPts val="1600"/>
              </a:spcBef>
              <a:buClr>
                <a:srgbClr val="000000"/>
              </a:buClr>
              <a:buSzPts val="1800"/>
            </a:pPr>
            <a:r>
              <a:rPr lang="en" sz="2400" dirty="0">
                <a:solidFill>
                  <a:schemeClr val="dk1"/>
                </a:solidFill>
                <a:latin typeface="Arial"/>
                <a:ea typeface="Arial"/>
                <a:cs typeface="Arial"/>
                <a:sym typeface="Arial"/>
              </a:rPr>
              <a:t>●</a:t>
            </a:r>
            <a:r>
              <a:rPr lang="en" sz="2400" dirty="0">
                <a:solidFill>
                  <a:schemeClr val="dk1"/>
                </a:solidFill>
                <a:latin typeface="Times New Roman"/>
                <a:ea typeface="Times New Roman"/>
                <a:cs typeface="Times New Roman"/>
                <a:sym typeface="Times New Roman"/>
              </a:rPr>
              <a:t> 	</a:t>
            </a:r>
            <a:r>
              <a:rPr lang="en" sz="2400" dirty="0">
                <a:solidFill>
                  <a:schemeClr val="dk1"/>
                </a:solidFill>
                <a:latin typeface="Arial"/>
                <a:ea typeface="Arial"/>
                <a:cs typeface="Arial"/>
                <a:sym typeface="Arial"/>
              </a:rPr>
              <a:t>Television producer William Paley and his wife Babe were among the regulars at the St. Regis (Adnyana, Ginaya, and Triyuni, 2022).</a:t>
            </a:r>
            <a:endParaRPr sz="2400" dirty="0">
              <a:solidFill>
                <a:schemeClr val="dk1"/>
              </a:solidFill>
              <a:latin typeface="Arial"/>
              <a:ea typeface="Arial"/>
              <a:cs typeface="Arial"/>
              <a:sym typeface="Arial"/>
            </a:endParaRPr>
          </a:p>
          <a:p>
            <a:pPr marL="609585">
              <a:lnSpc>
                <a:spcPct val="115000"/>
              </a:lnSpc>
              <a:spcBef>
                <a:spcPts val="1600"/>
              </a:spcBef>
              <a:buClr>
                <a:srgbClr val="000000"/>
              </a:buClr>
              <a:buSzPts val="1800"/>
            </a:pPr>
            <a:r>
              <a:rPr lang="en" sz="2400" dirty="0">
                <a:solidFill>
                  <a:schemeClr val="dk1"/>
                </a:solidFill>
              </a:rPr>
              <a:t>I worked at St. Regis as a guest service associate where I looked after the guests. I need to take care of the guests and solve their problems.</a:t>
            </a:r>
            <a:endParaRPr sz="2400" dirty="0">
              <a:solidFill>
                <a:schemeClr val="dk1"/>
              </a:solidFill>
            </a:endParaRPr>
          </a:p>
          <a:p>
            <a:pPr marL="609585">
              <a:lnSpc>
                <a:spcPct val="115000"/>
              </a:lnSpc>
              <a:spcBef>
                <a:spcPts val="1600"/>
              </a:spcBef>
              <a:buClr>
                <a:srgbClr val="000000"/>
              </a:buClr>
              <a:buSzPts val="1800"/>
            </a:pPr>
            <a:endParaRPr sz="2400" dirty="0">
              <a:solidFill>
                <a:schemeClr val="dk1"/>
              </a:solidFill>
            </a:endParaRPr>
          </a:p>
          <a:p>
            <a:pPr marL="609585">
              <a:lnSpc>
                <a:spcPct val="115000"/>
              </a:lnSpc>
              <a:spcBef>
                <a:spcPts val="1600"/>
              </a:spcBef>
              <a:buClr>
                <a:srgbClr val="000000"/>
              </a:buClr>
              <a:buSzPts val="1800"/>
            </a:pPr>
            <a:endParaRPr sz="2400" dirty="0">
              <a:solidFill>
                <a:schemeClr val="dk1"/>
              </a:solidFill>
            </a:endParaRPr>
          </a:p>
          <a:p>
            <a:pPr marL="609585">
              <a:lnSpc>
                <a:spcPct val="115000"/>
              </a:lnSpc>
              <a:spcBef>
                <a:spcPts val="1600"/>
              </a:spcBef>
              <a:spcAft>
                <a:spcPts val="1600"/>
              </a:spcAft>
              <a:buClr>
                <a:srgbClr val="000000"/>
              </a:buClr>
              <a:buSzPts val="1800"/>
            </a:pPr>
            <a:endParaRPr sz="2400" dirty="0">
              <a:solidFill>
                <a:schemeClr val="dk1"/>
              </a:solidFill>
              <a:latin typeface="Arial"/>
              <a:ea typeface="Arial"/>
              <a:cs typeface="Arial"/>
              <a:sym typeface="Arial"/>
            </a:endParaRPr>
          </a:p>
        </p:txBody>
      </p:sp>
      <p:pic>
        <p:nvPicPr>
          <p:cNvPr id="78" name="Google Shape;78;p4"/>
          <p:cNvPicPr preferRelativeResize="0"/>
          <p:nvPr/>
        </p:nvPicPr>
        <p:blipFill rotWithShape="1">
          <a:blip r:embed="rId3">
            <a:alphaModFix/>
          </a:blip>
          <a:srcRect/>
          <a:stretch/>
        </p:blipFill>
        <p:spPr>
          <a:xfrm>
            <a:off x="6834967" y="1130301"/>
            <a:ext cx="3530600" cy="2298700"/>
          </a:xfrm>
          <a:prstGeom prst="rect">
            <a:avLst/>
          </a:prstGeom>
          <a:noFill/>
          <a:ln>
            <a:noFill/>
          </a:ln>
        </p:spPr>
      </p:pic>
      <p:sp>
        <p:nvSpPr>
          <p:cNvPr id="79" name="Google Shape;79;p4"/>
          <p:cNvSpPr txBox="1"/>
          <p:nvPr/>
        </p:nvSpPr>
        <p:spPr>
          <a:xfrm>
            <a:off x="7096533" y="3697367"/>
            <a:ext cx="4000000" cy="1057750"/>
          </a:xfrm>
          <a:prstGeom prst="rect">
            <a:avLst/>
          </a:prstGeom>
          <a:noFill/>
          <a:ln>
            <a:noFill/>
          </a:ln>
        </p:spPr>
        <p:txBody>
          <a:bodyPr spcFirstLastPara="1" wrap="square" lIns="121900" tIns="121900" rIns="121900" bIns="121900" anchor="t" anchorCtr="0">
            <a:spAutoFit/>
          </a:bodyPr>
          <a:lstStyle/>
          <a:p>
            <a:pPr marL="609585">
              <a:lnSpc>
                <a:spcPct val="115000"/>
              </a:lnSpc>
              <a:spcBef>
                <a:spcPts val="1600"/>
              </a:spcBef>
              <a:spcAft>
                <a:spcPts val="1600"/>
              </a:spcAft>
              <a:buClr>
                <a:srgbClr val="000000"/>
              </a:buClr>
              <a:buSzPts val="1800"/>
            </a:pPr>
            <a:r>
              <a:rPr lang="en" sz="2267">
                <a:solidFill>
                  <a:schemeClr val="lt1"/>
                </a:solidFill>
                <a:latin typeface="Arial"/>
                <a:ea typeface="Arial"/>
                <a:cs typeface="Arial"/>
                <a:sym typeface="Arial"/>
              </a:rPr>
              <a:t>Source: Pinterest</a:t>
            </a:r>
            <a:r>
              <a:rPr lang="en" sz="2267">
                <a:solidFill>
                  <a:schemeClr val="lt1"/>
                </a:solidFill>
              </a:rPr>
              <a:t>, 2022</a:t>
            </a:r>
            <a:endParaRPr sz="1733">
              <a:solidFill>
                <a:schemeClr val="lt1"/>
              </a:solidFill>
              <a:latin typeface="Arial"/>
              <a:ea typeface="Arial"/>
              <a:cs typeface="Arial"/>
              <a:sym typeface="Arial"/>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83"/>
        <p:cNvGrpSpPr/>
        <p:nvPr/>
      </p:nvGrpSpPr>
      <p:grpSpPr>
        <a:xfrm>
          <a:off x="0" y="0"/>
          <a:ext cx="0" cy="0"/>
          <a:chOff x="0" y="0"/>
          <a:chExt cx="0" cy="0"/>
        </a:xfrm>
      </p:grpSpPr>
      <p:sp>
        <p:nvSpPr>
          <p:cNvPr id="84" name="Google Shape;84;p5"/>
          <p:cNvSpPr txBox="1"/>
          <p:nvPr/>
        </p:nvSpPr>
        <p:spPr>
          <a:xfrm>
            <a:off x="268333" y="775267"/>
            <a:ext cx="5379600" cy="6276550"/>
          </a:xfrm>
          <a:prstGeom prst="rect">
            <a:avLst/>
          </a:prstGeom>
          <a:noFill/>
          <a:ln>
            <a:noFill/>
          </a:ln>
        </p:spPr>
        <p:txBody>
          <a:bodyPr spcFirstLastPara="1" wrap="square" lIns="121900" tIns="121900" rIns="121900" bIns="121900" anchor="t" anchorCtr="0">
            <a:spAutoFit/>
          </a:bodyPr>
          <a:lstStyle/>
          <a:p>
            <a:pPr>
              <a:lnSpc>
                <a:spcPct val="115000"/>
              </a:lnSpc>
              <a:spcBef>
                <a:spcPts val="1600"/>
              </a:spcBef>
              <a:buClr>
                <a:srgbClr val="000000"/>
              </a:buClr>
              <a:buSzPts val="1800"/>
            </a:pPr>
            <a:r>
              <a:rPr lang="en" sz="2400" b="1">
                <a:solidFill>
                  <a:schemeClr val="dk1"/>
                </a:solidFill>
                <a:latin typeface="Arial"/>
                <a:ea typeface="Arial"/>
                <a:cs typeface="Arial"/>
                <a:sym typeface="Arial"/>
              </a:rPr>
              <a:t>Nature, scope, and role of guest services and facilities</a:t>
            </a:r>
            <a:endParaRPr sz="2400" b="1">
              <a:solidFill>
                <a:schemeClr val="dk1"/>
              </a:solidFill>
              <a:latin typeface="Arial"/>
              <a:ea typeface="Arial"/>
              <a:cs typeface="Arial"/>
              <a:sym typeface="Arial"/>
            </a:endParaRPr>
          </a:p>
          <a:p>
            <a:pPr marL="609585" algn="just">
              <a:lnSpc>
                <a:spcPct val="115000"/>
              </a:lnSpc>
              <a:spcBef>
                <a:spcPts val="1600"/>
              </a:spcBef>
              <a:buClr>
                <a:srgbClr val="000000"/>
              </a:buClr>
              <a:buSzPts val="1800"/>
            </a:pPr>
            <a:r>
              <a:rPr lang="en" sz="1600">
                <a:solidFill>
                  <a:schemeClr val="dk1"/>
                </a:solidFill>
                <a:latin typeface="Arial"/>
                <a:ea typeface="Arial"/>
                <a:cs typeface="Arial"/>
                <a:sym typeface="Arial"/>
              </a:rPr>
              <a:t>●</a:t>
            </a:r>
            <a:r>
              <a:rPr lang="en" sz="1600">
                <a:solidFill>
                  <a:schemeClr val="dk1"/>
                </a:solidFill>
                <a:latin typeface="Times New Roman"/>
                <a:ea typeface="Times New Roman"/>
                <a:cs typeface="Times New Roman"/>
                <a:sym typeface="Times New Roman"/>
              </a:rPr>
              <a:t>     </a:t>
            </a:r>
            <a:r>
              <a:rPr lang="en" sz="1600">
                <a:solidFill>
                  <a:schemeClr val="dk1"/>
                </a:solidFill>
                <a:latin typeface="Arial"/>
                <a:ea typeface="Arial"/>
                <a:cs typeface="Arial"/>
                <a:sym typeface="Arial"/>
              </a:rPr>
              <a:t>St. Regis has beautiful spa and pool facilities.</a:t>
            </a:r>
            <a:endParaRPr sz="1600">
              <a:solidFill>
                <a:schemeClr val="dk1"/>
              </a:solidFill>
              <a:latin typeface="Arial"/>
              <a:ea typeface="Arial"/>
              <a:cs typeface="Arial"/>
              <a:sym typeface="Arial"/>
            </a:endParaRPr>
          </a:p>
          <a:p>
            <a:pPr marL="609585" algn="just">
              <a:lnSpc>
                <a:spcPct val="115000"/>
              </a:lnSpc>
              <a:spcBef>
                <a:spcPts val="1600"/>
              </a:spcBef>
              <a:buClr>
                <a:srgbClr val="000000"/>
              </a:buClr>
              <a:buSzPts val="1800"/>
            </a:pPr>
            <a:r>
              <a:rPr lang="en" sz="1600">
                <a:solidFill>
                  <a:schemeClr val="dk1"/>
                </a:solidFill>
                <a:latin typeface="Arial"/>
                <a:ea typeface="Arial"/>
                <a:cs typeface="Arial"/>
                <a:sym typeface="Arial"/>
              </a:rPr>
              <a:t>●</a:t>
            </a:r>
            <a:r>
              <a:rPr lang="en" sz="1600">
                <a:solidFill>
                  <a:schemeClr val="dk1"/>
                </a:solidFill>
                <a:latin typeface="Times New Roman"/>
                <a:ea typeface="Times New Roman"/>
                <a:cs typeface="Times New Roman"/>
                <a:sym typeface="Times New Roman"/>
              </a:rPr>
              <a:t>     </a:t>
            </a:r>
            <a:r>
              <a:rPr lang="en" sz="1600">
                <a:solidFill>
                  <a:schemeClr val="dk1"/>
                </a:solidFill>
                <a:latin typeface="Arial"/>
                <a:ea typeface="Arial"/>
                <a:cs typeface="Arial"/>
                <a:sym typeface="Arial"/>
              </a:rPr>
              <a:t>St. Regis focuses on giving the utmost luxury to its guests (Suryawan, Yulianthi, and Sudarmini, 2022).The hotel also ha</a:t>
            </a:r>
            <a:r>
              <a:rPr lang="en" sz="1600">
                <a:solidFill>
                  <a:schemeClr val="dk1"/>
                </a:solidFill>
              </a:rPr>
              <a:t>s</a:t>
            </a:r>
            <a:r>
              <a:rPr lang="en" sz="1600">
                <a:solidFill>
                  <a:schemeClr val="dk1"/>
                </a:solidFill>
                <a:latin typeface="Arial"/>
                <a:ea typeface="Arial"/>
                <a:cs typeface="Arial"/>
                <a:sym typeface="Arial"/>
              </a:rPr>
              <a:t> swimming pools for both adult and children.</a:t>
            </a:r>
            <a:endParaRPr sz="1600">
              <a:solidFill>
                <a:schemeClr val="dk1"/>
              </a:solidFill>
              <a:latin typeface="Arial"/>
              <a:ea typeface="Arial"/>
              <a:cs typeface="Arial"/>
              <a:sym typeface="Arial"/>
            </a:endParaRPr>
          </a:p>
          <a:p>
            <a:pPr marL="609585" algn="just">
              <a:lnSpc>
                <a:spcPct val="115000"/>
              </a:lnSpc>
              <a:spcBef>
                <a:spcPts val="1600"/>
              </a:spcBef>
              <a:buClr>
                <a:srgbClr val="000000"/>
              </a:buClr>
              <a:buSzPts val="1800"/>
            </a:pPr>
            <a:r>
              <a:rPr lang="en" sz="1600">
                <a:solidFill>
                  <a:schemeClr val="dk1"/>
                </a:solidFill>
                <a:latin typeface="Arial"/>
                <a:ea typeface="Arial"/>
                <a:cs typeface="Arial"/>
                <a:sym typeface="Arial"/>
              </a:rPr>
              <a:t>●</a:t>
            </a:r>
            <a:r>
              <a:rPr lang="en" sz="1600">
                <a:solidFill>
                  <a:schemeClr val="dk1"/>
                </a:solidFill>
                <a:latin typeface="Times New Roman"/>
                <a:ea typeface="Times New Roman"/>
                <a:cs typeface="Times New Roman"/>
                <a:sym typeface="Times New Roman"/>
              </a:rPr>
              <a:t>     </a:t>
            </a:r>
            <a:r>
              <a:rPr lang="en" sz="1600">
                <a:solidFill>
                  <a:schemeClr val="dk1"/>
                </a:solidFill>
                <a:latin typeface="Arial"/>
                <a:ea typeface="Arial"/>
                <a:cs typeface="Arial"/>
                <a:sym typeface="Arial"/>
              </a:rPr>
              <a:t>St. Regis offers exquisite food to its visitors. </a:t>
            </a:r>
            <a:r>
              <a:rPr lang="en" sz="1600">
                <a:solidFill>
                  <a:schemeClr val="dk1"/>
                </a:solidFill>
              </a:rPr>
              <a:t>T</a:t>
            </a:r>
            <a:r>
              <a:rPr lang="en" sz="1600">
                <a:solidFill>
                  <a:schemeClr val="dk1"/>
                </a:solidFill>
                <a:latin typeface="Arial"/>
                <a:ea typeface="Arial"/>
                <a:cs typeface="Arial"/>
                <a:sym typeface="Arial"/>
              </a:rPr>
              <a:t>he hotel has exclusive gym facilities and offer complimentary breakfast facilities.It offers spacious rooms to its guests.</a:t>
            </a:r>
            <a:endParaRPr sz="1600">
              <a:solidFill>
                <a:schemeClr val="dk1"/>
              </a:solidFill>
              <a:latin typeface="Arial"/>
              <a:ea typeface="Arial"/>
              <a:cs typeface="Arial"/>
              <a:sym typeface="Arial"/>
            </a:endParaRPr>
          </a:p>
          <a:p>
            <a:pPr marL="609585" algn="just">
              <a:lnSpc>
                <a:spcPct val="115000"/>
              </a:lnSpc>
              <a:spcBef>
                <a:spcPts val="1600"/>
              </a:spcBef>
              <a:buClr>
                <a:srgbClr val="000000"/>
              </a:buClr>
              <a:buSzPts val="1800"/>
            </a:pPr>
            <a:endParaRPr sz="1600">
              <a:solidFill>
                <a:schemeClr val="dk1"/>
              </a:solidFill>
            </a:endParaRPr>
          </a:p>
          <a:p>
            <a:pPr marL="609585" algn="just">
              <a:lnSpc>
                <a:spcPct val="115000"/>
              </a:lnSpc>
              <a:spcBef>
                <a:spcPts val="1600"/>
              </a:spcBef>
              <a:buClr>
                <a:srgbClr val="000000"/>
              </a:buClr>
              <a:buSzPts val="1800"/>
            </a:pPr>
            <a:endParaRPr sz="1600">
              <a:solidFill>
                <a:schemeClr val="dk1"/>
              </a:solidFill>
            </a:endParaRPr>
          </a:p>
          <a:p>
            <a:pPr marL="609585" algn="just">
              <a:lnSpc>
                <a:spcPct val="115000"/>
              </a:lnSpc>
              <a:spcBef>
                <a:spcPts val="1600"/>
              </a:spcBef>
              <a:spcAft>
                <a:spcPts val="1600"/>
              </a:spcAft>
              <a:buClr>
                <a:srgbClr val="000000"/>
              </a:buClr>
              <a:buSzPts val="1800"/>
            </a:pPr>
            <a:endParaRPr sz="2400">
              <a:solidFill>
                <a:schemeClr val="dk1"/>
              </a:solidFill>
              <a:latin typeface="Arial"/>
              <a:ea typeface="Arial"/>
              <a:cs typeface="Arial"/>
              <a:sym typeface="Arial"/>
            </a:endParaRPr>
          </a:p>
        </p:txBody>
      </p:sp>
      <p:pic>
        <p:nvPicPr>
          <p:cNvPr id="85" name="Google Shape;85;p5"/>
          <p:cNvPicPr preferRelativeResize="0"/>
          <p:nvPr/>
        </p:nvPicPr>
        <p:blipFill rotWithShape="1">
          <a:blip r:embed="rId3">
            <a:alphaModFix/>
          </a:blip>
          <a:srcRect/>
          <a:stretch/>
        </p:blipFill>
        <p:spPr>
          <a:xfrm>
            <a:off x="5851134" y="203200"/>
            <a:ext cx="4847513" cy="3225800"/>
          </a:xfrm>
          <a:prstGeom prst="rect">
            <a:avLst/>
          </a:prstGeom>
          <a:noFill/>
          <a:ln>
            <a:noFill/>
          </a:ln>
        </p:spPr>
      </p:pic>
      <p:sp>
        <p:nvSpPr>
          <p:cNvPr id="86" name="Google Shape;86;p5"/>
          <p:cNvSpPr txBox="1"/>
          <p:nvPr/>
        </p:nvSpPr>
        <p:spPr>
          <a:xfrm>
            <a:off x="6274884" y="3548300"/>
            <a:ext cx="4000000" cy="1081281"/>
          </a:xfrm>
          <a:prstGeom prst="rect">
            <a:avLst/>
          </a:prstGeom>
          <a:noFill/>
          <a:ln>
            <a:noFill/>
          </a:ln>
        </p:spPr>
        <p:txBody>
          <a:bodyPr spcFirstLastPara="1" wrap="square" lIns="121900" tIns="121900" rIns="121900" bIns="121900" anchor="t" anchorCtr="0">
            <a:spAutoFit/>
          </a:bodyPr>
          <a:lstStyle/>
          <a:p>
            <a:pPr marL="609585" algn="just">
              <a:lnSpc>
                <a:spcPct val="115000"/>
              </a:lnSpc>
              <a:spcBef>
                <a:spcPts val="1600"/>
              </a:spcBef>
              <a:spcAft>
                <a:spcPts val="1600"/>
              </a:spcAft>
              <a:buClr>
                <a:srgbClr val="000000"/>
              </a:buClr>
              <a:buSzPts val="1800"/>
            </a:pPr>
            <a:r>
              <a:rPr lang="en" sz="2400">
                <a:solidFill>
                  <a:schemeClr val="dk1"/>
                </a:solidFill>
                <a:latin typeface="Times New Roman"/>
                <a:ea typeface="Times New Roman"/>
                <a:cs typeface="Times New Roman"/>
                <a:sym typeface="Times New Roman"/>
              </a:rPr>
              <a:t>Source: Booking, 2021</a:t>
            </a:r>
            <a:endParaRPr sz="1867">
              <a:solidFill>
                <a:srgbClr val="000000"/>
              </a:solidFill>
              <a:latin typeface="Times New Roman"/>
              <a:ea typeface="Times New Roman"/>
              <a:cs typeface="Times New Roman"/>
              <a:sym typeface="Times New Roman"/>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90"/>
        <p:cNvGrpSpPr/>
        <p:nvPr/>
      </p:nvGrpSpPr>
      <p:grpSpPr>
        <a:xfrm>
          <a:off x="0" y="0"/>
          <a:ext cx="0" cy="0"/>
          <a:chOff x="0" y="0"/>
          <a:chExt cx="0" cy="0"/>
        </a:xfrm>
      </p:grpSpPr>
      <p:sp>
        <p:nvSpPr>
          <p:cNvPr id="91" name="Google Shape;91;p6"/>
          <p:cNvSpPr txBox="1"/>
          <p:nvPr/>
        </p:nvSpPr>
        <p:spPr>
          <a:xfrm>
            <a:off x="1013767" y="685800"/>
            <a:ext cx="5767200" cy="6740587"/>
          </a:xfrm>
          <a:prstGeom prst="rect">
            <a:avLst/>
          </a:prstGeom>
          <a:noFill/>
          <a:ln>
            <a:noFill/>
          </a:ln>
        </p:spPr>
        <p:txBody>
          <a:bodyPr spcFirstLastPara="1" wrap="square" lIns="121900" tIns="121900" rIns="121900" bIns="121900" anchor="t" anchorCtr="0">
            <a:spAutoFit/>
          </a:bodyPr>
          <a:lstStyle/>
          <a:p>
            <a:pPr>
              <a:lnSpc>
                <a:spcPct val="115000"/>
              </a:lnSpc>
              <a:spcBef>
                <a:spcPts val="1600"/>
              </a:spcBef>
              <a:buClr>
                <a:srgbClr val="000000"/>
              </a:buClr>
              <a:buSzPts val="1800"/>
            </a:pPr>
            <a:r>
              <a:rPr lang="en" sz="2400" b="1">
                <a:solidFill>
                  <a:schemeClr val="dk1"/>
                </a:solidFill>
                <a:latin typeface="Arial"/>
                <a:ea typeface="Arial"/>
                <a:cs typeface="Arial"/>
                <a:sym typeface="Arial"/>
              </a:rPr>
              <a:t>Importance of hospitality</a:t>
            </a:r>
            <a:endParaRPr sz="2400" b="1">
              <a:solidFill>
                <a:schemeClr val="dk1"/>
              </a:solidFill>
              <a:latin typeface="Arial"/>
              <a:ea typeface="Arial"/>
              <a:cs typeface="Arial"/>
              <a:sym typeface="Arial"/>
            </a:endParaRPr>
          </a:p>
          <a:p>
            <a:pPr marL="609585">
              <a:lnSpc>
                <a:spcPct val="115000"/>
              </a:lnSpc>
              <a:spcBef>
                <a:spcPts val="1600"/>
              </a:spcBef>
              <a:buClr>
                <a:srgbClr val="000000"/>
              </a:buClr>
              <a:buSzPts val="1800"/>
            </a:pPr>
            <a:r>
              <a:rPr lang="en" sz="1733">
                <a:solidFill>
                  <a:schemeClr val="dk1"/>
                </a:solidFill>
                <a:latin typeface="Arial"/>
                <a:ea typeface="Arial"/>
                <a:cs typeface="Arial"/>
                <a:sym typeface="Arial"/>
              </a:rPr>
              <a:t>●</a:t>
            </a:r>
            <a:r>
              <a:rPr lang="en" sz="1733">
                <a:solidFill>
                  <a:schemeClr val="dk1"/>
                </a:solidFill>
                <a:latin typeface="Times New Roman"/>
                <a:ea typeface="Times New Roman"/>
                <a:cs typeface="Times New Roman"/>
                <a:sym typeface="Times New Roman"/>
              </a:rPr>
              <a:t> </a:t>
            </a:r>
            <a:r>
              <a:rPr lang="en" sz="1733">
                <a:solidFill>
                  <a:schemeClr val="dk1"/>
                </a:solidFill>
                <a:latin typeface="Arial"/>
                <a:ea typeface="Arial"/>
                <a:cs typeface="Arial"/>
                <a:sym typeface="Arial"/>
              </a:rPr>
              <a:t>In the hotel business hospitality plays a great part.</a:t>
            </a:r>
            <a:endParaRPr sz="1733">
              <a:solidFill>
                <a:schemeClr val="dk1"/>
              </a:solidFill>
              <a:latin typeface="Arial"/>
              <a:ea typeface="Arial"/>
              <a:cs typeface="Arial"/>
              <a:sym typeface="Arial"/>
            </a:endParaRPr>
          </a:p>
          <a:p>
            <a:pPr marL="609585">
              <a:lnSpc>
                <a:spcPct val="115000"/>
              </a:lnSpc>
              <a:spcBef>
                <a:spcPts val="1600"/>
              </a:spcBef>
              <a:buClr>
                <a:srgbClr val="000000"/>
              </a:buClr>
              <a:buSzPts val="1800"/>
            </a:pPr>
            <a:r>
              <a:rPr lang="en" sz="1733">
                <a:solidFill>
                  <a:schemeClr val="dk1"/>
                </a:solidFill>
                <a:latin typeface="Arial"/>
                <a:ea typeface="Arial"/>
                <a:cs typeface="Arial"/>
                <a:sym typeface="Arial"/>
              </a:rPr>
              <a:t>●</a:t>
            </a:r>
            <a:r>
              <a:rPr lang="en" sz="1733">
                <a:solidFill>
                  <a:schemeClr val="dk1"/>
                </a:solidFill>
                <a:latin typeface="Times New Roman"/>
                <a:ea typeface="Times New Roman"/>
                <a:cs typeface="Times New Roman"/>
                <a:sym typeface="Times New Roman"/>
              </a:rPr>
              <a:t> </a:t>
            </a:r>
            <a:r>
              <a:rPr lang="en" sz="1733">
                <a:solidFill>
                  <a:schemeClr val="dk1"/>
                </a:solidFill>
                <a:latin typeface="Arial"/>
                <a:ea typeface="Arial"/>
                <a:cs typeface="Arial"/>
                <a:sym typeface="Arial"/>
              </a:rPr>
              <a:t>It is important to make the visitors satisfied.</a:t>
            </a:r>
            <a:endParaRPr sz="1733">
              <a:solidFill>
                <a:schemeClr val="dk1"/>
              </a:solidFill>
              <a:latin typeface="Arial"/>
              <a:ea typeface="Arial"/>
              <a:cs typeface="Arial"/>
              <a:sym typeface="Arial"/>
            </a:endParaRPr>
          </a:p>
          <a:p>
            <a:pPr marL="609585">
              <a:lnSpc>
                <a:spcPct val="115000"/>
              </a:lnSpc>
              <a:spcBef>
                <a:spcPts val="1600"/>
              </a:spcBef>
              <a:buClr>
                <a:srgbClr val="000000"/>
              </a:buClr>
              <a:buSzPts val="1800"/>
            </a:pPr>
            <a:r>
              <a:rPr lang="en" sz="1733">
                <a:solidFill>
                  <a:schemeClr val="dk1"/>
                </a:solidFill>
                <a:latin typeface="Arial"/>
                <a:ea typeface="Arial"/>
                <a:cs typeface="Arial"/>
                <a:sym typeface="Arial"/>
              </a:rPr>
              <a:t>●</a:t>
            </a:r>
            <a:r>
              <a:rPr lang="en" sz="1733">
                <a:solidFill>
                  <a:schemeClr val="dk1"/>
                </a:solidFill>
                <a:latin typeface="Times New Roman"/>
                <a:ea typeface="Times New Roman"/>
                <a:cs typeface="Times New Roman"/>
                <a:sym typeface="Times New Roman"/>
              </a:rPr>
              <a:t> </a:t>
            </a:r>
            <a:r>
              <a:rPr lang="en" sz="1733">
                <a:solidFill>
                  <a:schemeClr val="dk1"/>
                </a:solidFill>
                <a:latin typeface="Arial"/>
                <a:ea typeface="Arial"/>
                <a:cs typeface="Arial"/>
                <a:sym typeface="Arial"/>
              </a:rPr>
              <a:t>Providing support and comfort is the objective of the hospitality sector (Dewi, Suardani, and Kanca, 2022).</a:t>
            </a:r>
            <a:endParaRPr sz="1733">
              <a:solidFill>
                <a:schemeClr val="dk1"/>
              </a:solidFill>
              <a:latin typeface="Arial"/>
              <a:ea typeface="Arial"/>
              <a:cs typeface="Arial"/>
              <a:sym typeface="Arial"/>
            </a:endParaRPr>
          </a:p>
          <a:p>
            <a:pPr marL="609585" algn="just">
              <a:lnSpc>
                <a:spcPct val="115000"/>
              </a:lnSpc>
              <a:spcBef>
                <a:spcPts val="1600"/>
              </a:spcBef>
              <a:buClr>
                <a:srgbClr val="000000"/>
              </a:buClr>
              <a:buSzPts val="1800"/>
            </a:pPr>
            <a:r>
              <a:rPr lang="en" sz="1733">
                <a:solidFill>
                  <a:schemeClr val="dk1"/>
                </a:solidFill>
                <a:latin typeface="Arial"/>
                <a:ea typeface="Arial"/>
                <a:cs typeface="Arial"/>
                <a:sym typeface="Arial"/>
              </a:rPr>
              <a:t>●Hospitality fosters cultural understanding and respect.</a:t>
            </a:r>
            <a:endParaRPr sz="1733">
              <a:solidFill>
                <a:schemeClr val="dk1"/>
              </a:solidFill>
              <a:latin typeface="Arial"/>
              <a:ea typeface="Arial"/>
              <a:cs typeface="Arial"/>
              <a:sym typeface="Arial"/>
            </a:endParaRPr>
          </a:p>
          <a:p>
            <a:pPr marL="609585" algn="just">
              <a:lnSpc>
                <a:spcPct val="115000"/>
              </a:lnSpc>
              <a:spcBef>
                <a:spcPts val="1600"/>
              </a:spcBef>
              <a:buClr>
                <a:schemeClr val="dk1"/>
              </a:buClr>
              <a:buSzPts val="1100"/>
            </a:pPr>
            <a:r>
              <a:rPr lang="en" sz="1733">
                <a:solidFill>
                  <a:schemeClr val="dk1"/>
                </a:solidFill>
              </a:rPr>
              <a:t>●Being a guest service associate it is my responsibility to check how the services are provided to the guests with utmost care and warmth by the employees.</a:t>
            </a:r>
            <a:endParaRPr sz="1733">
              <a:solidFill>
                <a:schemeClr val="dk1"/>
              </a:solidFill>
            </a:endParaRPr>
          </a:p>
          <a:p>
            <a:pPr marL="609585" algn="just">
              <a:lnSpc>
                <a:spcPct val="115000"/>
              </a:lnSpc>
              <a:spcBef>
                <a:spcPts val="1600"/>
              </a:spcBef>
              <a:buClr>
                <a:srgbClr val="000000"/>
              </a:buClr>
              <a:buSzPts val="1800"/>
            </a:pPr>
            <a:endParaRPr sz="2400">
              <a:solidFill>
                <a:schemeClr val="dk1"/>
              </a:solidFill>
            </a:endParaRPr>
          </a:p>
          <a:p>
            <a:pPr marL="609585" algn="just">
              <a:lnSpc>
                <a:spcPct val="115000"/>
              </a:lnSpc>
              <a:spcBef>
                <a:spcPts val="1600"/>
              </a:spcBef>
              <a:spcAft>
                <a:spcPts val="1600"/>
              </a:spcAft>
              <a:buClr>
                <a:srgbClr val="000000"/>
              </a:buClr>
              <a:buSzPts val="1800"/>
            </a:pPr>
            <a:endParaRPr sz="2400" b="1">
              <a:solidFill>
                <a:schemeClr val="dk1"/>
              </a:solidFill>
              <a:latin typeface="Arial"/>
              <a:ea typeface="Arial"/>
              <a:cs typeface="Arial"/>
              <a:sym typeface="Arial"/>
            </a:endParaRPr>
          </a:p>
        </p:txBody>
      </p:sp>
      <p:pic>
        <p:nvPicPr>
          <p:cNvPr id="92" name="Google Shape;92;p6"/>
          <p:cNvPicPr preferRelativeResize="0"/>
          <p:nvPr/>
        </p:nvPicPr>
        <p:blipFill rotWithShape="1">
          <a:blip r:embed="rId3">
            <a:alphaModFix/>
          </a:blip>
          <a:srcRect/>
          <a:stretch/>
        </p:blipFill>
        <p:spPr>
          <a:xfrm>
            <a:off x="6984167" y="203200"/>
            <a:ext cx="4239600" cy="2986800"/>
          </a:xfrm>
          <a:prstGeom prst="rect">
            <a:avLst/>
          </a:prstGeom>
          <a:noFill/>
          <a:ln>
            <a:noFill/>
          </a:ln>
        </p:spPr>
      </p:pic>
      <p:sp>
        <p:nvSpPr>
          <p:cNvPr id="93" name="Google Shape;93;p6"/>
          <p:cNvSpPr txBox="1"/>
          <p:nvPr/>
        </p:nvSpPr>
        <p:spPr>
          <a:xfrm>
            <a:off x="6984167" y="3323000"/>
            <a:ext cx="4000000" cy="1057750"/>
          </a:xfrm>
          <a:prstGeom prst="rect">
            <a:avLst/>
          </a:prstGeom>
          <a:noFill/>
          <a:ln>
            <a:noFill/>
          </a:ln>
        </p:spPr>
        <p:txBody>
          <a:bodyPr spcFirstLastPara="1" wrap="square" lIns="121900" tIns="121900" rIns="121900" bIns="121900" anchor="t" anchorCtr="0">
            <a:spAutoFit/>
          </a:bodyPr>
          <a:lstStyle/>
          <a:p>
            <a:pPr marL="609585" algn="just">
              <a:lnSpc>
                <a:spcPct val="115000"/>
              </a:lnSpc>
              <a:spcBef>
                <a:spcPts val="1600"/>
              </a:spcBef>
              <a:spcAft>
                <a:spcPts val="1600"/>
              </a:spcAft>
              <a:buClr>
                <a:srgbClr val="000000"/>
              </a:buClr>
              <a:buSzPts val="1800"/>
            </a:pPr>
            <a:r>
              <a:rPr lang="en" sz="2267" b="1">
                <a:solidFill>
                  <a:schemeClr val="dk1"/>
                </a:solidFill>
                <a:latin typeface="Arial"/>
                <a:ea typeface="Arial"/>
                <a:cs typeface="Arial"/>
                <a:sym typeface="Arial"/>
              </a:rPr>
              <a:t>Source: linkedin</a:t>
            </a:r>
            <a:r>
              <a:rPr lang="en" sz="2267" b="1">
                <a:solidFill>
                  <a:schemeClr val="dk1"/>
                </a:solidFill>
              </a:rPr>
              <a:t>, 2021</a:t>
            </a:r>
            <a:endParaRPr sz="2267" b="1">
              <a:solidFill>
                <a:schemeClr val="dk1"/>
              </a:solidFill>
              <a:latin typeface="Arial"/>
              <a:ea typeface="Arial"/>
              <a:cs typeface="Arial"/>
              <a:sym typeface="Arial"/>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97"/>
        <p:cNvGrpSpPr/>
        <p:nvPr/>
      </p:nvGrpSpPr>
      <p:grpSpPr>
        <a:xfrm>
          <a:off x="0" y="0"/>
          <a:ext cx="0" cy="0"/>
          <a:chOff x="0" y="0"/>
          <a:chExt cx="0" cy="0"/>
        </a:xfrm>
      </p:grpSpPr>
      <p:sp>
        <p:nvSpPr>
          <p:cNvPr id="98" name="Google Shape;98;p7"/>
          <p:cNvSpPr txBox="1"/>
          <p:nvPr/>
        </p:nvSpPr>
        <p:spPr>
          <a:xfrm>
            <a:off x="209600" y="1013800"/>
            <a:ext cx="5886400" cy="5629514"/>
          </a:xfrm>
          <a:prstGeom prst="rect">
            <a:avLst/>
          </a:prstGeom>
          <a:noFill/>
          <a:ln>
            <a:noFill/>
          </a:ln>
        </p:spPr>
        <p:txBody>
          <a:bodyPr spcFirstLastPara="1" wrap="square" lIns="121900" tIns="121900" rIns="121900" bIns="121900" anchor="t" anchorCtr="0">
            <a:spAutoFit/>
          </a:bodyPr>
          <a:lstStyle/>
          <a:p>
            <a:pPr>
              <a:lnSpc>
                <a:spcPct val="115000"/>
              </a:lnSpc>
              <a:spcBef>
                <a:spcPts val="1600"/>
              </a:spcBef>
              <a:buClr>
                <a:srgbClr val="000000"/>
              </a:buClr>
              <a:buSzPts val="1600"/>
            </a:pPr>
            <a:r>
              <a:rPr lang="en" sz="2133" b="1">
                <a:solidFill>
                  <a:schemeClr val="dk1"/>
                </a:solidFill>
                <a:latin typeface="Arial"/>
                <a:ea typeface="Arial"/>
                <a:cs typeface="Arial"/>
                <a:sym typeface="Arial"/>
              </a:rPr>
              <a:t>Conclusion</a:t>
            </a:r>
            <a:endParaRPr sz="2133" b="1">
              <a:solidFill>
                <a:schemeClr val="dk1"/>
              </a:solidFill>
              <a:latin typeface="Arial"/>
              <a:ea typeface="Arial"/>
              <a:cs typeface="Arial"/>
              <a:sym typeface="Arial"/>
            </a:endParaRPr>
          </a:p>
          <a:p>
            <a:pPr marL="609585">
              <a:lnSpc>
                <a:spcPct val="115000"/>
              </a:lnSpc>
              <a:spcBef>
                <a:spcPts val="1600"/>
              </a:spcBef>
              <a:buClr>
                <a:srgbClr val="000000"/>
              </a:buClr>
              <a:buSzPts val="1600"/>
            </a:pPr>
            <a:r>
              <a:rPr lang="en" sz="2133">
                <a:solidFill>
                  <a:schemeClr val="dk1"/>
                </a:solidFill>
                <a:latin typeface="Arial"/>
                <a:ea typeface="Arial"/>
                <a:cs typeface="Arial"/>
                <a:sym typeface="Arial"/>
              </a:rPr>
              <a:t>●</a:t>
            </a:r>
            <a:r>
              <a:rPr lang="en" sz="2133">
                <a:solidFill>
                  <a:schemeClr val="dk1"/>
                </a:solidFill>
                <a:latin typeface="Times New Roman"/>
                <a:ea typeface="Times New Roman"/>
                <a:cs typeface="Times New Roman"/>
                <a:sym typeface="Times New Roman"/>
              </a:rPr>
              <a:t> 	</a:t>
            </a:r>
            <a:r>
              <a:rPr lang="en" sz="2133">
                <a:solidFill>
                  <a:schemeClr val="dk1"/>
                </a:solidFill>
                <a:latin typeface="Arial"/>
                <a:ea typeface="Arial"/>
                <a:cs typeface="Arial"/>
                <a:sym typeface="Arial"/>
              </a:rPr>
              <a:t>Clients of the St. Regis are rich individuals who can afford to spend a significant amount of money.</a:t>
            </a:r>
            <a:endParaRPr sz="2133">
              <a:solidFill>
                <a:schemeClr val="dk1"/>
              </a:solidFill>
              <a:latin typeface="Arial"/>
              <a:ea typeface="Arial"/>
              <a:cs typeface="Arial"/>
              <a:sym typeface="Arial"/>
            </a:endParaRPr>
          </a:p>
          <a:p>
            <a:pPr marL="609585">
              <a:lnSpc>
                <a:spcPct val="115000"/>
              </a:lnSpc>
              <a:spcBef>
                <a:spcPts val="1600"/>
              </a:spcBef>
              <a:buClr>
                <a:srgbClr val="000000"/>
              </a:buClr>
              <a:buSzPts val="1600"/>
            </a:pPr>
            <a:r>
              <a:rPr lang="en" sz="2133">
                <a:solidFill>
                  <a:schemeClr val="dk1"/>
                </a:solidFill>
                <a:latin typeface="Arial"/>
                <a:ea typeface="Arial"/>
                <a:cs typeface="Arial"/>
                <a:sym typeface="Arial"/>
              </a:rPr>
              <a:t>●</a:t>
            </a:r>
            <a:r>
              <a:rPr lang="en" sz="2133">
                <a:solidFill>
                  <a:schemeClr val="dk1"/>
                </a:solidFill>
                <a:latin typeface="Times New Roman"/>
                <a:ea typeface="Times New Roman"/>
                <a:cs typeface="Times New Roman"/>
                <a:sym typeface="Times New Roman"/>
              </a:rPr>
              <a:t> 	</a:t>
            </a:r>
            <a:r>
              <a:rPr lang="en" sz="2133">
                <a:solidFill>
                  <a:schemeClr val="dk1"/>
                </a:solidFill>
                <a:latin typeface="Arial"/>
                <a:ea typeface="Arial"/>
                <a:cs typeface="Arial"/>
                <a:sym typeface="Arial"/>
              </a:rPr>
              <a:t>St. Regis has consistently established client happiness and loyalty by offering great service.</a:t>
            </a:r>
            <a:endParaRPr sz="2133">
              <a:solidFill>
                <a:schemeClr val="dk1"/>
              </a:solidFill>
              <a:latin typeface="Arial"/>
              <a:ea typeface="Arial"/>
              <a:cs typeface="Arial"/>
              <a:sym typeface="Arial"/>
            </a:endParaRPr>
          </a:p>
          <a:p>
            <a:pPr marL="609585">
              <a:lnSpc>
                <a:spcPct val="115000"/>
              </a:lnSpc>
              <a:spcBef>
                <a:spcPts val="1600"/>
              </a:spcBef>
              <a:buClr>
                <a:srgbClr val="000000"/>
              </a:buClr>
              <a:buSzPts val="1600"/>
            </a:pPr>
            <a:r>
              <a:rPr lang="en" sz="2133">
                <a:solidFill>
                  <a:schemeClr val="dk1"/>
                </a:solidFill>
                <a:latin typeface="Arial"/>
                <a:ea typeface="Arial"/>
                <a:cs typeface="Arial"/>
                <a:sym typeface="Arial"/>
              </a:rPr>
              <a:t>●</a:t>
            </a:r>
            <a:r>
              <a:rPr lang="en" sz="2133">
                <a:solidFill>
                  <a:schemeClr val="dk1"/>
                </a:solidFill>
                <a:latin typeface="Times New Roman"/>
                <a:ea typeface="Times New Roman"/>
                <a:cs typeface="Times New Roman"/>
                <a:sym typeface="Times New Roman"/>
              </a:rPr>
              <a:t> 	</a:t>
            </a:r>
            <a:r>
              <a:rPr lang="en" sz="2133">
                <a:solidFill>
                  <a:schemeClr val="dk1"/>
                </a:solidFill>
                <a:latin typeface="Arial"/>
                <a:ea typeface="Arial"/>
                <a:cs typeface="Arial"/>
                <a:sym typeface="Arial"/>
              </a:rPr>
              <a:t>St. Regis has renewed the concept of luxury and hospitality in its chains of hotels.</a:t>
            </a:r>
            <a:endParaRPr sz="2133">
              <a:solidFill>
                <a:schemeClr val="dk1"/>
              </a:solidFill>
              <a:latin typeface="Arial"/>
              <a:ea typeface="Arial"/>
              <a:cs typeface="Arial"/>
              <a:sym typeface="Arial"/>
            </a:endParaRPr>
          </a:p>
          <a:p>
            <a:pPr marL="609585">
              <a:lnSpc>
                <a:spcPct val="115000"/>
              </a:lnSpc>
              <a:spcBef>
                <a:spcPts val="1600"/>
              </a:spcBef>
              <a:spcAft>
                <a:spcPts val="1600"/>
              </a:spcAft>
              <a:buClr>
                <a:srgbClr val="000000"/>
              </a:buClr>
              <a:buSzPts val="1600"/>
            </a:pPr>
            <a:endParaRPr sz="2133">
              <a:solidFill>
                <a:schemeClr val="dk1"/>
              </a:solidFill>
              <a:latin typeface="Arial"/>
              <a:ea typeface="Arial"/>
              <a:cs typeface="Arial"/>
              <a:sym typeface="Arial"/>
            </a:endParaRPr>
          </a:p>
        </p:txBody>
      </p:sp>
      <p:pic>
        <p:nvPicPr>
          <p:cNvPr id="99" name="Google Shape;99;p7"/>
          <p:cNvPicPr preferRelativeResize="0"/>
          <p:nvPr/>
        </p:nvPicPr>
        <p:blipFill rotWithShape="1">
          <a:blip r:embed="rId3">
            <a:alphaModFix/>
          </a:blip>
          <a:srcRect/>
          <a:stretch/>
        </p:blipFill>
        <p:spPr>
          <a:xfrm>
            <a:off x="6299201" y="203201"/>
            <a:ext cx="4660833" cy="3101567"/>
          </a:xfrm>
          <a:prstGeom prst="rect">
            <a:avLst/>
          </a:prstGeom>
          <a:noFill/>
          <a:ln>
            <a:noFill/>
          </a:ln>
        </p:spPr>
      </p:pic>
      <p:sp>
        <p:nvSpPr>
          <p:cNvPr id="100" name="Google Shape;100;p7"/>
          <p:cNvSpPr txBox="1"/>
          <p:nvPr/>
        </p:nvSpPr>
        <p:spPr>
          <a:xfrm>
            <a:off x="6512600" y="3607900"/>
            <a:ext cx="4117200" cy="1506013"/>
          </a:xfrm>
          <a:prstGeom prst="rect">
            <a:avLst/>
          </a:prstGeom>
          <a:noFill/>
          <a:ln>
            <a:noFill/>
          </a:ln>
        </p:spPr>
        <p:txBody>
          <a:bodyPr spcFirstLastPara="1" wrap="square" lIns="121900" tIns="121900" rIns="121900" bIns="121900" anchor="t" anchorCtr="0">
            <a:spAutoFit/>
          </a:bodyPr>
          <a:lstStyle/>
          <a:p>
            <a:pPr>
              <a:lnSpc>
                <a:spcPct val="115000"/>
              </a:lnSpc>
              <a:spcBef>
                <a:spcPts val="1600"/>
              </a:spcBef>
              <a:spcAft>
                <a:spcPts val="1600"/>
              </a:spcAft>
              <a:buClr>
                <a:srgbClr val="000000"/>
              </a:buClr>
              <a:buSzPts val="1600"/>
            </a:pPr>
            <a:r>
              <a:rPr lang="en" sz="2400" b="1">
                <a:solidFill>
                  <a:schemeClr val="dk1"/>
                </a:solidFill>
                <a:latin typeface="Arial"/>
                <a:ea typeface="Arial"/>
                <a:cs typeface="Arial"/>
                <a:sym typeface="Arial"/>
              </a:rPr>
              <a:t>Source: </a:t>
            </a:r>
            <a:r>
              <a:rPr lang="en" sz="2400" b="1">
                <a:solidFill>
                  <a:schemeClr val="dk1"/>
                </a:solidFill>
              </a:rPr>
              <a:t>American express, 2021</a:t>
            </a:r>
            <a:endParaRPr sz="2400" b="1">
              <a:solidFill>
                <a:srgbClr val="000000"/>
              </a:solidFill>
              <a:latin typeface="Arial"/>
              <a:ea typeface="Arial"/>
              <a:cs typeface="Arial"/>
              <a:sym typeface="Arial"/>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04"/>
        <p:cNvGrpSpPr/>
        <p:nvPr/>
      </p:nvGrpSpPr>
      <p:grpSpPr>
        <a:xfrm>
          <a:off x="0" y="0"/>
          <a:ext cx="0" cy="0"/>
          <a:chOff x="0" y="0"/>
          <a:chExt cx="0" cy="0"/>
        </a:xfrm>
      </p:grpSpPr>
      <p:sp>
        <p:nvSpPr>
          <p:cNvPr id="105" name="Google Shape;105;p8"/>
          <p:cNvSpPr txBox="1"/>
          <p:nvPr/>
        </p:nvSpPr>
        <p:spPr>
          <a:xfrm>
            <a:off x="0" y="0"/>
            <a:ext cx="7973600" cy="8433422"/>
          </a:xfrm>
          <a:prstGeom prst="rect">
            <a:avLst/>
          </a:prstGeom>
          <a:noFill/>
          <a:ln>
            <a:noFill/>
          </a:ln>
        </p:spPr>
        <p:txBody>
          <a:bodyPr spcFirstLastPara="1" wrap="square" lIns="121900" tIns="121900" rIns="121900" bIns="121900" anchor="t" anchorCtr="0">
            <a:spAutoFit/>
          </a:bodyPr>
          <a:lstStyle/>
          <a:p>
            <a:pPr>
              <a:lnSpc>
                <a:spcPct val="115000"/>
              </a:lnSpc>
              <a:spcBef>
                <a:spcPts val="1600"/>
              </a:spcBef>
              <a:buClr>
                <a:srgbClr val="000000"/>
              </a:buClr>
              <a:buSzPts val="1200"/>
            </a:pPr>
            <a:r>
              <a:rPr lang="en" sz="1600" b="1">
                <a:solidFill>
                  <a:schemeClr val="dk1"/>
                </a:solidFill>
                <a:latin typeface="Arial"/>
                <a:ea typeface="Arial"/>
                <a:cs typeface="Arial"/>
                <a:sym typeface="Arial"/>
              </a:rPr>
              <a:t>References</a:t>
            </a:r>
            <a:endParaRPr sz="1600" b="1">
              <a:solidFill>
                <a:schemeClr val="dk1"/>
              </a:solidFill>
              <a:latin typeface="Arial"/>
              <a:ea typeface="Arial"/>
              <a:cs typeface="Arial"/>
              <a:sym typeface="Arial"/>
            </a:endParaRPr>
          </a:p>
          <a:p>
            <a:pPr>
              <a:lnSpc>
                <a:spcPct val="115000"/>
              </a:lnSpc>
              <a:spcBef>
                <a:spcPts val="1600"/>
              </a:spcBef>
              <a:buClr>
                <a:srgbClr val="000000"/>
              </a:buClr>
              <a:buSzPts val="500"/>
            </a:pPr>
            <a:r>
              <a:rPr lang="en" sz="667">
                <a:solidFill>
                  <a:schemeClr val="dk1"/>
                </a:solidFill>
                <a:latin typeface="Arial"/>
                <a:ea typeface="Arial"/>
                <a:cs typeface="Arial"/>
                <a:sym typeface="Arial"/>
              </a:rPr>
              <a:t>Vidya, P.P., Triyuni, N.N. and Astawa, I.K., 2022. Implementation of Green Human Resources Management at The St. Regis Bali Resort. </a:t>
            </a:r>
            <a:r>
              <a:rPr lang="en" sz="667" i="1">
                <a:solidFill>
                  <a:schemeClr val="dk1"/>
                </a:solidFill>
                <a:latin typeface="Arial"/>
                <a:ea typeface="Arial"/>
                <a:cs typeface="Arial"/>
                <a:sym typeface="Arial"/>
              </a:rPr>
              <a:t>Repositori Politeknik Negeri Bali</a:t>
            </a:r>
            <a:r>
              <a:rPr lang="en" sz="667">
                <a:solidFill>
                  <a:schemeClr val="dk1"/>
                </a:solidFill>
                <a:latin typeface="Arial"/>
                <a:ea typeface="Arial"/>
                <a:cs typeface="Arial"/>
                <a:sym typeface="Arial"/>
              </a:rPr>
              <a:t>.Available at:</a:t>
            </a:r>
            <a:r>
              <a:rPr lang="en" sz="667" u="sng">
                <a:solidFill>
                  <a:srgbClr val="1155CC"/>
                </a:solidFill>
                <a:latin typeface="Arial"/>
                <a:ea typeface="Arial"/>
                <a:cs typeface="Arial"/>
                <a:sym typeface="Arial"/>
                <a:hlinkClick r:id="rId3">
                  <a:extLst>
                    <a:ext uri="{A12FA001-AC4F-418D-AE19-62706E023703}">
                      <ahyp:hlinkClr xmlns:ahyp="http://schemas.microsoft.com/office/drawing/2018/hyperlinkcolor" val="tx"/>
                    </a:ext>
                  </a:extLst>
                </a:hlinkClick>
              </a:rPr>
              <a:t>http://repository.pnb.ac.id/3376/6/RAMA_93303_1815834042_artikel.pdf</a:t>
            </a:r>
            <a:r>
              <a:rPr lang="en" sz="667">
                <a:solidFill>
                  <a:schemeClr val="dk1"/>
                </a:solidFill>
                <a:latin typeface="Arial"/>
                <a:ea typeface="Arial"/>
                <a:cs typeface="Arial"/>
                <a:sym typeface="Arial"/>
              </a:rPr>
              <a:t> (Accessed on: 4 October 2023)</a:t>
            </a:r>
            <a:endParaRPr sz="667">
              <a:solidFill>
                <a:schemeClr val="dk1"/>
              </a:solidFill>
              <a:latin typeface="Arial"/>
              <a:ea typeface="Arial"/>
              <a:cs typeface="Arial"/>
              <a:sym typeface="Arial"/>
            </a:endParaRPr>
          </a:p>
          <a:p>
            <a:pPr>
              <a:lnSpc>
                <a:spcPct val="115000"/>
              </a:lnSpc>
              <a:spcBef>
                <a:spcPts val="1600"/>
              </a:spcBef>
              <a:buClr>
                <a:srgbClr val="000000"/>
              </a:buClr>
              <a:buSzPts val="500"/>
            </a:pPr>
            <a:r>
              <a:rPr lang="en" sz="667">
                <a:solidFill>
                  <a:schemeClr val="dk1"/>
                </a:solidFill>
                <a:latin typeface="Arial"/>
                <a:ea typeface="Arial"/>
                <a:cs typeface="Arial"/>
                <a:sym typeface="Arial"/>
              </a:rPr>
              <a:t>Dirgayusa, I., Triyuni, N.N. and Nadra, N.M., 2022. Implementation of Eco-Green in Butler Department, The St. Regis Bali Resort. </a:t>
            </a:r>
            <a:r>
              <a:rPr lang="en" sz="667" i="1">
                <a:solidFill>
                  <a:schemeClr val="dk1"/>
                </a:solidFill>
                <a:latin typeface="Arial"/>
                <a:ea typeface="Arial"/>
                <a:cs typeface="Arial"/>
                <a:sym typeface="Arial"/>
              </a:rPr>
              <a:t>Repositori Politeknik Negeri Bali</a:t>
            </a:r>
            <a:r>
              <a:rPr lang="en" sz="667">
                <a:solidFill>
                  <a:schemeClr val="dk1"/>
                </a:solidFill>
                <a:latin typeface="Arial"/>
                <a:ea typeface="Arial"/>
                <a:cs typeface="Arial"/>
                <a:sym typeface="Arial"/>
              </a:rPr>
              <a:t>.</a:t>
            </a:r>
            <a:endParaRPr sz="667">
              <a:solidFill>
                <a:schemeClr val="dk1"/>
              </a:solidFill>
              <a:latin typeface="Arial"/>
              <a:ea typeface="Arial"/>
              <a:cs typeface="Arial"/>
              <a:sym typeface="Arial"/>
            </a:endParaRPr>
          </a:p>
          <a:p>
            <a:pPr>
              <a:lnSpc>
                <a:spcPct val="115000"/>
              </a:lnSpc>
              <a:spcBef>
                <a:spcPts val="1600"/>
              </a:spcBef>
              <a:buClr>
                <a:srgbClr val="000000"/>
              </a:buClr>
              <a:buSzPts val="500"/>
            </a:pPr>
            <a:r>
              <a:rPr lang="en" sz="667">
                <a:solidFill>
                  <a:schemeClr val="dk1"/>
                </a:solidFill>
                <a:latin typeface="Arial"/>
                <a:ea typeface="Arial"/>
                <a:cs typeface="Arial"/>
                <a:sym typeface="Arial"/>
              </a:rPr>
              <a:t>Available at:</a:t>
            </a:r>
            <a:r>
              <a:rPr lang="en" sz="667" u="sng">
                <a:solidFill>
                  <a:srgbClr val="1155CC"/>
                </a:solidFill>
                <a:latin typeface="Arial"/>
                <a:ea typeface="Arial"/>
                <a:cs typeface="Arial"/>
                <a:sym typeface="Arial"/>
                <a:hlinkClick r:id="rId4">
                  <a:extLst>
                    <a:ext uri="{A12FA001-AC4F-418D-AE19-62706E023703}">
                      <ahyp:hlinkClr xmlns:ahyp="http://schemas.microsoft.com/office/drawing/2018/hyperlinkcolor" val="tx"/>
                    </a:ext>
                  </a:extLst>
                </a:hlinkClick>
              </a:rPr>
              <a:t>http://repository.pnb.ac.id/4563/8/RAMA_93303_2115854033_artikel.pdf</a:t>
            </a:r>
            <a:r>
              <a:rPr lang="en" sz="667">
                <a:solidFill>
                  <a:schemeClr val="dk1"/>
                </a:solidFill>
                <a:latin typeface="Arial"/>
                <a:ea typeface="Arial"/>
                <a:cs typeface="Arial"/>
                <a:sym typeface="Arial"/>
              </a:rPr>
              <a:t> (Accessed on: 4 October 2023)</a:t>
            </a:r>
            <a:endParaRPr sz="667">
              <a:solidFill>
                <a:schemeClr val="dk1"/>
              </a:solidFill>
              <a:latin typeface="Arial"/>
              <a:ea typeface="Arial"/>
              <a:cs typeface="Arial"/>
              <a:sym typeface="Arial"/>
            </a:endParaRPr>
          </a:p>
          <a:p>
            <a:pPr>
              <a:lnSpc>
                <a:spcPct val="115000"/>
              </a:lnSpc>
              <a:spcBef>
                <a:spcPts val="1600"/>
              </a:spcBef>
              <a:buClr>
                <a:srgbClr val="000000"/>
              </a:buClr>
              <a:buSzPts val="500"/>
            </a:pPr>
            <a:r>
              <a:rPr lang="en" sz="667">
                <a:solidFill>
                  <a:schemeClr val="dk1"/>
                </a:solidFill>
                <a:latin typeface="Arial"/>
                <a:ea typeface="Arial"/>
                <a:cs typeface="Arial"/>
                <a:sym typeface="Arial"/>
              </a:rPr>
              <a:t>Semadi, I.K., Triyuni, N.N. and Bagiastuti, N.K., 2022. </a:t>
            </a:r>
            <a:r>
              <a:rPr lang="en" sz="667" i="1">
                <a:solidFill>
                  <a:schemeClr val="dk1"/>
                </a:solidFill>
                <a:latin typeface="Arial"/>
                <a:ea typeface="Arial"/>
                <a:cs typeface="Arial"/>
                <a:sym typeface="Arial"/>
              </a:rPr>
              <a:t>Implementasi Green Hotel Manajemen di The St. Regis Bali Resort</a:t>
            </a:r>
            <a:r>
              <a:rPr lang="en" sz="667">
                <a:solidFill>
                  <a:schemeClr val="dk1"/>
                </a:solidFill>
                <a:latin typeface="Arial"/>
                <a:ea typeface="Arial"/>
                <a:cs typeface="Arial"/>
                <a:sym typeface="Arial"/>
              </a:rPr>
              <a:t> (Doctoral dissertation, Politeknik Negeri Bali). Available at:</a:t>
            </a:r>
            <a:r>
              <a:rPr lang="en" sz="667">
                <a:solidFill>
                  <a:schemeClr val="dk1"/>
                </a:solidFill>
                <a:uFill>
                  <a:noFill/>
                </a:uFill>
                <a:latin typeface="Arial"/>
                <a:ea typeface="Arial"/>
                <a:cs typeface="Arial"/>
                <a:sym typeface="Arial"/>
                <a:hlinkClick r:id="rId5">
                  <a:extLst>
                    <a:ext uri="{A12FA001-AC4F-418D-AE19-62706E023703}">
                      <ahyp:hlinkClr xmlns:ahyp="http://schemas.microsoft.com/office/drawing/2018/hyperlinkcolor" val="tx"/>
                    </a:ext>
                  </a:extLst>
                </a:hlinkClick>
              </a:rPr>
              <a:t> </a:t>
            </a:r>
            <a:r>
              <a:rPr lang="en" sz="667" u="sng">
                <a:solidFill>
                  <a:srgbClr val="1155CC"/>
                </a:solidFill>
                <a:latin typeface="Arial"/>
                <a:ea typeface="Arial"/>
                <a:cs typeface="Arial"/>
                <a:sym typeface="Arial"/>
                <a:hlinkClick r:id="rId5">
                  <a:extLst>
                    <a:ext uri="{A12FA001-AC4F-418D-AE19-62706E023703}">
                      <ahyp:hlinkClr xmlns:ahyp="http://schemas.microsoft.com/office/drawing/2018/hyperlinkcolor" val="tx"/>
                    </a:ext>
                  </a:extLst>
                </a:hlinkClick>
              </a:rPr>
              <a:t>http://repository.pnb.ac.id/4592/2/RAMA_93303_2115854032_0031126285_0004037205_part.pdf</a:t>
            </a:r>
            <a:r>
              <a:rPr lang="en" sz="667">
                <a:solidFill>
                  <a:schemeClr val="dk1"/>
                </a:solidFill>
                <a:latin typeface="Arial"/>
                <a:ea typeface="Arial"/>
                <a:cs typeface="Arial"/>
                <a:sym typeface="Arial"/>
              </a:rPr>
              <a:t> (Accessed on: 4 October 2023)</a:t>
            </a:r>
            <a:endParaRPr sz="667">
              <a:solidFill>
                <a:schemeClr val="dk1"/>
              </a:solidFill>
              <a:latin typeface="Arial"/>
              <a:ea typeface="Arial"/>
              <a:cs typeface="Arial"/>
              <a:sym typeface="Arial"/>
            </a:endParaRPr>
          </a:p>
          <a:p>
            <a:pPr>
              <a:lnSpc>
                <a:spcPct val="115000"/>
              </a:lnSpc>
              <a:spcBef>
                <a:spcPts val="1600"/>
              </a:spcBef>
              <a:buClr>
                <a:srgbClr val="000000"/>
              </a:buClr>
              <a:buSzPts val="500"/>
            </a:pPr>
            <a:r>
              <a:rPr lang="en" sz="667">
                <a:solidFill>
                  <a:schemeClr val="dk1"/>
                </a:solidFill>
                <a:latin typeface="Arial"/>
                <a:ea typeface="Arial"/>
                <a:cs typeface="Arial"/>
                <a:sym typeface="Arial"/>
              </a:rPr>
              <a:t>Arthini, N.N.S., Dewi, N.K.W.K. and Sekarti, N.K., 2022. Preferensi wisatawan terhadap butler service signature di The ST. Regis Bali Resort. </a:t>
            </a:r>
            <a:r>
              <a:rPr lang="en" sz="667" i="1">
                <a:solidFill>
                  <a:schemeClr val="dk1"/>
                </a:solidFill>
                <a:latin typeface="Arial"/>
                <a:ea typeface="Arial"/>
                <a:cs typeface="Arial"/>
                <a:sym typeface="Arial"/>
              </a:rPr>
              <a:t>Journal of Hospitality Accommodation Management (JHAM)</a:t>
            </a:r>
            <a:r>
              <a:rPr lang="en" sz="667">
                <a:solidFill>
                  <a:schemeClr val="dk1"/>
                </a:solidFill>
                <a:latin typeface="Arial"/>
                <a:ea typeface="Arial"/>
                <a:cs typeface="Arial"/>
                <a:sym typeface="Arial"/>
              </a:rPr>
              <a:t>, </a:t>
            </a:r>
            <a:r>
              <a:rPr lang="en" sz="667" i="1">
                <a:solidFill>
                  <a:schemeClr val="dk1"/>
                </a:solidFill>
                <a:latin typeface="Arial"/>
                <a:ea typeface="Arial"/>
                <a:cs typeface="Arial"/>
                <a:sym typeface="Arial"/>
              </a:rPr>
              <a:t>1</a:t>
            </a:r>
            <a:r>
              <a:rPr lang="en" sz="667">
                <a:solidFill>
                  <a:schemeClr val="dk1"/>
                </a:solidFill>
                <a:latin typeface="Arial"/>
                <a:ea typeface="Arial"/>
                <a:cs typeface="Arial"/>
                <a:sym typeface="Arial"/>
              </a:rPr>
              <a:t>(2), pp.112-123.Available at:</a:t>
            </a:r>
            <a:r>
              <a:rPr lang="en" sz="667" u="sng">
                <a:solidFill>
                  <a:srgbClr val="1155CC"/>
                </a:solidFill>
                <a:latin typeface="Arial"/>
                <a:ea typeface="Arial"/>
                <a:cs typeface="Arial"/>
                <a:sym typeface="Arial"/>
                <a:hlinkClick r:id="rId6">
                  <a:extLst>
                    <a:ext uri="{A12FA001-AC4F-418D-AE19-62706E023703}">
                      <ahyp:hlinkClr xmlns:ahyp="http://schemas.microsoft.com/office/drawing/2018/hyperlinkcolor" val="tx"/>
                    </a:ext>
                  </a:extLst>
                </a:hlinkClick>
              </a:rPr>
              <a:t>https://ejournal.ppb.ac.id/index.php/jham/article/download/833/672</a:t>
            </a:r>
            <a:endParaRPr sz="667" u="sng">
              <a:solidFill>
                <a:srgbClr val="1155CC"/>
              </a:solidFill>
              <a:latin typeface="Arial"/>
              <a:ea typeface="Arial"/>
              <a:cs typeface="Arial"/>
              <a:sym typeface="Arial"/>
            </a:endParaRPr>
          </a:p>
          <a:p>
            <a:pPr>
              <a:lnSpc>
                <a:spcPct val="115000"/>
              </a:lnSpc>
              <a:spcBef>
                <a:spcPts val="1600"/>
              </a:spcBef>
              <a:buClr>
                <a:srgbClr val="000000"/>
              </a:buClr>
              <a:buSzPts val="500"/>
            </a:pPr>
            <a:r>
              <a:rPr lang="en" sz="667">
                <a:solidFill>
                  <a:schemeClr val="dk1"/>
                </a:solidFill>
                <a:latin typeface="Arial"/>
                <a:ea typeface="Arial"/>
                <a:cs typeface="Arial"/>
                <a:sym typeface="Arial"/>
              </a:rPr>
              <a:t>(Accessed on: 4 October, 2023)</a:t>
            </a:r>
            <a:endParaRPr sz="667">
              <a:solidFill>
                <a:schemeClr val="dk1"/>
              </a:solidFill>
              <a:latin typeface="Arial"/>
              <a:ea typeface="Arial"/>
              <a:cs typeface="Arial"/>
              <a:sym typeface="Arial"/>
            </a:endParaRPr>
          </a:p>
          <a:p>
            <a:pPr>
              <a:lnSpc>
                <a:spcPct val="115000"/>
              </a:lnSpc>
              <a:spcBef>
                <a:spcPts val="1600"/>
              </a:spcBef>
              <a:buClr>
                <a:srgbClr val="000000"/>
              </a:buClr>
              <a:buSzPts val="500"/>
            </a:pPr>
            <a:r>
              <a:rPr lang="en" sz="667">
                <a:solidFill>
                  <a:schemeClr val="dk1"/>
                </a:solidFill>
                <a:latin typeface="Arial"/>
                <a:ea typeface="Arial"/>
                <a:cs typeface="Arial"/>
                <a:sym typeface="Arial"/>
              </a:rPr>
              <a:t>Putra, I., Suja, I.K. and Ruki, M., 2022. </a:t>
            </a:r>
            <a:r>
              <a:rPr lang="en" sz="667" i="1">
                <a:solidFill>
                  <a:schemeClr val="dk1"/>
                </a:solidFill>
                <a:latin typeface="Arial"/>
                <a:ea typeface="Arial"/>
                <a:cs typeface="Arial"/>
                <a:sym typeface="Arial"/>
              </a:rPr>
              <a:t>Penanganan Turndown Service pada Kamar Strand Villa oleh Room Attendant di The St. Regis Bali Resort</a:t>
            </a:r>
            <a:r>
              <a:rPr lang="en" sz="667">
                <a:solidFill>
                  <a:schemeClr val="dk1"/>
                </a:solidFill>
                <a:latin typeface="Arial"/>
                <a:ea typeface="Arial"/>
                <a:cs typeface="Arial"/>
                <a:sym typeface="Arial"/>
              </a:rPr>
              <a:t> (Doctoral dissertation, Politeknik Negeri Bali).Available at:</a:t>
            </a:r>
            <a:r>
              <a:rPr lang="en" sz="667" u="sng">
                <a:solidFill>
                  <a:srgbClr val="1155CC"/>
                </a:solidFill>
                <a:latin typeface="Arial"/>
                <a:ea typeface="Arial"/>
                <a:cs typeface="Arial"/>
                <a:sym typeface="Arial"/>
                <a:hlinkClick r:id="rId7">
                  <a:extLst>
                    <a:ext uri="{A12FA001-AC4F-418D-AE19-62706E023703}">
                      <ahyp:hlinkClr xmlns:ahyp="http://schemas.microsoft.com/office/drawing/2018/hyperlinkcolor" val="tx"/>
                    </a:ext>
                  </a:extLst>
                </a:hlinkClick>
              </a:rPr>
              <a:t>http://repository.pnb.ac.id/1734/6/RAMA_93402_1915823081_0031126475__0006106208_part.pdf</a:t>
            </a:r>
            <a:r>
              <a:rPr lang="en" sz="667">
                <a:solidFill>
                  <a:schemeClr val="dk1"/>
                </a:solidFill>
                <a:latin typeface="Arial"/>
                <a:ea typeface="Arial"/>
                <a:cs typeface="Arial"/>
                <a:sym typeface="Arial"/>
              </a:rPr>
              <a:t> (Accessed on: 4 October 2023)</a:t>
            </a:r>
            <a:endParaRPr sz="667">
              <a:solidFill>
                <a:schemeClr val="dk1"/>
              </a:solidFill>
              <a:latin typeface="Arial"/>
              <a:ea typeface="Arial"/>
              <a:cs typeface="Arial"/>
              <a:sym typeface="Arial"/>
            </a:endParaRPr>
          </a:p>
          <a:p>
            <a:pPr>
              <a:lnSpc>
                <a:spcPct val="115000"/>
              </a:lnSpc>
              <a:spcBef>
                <a:spcPts val="1600"/>
              </a:spcBef>
              <a:buClr>
                <a:srgbClr val="000000"/>
              </a:buClr>
              <a:buSzPts val="500"/>
            </a:pPr>
            <a:r>
              <a:rPr lang="en" sz="667">
                <a:solidFill>
                  <a:schemeClr val="dk1"/>
                </a:solidFill>
                <a:latin typeface="Arial"/>
                <a:ea typeface="Arial"/>
                <a:cs typeface="Arial"/>
                <a:sym typeface="Arial"/>
              </a:rPr>
              <a:t>Handayani, N.K.A.T., Jendra, I.W. and Dewi, N.W.S., 2022. </a:t>
            </a:r>
            <a:r>
              <a:rPr lang="en" sz="667" i="1">
                <a:solidFill>
                  <a:schemeClr val="dk1"/>
                </a:solidFill>
                <a:latin typeface="Arial"/>
                <a:ea typeface="Arial"/>
                <a:cs typeface="Arial"/>
                <a:sym typeface="Arial"/>
              </a:rPr>
              <a:t>Pembersihan Occupied Room pada Saat Pandemi oleh Room Attendant di The St. Regis Bali Resort</a:t>
            </a:r>
            <a:r>
              <a:rPr lang="en" sz="667">
                <a:solidFill>
                  <a:schemeClr val="dk1"/>
                </a:solidFill>
                <a:latin typeface="Arial"/>
                <a:ea typeface="Arial"/>
                <a:cs typeface="Arial"/>
                <a:sym typeface="Arial"/>
              </a:rPr>
              <a:t> (Doctoral dissertation, Politeknik Negeri Bali).Available at:</a:t>
            </a:r>
            <a:r>
              <a:rPr lang="en" sz="667" u="sng">
                <a:solidFill>
                  <a:srgbClr val="1155CC"/>
                </a:solidFill>
                <a:latin typeface="Arial"/>
                <a:ea typeface="Arial"/>
                <a:cs typeface="Arial"/>
                <a:sym typeface="Arial"/>
                <a:hlinkClick r:id="rId8">
                  <a:extLst>
                    <a:ext uri="{A12FA001-AC4F-418D-AE19-62706E023703}">
                      <ahyp:hlinkClr xmlns:ahyp="http://schemas.microsoft.com/office/drawing/2018/hyperlinkcolor" val="tx"/>
                    </a:ext>
                  </a:extLst>
                </a:hlinkClick>
              </a:rPr>
              <a:t>http://repository.pnb.ac.id/1891/2/RAMA_93402_1915823129_0025016005_0002049602_part.pdf</a:t>
            </a:r>
            <a:r>
              <a:rPr lang="en" sz="667">
                <a:solidFill>
                  <a:schemeClr val="dk1"/>
                </a:solidFill>
                <a:latin typeface="Arial"/>
                <a:ea typeface="Arial"/>
                <a:cs typeface="Arial"/>
                <a:sym typeface="Arial"/>
              </a:rPr>
              <a:t> (Accessed on: 4 October 2023)</a:t>
            </a:r>
            <a:endParaRPr sz="667">
              <a:solidFill>
                <a:schemeClr val="dk1"/>
              </a:solidFill>
              <a:latin typeface="Arial"/>
              <a:ea typeface="Arial"/>
              <a:cs typeface="Arial"/>
              <a:sym typeface="Arial"/>
            </a:endParaRPr>
          </a:p>
          <a:p>
            <a:pPr>
              <a:lnSpc>
                <a:spcPct val="115000"/>
              </a:lnSpc>
              <a:spcBef>
                <a:spcPts val="1600"/>
              </a:spcBef>
              <a:buClr>
                <a:srgbClr val="000000"/>
              </a:buClr>
              <a:buSzPts val="500"/>
            </a:pPr>
            <a:r>
              <a:rPr lang="en" sz="667">
                <a:solidFill>
                  <a:schemeClr val="dk1"/>
                </a:solidFill>
                <a:latin typeface="Arial"/>
                <a:ea typeface="Arial"/>
                <a:cs typeface="Arial"/>
                <a:sym typeface="Arial"/>
              </a:rPr>
              <a:t>Suryawan, I., Yulianthi, A.D. and Sudarmini, N.M., 2022. </a:t>
            </a:r>
            <a:r>
              <a:rPr lang="en" sz="667" i="1">
                <a:solidFill>
                  <a:schemeClr val="dk1"/>
                </a:solidFill>
                <a:latin typeface="Arial"/>
                <a:ea typeface="Arial"/>
                <a:cs typeface="Arial"/>
                <a:sym typeface="Arial"/>
              </a:rPr>
              <a:t>Pembuatan Bali Mary Cocktail oleh Bartender The St. Regis Bali Resort di King Cole Bar</a:t>
            </a:r>
            <a:r>
              <a:rPr lang="en" sz="667">
                <a:solidFill>
                  <a:schemeClr val="dk1"/>
                </a:solidFill>
                <a:latin typeface="Arial"/>
                <a:ea typeface="Arial"/>
                <a:cs typeface="Arial"/>
                <a:sym typeface="Arial"/>
              </a:rPr>
              <a:t> (Doctoral dissertation, Politeknik Negeri Bali).Available at:</a:t>
            </a:r>
            <a:r>
              <a:rPr lang="en" sz="667">
                <a:solidFill>
                  <a:schemeClr val="dk1"/>
                </a:solidFill>
                <a:uFill>
                  <a:noFill/>
                </a:uFill>
                <a:latin typeface="Arial"/>
                <a:ea typeface="Arial"/>
                <a:cs typeface="Arial"/>
                <a:sym typeface="Arial"/>
                <a:hlinkClick r:id="rId9">
                  <a:extLst>
                    <a:ext uri="{A12FA001-AC4F-418D-AE19-62706E023703}">
                      <ahyp:hlinkClr xmlns:ahyp="http://schemas.microsoft.com/office/drawing/2018/hyperlinkcolor" val="tx"/>
                    </a:ext>
                  </a:extLst>
                </a:hlinkClick>
              </a:rPr>
              <a:t> </a:t>
            </a:r>
            <a:r>
              <a:rPr lang="en" sz="667" u="sng">
                <a:solidFill>
                  <a:srgbClr val="1155CC"/>
                </a:solidFill>
                <a:latin typeface="Arial"/>
                <a:ea typeface="Arial"/>
                <a:cs typeface="Arial"/>
                <a:sym typeface="Arial"/>
                <a:hlinkClick r:id="rId9">
                  <a:extLst>
                    <a:ext uri="{A12FA001-AC4F-418D-AE19-62706E023703}">
                      <ahyp:hlinkClr xmlns:ahyp="http://schemas.microsoft.com/office/drawing/2018/hyperlinkcolor" val="tx"/>
                    </a:ext>
                  </a:extLst>
                </a:hlinkClick>
              </a:rPr>
              <a:t>http://repository.pnb.ac.id/836/2/RAMA_93402_1915823146_0015078501_0026056411_part.pdf</a:t>
            </a:r>
            <a:r>
              <a:rPr lang="en" sz="667">
                <a:solidFill>
                  <a:schemeClr val="dk1"/>
                </a:solidFill>
                <a:latin typeface="Arial"/>
                <a:ea typeface="Arial"/>
                <a:cs typeface="Arial"/>
                <a:sym typeface="Arial"/>
              </a:rPr>
              <a:t> (Accessed on: 4 October 2023)</a:t>
            </a:r>
            <a:endParaRPr sz="667">
              <a:solidFill>
                <a:schemeClr val="dk1"/>
              </a:solidFill>
              <a:latin typeface="Arial"/>
              <a:ea typeface="Arial"/>
              <a:cs typeface="Arial"/>
              <a:sym typeface="Arial"/>
            </a:endParaRPr>
          </a:p>
          <a:p>
            <a:pPr>
              <a:lnSpc>
                <a:spcPct val="115000"/>
              </a:lnSpc>
              <a:spcBef>
                <a:spcPts val="1600"/>
              </a:spcBef>
              <a:buClr>
                <a:srgbClr val="000000"/>
              </a:buClr>
              <a:buSzPts val="500"/>
            </a:pPr>
            <a:r>
              <a:rPr lang="en" sz="667">
                <a:solidFill>
                  <a:schemeClr val="dk1"/>
                </a:solidFill>
                <a:latin typeface="Arial"/>
                <a:ea typeface="Arial"/>
                <a:cs typeface="Arial"/>
                <a:sym typeface="Arial"/>
              </a:rPr>
              <a:t>Dewi, G.A.M.M., Suardani, M. and Kanca, I.N., 2022. </a:t>
            </a:r>
            <a:r>
              <a:rPr lang="en" sz="667" i="1">
                <a:solidFill>
                  <a:schemeClr val="dk1"/>
                </a:solidFill>
                <a:latin typeface="Arial"/>
                <a:ea typeface="Arial"/>
                <a:cs typeface="Arial"/>
                <a:sym typeface="Arial"/>
              </a:rPr>
              <a:t>Pelayanan Set Menu Lunch oleh Pramusaji di Gourmand Deli Restaurant The St. Regis Bali Resort</a:t>
            </a:r>
            <a:r>
              <a:rPr lang="en" sz="667">
                <a:solidFill>
                  <a:schemeClr val="dk1"/>
                </a:solidFill>
                <a:latin typeface="Arial"/>
                <a:ea typeface="Arial"/>
                <a:cs typeface="Arial"/>
                <a:sym typeface="Arial"/>
              </a:rPr>
              <a:t> (Doctoral dissertation, Politeknik Negeri Bali).Available at:</a:t>
            </a:r>
            <a:r>
              <a:rPr lang="en" sz="667">
                <a:solidFill>
                  <a:schemeClr val="dk1"/>
                </a:solidFill>
                <a:uFill>
                  <a:noFill/>
                </a:uFill>
                <a:latin typeface="Arial"/>
                <a:ea typeface="Arial"/>
                <a:cs typeface="Arial"/>
                <a:sym typeface="Arial"/>
                <a:hlinkClick r:id="rId10">
                  <a:extLst>
                    <a:ext uri="{A12FA001-AC4F-418D-AE19-62706E023703}">
                      <ahyp:hlinkClr xmlns:ahyp="http://schemas.microsoft.com/office/drawing/2018/hyperlinkcolor" val="tx"/>
                    </a:ext>
                  </a:extLst>
                </a:hlinkClick>
              </a:rPr>
              <a:t> </a:t>
            </a:r>
            <a:r>
              <a:rPr lang="en" sz="667" u="sng">
                <a:solidFill>
                  <a:srgbClr val="1155CC"/>
                </a:solidFill>
                <a:latin typeface="Arial"/>
                <a:ea typeface="Arial"/>
                <a:cs typeface="Arial"/>
                <a:sym typeface="Arial"/>
                <a:hlinkClick r:id="rId10">
                  <a:extLst>
                    <a:ext uri="{A12FA001-AC4F-418D-AE19-62706E023703}">
                      <ahyp:hlinkClr xmlns:ahyp="http://schemas.microsoft.com/office/drawing/2018/hyperlinkcolor" val="tx"/>
                    </a:ext>
                  </a:extLst>
                </a:hlinkClick>
              </a:rPr>
              <a:t>http://repository.pnb.ac.id/646/2/RAMA_93402_1915823090_0012037302_0031126083_part.pdf</a:t>
            </a:r>
            <a:r>
              <a:rPr lang="en" sz="667">
                <a:solidFill>
                  <a:schemeClr val="dk1"/>
                </a:solidFill>
                <a:latin typeface="Arial"/>
                <a:ea typeface="Arial"/>
                <a:cs typeface="Arial"/>
                <a:sym typeface="Arial"/>
              </a:rPr>
              <a:t> (Accessed on: 4 October 2023)</a:t>
            </a:r>
            <a:endParaRPr sz="667">
              <a:solidFill>
                <a:schemeClr val="dk1"/>
              </a:solidFill>
              <a:latin typeface="Arial"/>
              <a:ea typeface="Arial"/>
              <a:cs typeface="Arial"/>
              <a:sym typeface="Arial"/>
            </a:endParaRPr>
          </a:p>
          <a:p>
            <a:pPr>
              <a:lnSpc>
                <a:spcPct val="115000"/>
              </a:lnSpc>
              <a:spcBef>
                <a:spcPts val="1600"/>
              </a:spcBef>
              <a:buClr>
                <a:srgbClr val="000000"/>
              </a:buClr>
              <a:buSzPts val="500"/>
            </a:pPr>
            <a:r>
              <a:rPr lang="en" sz="667">
                <a:solidFill>
                  <a:schemeClr val="dk1"/>
                </a:solidFill>
                <a:latin typeface="Arial"/>
                <a:ea typeface="Arial"/>
                <a:cs typeface="Arial"/>
                <a:sym typeface="Arial"/>
              </a:rPr>
              <a:t>Rino, I., Sadguna, I. and Harisal, H., 2022. </a:t>
            </a:r>
            <a:r>
              <a:rPr lang="en" sz="667" i="1">
                <a:solidFill>
                  <a:schemeClr val="dk1"/>
                </a:solidFill>
                <a:latin typeface="Arial"/>
                <a:ea typeface="Arial"/>
                <a:cs typeface="Arial"/>
                <a:sym typeface="Arial"/>
              </a:rPr>
              <a:t>Penanganan Pembersihan Kamar In-House Guest di The Strand Villa oleh Room Attendant, ST. Regis Bali Resort</a:t>
            </a:r>
            <a:r>
              <a:rPr lang="en" sz="667">
                <a:solidFill>
                  <a:schemeClr val="dk1"/>
                </a:solidFill>
                <a:latin typeface="Arial"/>
                <a:ea typeface="Arial"/>
                <a:cs typeface="Arial"/>
                <a:sym typeface="Arial"/>
              </a:rPr>
              <a:t> (Doctoral dissertation, Politeknik Negeri Bali).Available at:</a:t>
            </a:r>
            <a:r>
              <a:rPr lang="en" sz="667" u="sng">
                <a:solidFill>
                  <a:srgbClr val="1155CC"/>
                </a:solidFill>
                <a:latin typeface="Arial"/>
                <a:ea typeface="Arial"/>
                <a:cs typeface="Arial"/>
                <a:sym typeface="Arial"/>
                <a:hlinkClick r:id="rId11">
                  <a:extLst>
                    <a:ext uri="{A12FA001-AC4F-418D-AE19-62706E023703}">
                      <ahyp:hlinkClr xmlns:ahyp="http://schemas.microsoft.com/office/drawing/2018/hyperlinkcolor" val="tx"/>
                    </a:ext>
                  </a:extLst>
                </a:hlinkClick>
              </a:rPr>
              <a:t>http://repository.pnb.ac.id/524/2/RAMA_93402_1915823169_0010028504_0001108404_part.pdf</a:t>
            </a:r>
            <a:r>
              <a:rPr lang="en" sz="667">
                <a:solidFill>
                  <a:schemeClr val="dk1"/>
                </a:solidFill>
                <a:latin typeface="Arial"/>
                <a:ea typeface="Arial"/>
                <a:cs typeface="Arial"/>
                <a:sym typeface="Arial"/>
              </a:rPr>
              <a:t> (Accessed on: 4 October 2023)</a:t>
            </a:r>
            <a:endParaRPr sz="667">
              <a:solidFill>
                <a:schemeClr val="dk1"/>
              </a:solidFill>
              <a:latin typeface="Arial"/>
              <a:ea typeface="Arial"/>
              <a:cs typeface="Arial"/>
              <a:sym typeface="Arial"/>
            </a:endParaRPr>
          </a:p>
          <a:p>
            <a:pPr>
              <a:lnSpc>
                <a:spcPct val="115000"/>
              </a:lnSpc>
              <a:spcBef>
                <a:spcPts val="1600"/>
              </a:spcBef>
              <a:buClr>
                <a:srgbClr val="000000"/>
              </a:buClr>
              <a:buSzPts val="500"/>
            </a:pPr>
            <a:r>
              <a:rPr lang="en" sz="667">
                <a:solidFill>
                  <a:schemeClr val="dk1"/>
                </a:solidFill>
                <a:latin typeface="Arial"/>
                <a:ea typeface="Arial"/>
                <a:cs typeface="Arial"/>
                <a:sym typeface="Arial"/>
              </a:rPr>
              <a:t> </a:t>
            </a:r>
            <a:endParaRPr sz="667">
              <a:solidFill>
                <a:schemeClr val="dk1"/>
              </a:solidFill>
              <a:latin typeface="Arial"/>
              <a:ea typeface="Arial"/>
              <a:cs typeface="Arial"/>
              <a:sym typeface="Arial"/>
            </a:endParaRPr>
          </a:p>
          <a:p>
            <a:pPr>
              <a:lnSpc>
                <a:spcPct val="115000"/>
              </a:lnSpc>
              <a:spcBef>
                <a:spcPts val="1600"/>
              </a:spcBef>
              <a:buClr>
                <a:srgbClr val="000000"/>
              </a:buClr>
              <a:buSzPts val="500"/>
            </a:pPr>
            <a:r>
              <a:rPr lang="en" sz="667">
                <a:solidFill>
                  <a:schemeClr val="dk1"/>
                </a:solidFill>
                <a:latin typeface="Arial"/>
                <a:ea typeface="Arial"/>
                <a:cs typeface="Arial"/>
                <a:sym typeface="Arial"/>
              </a:rPr>
              <a:t>Adnyana, I., Ginaya, G. and Triyuni, N.N., 2022. Analisis Kualitas Pelayanan Receptionist Berbasis Kearifan Lokal dalam Meningkatkan Kepuasan Tamu di The St. Regis Bali Resort. </a:t>
            </a:r>
            <a:r>
              <a:rPr lang="en" sz="667" i="1">
                <a:solidFill>
                  <a:schemeClr val="dk1"/>
                </a:solidFill>
                <a:latin typeface="Arial"/>
                <a:ea typeface="Arial"/>
                <a:cs typeface="Arial"/>
                <a:sym typeface="Arial"/>
              </a:rPr>
              <a:t>Repositori Politeknik Negeri Bali</a:t>
            </a:r>
            <a:r>
              <a:rPr lang="en" sz="667">
                <a:solidFill>
                  <a:schemeClr val="dk1"/>
                </a:solidFill>
                <a:latin typeface="Arial"/>
                <a:ea typeface="Arial"/>
                <a:cs typeface="Arial"/>
                <a:sym typeface="Arial"/>
              </a:rPr>
              <a:t>.Available at:</a:t>
            </a:r>
            <a:r>
              <a:rPr lang="en" sz="667" u="sng">
                <a:solidFill>
                  <a:srgbClr val="1155CC"/>
                </a:solidFill>
                <a:latin typeface="Arial"/>
                <a:ea typeface="Arial"/>
                <a:cs typeface="Arial"/>
                <a:sym typeface="Arial"/>
                <a:hlinkClick r:id="rId12">
                  <a:extLst>
                    <a:ext uri="{A12FA001-AC4F-418D-AE19-62706E023703}">
                      <ahyp:hlinkClr xmlns:ahyp="http://schemas.microsoft.com/office/drawing/2018/hyperlinkcolor" val="tx"/>
                    </a:ext>
                  </a:extLst>
                </a:hlinkClick>
              </a:rPr>
              <a:t>http://repository.pnb.ac.id/3120/1/RAMA_93303_2115854031_artikel.pdf</a:t>
            </a:r>
            <a:r>
              <a:rPr lang="en" sz="667">
                <a:solidFill>
                  <a:schemeClr val="dk1"/>
                </a:solidFill>
                <a:latin typeface="Arial"/>
                <a:ea typeface="Arial"/>
                <a:cs typeface="Arial"/>
                <a:sym typeface="Arial"/>
              </a:rPr>
              <a:t>  (Accessed on: 4 October 2023)</a:t>
            </a:r>
            <a:endParaRPr sz="667">
              <a:solidFill>
                <a:schemeClr val="dk1"/>
              </a:solidFill>
              <a:latin typeface="Arial"/>
              <a:ea typeface="Arial"/>
              <a:cs typeface="Arial"/>
              <a:sym typeface="Arial"/>
            </a:endParaRPr>
          </a:p>
          <a:p>
            <a:pPr>
              <a:lnSpc>
                <a:spcPct val="115000"/>
              </a:lnSpc>
              <a:spcBef>
                <a:spcPts val="1600"/>
              </a:spcBef>
              <a:buClr>
                <a:srgbClr val="000000"/>
              </a:buClr>
              <a:buSzPts val="300"/>
            </a:pPr>
            <a:r>
              <a:rPr lang="en" sz="400">
                <a:solidFill>
                  <a:schemeClr val="dk1"/>
                </a:solidFill>
                <a:latin typeface="Arial"/>
                <a:ea typeface="Arial"/>
                <a:cs typeface="Arial"/>
                <a:sym typeface="Arial"/>
              </a:rPr>
              <a:t> </a:t>
            </a:r>
            <a:endParaRPr sz="400">
              <a:solidFill>
                <a:schemeClr val="dk1"/>
              </a:solidFill>
              <a:latin typeface="Arial"/>
              <a:ea typeface="Arial"/>
              <a:cs typeface="Arial"/>
              <a:sym typeface="Arial"/>
            </a:endParaRPr>
          </a:p>
          <a:p>
            <a:pPr>
              <a:lnSpc>
                <a:spcPct val="115000"/>
              </a:lnSpc>
              <a:spcBef>
                <a:spcPts val="1600"/>
              </a:spcBef>
              <a:buClr>
                <a:srgbClr val="000000"/>
              </a:buClr>
              <a:buSzPts val="1200"/>
            </a:pPr>
            <a:r>
              <a:rPr lang="en" sz="1600">
                <a:solidFill>
                  <a:schemeClr val="dk1"/>
                </a:solidFill>
                <a:latin typeface="Arial"/>
                <a:ea typeface="Arial"/>
                <a:cs typeface="Arial"/>
                <a:sym typeface="Arial"/>
              </a:rPr>
              <a:t> </a:t>
            </a:r>
            <a:endParaRPr sz="1600">
              <a:solidFill>
                <a:schemeClr val="dk1"/>
              </a:solidFill>
              <a:latin typeface="Arial"/>
              <a:ea typeface="Arial"/>
              <a:cs typeface="Arial"/>
              <a:sym typeface="Arial"/>
            </a:endParaRPr>
          </a:p>
          <a:p>
            <a:pPr>
              <a:lnSpc>
                <a:spcPct val="115000"/>
              </a:lnSpc>
              <a:spcBef>
                <a:spcPts val="1600"/>
              </a:spcBef>
              <a:buClr>
                <a:srgbClr val="000000"/>
              </a:buClr>
              <a:buSzPts val="1200"/>
            </a:pPr>
            <a:r>
              <a:rPr lang="en" sz="1600">
                <a:solidFill>
                  <a:schemeClr val="dk1"/>
                </a:solidFill>
                <a:latin typeface="Arial"/>
                <a:ea typeface="Arial"/>
                <a:cs typeface="Arial"/>
                <a:sym typeface="Arial"/>
              </a:rPr>
              <a:t> </a:t>
            </a:r>
            <a:endParaRPr sz="1600">
              <a:solidFill>
                <a:schemeClr val="dk1"/>
              </a:solidFill>
              <a:latin typeface="Arial"/>
              <a:ea typeface="Arial"/>
              <a:cs typeface="Arial"/>
              <a:sym typeface="Arial"/>
            </a:endParaRPr>
          </a:p>
          <a:p>
            <a:pPr>
              <a:lnSpc>
                <a:spcPct val="115000"/>
              </a:lnSpc>
              <a:spcBef>
                <a:spcPts val="1600"/>
              </a:spcBef>
              <a:buClr>
                <a:srgbClr val="000000"/>
              </a:buClr>
              <a:buSzPts val="1200"/>
            </a:pPr>
            <a:r>
              <a:rPr lang="en" sz="1600">
                <a:solidFill>
                  <a:schemeClr val="dk1"/>
                </a:solidFill>
                <a:latin typeface="Arial"/>
                <a:ea typeface="Arial"/>
                <a:cs typeface="Arial"/>
                <a:sym typeface="Arial"/>
              </a:rPr>
              <a:t> </a:t>
            </a:r>
            <a:endParaRPr sz="1600">
              <a:solidFill>
                <a:schemeClr val="dk1"/>
              </a:solidFill>
              <a:latin typeface="Arial"/>
              <a:ea typeface="Arial"/>
              <a:cs typeface="Arial"/>
              <a:sym typeface="Arial"/>
            </a:endParaRPr>
          </a:p>
          <a:p>
            <a:pPr>
              <a:lnSpc>
                <a:spcPct val="115000"/>
              </a:lnSpc>
              <a:spcBef>
                <a:spcPts val="1600"/>
              </a:spcBef>
              <a:spcAft>
                <a:spcPts val="1600"/>
              </a:spcAft>
              <a:buClr>
                <a:srgbClr val="000000"/>
              </a:buClr>
              <a:buSzPts val="1200"/>
            </a:pPr>
            <a:r>
              <a:rPr lang="en" sz="1600">
                <a:solidFill>
                  <a:schemeClr val="dk1"/>
                </a:solidFill>
                <a:latin typeface="Arial"/>
                <a:ea typeface="Arial"/>
                <a:cs typeface="Arial"/>
                <a:sym typeface="Arial"/>
              </a:rPr>
              <a:t> </a:t>
            </a:r>
            <a:endParaRPr sz="1600">
              <a:solidFill>
                <a:schemeClr val="dk1"/>
              </a:solidFill>
              <a:latin typeface="Arial"/>
              <a:ea typeface="Arial"/>
              <a:cs typeface="Arial"/>
              <a:sym typeface="Arial"/>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TotalTime>
  <Words>1926</Words>
  <Application>Microsoft Office PowerPoint</Application>
  <PresentationFormat>Widescreen</PresentationFormat>
  <Paragraphs>64</Paragraphs>
  <Slides>8</Slides>
  <Notes>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8</vt:i4>
      </vt:variant>
    </vt:vector>
  </HeadingPairs>
  <TitlesOfParts>
    <vt:vector size="14" baseType="lpstr">
      <vt:lpstr>Arial</vt:lpstr>
      <vt:lpstr>Calibri</vt:lpstr>
      <vt:lpstr>Calibri Light</vt:lpstr>
      <vt:lpstr>Old Standard TT</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Klaudia Modrzejewska</dc:creator>
  <cp:lastModifiedBy>Klaudia Modrzejewska</cp:lastModifiedBy>
  <cp:revision>1</cp:revision>
  <dcterms:created xsi:type="dcterms:W3CDTF">2023-10-20T20:00:00Z</dcterms:created>
  <dcterms:modified xsi:type="dcterms:W3CDTF">2023-10-20T20:04:30Z</dcterms:modified>
</cp:coreProperties>
</file>