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fntdata" ContentType="application/x-fontdata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customXml/itemProps3.xml" ContentType="application/vnd.openxmlformats-officedocument.customXml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customXml/itemProps4.xml" ContentType="application/vnd.openxmlformats-officedocument.customXml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60" r:id="rId4"/>
  </p:sldMasterIdLst>
  <p:notesMasterIdLst>
    <p:notesMasterId r:id="rId9"/>
  </p:notesMasterIdLst>
  <p:handoutMasterIdLst>
    <p:handoutMasterId r:id="rId10"/>
  </p:handoutMasterIdLst>
  <p:sldIdLst>
    <p:sldId id="258" r:id="rId5"/>
    <p:sldId id="272" r:id="rId6"/>
    <p:sldId id="273" r:id="rId7"/>
    <p:sldId id="267" r:id="rId8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11"/>
      <p:bold r:id="rId12"/>
      <p:italic r:id="rId13"/>
      <p:boldItalic r:id="rId14"/>
    </p:embeddedFont>
    <p:embeddedFont>
      <p:font typeface="Sassoon Infant Rg" panose="02000503030000020003" pitchFamily="2" charset="0"/>
      <p:regular r:id="rId15"/>
      <p:bold r:id="rId16"/>
    </p:embeddedFont>
    <p:embeddedFont>
      <p:font typeface="Twinkl" panose="020B0604020202020204" pitchFamily="2" charset="0"/>
      <p:regular r:id="rId17"/>
      <p:bold r:id="rId18"/>
    </p:embeddedFont>
  </p:embeddedFont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inkl" pitchFamily="2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inkl" pitchFamily="2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inkl" pitchFamily="2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inkl" pitchFamily="2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inkl" pitchFamily="2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57">
          <p15:clr>
            <a:srgbClr val="A4A3A4"/>
          </p15:clr>
        </p15:guide>
        <p15:guide id="3" pos="5352">
          <p15:clr>
            <a:srgbClr val="A4A3A4"/>
          </p15:clr>
        </p15:guide>
        <p15:guide id="4" orient="horz" pos="3974">
          <p15:clr>
            <a:srgbClr val="A4A3A4"/>
          </p15:clr>
        </p15:guide>
        <p15:guide id="5" pos="5420">
          <p15:clr>
            <a:srgbClr val="A4A3A4"/>
          </p15:clr>
        </p15:guide>
        <p15:guide id="6" orient="horz" pos="346">
          <p15:clr>
            <a:srgbClr val="A4A3A4"/>
          </p15:clr>
        </p15:guide>
        <p15:guide id="7" pos="5760">
          <p15:clr>
            <a:srgbClr val="A4A3A4"/>
          </p15:clr>
        </p15:guide>
        <p15:guide id="8" orient="horz" pos="482">
          <p15:clr>
            <a:srgbClr val="A4A3A4"/>
          </p15:clr>
        </p15:guide>
        <p15:guide id="9" orient="horz" pos="3838">
          <p15:clr>
            <a:srgbClr val="A4A3A4"/>
          </p15:clr>
        </p15:guide>
        <p15:guide id="10" pos="528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316" autoAdjust="0"/>
    <p:restoredTop sz="94660"/>
  </p:normalViewPr>
  <p:slideViewPr>
    <p:cSldViewPr snapToGrid="0">
      <p:cViewPr varScale="1">
        <p:scale>
          <a:sx n="71" d="100"/>
          <a:sy n="71" d="100"/>
        </p:scale>
        <p:origin x="808" y="176"/>
      </p:cViewPr>
      <p:guideLst>
        <p:guide orient="horz" pos="2160"/>
        <p:guide pos="2857"/>
        <p:guide pos="5352"/>
        <p:guide orient="horz" pos="3974"/>
        <p:guide pos="5420"/>
        <p:guide orient="horz" pos="346"/>
        <p:guide pos="5760"/>
        <p:guide orient="horz" pos="482"/>
        <p:guide orient="horz" pos="3838"/>
        <p:guide pos="5284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646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font" Target="fonts/font3.fntdata"/><Relationship Id="rId18" Type="http://schemas.openxmlformats.org/officeDocument/2006/relationships/font" Target="fonts/font8.fntdata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font" Target="fonts/font2.fntdata"/><Relationship Id="rId17" Type="http://schemas.openxmlformats.org/officeDocument/2006/relationships/font" Target="fonts/font7.fntdata"/><Relationship Id="rId2" Type="http://schemas.openxmlformats.org/officeDocument/2006/relationships/customXml" Target="../customXml/item2.xml"/><Relationship Id="rId16" Type="http://schemas.openxmlformats.org/officeDocument/2006/relationships/font" Target="fonts/font6.fntdata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font" Target="fonts/font1.fntdata"/><Relationship Id="rId5" Type="http://schemas.openxmlformats.org/officeDocument/2006/relationships/slide" Target="slides/slide1.xml"/><Relationship Id="rId15" Type="http://schemas.openxmlformats.org/officeDocument/2006/relationships/font" Target="fonts/font5.fntdata"/><Relationship Id="rId23" Type="http://schemas.openxmlformats.org/officeDocument/2006/relationships/customXml" Target="../customXml/item4.xml"/><Relationship Id="rId10" Type="http://schemas.openxmlformats.org/officeDocument/2006/relationships/handoutMaster" Target="handoutMasters/handoutMaster1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font" Target="fonts/font4.fntdata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9D17708-02C0-F14C-B388-112315D0018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4782B0-AF78-9F47-A305-35426E6BAF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BF6C1BB-4859-41BE-85D2-4B5A739A2E93}" type="datetimeFigureOut">
              <a:rPr lang="en-GB"/>
              <a:pPr>
                <a:defRPr/>
              </a:pPr>
              <a:t>05/09/2022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6E1ADF-5371-3A48-AEAE-BE0A3A5E123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B79A82-A4C1-7247-AC92-76EE1EF1DBB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51F17666-5C07-40E1-953E-AAFD926AD32A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329E684-54B8-2B40-8816-3E502146B62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1B4069-F1B8-7B4B-903C-8346FDBCCDB0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309FBC5-FD94-4511-A2F7-638D67393BA7}" type="datetimeFigureOut">
              <a:rPr lang="en-GB"/>
              <a:pPr>
                <a:defRPr/>
              </a:pPr>
              <a:t>05/09/2022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7F321BD4-39B1-FC49-976E-255C5A2D2AC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9086BF3-51F4-BC4A-9C7D-62F7D2B931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B31FF-2FC7-5446-B214-89D53632F24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79C3B1-7B5B-8841-82A3-B9A8EF3050D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7EE40F17-3F57-4111-9024-6406C752C80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1597631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Box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3">
            <a:extLst>
              <a:ext uri="{FF2B5EF4-FFF2-40B4-BE49-F238E27FC236}">
                <a16:creationId xmlns:a16="http://schemas.microsoft.com/office/drawing/2014/main" id="{AAD754DB-087D-FDBA-7E27-53096E0DED6B}"/>
              </a:ext>
            </a:extLst>
          </p:cNvPr>
          <p:cNvSpPr/>
          <p:nvPr userDrawn="1"/>
        </p:nvSpPr>
        <p:spPr bwMode="auto">
          <a:xfrm>
            <a:off x="457200" y="438150"/>
            <a:ext cx="8220075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89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66323814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3">
            <a:extLst>
              <a:ext uri="{FF2B5EF4-FFF2-40B4-BE49-F238E27FC236}">
                <a16:creationId xmlns:a16="http://schemas.microsoft.com/office/drawing/2014/main" id="{445186DF-6906-8342-C466-66D16E0AB74C}"/>
              </a:ext>
            </a:extLst>
          </p:cNvPr>
          <p:cNvSpPr/>
          <p:nvPr userDrawn="1"/>
        </p:nvSpPr>
        <p:spPr bwMode="auto">
          <a:xfrm>
            <a:off x="457200" y="438150"/>
            <a:ext cx="8220075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457198" y="478895"/>
            <a:ext cx="8220075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0984265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im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3">
            <a:extLst>
              <a:ext uri="{FF2B5EF4-FFF2-40B4-BE49-F238E27FC236}">
                <a16:creationId xmlns:a16="http://schemas.microsoft.com/office/drawing/2014/main" id="{41D08C85-EB43-A83B-0E48-35540184F162}"/>
              </a:ext>
            </a:extLst>
          </p:cNvPr>
          <p:cNvSpPr/>
          <p:nvPr userDrawn="1"/>
        </p:nvSpPr>
        <p:spPr bwMode="auto">
          <a:xfrm>
            <a:off x="503238" y="2930525"/>
            <a:ext cx="8137525" cy="3414713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3" name="Rounded Rectangle 4">
            <a:extLst>
              <a:ext uri="{FF2B5EF4-FFF2-40B4-BE49-F238E27FC236}">
                <a16:creationId xmlns:a16="http://schemas.microsoft.com/office/drawing/2014/main" id="{6FA844A2-816C-4468-D535-954A8DF8E396}"/>
              </a:ext>
            </a:extLst>
          </p:cNvPr>
          <p:cNvSpPr/>
          <p:nvPr userDrawn="1"/>
        </p:nvSpPr>
        <p:spPr bwMode="auto">
          <a:xfrm>
            <a:off x="503238" y="512763"/>
            <a:ext cx="8137525" cy="2192337"/>
          </a:xfrm>
          <a:prstGeom prst="roundRect">
            <a:avLst>
              <a:gd name="adj" fmla="val 6409"/>
            </a:avLst>
          </a:prstGeom>
          <a:solidFill>
            <a:srgbClr val="FFF9E7"/>
          </a:solidFill>
          <a:ln w="25400" cap="rnd">
            <a:solidFill>
              <a:srgbClr val="FEFBD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 dirty="0"/>
              <a:t>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0E66505-74C6-F789-33CD-F98DC2EC1E0A}"/>
              </a:ext>
            </a:extLst>
          </p:cNvPr>
          <p:cNvSpPr txBox="1">
            <a:spLocks/>
          </p:cNvSpPr>
          <p:nvPr userDrawn="1"/>
        </p:nvSpPr>
        <p:spPr>
          <a:xfrm>
            <a:off x="628650" y="3071813"/>
            <a:ext cx="7886700" cy="539750"/>
          </a:xfrm>
          <a:prstGeom prst="rect">
            <a:avLst/>
          </a:prstGeom>
        </p:spPr>
        <p:txBody>
          <a:bodyPr lIns="0" tIns="0" rIns="0" bIns="0" anchor="ctr" anchorCtr="1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Sassoon Infant Md" panose="02000603050000020003" pitchFamily="50" charset="0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US" sz="3600" dirty="0">
                <a:latin typeface="Twinkl" pitchFamily="50" charset="0"/>
              </a:rPr>
              <a:t>Success Criteria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75193D7-5840-C560-44CC-6399012A0D01}"/>
              </a:ext>
            </a:extLst>
          </p:cNvPr>
          <p:cNvSpPr txBox="1">
            <a:spLocks/>
          </p:cNvSpPr>
          <p:nvPr userDrawn="1"/>
        </p:nvSpPr>
        <p:spPr>
          <a:xfrm>
            <a:off x="628650" y="735013"/>
            <a:ext cx="7886700" cy="539750"/>
          </a:xfrm>
          <a:prstGeom prst="rect">
            <a:avLst/>
          </a:prstGeom>
        </p:spPr>
        <p:txBody>
          <a:bodyPr lIns="0" tIns="0" rIns="0" bIns="0" anchor="ctr" anchorCtr="1"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>
                <a:solidFill>
                  <a:schemeClr val="tx1"/>
                </a:solidFill>
                <a:latin typeface="Sassoon Infant Md" panose="02000603050000020003" pitchFamily="50" charset="0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en-US" sz="3600" dirty="0">
                <a:latin typeface="Twinkl" pitchFamily="50" charset="0"/>
              </a:rPr>
              <a:t>Aim</a:t>
            </a:r>
          </a:p>
        </p:txBody>
      </p:sp>
      <p:sp>
        <p:nvSpPr>
          <p:cNvPr id="6" name="Content Placeholder 15">
            <a:extLst>
              <a:ext uri="{FF2B5EF4-FFF2-40B4-BE49-F238E27FC236}">
                <a16:creationId xmlns:a16="http://schemas.microsoft.com/office/drawing/2014/main" id="{B6C54934-7D21-2E40-CE4D-8CBA19E6DCE5}"/>
              </a:ext>
            </a:extLst>
          </p:cNvPr>
          <p:cNvSpPr txBox="1">
            <a:spLocks/>
          </p:cNvSpPr>
          <p:nvPr userDrawn="1"/>
        </p:nvSpPr>
        <p:spPr>
          <a:xfrm>
            <a:off x="628650" y="3467100"/>
            <a:ext cx="7886700" cy="1409700"/>
          </a:xfrm>
          <a:prstGeom prst="rect">
            <a:avLst/>
          </a:prstGeom>
          <a:noFill/>
          <a:ln w="25400">
            <a:noFill/>
          </a:ln>
        </p:spPr>
        <p:txBody>
          <a:bodyPr lIns="180000" tIns="252000" rIns="252000" bIns="18000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rgbClr val="1C1C1C"/>
                </a:solidFill>
                <a:latin typeface="Sassoon Infant Rg" panose="02000503030000020003" pitchFamily="50" charset="0"/>
                <a:ea typeface="Sassoon Infant Rg" panose="02000503030000020003" pitchFamily="50" charset="0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Twinkl" pitchFamily="50" charset="0"/>
              </a:rPr>
              <a:t>Statement 1 Lorem ipsum </a:t>
            </a:r>
            <a:r>
              <a:rPr lang="en-GB" dirty="0" err="1">
                <a:latin typeface="Twinkl" pitchFamily="50" charset="0"/>
              </a:rPr>
              <a:t>dolor</a:t>
            </a:r>
            <a:r>
              <a:rPr lang="en-GB" dirty="0">
                <a:latin typeface="Twinkl" pitchFamily="50" charset="0"/>
              </a:rPr>
              <a:t> sit </a:t>
            </a:r>
            <a:r>
              <a:rPr lang="en-GB" dirty="0" err="1">
                <a:latin typeface="Twinkl" pitchFamily="50" charset="0"/>
              </a:rPr>
              <a:t>amet</a:t>
            </a:r>
            <a:r>
              <a:rPr lang="en-GB" dirty="0">
                <a:latin typeface="Twinkl" pitchFamily="50" charset="0"/>
              </a:rPr>
              <a:t>, </a:t>
            </a:r>
            <a:r>
              <a:rPr lang="en-GB" dirty="0" err="1">
                <a:latin typeface="Twinkl" pitchFamily="50" charset="0"/>
              </a:rPr>
              <a:t>consectetur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adipiscing</a:t>
            </a:r>
            <a:r>
              <a:rPr lang="en-GB" dirty="0">
                <a:latin typeface="Twinkl" pitchFamily="50" charset="0"/>
              </a:rPr>
              <a:t> </a:t>
            </a:r>
            <a:r>
              <a:rPr lang="en-GB" dirty="0" err="1">
                <a:latin typeface="Twinkl" pitchFamily="50" charset="0"/>
              </a:rPr>
              <a:t>elit</a:t>
            </a:r>
            <a:r>
              <a:rPr lang="en-GB" dirty="0">
                <a:latin typeface="Twinkl" pitchFamily="50" charset="0"/>
              </a:rPr>
              <a:t>.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dirty="0">
                <a:latin typeface="Twinkl" pitchFamily="50" charset="0"/>
              </a:rPr>
              <a:t>Statement 2</a:t>
            </a:r>
          </a:p>
          <a:p>
            <a:pPr lvl="1" fontAlgn="auto">
              <a:spcAft>
                <a:spcPts val="0"/>
              </a:spcAft>
              <a:defRPr/>
            </a:pPr>
            <a:r>
              <a:rPr lang="en-GB" dirty="0">
                <a:latin typeface="Twinkl" pitchFamily="50" charset="0"/>
              </a:rPr>
              <a:t>Sub statement</a:t>
            </a:r>
          </a:p>
        </p:txBody>
      </p:sp>
      <p:sp>
        <p:nvSpPr>
          <p:cNvPr id="11" name="Content Placeholder 15"/>
          <p:cNvSpPr>
            <a:spLocks noGrp="1"/>
          </p:cNvSpPr>
          <p:nvPr>
            <p:ph idx="1"/>
          </p:nvPr>
        </p:nvSpPr>
        <p:spPr>
          <a:xfrm>
            <a:off x="628650" y="1127760"/>
            <a:ext cx="7886700" cy="1409700"/>
          </a:xfrm>
        </p:spPr>
        <p:txBody>
          <a:bodyPr>
            <a:normAutofit fontScale="92500" lnSpcReduction="10000"/>
          </a:bodyPr>
          <a:lstStyle>
            <a:lvl1pPr>
              <a:defRPr>
                <a:latin typeface="Twinkl" pitchFamily="50" charset="0"/>
              </a:defRPr>
            </a:lvl1pPr>
            <a:lvl2pPr>
              <a:defRPr/>
            </a:lvl2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173357438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nd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40294E8B-C919-0623-29D3-9B1CEE4D6C94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3288" y="6196013"/>
            <a:ext cx="576262" cy="581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2917643"/>
      </p:ext>
    </p:extLst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0745410A-1FA0-EA99-85DB-20291996792F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90538" y="695325"/>
            <a:ext cx="8162925" cy="1150938"/>
          </a:xfrm>
          <a:prstGeom prst="roundRect">
            <a:avLst>
              <a:gd name="adj" fmla="val 9639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252000" tIns="252000" rIns="252000" bIns="25200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4D792625-B398-DD7B-ADE3-5C6B42C5AB7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90538" y="1957388"/>
            <a:ext cx="8162925" cy="4387850"/>
          </a:xfrm>
          <a:prstGeom prst="roundRect">
            <a:avLst>
              <a:gd name="adj" fmla="val 2583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252000" tIns="252000" rIns="252000" bIns="252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</p:sldLayoutIdLst>
  <p:transition spd="slow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 kern="1200">
          <a:solidFill>
            <a:srgbClr val="1C1C1C"/>
          </a:solidFill>
          <a:latin typeface="Twinkl" pitchFamily="50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 b="1">
          <a:solidFill>
            <a:srgbClr val="1C1C1C"/>
          </a:solidFill>
          <a:latin typeface="Twinkl" pitchFamily="2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6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1400" kern="1200">
          <a:solidFill>
            <a:srgbClr val="1C1C1C"/>
          </a:solidFill>
          <a:latin typeface="Twinkl" pitchFamily="50" charset="0"/>
          <a:ea typeface="Sassoon Infant Rg" panose="02000503030000020003" pitchFamily="50" charset="0"/>
          <a:cs typeface="Sassoon Infant Rg" panose="02000503030000020003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0F91628-F6FA-2045-ADE9-54BACCB05999}"/>
              </a:ext>
            </a:extLst>
          </p:cNvPr>
          <p:cNvGraphicFramePr>
            <a:graphicFrameLocks noGrp="1"/>
          </p:cNvGraphicFramePr>
          <p:nvPr/>
        </p:nvGraphicFramePr>
        <p:xfrm>
          <a:off x="1524000" y="2303463"/>
          <a:ext cx="6096000" cy="2111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371727339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845826127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90069240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76107570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65781665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67098671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29139544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04244673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29505417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900593270"/>
                    </a:ext>
                  </a:extLst>
                </a:gridCol>
              </a:tblGrid>
              <a:tr h="703792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2537368"/>
                  </a:ext>
                </a:extLst>
              </a:tr>
              <a:tr h="703792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37619"/>
                  </a:ext>
                </a:extLst>
              </a:tr>
              <a:tr h="703792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2141865"/>
                  </a:ext>
                </a:extLst>
              </a:tr>
            </a:tbl>
          </a:graphicData>
        </a:graphic>
      </p:graphicFrame>
      <p:sp>
        <p:nvSpPr>
          <p:cNvPr id="9263" name="Title 20">
            <a:extLst>
              <a:ext uri="{FF2B5EF4-FFF2-40B4-BE49-F238E27FC236}">
                <a16:creationId xmlns:a16="http://schemas.microsoft.com/office/drawing/2014/main" id="{535A4FD4-94F7-9C8F-2E97-E5780FD6A4AA}"/>
              </a:ext>
            </a:extLst>
          </p:cNvPr>
          <p:cNvSpPr>
            <a:spLocks/>
          </p:cNvSpPr>
          <p:nvPr/>
        </p:nvSpPr>
        <p:spPr bwMode="auto">
          <a:xfrm>
            <a:off x="461963" y="652463"/>
            <a:ext cx="8220075" cy="993775"/>
          </a:xfrm>
          <a:prstGeom prst="roundRect">
            <a:avLst>
              <a:gd name="adj" fmla="val 9639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800" b="1">
                <a:solidFill>
                  <a:srgbClr val="EE8122"/>
                </a:solidFill>
              </a:rPr>
              <a:t>Llythrennau Bach!</a:t>
            </a:r>
          </a:p>
        </p:txBody>
      </p:sp>
      <p:sp>
        <p:nvSpPr>
          <p:cNvPr id="4" name="7">
            <a:extLst>
              <a:ext uri="{FF2B5EF4-FFF2-40B4-BE49-F238E27FC236}">
                <a16:creationId xmlns:a16="http://schemas.microsoft.com/office/drawing/2014/main" id="{CE934D1C-D93C-D8AD-7043-B3C1D85B1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8900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8" name="2">
            <a:extLst>
              <a:ext uri="{FF2B5EF4-FFF2-40B4-BE49-F238E27FC236}">
                <a16:creationId xmlns:a16="http://schemas.microsoft.com/office/drawing/2014/main" id="{7E3AECE3-318E-226C-F1B0-8D5C76C85F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2013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19" name="3">
            <a:extLst>
              <a:ext uri="{FF2B5EF4-FFF2-40B4-BE49-F238E27FC236}">
                <a16:creationId xmlns:a16="http://schemas.microsoft.com/office/drawing/2014/main" id="{B46E597C-D641-A7DC-0A5C-24933BBAC1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38438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20" name="4">
            <a:extLst>
              <a:ext uri="{FF2B5EF4-FFF2-40B4-BE49-F238E27FC236}">
                <a16:creationId xmlns:a16="http://schemas.microsoft.com/office/drawing/2014/main" id="{657A2812-D708-1780-4CC3-2E6C8FD8E4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6450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ch</a:t>
            </a:r>
          </a:p>
        </p:txBody>
      </p:sp>
      <p:sp>
        <p:nvSpPr>
          <p:cNvPr id="21" name="5">
            <a:extLst>
              <a:ext uri="{FF2B5EF4-FFF2-40B4-BE49-F238E27FC236}">
                <a16:creationId xmlns:a16="http://schemas.microsoft.com/office/drawing/2014/main" id="{4C587F09-12D6-AF8F-4DBD-3A3856DAA0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463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2" name="6">
            <a:extLst>
              <a:ext uri="{FF2B5EF4-FFF2-40B4-BE49-F238E27FC236}">
                <a16:creationId xmlns:a16="http://schemas.microsoft.com/office/drawing/2014/main" id="{2BE96CF1-D12C-1F9E-7964-D16210671C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60888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dd</a:t>
            </a:r>
          </a:p>
        </p:txBody>
      </p:sp>
      <p:sp>
        <p:nvSpPr>
          <p:cNvPr id="23" name="1">
            <a:extLst>
              <a:ext uri="{FF2B5EF4-FFF2-40B4-BE49-F238E27FC236}">
                <a16:creationId xmlns:a16="http://schemas.microsoft.com/office/drawing/2014/main" id="{D7A50153-E425-7564-F19F-F0927C6842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3733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4" name="8">
            <a:extLst>
              <a:ext uri="{FF2B5EF4-FFF2-40B4-BE49-F238E27FC236}">
                <a16:creationId xmlns:a16="http://schemas.microsoft.com/office/drawing/2014/main" id="{09B3E1B3-7E65-1FBC-54D5-2674866652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6913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25" name="9">
            <a:extLst>
              <a:ext uri="{FF2B5EF4-FFF2-40B4-BE49-F238E27FC236}">
                <a16:creationId xmlns:a16="http://schemas.microsoft.com/office/drawing/2014/main" id="{8986CB78-CDBB-5A93-2A24-96A5D1AC1A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4925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ff</a:t>
            </a:r>
          </a:p>
        </p:txBody>
      </p:sp>
      <p:sp>
        <p:nvSpPr>
          <p:cNvPr id="26" name="10">
            <a:extLst>
              <a:ext uri="{FF2B5EF4-FFF2-40B4-BE49-F238E27FC236}">
                <a16:creationId xmlns:a16="http://schemas.microsoft.com/office/drawing/2014/main" id="{F5BE1CC5-7EE4-F4EC-27E9-D68A011469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1350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g</a:t>
            </a:r>
          </a:p>
        </p:txBody>
      </p:sp>
      <p:sp>
        <p:nvSpPr>
          <p:cNvPr id="27" name="17">
            <a:extLst>
              <a:ext uri="{FF2B5EF4-FFF2-40B4-BE49-F238E27FC236}">
                <a16:creationId xmlns:a16="http://schemas.microsoft.com/office/drawing/2014/main" id="{4091B1FF-E741-BE89-93F7-38D3AF1CFB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4300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28" name="12">
            <a:extLst>
              <a:ext uri="{FF2B5EF4-FFF2-40B4-BE49-F238E27FC236}">
                <a16:creationId xmlns:a16="http://schemas.microsoft.com/office/drawing/2014/main" id="{94D2824C-DBD4-4308-49FA-A5F7ECE0C7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5825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29" name="13">
            <a:extLst>
              <a:ext uri="{FF2B5EF4-FFF2-40B4-BE49-F238E27FC236}">
                <a16:creationId xmlns:a16="http://schemas.microsoft.com/office/drawing/2014/main" id="{8E30DA5F-B252-8DBB-3E7B-E5A8416EC0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63838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30" name="14">
            <a:extLst>
              <a:ext uri="{FF2B5EF4-FFF2-40B4-BE49-F238E27FC236}">
                <a16:creationId xmlns:a16="http://schemas.microsoft.com/office/drawing/2014/main" id="{DBCCC1FD-61F1-6B74-D039-CA7D9BE82D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1850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31" name="15">
            <a:extLst>
              <a:ext uri="{FF2B5EF4-FFF2-40B4-BE49-F238E27FC236}">
                <a16:creationId xmlns:a16="http://schemas.microsoft.com/office/drawing/2014/main" id="{39029881-839B-EEB7-3267-96742477A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79863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32" name="16">
            <a:extLst>
              <a:ext uri="{FF2B5EF4-FFF2-40B4-BE49-F238E27FC236}">
                <a16:creationId xmlns:a16="http://schemas.microsoft.com/office/drawing/2014/main" id="{E5A92BC5-6BB3-499A-3DE7-5BA4E43C39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6288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ll</a:t>
            </a:r>
          </a:p>
        </p:txBody>
      </p:sp>
      <p:sp>
        <p:nvSpPr>
          <p:cNvPr id="33" name="11">
            <a:extLst>
              <a:ext uri="{FF2B5EF4-FFF2-40B4-BE49-F238E27FC236}">
                <a16:creationId xmlns:a16="http://schemas.microsoft.com/office/drawing/2014/main" id="{9D0BE903-2A83-BAF1-0076-EA34A3EAF4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9400" y="3060700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ng</a:t>
            </a:r>
          </a:p>
        </p:txBody>
      </p:sp>
      <p:sp>
        <p:nvSpPr>
          <p:cNvPr id="34" name="18">
            <a:extLst>
              <a:ext uri="{FF2B5EF4-FFF2-40B4-BE49-F238E27FC236}">
                <a16:creationId xmlns:a16="http://schemas.microsoft.com/office/drawing/2014/main" id="{66398436-6B3E-F90C-2C6D-024D9620DE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2313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35" name="19">
            <a:extLst>
              <a:ext uri="{FF2B5EF4-FFF2-40B4-BE49-F238E27FC236}">
                <a16:creationId xmlns:a16="http://schemas.microsoft.com/office/drawing/2014/main" id="{CDF4F001-DF76-1FDD-8A63-71A4B87C67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8738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6" name="20">
            <a:extLst>
              <a:ext uri="{FF2B5EF4-FFF2-40B4-BE49-F238E27FC236}">
                <a16:creationId xmlns:a16="http://schemas.microsoft.com/office/drawing/2014/main" id="{A51785E3-ACCC-5F96-B3A4-8A9CD9F32A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6750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37" name="27">
            <a:extLst>
              <a:ext uri="{FF2B5EF4-FFF2-40B4-BE49-F238E27FC236}">
                <a16:creationId xmlns:a16="http://schemas.microsoft.com/office/drawing/2014/main" id="{CA952C01-4E16-4B91-DA07-991822F5E8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0650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38" name="22">
            <a:extLst>
              <a:ext uri="{FF2B5EF4-FFF2-40B4-BE49-F238E27FC236}">
                <a16:creationId xmlns:a16="http://schemas.microsoft.com/office/drawing/2014/main" id="{AC65DEC2-FFA7-03A8-E7F4-79D8F44E46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3763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39" name="23">
            <a:extLst>
              <a:ext uri="{FF2B5EF4-FFF2-40B4-BE49-F238E27FC236}">
                <a16:creationId xmlns:a16="http://schemas.microsoft.com/office/drawing/2014/main" id="{C5F1797C-2545-4F0F-810F-381B5C8972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0188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rh</a:t>
            </a:r>
          </a:p>
        </p:txBody>
      </p:sp>
      <p:sp>
        <p:nvSpPr>
          <p:cNvPr id="40" name="24">
            <a:extLst>
              <a:ext uri="{FF2B5EF4-FFF2-40B4-BE49-F238E27FC236}">
                <a16:creationId xmlns:a16="http://schemas.microsoft.com/office/drawing/2014/main" id="{3034A531-E0FF-A155-28EF-E7A97B450A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8200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1" name="25">
            <a:extLst>
              <a:ext uri="{FF2B5EF4-FFF2-40B4-BE49-F238E27FC236}">
                <a16:creationId xmlns:a16="http://schemas.microsoft.com/office/drawing/2014/main" id="{6F554452-6B57-4061-40FC-B726B7721B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6213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2" name="26">
            <a:extLst>
              <a:ext uri="{FF2B5EF4-FFF2-40B4-BE49-F238E27FC236}">
                <a16:creationId xmlns:a16="http://schemas.microsoft.com/office/drawing/2014/main" id="{F9DF5FEA-5F26-55C2-3A31-C6EA081E33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94225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th</a:t>
            </a:r>
          </a:p>
        </p:txBody>
      </p:sp>
      <p:sp>
        <p:nvSpPr>
          <p:cNvPr id="43" name="21">
            <a:extLst>
              <a:ext uri="{FF2B5EF4-FFF2-40B4-BE49-F238E27FC236}">
                <a16:creationId xmlns:a16="http://schemas.microsoft.com/office/drawing/2014/main" id="{1DCA00F7-2C88-E09C-3DC1-36E6B8E158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5750" y="37560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ph</a:t>
            </a:r>
          </a:p>
        </p:txBody>
      </p:sp>
      <p:sp>
        <p:nvSpPr>
          <p:cNvPr id="44" name="28">
            <a:extLst>
              <a:ext uri="{FF2B5EF4-FFF2-40B4-BE49-F238E27FC236}">
                <a16:creationId xmlns:a16="http://schemas.microsoft.com/office/drawing/2014/main" id="{983CB55C-350A-54D4-5B8E-7459884D3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8663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w</a:t>
            </a:r>
          </a:p>
        </p:txBody>
      </p:sp>
      <p:sp>
        <p:nvSpPr>
          <p:cNvPr id="45" name="29">
            <a:extLst>
              <a:ext uri="{FF2B5EF4-FFF2-40B4-BE49-F238E27FC236}">
                <a16:creationId xmlns:a16="http://schemas.microsoft.com/office/drawing/2014/main" id="{3D77D228-012A-6D68-CB12-B227262682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6675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27E492-FB60-3790-AF2A-01F570009A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425" y="2328863"/>
            <a:ext cx="665163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6FDC8C5E-4CB4-64EB-134C-CCEAB8687D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38" y="2328863"/>
            <a:ext cx="665162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DF030EF3-ADE8-1FFB-F5EF-C3B680FF17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3038" y="2328863"/>
            <a:ext cx="663575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EE7F17F1-560A-D8C6-5E56-29465DCBE6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50" y="2328863"/>
            <a:ext cx="665163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54D27EF0-B314-C645-6386-6D97216B64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063" y="2328863"/>
            <a:ext cx="665162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AFF8151A-73DC-B897-168B-69C5FAEE92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075" y="2328863"/>
            <a:ext cx="665163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800DEB0D-A317-6874-2AB1-EABC7FF077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675" y="2328863"/>
            <a:ext cx="663575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3F1E4072-3F2C-AB0F-1FFC-99ECA79DE5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688" y="2328863"/>
            <a:ext cx="665162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337EF89E-221C-C234-66A5-E33EB51B8B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700" y="2328863"/>
            <a:ext cx="665163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AFBB2788-FBF1-881D-8294-E00F51FAFC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300" y="2328863"/>
            <a:ext cx="663575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0C8B5109-C0E3-83FF-D9BD-B28BFFB5F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075" y="3043238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BA1547D6-E613-EB0B-8E24-D2BAF29EC6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675" y="3043238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D56DDF5E-883B-BCC8-AB5B-1A1D05162F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688" y="3043238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6FEC0230-A14F-9317-1824-B04A6FF4B1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700" y="3043238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8210B46E-D7FD-E556-4C3E-9A4B9C5A8D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3043238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B842C495-206E-4FAA-1214-4EFB76B45C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313" y="3043238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DAEBF151-FE8C-9CEF-8926-A1ED82BFE6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325" y="3043238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C74FC18A-95A5-01C3-F297-5E1F776593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338" y="3043238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050A603C-4CE3-0E0F-D634-80F330B1A3E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38" y="3043238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D86A4614-59D3-57F0-4F71-63E6364F8B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950" y="3043238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3B66BB9C-1A9F-2245-9739-EC89812474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250" y="3733800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0D1C1DDE-9C9F-DBEF-2276-9FC42A0A04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263" y="3733800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825BA25E-55F4-892B-8172-F17106CB5E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275" y="3733800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E024C53E-2165-ABFD-2381-2AF8781CD9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288" y="3733800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BC5EA84-1D74-6543-722A-0E772C579E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888" y="3733800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C33E3381-FD4D-C72F-A5F3-51ADD5DA00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00" y="3733800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B7B03C46-C9FA-7826-ED11-2EE1DDE09C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913" y="3759200"/>
            <a:ext cx="665162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EBC08958-DF72-2136-2A39-FEE9DBEF0B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513" y="3733800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5B39AF6E-65F3-28F5-C291-3CC92C88CA1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525" y="3746500"/>
            <a:ext cx="665163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22" name="Picture 12">
            <a:extLst>
              <a:ext uri="{FF2B5EF4-FFF2-40B4-BE49-F238E27FC236}">
                <a16:creationId xmlns:a16="http://schemas.microsoft.com/office/drawing/2014/main" id="{C01114FF-015F-D76C-88F6-7F5C99782D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3" y="346075"/>
            <a:ext cx="1657350" cy="164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23" name="Picture 79">
            <a:extLst>
              <a:ext uri="{FF2B5EF4-FFF2-40B4-BE49-F238E27FC236}">
                <a16:creationId xmlns:a16="http://schemas.microsoft.com/office/drawing/2014/main" id="{A699E2CF-E5B1-17A8-42BC-FE9ACBF982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699743">
            <a:off x="6586537" y="4327526"/>
            <a:ext cx="2174875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324" name="Picture 47">
            <a:extLst>
              <a:ext uri="{FF2B5EF4-FFF2-40B4-BE49-F238E27FC236}">
                <a16:creationId xmlns:a16="http://schemas.microsoft.com/office/drawing/2014/main" id="{3C4E8ADC-E419-0536-8D82-BEAF055A5C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793427">
            <a:off x="4963319" y="4139406"/>
            <a:ext cx="3398838" cy="240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repeatCount="indefinite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36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43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49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6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625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69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755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82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885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015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108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145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121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275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340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1405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47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535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600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1665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1730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795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860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925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1990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2055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 nodeType="clickPar">
                      <p:stCondLst>
                        <p:cond delay="0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 nodeType="clickPar">
                      <p:stCondLst>
                        <p:cond delay="0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 nodeType="clickPar">
                      <p:stCondLst>
                        <p:cond delay="0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 nodeType="clickPar">
                      <p:stCondLst>
                        <p:cond delay="0"/>
                      </p:stCondLst>
                      <p:childTnLst>
                        <p:par>
                          <p:cTn id="1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 nodeType="clickPar">
                      <p:stCondLst>
                        <p:cond delay="0"/>
                      </p:stCondLst>
                      <p:childTnLst>
                        <p:par>
                          <p:cTn id="1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 nodeType="clickPar">
                      <p:stCondLst>
                        <p:cond delay="0"/>
                      </p:stCondLst>
                      <p:childTnLst>
                        <p:par>
                          <p:cTn id="1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 nodeType="clickPar">
                      <p:stCondLst>
                        <p:cond delay="0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 nodeType="clickPar">
                      <p:stCondLst>
                        <p:cond delay="0"/>
                      </p:stCondLst>
                      <p:childTnLst>
                        <p:par>
                          <p:cTn id="1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 nodeType="clickPar">
                      <p:stCondLst>
                        <p:cond delay="0"/>
                      </p:stCondLst>
                      <p:childTnLst>
                        <p:par>
                          <p:cTn id="1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 nodeType="clickPar">
                      <p:stCondLst>
                        <p:cond delay="0"/>
                      </p:stCondLst>
                      <p:childTnLst>
                        <p:par>
                          <p:cTn id="1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 nodeType="clickPar">
                      <p:stCondLst>
                        <p:cond delay="0"/>
                      </p:stCondLst>
                      <p:childTnLst>
                        <p:par>
                          <p:cTn id="1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 nodeType="clickPar">
                      <p:stCondLst>
                        <p:cond delay="0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 nodeType="clickPar">
                      <p:stCondLst>
                        <p:cond delay="0"/>
                      </p:stCondLst>
                      <p:childTnLst>
                        <p:par>
                          <p:cTn id="1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 nodeType="clickPar">
                      <p:stCondLst>
                        <p:cond delay="0"/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 nodeType="clickPar">
                      <p:stCondLst>
                        <p:cond delay="0"/>
                      </p:stCondLst>
                      <p:childTnLst>
                        <p:par>
                          <p:cTn id="2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 nodeType="clickPar">
                      <p:stCondLst>
                        <p:cond delay="0"/>
                      </p:stCondLst>
                      <p:childTnLst>
                        <p:par>
                          <p:cTn id="2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 nodeType="clickPar">
                      <p:stCondLst>
                        <p:cond delay="0"/>
                      </p:stCondLst>
                      <p:childTnLst>
                        <p:par>
                          <p:cTn id="2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2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6" fill="hold" nodeType="clickPar">
                      <p:stCondLst>
                        <p:cond delay="0"/>
                      </p:stCondLst>
                      <p:childTnLst>
                        <p:par>
                          <p:cTn id="2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 nodeType="clickPar">
                      <p:stCondLst>
                        <p:cond delay="0"/>
                      </p:stCondLst>
                      <p:childTnLst>
                        <p:par>
                          <p:cTn id="2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 nodeType="clickPar">
                      <p:stCondLst>
                        <p:cond delay="0"/>
                      </p:stCondLst>
                      <p:childTnLst>
                        <p:par>
                          <p:cTn id="2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 nodeType="clickPar">
                      <p:stCondLst>
                        <p:cond delay="0"/>
                      </p:stCondLst>
                      <p:childTnLst>
                        <p:par>
                          <p:cTn id="2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 nodeType="clickPar">
                      <p:stCondLst>
                        <p:cond delay="0"/>
                      </p:stCondLst>
                      <p:childTnLst>
                        <p:par>
                          <p:cTn id="2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5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1" fill="hold" nodeType="clickPar">
                      <p:stCondLst>
                        <p:cond delay="0"/>
                      </p:stCondLst>
                      <p:childTnLst>
                        <p:par>
                          <p:cTn id="2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 nodeType="clickPar">
                      <p:stCondLst>
                        <p:cond delay="0"/>
                      </p:stCondLst>
                      <p:childTnLst>
                        <p:par>
                          <p:cTn id="2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1" name="Picture 79">
            <a:extLst>
              <a:ext uri="{FF2B5EF4-FFF2-40B4-BE49-F238E27FC236}">
                <a16:creationId xmlns:a16="http://schemas.microsoft.com/office/drawing/2014/main" id="{CD45B2B3-01E0-A2C0-0C03-2F5987EDAB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-5699743">
            <a:off x="6586537" y="4327526"/>
            <a:ext cx="2174875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2" name="Picture 47">
            <a:extLst>
              <a:ext uri="{FF2B5EF4-FFF2-40B4-BE49-F238E27FC236}">
                <a16:creationId xmlns:a16="http://schemas.microsoft.com/office/drawing/2014/main" id="{821A1456-A6CF-F066-51BC-0A5C1B7280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793427">
            <a:off x="4963319" y="4139406"/>
            <a:ext cx="3398838" cy="240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77">
            <a:extLst>
              <a:ext uri="{FF2B5EF4-FFF2-40B4-BE49-F238E27FC236}">
                <a16:creationId xmlns:a16="http://schemas.microsoft.com/office/drawing/2014/main" id="{DBB5E2CA-C33E-135B-A355-37B0AA1CC8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63" y="346075"/>
            <a:ext cx="1657350" cy="164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883098B-B8B3-8A49-B0D0-4B3864CAAAAD}"/>
              </a:ext>
            </a:extLst>
          </p:cNvPr>
          <p:cNvGraphicFramePr>
            <a:graphicFrameLocks noGrp="1"/>
          </p:cNvGraphicFramePr>
          <p:nvPr/>
        </p:nvGraphicFramePr>
        <p:xfrm>
          <a:off x="1524000" y="2303463"/>
          <a:ext cx="6096000" cy="2111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371727339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845826127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90069240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76107570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65781665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67098671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329139544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04244673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29505417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1900593270"/>
                    </a:ext>
                  </a:extLst>
                </a:gridCol>
              </a:tblGrid>
              <a:tr h="703792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00A7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62537368"/>
                  </a:ext>
                </a:extLst>
              </a:tr>
              <a:tr h="703792"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59B0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37619"/>
                  </a:ext>
                </a:extLst>
              </a:tr>
              <a:tr h="703792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T="45694" marB="45694">
                    <a:solidFill>
                      <a:srgbClr val="AEDF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2141865"/>
                  </a:ext>
                </a:extLst>
              </a:tr>
            </a:tbl>
          </a:graphicData>
        </a:graphic>
      </p:graphicFrame>
      <p:sp>
        <p:nvSpPr>
          <p:cNvPr id="10290" name="Title 20">
            <a:extLst>
              <a:ext uri="{FF2B5EF4-FFF2-40B4-BE49-F238E27FC236}">
                <a16:creationId xmlns:a16="http://schemas.microsoft.com/office/drawing/2014/main" id="{5C147539-E3EB-EB1D-2C10-05747DAE04DB}"/>
              </a:ext>
            </a:extLst>
          </p:cNvPr>
          <p:cNvSpPr>
            <a:spLocks/>
          </p:cNvSpPr>
          <p:nvPr/>
        </p:nvSpPr>
        <p:spPr bwMode="auto">
          <a:xfrm>
            <a:off x="461963" y="652463"/>
            <a:ext cx="8220075" cy="993775"/>
          </a:xfrm>
          <a:prstGeom prst="roundRect">
            <a:avLst>
              <a:gd name="adj" fmla="val 9639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800" b="1">
                <a:solidFill>
                  <a:srgbClr val="EE8122"/>
                </a:solidFill>
              </a:rPr>
              <a:t>Priflythrennau’r Wyddor!</a:t>
            </a:r>
          </a:p>
        </p:txBody>
      </p:sp>
      <p:sp>
        <p:nvSpPr>
          <p:cNvPr id="4" name="7">
            <a:extLst>
              <a:ext uri="{FF2B5EF4-FFF2-40B4-BE49-F238E27FC236}">
                <a16:creationId xmlns:a16="http://schemas.microsoft.com/office/drawing/2014/main" id="{80AD22DC-D74D-081F-3924-DF0A4A7B94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8900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18" name="2">
            <a:extLst>
              <a:ext uri="{FF2B5EF4-FFF2-40B4-BE49-F238E27FC236}">
                <a16:creationId xmlns:a16="http://schemas.microsoft.com/office/drawing/2014/main" id="{5F897944-8A36-8D4C-D7CC-DF80B1E35A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2013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19" name="3">
            <a:extLst>
              <a:ext uri="{FF2B5EF4-FFF2-40B4-BE49-F238E27FC236}">
                <a16:creationId xmlns:a16="http://schemas.microsoft.com/office/drawing/2014/main" id="{C8607561-F8BA-9980-9DA2-D6273B74AF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38438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20" name="4">
            <a:extLst>
              <a:ext uri="{FF2B5EF4-FFF2-40B4-BE49-F238E27FC236}">
                <a16:creationId xmlns:a16="http://schemas.microsoft.com/office/drawing/2014/main" id="{AE3FD8CB-95EE-AF20-67CD-748A242979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46450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Ch</a:t>
            </a:r>
          </a:p>
        </p:txBody>
      </p:sp>
      <p:sp>
        <p:nvSpPr>
          <p:cNvPr id="21" name="5">
            <a:extLst>
              <a:ext uri="{FF2B5EF4-FFF2-40B4-BE49-F238E27FC236}">
                <a16:creationId xmlns:a16="http://schemas.microsoft.com/office/drawing/2014/main" id="{9CDD91A9-F88B-D67A-132E-E66BF7EBD7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54463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22" name="6">
            <a:extLst>
              <a:ext uri="{FF2B5EF4-FFF2-40B4-BE49-F238E27FC236}">
                <a16:creationId xmlns:a16="http://schemas.microsoft.com/office/drawing/2014/main" id="{0013977D-CC8B-29F8-A646-221F753A01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60888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Dd</a:t>
            </a:r>
          </a:p>
        </p:txBody>
      </p:sp>
      <p:sp>
        <p:nvSpPr>
          <p:cNvPr id="23" name="1">
            <a:extLst>
              <a:ext uri="{FF2B5EF4-FFF2-40B4-BE49-F238E27FC236}">
                <a16:creationId xmlns:a16="http://schemas.microsoft.com/office/drawing/2014/main" id="{00FBFA78-7F43-4B4E-A9CA-B34F92E6B5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3733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24" name="8">
            <a:extLst>
              <a:ext uri="{FF2B5EF4-FFF2-40B4-BE49-F238E27FC236}">
                <a16:creationId xmlns:a16="http://schemas.microsoft.com/office/drawing/2014/main" id="{50499869-DA64-C10C-BD21-C074E0B7C9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6913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25" name="9">
            <a:extLst>
              <a:ext uri="{FF2B5EF4-FFF2-40B4-BE49-F238E27FC236}">
                <a16:creationId xmlns:a16="http://schemas.microsoft.com/office/drawing/2014/main" id="{EEC3D983-2611-A8B0-F5AB-D5168E036F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4925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Ff</a:t>
            </a:r>
          </a:p>
        </p:txBody>
      </p:sp>
      <p:sp>
        <p:nvSpPr>
          <p:cNvPr id="26" name="10">
            <a:extLst>
              <a:ext uri="{FF2B5EF4-FFF2-40B4-BE49-F238E27FC236}">
                <a16:creationId xmlns:a16="http://schemas.microsoft.com/office/drawing/2014/main" id="{1CE5E71E-B748-0FDC-64DD-6525DC3B08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91350" y="23844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G</a:t>
            </a:r>
          </a:p>
        </p:txBody>
      </p:sp>
      <p:sp>
        <p:nvSpPr>
          <p:cNvPr id="27" name="17">
            <a:extLst>
              <a:ext uri="{FF2B5EF4-FFF2-40B4-BE49-F238E27FC236}">
                <a16:creationId xmlns:a16="http://schemas.microsoft.com/office/drawing/2014/main" id="{1AC2B46A-5083-6090-E061-F5A7CFFC0A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94300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M</a:t>
            </a:r>
          </a:p>
        </p:txBody>
      </p:sp>
      <p:sp>
        <p:nvSpPr>
          <p:cNvPr id="28" name="12">
            <a:extLst>
              <a:ext uri="{FF2B5EF4-FFF2-40B4-BE49-F238E27FC236}">
                <a16:creationId xmlns:a16="http://schemas.microsoft.com/office/drawing/2014/main" id="{60C7F1FB-F297-DEE2-7FB4-74BC8CECCA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5825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H</a:t>
            </a:r>
          </a:p>
        </p:txBody>
      </p:sp>
      <p:sp>
        <p:nvSpPr>
          <p:cNvPr id="29" name="13">
            <a:extLst>
              <a:ext uri="{FF2B5EF4-FFF2-40B4-BE49-F238E27FC236}">
                <a16:creationId xmlns:a16="http://schemas.microsoft.com/office/drawing/2014/main" id="{C2629CF8-61AA-FE23-391B-581D11F001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63838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30" name="14">
            <a:extLst>
              <a:ext uri="{FF2B5EF4-FFF2-40B4-BE49-F238E27FC236}">
                <a16:creationId xmlns:a16="http://schemas.microsoft.com/office/drawing/2014/main" id="{C5C90FD7-8709-D0B3-321C-D9DFA52F00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1850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J</a:t>
            </a:r>
          </a:p>
        </p:txBody>
      </p:sp>
      <p:sp>
        <p:nvSpPr>
          <p:cNvPr id="31" name="15">
            <a:extLst>
              <a:ext uri="{FF2B5EF4-FFF2-40B4-BE49-F238E27FC236}">
                <a16:creationId xmlns:a16="http://schemas.microsoft.com/office/drawing/2014/main" id="{290D9F66-4CB0-F0B5-BC87-283C03405A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79863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32" name="16">
            <a:extLst>
              <a:ext uri="{FF2B5EF4-FFF2-40B4-BE49-F238E27FC236}">
                <a16:creationId xmlns:a16="http://schemas.microsoft.com/office/drawing/2014/main" id="{C139E8C2-2CDA-9A0E-7EE4-B9525F1C12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6288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Ll</a:t>
            </a:r>
          </a:p>
        </p:txBody>
      </p:sp>
      <p:sp>
        <p:nvSpPr>
          <p:cNvPr id="33" name="11">
            <a:extLst>
              <a:ext uri="{FF2B5EF4-FFF2-40B4-BE49-F238E27FC236}">
                <a16:creationId xmlns:a16="http://schemas.microsoft.com/office/drawing/2014/main" id="{B39A5862-3407-0505-A94E-40488D600C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49400" y="3060700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Ng</a:t>
            </a:r>
          </a:p>
        </p:txBody>
      </p:sp>
      <p:sp>
        <p:nvSpPr>
          <p:cNvPr id="34" name="18">
            <a:extLst>
              <a:ext uri="{FF2B5EF4-FFF2-40B4-BE49-F238E27FC236}">
                <a16:creationId xmlns:a16="http://schemas.microsoft.com/office/drawing/2014/main" id="{80595466-1EC7-F6F5-4D0B-1ED3A8167A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2313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35" name="19">
            <a:extLst>
              <a:ext uri="{FF2B5EF4-FFF2-40B4-BE49-F238E27FC236}">
                <a16:creationId xmlns:a16="http://schemas.microsoft.com/office/drawing/2014/main" id="{4036000C-4DDF-B6B0-98F3-1AF80A623C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8738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36" name="20">
            <a:extLst>
              <a:ext uri="{FF2B5EF4-FFF2-40B4-BE49-F238E27FC236}">
                <a16:creationId xmlns:a16="http://schemas.microsoft.com/office/drawing/2014/main" id="{C63D2344-134E-929E-A989-2A74C2749A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6750" y="3071813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P</a:t>
            </a:r>
          </a:p>
        </p:txBody>
      </p:sp>
      <p:sp>
        <p:nvSpPr>
          <p:cNvPr id="37" name="27">
            <a:extLst>
              <a:ext uri="{FF2B5EF4-FFF2-40B4-BE49-F238E27FC236}">
                <a16:creationId xmlns:a16="http://schemas.microsoft.com/office/drawing/2014/main" id="{12EBC9CD-F01C-F230-E1BE-84D2809C14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0650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U</a:t>
            </a:r>
          </a:p>
        </p:txBody>
      </p:sp>
      <p:sp>
        <p:nvSpPr>
          <p:cNvPr id="38" name="22">
            <a:extLst>
              <a:ext uri="{FF2B5EF4-FFF2-40B4-BE49-F238E27FC236}">
                <a16:creationId xmlns:a16="http://schemas.microsoft.com/office/drawing/2014/main" id="{2C1C38F5-25B2-D147-CCB6-4DAA87C424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3763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39" name="23">
            <a:extLst>
              <a:ext uri="{FF2B5EF4-FFF2-40B4-BE49-F238E27FC236}">
                <a16:creationId xmlns:a16="http://schemas.microsoft.com/office/drawing/2014/main" id="{B25E328D-BA04-3AB8-6CD2-F00E76A685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0188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Rh</a:t>
            </a:r>
          </a:p>
        </p:txBody>
      </p:sp>
      <p:sp>
        <p:nvSpPr>
          <p:cNvPr id="40" name="24">
            <a:extLst>
              <a:ext uri="{FF2B5EF4-FFF2-40B4-BE49-F238E27FC236}">
                <a16:creationId xmlns:a16="http://schemas.microsoft.com/office/drawing/2014/main" id="{3A15DFA1-FBFA-B571-52FB-DBCFD2AFB2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78200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41" name="25">
            <a:extLst>
              <a:ext uri="{FF2B5EF4-FFF2-40B4-BE49-F238E27FC236}">
                <a16:creationId xmlns:a16="http://schemas.microsoft.com/office/drawing/2014/main" id="{91680F36-2C54-A120-BB1D-EF38D17697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86213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2" name="26">
            <a:extLst>
              <a:ext uri="{FF2B5EF4-FFF2-40B4-BE49-F238E27FC236}">
                <a16:creationId xmlns:a16="http://schemas.microsoft.com/office/drawing/2014/main" id="{FBB6CC87-1BB7-969E-1175-CAF5DC1B67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94225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Th</a:t>
            </a:r>
          </a:p>
        </p:txBody>
      </p:sp>
      <p:sp>
        <p:nvSpPr>
          <p:cNvPr id="43" name="21">
            <a:extLst>
              <a:ext uri="{FF2B5EF4-FFF2-40B4-BE49-F238E27FC236}">
                <a16:creationId xmlns:a16="http://schemas.microsoft.com/office/drawing/2014/main" id="{C82E39ED-959D-2D26-258C-576167DFE1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55750" y="3756025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Ph</a:t>
            </a:r>
          </a:p>
        </p:txBody>
      </p:sp>
      <p:sp>
        <p:nvSpPr>
          <p:cNvPr id="44" name="28">
            <a:extLst>
              <a:ext uri="{FF2B5EF4-FFF2-40B4-BE49-F238E27FC236}">
                <a16:creationId xmlns:a16="http://schemas.microsoft.com/office/drawing/2014/main" id="{3B46E102-0F32-8749-B8EC-B5E44EE89D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08663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W</a:t>
            </a:r>
          </a:p>
        </p:txBody>
      </p:sp>
      <p:sp>
        <p:nvSpPr>
          <p:cNvPr id="45" name="29">
            <a:extLst>
              <a:ext uri="{FF2B5EF4-FFF2-40B4-BE49-F238E27FC236}">
                <a16:creationId xmlns:a16="http://schemas.microsoft.com/office/drawing/2014/main" id="{FC2C09E9-AEB6-2489-35CE-A191D001EF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6675" y="3767138"/>
            <a:ext cx="6032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400">
                <a:solidFill>
                  <a:srgbClr val="1C1C1C"/>
                </a:solidFill>
                <a:latin typeface="Twinkl" pitchFamily="2" charset="0"/>
                <a:cs typeface="Sassoon Infant Rg" pitchFamily="2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3200">
                <a:solidFill>
                  <a:schemeClr val="tx1"/>
                </a:solidFill>
              </a:rPr>
              <a:t>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F89CEC9-17BE-680B-1DA2-4E11378EAF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425" y="2305050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D32DC43D-DD41-EE94-7B10-12EE8942554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438" y="2305050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" name="Picture 50">
            <a:extLst>
              <a:ext uri="{FF2B5EF4-FFF2-40B4-BE49-F238E27FC236}">
                <a16:creationId xmlns:a16="http://schemas.microsoft.com/office/drawing/2014/main" id="{A0BBB148-FA44-25C9-545A-134A34C303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3038" y="2305050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699FB431-EFE8-ABDB-13C2-77CE5FDC52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50" y="2305050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3" name="Picture 52">
            <a:extLst>
              <a:ext uri="{FF2B5EF4-FFF2-40B4-BE49-F238E27FC236}">
                <a16:creationId xmlns:a16="http://schemas.microsoft.com/office/drawing/2014/main" id="{27AB371C-B935-03F7-88C1-FB8F3CBD88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9063" y="2305050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4C88622B-CB25-984A-F962-AF5D640AC1D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075" y="2305050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3D7CAB6E-7B6A-97E5-2A8A-C454972A06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675" y="2305050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BD8ECEFC-26A9-1309-EF8F-C8C7547EC4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4688" y="2305050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CFF1EBF9-3B75-15CE-B2A5-E137490598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700" y="2301875"/>
            <a:ext cx="665163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4225E9C3-4EB5-101B-9B5B-18DC155BAA6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300" y="2305050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A2BB31CD-9DB4-2CF6-146E-D72ACD9D9B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075" y="3021013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192A5478-ABEC-10AF-8195-F48BA2865E1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8675" y="3021013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D5E86F56-258B-EAA3-CCC1-A79E20120DB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6688" y="3021013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DBC4E404-2756-9509-1808-FE285D4D1E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700" y="3021013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5BAAA079-13B4-BD0B-E6C7-892C63EDCE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4300" y="3021013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70FAC616-7144-E62F-92B4-CA2AC170D1B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313" y="3021013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F3A40D3B-1B97-FB63-276D-41B2D1D4B5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0325" y="3021013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8EAB0C93-0454-A3B6-220D-4E557AC413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8338" y="3021013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840E87F6-43EC-4A20-A4F7-057E4A3B73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938" y="3017838"/>
            <a:ext cx="663575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BFF3BFEE-6608-D1BE-2CF5-6651BF4F1C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950" y="3021013"/>
            <a:ext cx="665163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52131D1A-05F3-4042-3F69-29C36AC128D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2250" y="3711575"/>
            <a:ext cx="663575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F83C30E5-E0C3-6475-7126-4E448503E43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263" y="3711575"/>
            <a:ext cx="665162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" name="Picture 70">
            <a:extLst>
              <a:ext uri="{FF2B5EF4-FFF2-40B4-BE49-F238E27FC236}">
                <a16:creationId xmlns:a16="http://schemas.microsoft.com/office/drawing/2014/main" id="{11D2A236-58D8-CBA8-BA43-9FDBD8DC77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8275" y="3711575"/>
            <a:ext cx="665163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" name="Picture 71">
            <a:extLst>
              <a:ext uri="{FF2B5EF4-FFF2-40B4-BE49-F238E27FC236}">
                <a16:creationId xmlns:a16="http://schemas.microsoft.com/office/drawing/2014/main" id="{919D087C-E59A-FBDC-7661-8BC1CC3D08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288" y="3711575"/>
            <a:ext cx="665162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5465FBF7-0211-136A-CC5B-AE561F15F2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5888" y="3711575"/>
            <a:ext cx="663575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" name="Picture 73">
            <a:extLst>
              <a:ext uri="{FF2B5EF4-FFF2-40B4-BE49-F238E27FC236}">
                <a16:creationId xmlns:a16="http://schemas.microsoft.com/office/drawing/2014/main" id="{FFF6162A-2291-0C6D-4BDD-04F94A40BC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900" y="3711575"/>
            <a:ext cx="665163" cy="655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94825745-240C-4BFF-160C-79FC8715627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1913" y="3735388"/>
            <a:ext cx="665162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656ADF99-F79B-9C5D-0C40-8A7B3913CD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1513" y="3706813"/>
            <a:ext cx="663575" cy="65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7108F676-4147-95E0-9050-EA2755AB3DD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9525" y="3719513"/>
            <a:ext cx="665163" cy="65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75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4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5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7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33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465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3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95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66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725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79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855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92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985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6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 nodeType="afterGroup">
                            <p:stCondLst>
                              <p:cond delay="11150"/>
                            </p:stCondLst>
                            <p:childTnLst>
                              <p:par>
                                <p:cTn id="7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 nodeType="afterGroup">
                            <p:stCondLst>
                              <p:cond delay="11800"/>
                            </p:stCondLst>
                            <p:childTnLst>
                              <p:par>
                                <p:cTn id="7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245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3100"/>
                            </p:stCondLst>
                            <p:childTnLst>
                              <p:par>
                                <p:cTn id="8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3750"/>
                            </p:stCondLst>
                            <p:childTnLst>
                              <p:par>
                                <p:cTn id="8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14400"/>
                            </p:stCondLst>
                            <p:childTnLst>
                              <p:par>
                                <p:cTn id="9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 nodeType="afterGroup">
                            <p:stCondLst>
                              <p:cond delay="15050"/>
                            </p:stCondLst>
                            <p:childTnLst>
                              <p:par>
                                <p:cTn id="9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15700"/>
                            </p:stCondLst>
                            <p:childTnLst>
                              <p:par>
                                <p:cTn id="101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 nodeType="afterGroup">
                            <p:stCondLst>
                              <p:cond delay="16350"/>
                            </p:stCondLst>
                            <p:childTnLst>
                              <p:par>
                                <p:cTn id="105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17000"/>
                            </p:stCondLst>
                            <p:childTnLst>
                              <p:par>
                                <p:cTn id="109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17650"/>
                            </p:stCondLst>
                            <p:childTnLst>
                              <p:par>
                                <p:cTn id="113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 nodeType="afterGroup">
                            <p:stCondLst>
                              <p:cond delay="18300"/>
                            </p:stCondLst>
                            <p:childTnLst>
                              <p:par>
                                <p:cTn id="117" presetID="10" presetClass="entr" presetSubtype="0" fill="hold" grpId="0" nodeType="afterEffect">
                                  <p:stCondLst>
                                    <p:cond delay="15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 nodeType="clickPar">
                      <p:stCondLst>
                        <p:cond delay="0"/>
                      </p:stCondLst>
                      <p:childTnLst>
                        <p:par>
                          <p:cTn id="1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 nodeType="clickPar">
                      <p:stCondLst>
                        <p:cond delay="0"/>
                      </p:stCondLst>
                      <p:childTnLst>
                        <p:par>
                          <p:cTn id="1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 nodeType="clickPar">
                      <p:stCondLst>
                        <p:cond delay="0"/>
                      </p:stCondLst>
                      <p:childTnLst>
                        <p:par>
                          <p:cTn id="1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 nodeType="clickPar">
                      <p:stCondLst>
                        <p:cond delay="0"/>
                      </p:stCondLst>
                      <p:childTnLst>
                        <p:par>
                          <p:cTn id="1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 nodeType="clickPar">
                      <p:stCondLst>
                        <p:cond delay="0"/>
                      </p:stCondLst>
                      <p:childTnLst>
                        <p:par>
                          <p:cTn id="1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 nodeType="clickPar">
                      <p:stCondLst>
                        <p:cond delay="0"/>
                      </p:stCondLst>
                      <p:childTnLst>
                        <p:par>
                          <p:cTn id="1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 nodeType="clickPar">
                      <p:stCondLst>
                        <p:cond delay="0"/>
                      </p:stCondLst>
                      <p:childTnLst>
                        <p:par>
                          <p:cTn id="1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 nodeType="clickPar">
                      <p:stCondLst>
                        <p:cond delay="0"/>
                      </p:stCondLst>
                      <p:childTnLst>
                        <p:par>
                          <p:cTn id="1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 nodeType="clickPar">
                      <p:stCondLst>
                        <p:cond delay="0"/>
                      </p:stCondLst>
                      <p:childTnLst>
                        <p:par>
                          <p:cTn id="1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 nodeType="clickPar">
                      <p:stCondLst>
                        <p:cond delay="0"/>
                      </p:stCondLst>
                      <p:childTnLst>
                        <p:par>
                          <p:cTn id="1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 nodeType="clickPar">
                      <p:stCondLst>
                        <p:cond delay="0"/>
                      </p:stCondLst>
                      <p:childTnLst>
                        <p:par>
                          <p:cTn id="17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6" fill="hold" nodeType="clickPar">
                      <p:stCondLst>
                        <p:cond delay="0"/>
                      </p:stCondLst>
                      <p:childTnLst>
                        <p:par>
                          <p:cTn id="17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 nodeType="clickPar">
                      <p:stCondLst>
                        <p:cond delay="0"/>
                      </p:stCondLst>
                      <p:childTnLst>
                        <p:par>
                          <p:cTn id="18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 nodeType="clickPar">
                      <p:stCondLst>
                        <p:cond delay="0"/>
                      </p:stCondLst>
                      <p:childTnLst>
                        <p:par>
                          <p:cTn id="18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9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1" fill="hold" nodeType="clickPar">
                      <p:stCondLst>
                        <p:cond delay="0"/>
                      </p:stCondLst>
                      <p:childTnLst>
                        <p:par>
                          <p:cTn id="1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9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6" fill="hold" nodeType="clickPar">
                      <p:stCondLst>
                        <p:cond delay="0"/>
                      </p:stCondLst>
                      <p:childTnLst>
                        <p:par>
                          <p:cTn id="1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 nodeType="clickPar">
                      <p:stCondLst>
                        <p:cond delay="0"/>
                      </p:stCondLst>
                      <p:childTnLst>
                        <p:par>
                          <p:cTn id="20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 nodeType="clickPar">
                      <p:stCondLst>
                        <p:cond delay="0"/>
                      </p:stCondLst>
                      <p:childTnLst>
                        <p:par>
                          <p:cTn id="20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1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1" fill="hold" nodeType="clickPar">
                      <p:stCondLst>
                        <p:cond delay="0"/>
                      </p:stCondLst>
                      <p:childTnLst>
                        <p:par>
                          <p:cTn id="2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 nodeType="clickPar">
                      <p:stCondLst>
                        <p:cond delay="0"/>
                      </p:stCondLst>
                      <p:childTnLst>
                        <p:par>
                          <p:cTn id="2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 nodeType="clickPar">
                      <p:stCondLst>
                        <p:cond delay="0"/>
                      </p:stCondLst>
                      <p:childTnLst>
                        <p:par>
                          <p:cTn id="2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225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6" fill="hold" nodeType="clickPar">
                      <p:stCondLst>
                        <p:cond delay="0"/>
                      </p:stCondLst>
                      <p:childTnLst>
                        <p:par>
                          <p:cTn id="2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230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1" fill="hold" nodeType="clickPar">
                      <p:stCondLst>
                        <p:cond delay="0"/>
                      </p:stCondLst>
                      <p:childTnLst>
                        <p:par>
                          <p:cTn id="2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3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6" fill="hold" nodeType="clickPar">
                      <p:stCondLst>
                        <p:cond delay="0"/>
                      </p:stCondLst>
                      <p:childTnLst>
                        <p:par>
                          <p:cTn id="2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 nodeType="clickPar">
                      <p:stCondLst>
                        <p:cond delay="0"/>
                      </p:stCondLst>
                      <p:childTnLst>
                        <p:par>
                          <p:cTn id="2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4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6" fill="hold" nodeType="clickPar">
                      <p:stCondLst>
                        <p:cond delay="0"/>
                      </p:stCondLst>
                      <p:childTnLst>
                        <p:par>
                          <p:cTn id="2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50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1" fill="hold" nodeType="clickPar">
                      <p:stCondLst>
                        <p:cond delay="0"/>
                      </p:stCondLst>
                      <p:childTnLst>
                        <p:par>
                          <p:cTn id="2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55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6" fill="hold" nodeType="clickPar">
                      <p:stCondLst>
                        <p:cond delay="0"/>
                      </p:stCondLst>
                      <p:childTnLst>
                        <p:par>
                          <p:cTn id="2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60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1" fill="hold" nodeType="clickPar">
                      <p:stCondLst>
                        <p:cond delay="0"/>
                      </p:stCondLst>
                      <p:childTnLst>
                        <p:par>
                          <p:cTn id="2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4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Office Theme">
  <a:themeElements>
    <a:clrScheme name="Twinkl Template">
      <a:dk1>
        <a:srgbClr val="1C1C1C"/>
      </a:dk1>
      <a:lt1>
        <a:sysClr val="window" lastClr="FFFFFF"/>
      </a:lt1>
      <a:dk2>
        <a:srgbClr val="4A4A4A"/>
      </a:dk2>
      <a:lt2>
        <a:srgbClr val="F4F2F2"/>
      </a:lt2>
      <a:accent1>
        <a:srgbClr val="E34192"/>
      </a:accent1>
      <a:accent2>
        <a:srgbClr val="EB8634"/>
      </a:accent2>
      <a:accent3>
        <a:srgbClr val="E6C734"/>
      </a:accent3>
      <a:accent4>
        <a:srgbClr val="79AD42"/>
      </a:accent4>
      <a:accent5>
        <a:srgbClr val="23A7F9"/>
      </a:accent5>
      <a:accent6>
        <a:srgbClr val="954EBE"/>
      </a:accent6>
      <a:hlink>
        <a:srgbClr val="23A7F9"/>
      </a:hlink>
      <a:folHlink>
        <a:srgbClr val="757070"/>
      </a:folHlink>
    </a:clrScheme>
    <a:fontScheme name="Custom 1">
      <a:majorFont>
        <a:latin typeface="Twinkl Sb"/>
        <a:ea typeface=""/>
        <a:cs typeface=""/>
      </a:majorFont>
      <a:minorFont>
        <a:latin typeface="Twinkl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18A0DB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PowerPoint Guidance [Read-Only]" id="{B29F6C71-AAE0-4B64-A45A-1046B855C9CC}" vid="{8E495050-AD79-41D8-9298-D2CAD14368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LongProperties xmlns="http://schemas.microsoft.com/office/2006/metadata/longProperties"/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0" ma:contentTypeDescription="Create a new document." ma:contentTypeScope="" ma:versionID="bb77123ec7b87e069f7b5beaf372a6a4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b6f490ed7cf0e4e5f767e4a0ff870bc0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4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8C2E56A-29BE-4CD0-9F76-2D36CD030EAB}">
  <ds:schemaRefs>
    <ds:schemaRef ds:uri="http://schemas.microsoft.com/office/2006/metadata/longProperties"/>
  </ds:schemaRefs>
</ds:datastoreItem>
</file>

<file path=customXml/itemProps2.xml><?xml version="1.0" encoding="utf-8"?>
<ds:datastoreItem xmlns:ds="http://schemas.openxmlformats.org/officeDocument/2006/customXml" ds:itemID="{C85AE628-2065-4E71-8CB3-F993D793FE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EDDCBD-EE9C-473E-98FB-CA99AE11DDBA}"/>
</file>

<file path=customXml/itemProps4.xml><?xml version="1.0" encoding="utf-8"?>
<ds:datastoreItem xmlns:ds="http://schemas.openxmlformats.org/officeDocument/2006/customXml" ds:itemID="{0B40F004-1E49-4D61-AEBF-CA06460CF35A}"/>
</file>

<file path=docProps/app.xml><?xml version="1.0" encoding="utf-8"?>
<Properties xmlns="http://schemas.openxmlformats.org/officeDocument/2006/extended-properties" xmlns:vt="http://schemas.openxmlformats.org/officeDocument/2006/docPropsVTypes">
  <Template>PowerPoint Guidance</Template>
  <TotalTime>143</TotalTime>
  <Words>64</Words>
  <Application>Microsoft Office PowerPoint</Application>
  <PresentationFormat>On-screen Show (4:3)</PresentationFormat>
  <Paragraphs>60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Sally Naisby</dc:creator>
  <cp:lastModifiedBy>Gwen Davies</cp:lastModifiedBy>
  <cp:revision>14</cp:revision>
  <dcterms:created xsi:type="dcterms:W3CDTF">2018-08-21T13:56:26Z</dcterms:created>
  <dcterms:modified xsi:type="dcterms:W3CDTF">2022-09-05T18:39:23Z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display_urn:schemas-microsoft-com:office:office#Editor">
    <vt:lpwstr>Gwen Davies</vt:lpwstr>
  </property>
  <property fmtid="{D5CDD505-2E9C-101B-9397-08002B2CF9AE}" pid="3" name="ComplianceAssetId">
    <vt:lpwstr/>
  </property>
  <property fmtid="{D5CDD505-2E9C-101B-9397-08002B2CF9AE}" pid="4" name="Order">
    <vt:lpwstr>8604500.00000000</vt:lpwstr>
  </property>
  <property fmtid="{D5CDD505-2E9C-101B-9397-08002B2CF9AE}" pid="5" name="display_urn:schemas-microsoft-com:office:office#Author">
    <vt:lpwstr>Gwen Davies</vt:lpwstr>
  </property>
  <property fmtid="{D5CDD505-2E9C-101B-9397-08002B2CF9AE}" pid="6" name="_ExtendedDescription">
    <vt:lpwstr/>
  </property>
  <property fmtid="{D5CDD505-2E9C-101B-9397-08002B2CF9AE}" pid="7" name="TriggerFlowInfo">
    <vt:lpwstr/>
  </property>
  <property fmtid="{D5CDD505-2E9C-101B-9397-08002B2CF9AE}" pid="8" name="ContentTypeId">
    <vt:lpwstr>0x010100964854871C080D46AAF220054162EE49</vt:lpwstr>
  </property>
  <property fmtid="{D5CDD505-2E9C-101B-9397-08002B2CF9AE}" pid="9" name="_SourceUrl">
    <vt:lpwstr/>
  </property>
  <property fmtid="{D5CDD505-2E9C-101B-9397-08002B2CF9AE}" pid="10" name="_SharedFileIndex">
    <vt:lpwstr/>
  </property>
</Properties>
</file>