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3" r:id="rId4"/>
    <p:sldId id="260" r:id="rId5"/>
    <p:sldId id="262" r:id="rId6"/>
    <p:sldId id="258" r:id="rId7"/>
    <p:sldId id="259" r:id="rId8"/>
    <p:sldId id="264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30"/>
    <p:restoredTop sz="94666"/>
  </p:normalViewPr>
  <p:slideViewPr>
    <p:cSldViewPr snapToGrid="0">
      <p:cViewPr varScale="1">
        <p:scale>
          <a:sx n="192" d="100"/>
          <a:sy n="192" d="100"/>
        </p:scale>
        <p:origin x="176" y="1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10/18/24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10/18/24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QKMoT-6XSg?feature=oembed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163A5-17EC-AEA5-C89F-C7F7806F85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Intro To UX Design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781F70-ABE8-ECEA-12EB-7BA0162E61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343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B86E4-E0F1-BAC9-AB7F-9F8523BCB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UX?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F4890-66B2-D905-7D2D-DC9B68DF67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UX= User Experience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UI= User Interface</a:t>
            </a:r>
          </a:p>
          <a:p>
            <a:endParaRPr lang="en-US" dirty="0"/>
          </a:p>
          <a:p>
            <a:r>
              <a:rPr lang="en-US" dirty="0"/>
              <a:t>Human Computer Interface</a:t>
            </a:r>
          </a:p>
          <a:p>
            <a:endParaRPr lang="en-US" dirty="0"/>
          </a:p>
          <a:p>
            <a:r>
              <a:rPr lang="en-US" dirty="0"/>
              <a:t>Consider the physical and digital world</a:t>
            </a:r>
          </a:p>
        </p:txBody>
      </p:sp>
      <p:pic>
        <p:nvPicPr>
          <p:cNvPr id="1026" name="Picture 2" descr="Fan art spreading across media on Star Wars theme park design : r/StarWars">
            <a:extLst>
              <a:ext uri="{FF2B5EF4-FFF2-40B4-BE49-F238E27FC236}">
                <a16:creationId xmlns:a16="http://schemas.microsoft.com/office/drawing/2014/main" id="{7AF87021-D92D-CCE2-F340-CA646EADC8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234" y="2429340"/>
            <a:ext cx="5740400" cy="408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457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EA1F6-B597-A342-5E33-CC808A457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Computer Interface Design</a:t>
            </a:r>
          </a:p>
        </p:txBody>
      </p:sp>
      <p:pic>
        <p:nvPicPr>
          <p:cNvPr id="4" name="Online Media 3" descr="iPhone 1 - Steve Jobs MacWorld keynote in 2007 - Full Presentation, 80 mins">
            <a:hlinkClick r:id="" action="ppaction://media"/>
            <a:extLst>
              <a:ext uri="{FF2B5EF4-FFF2-40B4-BE49-F238E27FC236}">
                <a16:creationId xmlns:a16="http://schemas.microsoft.com/office/drawing/2014/main" id="{F53010A2-97F1-1F30-7724-91146202A03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72606" y="2623378"/>
            <a:ext cx="6046787" cy="3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61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7D03C-47A0-5E95-E30F-985218396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u="none" strike="noStrike" dirty="0">
                <a:solidFill>
                  <a:schemeClr val="bg1"/>
                </a:solidFill>
                <a:effectLst/>
                <a:latin typeface="-apple-system"/>
              </a:rPr>
              <a:t>Activity...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FB189-6A7B-D6C3-DBA8-5A10EBD7B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List the key information required to drive a car.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577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04741-0B39-9BB5-AC4F-69435AFF7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79BDC-FE82-26B3-D026-4A5234337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u="none" strike="noStrike" dirty="0">
                <a:solidFill>
                  <a:schemeClr val="bg1"/>
                </a:solidFill>
                <a:effectLst/>
                <a:latin typeface="-apple-system"/>
              </a:rPr>
              <a:t>Activity...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68CE74-2C21-8F7C-1ED7-B44435963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012" y="1901687"/>
            <a:ext cx="8505976" cy="484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505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73E76-E4A1-3F3A-B9CD-40EA83C55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638942" cy="706964"/>
          </a:xfrm>
        </p:spPr>
        <p:txBody>
          <a:bodyPr/>
          <a:lstStyle/>
          <a:p>
            <a:r>
              <a:rPr lang="en-US" dirty="0"/>
              <a:t>Design Language / Visual Communication</a:t>
            </a:r>
          </a:p>
        </p:txBody>
      </p:sp>
      <p:pic>
        <p:nvPicPr>
          <p:cNvPr id="5" name="Picture 4" descr="A graphic design diagram with text&#10;&#10;Description automatically generated with medium confidence">
            <a:extLst>
              <a:ext uri="{FF2B5EF4-FFF2-40B4-BE49-F238E27FC236}">
                <a16:creationId xmlns:a16="http://schemas.microsoft.com/office/drawing/2014/main" id="{E103C8DC-D694-CF27-E64A-1FEDF2970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225" y="1775792"/>
            <a:ext cx="7772400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21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E8CBBF-2877-C407-EB76-CB59EAF04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9DFC0-F1D2-124B-D0EC-226D4DD6A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638942" cy="706964"/>
          </a:xfrm>
        </p:spPr>
        <p:txBody>
          <a:bodyPr/>
          <a:lstStyle/>
          <a:p>
            <a:r>
              <a:rPr lang="en-US" dirty="0"/>
              <a:t>Design Language / Visual Communication</a:t>
            </a:r>
          </a:p>
        </p:txBody>
      </p:sp>
      <p:pic>
        <p:nvPicPr>
          <p:cNvPr id="4" name="Picture 3" descr="A graphic design guide to different types of shapes&#10;&#10;Description automatically generated with medium confidence">
            <a:extLst>
              <a:ext uri="{FF2B5EF4-FFF2-40B4-BE49-F238E27FC236}">
                <a16:creationId xmlns:a16="http://schemas.microsoft.com/office/drawing/2014/main" id="{5BB1205E-4485-073B-0523-98A6244B55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225" y="1755913"/>
            <a:ext cx="7772400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492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0F83A-87E2-96B6-CAF8-E359A13CEA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34D90-3BE1-E8E7-119D-3AD527D01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9638942" cy="706964"/>
          </a:xfrm>
        </p:spPr>
        <p:txBody>
          <a:bodyPr/>
          <a:lstStyle/>
          <a:p>
            <a:r>
              <a:rPr lang="en-US" dirty="0"/>
              <a:t>Design Guide</a:t>
            </a:r>
          </a:p>
        </p:txBody>
      </p:sp>
      <p:pic>
        <p:nvPicPr>
          <p:cNvPr id="5" name="Picture 4" descr="A guide to a brand&#10;&#10;Description automatically generated with medium confidence">
            <a:extLst>
              <a:ext uri="{FF2B5EF4-FFF2-40B4-BE49-F238E27FC236}">
                <a16:creationId xmlns:a16="http://schemas.microsoft.com/office/drawing/2014/main" id="{55CE4212-6ED5-E36C-4C52-F66C9539E6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225" y="1802296"/>
            <a:ext cx="7772400" cy="5006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174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13511F-0E47-52EC-B838-F1A10E2EC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7424D-703A-FBE3-DE6D-B173BB2CF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u="none" strike="noStrike" dirty="0">
                <a:solidFill>
                  <a:schemeClr val="bg1"/>
                </a:solidFill>
                <a:effectLst/>
                <a:latin typeface="-apple-system"/>
              </a:rPr>
              <a:t>Activity...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3ECE8-EAA1-0902-F75D-8AF0CF759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l"/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Consider ways in which UI and UX can be designed to consider the end user.</a:t>
            </a:r>
          </a:p>
          <a:p>
            <a:pPr algn="l"/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1. On your own design an icon to represent the following:</a:t>
            </a:r>
          </a:p>
          <a:p>
            <a:pPr lvl="1"/>
            <a:r>
              <a:rPr lang="en-GB" dirty="0">
                <a:solidFill>
                  <a:srgbClr val="1D2125"/>
                </a:solidFill>
                <a:latin typeface="-apple-system"/>
              </a:rPr>
              <a:t>The Teaching and Learning building</a:t>
            </a:r>
          </a:p>
          <a:p>
            <a:pPr lvl="1"/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The corridor</a:t>
            </a:r>
            <a:endParaRPr lang="en-GB" dirty="0">
              <a:solidFill>
                <a:srgbClr val="1D2125"/>
              </a:solidFill>
              <a:latin typeface="-apple-system"/>
            </a:endParaRPr>
          </a:p>
          <a:p>
            <a:pPr lvl="1"/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The vending machine</a:t>
            </a:r>
          </a:p>
          <a:p>
            <a:pPr lvl="1"/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The Mac Lab.</a:t>
            </a:r>
          </a:p>
          <a:p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Then compare the designs with the group.</a:t>
            </a:r>
          </a:p>
          <a:p>
            <a:pPr algn="l"/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2. Design the journey to bring someone into our Mac Lab. Include information that will help the user.</a:t>
            </a:r>
          </a:p>
          <a:p>
            <a:pPr algn="l"/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3. Set up a </a:t>
            </a:r>
            <a:r>
              <a:rPr lang="en-GB" b="0" i="0" u="none" strike="noStrike" dirty="0" err="1">
                <a:solidFill>
                  <a:srgbClr val="1D2125"/>
                </a:solidFill>
                <a:effectLst/>
                <a:latin typeface="-apple-system"/>
              </a:rPr>
              <a:t>Figma.com</a:t>
            </a:r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 account</a:t>
            </a:r>
          </a:p>
          <a:p>
            <a:pPr algn="l"/>
            <a:r>
              <a:rPr lang="en-GB" b="0" i="0" u="none" strike="noStrike" dirty="0">
                <a:solidFill>
                  <a:srgbClr val="1D2125"/>
                </a:solidFill>
                <a:effectLst/>
                <a:latin typeface="-apple-system"/>
              </a:rPr>
              <a:t>4. Develop the design as a flowchart prototype of the journey and experience.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6025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207</TotalTime>
  <Words>153</Words>
  <Application>Microsoft Macintosh PowerPoint</Application>
  <PresentationFormat>Widescreen</PresentationFormat>
  <Paragraphs>29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-apple-system</vt:lpstr>
      <vt:lpstr>Arial</vt:lpstr>
      <vt:lpstr>Century Gothic</vt:lpstr>
      <vt:lpstr>Wingdings 3</vt:lpstr>
      <vt:lpstr>Ion Boardroom</vt:lpstr>
      <vt:lpstr>Intro To UX Design</vt:lpstr>
      <vt:lpstr>What Is UX?</vt:lpstr>
      <vt:lpstr>Human Computer Interface Design</vt:lpstr>
      <vt:lpstr>Activity...</vt:lpstr>
      <vt:lpstr>Activity...</vt:lpstr>
      <vt:lpstr>Design Language / Visual Communication</vt:lpstr>
      <vt:lpstr>Design Language / Visual Communication</vt:lpstr>
      <vt:lpstr>Design Guide</vt:lpstr>
      <vt:lpstr>Activity...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Brett Aggersberg</dc:creator>
  <cp:lastModifiedBy>Brett Aggersberg</cp:lastModifiedBy>
  <cp:revision>4</cp:revision>
  <dcterms:created xsi:type="dcterms:W3CDTF">2024-10-18T08:47:08Z</dcterms:created>
  <dcterms:modified xsi:type="dcterms:W3CDTF">2024-10-18T12:14:25Z</dcterms:modified>
</cp:coreProperties>
</file>