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64" r:id="rId4"/>
    <p:sldId id="258" r:id="rId5"/>
    <p:sldId id="259" r:id="rId6"/>
    <p:sldId id="265" r:id="rId7"/>
    <p:sldId id="266" r:id="rId8"/>
    <p:sldId id="267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3" d="100"/>
          <a:sy n="83" d="100"/>
        </p:scale>
        <p:origin x="92" y="9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2/23/2021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3000" kern="1200" cap="all" spc="20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SWOT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91695" y="1402080"/>
            <a:ext cx="5320696" cy="40538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Strengths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Weaknesses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Opportunities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Threats</a:t>
            </a:r>
          </a:p>
        </p:txBody>
      </p:sp>
    </p:spTree>
    <p:extLst>
      <p:ext uri="{BB962C8B-B14F-4D97-AF65-F5344CB8AC3E}">
        <p14:creationId xmlns:p14="http://schemas.microsoft.com/office/powerpoint/2010/main" val="3636219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3000">
                <a:solidFill>
                  <a:srgbClr val="FFFFFF"/>
                </a:solidFill>
              </a:rPr>
              <a:t>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https://www.youtube.com/watch?v=JXXHqM6RzZQ</a:t>
            </a:r>
          </a:p>
        </p:txBody>
      </p:sp>
    </p:spTree>
    <p:extLst>
      <p:ext uri="{BB962C8B-B14F-4D97-AF65-F5344CB8AC3E}">
        <p14:creationId xmlns:p14="http://schemas.microsoft.com/office/powerpoint/2010/main" val="3908007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E69EC0-ACA2-48DE-A875-42CEAAC37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183A6-7C38-4BD6-A4AC-4EE46363B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404040"/>
                </a:solidFill>
              </a:rPr>
              <a:t>What do you think of SWOT?  Do you think you would use it?  In what way would it be useful?</a:t>
            </a:r>
          </a:p>
        </p:txBody>
      </p:sp>
    </p:spTree>
    <p:extLst>
      <p:ext uri="{BB962C8B-B14F-4D97-AF65-F5344CB8AC3E}">
        <p14:creationId xmlns:p14="http://schemas.microsoft.com/office/powerpoint/2010/main" val="3921584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tx1"/>
                </a:solidFill>
              </a:rPr>
              <a:t>aCTIVITY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Spend the next ten minutes creating a SWOT analysis on yourself.  Be honest….What are you strengths, weaknesses, opportunities and threats?</a:t>
            </a: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>
                <a:solidFill>
                  <a:schemeClr val="bg1"/>
                </a:solidFill>
              </a:rPr>
              <a:t>We shall then discuss these as a group.</a:t>
            </a:r>
          </a:p>
        </p:txBody>
      </p:sp>
    </p:spTree>
    <p:extLst>
      <p:ext uri="{BB962C8B-B14F-4D97-AF65-F5344CB8AC3E}">
        <p14:creationId xmlns:p14="http://schemas.microsoft.com/office/powerpoint/2010/main" val="16444938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30360"/>
            <a:ext cx="7729728" cy="31019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Using the organisation that you have chosen, write in the chat box what you believe their strengths are?</a:t>
            </a:r>
          </a:p>
          <a:p>
            <a:pPr>
              <a:buFontTx/>
              <a:buChar char="-"/>
            </a:pPr>
            <a:r>
              <a:rPr lang="en-GB" dirty="0"/>
              <a:t>How strong is their brand?</a:t>
            </a:r>
          </a:p>
          <a:p>
            <a:pPr>
              <a:buFontTx/>
              <a:buChar char="-"/>
            </a:pPr>
            <a:r>
              <a:rPr lang="en-GB" dirty="0"/>
              <a:t>Assess their activities, what do they do well?</a:t>
            </a:r>
          </a:p>
          <a:p>
            <a:pPr>
              <a:buFontTx/>
              <a:buChar char="-"/>
            </a:pPr>
            <a:r>
              <a:rPr lang="en-GB" dirty="0"/>
              <a:t>What is their feedback like?</a:t>
            </a:r>
          </a:p>
          <a:p>
            <a:pPr>
              <a:buFontTx/>
              <a:buChar char="-"/>
            </a:pPr>
            <a:r>
              <a:rPr lang="en-GB" dirty="0"/>
              <a:t>Do they publish their service user numbers?</a:t>
            </a:r>
          </a:p>
          <a:p>
            <a:pPr>
              <a:buFontTx/>
              <a:buChar char="-"/>
            </a:pPr>
            <a:r>
              <a:rPr lang="en-GB" dirty="0"/>
              <a:t>Look at their public release (social media, website etc).  How often and strongly written are their comms?  How is it received by its audience?</a:t>
            </a:r>
          </a:p>
        </p:txBody>
      </p:sp>
    </p:spTree>
    <p:extLst>
      <p:ext uri="{BB962C8B-B14F-4D97-AF65-F5344CB8AC3E}">
        <p14:creationId xmlns:p14="http://schemas.microsoft.com/office/powerpoint/2010/main" val="3147857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C75E3-C0FE-435C-B23C-821610185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C0AA0-1B74-4607-95E2-E4070666F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organisation that you have chosen, write in the chat box what you believe their weaknesses are?</a:t>
            </a:r>
          </a:p>
          <a:p>
            <a:r>
              <a:rPr lang="en-GB" dirty="0"/>
              <a:t>What is their public profile like?</a:t>
            </a:r>
          </a:p>
          <a:p>
            <a:r>
              <a:rPr lang="en-GB" dirty="0"/>
              <a:t>Do they make use of digital mediums?</a:t>
            </a:r>
          </a:p>
          <a:p>
            <a:r>
              <a:rPr lang="en-GB" dirty="0"/>
              <a:t>What is their feedback like?</a:t>
            </a:r>
          </a:p>
          <a:p>
            <a:r>
              <a:rPr lang="en-GB" dirty="0"/>
              <a:t>How well do you they evidence how they meet their social objective?</a:t>
            </a:r>
          </a:p>
        </p:txBody>
      </p:sp>
    </p:spTree>
    <p:extLst>
      <p:ext uri="{BB962C8B-B14F-4D97-AF65-F5344CB8AC3E}">
        <p14:creationId xmlns:p14="http://schemas.microsoft.com/office/powerpoint/2010/main" val="40000502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78113-61E4-46BB-BABC-884437308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0880D-E12B-4590-B062-0A7096752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organisation that you have chosen, write in the chat box what you believe their opportunities are?</a:t>
            </a:r>
          </a:p>
          <a:p>
            <a:r>
              <a:rPr lang="en-GB" dirty="0"/>
              <a:t>Are there areas that the organisation could move it?</a:t>
            </a:r>
          </a:p>
          <a:p>
            <a:r>
              <a:rPr lang="en-GB" dirty="0"/>
              <a:t>Diversification?</a:t>
            </a:r>
          </a:p>
          <a:p>
            <a:r>
              <a:rPr lang="en-GB" dirty="0"/>
              <a:t>New markets?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53755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4899D-5B3B-4AC9-9F3A-E2EBD34BC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77E97-E35A-4917-8476-C0C7A3A65C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organisation that you have chosen, write in the chat box what you believe their threats are?</a:t>
            </a:r>
          </a:p>
          <a:p>
            <a:r>
              <a:rPr lang="en-GB" dirty="0"/>
              <a:t>How has </a:t>
            </a:r>
            <a:r>
              <a:rPr lang="en-GB" dirty="0" err="1"/>
              <a:t>covid</a:t>
            </a:r>
            <a:r>
              <a:rPr lang="en-GB" dirty="0"/>
              <a:t> affected the organisation?</a:t>
            </a:r>
          </a:p>
          <a:p>
            <a:r>
              <a:rPr lang="en-GB" dirty="0"/>
              <a:t>How do they manage their finances?</a:t>
            </a:r>
          </a:p>
          <a:p>
            <a:r>
              <a:rPr lang="en-GB" dirty="0"/>
              <a:t>Are the people involved with the organisation effective?</a:t>
            </a:r>
          </a:p>
          <a:p>
            <a:r>
              <a:rPr lang="en-GB" dirty="0"/>
              <a:t>Are they at threat of closure or severe impairment of the </a:t>
            </a:r>
            <a:r>
              <a:rPr lang="en-GB"/>
              <a:t>business activities?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059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2729" y="5499895"/>
            <a:ext cx="9638443" cy="48463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https://www.youtube.com/watch?v=kJgAv7yGEKY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50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How to create an action plan from a SWOT</a:t>
            </a:r>
          </a:p>
        </p:txBody>
      </p:sp>
    </p:spTree>
    <p:extLst>
      <p:ext uri="{BB962C8B-B14F-4D97-AF65-F5344CB8AC3E}">
        <p14:creationId xmlns:p14="http://schemas.microsoft.com/office/powerpoint/2010/main" val="3041530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Using the same SWOT analysis you have just created, now create an action plan for the organisation to take forward.</a:t>
            </a:r>
          </a:p>
        </p:txBody>
      </p:sp>
    </p:spTree>
    <p:extLst>
      <p:ext uri="{BB962C8B-B14F-4D97-AF65-F5344CB8AC3E}">
        <p14:creationId xmlns:p14="http://schemas.microsoft.com/office/powerpoint/2010/main" val="1553958955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1286</TotalTime>
  <Words>353</Words>
  <Application>Microsoft Office PowerPoint</Application>
  <PresentationFormat>Widescreen</PresentationFormat>
  <Paragraphs>41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Gill Sans MT</vt:lpstr>
      <vt:lpstr>Parcel</vt:lpstr>
      <vt:lpstr>SWOT</vt:lpstr>
      <vt:lpstr>vIDEO</vt:lpstr>
      <vt:lpstr>Discussion</vt:lpstr>
      <vt:lpstr>aCTIVITY</vt:lpstr>
      <vt:lpstr>Strengths</vt:lpstr>
      <vt:lpstr>Weaknesses</vt:lpstr>
      <vt:lpstr>Opportunities</vt:lpstr>
      <vt:lpstr>threats</vt:lpstr>
      <vt:lpstr>How to create an action plan from a SWOT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SWOT</dc:title>
  <dc:creator>Jessica Shore</dc:creator>
  <cp:lastModifiedBy>Jessica Shore</cp:lastModifiedBy>
  <cp:revision>4</cp:revision>
  <dcterms:created xsi:type="dcterms:W3CDTF">2021-02-23T18:11:27Z</dcterms:created>
  <dcterms:modified xsi:type="dcterms:W3CDTF">2021-02-24T15:38:24Z</dcterms:modified>
</cp:coreProperties>
</file>