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7" r:id="rId1"/>
  </p:sldMasterIdLst>
  <p:notesMasterIdLst>
    <p:notesMasterId r:id="rId47"/>
  </p:notesMasterIdLst>
  <p:handoutMasterIdLst>
    <p:handoutMasterId r:id="rId48"/>
  </p:handoutMasterIdLst>
  <p:sldIdLst>
    <p:sldId id="332" r:id="rId2"/>
    <p:sldId id="366" r:id="rId3"/>
    <p:sldId id="417" r:id="rId4"/>
    <p:sldId id="407" r:id="rId5"/>
    <p:sldId id="418" r:id="rId6"/>
    <p:sldId id="419" r:id="rId7"/>
    <p:sldId id="420" r:id="rId8"/>
    <p:sldId id="421" r:id="rId9"/>
    <p:sldId id="422" r:id="rId10"/>
    <p:sldId id="423" r:id="rId11"/>
    <p:sldId id="426" r:id="rId12"/>
    <p:sldId id="424" r:id="rId13"/>
    <p:sldId id="509" r:id="rId14"/>
    <p:sldId id="510" r:id="rId15"/>
    <p:sldId id="511" r:id="rId16"/>
    <p:sldId id="430" r:id="rId17"/>
    <p:sldId id="260" r:id="rId18"/>
    <p:sldId id="353" r:id="rId19"/>
    <p:sldId id="4448" r:id="rId20"/>
    <p:sldId id="4440" r:id="rId21"/>
    <p:sldId id="4110" r:id="rId22"/>
    <p:sldId id="4111" r:id="rId23"/>
    <p:sldId id="427" r:id="rId24"/>
    <p:sldId id="4441" r:id="rId25"/>
    <p:sldId id="428" r:id="rId26"/>
    <p:sldId id="429" r:id="rId27"/>
    <p:sldId id="431" r:id="rId28"/>
    <p:sldId id="432" r:id="rId29"/>
    <p:sldId id="4442" r:id="rId30"/>
    <p:sldId id="434" r:id="rId31"/>
    <p:sldId id="435" r:id="rId32"/>
    <p:sldId id="436" r:id="rId33"/>
    <p:sldId id="4449" r:id="rId34"/>
    <p:sldId id="4451" r:id="rId35"/>
    <p:sldId id="4443" r:id="rId36"/>
    <p:sldId id="438" r:id="rId37"/>
    <p:sldId id="4444" r:id="rId38"/>
    <p:sldId id="4445" r:id="rId39"/>
    <p:sldId id="440" r:id="rId40"/>
    <p:sldId id="4447" r:id="rId41"/>
    <p:sldId id="439" r:id="rId42"/>
    <p:sldId id="4446" r:id="rId43"/>
    <p:sldId id="441" r:id="rId44"/>
    <p:sldId id="284" r:id="rId45"/>
    <p:sldId id="285" r:id="rId46"/>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913164-2837-A34C-BE07-E421FB1AD180}" v="245" dt="2026-01-15T12:05:07.8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408" autoAdjust="0"/>
    <p:restoredTop sz="94576" autoAdjust="0"/>
  </p:normalViewPr>
  <p:slideViewPr>
    <p:cSldViewPr>
      <p:cViewPr varScale="1">
        <p:scale>
          <a:sx n="109" d="100"/>
          <a:sy n="109" d="100"/>
        </p:scale>
        <p:origin x="185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ushik Das Sarma" userId="933e70427221395b" providerId="LiveId" clId="{275329F2-E9C2-5BF3-AFA6-F8BEEE3651AE}"/>
    <pc:docChg chg="undo redo custSel addSld delSld modSld sldOrd">
      <pc:chgData name="Koushik Das Sarma" userId="933e70427221395b" providerId="LiveId" clId="{275329F2-E9C2-5BF3-AFA6-F8BEEE3651AE}" dt="2026-01-20T12:43:29.281" v="1457" actId="20577"/>
      <pc:docMkLst>
        <pc:docMk/>
      </pc:docMkLst>
      <pc:sldChg chg="modSp add mod">
        <pc:chgData name="Koushik Das Sarma" userId="933e70427221395b" providerId="LiveId" clId="{275329F2-E9C2-5BF3-AFA6-F8BEEE3651AE}" dt="2026-01-15T11:24:49.319" v="1051" actId="1076"/>
        <pc:sldMkLst>
          <pc:docMk/>
          <pc:sldMk cId="2957345022" sldId="260"/>
        </pc:sldMkLst>
        <pc:spChg chg="mod">
          <ac:chgData name="Koushik Das Sarma" userId="933e70427221395b" providerId="LiveId" clId="{275329F2-E9C2-5BF3-AFA6-F8BEEE3651AE}" dt="2026-01-14T20:16:18.653" v="13"/>
          <ac:spMkLst>
            <pc:docMk/>
            <pc:sldMk cId="2957345022" sldId="260"/>
            <ac:spMk id="9" creationId="{057F819B-3A8C-4B8F-6E45-BC1601D1CB47}"/>
          </ac:spMkLst>
        </pc:spChg>
        <pc:spChg chg="mod">
          <ac:chgData name="Koushik Das Sarma" userId="933e70427221395b" providerId="LiveId" clId="{275329F2-E9C2-5BF3-AFA6-F8BEEE3651AE}" dt="2026-01-15T11:24:49.319" v="1051" actId="1076"/>
          <ac:spMkLst>
            <pc:docMk/>
            <pc:sldMk cId="2957345022" sldId="260"/>
            <ac:spMk id="23" creationId="{BE48B834-5519-F05C-1D9E-25CDF5C2F306}"/>
          </ac:spMkLst>
        </pc:spChg>
      </pc:sldChg>
      <pc:sldChg chg="addSp delSp modSp mod">
        <pc:chgData name="Koushik Das Sarma" userId="933e70427221395b" providerId="LiveId" clId="{275329F2-E9C2-5BF3-AFA6-F8BEEE3651AE}" dt="2026-01-15T11:35:07.898" v="1123" actId="20577"/>
        <pc:sldMkLst>
          <pc:docMk/>
          <pc:sldMk cId="0" sldId="284"/>
        </pc:sldMkLst>
        <pc:spChg chg="add del mod">
          <ac:chgData name="Koushik Das Sarma" userId="933e70427221395b" providerId="LiveId" clId="{275329F2-E9C2-5BF3-AFA6-F8BEEE3651AE}" dt="2026-01-15T11:35:07.898" v="1123" actId="20577"/>
          <ac:spMkLst>
            <pc:docMk/>
            <pc:sldMk cId="0" sldId="284"/>
            <ac:spMk id="4" creationId="{4526A7B9-3897-78A3-66A1-591D630A7C7A}"/>
          </ac:spMkLst>
        </pc:spChg>
        <pc:spChg chg="mod">
          <ac:chgData name="Koushik Das Sarma" userId="933e70427221395b" providerId="LiveId" clId="{275329F2-E9C2-5BF3-AFA6-F8BEEE3651AE}" dt="2026-01-15T10:39:22.753" v="844" actId="20577"/>
          <ac:spMkLst>
            <pc:docMk/>
            <pc:sldMk cId="0" sldId="284"/>
            <ac:spMk id="37890" creationId="{F61EE242-58A7-7BAB-0837-EB4EE68CAA9F}"/>
          </ac:spMkLst>
        </pc:spChg>
      </pc:sldChg>
      <pc:sldChg chg="modSp mod">
        <pc:chgData name="Koushik Das Sarma" userId="933e70427221395b" providerId="LiveId" clId="{275329F2-E9C2-5BF3-AFA6-F8BEEE3651AE}" dt="2026-01-15T11:24:25.363" v="1050" actId="948"/>
        <pc:sldMkLst>
          <pc:docMk/>
          <pc:sldMk cId="0" sldId="285"/>
        </pc:sldMkLst>
        <pc:spChg chg="mod">
          <ac:chgData name="Koushik Das Sarma" userId="933e70427221395b" providerId="LiveId" clId="{275329F2-E9C2-5BF3-AFA6-F8BEEE3651AE}" dt="2026-01-15T11:24:25.363" v="1050" actId="948"/>
          <ac:spMkLst>
            <pc:docMk/>
            <pc:sldMk cId="0" sldId="285"/>
            <ac:spMk id="38915" creationId="{05682C6C-DFE6-9399-4C4C-A2661F160333}"/>
          </ac:spMkLst>
        </pc:spChg>
      </pc:sldChg>
      <pc:sldChg chg="modSp mod">
        <pc:chgData name="Koushik Das Sarma" userId="933e70427221395b" providerId="LiveId" clId="{275329F2-E9C2-5BF3-AFA6-F8BEEE3651AE}" dt="2026-01-15T15:25:40.357" v="1453" actId="20577"/>
        <pc:sldMkLst>
          <pc:docMk/>
          <pc:sldMk cId="0" sldId="332"/>
        </pc:sldMkLst>
        <pc:spChg chg="mod">
          <ac:chgData name="Koushik Das Sarma" userId="933e70427221395b" providerId="LiveId" clId="{275329F2-E9C2-5BF3-AFA6-F8BEEE3651AE}" dt="2026-01-15T15:25:40.357" v="1453" actId="20577"/>
          <ac:spMkLst>
            <pc:docMk/>
            <pc:sldMk cId="0" sldId="332"/>
            <ac:spMk id="6147" creationId="{00D42C6E-1758-C313-E26A-A5B5DC62BEA6}"/>
          </ac:spMkLst>
        </pc:spChg>
      </pc:sldChg>
      <pc:sldChg chg="modSp add mod">
        <pc:chgData name="Koushik Das Sarma" userId="933e70427221395b" providerId="LiveId" clId="{275329F2-E9C2-5BF3-AFA6-F8BEEE3651AE}" dt="2026-01-14T20:16:29.543" v="15" actId="1076"/>
        <pc:sldMkLst>
          <pc:docMk/>
          <pc:sldMk cId="3198123862" sldId="353"/>
        </pc:sldMkLst>
        <pc:spChg chg="mod">
          <ac:chgData name="Koushik Das Sarma" userId="933e70427221395b" providerId="LiveId" clId="{275329F2-E9C2-5BF3-AFA6-F8BEEE3651AE}" dt="2026-01-14T20:16:23.965" v="14" actId="404"/>
          <ac:spMkLst>
            <pc:docMk/>
            <pc:sldMk cId="3198123862" sldId="353"/>
            <ac:spMk id="3" creationId="{ECDCF283-76B6-8647-A35F-27EA8914B54F}"/>
          </ac:spMkLst>
        </pc:spChg>
        <pc:spChg chg="mod">
          <ac:chgData name="Koushik Das Sarma" userId="933e70427221395b" providerId="LiveId" clId="{275329F2-E9C2-5BF3-AFA6-F8BEEE3651AE}" dt="2026-01-14T20:16:29.543" v="15" actId="1076"/>
          <ac:spMkLst>
            <pc:docMk/>
            <pc:sldMk cId="3198123862" sldId="353"/>
            <ac:spMk id="7" creationId="{B5335492-E64E-EC48-A81E-7C0DAD8321ED}"/>
          </ac:spMkLst>
        </pc:spChg>
        <pc:spChg chg="mod">
          <ac:chgData name="Koushik Das Sarma" userId="933e70427221395b" providerId="LiveId" clId="{275329F2-E9C2-5BF3-AFA6-F8BEEE3651AE}" dt="2026-01-14T20:16:18.653" v="13"/>
          <ac:spMkLst>
            <pc:docMk/>
            <pc:sldMk cId="3198123862" sldId="353"/>
            <ac:spMk id="10" creationId="{38EF5BA8-8DF1-63E8-3740-9D40A7813F8A}"/>
          </ac:spMkLst>
        </pc:spChg>
      </pc:sldChg>
      <pc:sldChg chg="modSp mod">
        <pc:chgData name="Koushik Das Sarma" userId="933e70427221395b" providerId="LiveId" clId="{275329F2-E9C2-5BF3-AFA6-F8BEEE3651AE}" dt="2026-01-15T11:33:26.298" v="1107" actId="20577"/>
        <pc:sldMkLst>
          <pc:docMk/>
          <pc:sldMk cId="697958694" sldId="417"/>
        </pc:sldMkLst>
        <pc:spChg chg="mod">
          <ac:chgData name="Koushik Das Sarma" userId="933e70427221395b" providerId="LiveId" clId="{275329F2-E9C2-5BF3-AFA6-F8BEEE3651AE}" dt="2026-01-15T11:33:26.298" v="1107" actId="20577"/>
          <ac:spMkLst>
            <pc:docMk/>
            <pc:sldMk cId="697958694" sldId="417"/>
            <ac:spMk id="3" creationId="{A0774137-BACD-B49F-4219-C04620AD08E0}"/>
          </ac:spMkLst>
        </pc:spChg>
      </pc:sldChg>
      <pc:sldChg chg="addSp modSp mod">
        <pc:chgData name="Koushik Das Sarma" userId="933e70427221395b" providerId="LiveId" clId="{275329F2-E9C2-5BF3-AFA6-F8BEEE3651AE}" dt="2026-01-15T11:38:39.607" v="1125" actId="255"/>
        <pc:sldMkLst>
          <pc:docMk/>
          <pc:sldMk cId="2400295201" sldId="418"/>
        </pc:sldMkLst>
        <pc:spChg chg="mod">
          <ac:chgData name="Koushik Das Sarma" userId="933e70427221395b" providerId="LiveId" clId="{275329F2-E9C2-5BF3-AFA6-F8BEEE3651AE}" dt="2026-01-15T11:38:39.607" v="1125" actId="255"/>
          <ac:spMkLst>
            <pc:docMk/>
            <pc:sldMk cId="2400295201" sldId="418"/>
            <ac:spMk id="3" creationId="{414734A7-AF33-CFE4-D1DC-EF7342560390}"/>
          </ac:spMkLst>
        </pc:spChg>
        <pc:spChg chg="add mod">
          <ac:chgData name="Koushik Das Sarma" userId="933e70427221395b" providerId="LiveId" clId="{275329F2-E9C2-5BF3-AFA6-F8BEEE3651AE}" dt="2026-01-15T11:25:55.369" v="1075" actId="14100"/>
          <ac:spMkLst>
            <pc:docMk/>
            <pc:sldMk cId="2400295201" sldId="418"/>
            <ac:spMk id="6" creationId="{EC0F6869-03F8-6398-19E4-C2465DEC2674}"/>
          </ac:spMkLst>
        </pc:spChg>
      </pc:sldChg>
      <pc:sldChg chg="addSp modSp">
        <pc:chgData name="Koushik Das Sarma" userId="933e70427221395b" providerId="LiveId" clId="{275329F2-E9C2-5BF3-AFA6-F8BEEE3651AE}" dt="2026-01-15T11:25:58.738" v="1076"/>
        <pc:sldMkLst>
          <pc:docMk/>
          <pc:sldMk cId="4214731119" sldId="419"/>
        </pc:sldMkLst>
        <pc:spChg chg="add mod">
          <ac:chgData name="Koushik Das Sarma" userId="933e70427221395b" providerId="LiveId" clId="{275329F2-E9C2-5BF3-AFA6-F8BEEE3651AE}" dt="2026-01-15T11:25:58.738" v="1076"/>
          <ac:spMkLst>
            <pc:docMk/>
            <pc:sldMk cId="4214731119" sldId="419"/>
            <ac:spMk id="3" creationId="{2FF96C86-9CF7-09FB-4429-40D719E0B49A}"/>
          </ac:spMkLst>
        </pc:spChg>
      </pc:sldChg>
      <pc:sldChg chg="addSp modSp">
        <pc:chgData name="Koushik Das Sarma" userId="933e70427221395b" providerId="LiveId" clId="{275329F2-E9C2-5BF3-AFA6-F8BEEE3651AE}" dt="2026-01-15T11:26:02.149" v="1077"/>
        <pc:sldMkLst>
          <pc:docMk/>
          <pc:sldMk cId="2428221112" sldId="420"/>
        </pc:sldMkLst>
        <pc:spChg chg="add mod">
          <ac:chgData name="Koushik Das Sarma" userId="933e70427221395b" providerId="LiveId" clId="{275329F2-E9C2-5BF3-AFA6-F8BEEE3651AE}" dt="2026-01-15T11:26:02.149" v="1077"/>
          <ac:spMkLst>
            <pc:docMk/>
            <pc:sldMk cId="2428221112" sldId="420"/>
            <ac:spMk id="5" creationId="{78B2A518-9C23-36BF-3B3D-6FDDF850D16E}"/>
          </ac:spMkLst>
        </pc:spChg>
      </pc:sldChg>
      <pc:sldChg chg="addSp delSp modSp mod">
        <pc:chgData name="Koushik Das Sarma" userId="933e70427221395b" providerId="LiveId" clId="{275329F2-E9C2-5BF3-AFA6-F8BEEE3651AE}" dt="2026-01-15T12:03:51.899" v="1439"/>
        <pc:sldMkLst>
          <pc:docMk/>
          <pc:sldMk cId="1505136169" sldId="424"/>
        </pc:sldMkLst>
        <pc:spChg chg="add mod">
          <ac:chgData name="Koushik Das Sarma" userId="933e70427221395b" providerId="LiveId" clId="{275329F2-E9C2-5BF3-AFA6-F8BEEE3651AE}" dt="2026-01-15T11:26:12.795" v="1078"/>
          <ac:spMkLst>
            <pc:docMk/>
            <pc:sldMk cId="1505136169" sldId="424"/>
            <ac:spMk id="4" creationId="{A6232DCB-CD7F-1A19-9116-07139BE9FB5C}"/>
          </ac:spMkLst>
        </pc:spChg>
        <pc:picChg chg="add mod">
          <ac:chgData name="Koushik Das Sarma" userId="933e70427221395b" providerId="LiveId" clId="{275329F2-E9C2-5BF3-AFA6-F8BEEE3651AE}" dt="2026-01-15T12:03:51.899" v="1439"/>
          <ac:picMkLst>
            <pc:docMk/>
            <pc:sldMk cId="1505136169" sldId="424"/>
            <ac:picMk id="6" creationId="{C79FA0B0-973F-18C8-59E2-28E53FB55A40}"/>
          </ac:picMkLst>
        </pc:picChg>
      </pc:sldChg>
      <pc:sldChg chg="addSp delSp modSp mod chgLayout">
        <pc:chgData name="Koushik Das Sarma" userId="933e70427221395b" providerId="LiveId" clId="{275329F2-E9C2-5BF3-AFA6-F8BEEE3651AE}" dt="2026-01-15T11:26:34.538" v="1080"/>
        <pc:sldMkLst>
          <pc:docMk/>
          <pc:sldMk cId="3466633686" sldId="427"/>
        </pc:sldMkLst>
        <pc:spChg chg="mod ord">
          <ac:chgData name="Koushik Das Sarma" userId="933e70427221395b" providerId="LiveId" clId="{275329F2-E9C2-5BF3-AFA6-F8BEEE3651AE}" dt="2026-01-14T20:23:44.644" v="45" actId="700"/>
          <ac:spMkLst>
            <pc:docMk/>
            <pc:sldMk cId="3466633686" sldId="427"/>
            <ac:spMk id="2" creationId="{B42312A8-517D-CBB5-B1EF-5C01225E016E}"/>
          </ac:spMkLst>
        </pc:spChg>
        <pc:spChg chg="add del mod">
          <ac:chgData name="Koushik Das Sarma" userId="933e70427221395b" providerId="LiveId" clId="{275329F2-E9C2-5BF3-AFA6-F8BEEE3651AE}" dt="2026-01-14T20:25:12.107" v="78" actId="403"/>
          <ac:spMkLst>
            <pc:docMk/>
            <pc:sldMk cId="3466633686" sldId="427"/>
            <ac:spMk id="3" creationId="{F9B69AF6-8A5D-76F3-CC10-19927616E02E}"/>
          </ac:spMkLst>
        </pc:spChg>
        <pc:spChg chg="mod ord">
          <ac:chgData name="Koushik Das Sarma" userId="933e70427221395b" providerId="LiveId" clId="{275329F2-E9C2-5BF3-AFA6-F8BEEE3651AE}" dt="2026-01-14T20:23:44.644" v="45" actId="700"/>
          <ac:spMkLst>
            <pc:docMk/>
            <pc:sldMk cId="3466633686" sldId="427"/>
            <ac:spMk id="4" creationId="{DA9D8584-75BF-63FC-01A5-05D9B754D39B}"/>
          </ac:spMkLst>
        </pc:spChg>
        <pc:spChg chg="add mod">
          <ac:chgData name="Koushik Das Sarma" userId="933e70427221395b" providerId="LiveId" clId="{275329F2-E9C2-5BF3-AFA6-F8BEEE3651AE}" dt="2026-01-15T11:26:34.538" v="1080"/>
          <ac:spMkLst>
            <pc:docMk/>
            <pc:sldMk cId="3466633686" sldId="427"/>
            <ac:spMk id="5" creationId="{DBCB480C-69B8-2FF3-BA51-843818DC10EF}"/>
          </ac:spMkLst>
        </pc:spChg>
      </pc:sldChg>
      <pc:sldChg chg="addSp modSp mod">
        <pc:chgData name="Koushik Das Sarma" userId="933e70427221395b" providerId="LiveId" clId="{275329F2-E9C2-5BF3-AFA6-F8BEEE3651AE}" dt="2026-01-20T12:43:29.281" v="1457" actId="20577"/>
        <pc:sldMkLst>
          <pc:docMk/>
          <pc:sldMk cId="1992801121" sldId="428"/>
        </pc:sldMkLst>
        <pc:spChg chg="mod">
          <ac:chgData name="Koushik Das Sarma" userId="933e70427221395b" providerId="LiveId" clId="{275329F2-E9C2-5BF3-AFA6-F8BEEE3651AE}" dt="2026-01-14T20:26:35.161" v="120" actId="20577"/>
          <ac:spMkLst>
            <pc:docMk/>
            <pc:sldMk cId="1992801121" sldId="428"/>
            <ac:spMk id="2" creationId="{015A66B7-9C12-B69C-A551-BC29A21D891E}"/>
          </ac:spMkLst>
        </pc:spChg>
        <pc:spChg chg="mod">
          <ac:chgData name="Koushik Das Sarma" userId="933e70427221395b" providerId="LiveId" clId="{275329F2-E9C2-5BF3-AFA6-F8BEEE3651AE}" dt="2026-01-20T12:43:29.281" v="1457" actId="20577"/>
          <ac:spMkLst>
            <pc:docMk/>
            <pc:sldMk cId="1992801121" sldId="428"/>
            <ac:spMk id="3" creationId="{98547915-3774-0DC7-5949-F8B56218BA2A}"/>
          </ac:spMkLst>
        </pc:spChg>
        <pc:spChg chg="add mod">
          <ac:chgData name="Koushik Das Sarma" userId="933e70427221395b" providerId="LiveId" clId="{275329F2-E9C2-5BF3-AFA6-F8BEEE3651AE}" dt="2026-01-15T11:26:40.097" v="1082"/>
          <ac:spMkLst>
            <pc:docMk/>
            <pc:sldMk cId="1992801121" sldId="428"/>
            <ac:spMk id="5" creationId="{B3C3FE9A-DE98-A5F9-7628-3DCE53134EDD}"/>
          </ac:spMkLst>
        </pc:spChg>
      </pc:sldChg>
      <pc:sldChg chg="addSp modSp mod">
        <pc:chgData name="Koushik Das Sarma" userId="933e70427221395b" providerId="LiveId" clId="{275329F2-E9C2-5BF3-AFA6-F8BEEE3651AE}" dt="2026-01-15T11:26:44.446" v="1083"/>
        <pc:sldMkLst>
          <pc:docMk/>
          <pc:sldMk cId="3014640691" sldId="429"/>
        </pc:sldMkLst>
        <pc:spChg chg="mod">
          <ac:chgData name="Koushik Das Sarma" userId="933e70427221395b" providerId="LiveId" clId="{275329F2-E9C2-5BF3-AFA6-F8BEEE3651AE}" dt="2026-01-14T20:30:50.733" v="186" actId="20577"/>
          <ac:spMkLst>
            <pc:docMk/>
            <pc:sldMk cId="3014640691" sldId="429"/>
            <ac:spMk id="2" creationId="{73B9C2F3-9D5A-DF27-E403-CA786EE25A0A}"/>
          </ac:spMkLst>
        </pc:spChg>
        <pc:spChg chg="mod">
          <ac:chgData name="Koushik Das Sarma" userId="933e70427221395b" providerId="LiveId" clId="{275329F2-E9C2-5BF3-AFA6-F8BEEE3651AE}" dt="2026-01-14T20:34:42.297" v="248" actId="113"/>
          <ac:spMkLst>
            <pc:docMk/>
            <pc:sldMk cId="3014640691" sldId="429"/>
            <ac:spMk id="3" creationId="{3E6722F9-B0E2-4B7A-5AE8-B37FC44DFF8E}"/>
          </ac:spMkLst>
        </pc:spChg>
        <pc:spChg chg="add mod">
          <ac:chgData name="Koushik Das Sarma" userId="933e70427221395b" providerId="LiveId" clId="{275329F2-E9C2-5BF3-AFA6-F8BEEE3651AE}" dt="2026-01-15T11:26:44.446" v="1083"/>
          <ac:spMkLst>
            <pc:docMk/>
            <pc:sldMk cId="3014640691" sldId="429"/>
            <ac:spMk id="5" creationId="{9A982DF8-717D-A162-94B1-9780B5CD6A47}"/>
          </ac:spMkLst>
        </pc:spChg>
      </pc:sldChg>
      <pc:sldChg chg="addSp delSp modSp mod ord">
        <pc:chgData name="Koushik Das Sarma" userId="933e70427221395b" providerId="LiveId" clId="{275329F2-E9C2-5BF3-AFA6-F8BEEE3651AE}" dt="2026-01-15T12:04:21.353" v="1445"/>
        <pc:sldMkLst>
          <pc:docMk/>
          <pc:sldMk cId="1282474026" sldId="430"/>
        </pc:sldMkLst>
        <pc:spChg chg="add del mod">
          <ac:chgData name="Koushik Das Sarma" userId="933e70427221395b" providerId="LiveId" clId="{275329F2-E9C2-5BF3-AFA6-F8BEEE3651AE}" dt="2026-01-15T12:04:12.156" v="1443" actId="478"/>
          <ac:spMkLst>
            <pc:docMk/>
            <pc:sldMk cId="1282474026" sldId="430"/>
            <ac:spMk id="3" creationId="{BE0498EB-71E5-E247-F744-8C271E857041}"/>
          </ac:spMkLst>
        </pc:spChg>
        <pc:picChg chg="add">
          <ac:chgData name="Koushik Das Sarma" userId="933e70427221395b" providerId="LiveId" clId="{275329F2-E9C2-5BF3-AFA6-F8BEEE3651AE}" dt="2026-01-15T12:04:21.353" v="1445"/>
          <ac:picMkLst>
            <pc:docMk/>
            <pc:sldMk cId="1282474026" sldId="430"/>
            <ac:picMk id="10" creationId="{487D7FEC-ED64-968D-4DB7-D40C1DFD3EB6}"/>
          </ac:picMkLst>
        </pc:picChg>
      </pc:sldChg>
      <pc:sldChg chg="addSp modSp mod">
        <pc:chgData name="Koushik Das Sarma" userId="933e70427221395b" providerId="LiveId" clId="{275329F2-E9C2-5BF3-AFA6-F8BEEE3651AE}" dt="2026-01-15T11:26:49.320" v="1084"/>
        <pc:sldMkLst>
          <pc:docMk/>
          <pc:sldMk cId="2928906061" sldId="431"/>
        </pc:sldMkLst>
        <pc:spChg chg="mod">
          <ac:chgData name="Koushik Das Sarma" userId="933e70427221395b" providerId="LiveId" clId="{275329F2-E9C2-5BF3-AFA6-F8BEEE3651AE}" dt="2026-01-14T20:37:35.964" v="292" actId="20577"/>
          <ac:spMkLst>
            <pc:docMk/>
            <pc:sldMk cId="2928906061" sldId="431"/>
            <ac:spMk id="2" creationId="{BB165ED8-526F-4336-70B7-1FF51D72BE0E}"/>
          </ac:spMkLst>
        </pc:spChg>
        <pc:spChg chg="mod">
          <ac:chgData name="Koushik Das Sarma" userId="933e70427221395b" providerId="LiveId" clId="{275329F2-E9C2-5BF3-AFA6-F8BEEE3651AE}" dt="2026-01-14T20:40:42.241" v="360" actId="403"/>
          <ac:spMkLst>
            <pc:docMk/>
            <pc:sldMk cId="2928906061" sldId="431"/>
            <ac:spMk id="3" creationId="{43BA2697-4FD5-2ECB-29C2-7D8C1E4C64D7}"/>
          </ac:spMkLst>
        </pc:spChg>
        <pc:spChg chg="add mod">
          <ac:chgData name="Koushik Das Sarma" userId="933e70427221395b" providerId="LiveId" clId="{275329F2-E9C2-5BF3-AFA6-F8BEEE3651AE}" dt="2026-01-15T11:26:49.320" v="1084"/>
          <ac:spMkLst>
            <pc:docMk/>
            <pc:sldMk cId="2928906061" sldId="431"/>
            <ac:spMk id="5" creationId="{6B1670D4-98B2-7F12-6786-2A5FCC2A1061}"/>
          </ac:spMkLst>
        </pc:spChg>
      </pc:sldChg>
      <pc:sldChg chg="addSp modSp mod">
        <pc:chgData name="Koushik Das Sarma" userId="933e70427221395b" providerId="LiveId" clId="{275329F2-E9C2-5BF3-AFA6-F8BEEE3651AE}" dt="2026-01-15T11:26:54.844" v="1085"/>
        <pc:sldMkLst>
          <pc:docMk/>
          <pc:sldMk cId="2923145406" sldId="432"/>
        </pc:sldMkLst>
        <pc:spChg chg="mod">
          <ac:chgData name="Koushik Das Sarma" userId="933e70427221395b" providerId="LiveId" clId="{275329F2-E9C2-5BF3-AFA6-F8BEEE3651AE}" dt="2026-01-14T20:44:25.403" v="399" actId="20577"/>
          <ac:spMkLst>
            <pc:docMk/>
            <pc:sldMk cId="2923145406" sldId="432"/>
            <ac:spMk id="2" creationId="{5B8B715B-151C-98F4-9611-2ECB526067AA}"/>
          </ac:spMkLst>
        </pc:spChg>
        <pc:spChg chg="mod">
          <ac:chgData name="Koushik Das Sarma" userId="933e70427221395b" providerId="LiveId" clId="{275329F2-E9C2-5BF3-AFA6-F8BEEE3651AE}" dt="2026-01-14T20:45:15.332" v="407" actId="20577"/>
          <ac:spMkLst>
            <pc:docMk/>
            <pc:sldMk cId="2923145406" sldId="432"/>
            <ac:spMk id="3" creationId="{5443EBDA-74A8-1C6E-7C81-42B6506A8FED}"/>
          </ac:spMkLst>
        </pc:spChg>
        <pc:spChg chg="add mod">
          <ac:chgData name="Koushik Das Sarma" userId="933e70427221395b" providerId="LiveId" clId="{275329F2-E9C2-5BF3-AFA6-F8BEEE3651AE}" dt="2026-01-15T11:26:54.844" v="1085"/>
          <ac:spMkLst>
            <pc:docMk/>
            <pc:sldMk cId="2923145406" sldId="432"/>
            <ac:spMk id="5" creationId="{8A9A1F3B-E644-DAC0-BE6F-E899AF0592C5}"/>
          </ac:spMkLst>
        </pc:spChg>
      </pc:sldChg>
      <pc:sldChg chg="addSp modSp mod">
        <pc:chgData name="Koushik Das Sarma" userId="933e70427221395b" providerId="LiveId" clId="{275329F2-E9C2-5BF3-AFA6-F8BEEE3651AE}" dt="2026-01-15T11:52:09.388" v="1216"/>
        <pc:sldMkLst>
          <pc:docMk/>
          <pc:sldMk cId="335100474" sldId="434"/>
        </pc:sldMkLst>
        <pc:spChg chg="mod">
          <ac:chgData name="Koushik Das Sarma" userId="933e70427221395b" providerId="LiveId" clId="{275329F2-E9C2-5BF3-AFA6-F8BEEE3651AE}" dt="2026-01-14T20:50:40.307" v="503"/>
          <ac:spMkLst>
            <pc:docMk/>
            <pc:sldMk cId="335100474" sldId="434"/>
            <ac:spMk id="2" creationId="{3CCC4494-EA92-690A-3E6B-E80A8DEB7132}"/>
          </ac:spMkLst>
        </pc:spChg>
        <pc:spChg chg="mod">
          <ac:chgData name="Koushik Das Sarma" userId="933e70427221395b" providerId="LiveId" clId="{275329F2-E9C2-5BF3-AFA6-F8BEEE3651AE}" dt="2026-01-15T11:52:09.388" v="1216"/>
          <ac:spMkLst>
            <pc:docMk/>
            <pc:sldMk cId="335100474" sldId="434"/>
            <ac:spMk id="3" creationId="{2B8F7598-7E75-76B8-826E-920CF58E8C32}"/>
          </ac:spMkLst>
        </pc:spChg>
        <pc:spChg chg="add mod">
          <ac:chgData name="Koushik Das Sarma" userId="933e70427221395b" providerId="LiveId" clId="{275329F2-E9C2-5BF3-AFA6-F8BEEE3651AE}" dt="2026-01-15T11:27:03.653" v="1088"/>
          <ac:spMkLst>
            <pc:docMk/>
            <pc:sldMk cId="335100474" sldId="434"/>
            <ac:spMk id="5" creationId="{065E2F48-054F-2FAE-3CDE-81983A486BF4}"/>
          </ac:spMkLst>
        </pc:spChg>
      </pc:sldChg>
      <pc:sldChg chg="addSp modSp mod">
        <pc:chgData name="Koushik Das Sarma" userId="933e70427221395b" providerId="LiveId" clId="{275329F2-E9C2-5BF3-AFA6-F8BEEE3651AE}" dt="2026-01-15T11:27:10.673" v="1089"/>
        <pc:sldMkLst>
          <pc:docMk/>
          <pc:sldMk cId="3164426709" sldId="435"/>
        </pc:sldMkLst>
        <pc:spChg chg="mod">
          <ac:chgData name="Koushik Das Sarma" userId="933e70427221395b" providerId="LiveId" clId="{275329F2-E9C2-5BF3-AFA6-F8BEEE3651AE}" dt="2026-01-14T20:53:55.607" v="510" actId="20577"/>
          <ac:spMkLst>
            <pc:docMk/>
            <pc:sldMk cId="3164426709" sldId="435"/>
            <ac:spMk id="2" creationId="{21BA0C75-4EF3-709F-A04D-A4A0D9CB764E}"/>
          </ac:spMkLst>
        </pc:spChg>
        <pc:spChg chg="mod">
          <ac:chgData name="Koushik Das Sarma" userId="933e70427221395b" providerId="LiveId" clId="{275329F2-E9C2-5BF3-AFA6-F8BEEE3651AE}" dt="2026-01-14T20:58:25.592" v="622" actId="403"/>
          <ac:spMkLst>
            <pc:docMk/>
            <pc:sldMk cId="3164426709" sldId="435"/>
            <ac:spMk id="3" creationId="{003F27FC-A081-4961-AB8F-E5F9D8DEBA21}"/>
          </ac:spMkLst>
        </pc:spChg>
        <pc:spChg chg="add mod">
          <ac:chgData name="Koushik Das Sarma" userId="933e70427221395b" providerId="LiveId" clId="{275329F2-E9C2-5BF3-AFA6-F8BEEE3651AE}" dt="2026-01-15T11:27:10.673" v="1089"/>
          <ac:spMkLst>
            <pc:docMk/>
            <pc:sldMk cId="3164426709" sldId="435"/>
            <ac:spMk id="5" creationId="{0D39B548-BC6C-9D96-453E-EBC35BDD3687}"/>
          </ac:spMkLst>
        </pc:spChg>
      </pc:sldChg>
      <pc:sldChg chg="addSp delSp modSp mod">
        <pc:chgData name="Koushik Das Sarma" userId="933e70427221395b" providerId="LiveId" clId="{275329F2-E9C2-5BF3-AFA6-F8BEEE3651AE}" dt="2026-01-15T12:05:17.145" v="1451" actId="14100"/>
        <pc:sldMkLst>
          <pc:docMk/>
          <pc:sldMk cId="925041863" sldId="436"/>
        </pc:sldMkLst>
        <pc:spChg chg="mod">
          <ac:chgData name="Koushik Das Sarma" userId="933e70427221395b" providerId="LiveId" clId="{275329F2-E9C2-5BF3-AFA6-F8BEEE3651AE}" dt="2026-01-14T20:59:16.287" v="646" actId="20577"/>
          <ac:spMkLst>
            <pc:docMk/>
            <pc:sldMk cId="925041863" sldId="436"/>
            <ac:spMk id="2" creationId="{6C06270A-7A8E-7C60-F7BF-23B02FBB13AD}"/>
          </ac:spMkLst>
        </pc:spChg>
        <pc:spChg chg="add mod">
          <ac:chgData name="Koushik Das Sarma" userId="933e70427221395b" providerId="LiveId" clId="{275329F2-E9C2-5BF3-AFA6-F8BEEE3651AE}" dt="2026-01-15T11:27:15.507" v="1090"/>
          <ac:spMkLst>
            <pc:docMk/>
            <pc:sldMk cId="925041863" sldId="436"/>
            <ac:spMk id="3" creationId="{A492FD10-9736-57CE-7E19-497EBC91679F}"/>
          </ac:spMkLst>
        </pc:spChg>
        <pc:spChg chg="add mod">
          <ac:chgData name="Koushik Das Sarma" userId="933e70427221395b" providerId="LiveId" clId="{275329F2-E9C2-5BF3-AFA6-F8BEEE3651AE}" dt="2026-01-15T12:05:17.145" v="1451" actId="14100"/>
          <ac:spMkLst>
            <pc:docMk/>
            <pc:sldMk cId="925041863" sldId="436"/>
            <ac:spMk id="15" creationId="{05D40739-10A7-7F31-48D7-BB027B7F0211}"/>
          </ac:spMkLst>
        </pc:spChg>
        <pc:picChg chg="add mod">
          <ac:chgData name="Koushik Das Sarma" userId="933e70427221395b" providerId="LiveId" clId="{275329F2-E9C2-5BF3-AFA6-F8BEEE3651AE}" dt="2026-01-15T12:05:12.596" v="1450" actId="1076"/>
          <ac:picMkLst>
            <pc:docMk/>
            <pc:sldMk cId="925041863" sldId="436"/>
            <ac:picMk id="7" creationId="{7068324C-2D14-95C8-C6F6-CDEFFB19D58C}"/>
          </ac:picMkLst>
        </pc:picChg>
      </pc:sldChg>
      <pc:sldChg chg="modSp mod">
        <pc:chgData name="Koushik Das Sarma" userId="933e70427221395b" providerId="LiveId" clId="{275329F2-E9C2-5BF3-AFA6-F8BEEE3651AE}" dt="2026-01-15T11:05:34.165" v="900" actId="20577"/>
        <pc:sldMkLst>
          <pc:docMk/>
          <pc:sldMk cId="3111542473" sldId="438"/>
        </pc:sldMkLst>
        <pc:spChg chg="mod">
          <ac:chgData name="Koushik Das Sarma" userId="933e70427221395b" providerId="LiveId" clId="{275329F2-E9C2-5BF3-AFA6-F8BEEE3651AE}" dt="2026-01-15T10:49:22.139" v="851" actId="404"/>
          <ac:spMkLst>
            <pc:docMk/>
            <pc:sldMk cId="3111542473" sldId="438"/>
            <ac:spMk id="2" creationId="{280DA167-959F-1853-FEF9-C775E9C6E42F}"/>
          </ac:spMkLst>
        </pc:spChg>
        <pc:spChg chg="mod">
          <ac:chgData name="Koushik Das Sarma" userId="933e70427221395b" providerId="LiveId" clId="{275329F2-E9C2-5BF3-AFA6-F8BEEE3651AE}" dt="2026-01-15T11:05:34.165" v="900" actId="20577"/>
          <ac:spMkLst>
            <pc:docMk/>
            <pc:sldMk cId="3111542473" sldId="438"/>
            <ac:spMk id="3" creationId="{47051711-FF5C-841D-A6EF-D9F04EEFC23E}"/>
          </ac:spMkLst>
        </pc:spChg>
      </pc:sldChg>
      <pc:sldChg chg="modSp mod">
        <pc:chgData name="Koushik Das Sarma" userId="933e70427221395b" providerId="LiveId" clId="{275329F2-E9C2-5BF3-AFA6-F8BEEE3651AE}" dt="2026-01-15T11:08:35.313" v="941" actId="20577"/>
        <pc:sldMkLst>
          <pc:docMk/>
          <pc:sldMk cId="498448118" sldId="439"/>
        </pc:sldMkLst>
        <pc:spChg chg="mod">
          <ac:chgData name="Koushik Das Sarma" userId="933e70427221395b" providerId="LiveId" clId="{275329F2-E9C2-5BF3-AFA6-F8BEEE3651AE}" dt="2026-01-15T11:07:42.318" v="920" actId="20577"/>
          <ac:spMkLst>
            <pc:docMk/>
            <pc:sldMk cId="498448118" sldId="439"/>
            <ac:spMk id="2" creationId="{C8743B78-99DF-F496-C6F1-485B14483FEB}"/>
          </ac:spMkLst>
        </pc:spChg>
        <pc:spChg chg="mod">
          <ac:chgData name="Koushik Das Sarma" userId="933e70427221395b" providerId="LiveId" clId="{275329F2-E9C2-5BF3-AFA6-F8BEEE3651AE}" dt="2026-01-15T11:08:35.313" v="941" actId="20577"/>
          <ac:spMkLst>
            <pc:docMk/>
            <pc:sldMk cId="498448118" sldId="439"/>
            <ac:spMk id="3" creationId="{E1197EB9-6EFD-4133-599C-1092A68AF6F7}"/>
          </ac:spMkLst>
        </pc:spChg>
      </pc:sldChg>
      <pc:sldChg chg="modSp mod ord">
        <pc:chgData name="Koushik Das Sarma" userId="933e70427221395b" providerId="LiveId" clId="{275329F2-E9C2-5BF3-AFA6-F8BEEE3651AE}" dt="2026-01-15T11:19:15.850" v="1018" actId="20578"/>
        <pc:sldMkLst>
          <pc:docMk/>
          <pc:sldMk cId="2297745908" sldId="440"/>
        </pc:sldMkLst>
        <pc:spChg chg="mod">
          <ac:chgData name="Koushik Das Sarma" userId="933e70427221395b" providerId="LiveId" clId="{275329F2-E9C2-5BF3-AFA6-F8BEEE3651AE}" dt="2026-01-15T11:15:18.701" v="961" actId="20577"/>
          <ac:spMkLst>
            <pc:docMk/>
            <pc:sldMk cId="2297745908" sldId="440"/>
            <ac:spMk id="2" creationId="{6313BB2B-4FB7-73F9-9F76-A94D5D951BDE}"/>
          </ac:spMkLst>
        </pc:spChg>
        <pc:spChg chg="mod">
          <ac:chgData name="Koushik Das Sarma" userId="933e70427221395b" providerId="LiveId" clId="{275329F2-E9C2-5BF3-AFA6-F8BEEE3651AE}" dt="2026-01-15T11:16:55.857" v="990" actId="15"/>
          <ac:spMkLst>
            <pc:docMk/>
            <pc:sldMk cId="2297745908" sldId="440"/>
            <ac:spMk id="3" creationId="{B0F5ADD4-CAA7-4182-90EC-C4BA1D45A110}"/>
          </ac:spMkLst>
        </pc:spChg>
      </pc:sldChg>
      <pc:sldChg chg="modSp mod">
        <pc:chgData name="Koushik Das Sarma" userId="933e70427221395b" providerId="LiveId" clId="{275329F2-E9C2-5BF3-AFA6-F8BEEE3651AE}" dt="2026-01-15T12:01:06.417" v="1427"/>
        <pc:sldMkLst>
          <pc:docMk/>
          <pc:sldMk cId="4159789048" sldId="441"/>
        </pc:sldMkLst>
        <pc:spChg chg="mod">
          <ac:chgData name="Koushik Das Sarma" userId="933e70427221395b" providerId="LiveId" clId="{275329F2-E9C2-5BF3-AFA6-F8BEEE3651AE}" dt="2026-01-15T11:57:29.530" v="1340" actId="20577"/>
          <ac:spMkLst>
            <pc:docMk/>
            <pc:sldMk cId="4159789048" sldId="441"/>
            <ac:spMk id="2" creationId="{47C4F2EC-7677-B8CC-B8E6-689B19393DE8}"/>
          </ac:spMkLst>
        </pc:spChg>
        <pc:spChg chg="mod">
          <ac:chgData name="Koushik Das Sarma" userId="933e70427221395b" providerId="LiveId" clId="{275329F2-E9C2-5BF3-AFA6-F8BEEE3651AE}" dt="2026-01-15T12:01:06.417" v="1427"/>
          <ac:spMkLst>
            <pc:docMk/>
            <pc:sldMk cId="4159789048" sldId="441"/>
            <ac:spMk id="3" creationId="{C84C300B-489F-AE61-C7B3-FC32344094E8}"/>
          </ac:spMkLst>
        </pc:spChg>
      </pc:sldChg>
      <pc:sldChg chg="modSp add mod">
        <pc:chgData name="Koushik Das Sarma" userId="933e70427221395b" providerId="LiveId" clId="{275329F2-E9C2-5BF3-AFA6-F8BEEE3651AE}" dt="2026-01-14T20:14:17.585" v="5" actId="1076"/>
        <pc:sldMkLst>
          <pc:docMk/>
          <pc:sldMk cId="3438057839" sldId="509"/>
        </pc:sldMkLst>
        <pc:spChg chg="mod">
          <ac:chgData name="Koushik Das Sarma" userId="933e70427221395b" providerId="LiveId" clId="{275329F2-E9C2-5BF3-AFA6-F8BEEE3651AE}" dt="2026-01-14T20:13:31.627" v="1"/>
          <ac:spMkLst>
            <pc:docMk/>
            <pc:sldMk cId="3438057839" sldId="509"/>
            <ac:spMk id="4" creationId="{0D742E89-FE57-BBAA-77CA-7345D1C127DC}"/>
          </ac:spMkLst>
        </pc:spChg>
        <pc:spChg chg="mod">
          <ac:chgData name="Koushik Das Sarma" userId="933e70427221395b" providerId="LiveId" clId="{275329F2-E9C2-5BF3-AFA6-F8BEEE3651AE}" dt="2026-01-14T20:14:17.585" v="5" actId="1076"/>
          <ac:spMkLst>
            <pc:docMk/>
            <pc:sldMk cId="3438057839" sldId="509"/>
            <ac:spMk id="6" creationId="{DED54AFD-F114-7D98-AC16-35C8E998EDB4}"/>
          </ac:spMkLst>
        </pc:spChg>
        <pc:picChg chg="mod">
          <ac:chgData name="Koushik Das Sarma" userId="933e70427221395b" providerId="LiveId" clId="{275329F2-E9C2-5BF3-AFA6-F8BEEE3651AE}" dt="2026-01-14T20:14:12.347" v="4" actId="1076"/>
          <ac:picMkLst>
            <pc:docMk/>
            <pc:sldMk cId="3438057839" sldId="509"/>
            <ac:picMk id="3074" creationId="{F0517959-2A60-6D8E-2FF0-6B15E7340AA3}"/>
          </ac:picMkLst>
        </pc:picChg>
      </pc:sldChg>
      <pc:sldChg chg="modSp add mod">
        <pc:chgData name="Koushik Das Sarma" userId="933e70427221395b" providerId="LiveId" clId="{275329F2-E9C2-5BF3-AFA6-F8BEEE3651AE}" dt="2026-01-14T20:14:40.762" v="9" actId="1076"/>
        <pc:sldMkLst>
          <pc:docMk/>
          <pc:sldMk cId="1735554524" sldId="510"/>
        </pc:sldMkLst>
        <pc:spChg chg="mod">
          <ac:chgData name="Koushik Das Sarma" userId="933e70427221395b" providerId="LiveId" clId="{275329F2-E9C2-5BF3-AFA6-F8BEEE3651AE}" dt="2026-01-14T20:13:02.840" v="0"/>
          <ac:spMkLst>
            <pc:docMk/>
            <pc:sldMk cId="1735554524" sldId="510"/>
            <ac:spMk id="4" creationId="{6FE13200-200D-920F-E72D-E72155BA6784}"/>
          </ac:spMkLst>
        </pc:spChg>
        <pc:spChg chg="mod">
          <ac:chgData name="Koushik Das Sarma" userId="933e70427221395b" providerId="LiveId" clId="{275329F2-E9C2-5BF3-AFA6-F8BEEE3651AE}" dt="2026-01-14T20:14:24.071" v="6" actId="404"/>
          <ac:spMkLst>
            <pc:docMk/>
            <pc:sldMk cId="1735554524" sldId="510"/>
            <ac:spMk id="5" creationId="{5ECAC67D-2C10-144B-F823-4C580671251E}"/>
          </ac:spMkLst>
        </pc:spChg>
        <pc:spChg chg="mod">
          <ac:chgData name="Koushik Das Sarma" userId="933e70427221395b" providerId="LiveId" clId="{275329F2-E9C2-5BF3-AFA6-F8BEEE3651AE}" dt="2026-01-14T20:14:29.761" v="7" actId="1076"/>
          <ac:spMkLst>
            <pc:docMk/>
            <pc:sldMk cId="1735554524" sldId="510"/>
            <ac:spMk id="6" creationId="{6E7CFBD9-A2E4-E9FC-C3FD-04865DC45546}"/>
          </ac:spMkLst>
        </pc:spChg>
        <pc:spChg chg="mod">
          <ac:chgData name="Koushik Das Sarma" userId="933e70427221395b" providerId="LiveId" clId="{275329F2-E9C2-5BF3-AFA6-F8BEEE3651AE}" dt="2026-01-14T20:14:35.911" v="8" actId="1076"/>
          <ac:spMkLst>
            <pc:docMk/>
            <pc:sldMk cId="1735554524" sldId="510"/>
            <ac:spMk id="7" creationId="{10000FD2-1F2C-6EF3-5981-CF0AABD7A585}"/>
          </ac:spMkLst>
        </pc:spChg>
        <pc:spChg chg="mod">
          <ac:chgData name="Koushik Das Sarma" userId="933e70427221395b" providerId="LiveId" clId="{275329F2-E9C2-5BF3-AFA6-F8BEEE3651AE}" dt="2026-01-14T20:14:40.762" v="9" actId="1076"/>
          <ac:spMkLst>
            <pc:docMk/>
            <pc:sldMk cId="1735554524" sldId="510"/>
            <ac:spMk id="8" creationId="{C025DBDA-694E-0DCB-A880-06F20C521063}"/>
          </ac:spMkLst>
        </pc:spChg>
      </pc:sldChg>
      <pc:sldChg chg="modSp add mod">
        <pc:chgData name="Koushik Das Sarma" userId="933e70427221395b" providerId="LiveId" clId="{275329F2-E9C2-5BF3-AFA6-F8BEEE3651AE}" dt="2026-01-15T11:29:57.083" v="1098" actId="20577"/>
        <pc:sldMkLst>
          <pc:docMk/>
          <pc:sldMk cId="3351407392" sldId="511"/>
        </pc:sldMkLst>
        <pc:spChg chg="mod">
          <ac:chgData name="Koushik Das Sarma" userId="933e70427221395b" providerId="LiveId" clId="{275329F2-E9C2-5BF3-AFA6-F8BEEE3651AE}" dt="2026-01-14T20:13:57.358" v="2"/>
          <ac:spMkLst>
            <pc:docMk/>
            <pc:sldMk cId="3351407392" sldId="511"/>
            <ac:spMk id="4" creationId="{CD87A703-4DEE-5098-298F-6BEA698EDB2F}"/>
          </ac:spMkLst>
        </pc:spChg>
        <pc:spChg chg="mod">
          <ac:chgData name="Koushik Das Sarma" userId="933e70427221395b" providerId="LiveId" clId="{275329F2-E9C2-5BF3-AFA6-F8BEEE3651AE}" dt="2026-01-15T11:29:57.083" v="1098" actId="20577"/>
          <ac:spMkLst>
            <pc:docMk/>
            <pc:sldMk cId="3351407392" sldId="511"/>
            <ac:spMk id="7" creationId="{835E96D2-1675-8B47-B64A-A0078A691A0B}"/>
          </ac:spMkLst>
        </pc:spChg>
        <pc:picChg chg="mod">
          <ac:chgData name="Koushik Das Sarma" userId="933e70427221395b" providerId="LiveId" clId="{275329F2-E9C2-5BF3-AFA6-F8BEEE3651AE}" dt="2026-01-14T20:14:58.177" v="12" actId="1076"/>
          <ac:picMkLst>
            <pc:docMk/>
            <pc:sldMk cId="3351407392" sldId="511"/>
            <ac:picMk id="8" creationId="{9A5343FC-B0CA-034D-82DA-C7BA77118F36}"/>
          </ac:picMkLst>
        </pc:picChg>
      </pc:sldChg>
      <pc:sldChg chg="delSp modSp add mod">
        <pc:chgData name="Koushik Das Sarma" userId="933e70427221395b" providerId="LiveId" clId="{275329F2-E9C2-5BF3-AFA6-F8BEEE3651AE}" dt="2026-01-15T11:24:58.542" v="1056" actId="1035"/>
        <pc:sldMkLst>
          <pc:docMk/>
          <pc:sldMk cId="142482764" sldId="4110"/>
        </pc:sldMkLst>
        <pc:spChg chg="mod">
          <ac:chgData name="Koushik Das Sarma" userId="933e70427221395b" providerId="LiveId" clId="{275329F2-E9C2-5BF3-AFA6-F8BEEE3651AE}" dt="2026-01-14T20:20:13.072" v="20"/>
          <ac:spMkLst>
            <pc:docMk/>
            <pc:sldMk cId="142482764" sldId="4110"/>
            <ac:spMk id="4" creationId="{1D3114DE-9345-0978-E6AC-4A96D385D9AD}"/>
          </ac:spMkLst>
        </pc:spChg>
        <pc:spChg chg="mod">
          <ac:chgData name="Koushik Das Sarma" userId="933e70427221395b" providerId="LiveId" clId="{275329F2-E9C2-5BF3-AFA6-F8BEEE3651AE}" dt="2026-01-15T11:24:58.542" v="1056" actId="1035"/>
          <ac:spMkLst>
            <pc:docMk/>
            <pc:sldMk cId="142482764" sldId="4110"/>
            <ac:spMk id="6" creationId="{B4D9F132-551D-4748-B725-ADAB65C93603}"/>
          </ac:spMkLst>
        </pc:spChg>
        <pc:spChg chg="mod">
          <ac:chgData name="Koushik Das Sarma" userId="933e70427221395b" providerId="LiveId" clId="{275329F2-E9C2-5BF3-AFA6-F8BEEE3651AE}" dt="2026-01-14T20:22:50.449" v="35" actId="20577"/>
          <ac:spMkLst>
            <pc:docMk/>
            <pc:sldMk cId="142482764" sldId="4110"/>
            <ac:spMk id="8" creationId="{7F2C665F-9BF8-AE48-BA20-988FE448D647}"/>
          </ac:spMkLst>
        </pc:spChg>
        <pc:picChg chg="mod">
          <ac:chgData name="Koushik Das Sarma" userId="933e70427221395b" providerId="LiveId" clId="{275329F2-E9C2-5BF3-AFA6-F8BEEE3651AE}" dt="2026-01-14T20:20:28.538" v="23" actId="1076"/>
          <ac:picMkLst>
            <pc:docMk/>
            <pc:sldMk cId="142482764" sldId="4110"/>
            <ac:picMk id="5" creationId="{26D82246-777A-9748-AD84-C9D3DCC2C957}"/>
          </ac:picMkLst>
        </pc:picChg>
      </pc:sldChg>
      <pc:sldChg chg="addSp delSp modSp add">
        <pc:chgData name="Koushik Das Sarma" userId="933e70427221395b" providerId="LiveId" clId="{275329F2-E9C2-5BF3-AFA6-F8BEEE3651AE}" dt="2026-01-15T12:04:50.974" v="1447"/>
        <pc:sldMkLst>
          <pc:docMk/>
          <pc:sldMk cId="8636491" sldId="4111"/>
        </pc:sldMkLst>
        <pc:spChg chg="mod">
          <ac:chgData name="Koushik Das Sarma" userId="933e70427221395b" providerId="LiveId" clId="{275329F2-E9C2-5BF3-AFA6-F8BEEE3651AE}" dt="2026-01-14T20:20:13.072" v="20"/>
          <ac:spMkLst>
            <pc:docMk/>
            <pc:sldMk cId="8636491" sldId="4111"/>
            <ac:spMk id="4" creationId="{EE510CAD-662D-B2A7-3976-5C935ED06911}"/>
          </ac:spMkLst>
        </pc:spChg>
        <pc:picChg chg="add mod">
          <ac:chgData name="Koushik Das Sarma" userId="933e70427221395b" providerId="LiveId" clId="{275329F2-E9C2-5BF3-AFA6-F8BEEE3651AE}" dt="2026-01-15T12:04:50.974" v="1447"/>
          <ac:picMkLst>
            <pc:docMk/>
            <pc:sldMk cId="8636491" sldId="4111"/>
            <ac:picMk id="3" creationId="{F0D59D71-9AA1-CD98-FD55-B9683A5D369D}"/>
          </ac:picMkLst>
        </pc:picChg>
      </pc:sldChg>
      <pc:sldChg chg="modSp add mod">
        <pc:chgData name="Koushik Das Sarma" userId="933e70427221395b" providerId="LiveId" clId="{275329F2-E9C2-5BF3-AFA6-F8BEEE3651AE}" dt="2026-01-14T20:16:47.002" v="18" actId="207"/>
        <pc:sldMkLst>
          <pc:docMk/>
          <pc:sldMk cId="366535491" sldId="4440"/>
        </pc:sldMkLst>
        <pc:spChg chg="mod">
          <ac:chgData name="Koushik Das Sarma" userId="933e70427221395b" providerId="LiveId" clId="{275329F2-E9C2-5BF3-AFA6-F8BEEE3651AE}" dt="2026-01-14T20:16:38.977" v="16" actId="1076"/>
          <ac:spMkLst>
            <pc:docMk/>
            <pc:sldMk cId="366535491" sldId="4440"/>
            <ac:spMk id="3" creationId="{D0260D0D-6F8F-95A4-5CEB-DF01B3EDFB7C}"/>
          </ac:spMkLst>
        </pc:spChg>
        <pc:spChg chg="mod">
          <ac:chgData name="Koushik Das Sarma" userId="933e70427221395b" providerId="LiveId" clId="{275329F2-E9C2-5BF3-AFA6-F8BEEE3651AE}" dt="2026-01-14T20:16:47.002" v="18" actId="207"/>
          <ac:spMkLst>
            <pc:docMk/>
            <pc:sldMk cId="366535491" sldId="4440"/>
            <ac:spMk id="8" creationId="{98A904E6-F9ED-EF42-7B8F-8ECFB953299F}"/>
          </ac:spMkLst>
        </pc:spChg>
        <pc:spChg chg="mod">
          <ac:chgData name="Koushik Das Sarma" userId="933e70427221395b" providerId="LiveId" clId="{275329F2-E9C2-5BF3-AFA6-F8BEEE3651AE}" dt="2026-01-14T20:16:18.653" v="13"/>
          <ac:spMkLst>
            <pc:docMk/>
            <pc:sldMk cId="366535491" sldId="4440"/>
            <ac:spMk id="10" creationId="{9434EE19-1CDA-EB9F-31CE-A88CF6E6AC8E}"/>
          </ac:spMkLst>
        </pc:spChg>
      </pc:sldChg>
      <pc:sldChg chg="addSp modSp add mod">
        <pc:chgData name="Koushik Das Sarma" userId="933e70427221395b" providerId="LiveId" clId="{275329F2-E9C2-5BF3-AFA6-F8BEEE3651AE}" dt="2026-01-15T11:26:37.232" v="1081"/>
        <pc:sldMkLst>
          <pc:docMk/>
          <pc:sldMk cId="2695985802" sldId="4441"/>
        </pc:sldMkLst>
        <pc:spChg chg="mod">
          <ac:chgData name="Koushik Das Sarma" userId="933e70427221395b" providerId="LiveId" clId="{275329F2-E9C2-5BF3-AFA6-F8BEEE3651AE}" dt="2026-01-14T20:25:45.607" v="91" actId="403"/>
          <ac:spMkLst>
            <pc:docMk/>
            <pc:sldMk cId="2695985802" sldId="4441"/>
            <ac:spMk id="3" creationId="{D57C8554-69A3-4438-24BB-6A977EF66B61}"/>
          </ac:spMkLst>
        </pc:spChg>
        <pc:spChg chg="add mod">
          <ac:chgData name="Koushik Das Sarma" userId="933e70427221395b" providerId="LiveId" clId="{275329F2-E9C2-5BF3-AFA6-F8BEEE3651AE}" dt="2026-01-15T11:26:37.232" v="1081"/>
          <ac:spMkLst>
            <pc:docMk/>
            <pc:sldMk cId="2695985802" sldId="4441"/>
            <ac:spMk id="5" creationId="{48CE4CB8-EA0F-5D36-31AD-2A4633ACC1FD}"/>
          </ac:spMkLst>
        </pc:spChg>
      </pc:sldChg>
      <pc:sldChg chg="addSp modSp add mod">
        <pc:chgData name="Koushik Das Sarma" userId="933e70427221395b" providerId="LiveId" clId="{275329F2-E9C2-5BF3-AFA6-F8BEEE3651AE}" dt="2026-01-15T11:49:48.056" v="1192" actId="20577"/>
        <pc:sldMkLst>
          <pc:docMk/>
          <pc:sldMk cId="2084507330" sldId="4442"/>
        </pc:sldMkLst>
        <pc:spChg chg="mod">
          <ac:chgData name="Koushik Das Sarma" userId="933e70427221395b" providerId="LiveId" clId="{275329F2-E9C2-5BF3-AFA6-F8BEEE3651AE}" dt="2026-01-15T11:49:48.056" v="1192" actId="20577"/>
          <ac:spMkLst>
            <pc:docMk/>
            <pc:sldMk cId="2084507330" sldId="4442"/>
            <ac:spMk id="3" creationId="{071EF975-4493-6687-0744-9E7CC606B48D}"/>
          </ac:spMkLst>
        </pc:spChg>
        <pc:spChg chg="add mod">
          <ac:chgData name="Koushik Das Sarma" userId="933e70427221395b" providerId="LiveId" clId="{275329F2-E9C2-5BF3-AFA6-F8BEEE3651AE}" dt="2026-01-15T11:27:00.331" v="1087"/>
          <ac:spMkLst>
            <pc:docMk/>
            <pc:sldMk cId="2084507330" sldId="4442"/>
            <ac:spMk id="5" creationId="{D8317D5C-FE0F-6003-192E-035D4F393EEF}"/>
          </ac:spMkLst>
        </pc:spChg>
      </pc:sldChg>
      <pc:sldChg chg="modSp add mod ord">
        <pc:chgData name="Koushik Das Sarma" userId="933e70427221395b" providerId="LiveId" clId="{275329F2-E9C2-5BF3-AFA6-F8BEEE3651AE}" dt="2026-01-15T10:50:06.957" v="873" actId="20577"/>
        <pc:sldMkLst>
          <pc:docMk/>
          <pc:sldMk cId="2055938364" sldId="4443"/>
        </pc:sldMkLst>
        <pc:spChg chg="mod">
          <ac:chgData name="Koushik Das Sarma" userId="933e70427221395b" providerId="LiveId" clId="{275329F2-E9C2-5BF3-AFA6-F8BEEE3651AE}" dt="2026-01-15T10:50:06.957" v="873" actId="20577"/>
          <ac:spMkLst>
            <pc:docMk/>
            <pc:sldMk cId="2055938364" sldId="4443"/>
            <ac:spMk id="6" creationId="{F572FEBA-C92F-6D84-8898-D2ED13108E09}"/>
          </ac:spMkLst>
        </pc:spChg>
      </pc:sldChg>
      <pc:sldChg chg="modSp add mod">
        <pc:chgData name="Koushik Das Sarma" userId="933e70427221395b" providerId="LiveId" clId="{275329F2-E9C2-5BF3-AFA6-F8BEEE3651AE}" dt="2026-01-15T11:05:49.995" v="909"/>
        <pc:sldMkLst>
          <pc:docMk/>
          <pc:sldMk cId="74579052" sldId="4444"/>
        </pc:sldMkLst>
        <pc:spChg chg="mod">
          <ac:chgData name="Koushik Das Sarma" userId="933e70427221395b" providerId="LiveId" clId="{275329F2-E9C2-5BF3-AFA6-F8BEEE3651AE}" dt="2026-01-15T11:05:49.995" v="909"/>
          <ac:spMkLst>
            <pc:docMk/>
            <pc:sldMk cId="74579052" sldId="4444"/>
            <ac:spMk id="3" creationId="{D8AFDF27-FFD7-16EA-AB43-7FBB8251BEEE}"/>
          </ac:spMkLst>
        </pc:spChg>
      </pc:sldChg>
      <pc:sldChg chg="modSp add mod">
        <pc:chgData name="Koushik Das Sarma" userId="933e70427221395b" providerId="LiveId" clId="{275329F2-E9C2-5BF3-AFA6-F8BEEE3651AE}" dt="2026-01-15T11:06:21.696" v="914" actId="27636"/>
        <pc:sldMkLst>
          <pc:docMk/>
          <pc:sldMk cId="2151760076" sldId="4445"/>
        </pc:sldMkLst>
        <pc:spChg chg="mod">
          <ac:chgData name="Koushik Das Sarma" userId="933e70427221395b" providerId="LiveId" clId="{275329F2-E9C2-5BF3-AFA6-F8BEEE3651AE}" dt="2026-01-15T11:06:21.696" v="914" actId="27636"/>
          <ac:spMkLst>
            <pc:docMk/>
            <pc:sldMk cId="2151760076" sldId="4445"/>
            <ac:spMk id="3" creationId="{F108E28A-AF65-E043-B967-2ECCF1B3B6D6}"/>
          </ac:spMkLst>
        </pc:spChg>
        <pc:spChg chg="mod">
          <ac:chgData name="Koushik Das Sarma" userId="933e70427221395b" providerId="LiveId" clId="{275329F2-E9C2-5BF3-AFA6-F8BEEE3651AE}" dt="2026-01-15T11:06:09.550" v="910"/>
          <ac:spMkLst>
            <pc:docMk/>
            <pc:sldMk cId="2151760076" sldId="4445"/>
            <ac:spMk id="5" creationId="{9A1A6C3A-7BED-18D4-F9FC-8C0EF7D0D28B}"/>
          </ac:spMkLst>
        </pc:spChg>
        <pc:spChg chg="mod">
          <ac:chgData name="Koushik Das Sarma" userId="933e70427221395b" providerId="LiveId" clId="{275329F2-E9C2-5BF3-AFA6-F8BEEE3651AE}" dt="2026-01-15T11:06:17.232" v="912" actId="1076"/>
          <ac:spMkLst>
            <pc:docMk/>
            <pc:sldMk cId="2151760076" sldId="4445"/>
            <ac:spMk id="12" creationId="{FFD0389F-A462-37F4-3B7A-6F0F6615D693}"/>
          </ac:spMkLst>
        </pc:spChg>
      </pc:sldChg>
      <pc:sldChg chg="modSp add mod">
        <pc:chgData name="Koushik Das Sarma" userId="933e70427221395b" providerId="LiveId" clId="{275329F2-E9C2-5BF3-AFA6-F8BEEE3651AE}" dt="2026-01-15T11:08:55.691" v="955" actId="15"/>
        <pc:sldMkLst>
          <pc:docMk/>
          <pc:sldMk cId="3176820590" sldId="4446"/>
        </pc:sldMkLst>
        <pc:spChg chg="mod">
          <ac:chgData name="Koushik Das Sarma" userId="933e70427221395b" providerId="LiveId" clId="{275329F2-E9C2-5BF3-AFA6-F8BEEE3651AE}" dt="2026-01-15T11:08:55.691" v="955" actId="15"/>
          <ac:spMkLst>
            <pc:docMk/>
            <pc:sldMk cId="3176820590" sldId="4446"/>
            <ac:spMk id="3" creationId="{750605D8-1BC0-77C4-6D76-427A60B209A2}"/>
          </ac:spMkLst>
        </pc:spChg>
      </pc:sldChg>
      <pc:sldChg chg="modSp add mod ord">
        <pc:chgData name="Koushik Das Sarma" userId="933e70427221395b" providerId="LiveId" clId="{275329F2-E9C2-5BF3-AFA6-F8BEEE3651AE}" dt="2026-01-15T11:19:15.850" v="1018" actId="20578"/>
        <pc:sldMkLst>
          <pc:docMk/>
          <pc:sldMk cId="1655155944" sldId="4447"/>
        </pc:sldMkLst>
        <pc:spChg chg="mod">
          <ac:chgData name="Koushik Das Sarma" userId="933e70427221395b" providerId="LiveId" clId="{275329F2-E9C2-5BF3-AFA6-F8BEEE3651AE}" dt="2026-01-15T11:18:51.024" v="1017" actId="20577"/>
          <ac:spMkLst>
            <pc:docMk/>
            <pc:sldMk cId="1655155944" sldId="4447"/>
            <ac:spMk id="3" creationId="{B4D9A73E-752C-D3E5-D5E5-0B9E21CCB84B}"/>
          </ac:spMkLst>
        </pc:spChg>
      </pc:sldChg>
      <pc:sldChg chg="modSp add mod modClrScheme modAnim chgLayout">
        <pc:chgData name="Koushik Das Sarma" userId="933e70427221395b" providerId="LiveId" clId="{275329F2-E9C2-5BF3-AFA6-F8BEEE3651AE}" dt="2026-01-15T11:41:43.161" v="1134" actId="207"/>
        <pc:sldMkLst>
          <pc:docMk/>
          <pc:sldMk cId="76286654" sldId="4448"/>
        </pc:sldMkLst>
        <pc:spChg chg="mod ord">
          <ac:chgData name="Koushik Das Sarma" userId="933e70427221395b" providerId="LiveId" clId="{275329F2-E9C2-5BF3-AFA6-F8BEEE3651AE}" dt="2026-01-15T11:41:43.161" v="1134" actId="207"/>
          <ac:spMkLst>
            <pc:docMk/>
            <pc:sldMk cId="76286654" sldId="4448"/>
            <ac:spMk id="2" creationId="{5E6387E0-7873-7643-B10F-EF5254558214}"/>
          </ac:spMkLst>
        </pc:spChg>
      </pc:sldChg>
      <pc:sldChg chg="modSp new mod">
        <pc:chgData name="Koushik Das Sarma" userId="933e70427221395b" providerId="LiveId" clId="{275329F2-E9C2-5BF3-AFA6-F8BEEE3651AE}" dt="2026-01-15T11:56:30.542" v="1317" actId="20577"/>
        <pc:sldMkLst>
          <pc:docMk/>
          <pc:sldMk cId="1782662510" sldId="4449"/>
        </pc:sldMkLst>
        <pc:spChg chg="mod">
          <ac:chgData name="Koushik Das Sarma" userId="933e70427221395b" providerId="LiveId" clId="{275329F2-E9C2-5BF3-AFA6-F8BEEE3651AE}" dt="2026-01-15T11:56:30.542" v="1317" actId="20577"/>
          <ac:spMkLst>
            <pc:docMk/>
            <pc:sldMk cId="1782662510" sldId="4449"/>
            <ac:spMk id="2" creationId="{525C0552-DE15-AF19-45E5-AC938ADA194E}"/>
          </ac:spMkLst>
        </pc:spChg>
        <pc:spChg chg="mod">
          <ac:chgData name="Koushik Das Sarma" userId="933e70427221395b" providerId="LiveId" clId="{275329F2-E9C2-5BF3-AFA6-F8BEEE3651AE}" dt="2026-01-15T11:56:13.262" v="1304" actId="113"/>
          <ac:spMkLst>
            <pc:docMk/>
            <pc:sldMk cId="1782662510" sldId="4449"/>
            <ac:spMk id="3" creationId="{A31DC85E-11D6-CFD3-D0B3-0AB7CF8D0553}"/>
          </ac:spMkLst>
        </pc:spChg>
      </pc:sldChg>
      <pc:sldChg chg="modSp add mod">
        <pc:chgData name="Koushik Das Sarma" userId="933e70427221395b" providerId="LiveId" clId="{275329F2-E9C2-5BF3-AFA6-F8BEEE3651AE}" dt="2026-01-15T11:56:03.447" v="1302" actId="5793"/>
        <pc:sldMkLst>
          <pc:docMk/>
          <pc:sldMk cId="274479792" sldId="4451"/>
        </pc:sldMkLst>
        <pc:spChg chg="mod">
          <ac:chgData name="Koushik Das Sarma" userId="933e70427221395b" providerId="LiveId" clId="{275329F2-E9C2-5BF3-AFA6-F8BEEE3651AE}" dt="2026-01-15T11:56:03.447" v="1302" actId="5793"/>
          <ac:spMkLst>
            <pc:docMk/>
            <pc:sldMk cId="274479792" sldId="4451"/>
            <ac:spMk id="3" creationId="{E45B24DD-696C-EDB3-5578-B52A64713C4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79F01BA4-F119-CDAA-BA45-7030DEB3A193}"/>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3E3A7776-BCFC-4B84-04D5-6E71D5394306}"/>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BCCA47D7-D52C-D861-0373-DCF9E2BA1901}"/>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366AFC20-33A7-7A75-A24A-32ECB5124096}"/>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D607988-5583-8543-87AC-1BBA800A4AB0}"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AC1FEF9B-E632-3107-80F3-C2DBF0BEAF16}"/>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2A465EED-FE18-3BCC-BFDF-CF133348527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AA364E50-E3D1-F7EA-0A8C-BBFAB2ADDAA8}"/>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DBA346B-EC08-04D2-E993-909A5AF8B287}"/>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77126DD-6D76-A69B-A674-F36E28B52AB1}"/>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CFFB2FAC-9EE7-017E-50FB-FFF6B023DF69}"/>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028AC424-3424-7B4C-A933-A9FC6CF8E5C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555015"/>
            <a:ext cx="7772400" cy="721857"/>
          </a:xfrm>
        </p:spPr>
        <p:txBody>
          <a:bodyPr/>
          <a:lstStyle>
            <a:lvl1pPr algn="ctr">
              <a:defRPr/>
            </a:lvl1pPr>
          </a:lstStyle>
          <a:p>
            <a:r>
              <a:rPr lang="en-US"/>
              <a:t>Click to edit Master title style</a:t>
            </a:r>
            <a:endParaRPr lang="en-GB"/>
          </a:p>
        </p:txBody>
      </p:sp>
      <p:sp>
        <p:nvSpPr>
          <p:cNvPr id="3" name="Subtitle 2"/>
          <p:cNvSpPr>
            <a:spLocks noGrp="1"/>
          </p:cNvSpPr>
          <p:nvPr>
            <p:ph type="subTitle" idx="1"/>
          </p:nvPr>
        </p:nvSpPr>
        <p:spPr>
          <a:xfrm>
            <a:off x="1369368" y="2636912"/>
            <a:ext cx="6400800" cy="2428255"/>
          </a:xfrm>
        </p:spPr>
        <p:txBody>
          <a:bodyPr/>
          <a:lstStyle>
            <a:lvl1pPr marL="0" indent="0" algn="ctr">
              <a:buNone/>
              <a:defRPr sz="3200" b="1">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B5738B-3A4C-CF4E-FC7A-59EE50B9AC55}"/>
              </a:ext>
            </a:extLst>
          </p:cNvPr>
          <p:cNvSpPr>
            <a:spLocks noGrp="1"/>
          </p:cNvSpPr>
          <p:nvPr>
            <p:ph type="dt" sz="half" idx="10"/>
          </p:nvPr>
        </p:nvSpPr>
        <p:spPr>
          <a:xfrm>
            <a:off x="395288" y="6524625"/>
            <a:ext cx="971550" cy="219075"/>
          </a:xfrm>
        </p:spPr>
        <p:txBody>
          <a:bodyPr/>
          <a:lstStyle>
            <a:lvl1pPr>
              <a:defRPr/>
            </a:lvl1pPr>
          </a:lstStyle>
          <a:p>
            <a:pPr>
              <a:defRPr/>
            </a:pPr>
            <a:fld id="{10B4F4B7-24E4-7141-AD2D-008CE7F21CB3}" type="datetime1">
              <a:rPr lang="en-GB" altLang="en-US" smtClean="0"/>
              <a:t>19/01/2026</a:t>
            </a:fld>
            <a:endParaRPr lang="en-GB" altLang="en-US"/>
          </a:p>
        </p:txBody>
      </p:sp>
      <p:sp>
        <p:nvSpPr>
          <p:cNvPr id="5" name="Footer Placeholder 4">
            <a:extLst>
              <a:ext uri="{FF2B5EF4-FFF2-40B4-BE49-F238E27FC236}">
                <a16:creationId xmlns:a16="http://schemas.microsoft.com/office/drawing/2014/main" id="{F4956B4B-7BDA-D7E2-9177-7C373E4ACFA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F8603B-66CE-B2E7-8557-BF8435B3A501}"/>
              </a:ext>
            </a:extLst>
          </p:cNvPr>
          <p:cNvSpPr>
            <a:spLocks noGrp="1"/>
          </p:cNvSpPr>
          <p:nvPr>
            <p:ph type="sldNum" sz="quarter" idx="12"/>
          </p:nvPr>
        </p:nvSpPr>
        <p:spPr/>
        <p:txBody>
          <a:bodyPr/>
          <a:lstStyle>
            <a:lvl1pPr>
              <a:defRPr/>
            </a:lvl1pPr>
          </a:lstStyle>
          <a:p>
            <a:pPr>
              <a:defRPr/>
            </a:pPr>
            <a:fld id="{64E230E0-B995-F049-96DC-CE717F2EF520}" type="slidenum">
              <a:rPr lang="en-GB" altLang="en-US"/>
              <a:pPr>
                <a:defRPr/>
              </a:pPr>
              <a:t>‹#›</a:t>
            </a:fld>
            <a:endParaRPr lang="en-GB" altLang="en-US"/>
          </a:p>
        </p:txBody>
      </p:sp>
    </p:spTree>
    <p:extLst>
      <p:ext uri="{BB962C8B-B14F-4D97-AF65-F5344CB8AC3E}">
        <p14:creationId xmlns:p14="http://schemas.microsoft.com/office/powerpoint/2010/main" val="3239871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412776"/>
            <a:ext cx="8229600" cy="410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5A3EC3-9426-FAD2-F67B-A33ED219DB27}"/>
              </a:ext>
            </a:extLst>
          </p:cNvPr>
          <p:cNvSpPr>
            <a:spLocks noGrp="1"/>
          </p:cNvSpPr>
          <p:nvPr>
            <p:ph type="dt" sz="half" idx="10"/>
          </p:nvPr>
        </p:nvSpPr>
        <p:spPr/>
        <p:txBody>
          <a:bodyPr/>
          <a:lstStyle>
            <a:lvl1pPr>
              <a:defRPr/>
            </a:lvl1pPr>
          </a:lstStyle>
          <a:p>
            <a:pPr>
              <a:defRPr/>
            </a:pPr>
            <a:fld id="{E98F2FAC-75CB-7645-98BB-BD81E3D5A47B}" type="datetime1">
              <a:rPr lang="en-GB" altLang="en-US" smtClean="0"/>
              <a:t>19/01/2026</a:t>
            </a:fld>
            <a:endParaRPr lang="en-GB" altLang="en-US"/>
          </a:p>
        </p:txBody>
      </p:sp>
      <p:sp>
        <p:nvSpPr>
          <p:cNvPr id="5" name="Footer Placeholder 4">
            <a:extLst>
              <a:ext uri="{FF2B5EF4-FFF2-40B4-BE49-F238E27FC236}">
                <a16:creationId xmlns:a16="http://schemas.microsoft.com/office/drawing/2014/main" id="{496EFA67-0CD8-776B-FC3C-57AF14A55C4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47CA6A1-C9C2-E365-E92B-E93DA9995FB9}"/>
              </a:ext>
            </a:extLst>
          </p:cNvPr>
          <p:cNvSpPr>
            <a:spLocks noGrp="1"/>
          </p:cNvSpPr>
          <p:nvPr>
            <p:ph type="sldNum" sz="quarter" idx="12"/>
          </p:nvPr>
        </p:nvSpPr>
        <p:spPr/>
        <p:txBody>
          <a:bodyPr/>
          <a:lstStyle>
            <a:lvl1pPr>
              <a:defRPr>
                <a:solidFill>
                  <a:schemeClr val="bg1"/>
                </a:solidFill>
              </a:defRPr>
            </a:lvl1pPr>
          </a:lstStyle>
          <a:p>
            <a:pPr>
              <a:defRPr/>
            </a:pPr>
            <a:fld id="{B2DDF22A-6F88-124C-A747-38C10A009519}" type="slidenum">
              <a:rPr lang="en-GB" altLang="en-US" smtClean="0"/>
              <a:pPr>
                <a:defRPr/>
              </a:pPr>
              <a:t>‹#›</a:t>
            </a:fld>
            <a:endParaRPr lang="en-GB" altLang="en-US"/>
          </a:p>
        </p:txBody>
      </p:sp>
    </p:spTree>
    <p:extLst>
      <p:ext uri="{BB962C8B-B14F-4D97-AF65-F5344CB8AC3E}">
        <p14:creationId xmlns:p14="http://schemas.microsoft.com/office/powerpoint/2010/main" val="1857343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83568" y="3993083"/>
            <a:ext cx="7772400" cy="1362075"/>
          </a:xfrm>
        </p:spPr>
        <p:txBody>
          <a:bodyPr anchor="t"/>
          <a:lstStyle>
            <a:lvl1pPr algn="l">
              <a:defRPr sz="2800" b="1" cap="none"/>
            </a:lvl1pPr>
          </a:lstStyle>
          <a:p>
            <a:r>
              <a:rPr lang="en-US" dirty="0"/>
              <a:t>Click To Edit Master Title Style</a:t>
            </a:r>
            <a:endParaRPr lang="en-GB" dirty="0"/>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F9DCA1B-6566-3795-2E7E-9E59C661A788}"/>
              </a:ext>
            </a:extLst>
          </p:cNvPr>
          <p:cNvSpPr>
            <a:spLocks noGrp="1"/>
          </p:cNvSpPr>
          <p:nvPr>
            <p:ph type="dt" sz="half" idx="10"/>
          </p:nvPr>
        </p:nvSpPr>
        <p:spPr/>
        <p:txBody>
          <a:bodyPr/>
          <a:lstStyle>
            <a:lvl1pPr>
              <a:defRPr/>
            </a:lvl1pPr>
          </a:lstStyle>
          <a:p>
            <a:pPr>
              <a:defRPr/>
            </a:pPr>
            <a:fld id="{D9895D63-0577-304F-8818-03FBC558F609}" type="datetime1">
              <a:rPr lang="en-GB" altLang="en-US" smtClean="0"/>
              <a:t>19/01/2026</a:t>
            </a:fld>
            <a:endParaRPr lang="en-GB" altLang="en-US"/>
          </a:p>
        </p:txBody>
      </p:sp>
      <p:sp>
        <p:nvSpPr>
          <p:cNvPr id="5" name="Slide Number Placeholder 5">
            <a:extLst>
              <a:ext uri="{FF2B5EF4-FFF2-40B4-BE49-F238E27FC236}">
                <a16:creationId xmlns:a16="http://schemas.microsoft.com/office/drawing/2014/main" id="{D8C6DA33-A9B6-BB8A-6962-91A415D4F08C}"/>
              </a:ext>
            </a:extLst>
          </p:cNvPr>
          <p:cNvSpPr>
            <a:spLocks noGrp="1"/>
          </p:cNvSpPr>
          <p:nvPr>
            <p:ph type="sldNum" sz="quarter" idx="11"/>
          </p:nvPr>
        </p:nvSpPr>
        <p:spPr/>
        <p:txBody>
          <a:bodyPr/>
          <a:lstStyle>
            <a:lvl1pPr>
              <a:defRPr/>
            </a:lvl1pPr>
          </a:lstStyle>
          <a:p>
            <a:pPr>
              <a:defRPr/>
            </a:pPr>
            <a:fld id="{182D0EDC-A07F-A240-8C11-F9C68DC07686}" type="slidenum">
              <a:rPr lang="en-GB" altLang="en-US"/>
              <a:pPr>
                <a:defRPr/>
              </a:pPr>
              <a:t>‹#›</a:t>
            </a:fld>
            <a:endParaRPr lang="en-GB" altLang="en-US"/>
          </a:p>
        </p:txBody>
      </p:sp>
    </p:spTree>
    <p:extLst>
      <p:ext uri="{BB962C8B-B14F-4D97-AF65-F5344CB8AC3E}">
        <p14:creationId xmlns:p14="http://schemas.microsoft.com/office/powerpoint/2010/main" val="2191990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412776"/>
            <a:ext cx="4038600" cy="417646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412776"/>
            <a:ext cx="4038600" cy="417646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198D638-3359-28B6-DD48-8B6A68843A59}"/>
              </a:ext>
            </a:extLst>
          </p:cNvPr>
          <p:cNvSpPr>
            <a:spLocks noGrp="1"/>
          </p:cNvSpPr>
          <p:nvPr>
            <p:ph type="dt" sz="half" idx="10"/>
          </p:nvPr>
        </p:nvSpPr>
        <p:spPr/>
        <p:txBody>
          <a:bodyPr/>
          <a:lstStyle>
            <a:lvl1pPr>
              <a:defRPr/>
            </a:lvl1pPr>
          </a:lstStyle>
          <a:p>
            <a:pPr>
              <a:defRPr/>
            </a:pPr>
            <a:fld id="{475E565D-A013-624C-8D74-E5CFCD6CC357}" type="datetime1">
              <a:rPr lang="en-GB" altLang="en-US" smtClean="0"/>
              <a:t>19/01/2026</a:t>
            </a:fld>
            <a:endParaRPr lang="en-GB" altLang="en-US"/>
          </a:p>
        </p:txBody>
      </p:sp>
      <p:sp>
        <p:nvSpPr>
          <p:cNvPr id="6" name="Slide Number Placeholder 5">
            <a:extLst>
              <a:ext uri="{FF2B5EF4-FFF2-40B4-BE49-F238E27FC236}">
                <a16:creationId xmlns:a16="http://schemas.microsoft.com/office/drawing/2014/main" id="{23EF43B1-4C31-77C5-9443-E227F1837C65}"/>
              </a:ext>
            </a:extLst>
          </p:cNvPr>
          <p:cNvSpPr>
            <a:spLocks noGrp="1"/>
          </p:cNvSpPr>
          <p:nvPr>
            <p:ph type="sldNum" sz="quarter" idx="11"/>
          </p:nvPr>
        </p:nvSpPr>
        <p:spPr/>
        <p:txBody>
          <a:bodyPr/>
          <a:lstStyle>
            <a:lvl1pPr>
              <a:defRPr/>
            </a:lvl1pPr>
          </a:lstStyle>
          <a:p>
            <a:pPr>
              <a:defRPr/>
            </a:pPr>
            <a:fld id="{E415DBE7-D0FB-814B-8662-632477FAD3A0}" type="slidenum">
              <a:rPr lang="en-GB" altLang="en-US"/>
              <a:pPr>
                <a:defRPr/>
              </a:pPr>
              <a:t>‹#›</a:t>
            </a:fld>
            <a:endParaRPr lang="en-GB" altLang="en-US"/>
          </a:p>
        </p:txBody>
      </p:sp>
    </p:spTree>
    <p:extLst>
      <p:ext uri="{BB962C8B-B14F-4D97-AF65-F5344CB8AC3E}">
        <p14:creationId xmlns:p14="http://schemas.microsoft.com/office/powerpoint/2010/main" val="530949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CE8FA2F-59FC-111E-119D-3A733652A259}"/>
              </a:ext>
            </a:extLst>
          </p:cNvPr>
          <p:cNvSpPr>
            <a:spLocks noGrp="1"/>
          </p:cNvSpPr>
          <p:nvPr>
            <p:ph type="dt" sz="half" idx="10"/>
          </p:nvPr>
        </p:nvSpPr>
        <p:spPr/>
        <p:txBody>
          <a:bodyPr/>
          <a:lstStyle>
            <a:lvl1pPr>
              <a:defRPr/>
            </a:lvl1pPr>
          </a:lstStyle>
          <a:p>
            <a:pPr>
              <a:defRPr/>
            </a:pPr>
            <a:fld id="{7BBE7CD2-0392-8B41-ACD1-8E71750664DE}" type="datetime1">
              <a:rPr lang="en-GB" altLang="en-US" smtClean="0"/>
              <a:t>19/01/2026</a:t>
            </a:fld>
            <a:endParaRPr lang="en-GB" altLang="en-US"/>
          </a:p>
        </p:txBody>
      </p:sp>
      <p:sp>
        <p:nvSpPr>
          <p:cNvPr id="8" name="Slide Number Placeholder 5">
            <a:extLst>
              <a:ext uri="{FF2B5EF4-FFF2-40B4-BE49-F238E27FC236}">
                <a16:creationId xmlns:a16="http://schemas.microsoft.com/office/drawing/2014/main" id="{854EECE9-3DB6-A6E2-3A6D-9453DADD5253}"/>
              </a:ext>
            </a:extLst>
          </p:cNvPr>
          <p:cNvSpPr>
            <a:spLocks noGrp="1"/>
          </p:cNvSpPr>
          <p:nvPr>
            <p:ph type="sldNum" sz="quarter" idx="11"/>
          </p:nvPr>
        </p:nvSpPr>
        <p:spPr/>
        <p:txBody>
          <a:bodyPr/>
          <a:lstStyle>
            <a:lvl1pPr>
              <a:defRPr/>
            </a:lvl1pPr>
          </a:lstStyle>
          <a:p>
            <a:pPr>
              <a:defRPr/>
            </a:pPr>
            <a:fld id="{98157788-63F9-0B40-B76C-4B224160435D}" type="slidenum">
              <a:rPr lang="en-GB" altLang="en-US"/>
              <a:pPr>
                <a:defRPr/>
              </a:pPr>
              <a:t>‹#›</a:t>
            </a:fld>
            <a:endParaRPr lang="en-GB" altLang="en-US"/>
          </a:p>
        </p:txBody>
      </p:sp>
    </p:spTree>
    <p:extLst>
      <p:ext uri="{BB962C8B-B14F-4D97-AF65-F5344CB8AC3E}">
        <p14:creationId xmlns:p14="http://schemas.microsoft.com/office/powerpoint/2010/main" val="3164786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88C9F58-1E48-1C60-44F7-ADA4E940FC71}"/>
              </a:ext>
            </a:extLst>
          </p:cNvPr>
          <p:cNvSpPr>
            <a:spLocks noGrp="1"/>
          </p:cNvSpPr>
          <p:nvPr>
            <p:ph type="dt" sz="half" idx="10"/>
          </p:nvPr>
        </p:nvSpPr>
        <p:spPr/>
        <p:txBody>
          <a:bodyPr/>
          <a:lstStyle>
            <a:lvl1pPr>
              <a:defRPr/>
            </a:lvl1pPr>
          </a:lstStyle>
          <a:p>
            <a:pPr>
              <a:defRPr/>
            </a:pPr>
            <a:fld id="{77147149-4A1E-4843-A1E3-748A888593D2}" type="datetime1">
              <a:rPr lang="en-GB" altLang="en-US" smtClean="0"/>
              <a:t>19/01/2026</a:t>
            </a:fld>
            <a:endParaRPr lang="en-GB" altLang="en-US"/>
          </a:p>
        </p:txBody>
      </p:sp>
      <p:sp>
        <p:nvSpPr>
          <p:cNvPr id="4" name="Slide Number Placeholder 5">
            <a:extLst>
              <a:ext uri="{FF2B5EF4-FFF2-40B4-BE49-F238E27FC236}">
                <a16:creationId xmlns:a16="http://schemas.microsoft.com/office/drawing/2014/main" id="{9D6829A3-A110-E32D-9F90-BEAC986EC1F1}"/>
              </a:ext>
            </a:extLst>
          </p:cNvPr>
          <p:cNvSpPr>
            <a:spLocks noGrp="1"/>
          </p:cNvSpPr>
          <p:nvPr>
            <p:ph type="sldNum" sz="quarter" idx="11"/>
          </p:nvPr>
        </p:nvSpPr>
        <p:spPr/>
        <p:txBody>
          <a:bodyPr/>
          <a:lstStyle>
            <a:lvl1pPr>
              <a:defRPr/>
            </a:lvl1pPr>
          </a:lstStyle>
          <a:p>
            <a:pPr>
              <a:defRPr/>
            </a:pPr>
            <a:fld id="{213EEF92-3513-444C-A31F-44C99AB620A5}" type="slidenum">
              <a:rPr lang="en-GB" altLang="en-US"/>
              <a:pPr>
                <a:defRPr/>
              </a:pPr>
              <a:t>‹#›</a:t>
            </a:fld>
            <a:endParaRPr lang="en-GB" altLang="en-US"/>
          </a:p>
        </p:txBody>
      </p:sp>
    </p:spTree>
    <p:extLst>
      <p:ext uri="{BB962C8B-B14F-4D97-AF65-F5344CB8AC3E}">
        <p14:creationId xmlns:p14="http://schemas.microsoft.com/office/powerpoint/2010/main" val="4172557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12CDAA5-7B4D-3F16-7500-A4BFB922B480}"/>
              </a:ext>
            </a:extLst>
          </p:cNvPr>
          <p:cNvSpPr>
            <a:spLocks noGrp="1"/>
          </p:cNvSpPr>
          <p:nvPr>
            <p:ph type="dt" sz="half" idx="10"/>
          </p:nvPr>
        </p:nvSpPr>
        <p:spPr/>
        <p:txBody>
          <a:bodyPr/>
          <a:lstStyle>
            <a:lvl1pPr>
              <a:defRPr/>
            </a:lvl1pPr>
          </a:lstStyle>
          <a:p>
            <a:pPr>
              <a:defRPr/>
            </a:pPr>
            <a:fld id="{CD14BD30-0556-BD47-A4DB-00EBC91E1C39}" type="datetime1">
              <a:rPr lang="en-GB" altLang="en-US" smtClean="0"/>
              <a:t>19/01/2026</a:t>
            </a:fld>
            <a:endParaRPr lang="en-GB" altLang="en-US"/>
          </a:p>
        </p:txBody>
      </p:sp>
      <p:sp>
        <p:nvSpPr>
          <p:cNvPr id="3" name="Slide Number Placeholder 5">
            <a:extLst>
              <a:ext uri="{FF2B5EF4-FFF2-40B4-BE49-F238E27FC236}">
                <a16:creationId xmlns:a16="http://schemas.microsoft.com/office/drawing/2014/main" id="{47C833F7-AC15-F7A1-3179-9B544E9D29CA}"/>
              </a:ext>
            </a:extLst>
          </p:cNvPr>
          <p:cNvSpPr>
            <a:spLocks noGrp="1"/>
          </p:cNvSpPr>
          <p:nvPr>
            <p:ph type="sldNum" sz="quarter" idx="11"/>
          </p:nvPr>
        </p:nvSpPr>
        <p:spPr/>
        <p:txBody>
          <a:bodyPr/>
          <a:lstStyle>
            <a:lvl1pPr>
              <a:defRPr/>
            </a:lvl1pPr>
          </a:lstStyle>
          <a:p>
            <a:pPr>
              <a:defRPr/>
            </a:pPr>
            <a:fld id="{614B7AF4-5AC9-1E42-86C9-4BC99D1FB833}" type="slidenum">
              <a:rPr lang="en-GB" altLang="en-US"/>
              <a:pPr>
                <a:defRPr/>
              </a:pPr>
              <a:t>‹#›</a:t>
            </a:fld>
            <a:endParaRPr lang="en-GB" altLang="en-US"/>
          </a:p>
        </p:txBody>
      </p:sp>
    </p:spTree>
    <p:extLst>
      <p:ext uri="{BB962C8B-B14F-4D97-AF65-F5344CB8AC3E}">
        <p14:creationId xmlns:p14="http://schemas.microsoft.com/office/powerpoint/2010/main" val="125135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CB1DFFC0-F696-C42B-8420-8645F40D40C2}"/>
              </a:ext>
            </a:extLst>
          </p:cNvPr>
          <p:cNvSpPr>
            <a:spLocks noGrp="1"/>
          </p:cNvSpPr>
          <p:nvPr>
            <p:ph type="dt" sz="half" idx="10"/>
          </p:nvPr>
        </p:nvSpPr>
        <p:spPr/>
        <p:txBody>
          <a:bodyPr/>
          <a:lstStyle>
            <a:lvl1pPr>
              <a:defRPr/>
            </a:lvl1pPr>
          </a:lstStyle>
          <a:p>
            <a:pPr>
              <a:defRPr/>
            </a:pPr>
            <a:fld id="{FC2DC804-9D09-704B-8CDC-4FB4A8F57D94}" type="datetime1">
              <a:rPr lang="en-GB" altLang="en-US" smtClean="0"/>
              <a:t>19/01/2026</a:t>
            </a:fld>
            <a:endParaRPr lang="en-GB" altLang="en-US"/>
          </a:p>
        </p:txBody>
      </p:sp>
      <p:sp>
        <p:nvSpPr>
          <p:cNvPr id="6" name="Slide Number Placeholder 5">
            <a:extLst>
              <a:ext uri="{FF2B5EF4-FFF2-40B4-BE49-F238E27FC236}">
                <a16:creationId xmlns:a16="http://schemas.microsoft.com/office/drawing/2014/main" id="{83791B38-1DB1-B772-D814-0616540AA958}"/>
              </a:ext>
            </a:extLst>
          </p:cNvPr>
          <p:cNvSpPr>
            <a:spLocks noGrp="1"/>
          </p:cNvSpPr>
          <p:nvPr>
            <p:ph type="sldNum" sz="quarter" idx="11"/>
          </p:nvPr>
        </p:nvSpPr>
        <p:spPr/>
        <p:txBody>
          <a:bodyPr/>
          <a:lstStyle>
            <a:lvl1pPr>
              <a:defRPr/>
            </a:lvl1pPr>
          </a:lstStyle>
          <a:p>
            <a:pPr>
              <a:defRPr/>
            </a:pPr>
            <a:fld id="{3AEEF9F0-7AAC-4940-A985-91C7041C4713}" type="slidenum">
              <a:rPr lang="en-GB" altLang="en-US"/>
              <a:pPr>
                <a:defRPr/>
              </a:pPr>
              <a:t>‹#›</a:t>
            </a:fld>
            <a:endParaRPr lang="en-GB" altLang="en-US"/>
          </a:p>
        </p:txBody>
      </p:sp>
    </p:spTree>
    <p:extLst>
      <p:ext uri="{BB962C8B-B14F-4D97-AF65-F5344CB8AC3E}">
        <p14:creationId xmlns:p14="http://schemas.microsoft.com/office/powerpoint/2010/main" val="1067480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FD01F7C-CC40-3424-0CBF-49F375E5B2FD}"/>
              </a:ext>
            </a:extLst>
          </p:cNvPr>
          <p:cNvSpPr>
            <a:spLocks noGrp="1"/>
          </p:cNvSpPr>
          <p:nvPr>
            <p:ph type="dt" sz="half" idx="10"/>
          </p:nvPr>
        </p:nvSpPr>
        <p:spPr/>
        <p:txBody>
          <a:bodyPr/>
          <a:lstStyle>
            <a:lvl1pPr>
              <a:defRPr/>
            </a:lvl1pPr>
          </a:lstStyle>
          <a:p>
            <a:pPr>
              <a:defRPr/>
            </a:pPr>
            <a:fld id="{E99D4ED9-0FAC-8C4B-80E8-03C1CA42D364}" type="datetime1">
              <a:rPr lang="en-GB" altLang="en-US" smtClean="0"/>
              <a:t>19/01/2026</a:t>
            </a:fld>
            <a:endParaRPr lang="en-GB" altLang="en-US"/>
          </a:p>
        </p:txBody>
      </p:sp>
      <p:sp>
        <p:nvSpPr>
          <p:cNvPr id="6" name="Slide Number Placeholder 5">
            <a:extLst>
              <a:ext uri="{FF2B5EF4-FFF2-40B4-BE49-F238E27FC236}">
                <a16:creationId xmlns:a16="http://schemas.microsoft.com/office/drawing/2014/main" id="{F1D8063C-06A6-D6C3-BDA4-205AF7311A60}"/>
              </a:ext>
            </a:extLst>
          </p:cNvPr>
          <p:cNvSpPr>
            <a:spLocks noGrp="1"/>
          </p:cNvSpPr>
          <p:nvPr>
            <p:ph type="sldNum" sz="quarter" idx="11"/>
          </p:nvPr>
        </p:nvSpPr>
        <p:spPr/>
        <p:txBody>
          <a:bodyPr/>
          <a:lstStyle>
            <a:lvl1pPr>
              <a:defRPr/>
            </a:lvl1pPr>
          </a:lstStyle>
          <a:p>
            <a:pPr>
              <a:defRPr/>
            </a:pPr>
            <a:fld id="{25EC0279-F025-184B-ABF7-8E4FFC504392}" type="slidenum">
              <a:rPr lang="en-GB" altLang="en-US"/>
              <a:pPr>
                <a:defRPr/>
              </a:pPr>
              <a:t>‹#›</a:t>
            </a:fld>
            <a:endParaRPr lang="en-GB" altLang="en-US"/>
          </a:p>
        </p:txBody>
      </p:sp>
    </p:spTree>
    <p:extLst>
      <p:ext uri="{BB962C8B-B14F-4D97-AF65-F5344CB8AC3E}">
        <p14:creationId xmlns:p14="http://schemas.microsoft.com/office/powerpoint/2010/main" val="2482423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A42FDD-B972-3850-30EE-E248D19CA416}"/>
              </a:ext>
            </a:extLst>
          </p:cNvPr>
          <p:cNvSpPr>
            <a:spLocks noGrp="1"/>
          </p:cNvSpPr>
          <p:nvPr>
            <p:ph type="dt" sz="half" idx="10"/>
          </p:nvPr>
        </p:nvSpPr>
        <p:spPr/>
        <p:txBody>
          <a:bodyPr/>
          <a:lstStyle>
            <a:lvl1pPr>
              <a:defRPr/>
            </a:lvl1pPr>
          </a:lstStyle>
          <a:p>
            <a:pPr>
              <a:defRPr/>
            </a:pPr>
            <a:fld id="{65E1EA3F-104E-934C-B398-460FF90403B8}" type="datetime1">
              <a:rPr lang="en-GB" altLang="en-US" smtClean="0"/>
              <a:t>19/01/2026</a:t>
            </a:fld>
            <a:endParaRPr lang="en-GB" altLang="en-US"/>
          </a:p>
        </p:txBody>
      </p:sp>
      <p:sp>
        <p:nvSpPr>
          <p:cNvPr id="5" name="Slide Number Placeholder 5">
            <a:extLst>
              <a:ext uri="{FF2B5EF4-FFF2-40B4-BE49-F238E27FC236}">
                <a16:creationId xmlns:a16="http://schemas.microsoft.com/office/drawing/2014/main" id="{5894E11C-2E40-CD88-3068-3E10D61D5489}"/>
              </a:ext>
            </a:extLst>
          </p:cNvPr>
          <p:cNvSpPr>
            <a:spLocks noGrp="1"/>
          </p:cNvSpPr>
          <p:nvPr>
            <p:ph type="sldNum" sz="quarter" idx="11"/>
          </p:nvPr>
        </p:nvSpPr>
        <p:spPr/>
        <p:txBody>
          <a:bodyPr/>
          <a:lstStyle>
            <a:lvl1pPr>
              <a:defRPr/>
            </a:lvl1pPr>
          </a:lstStyle>
          <a:p>
            <a:pPr>
              <a:defRPr/>
            </a:pPr>
            <a:fld id="{9FA967C4-316C-0A49-913B-1B8FFC4BCA44}" type="slidenum">
              <a:rPr lang="en-GB" altLang="en-US"/>
              <a:pPr>
                <a:defRPr/>
              </a:pPr>
              <a:t>‹#›</a:t>
            </a:fld>
            <a:endParaRPr lang="en-GB" altLang="en-US"/>
          </a:p>
        </p:txBody>
      </p:sp>
    </p:spTree>
    <p:extLst>
      <p:ext uri="{BB962C8B-B14F-4D97-AF65-F5344CB8AC3E}">
        <p14:creationId xmlns:p14="http://schemas.microsoft.com/office/powerpoint/2010/main" val="934658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2BEAAD-D45A-C66D-B03E-F1E75EBB8C6B}"/>
              </a:ext>
            </a:extLst>
          </p:cNvPr>
          <p:cNvSpPr>
            <a:spLocks noGrp="1"/>
          </p:cNvSpPr>
          <p:nvPr>
            <p:ph type="dt" sz="half" idx="10"/>
          </p:nvPr>
        </p:nvSpPr>
        <p:spPr/>
        <p:txBody>
          <a:bodyPr/>
          <a:lstStyle>
            <a:lvl1pPr>
              <a:defRPr/>
            </a:lvl1pPr>
          </a:lstStyle>
          <a:p>
            <a:pPr>
              <a:defRPr/>
            </a:pPr>
            <a:fld id="{31F4F436-B99A-C54B-B258-161D825E69BA}" type="datetime1">
              <a:rPr lang="en-GB" altLang="en-US" smtClean="0"/>
              <a:t>19/01/2026</a:t>
            </a:fld>
            <a:endParaRPr lang="en-GB" altLang="en-US"/>
          </a:p>
        </p:txBody>
      </p:sp>
      <p:sp>
        <p:nvSpPr>
          <p:cNvPr id="5" name="Slide Number Placeholder 5">
            <a:extLst>
              <a:ext uri="{FF2B5EF4-FFF2-40B4-BE49-F238E27FC236}">
                <a16:creationId xmlns:a16="http://schemas.microsoft.com/office/drawing/2014/main" id="{EDFCB9E4-5902-4264-30A9-0FD26ED6DC20}"/>
              </a:ext>
            </a:extLst>
          </p:cNvPr>
          <p:cNvSpPr>
            <a:spLocks noGrp="1"/>
          </p:cNvSpPr>
          <p:nvPr>
            <p:ph type="sldNum" sz="quarter" idx="11"/>
          </p:nvPr>
        </p:nvSpPr>
        <p:spPr/>
        <p:txBody>
          <a:bodyPr/>
          <a:lstStyle>
            <a:lvl1pPr>
              <a:defRPr/>
            </a:lvl1pPr>
          </a:lstStyle>
          <a:p>
            <a:pPr>
              <a:defRPr/>
            </a:pPr>
            <a:fld id="{79561194-E808-B04F-8AD2-A9FF63FFA6EC}" type="slidenum">
              <a:rPr lang="en-GB" altLang="en-US"/>
              <a:pPr>
                <a:defRPr/>
              </a:pPr>
              <a:t>‹#›</a:t>
            </a:fld>
            <a:endParaRPr lang="en-GB" altLang="en-US"/>
          </a:p>
        </p:txBody>
      </p:sp>
    </p:spTree>
    <p:extLst>
      <p:ext uri="{BB962C8B-B14F-4D97-AF65-F5344CB8AC3E}">
        <p14:creationId xmlns:p14="http://schemas.microsoft.com/office/powerpoint/2010/main" val="3512056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D57690C-FBA6-6CE2-3EDD-770E96AB02C1}"/>
              </a:ext>
            </a:extLst>
          </p:cNvPr>
          <p:cNvSpPr>
            <a:spLocks noGrp="1"/>
          </p:cNvSpPr>
          <p:nvPr>
            <p:ph type="title"/>
          </p:nvPr>
        </p:nvSpPr>
        <p:spPr bwMode="auto">
          <a:xfrm>
            <a:off x="457200" y="274638"/>
            <a:ext cx="8229600" cy="9221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7" name="Text Placeholder 2">
            <a:extLst>
              <a:ext uri="{FF2B5EF4-FFF2-40B4-BE49-F238E27FC236}">
                <a16:creationId xmlns:a16="http://schemas.microsoft.com/office/drawing/2014/main" id="{F2E22761-D157-0AB6-4C7F-2A5512BFFA71}"/>
              </a:ext>
            </a:extLst>
          </p:cNvPr>
          <p:cNvSpPr>
            <a:spLocks noGrp="1"/>
          </p:cNvSpPr>
          <p:nvPr>
            <p:ph type="body" idx="1"/>
          </p:nvPr>
        </p:nvSpPr>
        <p:spPr bwMode="auto">
          <a:xfrm>
            <a:off x="457200" y="1412776"/>
            <a:ext cx="8229600" cy="4103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4" name="Date Placeholder 3">
            <a:extLst>
              <a:ext uri="{FF2B5EF4-FFF2-40B4-BE49-F238E27FC236}">
                <a16:creationId xmlns:a16="http://schemas.microsoft.com/office/drawing/2014/main" id="{A86DCA00-797A-5495-55FF-B90065FBF65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810A766-8E85-1944-B445-47A418503863}" type="datetime1">
              <a:rPr lang="en-GB" altLang="en-US" smtClean="0"/>
              <a:t>19/01/2026</a:t>
            </a:fld>
            <a:endParaRPr lang="en-GB" altLang="en-US"/>
          </a:p>
        </p:txBody>
      </p:sp>
      <p:sp>
        <p:nvSpPr>
          <p:cNvPr id="6" name="Slide Number Placeholder 5">
            <a:extLst>
              <a:ext uri="{FF2B5EF4-FFF2-40B4-BE49-F238E27FC236}">
                <a16:creationId xmlns:a16="http://schemas.microsoft.com/office/drawing/2014/main" id="{AE14E1DC-DD40-7BCC-A98C-8376CB78735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chemeClr val="bg1"/>
                </a:solidFill>
                <a:latin typeface="Arial" panose="020B0604020202020204" pitchFamily="34" charset="0"/>
                <a:cs typeface="Arial" panose="020B0604020202020204" pitchFamily="34" charset="0"/>
              </a:defRPr>
            </a:lvl1pPr>
          </a:lstStyle>
          <a:p>
            <a:pPr>
              <a:defRPr/>
            </a:pPr>
            <a:fld id="{491E46BB-5060-5448-ABEE-8BAC258016C0}" type="slidenum">
              <a:rPr lang="en-GB" altLang="en-US" smtClean="0"/>
              <a:pPr>
                <a:defRPr/>
              </a:pPr>
              <a:t>‹#›</a:t>
            </a:fld>
            <a:endParaRPr lang="en-GB" altLang="en-US">
              <a:latin typeface="Arial" panose="020B0604020202020204" pitchFamily="34" charset="0"/>
            </a:endParaRPr>
          </a:p>
        </p:txBody>
      </p:sp>
    </p:spTree>
  </p:cSld>
  <p:clrMap bg1="lt1" tx1="dk1" bg2="lt2" tx2="dk2" accent1="accent1" accent2="accent2" accent3="accent3" accent4="accent4" accent5="accent5" accent6="accent6" hlink="hlink" folHlink="folHlink"/>
  <p:sldLayoutIdLst>
    <p:sldLayoutId id="2147483856" r:id="rId1"/>
    <p:sldLayoutId id="2147483857"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hf hdr="0" ftr="0" dt="0"/>
  <p:txStyles>
    <p:titleStyle>
      <a:lvl1pPr algn="l" rtl="0" eaLnBrk="0" fontAlgn="base" hangingPunct="0">
        <a:spcBef>
          <a:spcPct val="0"/>
        </a:spcBef>
        <a:spcAft>
          <a:spcPct val="0"/>
        </a:spcAft>
        <a:defRPr sz="3600" b="1" kern="1200">
          <a:solidFill>
            <a:schemeClr val="tx1"/>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ts val="600"/>
        </a:spcBef>
        <a:spcAft>
          <a:spcPts val="600"/>
        </a:spcAft>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1pPr>
      <a:lvl2pPr marL="742950" indent="-285750" algn="l" rtl="0" eaLnBrk="0" fontAlgn="base" hangingPunct="0">
        <a:spcBef>
          <a:spcPts val="600"/>
        </a:spcBef>
        <a:spcAft>
          <a:spcPts val="60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rtl="0" eaLnBrk="0" fontAlgn="base" hangingPunct="0">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3pPr>
      <a:lvl4pPr marL="1600200" indent="-228600" algn="l" rtl="0" eaLnBrk="0" fontAlgn="base" hangingPunct="0">
        <a:spcBef>
          <a:spcPts val="600"/>
        </a:spcBef>
        <a:spcAft>
          <a:spcPts val="600"/>
        </a:spcAft>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rtl="0" eaLnBrk="0" fontAlgn="base" hangingPunct="0">
        <a:spcBef>
          <a:spcPts val="600"/>
        </a:spcBef>
        <a:spcAft>
          <a:spcPts val="600"/>
        </a:spcAft>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ipd.org/uk/knowledge/factsheets/pestle-analysis-factsheet/"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ifc.org/wps/wcm/connect/affbc005-2569-4e58-9962-280c483baa12/IFC_StakeholderEngagement.pdf?MOD=AJPERES&amp;CVID=jkD13-p"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ifc.org/wps/wcm/connect/affbc005-2569-4e58-9962-280c483baa12/IFC_StakeholderEngagement.pdf?MOD=AJPERES&amp;CVID=jkD13-p" TargetMode="External"/><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www.eea.europa.eu/en/analysis/publications/horizon-scanning-tips" TargetMode="External"/><Relationship Id="rId3" Type="http://schemas.openxmlformats.org/officeDocument/2006/relationships/hyperlink" Target="https://www.ey.com/en_uk/megatrends" TargetMode="External"/><Relationship Id="rId7" Type="http://schemas.openxmlformats.org/officeDocument/2006/relationships/hyperlink" Target="https://www.forbes.com/sites/martinzwilling/2013/12/14/how-good-is-your-business-at-reading-weak-signals/#7dd9a7af3b3a" TargetMode="External"/><Relationship Id="rId2" Type="http://schemas.openxmlformats.org/officeDocument/2006/relationships/hyperlink" Target="https://www.pwc.co.uk/issues/megatrends.html" TargetMode="External"/><Relationship Id="rId1" Type="http://schemas.openxmlformats.org/officeDocument/2006/relationships/slideLayout" Target="../slideLayouts/slideLayout2.xml"/><Relationship Id="rId6" Type="http://schemas.openxmlformats.org/officeDocument/2006/relationships/hyperlink" Target="https://www.mckinsey.com/industries/technology-media-and-telecommunications/our-insights/the-strength-of-weak-signals" TargetMode="External"/><Relationship Id="rId5" Type="http://schemas.openxmlformats.org/officeDocument/2006/relationships/hyperlink" Target="https://corporatefinanceinstitute.com/resources/knowledge/finance/inflection-point/" TargetMode="External"/><Relationship Id="rId4" Type="http://schemas.openxmlformats.org/officeDocument/2006/relationships/hyperlink" Target="https://blogs.cisco.com/healthcare/the-inflection-point-of-healthcare-technology"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D85628CD-0CBD-A4BA-A8BC-7F3AC721EE6E}"/>
              </a:ext>
            </a:extLst>
          </p:cNvPr>
          <p:cNvSpPr>
            <a:spLocks noGrp="1"/>
          </p:cNvSpPr>
          <p:nvPr>
            <p:ph type="ctrTitle"/>
          </p:nvPr>
        </p:nvSpPr>
        <p:spPr/>
        <p:txBody>
          <a:bodyPr/>
          <a:lstStyle/>
          <a:p>
            <a:pPr eaLnBrk="1" hangingPunct="1"/>
            <a:r>
              <a:rPr lang="en-GB" altLang="en-US" dirty="0"/>
              <a:t>LCBB5012 </a:t>
            </a:r>
          </a:p>
        </p:txBody>
      </p:sp>
      <p:sp>
        <p:nvSpPr>
          <p:cNvPr id="6147" name="Subtitle 4">
            <a:extLst>
              <a:ext uri="{FF2B5EF4-FFF2-40B4-BE49-F238E27FC236}">
                <a16:creationId xmlns:a16="http://schemas.microsoft.com/office/drawing/2014/main" id="{00D42C6E-1758-C313-E26A-A5B5DC62BEA6}"/>
              </a:ext>
            </a:extLst>
          </p:cNvPr>
          <p:cNvSpPr>
            <a:spLocks noGrp="1"/>
          </p:cNvSpPr>
          <p:nvPr>
            <p:ph type="subTitle" idx="1"/>
          </p:nvPr>
        </p:nvSpPr>
        <p:spPr>
          <a:xfrm>
            <a:off x="1369368" y="2276872"/>
            <a:ext cx="6400800" cy="2788295"/>
          </a:xfrm>
        </p:spPr>
        <p:txBody>
          <a:bodyPr/>
          <a:lstStyle/>
          <a:p>
            <a:pPr eaLnBrk="1" hangingPunct="1"/>
            <a:r>
              <a:rPr lang="en-GB" altLang="en-US" dirty="0"/>
              <a:t>Principles of Human Resource Management</a:t>
            </a:r>
          </a:p>
          <a:p>
            <a:pPr eaLnBrk="1" hangingPunct="1"/>
            <a:r>
              <a:rPr lang="en-GB" altLang="en-US"/>
              <a:t>WEEK 2</a:t>
            </a:r>
            <a:endParaRPr lang="en-GB" altLang="en-US" dirty="0"/>
          </a:p>
          <a:p>
            <a:pPr eaLnBrk="1" hangingPunct="1"/>
            <a:r>
              <a:rPr lang="en-GB" altLang="en-US" dirty="0"/>
              <a:t>Strategy–driven HRM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0670945-FFC5-917D-6D97-0DF1A7714AE4}"/>
              </a:ext>
            </a:extLst>
          </p:cNvPr>
          <p:cNvSpPr>
            <a:spLocks noGrp="1"/>
          </p:cNvSpPr>
          <p:nvPr>
            <p:ph type="title"/>
          </p:nvPr>
        </p:nvSpPr>
        <p:spPr/>
        <p:txBody>
          <a:bodyPr/>
          <a:lstStyle/>
          <a:p>
            <a:pPr eaLnBrk="1" hangingPunct="1"/>
            <a:r>
              <a:rPr lang="en-GB" altLang="en-US" b="1" dirty="0"/>
              <a:t>Recap – Week 1</a:t>
            </a:r>
          </a:p>
        </p:txBody>
      </p:sp>
      <p:sp>
        <p:nvSpPr>
          <p:cNvPr id="8195" name="Content Placeholder 2">
            <a:extLst>
              <a:ext uri="{FF2B5EF4-FFF2-40B4-BE49-F238E27FC236}">
                <a16:creationId xmlns:a16="http://schemas.microsoft.com/office/drawing/2014/main" id="{D248F822-57EC-0C09-C08C-A0F0D9DF61EA}"/>
              </a:ext>
            </a:extLst>
          </p:cNvPr>
          <p:cNvSpPr>
            <a:spLocks noGrp="1"/>
          </p:cNvSpPr>
          <p:nvPr>
            <p:ph idx="1"/>
          </p:nvPr>
        </p:nvSpPr>
        <p:spPr/>
        <p:txBody>
          <a:bodyPr/>
          <a:lstStyle/>
          <a:p>
            <a:pPr>
              <a:tabLst>
                <a:tab pos="619125" algn="l"/>
              </a:tabLst>
            </a:pPr>
            <a:r>
              <a:rPr lang="en-GB" altLang="en-US" dirty="0"/>
              <a:t>Understanding what is HRM and its evolution</a:t>
            </a:r>
            <a:endParaRPr lang="en-GB" altLang="en-US" sz="2400" dirty="0"/>
          </a:p>
          <a:p>
            <a:pPr>
              <a:tabLst>
                <a:tab pos="619125" algn="l"/>
              </a:tabLst>
            </a:pPr>
            <a:r>
              <a:rPr lang="en-GB" altLang="en-US" sz="2400" dirty="0"/>
              <a:t>Understand the role of the HR function across different sectors and business sizes.</a:t>
            </a:r>
          </a:p>
          <a:p>
            <a:pPr>
              <a:tabLst>
                <a:tab pos="619125" algn="l"/>
              </a:tabLst>
            </a:pPr>
            <a:r>
              <a:rPr lang="en-GB" altLang="en-US" dirty="0"/>
              <a:t>Identify key HR functions, metrics and analytics.</a:t>
            </a:r>
          </a:p>
          <a:p>
            <a:pPr>
              <a:tabLst>
                <a:tab pos="619125" algn="l"/>
              </a:tabLst>
            </a:pPr>
            <a:r>
              <a:rPr lang="en-GB" altLang="en-US" sz="2400" dirty="0"/>
              <a:t>Recognise HR responsibilities and challenges in small, medium, and large enterprises.</a:t>
            </a:r>
          </a:p>
          <a:p>
            <a:pPr eaLnBrk="1" hangingPunct="1">
              <a:buFont typeface="Arial" panose="020B0604020202020204" pitchFamily="34" charset="0"/>
              <a:buNone/>
              <a:tabLst>
                <a:tab pos="619125" algn="l"/>
              </a:tabLst>
            </a:pPr>
            <a:endParaRPr lang="en-GB" altLang="en-US" sz="2400" i="1" dirty="0"/>
          </a:p>
        </p:txBody>
      </p:sp>
      <p:sp>
        <p:nvSpPr>
          <p:cNvPr id="9221" name="Slide Number Placeholder 5">
            <a:extLst>
              <a:ext uri="{FF2B5EF4-FFF2-40B4-BE49-F238E27FC236}">
                <a16:creationId xmlns:a16="http://schemas.microsoft.com/office/drawing/2014/main" id="{86EF42C1-4AA1-34EE-1CDD-992FFCB86A3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C107541-0F2F-9D4E-875E-0D2FD6703118}"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BD55E-C912-E0CA-8D2C-E74980086E57}"/>
              </a:ext>
            </a:extLst>
          </p:cNvPr>
          <p:cNvSpPr>
            <a:spLocks noGrp="1"/>
          </p:cNvSpPr>
          <p:nvPr>
            <p:ph type="title"/>
          </p:nvPr>
        </p:nvSpPr>
        <p:spPr/>
        <p:txBody>
          <a:bodyPr/>
          <a:lstStyle/>
          <a:p>
            <a:r>
              <a:rPr lang="en-GB" dirty="0"/>
              <a:t>Today’s LOs</a:t>
            </a:r>
          </a:p>
        </p:txBody>
      </p:sp>
      <p:sp>
        <p:nvSpPr>
          <p:cNvPr id="3" name="Content Placeholder 2">
            <a:extLst>
              <a:ext uri="{FF2B5EF4-FFF2-40B4-BE49-F238E27FC236}">
                <a16:creationId xmlns:a16="http://schemas.microsoft.com/office/drawing/2014/main" id="{A0774137-BACD-B49F-4219-C04620AD08E0}"/>
              </a:ext>
            </a:extLst>
          </p:cNvPr>
          <p:cNvSpPr>
            <a:spLocks noGrp="1"/>
          </p:cNvSpPr>
          <p:nvPr>
            <p:ph idx="1"/>
          </p:nvPr>
        </p:nvSpPr>
        <p:spPr/>
        <p:txBody>
          <a:bodyPr/>
          <a:lstStyle/>
          <a:p>
            <a:pPr marL="0" indent="0">
              <a:buNone/>
            </a:pPr>
            <a:r>
              <a:rPr lang="en-GB" sz="1800" dirty="0"/>
              <a:t>By the end of today’s session, students should be able to:</a:t>
            </a:r>
          </a:p>
          <a:p>
            <a:r>
              <a:rPr lang="en-GB" sz="1800" dirty="0"/>
              <a:t>Explain the relationship between organisational strategy and HRM.</a:t>
            </a:r>
          </a:p>
          <a:p>
            <a:r>
              <a:rPr lang="en-GB" sz="1800" dirty="0"/>
              <a:t>Understand HRM’s role in strategic planning, including workforce planning and strategic alignment.</a:t>
            </a:r>
          </a:p>
          <a:p>
            <a:r>
              <a:rPr lang="en-GB" sz="1800" dirty="0"/>
              <a:t>Analyse the external business environment using structured tools such as PESTLE and Porter’s Five Forces.</a:t>
            </a:r>
          </a:p>
          <a:p>
            <a:r>
              <a:rPr lang="en-GB" sz="1800" dirty="0"/>
              <a:t>Examine how internal factors (strategy, structure, and culture) influence HRM practices.</a:t>
            </a:r>
          </a:p>
          <a:p>
            <a:r>
              <a:rPr lang="en-GB" sz="1800" dirty="0"/>
              <a:t>Evaluate how changes in the business environment affect HR managers’ decision-making and effectiveness.</a:t>
            </a:r>
          </a:p>
        </p:txBody>
      </p:sp>
      <p:sp>
        <p:nvSpPr>
          <p:cNvPr id="4" name="Slide Number Placeholder 3">
            <a:extLst>
              <a:ext uri="{FF2B5EF4-FFF2-40B4-BE49-F238E27FC236}">
                <a16:creationId xmlns:a16="http://schemas.microsoft.com/office/drawing/2014/main" id="{391B75D3-25D9-626B-1F2F-2AFC30389782}"/>
              </a:ext>
            </a:extLst>
          </p:cNvPr>
          <p:cNvSpPr>
            <a:spLocks noGrp="1"/>
          </p:cNvSpPr>
          <p:nvPr>
            <p:ph type="sldNum" sz="quarter" idx="12"/>
          </p:nvPr>
        </p:nvSpPr>
        <p:spPr/>
        <p:txBody>
          <a:bodyPr/>
          <a:lstStyle/>
          <a:p>
            <a:pPr>
              <a:defRPr/>
            </a:pPr>
            <a:fld id="{B2DDF22A-6F88-124C-A747-38C10A009519}" type="slidenum">
              <a:rPr lang="en-GB" altLang="en-US" smtClean="0"/>
              <a:pPr>
                <a:defRPr/>
              </a:pPr>
              <a:t>3</a:t>
            </a:fld>
            <a:endParaRPr lang="en-GB" altLang="en-US"/>
          </a:p>
        </p:txBody>
      </p:sp>
    </p:spTree>
    <p:extLst>
      <p:ext uri="{BB962C8B-B14F-4D97-AF65-F5344CB8AC3E}">
        <p14:creationId xmlns:p14="http://schemas.microsoft.com/office/powerpoint/2010/main" val="697958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92FCCF4-EF13-6DBA-C23A-BFF279060BE4}"/>
              </a:ext>
            </a:extLst>
          </p:cNvPr>
          <p:cNvSpPr>
            <a:spLocks noGrp="1"/>
          </p:cNvSpPr>
          <p:nvPr>
            <p:ph type="sldNum" sz="quarter" idx="11"/>
          </p:nvPr>
        </p:nvSpPr>
        <p:spPr/>
        <p:txBody>
          <a:bodyPr/>
          <a:lstStyle/>
          <a:p>
            <a:pPr>
              <a:defRPr/>
            </a:pPr>
            <a:fld id="{B2DDF22A-6F88-124C-A747-38C10A009519}" type="slidenum">
              <a:rPr lang="en-GB" altLang="en-US" smtClean="0"/>
              <a:pPr>
                <a:defRPr/>
              </a:pPr>
              <a:t>4</a:t>
            </a:fld>
            <a:endParaRPr lang="en-GB" altLang="en-US"/>
          </a:p>
        </p:txBody>
      </p:sp>
      <p:sp>
        <p:nvSpPr>
          <p:cNvPr id="6" name="TextBox 5">
            <a:extLst>
              <a:ext uri="{FF2B5EF4-FFF2-40B4-BE49-F238E27FC236}">
                <a16:creationId xmlns:a16="http://schemas.microsoft.com/office/drawing/2014/main" id="{26AE6EDA-660A-CBF5-576D-2D3EC47A57C2}"/>
              </a:ext>
            </a:extLst>
          </p:cNvPr>
          <p:cNvSpPr txBox="1"/>
          <p:nvPr/>
        </p:nvSpPr>
        <p:spPr>
          <a:xfrm>
            <a:off x="611560" y="3247227"/>
            <a:ext cx="8075240" cy="1107996"/>
          </a:xfrm>
          <a:prstGeom prst="rect">
            <a:avLst/>
          </a:prstGeom>
          <a:noFill/>
        </p:spPr>
        <p:txBody>
          <a:bodyPr wrap="square">
            <a:spAutoFit/>
          </a:bodyPr>
          <a:lstStyle/>
          <a:p>
            <a:pPr>
              <a:spcBef>
                <a:spcPts val="600"/>
              </a:spcBef>
              <a:spcAft>
                <a:spcPts val="600"/>
              </a:spcAft>
            </a:pPr>
            <a:r>
              <a:rPr lang="en-GB" sz="2800" b="1" dirty="0"/>
              <a:t>Part 1</a:t>
            </a:r>
          </a:p>
          <a:p>
            <a:pPr>
              <a:spcBef>
                <a:spcPts val="600"/>
              </a:spcBef>
              <a:spcAft>
                <a:spcPts val="600"/>
              </a:spcAft>
            </a:pPr>
            <a:r>
              <a:rPr lang="en-GB" sz="2800" b="1" dirty="0"/>
              <a:t>Organisational strategy and HRM</a:t>
            </a:r>
          </a:p>
        </p:txBody>
      </p:sp>
    </p:spTree>
    <p:extLst>
      <p:ext uri="{BB962C8B-B14F-4D97-AF65-F5344CB8AC3E}">
        <p14:creationId xmlns:p14="http://schemas.microsoft.com/office/powerpoint/2010/main" val="671400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520FD-21BD-F196-603E-4B2BADEFDDBA}"/>
              </a:ext>
            </a:extLst>
          </p:cNvPr>
          <p:cNvSpPr>
            <a:spLocks noGrp="1"/>
          </p:cNvSpPr>
          <p:nvPr>
            <p:ph type="title"/>
          </p:nvPr>
        </p:nvSpPr>
        <p:spPr/>
        <p:txBody>
          <a:bodyPr/>
          <a:lstStyle/>
          <a:p>
            <a:r>
              <a:rPr lang="en-GB" dirty="0"/>
              <a:t>Strategy and strategic planning</a:t>
            </a:r>
          </a:p>
        </p:txBody>
      </p:sp>
      <p:sp>
        <p:nvSpPr>
          <p:cNvPr id="3" name="Content Placeholder 2">
            <a:extLst>
              <a:ext uri="{FF2B5EF4-FFF2-40B4-BE49-F238E27FC236}">
                <a16:creationId xmlns:a16="http://schemas.microsoft.com/office/drawing/2014/main" id="{414734A7-AF33-CFE4-D1DC-EF7342560390}"/>
              </a:ext>
            </a:extLst>
          </p:cNvPr>
          <p:cNvSpPr>
            <a:spLocks noGrp="1"/>
          </p:cNvSpPr>
          <p:nvPr>
            <p:ph idx="1"/>
          </p:nvPr>
        </p:nvSpPr>
        <p:spPr/>
        <p:txBody>
          <a:bodyPr/>
          <a:lstStyle/>
          <a:p>
            <a:pPr lvl="0"/>
            <a:r>
              <a:rPr lang="en-GB" sz="2000" dirty="0"/>
              <a:t>Provides a process of analysing the organisation and its environment – current and future – to determine actions needed to meet future requirements.</a:t>
            </a:r>
          </a:p>
          <a:p>
            <a:pPr lvl="0"/>
            <a:r>
              <a:rPr lang="en-GB" sz="2000" dirty="0"/>
              <a:t>This process of analysing the environment and building a coherent strategy is more critical today than ever before, given the evolving nature of business and its environment, making it more challenging to create the sustainable competitive advantage we need to survive in the long term</a:t>
            </a:r>
          </a:p>
          <a:p>
            <a:r>
              <a:rPr lang="en-GB" sz="2000" dirty="0"/>
              <a:t>Successful companies move forward via careful planning</a:t>
            </a:r>
          </a:p>
        </p:txBody>
      </p:sp>
      <p:sp>
        <p:nvSpPr>
          <p:cNvPr id="4" name="Slide Number Placeholder 3">
            <a:extLst>
              <a:ext uri="{FF2B5EF4-FFF2-40B4-BE49-F238E27FC236}">
                <a16:creationId xmlns:a16="http://schemas.microsoft.com/office/drawing/2014/main" id="{204CA949-C5B7-042A-FED5-0B08683078F2}"/>
              </a:ext>
            </a:extLst>
          </p:cNvPr>
          <p:cNvSpPr>
            <a:spLocks noGrp="1"/>
          </p:cNvSpPr>
          <p:nvPr>
            <p:ph type="sldNum" sz="quarter" idx="12"/>
          </p:nvPr>
        </p:nvSpPr>
        <p:spPr/>
        <p:txBody>
          <a:bodyPr/>
          <a:lstStyle/>
          <a:p>
            <a:pPr>
              <a:defRPr/>
            </a:pPr>
            <a:fld id="{B2DDF22A-6F88-124C-A747-38C10A009519}" type="slidenum">
              <a:rPr lang="en-GB" altLang="en-US" smtClean="0"/>
              <a:pPr>
                <a:defRPr/>
              </a:pPr>
              <a:t>5</a:t>
            </a:fld>
            <a:endParaRPr lang="en-GB" altLang="en-US"/>
          </a:p>
        </p:txBody>
      </p:sp>
      <p:sp>
        <p:nvSpPr>
          <p:cNvPr id="6" name="TextBox 5">
            <a:extLst>
              <a:ext uri="{FF2B5EF4-FFF2-40B4-BE49-F238E27FC236}">
                <a16:creationId xmlns:a16="http://schemas.microsoft.com/office/drawing/2014/main" id="{EC0F6869-03F8-6398-19E4-C2465DEC2674}"/>
              </a:ext>
            </a:extLst>
          </p:cNvPr>
          <p:cNvSpPr txBox="1"/>
          <p:nvPr/>
        </p:nvSpPr>
        <p:spPr>
          <a:xfrm>
            <a:off x="0" y="5382498"/>
            <a:ext cx="9144000" cy="276999"/>
          </a:xfrm>
          <a:prstGeom prst="rect">
            <a:avLst/>
          </a:prstGeom>
          <a:noFill/>
        </p:spPr>
        <p:txBody>
          <a:bodyPr wrap="square">
            <a:spAutoFit/>
          </a:bodyPr>
          <a:lstStyle/>
          <a:p>
            <a:pPr algn="r"/>
            <a:r>
              <a:rPr lang="en-US" altLang="en-US" sz="1200" dirty="0"/>
              <a:t>Lussier and Hendon, 2018</a:t>
            </a:r>
            <a:endParaRPr lang="en-GB" sz="1200" dirty="0"/>
          </a:p>
        </p:txBody>
      </p:sp>
    </p:spTree>
    <p:extLst>
      <p:ext uri="{BB962C8B-B14F-4D97-AF65-F5344CB8AC3E}">
        <p14:creationId xmlns:p14="http://schemas.microsoft.com/office/powerpoint/2010/main" val="2400295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30F72B-C1C8-A3B9-A4A1-1FB3AD78A9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5072E9-0F57-FB69-46A4-33B2AD05C9CE}"/>
              </a:ext>
            </a:extLst>
          </p:cNvPr>
          <p:cNvSpPr>
            <a:spLocks noGrp="1"/>
          </p:cNvSpPr>
          <p:nvPr>
            <p:ph type="title"/>
          </p:nvPr>
        </p:nvSpPr>
        <p:spPr/>
        <p:txBody>
          <a:bodyPr/>
          <a:lstStyle/>
          <a:p>
            <a:r>
              <a:rPr lang="en-GB" dirty="0"/>
              <a:t>Strategy and strategic planning</a:t>
            </a:r>
          </a:p>
        </p:txBody>
      </p:sp>
      <p:sp>
        <p:nvSpPr>
          <p:cNvPr id="4" name="Slide Number Placeholder 3">
            <a:extLst>
              <a:ext uri="{FF2B5EF4-FFF2-40B4-BE49-F238E27FC236}">
                <a16:creationId xmlns:a16="http://schemas.microsoft.com/office/drawing/2014/main" id="{6E19E614-D26F-2DE4-E83E-D0A01F22698B}"/>
              </a:ext>
            </a:extLst>
          </p:cNvPr>
          <p:cNvSpPr>
            <a:spLocks noGrp="1"/>
          </p:cNvSpPr>
          <p:nvPr>
            <p:ph type="sldNum" sz="quarter" idx="12"/>
          </p:nvPr>
        </p:nvSpPr>
        <p:spPr/>
        <p:txBody>
          <a:bodyPr/>
          <a:lstStyle/>
          <a:p>
            <a:pPr>
              <a:defRPr/>
            </a:pPr>
            <a:fld id="{B2DDF22A-6F88-124C-A747-38C10A009519}" type="slidenum">
              <a:rPr lang="en-GB" altLang="en-US" smtClean="0"/>
              <a:pPr>
                <a:defRPr/>
              </a:pPr>
              <a:t>6</a:t>
            </a:fld>
            <a:endParaRPr lang="en-GB" altLang="en-US"/>
          </a:p>
        </p:txBody>
      </p:sp>
      <p:pic>
        <p:nvPicPr>
          <p:cNvPr id="6" name="Picture 5">
            <a:extLst>
              <a:ext uri="{FF2B5EF4-FFF2-40B4-BE49-F238E27FC236}">
                <a16:creationId xmlns:a16="http://schemas.microsoft.com/office/drawing/2014/main" id="{2EFD546E-8E09-E657-F551-D8E7582E0F84}"/>
              </a:ext>
            </a:extLst>
          </p:cNvPr>
          <p:cNvPicPr>
            <a:picLocks noChangeAspect="1"/>
          </p:cNvPicPr>
          <p:nvPr/>
        </p:nvPicPr>
        <p:blipFill>
          <a:blip r:embed="rId2"/>
          <a:stretch>
            <a:fillRect/>
          </a:stretch>
        </p:blipFill>
        <p:spPr>
          <a:xfrm>
            <a:off x="857708" y="1628800"/>
            <a:ext cx="7428583" cy="3090518"/>
          </a:xfrm>
          <a:prstGeom prst="rect">
            <a:avLst/>
          </a:prstGeom>
        </p:spPr>
      </p:pic>
      <p:sp>
        <p:nvSpPr>
          <p:cNvPr id="3" name="TextBox 2">
            <a:extLst>
              <a:ext uri="{FF2B5EF4-FFF2-40B4-BE49-F238E27FC236}">
                <a16:creationId xmlns:a16="http://schemas.microsoft.com/office/drawing/2014/main" id="{2FF96C86-9CF7-09FB-4429-40D719E0B49A}"/>
              </a:ext>
            </a:extLst>
          </p:cNvPr>
          <p:cNvSpPr txBox="1"/>
          <p:nvPr/>
        </p:nvSpPr>
        <p:spPr>
          <a:xfrm>
            <a:off x="0" y="5382498"/>
            <a:ext cx="9144000" cy="276999"/>
          </a:xfrm>
          <a:prstGeom prst="rect">
            <a:avLst/>
          </a:prstGeom>
          <a:noFill/>
        </p:spPr>
        <p:txBody>
          <a:bodyPr wrap="square">
            <a:spAutoFit/>
          </a:bodyPr>
          <a:lstStyle/>
          <a:p>
            <a:pPr algn="r"/>
            <a:r>
              <a:rPr lang="en-US" altLang="en-US" sz="1200" dirty="0"/>
              <a:t>Lussier and Hendon, 2018</a:t>
            </a:r>
            <a:endParaRPr lang="en-GB" sz="1200" dirty="0"/>
          </a:p>
        </p:txBody>
      </p:sp>
    </p:spTree>
    <p:extLst>
      <p:ext uri="{BB962C8B-B14F-4D97-AF65-F5344CB8AC3E}">
        <p14:creationId xmlns:p14="http://schemas.microsoft.com/office/powerpoint/2010/main" val="4214731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5E2C-42A1-7EFB-B098-EEDA412AFD8F}"/>
              </a:ext>
            </a:extLst>
          </p:cNvPr>
          <p:cNvSpPr>
            <a:spLocks noGrp="1"/>
          </p:cNvSpPr>
          <p:nvPr>
            <p:ph type="title"/>
          </p:nvPr>
        </p:nvSpPr>
        <p:spPr/>
        <p:txBody>
          <a:bodyPr/>
          <a:lstStyle/>
          <a:p>
            <a:r>
              <a:rPr lang="en-GB" dirty="0"/>
              <a:t>HRM’s role in strategic planning</a:t>
            </a:r>
          </a:p>
        </p:txBody>
      </p:sp>
      <p:sp>
        <p:nvSpPr>
          <p:cNvPr id="3" name="Content Placeholder 2">
            <a:extLst>
              <a:ext uri="{FF2B5EF4-FFF2-40B4-BE49-F238E27FC236}">
                <a16:creationId xmlns:a16="http://schemas.microsoft.com/office/drawing/2014/main" id="{D8AA24ED-7C17-75BA-34DB-FED9D554F591}"/>
              </a:ext>
            </a:extLst>
          </p:cNvPr>
          <p:cNvSpPr>
            <a:spLocks noGrp="1"/>
          </p:cNvSpPr>
          <p:nvPr>
            <p:ph idx="1"/>
          </p:nvPr>
        </p:nvSpPr>
        <p:spPr/>
        <p:txBody>
          <a:bodyPr/>
          <a:lstStyle/>
          <a:p>
            <a:r>
              <a:rPr lang="en-GB" sz="2000" dirty="0"/>
              <a:t>HR ensures the organisation has the right people, skills, and capabilities to achieve long-term strategic goals.</a:t>
            </a:r>
          </a:p>
          <a:p>
            <a:r>
              <a:rPr lang="en-GB" sz="2000" dirty="0"/>
              <a:t>HR contributes to workforce planning by forecasting future talent needs and addressing skill gaps.</a:t>
            </a:r>
          </a:p>
          <a:p>
            <a:r>
              <a:rPr lang="en-GB" sz="2000" dirty="0"/>
              <a:t>HR aligns key practices such as recruitment, training, performance management, and rewards with organisational strategy.</a:t>
            </a:r>
          </a:p>
          <a:p>
            <a:r>
              <a:rPr lang="en-GB" sz="2000" dirty="0"/>
              <a:t>HR supports strategic change by managing employee engagement, communication, and resistance to change.</a:t>
            </a:r>
          </a:p>
          <a:p>
            <a:r>
              <a:rPr lang="en-GB" sz="2000" dirty="0"/>
              <a:t>HR helps build a strong organisational culture that supports strategic objectives and competitive advantage.</a:t>
            </a:r>
          </a:p>
        </p:txBody>
      </p:sp>
      <p:sp>
        <p:nvSpPr>
          <p:cNvPr id="4" name="Slide Number Placeholder 3">
            <a:extLst>
              <a:ext uri="{FF2B5EF4-FFF2-40B4-BE49-F238E27FC236}">
                <a16:creationId xmlns:a16="http://schemas.microsoft.com/office/drawing/2014/main" id="{94A7B41C-E422-8624-0CD2-8F8E5E98D92D}"/>
              </a:ext>
            </a:extLst>
          </p:cNvPr>
          <p:cNvSpPr>
            <a:spLocks noGrp="1"/>
          </p:cNvSpPr>
          <p:nvPr>
            <p:ph type="sldNum" sz="quarter" idx="12"/>
          </p:nvPr>
        </p:nvSpPr>
        <p:spPr/>
        <p:txBody>
          <a:bodyPr/>
          <a:lstStyle/>
          <a:p>
            <a:pPr>
              <a:defRPr/>
            </a:pPr>
            <a:fld id="{B2DDF22A-6F88-124C-A747-38C10A009519}" type="slidenum">
              <a:rPr lang="en-GB" altLang="en-US" smtClean="0"/>
              <a:pPr>
                <a:defRPr/>
              </a:pPr>
              <a:t>7</a:t>
            </a:fld>
            <a:endParaRPr lang="en-GB" altLang="en-US"/>
          </a:p>
        </p:txBody>
      </p:sp>
      <p:sp>
        <p:nvSpPr>
          <p:cNvPr id="5" name="TextBox 4">
            <a:extLst>
              <a:ext uri="{FF2B5EF4-FFF2-40B4-BE49-F238E27FC236}">
                <a16:creationId xmlns:a16="http://schemas.microsoft.com/office/drawing/2014/main" id="{78B2A518-9C23-36BF-3B3D-6FDDF850D16E}"/>
              </a:ext>
            </a:extLst>
          </p:cNvPr>
          <p:cNvSpPr txBox="1"/>
          <p:nvPr/>
        </p:nvSpPr>
        <p:spPr>
          <a:xfrm>
            <a:off x="0" y="5382498"/>
            <a:ext cx="9144000" cy="276999"/>
          </a:xfrm>
          <a:prstGeom prst="rect">
            <a:avLst/>
          </a:prstGeom>
          <a:noFill/>
        </p:spPr>
        <p:txBody>
          <a:bodyPr wrap="square">
            <a:spAutoFit/>
          </a:bodyPr>
          <a:lstStyle/>
          <a:p>
            <a:pPr algn="r"/>
            <a:r>
              <a:rPr lang="en-US" altLang="en-US" sz="1200" dirty="0"/>
              <a:t>Lussier and Hendon, 2018</a:t>
            </a:r>
            <a:endParaRPr lang="en-GB" sz="1200" dirty="0"/>
          </a:p>
        </p:txBody>
      </p:sp>
    </p:spTree>
    <p:extLst>
      <p:ext uri="{BB962C8B-B14F-4D97-AF65-F5344CB8AC3E}">
        <p14:creationId xmlns:p14="http://schemas.microsoft.com/office/powerpoint/2010/main" val="2428221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8776D-3489-D7D6-C4DD-69338A23CA6C}"/>
              </a:ext>
            </a:extLst>
          </p:cNvPr>
          <p:cNvSpPr>
            <a:spLocks noGrp="1"/>
          </p:cNvSpPr>
          <p:nvPr>
            <p:ph type="title"/>
          </p:nvPr>
        </p:nvSpPr>
        <p:spPr/>
        <p:txBody>
          <a:bodyPr/>
          <a:lstStyle/>
          <a:p>
            <a:r>
              <a:rPr lang="en-GB" dirty="0"/>
              <a:t>HR Strategy Model</a:t>
            </a:r>
          </a:p>
        </p:txBody>
      </p:sp>
      <p:sp>
        <p:nvSpPr>
          <p:cNvPr id="4" name="Slide Number Placeholder 3">
            <a:extLst>
              <a:ext uri="{FF2B5EF4-FFF2-40B4-BE49-F238E27FC236}">
                <a16:creationId xmlns:a16="http://schemas.microsoft.com/office/drawing/2014/main" id="{DC6CB5EA-E17F-E6F5-C30E-ACB38A4A719D}"/>
              </a:ext>
            </a:extLst>
          </p:cNvPr>
          <p:cNvSpPr>
            <a:spLocks noGrp="1"/>
          </p:cNvSpPr>
          <p:nvPr>
            <p:ph type="sldNum" sz="quarter" idx="11"/>
          </p:nvPr>
        </p:nvSpPr>
        <p:spPr/>
        <p:txBody>
          <a:bodyPr/>
          <a:lstStyle/>
          <a:p>
            <a:pPr>
              <a:defRPr/>
            </a:pPr>
            <a:fld id="{B2DDF22A-6F88-124C-A747-38C10A009519}" type="slidenum">
              <a:rPr lang="en-GB" altLang="en-US" smtClean="0"/>
              <a:pPr>
                <a:defRPr/>
              </a:pPr>
              <a:t>8</a:t>
            </a:fld>
            <a:endParaRPr lang="en-GB" altLang="en-US"/>
          </a:p>
        </p:txBody>
      </p:sp>
      <p:pic>
        <p:nvPicPr>
          <p:cNvPr id="5" name="Picture 4">
            <a:extLst>
              <a:ext uri="{FF2B5EF4-FFF2-40B4-BE49-F238E27FC236}">
                <a16:creationId xmlns:a16="http://schemas.microsoft.com/office/drawing/2014/main" id="{4A9E86EB-1E1A-8457-1508-1F550D36F218}"/>
              </a:ext>
            </a:extLst>
          </p:cNvPr>
          <p:cNvPicPr>
            <a:picLocks noChangeAspect="1"/>
          </p:cNvPicPr>
          <p:nvPr/>
        </p:nvPicPr>
        <p:blipFill>
          <a:blip r:embed="rId2"/>
          <a:stretch>
            <a:fillRect/>
          </a:stretch>
        </p:blipFill>
        <p:spPr>
          <a:xfrm>
            <a:off x="4716016" y="105554"/>
            <a:ext cx="3259008" cy="6685144"/>
          </a:xfrm>
          <a:prstGeom prst="rect">
            <a:avLst/>
          </a:prstGeom>
        </p:spPr>
      </p:pic>
    </p:spTree>
    <p:extLst>
      <p:ext uri="{BB962C8B-B14F-4D97-AF65-F5344CB8AC3E}">
        <p14:creationId xmlns:p14="http://schemas.microsoft.com/office/powerpoint/2010/main" val="3200032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050770-9F42-5597-C924-917263FEA966}"/>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FCA9900-DAFE-6BB0-2B0A-082920DC8379}"/>
              </a:ext>
            </a:extLst>
          </p:cNvPr>
          <p:cNvSpPr>
            <a:spLocks noGrp="1"/>
          </p:cNvSpPr>
          <p:nvPr>
            <p:ph type="sldNum" sz="quarter" idx="11"/>
          </p:nvPr>
        </p:nvSpPr>
        <p:spPr/>
        <p:txBody>
          <a:bodyPr/>
          <a:lstStyle/>
          <a:p>
            <a:pPr>
              <a:defRPr/>
            </a:pPr>
            <a:fld id="{B2DDF22A-6F88-124C-A747-38C10A009519}" type="slidenum">
              <a:rPr lang="en-GB" altLang="en-US" smtClean="0"/>
              <a:pPr>
                <a:defRPr/>
              </a:pPr>
              <a:t>9</a:t>
            </a:fld>
            <a:endParaRPr lang="en-GB" altLang="en-US"/>
          </a:p>
        </p:txBody>
      </p:sp>
      <p:sp>
        <p:nvSpPr>
          <p:cNvPr id="6" name="TextBox 5">
            <a:extLst>
              <a:ext uri="{FF2B5EF4-FFF2-40B4-BE49-F238E27FC236}">
                <a16:creationId xmlns:a16="http://schemas.microsoft.com/office/drawing/2014/main" id="{1C0EAEAD-CFD4-5D36-2292-461C41B39CED}"/>
              </a:ext>
            </a:extLst>
          </p:cNvPr>
          <p:cNvSpPr txBox="1"/>
          <p:nvPr/>
        </p:nvSpPr>
        <p:spPr>
          <a:xfrm>
            <a:off x="611560" y="3247227"/>
            <a:ext cx="8075240" cy="1107996"/>
          </a:xfrm>
          <a:prstGeom prst="rect">
            <a:avLst/>
          </a:prstGeom>
          <a:noFill/>
        </p:spPr>
        <p:txBody>
          <a:bodyPr wrap="square">
            <a:spAutoFit/>
          </a:bodyPr>
          <a:lstStyle/>
          <a:p>
            <a:pPr>
              <a:spcBef>
                <a:spcPts val="600"/>
              </a:spcBef>
              <a:spcAft>
                <a:spcPts val="600"/>
              </a:spcAft>
            </a:pPr>
            <a:r>
              <a:rPr lang="en-GB" sz="2800" b="1" dirty="0"/>
              <a:t>Part 2</a:t>
            </a:r>
          </a:p>
          <a:p>
            <a:pPr>
              <a:spcBef>
                <a:spcPts val="600"/>
              </a:spcBef>
              <a:spcAft>
                <a:spcPts val="600"/>
              </a:spcAft>
            </a:pPr>
            <a:r>
              <a:rPr lang="en-GB" sz="2800" b="1" dirty="0"/>
              <a:t>Business environment analysis</a:t>
            </a:r>
          </a:p>
        </p:txBody>
      </p:sp>
    </p:spTree>
    <p:extLst>
      <p:ext uri="{BB962C8B-B14F-4D97-AF65-F5344CB8AC3E}">
        <p14:creationId xmlns:p14="http://schemas.microsoft.com/office/powerpoint/2010/main" val="2724597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57A13A2-D78C-FE43-1ACC-37E408583F3F}"/>
              </a:ext>
            </a:extLst>
          </p:cNvPr>
          <p:cNvSpPr>
            <a:spLocks noGrp="1"/>
          </p:cNvSpPr>
          <p:nvPr>
            <p:ph type="title"/>
          </p:nvPr>
        </p:nvSpPr>
        <p:spPr/>
        <p:txBody>
          <a:bodyPr/>
          <a:lstStyle/>
          <a:p>
            <a:r>
              <a:rPr lang="en-GB" sz="3200" dirty="0"/>
              <a:t>A structured approach to analyse the layers of business environment</a:t>
            </a:r>
          </a:p>
        </p:txBody>
      </p:sp>
      <p:sp>
        <p:nvSpPr>
          <p:cNvPr id="2" name="Slide Number Placeholder 1">
            <a:extLst>
              <a:ext uri="{FF2B5EF4-FFF2-40B4-BE49-F238E27FC236}">
                <a16:creationId xmlns:a16="http://schemas.microsoft.com/office/drawing/2014/main" id="{F6D8FF27-7784-ED59-DDA0-C7558C513D99}"/>
              </a:ext>
            </a:extLst>
          </p:cNvPr>
          <p:cNvSpPr>
            <a:spLocks noGrp="1"/>
          </p:cNvSpPr>
          <p:nvPr>
            <p:ph type="sldNum" sz="quarter" idx="12"/>
          </p:nvPr>
        </p:nvSpPr>
        <p:spPr/>
        <p:txBody>
          <a:bodyPr/>
          <a:lstStyle/>
          <a:p>
            <a:pPr>
              <a:defRPr/>
            </a:pPr>
            <a:fld id="{614B7AF4-5AC9-1E42-86C9-4BC99D1FB833}" type="slidenum">
              <a:rPr lang="en-GB" altLang="en-US" smtClean="0"/>
              <a:pPr>
                <a:defRPr/>
              </a:pPr>
              <a:t>10</a:t>
            </a:fld>
            <a:endParaRPr lang="en-GB" altLang="en-US"/>
          </a:p>
        </p:txBody>
      </p:sp>
      <p:pic>
        <p:nvPicPr>
          <p:cNvPr id="5" name="Picture 4">
            <a:extLst>
              <a:ext uri="{FF2B5EF4-FFF2-40B4-BE49-F238E27FC236}">
                <a16:creationId xmlns:a16="http://schemas.microsoft.com/office/drawing/2014/main" id="{DB7DCA33-F3D0-DDDD-9902-7DCADD58A6C3}"/>
              </a:ext>
            </a:extLst>
          </p:cNvPr>
          <p:cNvPicPr>
            <a:picLocks noChangeAspect="1"/>
          </p:cNvPicPr>
          <p:nvPr/>
        </p:nvPicPr>
        <p:blipFill>
          <a:blip r:embed="rId2"/>
          <a:stretch>
            <a:fillRect/>
          </a:stretch>
        </p:blipFill>
        <p:spPr>
          <a:xfrm>
            <a:off x="457200" y="1443826"/>
            <a:ext cx="8136904" cy="3960353"/>
          </a:xfrm>
          <a:prstGeom prst="rect">
            <a:avLst/>
          </a:prstGeom>
        </p:spPr>
      </p:pic>
    </p:spTree>
    <p:extLst>
      <p:ext uri="{BB962C8B-B14F-4D97-AF65-F5344CB8AC3E}">
        <p14:creationId xmlns:p14="http://schemas.microsoft.com/office/powerpoint/2010/main" val="4237267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1D6C6-6E45-5221-406C-2FC64B55DB99}"/>
              </a:ext>
            </a:extLst>
          </p:cNvPr>
          <p:cNvSpPr>
            <a:spLocks noGrp="1"/>
          </p:cNvSpPr>
          <p:nvPr>
            <p:ph type="title"/>
          </p:nvPr>
        </p:nvSpPr>
        <p:spPr/>
        <p:txBody>
          <a:bodyPr/>
          <a:lstStyle/>
          <a:p>
            <a:r>
              <a:rPr lang="en-GB" dirty="0"/>
              <a:t>The external environment</a:t>
            </a:r>
          </a:p>
        </p:txBody>
      </p:sp>
      <p:sp>
        <p:nvSpPr>
          <p:cNvPr id="3" name="Content Placeholder 2">
            <a:extLst>
              <a:ext uri="{FF2B5EF4-FFF2-40B4-BE49-F238E27FC236}">
                <a16:creationId xmlns:a16="http://schemas.microsoft.com/office/drawing/2014/main" id="{42531972-6D52-9099-1319-0323ED5172AC}"/>
              </a:ext>
            </a:extLst>
          </p:cNvPr>
          <p:cNvSpPr>
            <a:spLocks noGrp="1"/>
          </p:cNvSpPr>
          <p:nvPr>
            <p:ph idx="1"/>
          </p:nvPr>
        </p:nvSpPr>
        <p:spPr/>
        <p:txBody>
          <a:bodyPr/>
          <a:lstStyle/>
          <a:p>
            <a:r>
              <a:rPr lang="en-GB" dirty="0"/>
              <a:t>Consists of a series of influences originating outside the organisation that the company cannot control</a:t>
            </a:r>
          </a:p>
          <a:p>
            <a:r>
              <a:rPr lang="en-GB" dirty="0"/>
              <a:t>Each of these forces acts on the firm and requires it to change and adapt, usually in the form of strategic responses to these environmental changes</a:t>
            </a:r>
          </a:p>
          <a:p>
            <a:r>
              <a:rPr lang="en-GB" dirty="0"/>
              <a:t>The successful companies are the ones that keep changing</a:t>
            </a:r>
          </a:p>
          <a:p>
            <a:r>
              <a:rPr lang="en-GB" dirty="0"/>
              <a:t>It is also important to have good relationships with external stakeholders because they provide access to resources</a:t>
            </a:r>
          </a:p>
        </p:txBody>
      </p:sp>
      <p:sp>
        <p:nvSpPr>
          <p:cNvPr id="4" name="Slide Number Placeholder 3">
            <a:extLst>
              <a:ext uri="{FF2B5EF4-FFF2-40B4-BE49-F238E27FC236}">
                <a16:creationId xmlns:a16="http://schemas.microsoft.com/office/drawing/2014/main" id="{D6CBD00C-1182-B409-A388-4202A929F0D6}"/>
              </a:ext>
            </a:extLst>
          </p:cNvPr>
          <p:cNvSpPr>
            <a:spLocks noGrp="1"/>
          </p:cNvSpPr>
          <p:nvPr>
            <p:ph type="sldNum" sz="quarter" idx="12"/>
          </p:nvPr>
        </p:nvSpPr>
        <p:spPr/>
        <p:txBody>
          <a:bodyPr/>
          <a:lstStyle/>
          <a:p>
            <a:pPr>
              <a:defRPr/>
            </a:pPr>
            <a:fld id="{B2DDF22A-6F88-124C-A747-38C10A009519}" type="slidenum">
              <a:rPr lang="en-GB" altLang="en-US" smtClean="0"/>
              <a:pPr>
                <a:defRPr/>
              </a:pPr>
              <a:t>11</a:t>
            </a:fld>
            <a:endParaRPr lang="en-GB" altLang="en-US"/>
          </a:p>
        </p:txBody>
      </p:sp>
    </p:spTree>
    <p:extLst>
      <p:ext uri="{BB962C8B-B14F-4D97-AF65-F5344CB8AC3E}">
        <p14:creationId xmlns:p14="http://schemas.microsoft.com/office/powerpoint/2010/main" val="2968787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699104D-7E6F-3C9A-F515-2AB56D4FB4A5}"/>
              </a:ext>
            </a:extLst>
          </p:cNvPr>
          <p:cNvSpPr>
            <a:spLocks noGrp="1"/>
          </p:cNvSpPr>
          <p:nvPr>
            <p:ph type="title"/>
          </p:nvPr>
        </p:nvSpPr>
        <p:spPr/>
        <p:txBody>
          <a:bodyPr/>
          <a:lstStyle/>
          <a:p>
            <a:r>
              <a:rPr lang="en-GB" sz="3200" dirty="0"/>
              <a:t>Nine major forces originating in the external environment</a:t>
            </a:r>
          </a:p>
        </p:txBody>
      </p:sp>
      <p:sp>
        <p:nvSpPr>
          <p:cNvPr id="2" name="Slide Number Placeholder 1">
            <a:extLst>
              <a:ext uri="{FF2B5EF4-FFF2-40B4-BE49-F238E27FC236}">
                <a16:creationId xmlns:a16="http://schemas.microsoft.com/office/drawing/2014/main" id="{F9F198EA-8F1B-2493-3A32-84A9AFD1F0E8}"/>
              </a:ext>
            </a:extLst>
          </p:cNvPr>
          <p:cNvSpPr>
            <a:spLocks noGrp="1"/>
          </p:cNvSpPr>
          <p:nvPr>
            <p:ph type="sldNum" sz="quarter" idx="12"/>
          </p:nvPr>
        </p:nvSpPr>
        <p:spPr/>
        <p:txBody>
          <a:bodyPr/>
          <a:lstStyle/>
          <a:p>
            <a:pPr>
              <a:defRPr/>
            </a:pPr>
            <a:fld id="{614B7AF4-5AC9-1E42-86C9-4BC99D1FB833}" type="slidenum">
              <a:rPr lang="en-GB" altLang="en-US" smtClean="0"/>
              <a:pPr>
                <a:defRPr/>
              </a:pPr>
              <a:t>12</a:t>
            </a:fld>
            <a:endParaRPr lang="en-GB" altLang="en-US"/>
          </a:p>
        </p:txBody>
      </p:sp>
      <p:sp>
        <p:nvSpPr>
          <p:cNvPr id="4" name="TextBox 3">
            <a:extLst>
              <a:ext uri="{FF2B5EF4-FFF2-40B4-BE49-F238E27FC236}">
                <a16:creationId xmlns:a16="http://schemas.microsoft.com/office/drawing/2014/main" id="{A6232DCB-CD7F-1A19-9116-07139BE9FB5C}"/>
              </a:ext>
            </a:extLst>
          </p:cNvPr>
          <p:cNvSpPr txBox="1"/>
          <p:nvPr/>
        </p:nvSpPr>
        <p:spPr>
          <a:xfrm>
            <a:off x="0" y="5382498"/>
            <a:ext cx="9144000" cy="276999"/>
          </a:xfrm>
          <a:prstGeom prst="rect">
            <a:avLst/>
          </a:prstGeom>
          <a:noFill/>
        </p:spPr>
        <p:txBody>
          <a:bodyPr wrap="square">
            <a:spAutoFit/>
          </a:bodyPr>
          <a:lstStyle/>
          <a:p>
            <a:pPr algn="r"/>
            <a:r>
              <a:rPr lang="en-US" altLang="en-US" sz="1200" dirty="0"/>
              <a:t>Lussier and Hendon, 2018</a:t>
            </a:r>
            <a:endParaRPr lang="en-GB" sz="1200" dirty="0"/>
          </a:p>
        </p:txBody>
      </p:sp>
      <p:pic>
        <p:nvPicPr>
          <p:cNvPr id="6" name="Picture 5">
            <a:extLst>
              <a:ext uri="{FF2B5EF4-FFF2-40B4-BE49-F238E27FC236}">
                <a16:creationId xmlns:a16="http://schemas.microsoft.com/office/drawing/2014/main" id="{C79FA0B0-973F-18C8-59E2-28E53FB55A40}"/>
              </a:ext>
            </a:extLst>
          </p:cNvPr>
          <p:cNvPicPr>
            <a:picLocks noChangeAspect="1"/>
          </p:cNvPicPr>
          <p:nvPr/>
        </p:nvPicPr>
        <p:blipFill>
          <a:blip r:embed="rId2"/>
          <a:stretch>
            <a:fillRect/>
          </a:stretch>
        </p:blipFill>
        <p:spPr>
          <a:xfrm>
            <a:off x="685800" y="1355991"/>
            <a:ext cx="7772400" cy="4146017"/>
          </a:xfrm>
          <a:prstGeom prst="rect">
            <a:avLst/>
          </a:prstGeom>
        </p:spPr>
      </p:pic>
    </p:spTree>
    <p:extLst>
      <p:ext uri="{BB962C8B-B14F-4D97-AF65-F5344CB8AC3E}">
        <p14:creationId xmlns:p14="http://schemas.microsoft.com/office/powerpoint/2010/main" val="15051361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6D9F6-D07D-2DEA-22A3-AD295EF81F6E}"/>
              </a:ext>
            </a:extLst>
          </p:cNvPr>
          <p:cNvSpPr>
            <a:spLocks noGrp="1"/>
          </p:cNvSpPr>
          <p:nvPr>
            <p:ph type="title"/>
          </p:nvPr>
        </p:nvSpPr>
        <p:spPr/>
        <p:txBody>
          <a:bodyPr/>
          <a:lstStyle/>
          <a:p>
            <a:r>
              <a:rPr lang="en-GB" dirty="0"/>
              <a:t>PESTEL - 6 macro variables</a:t>
            </a:r>
          </a:p>
        </p:txBody>
      </p:sp>
      <p:pic>
        <p:nvPicPr>
          <p:cNvPr id="3074" name="Picture 2" descr="PESTEL Analysis (PEST Analysis) EXPLAINED with EXAMPLES | B2U">
            <a:extLst>
              <a:ext uri="{FF2B5EF4-FFF2-40B4-BE49-F238E27FC236}">
                <a16:creationId xmlns:a16="http://schemas.microsoft.com/office/drawing/2014/main" id="{F0517959-2A60-6D8E-2FF0-6B15E7340AA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48" t="2939" r="3254" b="6228"/>
          <a:stretch/>
        </p:blipFill>
        <p:spPr bwMode="auto">
          <a:xfrm>
            <a:off x="649365" y="1196752"/>
            <a:ext cx="7449982" cy="4035021"/>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AC68908C-81EE-2351-9757-7072FA4DAD02}"/>
              </a:ext>
            </a:extLst>
          </p:cNvPr>
          <p:cNvSpPr>
            <a:spLocks noGrp="1"/>
          </p:cNvSpPr>
          <p:nvPr>
            <p:ph type="ftr" sz="quarter" idx="10"/>
          </p:nvPr>
        </p:nvSpPr>
        <p:spPr/>
        <p:txBody>
          <a:bodyPr/>
          <a:lstStyle/>
          <a:p>
            <a:pPr>
              <a:defRPr/>
            </a:pPr>
            <a:r>
              <a:rPr lang="en-GB"/>
              <a:t>6EC513</a:t>
            </a:r>
          </a:p>
        </p:txBody>
      </p:sp>
      <p:sp>
        <p:nvSpPr>
          <p:cNvPr id="4" name="Slide Number Placeholder 3">
            <a:extLst>
              <a:ext uri="{FF2B5EF4-FFF2-40B4-BE49-F238E27FC236}">
                <a16:creationId xmlns:a16="http://schemas.microsoft.com/office/drawing/2014/main" id="{0D742E89-FE57-BBAA-77CA-7345D1C127DC}"/>
              </a:ext>
            </a:extLst>
          </p:cNvPr>
          <p:cNvSpPr>
            <a:spLocks noGrp="1"/>
          </p:cNvSpPr>
          <p:nvPr>
            <p:ph type="sldNum" sz="quarter" idx="4"/>
          </p:nvPr>
        </p:nvSpPr>
        <p:spPr bwMode="auto">
          <a:xfrm>
            <a:off x="4374356" y="6364560"/>
            <a:ext cx="395288" cy="3048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GB"/>
            </a:defPPr>
            <a:lvl1pPr algn="r" rtl="0" fontAlgn="base">
              <a:spcBef>
                <a:spcPct val="0"/>
              </a:spcBef>
              <a:spcAft>
                <a:spcPct val="0"/>
              </a:spcAft>
              <a:defRPr sz="1200" b="0" kern="1200">
                <a:solidFill>
                  <a:schemeClr val="tx2"/>
                </a:solidFill>
                <a:latin typeface="Arial" charset="0"/>
                <a:ea typeface="+mn-ea"/>
                <a:cs typeface="+mn-cs"/>
              </a:defRPr>
            </a:lvl1pPr>
            <a:lvl2pPr marL="457200" algn="l" rtl="0" fontAlgn="base">
              <a:spcBef>
                <a:spcPct val="0"/>
              </a:spcBef>
              <a:spcAft>
                <a:spcPct val="0"/>
              </a:spcAft>
              <a:defRPr b="1" kern="1200">
                <a:solidFill>
                  <a:schemeClr val="tx1"/>
                </a:solidFill>
                <a:latin typeface="Arial" charset="0"/>
                <a:ea typeface="+mn-ea"/>
                <a:cs typeface="+mn-cs"/>
              </a:defRPr>
            </a:lvl2pPr>
            <a:lvl3pPr marL="914400" algn="l" rtl="0" fontAlgn="base">
              <a:spcBef>
                <a:spcPct val="0"/>
              </a:spcBef>
              <a:spcAft>
                <a:spcPct val="0"/>
              </a:spcAft>
              <a:defRPr b="1" kern="1200">
                <a:solidFill>
                  <a:schemeClr val="tx1"/>
                </a:solidFill>
                <a:latin typeface="Arial" charset="0"/>
                <a:ea typeface="+mn-ea"/>
                <a:cs typeface="+mn-cs"/>
              </a:defRPr>
            </a:lvl3pPr>
            <a:lvl4pPr marL="1371600" algn="l" rtl="0" fontAlgn="base">
              <a:spcBef>
                <a:spcPct val="0"/>
              </a:spcBef>
              <a:spcAft>
                <a:spcPct val="0"/>
              </a:spcAft>
              <a:defRPr b="1" kern="1200">
                <a:solidFill>
                  <a:schemeClr val="tx1"/>
                </a:solidFill>
                <a:latin typeface="Arial" charset="0"/>
                <a:ea typeface="+mn-ea"/>
                <a:cs typeface="+mn-cs"/>
              </a:defRPr>
            </a:lvl4pPr>
            <a:lvl5pPr marL="1828800" algn="l" rtl="0" fontAlgn="base">
              <a:spcBef>
                <a:spcPct val="0"/>
              </a:spcBef>
              <a:spcAft>
                <a:spcPct val="0"/>
              </a:spcAft>
              <a:defRPr b="1" kern="1200">
                <a:solidFill>
                  <a:schemeClr val="tx1"/>
                </a:solidFill>
                <a:latin typeface="Arial" charset="0"/>
                <a:ea typeface="+mn-ea"/>
                <a:cs typeface="+mn-cs"/>
              </a:defRPr>
            </a:lvl5pPr>
            <a:lvl6pPr marL="2286000" algn="l" defTabSz="914400" rtl="0" eaLnBrk="1" latinLnBrk="0" hangingPunct="1">
              <a:defRPr b="1" kern="1200">
                <a:solidFill>
                  <a:schemeClr val="tx1"/>
                </a:solidFill>
                <a:latin typeface="Arial" charset="0"/>
                <a:ea typeface="+mn-ea"/>
                <a:cs typeface="+mn-cs"/>
              </a:defRPr>
            </a:lvl6pPr>
            <a:lvl7pPr marL="2743200" algn="l" defTabSz="914400" rtl="0" eaLnBrk="1" latinLnBrk="0" hangingPunct="1">
              <a:defRPr b="1" kern="1200">
                <a:solidFill>
                  <a:schemeClr val="tx1"/>
                </a:solidFill>
                <a:latin typeface="Arial" charset="0"/>
                <a:ea typeface="+mn-ea"/>
                <a:cs typeface="+mn-cs"/>
              </a:defRPr>
            </a:lvl7pPr>
            <a:lvl8pPr marL="3200400" algn="l" defTabSz="914400" rtl="0" eaLnBrk="1" latinLnBrk="0" hangingPunct="1">
              <a:defRPr b="1" kern="1200">
                <a:solidFill>
                  <a:schemeClr val="tx1"/>
                </a:solidFill>
                <a:latin typeface="Arial" charset="0"/>
                <a:ea typeface="+mn-ea"/>
                <a:cs typeface="+mn-cs"/>
              </a:defRPr>
            </a:lvl8pPr>
            <a:lvl9pPr marL="3657600" algn="l" defTabSz="914400" rtl="0" eaLnBrk="1" latinLnBrk="0" hangingPunct="1">
              <a:defRPr b="1" kern="1200">
                <a:solidFill>
                  <a:schemeClr val="tx1"/>
                </a:solidFill>
                <a:latin typeface="Arial" charset="0"/>
                <a:ea typeface="+mn-ea"/>
                <a:cs typeface="+mn-cs"/>
              </a:defRPr>
            </a:lvl9pPr>
          </a:lstStyle>
          <a:p>
            <a:pPr>
              <a:defRPr/>
            </a:pPr>
            <a:fld id="{B6E6EE37-625C-4968-8FA3-47BCA637BBD8}" type="slidenum">
              <a:rPr lang="en-GB" smtClean="0"/>
              <a:pPr>
                <a:defRPr/>
              </a:pPr>
              <a:t>13</a:t>
            </a:fld>
            <a:endParaRPr lang="en-GB" dirty="0"/>
          </a:p>
        </p:txBody>
      </p:sp>
      <p:sp>
        <p:nvSpPr>
          <p:cNvPr id="6" name="TextBox 5">
            <a:extLst>
              <a:ext uri="{FF2B5EF4-FFF2-40B4-BE49-F238E27FC236}">
                <a16:creationId xmlns:a16="http://schemas.microsoft.com/office/drawing/2014/main" id="{DED54AFD-F114-7D98-AC16-35C8E998EDB4}"/>
              </a:ext>
            </a:extLst>
          </p:cNvPr>
          <p:cNvSpPr txBox="1"/>
          <p:nvPr/>
        </p:nvSpPr>
        <p:spPr>
          <a:xfrm>
            <a:off x="0" y="5382668"/>
            <a:ext cx="9144000" cy="276999"/>
          </a:xfrm>
          <a:prstGeom prst="rect">
            <a:avLst/>
          </a:prstGeom>
          <a:noFill/>
        </p:spPr>
        <p:txBody>
          <a:bodyPr wrap="square">
            <a:spAutoFit/>
          </a:bodyPr>
          <a:lstStyle/>
          <a:p>
            <a:pPr algn="r"/>
            <a:r>
              <a:rPr lang="en-GB" sz="1200" b="0" dirty="0">
                <a:hlinkClick r:id="rId3"/>
              </a:rPr>
              <a:t>https://www.cipd.org/uk/knowledge/factsheets/pestle-analysis-factsheet/</a:t>
            </a:r>
            <a:endParaRPr lang="en-GB" sz="1200" b="0" dirty="0"/>
          </a:p>
        </p:txBody>
      </p:sp>
    </p:spTree>
    <p:extLst>
      <p:ext uri="{BB962C8B-B14F-4D97-AF65-F5344CB8AC3E}">
        <p14:creationId xmlns:p14="http://schemas.microsoft.com/office/powerpoint/2010/main" val="3438057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4D682-3DF2-4528-6BD2-03C3A1528167}"/>
              </a:ext>
            </a:extLst>
          </p:cNvPr>
          <p:cNvSpPr>
            <a:spLocks noGrp="1"/>
          </p:cNvSpPr>
          <p:nvPr>
            <p:ph type="title"/>
          </p:nvPr>
        </p:nvSpPr>
        <p:spPr/>
        <p:txBody>
          <a:bodyPr/>
          <a:lstStyle/>
          <a:p>
            <a:r>
              <a:rPr lang="en-GB" dirty="0"/>
              <a:t>Pivotal variables</a:t>
            </a:r>
          </a:p>
        </p:txBody>
      </p:sp>
      <p:sp>
        <p:nvSpPr>
          <p:cNvPr id="5" name="Text Placeholder 4">
            <a:extLst>
              <a:ext uri="{FF2B5EF4-FFF2-40B4-BE49-F238E27FC236}">
                <a16:creationId xmlns:a16="http://schemas.microsoft.com/office/drawing/2014/main" id="{5ECAC67D-2C10-144B-F823-4C580671251E}"/>
              </a:ext>
            </a:extLst>
          </p:cNvPr>
          <p:cNvSpPr>
            <a:spLocks noGrp="1"/>
          </p:cNvSpPr>
          <p:nvPr>
            <p:ph idx="1"/>
          </p:nvPr>
        </p:nvSpPr>
        <p:spPr/>
        <p:txBody>
          <a:bodyPr/>
          <a:lstStyle/>
          <a:p>
            <a:r>
              <a:rPr lang="en-GB" sz="2000" dirty="0"/>
              <a:t>What are the variables that matter the most for the organisation???</a:t>
            </a:r>
          </a:p>
          <a:p>
            <a:r>
              <a:rPr lang="en-GB" sz="2000" dirty="0"/>
              <a:t>Sorting not done well        information overload       missing the most important bit (</a:t>
            </a:r>
            <a:r>
              <a:rPr lang="en-GB" sz="2000" dirty="0">
                <a:solidFill>
                  <a:srgbClr val="C00000"/>
                </a:solidFill>
              </a:rPr>
              <a:t>impacting opportunity/threat analysis</a:t>
            </a:r>
            <a:r>
              <a:rPr lang="en-GB" sz="2000" dirty="0"/>
              <a:t>)</a:t>
            </a:r>
          </a:p>
          <a:p>
            <a:r>
              <a:rPr lang="en-GB" sz="2000" dirty="0"/>
              <a:t>Identifying pivotal variable upfront is essential </a:t>
            </a:r>
          </a:p>
          <a:p>
            <a:r>
              <a:rPr lang="en-GB" sz="2000" dirty="0"/>
              <a:t>However, the environment can be volatile       the variables (or their prioritisation) may change  </a:t>
            </a:r>
          </a:p>
          <a:p>
            <a:pPr lvl="1"/>
            <a:r>
              <a:rPr lang="en-GB" sz="1800" dirty="0"/>
              <a:t>Perpetual questioning of the data used to verify the relevance of these variables</a:t>
            </a:r>
          </a:p>
          <a:p>
            <a:endParaRPr lang="en-GB" sz="2000" dirty="0"/>
          </a:p>
        </p:txBody>
      </p:sp>
      <p:sp>
        <p:nvSpPr>
          <p:cNvPr id="6" name="Right Arrow 5">
            <a:extLst>
              <a:ext uri="{FF2B5EF4-FFF2-40B4-BE49-F238E27FC236}">
                <a16:creationId xmlns:a16="http://schemas.microsoft.com/office/drawing/2014/main" id="{6E7CFBD9-A2E4-E9FC-C3FD-04865DC45546}"/>
              </a:ext>
            </a:extLst>
          </p:cNvPr>
          <p:cNvSpPr/>
          <p:nvPr/>
        </p:nvSpPr>
        <p:spPr>
          <a:xfrm>
            <a:off x="3478270" y="2007962"/>
            <a:ext cx="281353" cy="193431"/>
          </a:xfrm>
          <a:prstGeom prst="right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a:extLst>
              <a:ext uri="{FF2B5EF4-FFF2-40B4-BE49-F238E27FC236}">
                <a16:creationId xmlns:a16="http://schemas.microsoft.com/office/drawing/2014/main" id="{10000FD2-1F2C-6EF3-5981-CF0AABD7A585}"/>
              </a:ext>
            </a:extLst>
          </p:cNvPr>
          <p:cNvSpPr/>
          <p:nvPr/>
        </p:nvSpPr>
        <p:spPr>
          <a:xfrm>
            <a:off x="6228184" y="1975424"/>
            <a:ext cx="281353" cy="193431"/>
          </a:xfrm>
          <a:prstGeom prst="right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a:extLst>
              <a:ext uri="{FF2B5EF4-FFF2-40B4-BE49-F238E27FC236}">
                <a16:creationId xmlns:a16="http://schemas.microsoft.com/office/drawing/2014/main" id="{C025DBDA-694E-0DCB-A880-06F20C521063}"/>
              </a:ext>
            </a:extLst>
          </p:cNvPr>
          <p:cNvSpPr/>
          <p:nvPr/>
        </p:nvSpPr>
        <p:spPr>
          <a:xfrm>
            <a:off x="5652120" y="3221360"/>
            <a:ext cx="281353" cy="193431"/>
          </a:xfrm>
          <a:prstGeom prst="right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ooter Placeholder 2">
            <a:extLst>
              <a:ext uri="{FF2B5EF4-FFF2-40B4-BE49-F238E27FC236}">
                <a16:creationId xmlns:a16="http://schemas.microsoft.com/office/drawing/2014/main" id="{040D3570-AAEE-4729-1E2C-5F58DDFE2791}"/>
              </a:ext>
            </a:extLst>
          </p:cNvPr>
          <p:cNvSpPr>
            <a:spLocks noGrp="1"/>
          </p:cNvSpPr>
          <p:nvPr>
            <p:ph type="ftr" sz="quarter" idx="10"/>
          </p:nvPr>
        </p:nvSpPr>
        <p:spPr/>
        <p:txBody>
          <a:bodyPr/>
          <a:lstStyle/>
          <a:p>
            <a:pPr>
              <a:defRPr/>
            </a:pPr>
            <a:r>
              <a:rPr lang="en-GB"/>
              <a:t>6EC513</a:t>
            </a:r>
          </a:p>
        </p:txBody>
      </p:sp>
      <p:sp>
        <p:nvSpPr>
          <p:cNvPr id="4" name="Slide Number Placeholder 3">
            <a:extLst>
              <a:ext uri="{FF2B5EF4-FFF2-40B4-BE49-F238E27FC236}">
                <a16:creationId xmlns:a16="http://schemas.microsoft.com/office/drawing/2014/main" id="{6FE13200-200D-920F-E72D-E72155BA6784}"/>
              </a:ext>
            </a:extLst>
          </p:cNvPr>
          <p:cNvSpPr>
            <a:spLocks noGrp="1"/>
          </p:cNvSpPr>
          <p:nvPr>
            <p:ph type="sldNum" sz="quarter" idx="4"/>
          </p:nvPr>
        </p:nvSpPr>
        <p:spPr bwMode="auto">
          <a:xfrm>
            <a:off x="4374356" y="6364560"/>
            <a:ext cx="395288" cy="3048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GB"/>
            </a:defPPr>
            <a:lvl1pPr algn="r" rtl="0" fontAlgn="base">
              <a:spcBef>
                <a:spcPct val="0"/>
              </a:spcBef>
              <a:spcAft>
                <a:spcPct val="0"/>
              </a:spcAft>
              <a:defRPr sz="1200" b="0" kern="1200">
                <a:solidFill>
                  <a:schemeClr val="tx2"/>
                </a:solidFill>
                <a:latin typeface="Arial" charset="0"/>
                <a:ea typeface="+mn-ea"/>
                <a:cs typeface="+mn-cs"/>
              </a:defRPr>
            </a:lvl1pPr>
            <a:lvl2pPr marL="457200" algn="l" rtl="0" fontAlgn="base">
              <a:spcBef>
                <a:spcPct val="0"/>
              </a:spcBef>
              <a:spcAft>
                <a:spcPct val="0"/>
              </a:spcAft>
              <a:defRPr b="1" kern="1200">
                <a:solidFill>
                  <a:schemeClr val="tx1"/>
                </a:solidFill>
                <a:latin typeface="Arial" charset="0"/>
                <a:ea typeface="+mn-ea"/>
                <a:cs typeface="+mn-cs"/>
              </a:defRPr>
            </a:lvl2pPr>
            <a:lvl3pPr marL="914400" algn="l" rtl="0" fontAlgn="base">
              <a:spcBef>
                <a:spcPct val="0"/>
              </a:spcBef>
              <a:spcAft>
                <a:spcPct val="0"/>
              </a:spcAft>
              <a:defRPr b="1" kern="1200">
                <a:solidFill>
                  <a:schemeClr val="tx1"/>
                </a:solidFill>
                <a:latin typeface="Arial" charset="0"/>
                <a:ea typeface="+mn-ea"/>
                <a:cs typeface="+mn-cs"/>
              </a:defRPr>
            </a:lvl3pPr>
            <a:lvl4pPr marL="1371600" algn="l" rtl="0" fontAlgn="base">
              <a:spcBef>
                <a:spcPct val="0"/>
              </a:spcBef>
              <a:spcAft>
                <a:spcPct val="0"/>
              </a:spcAft>
              <a:defRPr b="1" kern="1200">
                <a:solidFill>
                  <a:schemeClr val="tx1"/>
                </a:solidFill>
                <a:latin typeface="Arial" charset="0"/>
                <a:ea typeface="+mn-ea"/>
                <a:cs typeface="+mn-cs"/>
              </a:defRPr>
            </a:lvl4pPr>
            <a:lvl5pPr marL="1828800" algn="l" rtl="0" fontAlgn="base">
              <a:spcBef>
                <a:spcPct val="0"/>
              </a:spcBef>
              <a:spcAft>
                <a:spcPct val="0"/>
              </a:spcAft>
              <a:defRPr b="1" kern="1200">
                <a:solidFill>
                  <a:schemeClr val="tx1"/>
                </a:solidFill>
                <a:latin typeface="Arial" charset="0"/>
                <a:ea typeface="+mn-ea"/>
                <a:cs typeface="+mn-cs"/>
              </a:defRPr>
            </a:lvl5pPr>
            <a:lvl6pPr marL="2286000" algn="l" defTabSz="914400" rtl="0" eaLnBrk="1" latinLnBrk="0" hangingPunct="1">
              <a:defRPr b="1" kern="1200">
                <a:solidFill>
                  <a:schemeClr val="tx1"/>
                </a:solidFill>
                <a:latin typeface="Arial" charset="0"/>
                <a:ea typeface="+mn-ea"/>
                <a:cs typeface="+mn-cs"/>
              </a:defRPr>
            </a:lvl6pPr>
            <a:lvl7pPr marL="2743200" algn="l" defTabSz="914400" rtl="0" eaLnBrk="1" latinLnBrk="0" hangingPunct="1">
              <a:defRPr b="1" kern="1200">
                <a:solidFill>
                  <a:schemeClr val="tx1"/>
                </a:solidFill>
                <a:latin typeface="Arial" charset="0"/>
                <a:ea typeface="+mn-ea"/>
                <a:cs typeface="+mn-cs"/>
              </a:defRPr>
            </a:lvl7pPr>
            <a:lvl8pPr marL="3200400" algn="l" defTabSz="914400" rtl="0" eaLnBrk="1" latinLnBrk="0" hangingPunct="1">
              <a:defRPr b="1" kern="1200">
                <a:solidFill>
                  <a:schemeClr val="tx1"/>
                </a:solidFill>
                <a:latin typeface="Arial" charset="0"/>
                <a:ea typeface="+mn-ea"/>
                <a:cs typeface="+mn-cs"/>
              </a:defRPr>
            </a:lvl8pPr>
            <a:lvl9pPr marL="3657600" algn="l" defTabSz="914400" rtl="0" eaLnBrk="1" latinLnBrk="0" hangingPunct="1">
              <a:defRPr b="1" kern="1200">
                <a:solidFill>
                  <a:schemeClr val="tx1"/>
                </a:solidFill>
                <a:latin typeface="Arial" charset="0"/>
                <a:ea typeface="+mn-ea"/>
                <a:cs typeface="+mn-cs"/>
              </a:defRPr>
            </a:lvl9pPr>
          </a:lstStyle>
          <a:p>
            <a:pPr>
              <a:defRPr/>
            </a:pPr>
            <a:fld id="{B6E6EE37-625C-4968-8FA3-47BCA637BBD8}" type="slidenum">
              <a:rPr lang="en-GB" smtClean="0"/>
              <a:pPr>
                <a:defRPr/>
              </a:pPr>
              <a:t>14</a:t>
            </a:fld>
            <a:endParaRPr lang="en-GB" dirty="0"/>
          </a:p>
        </p:txBody>
      </p:sp>
    </p:spTree>
    <p:extLst>
      <p:ext uri="{BB962C8B-B14F-4D97-AF65-F5344CB8AC3E}">
        <p14:creationId xmlns:p14="http://schemas.microsoft.com/office/powerpoint/2010/main" val="1735554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B2CD6-BA7B-8246-8E9C-67767265B2BD}"/>
              </a:ext>
            </a:extLst>
          </p:cNvPr>
          <p:cNvSpPr>
            <a:spLocks noGrp="1"/>
          </p:cNvSpPr>
          <p:nvPr>
            <p:ph type="title"/>
          </p:nvPr>
        </p:nvSpPr>
        <p:spPr/>
        <p:txBody>
          <a:bodyPr/>
          <a:lstStyle/>
          <a:p>
            <a:r>
              <a:rPr lang="en-GB" sz="2800" dirty="0"/>
              <a:t>Industry and sector analysis – Porter’s five forces framework</a:t>
            </a:r>
          </a:p>
        </p:txBody>
      </p:sp>
      <p:pic>
        <p:nvPicPr>
          <p:cNvPr id="8" name="Picture 2" descr="Image result for porter's five forces">
            <a:extLst>
              <a:ext uri="{FF2B5EF4-FFF2-40B4-BE49-F238E27FC236}">
                <a16:creationId xmlns:a16="http://schemas.microsoft.com/office/drawing/2014/main" id="{9A5343FC-B0CA-034D-82DA-C7BA77118F3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93" t="3035" r="4771" b="1515"/>
          <a:stretch/>
        </p:blipFill>
        <p:spPr bwMode="auto">
          <a:xfrm>
            <a:off x="1181978" y="1317179"/>
            <a:ext cx="6780043" cy="399179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835E96D2-1675-8B47-B64A-A0078A691A0B}"/>
              </a:ext>
            </a:extLst>
          </p:cNvPr>
          <p:cNvSpPr/>
          <p:nvPr/>
        </p:nvSpPr>
        <p:spPr>
          <a:xfrm>
            <a:off x="0" y="5288010"/>
            <a:ext cx="9143999" cy="430887"/>
          </a:xfrm>
          <a:prstGeom prst="rect">
            <a:avLst/>
          </a:prstGeom>
        </p:spPr>
        <p:txBody>
          <a:bodyPr wrap="square">
            <a:spAutoFit/>
          </a:bodyPr>
          <a:lstStyle/>
          <a:p>
            <a:pPr algn="r"/>
            <a:r>
              <a:rPr lang="en-US" sz="1100" b="0" dirty="0"/>
              <a:t>Whittington et al., 2020, Ch3</a:t>
            </a:r>
            <a:endParaRPr lang="en-US" sz="1100" dirty="0"/>
          </a:p>
          <a:p>
            <a:pPr algn="r"/>
            <a:r>
              <a:rPr lang="en-US" sz="1100" b="0" dirty="0">
                <a:hlinkClick r:id="rId3">
                  <a:extLst>
                    <a:ext uri="{A12FA001-AC4F-418D-AE19-62706E023703}">
                      <ahyp:hlinkClr xmlns:ahyp="http://schemas.microsoft.com/office/drawing/2018/hyperlinkcolor" val="tx"/>
                    </a:ext>
                  </a:extLst>
                </a:hlinkClick>
              </a:rPr>
              <a:t>https://www.youtube.com/watch?v=ZWQMwnCFIj0&amp;list=PL3R5Rsi697CkMqytj-tmOBey-p80BQCQc&amp;index=103&amp;t=0s</a:t>
            </a:r>
          </a:p>
        </p:txBody>
      </p:sp>
      <p:sp>
        <p:nvSpPr>
          <p:cNvPr id="3" name="Footer Placeholder 2">
            <a:extLst>
              <a:ext uri="{FF2B5EF4-FFF2-40B4-BE49-F238E27FC236}">
                <a16:creationId xmlns:a16="http://schemas.microsoft.com/office/drawing/2014/main" id="{9EC6C38A-B1F9-57B9-DA4A-DA62A93D6FE1}"/>
              </a:ext>
            </a:extLst>
          </p:cNvPr>
          <p:cNvSpPr>
            <a:spLocks noGrp="1"/>
          </p:cNvSpPr>
          <p:nvPr>
            <p:ph type="ftr" sz="quarter" idx="10"/>
          </p:nvPr>
        </p:nvSpPr>
        <p:spPr/>
        <p:txBody>
          <a:bodyPr/>
          <a:lstStyle/>
          <a:p>
            <a:pPr>
              <a:defRPr/>
            </a:pPr>
            <a:r>
              <a:rPr lang="en-GB"/>
              <a:t>6EC513</a:t>
            </a:r>
          </a:p>
        </p:txBody>
      </p:sp>
      <p:sp>
        <p:nvSpPr>
          <p:cNvPr id="4" name="Slide Number Placeholder 3">
            <a:extLst>
              <a:ext uri="{FF2B5EF4-FFF2-40B4-BE49-F238E27FC236}">
                <a16:creationId xmlns:a16="http://schemas.microsoft.com/office/drawing/2014/main" id="{CD87A703-4DEE-5098-298F-6BEA698EDB2F}"/>
              </a:ext>
            </a:extLst>
          </p:cNvPr>
          <p:cNvSpPr>
            <a:spLocks noGrp="1"/>
          </p:cNvSpPr>
          <p:nvPr>
            <p:ph type="sldNum" sz="quarter" idx="4"/>
          </p:nvPr>
        </p:nvSpPr>
        <p:spPr bwMode="auto">
          <a:xfrm>
            <a:off x="4374356" y="6364560"/>
            <a:ext cx="395288" cy="3048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GB"/>
            </a:defPPr>
            <a:lvl1pPr algn="r" rtl="0" fontAlgn="base">
              <a:spcBef>
                <a:spcPct val="0"/>
              </a:spcBef>
              <a:spcAft>
                <a:spcPct val="0"/>
              </a:spcAft>
              <a:defRPr sz="1200" b="0" kern="1200">
                <a:solidFill>
                  <a:schemeClr val="tx2"/>
                </a:solidFill>
                <a:latin typeface="Arial" charset="0"/>
                <a:ea typeface="+mn-ea"/>
                <a:cs typeface="+mn-cs"/>
              </a:defRPr>
            </a:lvl1pPr>
            <a:lvl2pPr marL="457200" algn="l" rtl="0" fontAlgn="base">
              <a:spcBef>
                <a:spcPct val="0"/>
              </a:spcBef>
              <a:spcAft>
                <a:spcPct val="0"/>
              </a:spcAft>
              <a:defRPr b="1" kern="1200">
                <a:solidFill>
                  <a:schemeClr val="tx1"/>
                </a:solidFill>
                <a:latin typeface="Arial" charset="0"/>
                <a:ea typeface="+mn-ea"/>
                <a:cs typeface="+mn-cs"/>
              </a:defRPr>
            </a:lvl2pPr>
            <a:lvl3pPr marL="914400" algn="l" rtl="0" fontAlgn="base">
              <a:spcBef>
                <a:spcPct val="0"/>
              </a:spcBef>
              <a:spcAft>
                <a:spcPct val="0"/>
              </a:spcAft>
              <a:defRPr b="1" kern="1200">
                <a:solidFill>
                  <a:schemeClr val="tx1"/>
                </a:solidFill>
                <a:latin typeface="Arial" charset="0"/>
                <a:ea typeface="+mn-ea"/>
                <a:cs typeface="+mn-cs"/>
              </a:defRPr>
            </a:lvl3pPr>
            <a:lvl4pPr marL="1371600" algn="l" rtl="0" fontAlgn="base">
              <a:spcBef>
                <a:spcPct val="0"/>
              </a:spcBef>
              <a:spcAft>
                <a:spcPct val="0"/>
              </a:spcAft>
              <a:defRPr b="1" kern="1200">
                <a:solidFill>
                  <a:schemeClr val="tx1"/>
                </a:solidFill>
                <a:latin typeface="Arial" charset="0"/>
                <a:ea typeface="+mn-ea"/>
                <a:cs typeface="+mn-cs"/>
              </a:defRPr>
            </a:lvl4pPr>
            <a:lvl5pPr marL="1828800" algn="l" rtl="0" fontAlgn="base">
              <a:spcBef>
                <a:spcPct val="0"/>
              </a:spcBef>
              <a:spcAft>
                <a:spcPct val="0"/>
              </a:spcAft>
              <a:defRPr b="1" kern="1200">
                <a:solidFill>
                  <a:schemeClr val="tx1"/>
                </a:solidFill>
                <a:latin typeface="Arial" charset="0"/>
                <a:ea typeface="+mn-ea"/>
                <a:cs typeface="+mn-cs"/>
              </a:defRPr>
            </a:lvl5pPr>
            <a:lvl6pPr marL="2286000" algn="l" defTabSz="914400" rtl="0" eaLnBrk="1" latinLnBrk="0" hangingPunct="1">
              <a:defRPr b="1" kern="1200">
                <a:solidFill>
                  <a:schemeClr val="tx1"/>
                </a:solidFill>
                <a:latin typeface="Arial" charset="0"/>
                <a:ea typeface="+mn-ea"/>
                <a:cs typeface="+mn-cs"/>
              </a:defRPr>
            </a:lvl6pPr>
            <a:lvl7pPr marL="2743200" algn="l" defTabSz="914400" rtl="0" eaLnBrk="1" latinLnBrk="0" hangingPunct="1">
              <a:defRPr b="1" kern="1200">
                <a:solidFill>
                  <a:schemeClr val="tx1"/>
                </a:solidFill>
                <a:latin typeface="Arial" charset="0"/>
                <a:ea typeface="+mn-ea"/>
                <a:cs typeface="+mn-cs"/>
              </a:defRPr>
            </a:lvl7pPr>
            <a:lvl8pPr marL="3200400" algn="l" defTabSz="914400" rtl="0" eaLnBrk="1" latinLnBrk="0" hangingPunct="1">
              <a:defRPr b="1" kern="1200">
                <a:solidFill>
                  <a:schemeClr val="tx1"/>
                </a:solidFill>
                <a:latin typeface="Arial" charset="0"/>
                <a:ea typeface="+mn-ea"/>
                <a:cs typeface="+mn-cs"/>
              </a:defRPr>
            </a:lvl8pPr>
            <a:lvl9pPr marL="3657600" algn="l" defTabSz="914400" rtl="0" eaLnBrk="1" latinLnBrk="0" hangingPunct="1">
              <a:defRPr b="1" kern="1200">
                <a:solidFill>
                  <a:schemeClr val="tx1"/>
                </a:solidFill>
                <a:latin typeface="Arial" charset="0"/>
                <a:ea typeface="+mn-ea"/>
                <a:cs typeface="+mn-cs"/>
              </a:defRPr>
            </a:lvl9pPr>
          </a:lstStyle>
          <a:p>
            <a:pPr>
              <a:defRPr/>
            </a:pPr>
            <a:fld id="{B6E6EE37-625C-4968-8FA3-47BCA637BBD8}" type="slidenum">
              <a:rPr lang="en-GB" smtClean="0"/>
              <a:pPr>
                <a:defRPr/>
              </a:pPr>
              <a:t>15</a:t>
            </a:fld>
            <a:endParaRPr lang="en-GB" dirty="0"/>
          </a:p>
        </p:txBody>
      </p:sp>
    </p:spTree>
    <p:extLst>
      <p:ext uri="{BB962C8B-B14F-4D97-AF65-F5344CB8AC3E}">
        <p14:creationId xmlns:p14="http://schemas.microsoft.com/office/powerpoint/2010/main" val="3351407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7CEB4-55AC-C854-5354-FAF827A45D78}"/>
              </a:ext>
            </a:extLst>
          </p:cNvPr>
          <p:cNvSpPr>
            <a:spLocks noGrp="1"/>
          </p:cNvSpPr>
          <p:nvPr>
            <p:ph type="title"/>
          </p:nvPr>
        </p:nvSpPr>
        <p:spPr/>
        <p:txBody>
          <a:bodyPr/>
          <a:lstStyle/>
          <a:p>
            <a:r>
              <a:rPr lang="en-GB" dirty="0"/>
              <a:t>The internal environment</a:t>
            </a:r>
          </a:p>
        </p:txBody>
      </p:sp>
      <p:sp>
        <p:nvSpPr>
          <p:cNvPr id="4" name="Slide Number Placeholder 3">
            <a:extLst>
              <a:ext uri="{FF2B5EF4-FFF2-40B4-BE49-F238E27FC236}">
                <a16:creationId xmlns:a16="http://schemas.microsoft.com/office/drawing/2014/main" id="{158B4525-5D26-B72C-7532-33934F4CA04A}"/>
              </a:ext>
            </a:extLst>
          </p:cNvPr>
          <p:cNvSpPr>
            <a:spLocks noGrp="1"/>
          </p:cNvSpPr>
          <p:nvPr>
            <p:ph type="sldNum" sz="quarter" idx="12"/>
          </p:nvPr>
        </p:nvSpPr>
        <p:spPr/>
        <p:txBody>
          <a:bodyPr/>
          <a:lstStyle/>
          <a:p>
            <a:pPr>
              <a:defRPr/>
            </a:pPr>
            <a:fld id="{B2DDF22A-6F88-124C-A747-38C10A009519}" type="slidenum">
              <a:rPr lang="en-GB" altLang="en-US" smtClean="0"/>
              <a:pPr>
                <a:defRPr/>
              </a:pPr>
              <a:t>16</a:t>
            </a:fld>
            <a:endParaRPr lang="en-GB" altLang="en-US"/>
          </a:p>
        </p:txBody>
      </p:sp>
      <p:sp>
        <p:nvSpPr>
          <p:cNvPr id="3" name="TextBox 2">
            <a:extLst>
              <a:ext uri="{FF2B5EF4-FFF2-40B4-BE49-F238E27FC236}">
                <a16:creationId xmlns:a16="http://schemas.microsoft.com/office/drawing/2014/main" id="{BE0498EB-71E5-E247-F744-8C271E857041}"/>
              </a:ext>
            </a:extLst>
          </p:cNvPr>
          <p:cNvSpPr txBox="1"/>
          <p:nvPr/>
        </p:nvSpPr>
        <p:spPr>
          <a:xfrm>
            <a:off x="0" y="5382498"/>
            <a:ext cx="9144000" cy="276999"/>
          </a:xfrm>
          <a:prstGeom prst="rect">
            <a:avLst/>
          </a:prstGeom>
          <a:noFill/>
        </p:spPr>
        <p:txBody>
          <a:bodyPr wrap="square">
            <a:spAutoFit/>
          </a:bodyPr>
          <a:lstStyle/>
          <a:p>
            <a:pPr algn="r"/>
            <a:r>
              <a:rPr lang="en-US" altLang="en-US" sz="1200" dirty="0"/>
              <a:t>Lussier and Hendon, 2018</a:t>
            </a:r>
            <a:endParaRPr lang="en-GB" sz="1200" dirty="0"/>
          </a:p>
        </p:txBody>
      </p:sp>
      <p:pic>
        <p:nvPicPr>
          <p:cNvPr id="10" name="Picture 9">
            <a:extLst>
              <a:ext uri="{FF2B5EF4-FFF2-40B4-BE49-F238E27FC236}">
                <a16:creationId xmlns:a16="http://schemas.microsoft.com/office/drawing/2014/main" id="{487D7FEC-ED64-968D-4DB7-D40C1DFD3EB6}"/>
              </a:ext>
            </a:extLst>
          </p:cNvPr>
          <p:cNvPicPr>
            <a:picLocks noChangeAspect="1"/>
          </p:cNvPicPr>
          <p:nvPr/>
        </p:nvPicPr>
        <p:blipFill>
          <a:blip r:embed="rId2"/>
          <a:stretch>
            <a:fillRect/>
          </a:stretch>
        </p:blipFill>
        <p:spPr>
          <a:xfrm>
            <a:off x="2413000" y="1536700"/>
            <a:ext cx="4318000" cy="3784600"/>
          </a:xfrm>
          <a:prstGeom prst="rect">
            <a:avLst/>
          </a:prstGeom>
        </p:spPr>
      </p:pic>
    </p:spTree>
    <p:extLst>
      <p:ext uri="{BB962C8B-B14F-4D97-AF65-F5344CB8AC3E}">
        <p14:creationId xmlns:p14="http://schemas.microsoft.com/office/powerpoint/2010/main" val="12824740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284AE-09E9-8C9A-46E0-8EC95911D8EA}"/>
              </a:ext>
            </a:extLst>
          </p:cNvPr>
          <p:cNvSpPr>
            <a:spLocks noGrp="1"/>
          </p:cNvSpPr>
          <p:nvPr>
            <p:ph type="title"/>
          </p:nvPr>
        </p:nvSpPr>
        <p:spPr/>
        <p:txBody>
          <a:bodyPr vert="horz" wrap="square" lIns="68580" tIns="34290" rIns="68580" bIns="34290" numCol="1" rtlCol="0" anchor="ctr" anchorCtr="0" compatLnSpc="1">
            <a:prstTxWarp prst="textNoShape">
              <a:avLst/>
            </a:prstTxWarp>
            <a:normAutofit/>
          </a:bodyPr>
          <a:lstStyle/>
          <a:p>
            <a:r>
              <a:rPr lang="en-US" sz="3000" kern="1200" dirty="0"/>
              <a:t>What is strategy?</a:t>
            </a:r>
          </a:p>
        </p:txBody>
      </p:sp>
      <p:sp>
        <p:nvSpPr>
          <p:cNvPr id="23" name="TextBox 22">
            <a:extLst>
              <a:ext uri="{FF2B5EF4-FFF2-40B4-BE49-F238E27FC236}">
                <a16:creationId xmlns:a16="http://schemas.microsoft.com/office/drawing/2014/main" id="{BE48B834-5519-F05C-1D9E-25CDF5C2F306}"/>
              </a:ext>
            </a:extLst>
          </p:cNvPr>
          <p:cNvSpPr txBox="1"/>
          <p:nvPr/>
        </p:nvSpPr>
        <p:spPr>
          <a:xfrm>
            <a:off x="4754" y="5405272"/>
            <a:ext cx="9144000" cy="276999"/>
          </a:xfrm>
          <a:prstGeom prst="rect">
            <a:avLst/>
          </a:prstGeom>
          <a:noFill/>
        </p:spPr>
        <p:txBody>
          <a:bodyPr wrap="square" rtlCol="0">
            <a:spAutoFit/>
          </a:bodyPr>
          <a:lstStyle/>
          <a:p>
            <a:pPr algn="r"/>
            <a:r>
              <a:rPr lang="en-US" sz="1200" b="0" dirty="0"/>
              <a:t>Whittington et al., 2020, Ch1</a:t>
            </a:r>
          </a:p>
        </p:txBody>
      </p:sp>
      <p:pic>
        <p:nvPicPr>
          <p:cNvPr id="5" name="Picture 4">
            <a:extLst>
              <a:ext uri="{FF2B5EF4-FFF2-40B4-BE49-F238E27FC236}">
                <a16:creationId xmlns:a16="http://schemas.microsoft.com/office/drawing/2014/main" id="{03410663-BFE6-E7C1-7928-C03F95C13098}"/>
              </a:ext>
            </a:extLst>
          </p:cNvPr>
          <p:cNvPicPr>
            <a:picLocks noChangeAspect="1"/>
          </p:cNvPicPr>
          <p:nvPr/>
        </p:nvPicPr>
        <p:blipFill>
          <a:blip r:embed="rId2"/>
          <a:srcRect l="5337" r="4344"/>
          <a:stretch/>
        </p:blipFill>
        <p:spPr>
          <a:xfrm>
            <a:off x="457200" y="1581018"/>
            <a:ext cx="8229600" cy="3695963"/>
          </a:xfrm>
          <a:prstGeom prst="rect">
            <a:avLst/>
          </a:prstGeom>
        </p:spPr>
      </p:pic>
      <p:sp>
        <p:nvSpPr>
          <p:cNvPr id="8" name="Footer Placeholder 7">
            <a:extLst>
              <a:ext uri="{FF2B5EF4-FFF2-40B4-BE49-F238E27FC236}">
                <a16:creationId xmlns:a16="http://schemas.microsoft.com/office/drawing/2014/main" id="{8A6B3507-F4A7-8ECF-593E-43B93D75FFA8}"/>
              </a:ext>
            </a:extLst>
          </p:cNvPr>
          <p:cNvSpPr>
            <a:spLocks noGrp="1"/>
          </p:cNvSpPr>
          <p:nvPr>
            <p:ph type="ftr" sz="quarter" idx="10"/>
          </p:nvPr>
        </p:nvSpPr>
        <p:spPr/>
        <p:txBody>
          <a:bodyPr/>
          <a:lstStyle/>
          <a:p>
            <a:pPr>
              <a:defRPr/>
            </a:pPr>
            <a:r>
              <a:rPr lang="en-GB"/>
              <a:t>6EC513</a:t>
            </a:r>
          </a:p>
        </p:txBody>
      </p:sp>
      <p:sp>
        <p:nvSpPr>
          <p:cNvPr id="9" name="Slide Number Placeholder 8">
            <a:extLst>
              <a:ext uri="{FF2B5EF4-FFF2-40B4-BE49-F238E27FC236}">
                <a16:creationId xmlns:a16="http://schemas.microsoft.com/office/drawing/2014/main" id="{057F819B-3A8C-4B8F-6E45-BC1601D1CB47}"/>
              </a:ext>
            </a:extLst>
          </p:cNvPr>
          <p:cNvSpPr>
            <a:spLocks noGrp="1"/>
          </p:cNvSpPr>
          <p:nvPr>
            <p:ph type="sldNum" sz="quarter" idx="4"/>
          </p:nvPr>
        </p:nvSpPr>
        <p:spPr bwMode="auto">
          <a:xfrm>
            <a:off x="4374356" y="6364560"/>
            <a:ext cx="395288" cy="3048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GB"/>
            </a:defPPr>
            <a:lvl1pPr algn="r" rtl="0" fontAlgn="base">
              <a:spcBef>
                <a:spcPct val="0"/>
              </a:spcBef>
              <a:spcAft>
                <a:spcPct val="0"/>
              </a:spcAft>
              <a:defRPr sz="1200" b="0" kern="1200">
                <a:solidFill>
                  <a:schemeClr val="tx2"/>
                </a:solidFill>
                <a:latin typeface="Arial" charset="0"/>
                <a:ea typeface="+mn-ea"/>
                <a:cs typeface="+mn-cs"/>
              </a:defRPr>
            </a:lvl1pPr>
            <a:lvl2pPr marL="457200" algn="l" rtl="0" fontAlgn="base">
              <a:spcBef>
                <a:spcPct val="0"/>
              </a:spcBef>
              <a:spcAft>
                <a:spcPct val="0"/>
              </a:spcAft>
              <a:defRPr b="1" kern="1200">
                <a:solidFill>
                  <a:schemeClr val="tx1"/>
                </a:solidFill>
                <a:latin typeface="Arial" charset="0"/>
                <a:ea typeface="+mn-ea"/>
                <a:cs typeface="+mn-cs"/>
              </a:defRPr>
            </a:lvl2pPr>
            <a:lvl3pPr marL="914400" algn="l" rtl="0" fontAlgn="base">
              <a:spcBef>
                <a:spcPct val="0"/>
              </a:spcBef>
              <a:spcAft>
                <a:spcPct val="0"/>
              </a:spcAft>
              <a:defRPr b="1" kern="1200">
                <a:solidFill>
                  <a:schemeClr val="tx1"/>
                </a:solidFill>
                <a:latin typeface="Arial" charset="0"/>
                <a:ea typeface="+mn-ea"/>
                <a:cs typeface="+mn-cs"/>
              </a:defRPr>
            </a:lvl3pPr>
            <a:lvl4pPr marL="1371600" algn="l" rtl="0" fontAlgn="base">
              <a:spcBef>
                <a:spcPct val="0"/>
              </a:spcBef>
              <a:spcAft>
                <a:spcPct val="0"/>
              </a:spcAft>
              <a:defRPr b="1" kern="1200">
                <a:solidFill>
                  <a:schemeClr val="tx1"/>
                </a:solidFill>
                <a:latin typeface="Arial" charset="0"/>
                <a:ea typeface="+mn-ea"/>
                <a:cs typeface="+mn-cs"/>
              </a:defRPr>
            </a:lvl4pPr>
            <a:lvl5pPr marL="1828800" algn="l" rtl="0" fontAlgn="base">
              <a:spcBef>
                <a:spcPct val="0"/>
              </a:spcBef>
              <a:spcAft>
                <a:spcPct val="0"/>
              </a:spcAft>
              <a:defRPr b="1" kern="1200">
                <a:solidFill>
                  <a:schemeClr val="tx1"/>
                </a:solidFill>
                <a:latin typeface="Arial" charset="0"/>
                <a:ea typeface="+mn-ea"/>
                <a:cs typeface="+mn-cs"/>
              </a:defRPr>
            </a:lvl5pPr>
            <a:lvl6pPr marL="2286000" algn="l" defTabSz="914400" rtl="0" eaLnBrk="1" latinLnBrk="0" hangingPunct="1">
              <a:defRPr b="1" kern="1200">
                <a:solidFill>
                  <a:schemeClr val="tx1"/>
                </a:solidFill>
                <a:latin typeface="Arial" charset="0"/>
                <a:ea typeface="+mn-ea"/>
                <a:cs typeface="+mn-cs"/>
              </a:defRPr>
            </a:lvl6pPr>
            <a:lvl7pPr marL="2743200" algn="l" defTabSz="914400" rtl="0" eaLnBrk="1" latinLnBrk="0" hangingPunct="1">
              <a:defRPr b="1" kern="1200">
                <a:solidFill>
                  <a:schemeClr val="tx1"/>
                </a:solidFill>
                <a:latin typeface="Arial" charset="0"/>
                <a:ea typeface="+mn-ea"/>
                <a:cs typeface="+mn-cs"/>
              </a:defRPr>
            </a:lvl7pPr>
            <a:lvl8pPr marL="3200400" algn="l" defTabSz="914400" rtl="0" eaLnBrk="1" latinLnBrk="0" hangingPunct="1">
              <a:defRPr b="1" kern="1200">
                <a:solidFill>
                  <a:schemeClr val="tx1"/>
                </a:solidFill>
                <a:latin typeface="Arial" charset="0"/>
                <a:ea typeface="+mn-ea"/>
                <a:cs typeface="+mn-cs"/>
              </a:defRPr>
            </a:lvl8pPr>
            <a:lvl9pPr marL="3657600" algn="l" defTabSz="914400" rtl="0" eaLnBrk="1" latinLnBrk="0" hangingPunct="1">
              <a:defRPr b="1" kern="1200">
                <a:solidFill>
                  <a:schemeClr val="tx1"/>
                </a:solidFill>
                <a:latin typeface="Arial" charset="0"/>
                <a:ea typeface="+mn-ea"/>
                <a:cs typeface="+mn-cs"/>
              </a:defRPr>
            </a:lvl9pPr>
          </a:lstStyle>
          <a:p>
            <a:pPr>
              <a:defRPr/>
            </a:pPr>
            <a:fld id="{B6E6EE37-625C-4968-8FA3-47BCA637BBD8}" type="slidenum">
              <a:rPr lang="en-GB" smtClean="0"/>
              <a:pPr>
                <a:defRPr/>
              </a:pPr>
              <a:t>17</a:t>
            </a:fld>
            <a:endParaRPr lang="en-GB" dirty="0"/>
          </a:p>
        </p:txBody>
      </p:sp>
    </p:spTree>
    <p:extLst>
      <p:ext uri="{BB962C8B-B14F-4D97-AF65-F5344CB8AC3E}">
        <p14:creationId xmlns:p14="http://schemas.microsoft.com/office/powerpoint/2010/main" val="29573450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8E24C-D532-BD44-8185-E6527F57F08E}"/>
              </a:ext>
            </a:extLst>
          </p:cNvPr>
          <p:cNvSpPr>
            <a:spLocks noGrp="1"/>
          </p:cNvSpPr>
          <p:nvPr>
            <p:ph type="title"/>
          </p:nvPr>
        </p:nvSpPr>
        <p:spPr/>
        <p:txBody>
          <a:bodyPr anchor="ctr"/>
          <a:lstStyle/>
          <a:p>
            <a:r>
              <a:rPr lang="en-US" dirty="0"/>
              <a:t>Dimensions of company strategy</a:t>
            </a:r>
          </a:p>
        </p:txBody>
      </p:sp>
      <p:sp>
        <p:nvSpPr>
          <p:cNvPr id="3" name="Content Placeholder 2">
            <a:extLst>
              <a:ext uri="{FF2B5EF4-FFF2-40B4-BE49-F238E27FC236}">
                <a16:creationId xmlns:a16="http://schemas.microsoft.com/office/drawing/2014/main" id="{ECDCF283-76B6-8647-A35F-27EA8914B54F}"/>
              </a:ext>
            </a:extLst>
          </p:cNvPr>
          <p:cNvSpPr>
            <a:spLocks noGrp="1"/>
          </p:cNvSpPr>
          <p:nvPr>
            <p:ph idx="1"/>
          </p:nvPr>
        </p:nvSpPr>
        <p:spPr/>
        <p:txBody>
          <a:bodyPr/>
          <a:lstStyle/>
          <a:p>
            <a:r>
              <a:rPr lang="en-US" sz="2000" b="1" dirty="0">
                <a:solidFill>
                  <a:srgbClr val="C00000"/>
                </a:solidFill>
              </a:rPr>
              <a:t>Purpose (WHY)</a:t>
            </a:r>
          </a:p>
          <a:p>
            <a:pPr lvl="1"/>
            <a:r>
              <a:rPr lang="en-GB" sz="1800" dirty="0"/>
              <a:t>the value of what we do, why we do it and why is it important</a:t>
            </a:r>
          </a:p>
          <a:p>
            <a:r>
              <a:rPr lang="en-GB" sz="2000" b="1" dirty="0">
                <a:solidFill>
                  <a:srgbClr val="C00000"/>
                </a:solidFill>
              </a:rPr>
              <a:t>Vision (WHAT)</a:t>
            </a:r>
          </a:p>
          <a:p>
            <a:pPr lvl="1"/>
            <a:r>
              <a:rPr lang="en-GB" sz="1800" dirty="0"/>
              <a:t>what we want to be in the future</a:t>
            </a:r>
          </a:p>
          <a:p>
            <a:r>
              <a:rPr lang="en-US" sz="2000" b="1" dirty="0">
                <a:solidFill>
                  <a:srgbClr val="C00000"/>
                </a:solidFill>
              </a:rPr>
              <a:t>Mission (HOW) </a:t>
            </a:r>
          </a:p>
          <a:p>
            <a:pPr lvl="1"/>
            <a:r>
              <a:rPr lang="en-GB" sz="1800" dirty="0"/>
              <a:t>strategy, the path to purpose, what we do to reach our destination</a:t>
            </a:r>
            <a:endParaRPr lang="en-US" sz="1800" dirty="0"/>
          </a:p>
          <a:p>
            <a:r>
              <a:rPr lang="en-US" sz="2000" b="1" dirty="0">
                <a:solidFill>
                  <a:srgbClr val="C00000"/>
                </a:solidFill>
              </a:rPr>
              <a:t>Values</a:t>
            </a:r>
            <a:r>
              <a:rPr lang="en-US" sz="2000" dirty="0"/>
              <a:t> </a:t>
            </a:r>
          </a:p>
          <a:p>
            <a:pPr lvl="1"/>
            <a:r>
              <a:rPr lang="en-US" sz="1800" dirty="0"/>
              <a:t>communicate the underlying and enduring </a:t>
            </a:r>
            <a:r>
              <a:rPr lang="en-US" sz="1800" b="1" dirty="0">
                <a:solidFill>
                  <a:srgbClr val="C00000"/>
                </a:solidFill>
              </a:rPr>
              <a:t>core ‘principles’ that guide an </a:t>
            </a:r>
            <a:r>
              <a:rPr lang="en-US" sz="1800" b="1" dirty="0" err="1">
                <a:solidFill>
                  <a:srgbClr val="C00000"/>
                </a:solidFill>
              </a:rPr>
              <a:t>organisation’s</a:t>
            </a:r>
            <a:r>
              <a:rPr lang="en-US" sz="1800" b="1" dirty="0">
                <a:solidFill>
                  <a:srgbClr val="C00000"/>
                </a:solidFill>
              </a:rPr>
              <a:t> strategy </a:t>
            </a:r>
            <a:r>
              <a:rPr lang="en-US" sz="1800" dirty="0"/>
              <a:t>and define the way that the </a:t>
            </a:r>
            <a:r>
              <a:rPr lang="en-US" sz="1800" dirty="0" err="1"/>
              <a:t>organisation</a:t>
            </a:r>
            <a:r>
              <a:rPr lang="en-US" sz="1800" dirty="0"/>
              <a:t> should operate</a:t>
            </a:r>
          </a:p>
          <a:p>
            <a:endParaRPr lang="en-US" sz="2000" dirty="0"/>
          </a:p>
          <a:p>
            <a:endParaRPr lang="en-US" sz="2000" dirty="0"/>
          </a:p>
          <a:p>
            <a:endParaRPr lang="en-US" sz="2000" dirty="0"/>
          </a:p>
        </p:txBody>
      </p:sp>
      <p:sp>
        <p:nvSpPr>
          <p:cNvPr id="7" name="TextBox 6">
            <a:extLst>
              <a:ext uri="{FF2B5EF4-FFF2-40B4-BE49-F238E27FC236}">
                <a16:creationId xmlns:a16="http://schemas.microsoft.com/office/drawing/2014/main" id="{B5335492-E64E-EC48-A81E-7C0DAD8321ED}"/>
              </a:ext>
            </a:extLst>
          </p:cNvPr>
          <p:cNvSpPr txBox="1"/>
          <p:nvPr/>
        </p:nvSpPr>
        <p:spPr>
          <a:xfrm>
            <a:off x="6681974" y="5363344"/>
            <a:ext cx="2443298" cy="307777"/>
          </a:xfrm>
          <a:prstGeom prst="rect">
            <a:avLst/>
          </a:prstGeom>
          <a:noFill/>
        </p:spPr>
        <p:txBody>
          <a:bodyPr wrap="none" rtlCol="0">
            <a:spAutoFit/>
          </a:bodyPr>
          <a:lstStyle/>
          <a:p>
            <a:pPr algn="r"/>
            <a:r>
              <a:rPr lang="en-US" sz="1400" b="0" dirty="0"/>
              <a:t>Whittington et al., 2020, Ch1</a:t>
            </a:r>
          </a:p>
        </p:txBody>
      </p:sp>
      <p:sp>
        <p:nvSpPr>
          <p:cNvPr id="9" name="Footer Placeholder 8">
            <a:extLst>
              <a:ext uri="{FF2B5EF4-FFF2-40B4-BE49-F238E27FC236}">
                <a16:creationId xmlns:a16="http://schemas.microsoft.com/office/drawing/2014/main" id="{C36EEB32-647A-9D50-986C-4D4AFDE11D49}"/>
              </a:ext>
            </a:extLst>
          </p:cNvPr>
          <p:cNvSpPr>
            <a:spLocks noGrp="1"/>
          </p:cNvSpPr>
          <p:nvPr>
            <p:ph type="ftr" sz="quarter" idx="10"/>
          </p:nvPr>
        </p:nvSpPr>
        <p:spPr/>
        <p:txBody>
          <a:bodyPr/>
          <a:lstStyle/>
          <a:p>
            <a:pPr>
              <a:defRPr/>
            </a:pPr>
            <a:r>
              <a:rPr lang="en-GB"/>
              <a:t>6EC513</a:t>
            </a:r>
          </a:p>
        </p:txBody>
      </p:sp>
      <p:sp>
        <p:nvSpPr>
          <p:cNvPr id="10" name="Slide Number Placeholder 9">
            <a:extLst>
              <a:ext uri="{FF2B5EF4-FFF2-40B4-BE49-F238E27FC236}">
                <a16:creationId xmlns:a16="http://schemas.microsoft.com/office/drawing/2014/main" id="{38EF5BA8-8DF1-63E8-3740-9D40A7813F8A}"/>
              </a:ext>
            </a:extLst>
          </p:cNvPr>
          <p:cNvSpPr>
            <a:spLocks noGrp="1"/>
          </p:cNvSpPr>
          <p:nvPr>
            <p:ph type="sldNum" sz="quarter" idx="4"/>
          </p:nvPr>
        </p:nvSpPr>
        <p:spPr bwMode="auto">
          <a:xfrm>
            <a:off x="4374356" y="6364560"/>
            <a:ext cx="395288" cy="3048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GB"/>
            </a:defPPr>
            <a:lvl1pPr algn="r" rtl="0" fontAlgn="base">
              <a:spcBef>
                <a:spcPct val="0"/>
              </a:spcBef>
              <a:spcAft>
                <a:spcPct val="0"/>
              </a:spcAft>
              <a:defRPr sz="1200" b="0" kern="1200">
                <a:solidFill>
                  <a:schemeClr val="tx2"/>
                </a:solidFill>
                <a:latin typeface="Arial" charset="0"/>
                <a:ea typeface="+mn-ea"/>
                <a:cs typeface="+mn-cs"/>
              </a:defRPr>
            </a:lvl1pPr>
            <a:lvl2pPr marL="457200" algn="l" rtl="0" fontAlgn="base">
              <a:spcBef>
                <a:spcPct val="0"/>
              </a:spcBef>
              <a:spcAft>
                <a:spcPct val="0"/>
              </a:spcAft>
              <a:defRPr b="1" kern="1200">
                <a:solidFill>
                  <a:schemeClr val="tx1"/>
                </a:solidFill>
                <a:latin typeface="Arial" charset="0"/>
                <a:ea typeface="+mn-ea"/>
                <a:cs typeface="+mn-cs"/>
              </a:defRPr>
            </a:lvl2pPr>
            <a:lvl3pPr marL="914400" algn="l" rtl="0" fontAlgn="base">
              <a:spcBef>
                <a:spcPct val="0"/>
              </a:spcBef>
              <a:spcAft>
                <a:spcPct val="0"/>
              </a:spcAft>
              <a:defRPr b="1" kern="1200">
                <a:solidFill>
                  <a:schemeClr val="tx1"/>
                </a:solidFill>
                <a:latin typeface="Arial" charset="0"/>
                <a:ea typeface="+mn-ea"/>
                <a:cs typeface="+mn-cs"/>
              </a:defRPr>
            </a:lvl3pPr>
            <a:lvl4pPr marL="1371600" algn="l" rtl="0" fontAlgn="base">
              <a:spcBef>
                <a:spcPct val="0"/>
              </a:spcBef>
              <a:spcAft>
                <a:spcPct val="0"/>
              </a:spcAft>
              <a:defRPr b="1" kern="1200">
                <a:solidFill>
                  <a:schemeClr val="tx1"/>
                </a:solidFill>
                <a:latin typeface="Arial" charset="0"/>
                <a:ea typeface="+mn-ea"/>
                <a:cs typeface="+mn-cs"/>
              </a:defRPr>
            </a:lvl4pPr>
            <a:lvl5pPr marL="1828800" algn="l" rtl="0" fontAlgn="base">
              <a:spcBef>
                <a:spcPct val="0"/>
              </a:spcBef>
              <a:spcAft>
                <a:spcPct val="0"/>
              </a:spcAft>
              <a:defRPr b="1" kern="1200">
                <a:solidFill>
                  <a:schemeClr val="tx1"/>
                </a:solidFill>
                <a:latin typeface="Arial" charset="0"/>
                <a:ea typeface="+mn-ea"/>
                <a:cs typeface="+mn-cs"/>
              </a:defRPr>
            </a:lvl5pPr>
            <a:lvl6pPr marL="2286000" algn="l" defTabSz="914400" rtl="0" eaLnBrk="1" latinLnBrk="0" hangingPunct="1">
              <a:defRPr b="1" kern="1200">
                <a:solidFill>
                  <a:schemeClr val="tx1"/>
                </a:solidFill>
                <a:latin typeface="Arial" charset="0"/>
                <a:ea typeface="+mn-ea"/>
                <a:cs typeface="+mn-cs"/>
              </a:defRPr>
            </a:lvl6pPr>
            <a:lvl7pPr marL="2743200" algn="l" defTabSz="914400" rtl="0" eaLnBrk="1" latinLnBrk="0" hangingPunct="1">
              <a:defRPr b="1" kern="1200">
                <a:solidFill>
                  <a:schemeClr val="tx1"/>
                </a:solidFill>
                <a:latin typeface="Arial" charset="0"/>
                <a:ea typeface="+mn-ea"/>
                <a:cs typeface="+mn-cs"/>
              </a:defRPr>
            </a:lvl7pPr>
            <a:lvl8pPr marL="3200400" algn="l" defTabSz="914400" rtl="0" eaLnBrk="1" latinLnBrk="0" hangingPunct="1">
              <a:defRPr b="1" kern="1200">
                <a:solidFill>
                  <a:schemeClr val="tx1"/>
                </a:solidFill>
                <a:latin typeface="Arial" charset="0"/>
                <a:ea typeface="+mn-ea"/>
                <a:cs typeface="+mn-cs"/>
              </a:defRPr>
            </a:lvl8pPr>
            <a:lvl9pPr marL="3657600" algn="l" defTabSz="914400" rtl="0" eaLnBrk="1" latinLnBrk="0" hangingPunct="1">
              <a:defRPr b="1" kern="1200">
                <a:solidFill>
                  <a:schemeClr val="tx1"/>
                </a:solidFill>
                <a:latin typeface="Arial" charset="0"/>
                <a:ea typeface="+mn-ea"/>
                <a:cs typeface="+mn-cs"/>
              </a:defRPr>
            </a:lvl9pPr>
          </a:lstStyle>
          <a:p>
            <a:pPr>
              <a:defRPr/>
            </a:pPr>
            <a:fld id="{B6E6EE37-625C-4968-8FA3-47BCA637BBD8}" type="slidenum">
              <a:rPr lang="en-GB" smtClean="0"/>
              <a:pPr>
                <a:defRPr/>
              </a:pPr>
              <a:t>18</a:t>
            </a:fld>
            <a:endParaRPr lang="en-GB" dirty="0"/>
          </a:p>
        </p:txBody>
      </p:sp>
    </p:spTree>
    <p:extLst>
      <p:ext uri="{BB962C8B-B14F-4D97-AF65-F5344CB8AC3E}">
        <p14:creationId xmlns:p14="http://schemas.microsoft.com/office/powerpoint/2010/main" val="31981238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p:txBody>
          <a:bodyPr>
            <a:noAutofit/>
          </a:bodyPr>
          <a:lstStyle/>
          <a:p>
            <a:r>
              <a:rPr lang="en-US" sz="2800" b="1" dirty="0">
                <a:latin typeface="Arial" panose="020B0604020202020204" pitchFamily="34" charset="0"/>
                <a:cs typeface="Arial" panose="020B0604020202020204" pitchFamily="34" charset="0"/>
              </a:rPr>
              <a:t>Sustainable Competitive Advantage</a:t>
            </a:r>
          </a:p>
        </p:txBody>
      </p:sp>
      <p:grpSp>
        <p:nvGrpSpPr>
          <p:cNvPr id="15" name="Group 14"/>
          <p:cNvGrpSpPr/>
          <p:nvPr/>
        </p:nvGrpSpPr>
        <p:grpSpPr>
          <a:xfrm>
            <a:off x="457199" y="1132764"/>
            <a:ext cx="8229600" cy="1241946"/>
            <a:chOff x="457200" y="1214651"/>
            <a:chExt cx="8229600" cy="1241946"/>
          </a:xfrm>
        </p:grpSpPr>
        <p:sp>
          <p:nvSpPr>
            <p:cNvPr id="9" name="Rounded Rectangle 8"/>
            <p:cNvSpPr/>
            <p:nvPr/>
          </p:nvSpPr>
          <p:spPr>
            <a:xfrm>
              <a:off x="457200" y="1214651"/>
              <a:ext cx="8229600" cy="1241946"/>
            </a:xfrm>
            <a:prstGeom prst="roundRect">
              <a:avLst/>
            </a:prstGeom>
            <a:solidFill>
              <a:schemeClr val="accent5">
                <a:lumMod val="20000"/>
                <a:lumOff val="80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ontent Placeholder 3"/>
            <p:cNvSpPr txBox="1">
              <a:spLocks/>
            </p:cNvSpPr>
            <p:nvPr/>
          </p:nvSpPr>
          <p:spPr>
            <a:xfrm>
              <a:off x="586854" y="1306773"/>
              <a:ext cx="7983939" cy="1057702"/>
            </a:xfrm>
            <a:prstGeom prst="rect">
              <a:avLst/>
            </a:prstGeom>
            <a:noFill/>
            <a:ln w="12700">
              <a:noFill/>
            </a:ln>
          </p:spPr>
          <p:txBody>
            <a:bodyPr vert="horz" lIns="91440" tIns="45720" rIns="91440" bIns="45720" rtlCol="0">
              <a:noAutofit/>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just">
                <a:buNone/>
              </a:pPr>
              <a:r>
                <a:rPr lang="en-GB" b="1" dirty="0">
                  <a:solidFill>
                    <a:srgbClr val="C00000"/>
                  </a:solidFill>
                </a:rPr>
                <a:t>Competitive Advantage: </a:t>
              </a:r>
              <a:r>
                <a:rPr lang="en-GB" dirty="0">
                  <a:solidFill>
                    <a:schemeClr val="accent1">
                      <a:lumMod val="50000"/>
                    </a:schemeClr>
                  </a:solidFill>
                </a:rPr>
                <a:t>“Anything that the a firm does especially well compared to rival firms.” (</a:t>
              </a:r>
              <a:r>
                <a:rPr lang="en-GB" sz="1800" dirty="0">
                  <a:solidFill>
                    <a:schemeClr val="accent1">
                      <a:lumMod val="50000"/>
                    </a:schemeClr>
                  </a:solidFill>
                </a:rPr>
                <a:t>David, Ali, and Al-</a:t>
              </a:r>
              <a:r>
                <a:rPr lang="en-GB" sz="1800" dirty="0" err="1">
                  <a:solidFill>
                    <a:schemeClr val="accent1">
                      <a:lumMod val="50000"/>
                    </a:schemeClr>
                  </a:solidFill>
                </a:rPr>
                <a:t>Aali</a:t>
              </a:r>
              <a:r>
                <a:rPr lang="en-GB" sz="1800" dirty="0">
                  <a:solidFill>
                    <a:schemeClr val="accent1">
                      <a:lumMod val="50000"/>
                    </a:schemeClr>
                  </a:solidFill>
                </a:rPr>
                <a:t>, 2009</a:t>
              </a:r>
              <a:r>
                <a:rPr lang="en-GB" dirty="0">
                  <a:solidFill>
                    <a:schemeClr val="accent1">
                      <a:lumMod val="50000"/>
                    </a:schemeClr>
                  </a:solidFill>
                </a:rPr>
                <a:t>). </a:t>
              </a:r>
            </a:p>
            <a:p>
              <a:pPr algn="just"/>
              <a:endParaRPr lang="en-GB" dirty="0">
                <a:solidFill>
                  <a:schemeClr val="accent1">
                    <a:lumMod val="50000"/>
                  </a:schemeClr>
                </a:solidFill>
              </a:endParaRPr>
            </a:p>
          </p:txBody>
        </p:sp>
      </p:grpSp>
      <p:grpSp>
        <p:nvGrpSpPr>
          <p:cNvPr id="16" name="Group 15"/>
          <p:cNvGrpSpPr/>
          <p:nvPr/>
        </p:nvGrpSpPr>
        <p:grpSpPr>
          <a:xfrm>
            <a:off x="457200" y="2620370"/>
            <a:ext cx="3923731" cy="2934269"/>
            <a:chOff x="457200" y="2620370"/>
            <a:chExt cx="3923731" cy="2934269"/>
          </a:xfrm>
        </p:grpSpPr>
        <p:sp>
          <p:nvSpPr>
            <p:cNvPr id="10" name="Rounded Rectangle 9"/>
            <p:cNvSpPr/>
            <p:nvPr/>
          </p:nvSpPr>
          <p:spPr>
            <a:xfrm>
              <a:off x="457200" y="2620370"/>
              <a:ext cx="3923731" cy="2934269"/>
            </a:xfrm>
            <a:prstGeom prst="roundRect">
              <a:avLst>
                <a:gd name="adj" fmla="val 9260"/>
              </a:avLst>
            </a:prstGeom>
            <a:solidFill>
              <a:schemeClr val="bg1"/>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ontent Placeholder 3"/>
            <p:cNvSpPr txBox="1">
              <a:spLocks/>
            </p:cNvSpPr>
            <p:nvPr/>
          </p:nvSpPr>
          <p:spPr>
            <a:xfrm>
              <a:off x="457200" y="2700550"/>
              <a:ext cx="3828197" cy="2773908"/>
            </a:xfrm>
            <a:prstGeom prst="rect">
              <a:avLst/>
            </a:prstGeom>
            <a:noFill/>
            <a:ln w="12700">
              <a:noFill/>
            </a:ln>
          </p:spPr>
          <p:txBody>
            <a:bodyPr vert="horz" lIns="91440" tIns="45720" rIns="91440" bIns="45720" rtlCol="0">
              <a:noAutofit/>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just">
                <a:buNone/>
              </a:pPr>
              <a:r>
                <a:rPr lang="en-GB" sz="1800" dirty="0">
                  <a:solidFill>
                    <a:schemeClr val="accent1">
                      <a:lumMod val="50000"/>
                    </a:schemeClr>
                  </a:solidFill>
                </a:rPr>
                <a:t>“A company achieves a </a:t>
              </a:r>
              <a:r>
                <a:rPr lang="en-GB" sz="1800" b="1" dirty="0">
                  <a:solidFill>
                    <a:srgbClr val="C00000"/>
                  </a:solidFill>
                </a:rPr>
                <a:t>Sustainable Competitive Advantage </a:t>
              </a:r>
              <a:r>
                <a:rPr lang="en-GB" sz="1800" dirty="0">
                  <a:solidFill>
                    <a:schemeClr val="accent1">
                      <a:lumMod val="50000"/>
                    </a:schemeClr>
                  </a:solidFill>
                </a:rPr>
                <a:t>when an attractively large number of buyers develop a durable preference for its products / services over the offerings of competitors, despite the efforts of competitors to overcome or erode its advantage” </a:t>
              </a:r>
              <a:r>
                <a:rPr lang="en-GB" sz="1800" i="1" dirty="0">
                  <a:solidFill>
                    <a:schemeClr val="accent1">
                      <a:lumMod val="50000"/>
                    </a:schemeClr>
                  </a:solidFill>
                </a:rPr>
                <a:t>(</a:t>
              </a:r>
              <a:r>
                <a:rPr lang="en-GB" sz="1400" dirty="0">
                  <a:solidFill>
                    <a:schemeClr val="accent1">
                      <a:lumMod val="50000"/>
                    </a:schemeClr>
                  </a:solidFill>
                </a:rPr>
                <a:t>Gamble, Thompson, and </a:t>
              </a:r>
              <a:r>
                <a:rPr lang="en-GB" sz="1400" dirty="0" err="1">
                  <a:solidFill>
                    <a:schemeClr val="accent1">
                      <a:lumMod val="50000"/>
                    </a:schemeClr>
                  </a:solidFill>
                </a:rPr>
                <a:t>Peteraf</a:t>
              </a:r>
              <a:r>
                <a:rPr lang="en-GB" sz="1400" dirty="0">
                  <a:solidFill>
                    <a:schemeClr val="accent1">
                      <a:lumMod val="50000"/>
                    </a:schemeClr>
                  </a:solidFill>
                </a:rPr>
                <a:t>, 2013</a:t>
              </a:r>
              <a:r>
                <a:rPr lang="en-GB" sz="1800" dirty="0">
                  <a:solidFill>
                    <a:schemeClr val="accent1">
                      <a:lumMod val="50000"/>
                    </a:schemeClr>
                  </a:solidFill>
                </a:rPr>
                <a:t>). </a:t>
              </a:r>
            </a:p>
            <a:p>
              <a:pPr algn="just"/>
              <a:endParaRPr lang="en-GB" sz="1800" i="1" dirty="0">
                <a:solidFill>
                  <a:schemeClr val="accent1">
                    <a:lumMod val="50000"/>
                  </a:schemeClr>
                </a:solidFill>
              </a:endParaRPr>
            </a:p>
          </p:txBody>
        </p:sp>
      </p:grpSp>
      <p:grpSp>
        <p:nvGrpSpPr>
          <p:cNvPr id="19" name="Group 18"/>
          <p:cNvGrpSpPr/>
          <p:nvPr/>
        </p:nvGrpSpPr>
        <p:grpSpPr>
          <a:xfrm>
            <a:off x="4578822" y="2620370"/>
            <a:ext cx="4107977" cy="2934269"/>
            <a:chOff x="4578822" y="2620370"/>
            <a:chExt cx="4107977" cy="2934269"/>
          </a:xfrm>
        </p:grpSpPr>
        <p:sp>
          <p:nvSpPr>
            <p:cNvPr id="13" name="Rounded Rectangle 12"/>
            <p:cNvSpPr/>
            <p:nvPr/>
          </p:nvSpPr>
          <p:spPr>
            <a:xfrm>
              <a:off x="4578822" y="2620370"/>
              <a:ext cx="4107977" cy="2934269"/>
            </a:xfrm>
            <a:prstGeom prst="roundRect">
              <a:avLst>
                <a:gd name="adj" fmla="val 10620"/>
              </a:avLst>
            </a:prstGeom>
            <a:solidFill>
              <a:schemeClr val="bg1"/>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Content Placeholder 3"/>
            <p:cNvSpPr txBox="1">
              <a:spLocks/>
            </p:cNvSpPr>
            <p:nvPr/>
          </p:nvSpPr>
          <p:spPr>
            <a:xfrm>
              <a:off x="4694829" y="2690314"/>
              <a:ext cx="3875963" cy="2796950"/>
            </a:xfrm>
            <a:prstGeom prst="rect">
              <a:avLst/>
            </a:prstGeom>
            <a:noFill/>
            <a:ln w="12700">
              <a:noFill/>
            </a:ln>
          </p:spPr>
          <p:txBody>
            <a:bodyPr vert="horz" lIns="91440" tIns="45720" rIns="91440" bIns="45720" rtlCol="0">
              <a:noAutofit/>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GB" sz="2000" b="1" dirty="0">
                  <a:solidFill>
                    <a:srgbClr val="C00000"/>
                  </a:solidFill>
                </a:rPr>
                <a:t>A Sustained Competitive Advantage </a:t>
              </a:r>
              <a:r>
                <a:rPr lang="en-GB" sz="2000" dirty="0">
                  <a:solidFill>
                    <a:schemeClr val="accent1">
                      <a:lumMod val="50000"/>
                    </a:schemeClr>
                  </a:solidFill>
                </a:rPr>
                <a:t>is achieved by (1) continually adapting to changes in external environment and internal capabilities, and resources, and (2) effectively formulating, executing and evaluating strategies that exploit those factors (</a:t>
              </a:r>
              <a:r>
                <a:rPr lang="en-GB" sz="1600" dirty="0">
                  <a:solidFill>
                    <a:schemeClr val="accent1">
                      <a:lumMod val="50000"/>
                    </a:schemeClr>
                  </a:solidFill>
                </a:rPr>
                <a:t>David, F.R., Ali, A.J. and Al-</a:t>
              </a:r>
              <a:r>
                <a:rPr lang="en-GB" sz="1600" dirty="0" err="1">
                  <a:solidFill>
                    <a:schemeClr val="accent1">
                      <a:lumMod val="50000"/>
                    </a:schemeClr>
                  </a:solidFill>
                </a:rPr>
                <a:t>Aali</a:t>
              </a:r>
              <a:r>
                <a:rPr lang="en-GB" sz="1600" dirty="0">
                  <a:solidFill>
                    <a:schemeClr val="accent1">
                      <a:lumMod val="50000"/>
                    </a:schemeClr>
                  </a:solidFill>
                </a:rPr>
                <a:t>, A.Y., 2009</a:t>
              </a:r>
              <a:r>
                <a:rPr lang="en-GB" sz="2000" dirty="0">
                  <a:solidFill>
                    <a:schemeClr val="accent1">
                      <a:lumMod val="50000"/>
                    </a:schemeClr>
                  </a:solidFill>
                </a:rPr>
                <a:t>). </a:t>
              </a:r>
            </a:p>
            <a:p>
              <a:pPr marL="0" indent="0" algn="just">
                <a:buNone/>
              </a:pPr>
              <a:endParaRPr lang="en-GB" sz="2000" dirty="0">
                <a:solidFill>
                  <a:schemeClr val="accent1">
                    <a:lumMod val="50000"/>
                  </a:schemeClr>
                </a:solidFill>
              </a:endParaRPr>
            </a:p>
          </p:txBody>
        </p:sp>
      </p:grpSp>
    </p:spTree>
    <p:extLst>
      <p:ext uri="{BB962C8B-B14F-4D97-AF65-F5344CB8AC3E}">
        <p14:creationId xmlns:p14="http://schemas.microsoft.com/office/powerpoint/2010/main" val="762866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C05772-F9A7-A974-160B-209EE42D15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BDE584-AFF0-2279-C695-7412A4EC74DA}"/>
              </a:ext>
            </a:extLst>
          </p:cNvPr>
          <p:cNvSpPr>
            <a:spLocks noGrp="1"/>
          </p:cNvSpPr>
          <p:nvPr>
            <p:ph type="title"/>
          </p:nvPr>
        </p:nvSpPr>
        <p:spPr/>
        <p:txBody>
          <a:bodyPr/>
          <a:lstStyle/>
          <a:p>
            <a:r>
              <a:rPr lang="en-GB" dirty="0"/>
              <a:t>Levels of strategy</a:t>
            </a:r>
          </a:p>
        </p:txBody>
      </p:sp>
      <p:sp>
        <p:nvSpPr>
          <p:cNvPr id="3" name="Content Placeholder 2">
            <a:extLst>
              <a:ext uri="{FF2B5EF4-FFF2-40B4-BE49-F238E27FC236}">
                <a16:creationId xmlns:a16="http://schemas.microsoft.com/office/drawing/2014/main" id="{D0260D0D-6F8F-95A4-5CEB-DF01B3EDFB7C}"/>
              </a:ext>
            </a:extLst>
          </p:cNvPr>
          <p:cNvSpPr>
            <a:spLocks noGrp="1"/>
          </p:cNvSpPr>
          <p:nvPr>
            <p:ph idx="1"/>
          </p:nvPr>
        </p:nvSpPr>
        <p:spPr>
          <a:xfrm>
            <a:off x="377825" y="5049180"/>
            <a:ext cx="8229600" cy="576064"/>
          </a:xfrm>
        </p:spPr>
        <p:txBody>
          <a:bodyPr/>
          <a:lstStyle/>
          <a:p>
            <a:r>
              <a:rPr lang="en-GB" sz="1800" dirty="0"/>
              <a:t>Integration in strategy = seamless linking among corporate, business and functional levels</a:t>
            </a:r>
          </a:p>
        </p:txBody>
      </p:sp>
      <p:sp>
        <p:nvSpPr>
          <p:cNvPr id="8" name="TextBox 7">
            <a:extLst>
              <a:ext uri="{FF2B5EF4-FFF2-40B4-BE49-F238E27FC236}">
                <a16:creationId xmlns:a16="http://schemas.microsoft.com/office/drawing/2014/main" id="{98A904E6-F9ED-EF42-7B8F-8ECFB953299F}"/>
              </a:ext>
            </a:extLst>
          </p:cNvPr>
          <p:cNvSpPr txBox="1"/>
          <p:nvPr/>
        </p:nvSpPr>
        <p:spPr>
          <a:xfrm>
            <a:off x="6670287" y="5733256"/>
            <a:ext cx="2443298" cy="307777"/>
          </a:xfrm>
          <a:prstGeom prst="rect">
            <a:avLst/>
          </a:prstGeom>
          <a:noFill/>
        </p:spPr>
        <p:txBody>
          <a:bodyPr wrap="none" rtlCol="0">
            <a:spAutoFit/>
          </a:bodyPr>
          <a:lstStyle/>
          <a:p>
            <a:pPr algn="r"/>
            <a:r>
              <a:rPr lang="en-US" sz="1400" b="0" dirty="0">
                <a:solidFill>
                  <a:schemeClr val="bg1"/>
                </a:solidFill>
              </a:rPr>
              <a:t>Whittington et al., 2020, Ch1</a:t>
            </a:r>
          </a:p>
        </p:txBody>
      </p:sp>
      <p:sp>
        <p:nvSpPr>
          <p:cNvPr id="9" name="Footer Placeholder 8">
            <a:extLst>
              <a:ext uri="{FF2B5EF4-FFF2-40B4-BE49-F238E27FC236}">
                <a16:creationId xmlns:a16="http://schemas.microsoft.com/office/drawing/2014/main" id="{9688B1DC-A296-D8D1-2055-6B877CF11C80}"/>
              </a:ext>
            </a:extLst>
          </p:cNvPr>
          <p:cNvSpPr>
            <a:spLocks noGrp="1"/>
          </p:cNvSpPr>
          <p:nvPr>
            <p:ph type="ftr" sz="quarter" idx="10"/>
          </p:nvPr>
        </p:nvSpPr>
        <p:spPr/>
        <p:txBody>
          <a:bodyPr/>
          <a:lstStyle/>
          <a:p>
            <a:pPr>
              <a:defRPr/>
            </a:pPr>
            <a:r>
              <a:rPr lang="en-GB"/>
              <a:t>6EC513</a:t>
            </a:r>
          </a:p>
        </p:txBody>
      </p:sp>
      <p:sp>
        <p:nvSpPr>
          <p:cNvPr id="10" name="Slide Number Placeholder 9">
            <a:extLst>
              <a:ext uri="{FF2B5EF4-FFF2-40B4-BE49-F238E27FC236}">
                <a16:creationId xmlns:a16="http://schemas.microsoft.com/office/drawing/2014/main" id="{9434EE19-1CDA-EB9F-31CE-A88CF6E6AC8E}"/>
              </a:ext>
            </a:extLst>
          </p:cNvPr>
          <p:cNvSpPr>
            <a:spLocks noGrp="1"/>
          </p:cNvSpPr>
          <p:nvPr>
            <p:ph type="sldNum" sz="quarter" idx="4"/>
          </p:nvPr>
        </p:nvSpPr>
        <p:spPr bwMode="auto">
          <a:xfrm>
            <a:off x="4374356" y="6364560"/>
            <a:ext cx="395288" cy="3048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GB"/>
            </a:defPPr>
            <a:lvl1pPr algn="r" rtl="0" fontAlgn="base">
              <a:spcBef>
                <a:spcPct val="0"/>
              </a:spcBef>
              <a:spcAft>
                <a:spcPct val="0"/>
              </a:spcAft>
              <a:defRPr sz="1200" b="0" kern="1200">
                <a:solidFill>
                  <a:schemeClr val="tx2"/>
                </a:solidFill>
                <a:latin typeface="Arial" charset="0"/>
                <a:ea typeface="+mn-ea"/>
                <a:cs typeface="+mn-cs"/>
              </a:defRPr>
            </a:lvl1pPr>
            <a:lvl2pPr marL="457200" algn="l" rtl="0" fontAlgn="base">
              <a:spcBef>
                <a:spcPct val="0"/>
              </a:spcBef>
              <a:spcAft>
                <a:spcPct val="0"/>
              </a:spcAft>
              <a:defRPr b="1" kern="1200">
                <a:solidFill>
                  <a:schemeClr val="tx1"/>
                </a:solidFill>
                <a:latin typeface="Arial" charset="0"/>
                <a:ea typeface="+mn-ea"/>
                <a:cs typeface="+mn-cs"/>
              </a:defRPr>
            </a:lvl2pPr>
            <a:lvl3pPr marL="914400" algn="l" rtl="0" fontAlgn="base">
              <a:spcBef>
                <a:spcPct val="0"/>
              </a:spcBef>
              <a:spcAft>
                <a:spcPct val="0"/>
              </a:spcAft>
              <a:defRPr b="1" kern="1200">
                <a:solidFill>
                  <a:schemeClr val="tx1"/>
                </a:solidFill>
                <a:latin typeface="Arial" charset="0"/>
                <a:ea typeface="+mn-ea"/>
                <a:cs typeface="+mn-cs"/>
              </a:defRPr>
            </a:lvl3pPr>
            <a:lvl4pPr marL="1371600" algn="l" rtl="0" fontAlgn="base">
              <a:spcBef>
                <a:spcPct val="0"/>
              </a:spcBef>
              <a:spcAft>
                <a:spcPct val="0"/>
              </a:spcAft>
              <a:defRPr b="1" kern="1200">
                <a:solidFill>
                  <a:schemeClr val="tx1"/>
                </a:solidFill>
                <a:latin typeface="Arial" charset="0"/>
                <a:ea typeface="+mn-ea"/>
                <a:cs typeface="+mn-cs"/>
              </a:defRPr>
            </a:lvl4pPr>
            <a:lvl5pPr marL="1828800" algn="l" rtl="0" fontAlgn="base">
              <a:spcBef>
                <a:spcPct val="0"/>
              </a:spcBef>
              <a:spcAft>
                <a:spcPct val="0"/>
              </a:spcAft>
              <a:defRPr b="1" kern="1200">
                <a:solidFill>
                  <a:schemeClr val="tx1"/>
                </a:solidFill>
                <a:latin typeface="Arial" charset="0"/>
                <a:ea typeface="+mn-ea"/>
                <a:cs typeface="+mn-cs"/>
              </a:defRPr>
            </a:lvl5pPr>
            <a:lvl6pPr marL="2286000" algn="l" defTabSz="914400" rtl="0" eaLnBrk="1" latinLnBrk="0" hangingPunct="1">
              <a:defRPr b="1" kern="1200">
                <a:solidFill>
                  <a:schemeClr val="tx1"/>
                </a:solidFill>
                <a:latin typeface="Arial" charset="0"/>
                <a:ea typeface="+mn-ea"/>
                <a:cs typeface="+mn-cs"/>
              </a:defRPr>
            </a:lvl6pPr>
            <a:lvl7pPr marL="2743200" algn="l" defTabSz="914400" rtl="0" eaLnBrk="1" latinLnBrk="0" hangingPunct="1">
              <a:defRPr b="1" kern="1200">
                <a:solidFill>
                  <a:schemeClr val="tx1"/>
                </a:solidFill>
                <a:latin typeface="Arial" charset="0"/>
                <a:ea typeface="+mn-ea"/>
                <a:cs typeface="+mn-cs"/>
              </a:defRPr>
            </a:lvl7pPr>
            <a:lvl8pPr marL="3200400" algn="l" defTabSz="914400" rtl="0" eaLnBrk="1" latinLnBrk="0" hangingPunct="1">
              <a:defRPr b="1" kern="1200">
                <a:solidFill>
                  <a:schemeClr val="tx1"/>
                </a:solidFill>
                <a:latin typeface="Arial" charset="0"/>
                <a:ea typeface="+mn-ea"/>
                <a:cs typeface="+mn-cs"/>
              </a:defRPr>
            </a:lvl8pPr>
            <a:lvl9pPr marL="3657600" algn="l" defTabSz="914400" rtl="0" eaLnBrk="1" latinLnBrk="0" hangingPunct="1">
              <a:defRPr b="1" kern="1200">
                <a:solidFill>
                  <a:schemeClr val="tx1"/>
                </a:solidFill>
                <a:latin typeface="Arial" charset="0"/>
                <a:ea typeface="+mn-ea"/>
                <a:cs typeface="+mn-cs"/>
              </a:defRPr>
            </a:lvl9pPr>
          </a:lstStyle>
          <a:p>
            <a:pPr>
              <a:defRPr/>
            </a:pPr>
            <a:fld id="{B6E6EE37-625C-4968-8FA3-47BCA637BBD8}" type="slidenum">
              <a:rPr lang="en-GB" smtClean="0"/>
              <a:pPr>
                <a:defRPr/>
              </a:pPr>
              <a:t>20</a:t>
            </a:fld>
            <a:endParaRPr lang="en-GB" dirty="0"/>
          </a:p>
        </p:txBody>
      </p:sp>
      <p:pic>
        <p:nvPicPr>
          <p:cNvPr id="4" name="Picture 3">
            <a:extLst>
              <a:ext uri="{FF2B5EF4-FFF2-40B4-BE49-F238E27FC236}">
                <a16:creationId xmlns:a16="http://schemas.microsoft.com/office/drawing/2014/main" id="{451BEFAB-29DB-9D82-848D-389A5B3196FF}"/>
              </a:ext>
            </a:extLst>
          </p:cNvPr>
          <p:cNvPicPr>
            <a:picLocks noChangeAspect="1"/>
          </p:cNvPicPr>
          <p:nvPr/>
        </p:nvPicPr>
        <p:blipFill>
          <a:blip r:embed="rId2"/>
          <a:stretch>
            <a:fillRect/>
          </a:stretch>
        </p:blipFill>
        <p:spPr>
          <a:xfrm>
            <a:off x="377825" y="1404677"/>
            <a:ext cx="8653765" cy="3536491"/>
          </a:xfrm>
          <a:prstGeom prst="rect">
            <a:avLst/>
          </a:prstGeom>
        </p:spPr>
      </p:pic>
    </p:spTree>
    <p:extLst>
      <p:ext uri="{BB962C8B-B14F-4D97-AF65-F5344CB8AC3E}">
        <p14:creationId xmlns:p14="http://schemas.microsoft.com/office/powerpoint/2010/main" val="3665354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519DE-EB3A-4541-91F4-C17390C93EAB}"/>
              </a:ext>
            </a:extLst>
          </p:cNvPr>
          <p:cNvSpPr>
            <a:spLocks noGrp="1"/>
          </p:cNvSpPr>
          <p:nvPr>
            <p:ph type="title"/>
          </p:nvPr>
        </p:nvSpPr>
        <p:spPr/>
        <p:txBody>
          <a:bodyPr>
            <a:normAutofit/>
          </a:bodyPr>
          <a:lstStyle/>
          <a:p>
            <a:r>
              <a:rPr lang="en-US" dirty="0"/>
              <a:t>Three generic strategies (Porter)</a:t>
            </a:r>
          </a:p>
        </p:txBody>
      </p:sp>
      <p:pic>
        <p:nvPicPr>
          <p:cNvPr id="5" name="Picture 4">
            <a:extLst>
              <a:ext uri="{FF2B5EF4-FFF2-40B4-BE49-F238E27FC236}">
                <a16:creationId xmlns:a16="http://schemas.microsoft.com/office/drawing/2014/main" id="{26D82246-777A-9748-AD84-C9D3DCC2C957}"/>
              </a:ext>
            </a:extLst>
          </p:cNvPr>
          <p:cNvPicPr>
            <a:picLocks noChangeAspect="1"/>
          </p:cNvPicPr>
          <p:nvPr/>
        </p:nvPicPr>
        <p:blipFill>
          <a:blip r:embed="rId2"/>
          <a:stretch>
            <a:fillRect/>
          </a:stretch>
        </p:blipFill>
        <p:spPr>
          <a:xfrm>
            <a:off x="1494036" y="1482225"/>
            <a:ext cx="5760640" cy="3872430"/>
          </a:xfrm>
          <a:prstGeom prst="rect">
            <a:avLst/>
          </a:prstGeom>
        </p:spPr>
      </p:pic>
      <p:sp>
        <p:nvSpPr>
          <p:cNvPr id="6" name="Rectangle 5">
            <a:extLst>
              <a:ext uri="{FF2B5EF4-FFF2-40B4-BE49-F238E27FC236}">
                <a16:creationId xmlns:a16="http://schemas.microsoft.com/office/drawing/2014/main" id="{B4D9F132-551D-4748-B725-ADAB65C93603}"/>
              </a:ext>
            </a:extLst>
          </p:cNvPr>
          <p:cNvSpPr/>
          <p:nvPr/>
        </p:nvSpPr>
        <p:spPr>
          <a:xfrm>
            <a:off x="0" y="5445224"/>
            <a:ext cx="9143999" cy="276999"/>
          </a:xfrm>
          <a:prstGeom prst="rect">
            <a:avLst/>
          </a:prstGeom>
        </p:spPr>
        <p:txBody>
          <a:bodyPr wrap="square">
            <a:spAutoFit/>
          </a:bodyPr>
          <a:lstStyle/>
          <a:p>
            <a:pPr algn="r"/>
            <a:r>
              <a:rPr lang="en-US" sz="1200" b="0" dirty="0"/>
              <a:t>Whittington et al., 2020, Ch7</a:t>
            </a:r>
            <a:endParaRPr lang="en-US" sz="1200" b="0" dirty="0">
              <a:hlinkClick r:id="rId3"/>
            </a:endParaRPr>
          </a:p>
        </p:txBody>
      </p:sp>
      <p:sp>
        <p:nvSpPr>
          <p:cNvPr id="8" name="TextBox 7">
            <a:extLst>
              <a:ext uri="{FF2B5EF4-FFF2-40B4-BE49-F238E27FC236}">
                <a16:creationId xmlns:a16="http://schemas.microsoft.com/office/drawing/2014/main" id="{7F2C665F-9BF8-AE48-BA20-988FE448D647}"/>
              </a:ext>
            </a:extLst>
          </p:cNvPr>
          <p:cNvSpPr txBox="1"/>
          <p:nvPr/>
        </p:nvSpPr>
        <p:spPr>
          <a:xfrm>
            <a:off x="4229759" y="4869160"/>
            <a:ext cx="2374368" cy="338554"/>
          </a:xfrm>
          <a:prstGeom prst="rect">
            <a:avLst/>
          </a:prstGeom>
          <a:noFill/>
        </p:spPr>
        <p:txBody>
          <a:bodyPr wrap="none" rtlCol="0">
            <a:spAutoFit/>
          </a:bodyPr>
          <a:lstStyle/>
          <a:p>
            <a:pPr algn="ctr"/>
            <a:r>
              <a:rPr lang="en-GB" sz="1600" b="0" dirty="0"/>
              <a:t>Focus (niche) strategies</a:t>
            </a:r>
          </a:p>
        </p:txBody>
      </p:sp>
      <p:sp>
        <p:nvSpPr>
          <p:cNvPr id="4" name="Slide Number Placeholder 3">
            <a:extLst>
              <a:ext uri="{FF2B5EF4-FFF2-40B4-BE49-F238E27FC236}">
                <a16:creationId xmlns:a16="http://schemas.microsoft.com/office/drawing/2014/main" id="{1D3114DE-9345-0978-E6AC-4A96D385D9AD}"/>
              </a:ext>
            </a:extLst>
          </p:cNvPr>
          <p:cNvSpPr>
            <a:spLocks noGrp="1"/>
          </p:cNvSpPr>
          <p:nvPr>
            <p:ph type="sldNum" sz="quarter" idx="4"/>
          </p:nvPr>
        </p:nvSpPr>
        <p:spPr bwMode="auto">
          <a:xfrm>
            <a:off x="4374356" y="6364560"/>
            <a:ext cx="395288" cy="3048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GB"/>
            </a:defPPr>
            <a:lvl1pPr algn="r" rtl="0" fontAlgn="base">
              <a:spcBef>
                <a:spcPct val="0"/>
              </a:spcBef>
              <a:spcAft>
                <a:spcPct val="0"/>
              </a:spcAft>
              <a:defRPr sz="1200" b="0" kern="1200">
                <a:solidFill>
                  <a:schemeClr val="tx2"/>
                </a:solidFill>
                <a:latin typeface="Arial" charset="0"/>
                <a:ea typeface="+mn-ea"/>
                <a:cs typeface="+mn-cs"/>
              </a:defRPr>
            </a:lvl1pPr>
            <a:lvl2pPr marL="457200" algn="l" rtl="0" fontAlgn="base">
              <a:spcBef>
                <a:spcPct val="0"/>
              </a:spcBef>
              <a:spcAft>
                <a:spcPct val="0"/>
              </a:spcAft>
              <a:defRPr b="1" kern="1200">
                <a:solidFill>
                  <a:schemeClr val="tx1"/>
                </a:solidFill>
                <a:latin typeface="Arial" charset="0"/>
                <a:ea typeface="+mn-ea"/>
                <a:cs typeface="+mn-cs"/>
              </a:defRPr>
            </a:lvl2pPr>
            <a:lvl3pPr marL="914400" algn="l" rtl="0" fontAlgn="base">
              <a:spcBef>
                <a:spcPct val="0"/>
              </a:spcBef>
              <a:spcAft>
                <a:spcPct val="0"/>
              </a:spcAft>
              <a:defRPr b="1" kern="1200">
                <a:solidFill>
                  <a:schemeClr val="tx1"/>
                </a:solidFill>
                <a:latin typeface="Arial" charset="0"/>
                <a:ea typeface="+mn-ea"/>
                <a:cs typeface="+mn-cs"/>
              </a:defRPr>
            </a:lvl3pPr>
            <a:lvl4pPr marL="1371600" algn="l" rtl="0" fontAlgn="base">
              <a:spcBef>
                <a:spcPct val="0"/>
              </a:spcBef>
              <a:spcAft>
                <a:spcPct val="0"/>
              </a:spcAft>
              <a:defRPr b="1" kern="1200">
                <a:solidFill>
                  <a:schemeClr val="tx1"/>
                </a:solidFill>
                <a:latin typeface="Arial" charset="0"/>
                <a:ea typeface="+mn-ea"/>
                <a:cs typeface="+mn-cs"/>
              </a:defRPr>
            </a:lvl4pPr>
            <a:lvl5pPr marL="1828800" algn="l" rtl="0" fontAlgn="base">
              <a:spcBef>
                <a:spcPct val="0"/>
              </a:spcBef>
              <a:spcAft>
                <a:spcPct val="0"/>
              </a:spcAft>
              <a:defRPr b="1" kern="1200">
                <a:solidFill>
                  <a:schemeClr val="tx1"/>
                </a:solidFill>
                <a:latin typeface="Arial" charset="0"/>
                <a:ea typeface="+mn-ea"/>
                <a:cs typeface="+mn-cs"/>
              </a:defRPr>
            </a:lvl5pPr>
            <a:lvl6pPr marL="2286000" algn="l" defTabSz="914400" rtl="0" eaLnBrk="1" latinLnBrk="0" hangingPunct="1">
              <a:defRPr b="1" kern="1200">
                <a:solidFill>
                  <a:schemeClr val="tx1"/>
                </a:solidFill>
                <a:latin typeface="Arial" charset="0"/>
                <a:ea typeface="+mn-ea"/>
                <a:cs typeface="+mn-cs"/>
              </a:defRPr>
            </a:lvl6pPr>
            <a:lvl7pPr marL="2743200" algn="l" defTabSz="914400" rtl="0" eaLnBrk="1" latinLnBrk="0" hangingPunct="1">
              <a:defRPr b="1" kern="1200">
                <a:solidFill>
                  <a:schemeClr val="tx1"/>
                </a:solidFill>
                <a:latin typeface="Arial" charset="0"/>
                <a:ea typeface="+mn-ea"/>
                <a:cs typeface="+mn-cs"/>
              </a:defRPr>
            </a:lvl7pPr>
            <a:lvl8pPr marL="3200400" algn="l" defTabSz="914400" rtl="0" eaLnBrk="1" latinLnBrk="0" hangingPunct="1">
              <a:defRPr b="1" kern="1200">
                <a:solidFill>
                  <a:schemeClr val="tx1"/>
                </a:solidFill>
                <a:latin typeface="Arial" charset="0"/>
                <a:ea typeface="+mn-ea"/>
                <a:cs typeface="+mn-cs"/>
              </a:defRPr>
            </a:lvl8pPr>
            <a:lvl9pPr marL="3657600" algn="l" defTabSz="914400" rtl="0" eaLnBrk="1" latinLnBrk="0" hangingPunct="1">
              <a:defRPr b="1" kern="1200">
                <a:solidFill>
                  <a:schemeClr val="tx1"/>
                </a:solidFill>
                <a:latin typeface="Arial" charset="0"/>
                <a:ea typeface="+mn-ea"/>
                <a:cs typeface="+mn-cs"/>
              </a:defRPr>
            </a:lvl9pPr>
          </a:lstStyle>
          <a:p>
            <a:pPr>
              <a:defRPr/>
            </a:pPr>
            <a:fld id="{B6E6EE37-625C-4968-8FA3-47BCA637BBD8}" type="slidenum">
              <a:rPr lang="en-GB" smtClean="0"/>
              <a:pPr>
                <a:defRPr/>
              </a:pPr>
              <a:t>21</a:t>
            </a:fld>
            <a:endParaRPr lang="en-GB" dirty="0"/>
          </a:p>
        </p:txBody>
      </p:sp>
      <p:sp>
        <p:nvSpPr>
          <p:cNvPr id="7" name="Footer Placeholder 6">
            <a:extLst>
              <a:ext uri="{FF2B5EF4-FFF2-40B4-BE49-F238E27FC236}">
                <a16:creationId xmlns:a16="http://schemas.microsoft.com/office/drawing/2014/main" id="{84792A73-F275-CCE4-E8E6-7E19CF46BD5F}"/>
              </a:ext>
            </a:extLst>
          </p:cNvPr>
          <p:cNvSpPr>
            <a:spLocks noGrp="1"/>
          </p:cNvSpPr>
          <p:nvPr>
            <p:ph type="ftr" sz="quarter" idx="10"/>
          </p:nvPr>
        </p:nvSpPr>
        <p:spPr/>
        <p:txBody>
          <a:bodyPr/>
          <a:lstStyle/>
          <a:p>
            <a:pPr>
              <a:defRPr/>
            </a:pPr>
            <a:r>
              <a:rPr lang="en-GB"/>
              <a:t>7EC502</a:t>
            </a:r>
          </a:p>
        </p:txBody>
      </p:sp>
    </p:spTree>
    <p:extLst>
      <p:ext uri="{BB962C8B-B14F-4D97-AF65-F5344CB8AC3E}">
        <p14:creationId xmlns:p14="http://schemas.microsoft.com/office/powerpoint/2010/main" val="1424827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519DE-EB3A-4541-91F4-C17390C93EAB}"/>
              </a:ext>
            </a:extLst>
          </p:cNvPr>
          <p:cNvSpPr>
            <a:spLocks noGrp="1"/>
          </p:cNvSpPr>
          <p:nvPr>
            <p:ph type="title"/>
          </p:nvPr>
        </p:nvSpPr>
        <p:spPr/>
        <p:txBody>
          <a:bodyPr>
            <a:normAutofit/>
          </a:bodyPr>
          <a:lstStyle/>
          <a:p>
            <a:r>
              <a:rPr lang="en-US" dirty="0"/>
              <a:t>Three generic strategies</a:t>
            </a:r>
          </a:p>
        </p:txBody>
      </p:sp>
      <p:sp>
        <p:nvSpPr>
          <p:cNvPr id="4" name="Slide Number Placeholder 3">
            <a:extLst>
              <a:ext uri="{FF2B5EF4-FFF2-40B4-BE49-F238E27FC236}">
                <a16:creationId xmlns:a16="http://schemas.microsoft.com/office/drawing/2014/main" id="{EE510CAD-662D-B2A7-3976-5C935ED06911}"/>
              </a:ext>
            </a:extLst>
          </p:cNvPr>
          <p:cNvSpPr>
            <a:spLocks noGrp="1"/>
          </p:cNvSpPr>
          <p:nvPr>
            <p:ph type="sldNum" sz="quarter" idx="4"/>
          </p:nvPr>
        </p:nvSpPr>
        <p:spPr bwMode="auto">
          <a:xfrm>
            <a:off x="4374356" y="6364560"/>
            <a:ext cx="395288" cy="3048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GB"/>
            </a:defPPr>
            <a:lvl1pPr algn="r" rtl="0" fontAlgn="base">
              <a:spcBef>
                <a:spcPct val="0"/>
              </a:spcBef>
              <a:spcAft>
                <a:spcPct val="0"/>
              </a:spcAft>
              <a:defRPr sz="1200" b="0" kern="1200">
                <a:solidFill>
                  <a:schemeClr val="tx2"/>
                </a:solidFill>
                <a:latin typeface="Arial" charset="0"/>
                <a:ea typeface="+mn-ea"/>
                <a:cs typeface="+mn-cs"/>
              </a:defRPr>
            </a:lvl1pPr>
            <a:lvl2pPr marL="457200" algn="l" rtl="0" fontAlgn="base">
              <a:spcBef>
                <a:spcPct val="0"/>
              </a:spcBef>
              <a:spcAft>
                <a:spcPct val="0"/>
              </a:spcAft>
              <a:defRPr b="1" kern="1200">
                <a:solidFill>
                  <a:schemeClr val="tx1"/>
                </a:solidFill>
                <a:latin typeface="Arial" charset="0"/>
                <a:ea typeface="+mn-ea"/>
                <a:cs typeface="+mn-cs"/>
              </a:defRPr>
            </a:lvl2pPr>
            <a:lvl3pPr marL="914400" algn="l" rtl="0" fontAlgn="base">
              <a:spcBef>
                <a:spcPct val="0"/>
              </a:spcBef>
              <a:spcAft>
                <a:spcPct val="0"/>
              </a:spcAft>
              <a:defRPr b="1" kern="1200">
                <a:solidFill>
                  <a:schemeClr val="tx1"/>
                </a:solidFill>
                <a:latin typeface="Arial" charset="0"/>
                <a:ea typeface="+mn-ea"/>
                <a:cs typeface="+mn-cs"/>
              </a:defRPr>
            </a:lvl3pPr>
            <a:lvl4pPr marL="1371600" algn="l" rtl="0" fontAlgn="base">
              <a:spcBef>
                <a:spcPct val="0"/>
              </a:spcBef>
              <a:spcAft>
                <a:spcPct val="0"/>
              </a:spcAft>
              <a:defRPr b="1" kern="1200">
                <a:solidFill>
                  <a:schemeClr val="tx1"/>
                </a:solidFill>
                <a:latin typeface="Arial" charset="0"/>
                <a:ea typeface="+mn-ea"/>
                <a:cs typeface="+mn-cs"/>
              </a:defRPr>
            </a:lvl4pPr>
            <a:lvl5pPr marL="1828800" algn="l" rtl="0" fontAlgn="base">
              <a:spcBef>
                <a:spcPct val="0"/>
              </a:spcBef>
              <a:spcAft>
                <a:spcPct val="0"/>
              </a:spcAft>
              <a:defRPr b="1" kern="1200">
                <a:solidFill>
                  <a:schemeClr val="tx1"/>
                </a:solidFill>
                <a:latin typeface="Arial" charset="0"/>
                <a:ea typeface="+mn-ea"/>
                <a:cs typeface="+mn-cs"/>
              </a:defRPr>
            </a:lvl5pPr>
            <a:lvl6pPr marL="2286000" algn="l" defTabSz="914400" rtl="0" eaLnBrk="1" latinLnBrk="0" hangingPunct="1">
              <a:defRPr b="1" kern="1200">
                <a:solidFill>
                  <a:schemeClr val="tx1"/>
                </a:solidFill>
                <a:latin typeface="Arial" charset="0"/>
                <a:ea typeface="+mn-ea"/>
                <a:cs typeface="+mn-cs"/>
              </a:defRPr>
            </a:lvl6pPr>
            <a:lvl7pPr marL="2743200" algn="l" defTabSz="914400" rtl="0" eaLnBrk="1" latinLnBrk="0" hangingPunct="1">
              <a:defRPr b="1" kern="1200">
                <a:solidFill>
                  <a:schemeClr val="tx1"/>
                </a:solidFill>
                <a:latin typeface="Arial" charset="0"/>
                <a:ea typeface="+mn-ea"/>
                <a:cs typeface="+mn-cs"/>
              </a:defRPr>
            </a:lvl7pPr>
            <a:lvl8pPr marL="3200400" algn="l" defTabSz="914400" rtl="0" eaLnBrk="1" latinLnBrk="0" hangingPunct="1">
              <a:defRPr b="1" kern="1200">
                <a:solidFill>
                  <a:schemeClr val="tx1"/>
                </a:solidFill>
                <a:latin typeface="Arial" charset="0"/>
                <a:ea typeface="+mn-ea"/>
                <a:cs typeface="+mn-cs"/>
              </a:defRPr>
            </a:lvl8pPr>
            <a:lvl9pPr marL="3657600" algn="l" defTabSz="914400" rtl="0" eaLnBrk="1" latinLnBrk="0" hangingPunct="1">
              <a:defRPr b="1" kern="1200">
                <a:solidFill>
                  <a:schemeClr val="tx1"/>
                </a:solidFill>
                <a:latin typeface="Arial" charset="0"/>
                <a:ea typeface="+mn-ea"/>
                <a:cs typeface="+mn-cs"/>
              </a:defRPr>
            </a:lvl9pPr>
          </a:lstStyle>
          <a:p>
            <a:pPr>
              <a:defRPr/>
            </a:pPr>
            <a:fld id="{B6E6EE37-625C-4968-8FA3-47BCA637BBD8}" type="slidenum">
              <a:rPr lang="en-GB" smtClean="0"/>
              <a:pPr>
                <a:defRPr/>
              </a:pPr>
              <a:t>22</a:t>
            </a:fld>
            <a:endParaRPr lang="en-GB" dirty="0"/>
          </a:p>
        </p:txBody>
      </p:sp>
      <p:sp>
        <p:nvSpPr>
          <p:cNvPr id="5" name="Footer Placeholder 4">
            <a:extLst>
              <a:ext uri="{FF2B5EF4-FFF2-40B4-BE49-F238E27FC236}">
                <a16:creationId xmlns:a16="http://schemas.microsoft.com/office/drawing/2014/main" id="{7B85CD60-8697-9BE8-D6EF-D452B3E5E3D1}"/>
              </a:ext>
            </a:extLst>
          </p:cNvPr>
          <p:cNvSpPr>
            <a:spLocks noGrp="1"/>
          </p:cNvSpPr>
          <p:nvPr>
            <p:ph type="ftr" sz="quarter" idx="10"/>
          </p:nvPr>
        </p:nvSpPr>
        <p:spPr/>
        <p:txBody>
          <a:bodyPr/>
          <a:lstStyle/>
          <a:p>
            <a:pPr>
              <a:defRPr/>
            </a:pPr>
            <a:r>
              <a:rPr lang="en-GB"/>
              <a:t>7EC502</a:t>
            </a:r>
          </a:p>
        </p:txBody>
      </p:sp>
      <p:pic>
        <p:nvPicPr>
          <p:cNvPr id="3" name="Picture 2">
            <a:extLst>
              <a:ext uri="{FF2B5EF4-FFF2-40B4-BE49-F238E27FC236}">
                <a16:creationId xmlns:a16="http://schemas.microsoft.com/office/drawing/2014/main" id="{F0D59D71-9AA1-CD98-FD55-B9683A5D369D}"/>
              </a:ext>
            </a:extLst>
          </p:cNvPr>
          <p:cNvPicPr>
            <a:picLocks noChangeAspect="1"/>
          </p:cNvPicPr>
          <p:nvPr/>
        </p:nvPicPr>
        <p:blipFill>
          <a:blip r:embed="rId2"/>
          <a:stretch>
            <a:fillRect/>
          </a:stretch>
        </p:blipFill>
        <p:spPr>
          <a:xfrm>
            <a:off x="685800" y="1435468"/>
            <a:ext cx="7772400" cy="3987063"/>
          </a:xfrm>
          <a:prstGeom prst="rect">
            <a:avLst/>
          </a:prstGeom>
        </p:spPr>
      </p:pic>
    </p:spTree>
    <p:extLst>
      <p:ext uri="{BB962C8B-B14F-4D97-AF65-F5344CB8AC3E}">
        <p14:creationId xmlns:p14="http://schemas.microsoft.com/office/powerpoint/2010/main" val="86364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312A8-517D-CBB5-B1EF-5C01225E016E}"/>
              </a:ext>
            </a:extLst>
          </p:cNvPr>
          <p:cNvSpPr>
            <a:spLocks noGrp="1"/>
          </p:cNvSpPr>
          <p:nvPr>
            <p:ph type="title"/>
          </p:nvPr>
        </p:nvSpPr>
        <p:spPr/>
        <p:txBody>
          <a:bodyPr/>
          <a:lstStyle/>
          <a:p>
            <a:r>
              <a:rPr lang="en-GB" dirty="0"/>
              <a:t>How strategy affects HRM</a:t>
            </a:r>
          </a:p>
        </p:txBody>
      </p:sp>
      <p:sp>
        <p:nvSpPr>
          <p:cNvPr id="3" name="Content Placeholder 2">
            <a:extLst>
              <a:ext uri="{FF2B5EF4-FFF2-40B4-BE49-F238E27FC236}">
                <a16:creationId xmlns:a16="http://schemas.microsoft.com/office/drawing/2014/main" id="{F9B69AF6-8A5D-76F3-CC10-19927616E02E}"/>
              </a:ext>
            </a:extLst>
          </p:cNvPr>
          <p:cNvSpPr>
            <a:spLocks noGrp="1"/>
          </p:cNvSpPr>
          <p:nvPr>
            <p:ph idx="1"/>
          </p:nvPr>
        </p:nvSpPr>
        <p:spPr/>
        <p:txBody>
          <a:bodyPr/>
          <a:lstStyle/>
          <a:p>
            <a:r>
              <a:rPr lang="en-GB" dirty="0"/>
              <a:t>Corporate strategy shapes HR practices, influencing how employees are recruited, trained, rewarded, and managed</a:t>
            </a:r>
          </a:p>
          <a:p>
            <a:r>
              <a:rPr lang="en-GB" dirty="0"/>
              <a:t>Cost Leadership Strategy focuses on:</a:t>
            </a:r>
          </a:p>
          <a:p>
            <a:pPr lvl="1"/>
            <a:r>
              <a:rPr lang="en-GB" sz="1800" dirty="0"/>
              <a:t>Minimising employee and operational costs</a:t>
            </a:r>
          </a:p>
          <a:p>
            <a:pPr lvl="1"/>
            <a:r>
              <a:rPr lang="en-GB" sz="1800" dirty="0"/>
              <a:t>Highly specialised job roles and clear job descriptions</a:t>
            </a:r>
          </a:p>
          <a:p>
            <a:pPr lvl="1"/>
            <a:r>
              <a:rPr lang="en-GB" sz="1800" dirty="0"/>
              <a:t>Job-specific training with limited cross-training</a:t>
            </a:r>
          </a:p>
          <a:p>
            <a:pPr lvl="1"/>
            <a:r>
              <a:rPr lang="en-GB" sz="1800" dirty="0"/>
              <a:t>Incentives linked to efficiency, productivity, and cost control</a:t>
            </a:r>
          </a:p>
        </p:txBody>
      </p:sp>
      <p:sp>
        <p:nvSpPr>
          <p:cNvPr id="4" name="Slide Number Placeholder 3">
            <a:extLst>
              <a:ext uri="{FF2B5EF4-FFF2-40B4-BE49-F238E27FC236}">
                <a16:creationId xmlns:a16="http://schemas.microsoft.com/office/drawing/2014/main" id="{DA9D8584-75BF-63FC-01A5-05D9B754D39B}"/>
              </a:ext>
            </a:extLst>
          </p:cNvPr>
          <p:cNvSpPr>
            <a:spLocks noGrp="1"/>
          </p:cNvSpPr>
          <p:nvPr>
            <p:ph type="sldNum" sz="quarter" idx="12"/>
          </p:nvPr>
        </p:nvSpPr>
        <p:spPr/>
        <p:txBody>
          <a:bodyPr/>
          <a:lstStyle/>
          <a:p>
            <a:pPr>
              <a:defRPr/>
            </a:pPr>
            <a:fld id="{B2DDF22A-6F88-124C-A747-38C10A009519}" type="slidenum">
              <a:rPr lang="en-GB" altLang="en-US" smtClean="0"/>
              <a:pPr>
                <a:defRPr/>
              </a:pPr>
              <a:t>23</a:t>
            </a:fld>
            <a:endParaRPr lang="en-GB" altLang="en-US"/>
          </a:p>
        </p:txBody>
      </p:sp>
      <p:sp>
        <p:nvSpPr>
          <p:cNvPr id="5" name="TextBox 4">
            <a:extLst>
              <a:ext uri="{FF2B5EF4-FFF2-40B4-BE49-F238E27FC236}">
                <a16:creationId xmlns:a16="http://schemas.microsoft.com/office/drawing/2014/main" id="{DBCB480C-69B8-2FF3-BA51-843818DC10EF}"/>
              </a:ext>
            </a:extLst>
          </p:cNvPr>
          <p:cNvSpPr txBox="1"/>
          <p:nvPr/>
        </p:nvSpPr>
        <p:spPr>
          <a:xfrm>
            <a:off x="0" y="5382498"/>
            <a:ext cx="9144000" cy="276999"/>
          </a:xfrm>
          <a:prstGeom prst="rect">
            <a:avLst/>
          </a:prstGeom>
          <a:noFill/>
        </p:spPr>
        <p:txBody>
          <a:bodyPr wrap="square">
            <a:spAutoFit/>
          </a:bodyPr>
          <a:lstStyle/>
          <a:p>
            <a:pPr algn="r"/>
            <a:r>
              <a:rPr lang="en-US" altLang="en-US" sz="1200" dirty="0"/>
              <a:t>Lussier and Hendon, 2018</a:t>
            </a:r>
            <a:endParaRPr lang="en-GB" sz="1200" dirty="0"/>
          </a:p>
        </p:txBody>
      </p:sp>
    </p:spTree>
    <p:extLst>
      <p:ext uri="{BB962C8B-B14F-4D97-AF65-F5344CB8AC3E}">
        <p14:creationId xmlns:p14="http://schemas.microsoft.com/office/powerpoint/2010/main" val="34666336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33D853-F234-C256-CE6D-39BB5BACB3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40CF2F-C9E9-8DF4-B62C-F06AB85014E4}"/>
              </a:ext>
            </a:extLst>
          </p:cNvPr>
          <p:cNvSpPr>
            <a:spLocks noGrp="1"/>
          </p:cNvSpPr>
          <p:nvPr>
            <p:ph type="title"/>
          </p:nvPr>
        </p:nvSpPr>
        <p:spPr/>
        <p:txBody>
          <a:bodyPr/>
          <a:lstStyle/>
          <a:p>
            <a:r>
              <a:rPr lang="en-GB" dirty="0"/>
              <a:t>How strategy affects HRM</a:t>
            </a:r>
          </a:p>
        </p:txBody>
      </p:sp>
      <p:sp>
        <p:nvSpPr>
          <p:cNvPr id="3" name="Content Placeholder 2">
            <a:extLst>
              <a:ext uri="{FF2B5EF4-FFF2-40B4-BE49-F238E27FC236}">
                <a16:creationId xmlns:a16="http://schemas.microsoft.com/office/drawing/2014/main" id="{D57C8554-69A3-4438-24BB-6A977EF66B61}"/>
              </a:ext>
            </a:extLst>
          </p:cNvPr>
          <p:cNvSpPr>
            <a:spLocks noGrp="1"/>
          </p:cNvSpPr>
          <p:nvPr>
            <p:ph idx="1"/>
          </p:nvPr>
        </p:nvSpPr>
        <p:spPr/>
        <p:txBody>
          <a:bodyPr/>
          <a:lstStyle/>
          <a:p>
            <a:r>
              <a:rPr lang="en-GB" dirty="0"/>
              <a:t>Differentiation Strategy emphasises:</a:t>
            </a:r>
          </a:p>
          <a:p>
            <a:pPr lvl="1"/>
            <a:r>
              <a:rPr lang="en-GB" sz="1800" dirty="0"/>
              <a:t>Innovation, creativity, and adaptability</a:t>
            </a:r>
          </a:p>
          <a:p>
            <a:pPr lvl="1"/>
            <a:r>
              <a:rPr lang="en-GB" sz="1800" dirty="0"/>
              <a:t>Broader job roles and flexible work design</a:t>
            </a:r>
          </a:p>
          <a:p>
            <a:pPr lvl="1"/>
            <a:r>
              <a:rPr lang="en-GB" sz="1800" dirty="0"/>
              <a:t>Hiring and rewarding employees based on knowledge and capabilities</a:t>
            </a:r>
          </a:p>
          <a:p>
            <a:pPr lvl="1"/>
            <a:r>
              <a:rPr lang="en-GB" sz="1800" dirty="0"/>
              <a:t>Incentives that encourage creativity, problem-solving, and innovation</a:t>
            </a:r>
          </a:p>
          <a:p>
            <a:r>
              <a:rPr lang="en-GB" dirty="0"/>
              <a:t>Focus (Niche) Strategy requires:</a:t>
            </a:r>
          </a:p>
          <a:p>
            <a:pPr lvl="1"/>
            <a:r>
              <a:rPr lang="en-GB" sz="1800" dirty="0"/>
              <a:t>HR practices tailored to a specific market or customer segment</a:t>
            </a:r>
          </a:p>
          <a:p>
            <a:pPr lvl="1"/>
            <a:r>
              <a:rPr lang="en-GB" sz="1800" dirty="0"/>
              <a:t>Employees with specialised skills aligned to niche needs</a:t>
            </a:r>
          </a:p>
        </p:txBody>
      </p:sp>
      <p:sp>
        <p:nvSpPr>
          <p:cNvPr id="4" name="Slide Number Placeholder 3">
            <a:extLst>
              <a:ext uri="{FF2B5EF4-FFF2-40B4-BE49-F238E27FC236}">
                <a16:creationId xmlns:a16="http://schemas.microsoft.com/office/drawing/2014/main" id="{F1514F61-4DB3-D259-1A49-3BAFB206CDCF}"/>
              </a:ext>
            </a:extLst>
          </p:cNvPr>
          <p:cNvSpPr>
            <a:spLocks noGrp="1"/>
          </p:cNvSpPr>
          <p:nvPr>
            <p:ph type="sldNum" sz="quarter" idx="12"/>
          </p:nvPr>
        </p:nvSpPr>
        <p:spPr/>
        <p:txBody>
          <a:bodyPr/>
          <a:lstStyle/>
          <a:p>
            <a:pPr>
              <a:defRPr/>
            </a:pPr>
            <a:fld id="{B2DDF22A-6F88-124C-A747-38C10A009519}" type="slidenum">
              <a:rPr lang="en-GB" altLang="en-US" smtClean="0"/>
              <a:pPr>
                <a:defRPr/>
              </a:pPr>
              <a:t>24</a:t>
            </a:fld>
            <a:endParaRPr lang="en-GB" altLang="en-US"/>
          </a:p>
        </p:txBody>
      </p:sp>
      <p:sp>
        <p:nvSpPr>
          <p:cNvPr id="5" name="TextBox 4">
            <a:extLst>
              <a:ext uri="{FF2B5EF4-FFF2-40B4-BE49-F238E27FC236}">
                <a16:creationId xmlns:a16="http://schemas.microsoft.com/office/drawing/2014/main" id="{48CE4CB8-EA0F-5D36-31AD-2A4633ACC1FD}"/>
              </a:ext>
            </a:extLst>
          </p:cNvPr>
          <p:cNvSpPr txBox="1"/>
          <p:nvPr/>
        </p:nvSpPr>
        <p:spPr>
          <a:xfrm>
            <a:off x="0" y="5382498"/>
            <a:ext cx="9144000" cy="276999"/>
          </a:xfrm>
          <a:prstGeom prst="rect">
            <a:avLst/>
          </a:prstGeom>
          <a:noFill/>
        </p:spPr>
        <p:txBody>
          <a:bodyPr wrap="square">
            <a:spAutoFit/>
          </a:bodyPr>
          <a:lstStyle/>
          <a:p>
            <a:pPr algn="r"/>
            <a:r>
              <a:rPr lang="en-US" altLang="en-US" sz="1200" dirty="0"/>
              <a:t>Lussier and Hendon, 2018</a:t>
            </a:r>
            <a:endParaRPr lang="en-GB" sz="1200" dirty="0"/>
          </a:p>
        </p:txBody>
      </p:sp>
    </p:spTree>
    <p:extLst>
      <p:ext uri="{BB962C8B-B14F-4D97-AF65-F5344CB8AC3E}">
        <p14:creationId xmlns:p14="http://schemas.microsoft.com/office/powerpoint/2010/main" val="26959858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A66B7-9C12-B69C-A551-BC29A21D891E}"/>
              </a:ext>
            </a:extLst>
          </p:cNvPr>
          <p:cNvSpPr>
            <a:spLocks noGrp="1"/>
          </p:cNvSpPr>
          <p:nvPr>
            <p:ph type="title"/>
          </p:nvPr>
        </p:nvSpPr>
        <p:spPr/>
        <p:txBody>
          <a:bodyPr/>
          <a:lstStyle/>
          <a:p>
            <a:r>
              <a:rPr lang="en-GB" dirty="0"/>
              <a:t>How HRM influences strategy</a:t>
            </a:r>
          </a:p>
        </p:txBody>
      </p:sp>
      <p:sp>
        <p:nvSpPr>
          <p:cNvPr id="3" name="Content Placeholder 2">
            <a:extLst>
              <a:ext uri="{FF2B5EF4-FFF2-40B4-BE49-F238E27FC236}">
                <a16:creationId xmlns:a16="http://schemas.microsoft.com/office/drawing/2014/main" id="{98547915-3774-0DC7-5949-F8B56218BA2A}"/>
              </a:ext>
            </a:extLst>
          </p:cNvPr>
          <p:cNvSpPr>
            <a:spLocks noGrp="1"/>
          </p:cNvSpPr>
          <p:nvPr>
            <p:ph idx="1"/>
          </p:nvPr>
        </p:nvSpPr>
        <p:spPr/>
        <p:txBody>
          <a:bodyPr/>
          <a:lstStyle/>
          <a:p>
            <a:r>
              <a:rPr lang="en-GB" sz="1800" dirty="0"/>
              <a:t>HRM promotes strategy through high-performance work practices (HPWPs)</a:t>
            </a:r>
          </a:p>
          <a:p>
            <a:r>
              <a:rPr lang="en-GB" sz="1800" dirty="0"/>
              <a:t>HPWPs – Practices that have been shown to improve an organisation’s capacity to effectively attract, select, hire, develop, and retain high-performing personnel</a:t>
            </a:r>
          </a:p>
          <a:p>
            <a:r>
              <a:rPr lang="en-GB" sz="1800" dirty="0"/>
              <a:t>Common HPWPs:</a:t>
            </a:r>
          </a:p>
          <a:p>
            <a:pPr lvl="1"/>
            <a:r>
              <a:rPr lang="en-GB" sz="1600" dirty="0"/>
              <a:t>Actions to maximise employee engagement</a:t>
            </a:r>
          </a:p>
          <a:p>
            <a:pPr lvl="1"/>
            <a:r>
              <a:rPr lang="en-GB" sz="1600" dirty="0"/>
              <a:t>Talent acquisition and development programs</a:t>
            </a:r>
          </a:p>
          <a:p>
            <a:pPr lvl="1"/>
            <a:r>
              <a:rPr lang="en-GB" sz="1600" dirty="0"/>
              <a:t>Employee empowerment</a:t>
            </a:r>
          </a:p>
          <a:p>
            <a:pPr lvl="1"/>
            <a:r>
              <a:rPr lang="en-GB" sz="1600" dirty="0"/>
              <a:t>Aligning leadership with the strategy through managerial training, career development, and succession planning</a:t>
            </a:r>
          </a:p>
          <a:p>
            <a:endParaRPr lang="en-GB" sz="1800" dirty="0"/>
          </a:p>
        </p:txBody>
      </p:sp>
      <p:sp>
        <p:nvSpPr>
          <p:cNvPr id="4" name="Slide Number Placeholder 3">
            <a:extLst>
              <a:ext uri="{FF2B5EF4-FFF2-40B4-BE49-F238E27FC236}">
                <a16:creationId xmlns:a16="http://schemas.microsoft.com/office/drawing/2014/main" id="{283061D3-DF4F-CCE6-2141-194E70EA3A2E}"/>
              </a:ext>
            </a:extLst>
          </p:cNvPr>
          <p:cNvSpPr>
            <a:spLocks noGrp="1"/>
          </p:cNvSpPr>
          <p:nvPr>
            <p:ph type="sldNum" sz="quarter" idx="12"/>
          </p:nvPr>
        </p:nvSpPr>
        <p:spPr/>
        <p:txBody>
          <a:bodyPr/>
          <a:lstStyle/>
          <a:p>
            <a:pPr>
              <a:defRPr/>
            </a:pPr>
            <a:fld id="{B2DDF22A-6F88-124C-A747-38C10A009519}" type="slidenum">
              <a:rPr lang="en-GB" altLang="en-US" smtClean="0"/>
              <a:pPr>
                <a:defRPr/>
              </a:pPr>
              <a:t>25</a:t>
            </a:fld>
            <a:endParaRPr lang="en-GB" altLang="en-US"/>
          </a:p>
        </p:txBody>
      </p:sp>
      <p:sp>
        <p:nvSpPr>
          <p:cNvPr id="5" name="TextBox 4">
            <a:extLst>
              <a:ext uri="{FF2B5EF4-FFF2-40B4-BE49-F238E27FC236}">
                <a16:creationId xmlns:a16="http://schemas.microsoft.com/office/drawing/2014/main" id="{B3C3FE9A-DE98-A5F9-7628-3DCE53134EDD}"/>
              </a:ext>
            </a:extLst>
          </p:cNvPr>
          <p:cNvSpPr txBox="1"/>
          <p:nvPr/>
        </p:nvSpPr>
        <p:spPr>
          <a:xfrm>
            <a:off x="0" y="5382498"/>
            <a:ext cx="9144000" cy="276999"/>
          </a:xfrm>
          <a:prstGeom prst="rect">
            <a:avLst/>
          </a:prstGeom>
          <a:noFill/>
        </p:spPr>
        <p:txBody>
          <a:bodyPr wrap="square">
            <a:spAutoFit/>
          </a:bodyPr>
          <a:lstStyle/>
          <a:p>
            <a:pPr algn="r"/>
            <a:r>
              <a:rPr lang="en-US" altLang="en-US" sz="1200" dirty="0"/>
              <a:t>Lussier and Hendon, 2018</a:t>
            </a:r>
            <a:endParaRPr lang="en-GB" sz="1200" dirty="0"/>
          </a:p>
        </p:txBody>
      </p:sp>
    </p:spTree>
    <p:extLst>
      <p:ext uri="{BB962C8B-B14F-4D97-AF65-F5344CB8AC3E}">
        <p14:creationId xmlns:p14="http://schemas.microsoft.com/office/powerpoint/2010/main" val="19928011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9C2F3-9D5A-DF27-E403-CA786EE25A0A}"/>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3E6722F9-B0E2-4B7A-5AE8-B37FC44DFF8E}"/>
              </a:ext>
            </a:extLst>
          </p:cNvPr>
          <p:cNvSpPr>
            <a:spLocks noGrp="1"/>
          </p:cNvSpPr>
          <p:nvPr>
            <p:ph idx="1"/>
          </p:nvPr>
        </p:nvSpPr>
        <p:spPr/>
        <p:txBody>
          <a:bodyPr/>
          <a:lstStyle/>
          <a:p>
            <a:r>
              <a:rPr lang="en-GB" sz="2000" dirty="0"/>
              <a:t>Organisational structure: The way in which an organisation groups its resources to accomplish its mission</a:t>
            </a:r>
          </a:p>
          <a:p>
            <a:pPr lvl="1"/>
            <a:r>
              <a:rPr lang="en-GB" sz="1600" dirty="0"/>
              <a:t>In HRM, managers need to have an understanding of organisational structure to do their jobs correctly</a:t>
            </a:r>
          </a:p>
          <a:p>
            <a:r>
              <a:rPr lang="en-GB" sz="2000" dirty="0"/>
              <a:t>Basics of organisational structure</a:t>
            </a:r>
          </a:p>
          <a:p>
            <a:pPr lvl="1"/>
            <a:r>
              <a:rPr lang="en-GB" sz="1600" b="1" dirty="0"/>
              <a:t>Complexity</a:t>
            </a:r>
            <a:r>
              <a:rPr lang="en-GB" sz="1600" dirty="0"/>
              <a:t>: Degree to which different parts of the organisation are segregated from one another</a:t>
            </a:r>
          </a:p>
          <a:p>
            <a:pPr lvl="1"/>
            <a:r>
              <a:rPr lang="en-GB" sz="1600" b="1" dirty="0"/>
              <a:t>Formalisation</a:t>
            </a:r>
            <a:r>
              <a:rPr lang="en-GB" sz="1600" dirty="0"/>
              <a:t>: Degree to which jobs are standardised within an organisation, meaning the degree to which we have created policies, procedures, and rules that “program” the jobs of the employees</a:t>
            </a:r>
          </a:p>
          <a:p>
            <a:pPr lvl="1"/>
            <a:r>
              <a:rPr lang="en-GB" sz="1600" b="1" dirty="0"/>
              <a:t>Centralisation</a:t>
            </a:r>
            <a:r>
              <a:rPr lang="en-GB" sz="1600" dirty="0"/>
              <a:t>: Degree to which decision-making is concentrated within the organisation</a:t>
            </a:r>
          </a:p>
        </p:txBody>
      </p:sp>
      <p:sp>
        <p:nvSpPr>
          <p:cNvPr id="4" name="Slide Number Placeholder 3">
            <a:extLst>
              <a:ext uri="{FF2B5EF4-FFF2-40B4-BE49-F238E27FC236}">
                <a16:creationId xmlns:a16="http://schemas.microsoft.com/office/drawing/2014/main" id="{207012DC-2D73-0489-33B0-69D53331FA4F}"/>
              </a:ext>
            </a:extLst>
          </p:cNvPr>
          <p:cNvSpPr>
            <a:spLocks noGrp="1"/>
          </p:cNvSpPr>
          <p:nvPr>
            <p:ph type="sldNum" sz="quarter" idx="12"/>
          </p:nvPr>
        </p:nvSpPr>
        <p:spPr/>
        <p:txBody>
          <a:bodyPr/>
          <a:lstStyle/>
          <a:p>
            <a:pPr>
              <a:defRPr/>
            </a:pPr>
            <a:fld id="{B2DDF22A-6F88-124C-A747-38C10A009519}" type="slidenum">
              <a:rPr lang="en-GB" altLang="en-US" smtClean="0"/>
              <a:pPr>
                <a:defRPr/>
              </a:pPr>
              <a:t>26</a:t>
            </a:fld>
            <a:endParaRPr lang="en-GB" altLang="en-US"/>
          </a:p>
        </p:txBody>
      </p:sp>
      <p:sp>
        <p:nvSpPr>
          <p:cNvPr id="5" name="TextBox 4">
            <a:extLst>
              <a:ext uri="{FF2B5EF4-FFF2-40B4-BE49-F238E27FC236}">
                <a16:creationId xmlns:a16="http://schemas.microsoft.com/office/drawing/2014/main" id="{9A982DF8-717D-A162-94B1-9780B5CD6A47}"/>
              </a:ext>
            </a:extLst>
          </p:cNvPr>
          <p:cNvSpPr txBox="1"/>
          <p:nvPr/>
        </p:nvSpPr>
        <p:spPr>
          <a:xfrm>
            <a:off x="0" y="5382498"/>
            <a:ext cx="9144000" cy="276999"/>
          </a:xfrm>
          <a:prstGeom prst="rect">
            <a:avLst/>
          </a:prstGeom>
          <a:noFill/>
        </p:spPr>
        <p:txBody>
          <a:bodyPr wrap="square">
            <a:spAutoFit/>
          </a:bodyPr>
          <a:lstStyle/>
          <a:p>
            <a:pPr algn="r"/>
            <a:r>
              <a:rPr lang="en-US" altLang="en-US" sz="1200" dirty="0"/>
              <a:t>Lussier and Hendon, 2018</a:t>
            </a:r>
            <a:endParaRPr lang="en-GB" sz="1200" dirty="0"/>
          </a:p>
        </p:txBody>
      </p:sp>
    </p:spTree>
    <p:extLst>
      <p:ext uri="{BB962C8B-B14F-4D97-AF65-F5344CB8AC3E}">
        <p14:creationId xmlns:p14="http://schemas.microsoft.com/office/powerpoint/2010/main" val="30146406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65ED8-526F-4336-70B7-1FF51D72BE0E}"/>
              </a:ext>
            </a:extLst>
          </p:cNvPr>
          <p:cNvSpPr>
            <a:spLocks noGrp="1"/>
          </p:cNvSpPr>
          <p:nvPr>
            <p:ph type="title"/>
          </p:nvPr>
        </p:nvSpPr>
        <p:spPr/>
        <p:txBody>
          <a:bodyPr/>
          <a:lstStyle/>
          <a:p>
            <a:r>
              <a:rPr lang="en-GB" dirty="0"/>
              <a:t>Impact of structure on HRM</a:t>
            </a:r>
          </a:p>
        </p:txBody>
      </p:sp>
      <p:sp>
        <p:nvSpPr>
          <p:cNvPr id="3" name="Content Placeholder 2">
            <a:extLst>
              <a:ext uri="{FF2B5EF4-FFF2-40B4-BE49-F238E27FC236}">
                <a16:creationId xmlns:a16="http://schemas.microsoft.com/office/drawing/2014/main" id="{43BA2697-4FD5-2ECB-29C2-7D8C1E4C64D7}"/>
              </a:ext>
            </a:extLst>
          </p:cNvPr>
          <p:cNvSpPr>
            <a:spLocks noGrp="1"/>
          </p:cNvSpPr>
          <p:nvPr>
            <p:ph idx="1"/>
          </p:nvPr>
        </p:nvSpPr>
        <p:spPr/>
        <p:txBody>
          <a:bodyPr/>
          <a:lstStyle/>
          <a:p>
            <a:pPr>
              <a:spcAft>
                <a:spcPts val="0"/>
              </a:spcAft>
            </a:pPr>
            <a:r>
              <a:rPr lang="en-GB" sz="2000" dirty="0"/>
              <a:t>HRM is influenced by structure in terms of:</a:t>
            </a:r>
          </a:p>
          <a:p>
            <a:pPr lvl="1">
              <a:spcAft>
                <a:spcPts val="0"/>
              </a:spcAft>
            </a:pPr>
            <a:r>
              <a:rPr lang="en-GB" sz="1600" dirty="0"/>
              <a:t>How jobs are designed and defined</a:t>
            </a:r>
          </a:p>
          <a:p>
            <a:pPr lvl="1">
              <a:spcAft>
                <a:spcPts val="0"/>
              </a:spcAft>
            </a:pPr>
            <a:r>
              <a:rPr lang="en-GB" sz="1600" dirty="0"/>
              <a:t>How communication and decision-making occur</a:t>
            </a:r>
          </a:p>
          <a:p>
            <a:pPr lvl="1">
              <a:spcAft>
                <a:spcPts val="0"/>
              </a:spcAft>
            </a:pPr>
            <a:r>
              <a:rPr lang="en-GB" sz="1600" dirty="0"/>
              <a:t>How HR policies are applied and controlled</a:t>
            </a:r>
          </a:p>
          <a:p>
            <a:pPr>
              <a:spcAft>
                <a:spcPts val="0"/>
              </a:spcAft>
            </a:pPr>
            <a:r>
              <a:rPr lang="en-GB" sz="2000" dirty="0"/>
              <a:t>Centralised structures:</a:t>
            </a:r>
          </a:p>
          <a:p>
            <a:pPr lvl="1">
              <a:spcAft>
                <a:spcPts val="0"/>
              </a:spcAft>
            </a:pPr>
            <a:r>
              <a:rPr lang="en-GB" sz="1600" dirty="0"/>
              <a:t>HR decisions are made at senior levels</a:t>
            </a:r>
          </a:p>
          <a:p>
            <a:pPr lvl="1">
              <a:spcAft>
                <a:spcPts val="0"/>
              </a:spcAft>
            </a:pPr>
            <a:r>
              <a:rPr lang="en-GB" sz="1600" dirty="0"/>
              <a:t>Ensure consistency and control in HR policies</a:t>
            </a:r>
          </a:p>
          <a:p>
            <a:pPr lvl="1">
              <a:spcAft>
                <a:spcPts val="0"/>
              </a:spcAft>
            </a:pPr>
            <a:r>
              <a:rPr lang="en-GB" sz="1600" dirty="0"/>
              <a:t>May reduce flexibility and employee autonomy</a:t>
            </a:r>
          </a:p>
          <a:p>
            <a:pPr>
              <a:spcAft>
                <a:spcPts val="0"/>
              </a:spcAft>
            </a:pPr>
            <a:r>
              <a:rPr lang="en-GB" sz="2000" dirty="0"/>
              <a:t>Decentralised structures:</a:t>
            </a:r>
          </a:p>
          <a:p>
            <a:pPr lvl="1">
              <a:spcAft>
                <a:spcPts val="0"/>
              </a:spcAft>
            </a:pPr>
            <a:r>
              <a:rPr lang="en-GB" sz="1600" dirty="0"/>
              <a:t>HR responsibilities are shared with line managers</a:t>
            </a:r>
          </a:p>
          <a:p>
            <a:pPr lvl="1">
              <a:spcAft>
                <a:spcPts val="0"/>
              </a:spcAft>
            </a:pPr>
            <a:r>
              <a:rPr lang="en-GB" sz="1600" dirty="0"/>
              <a:t>Increase flexibility and responsiveness</a:t>
            </a:r>
          </a:p>
          <a:p>
            <a:pPr lvl="1">
              <a:spcAft>
                <a:spcPts val="0"/>
              </a:spcAft>
            </a:pPr>
            <a:r>
              <a:rPr lang="en-GB" sz="1600" dirty="0"/>
              <a:t>Require strong HR guidance to maintain fairness</a:t>
            </a:r>
          </a:p>
        </p:txBody>
      </p:sp>
      <p:sp>
        <p:nvSpPr>
          <p:cNvPr id="4" name="Slide Number Placeholder 3">
            <a:extLst>
              <a:ext uri="{FF2B5EF4-FFF2-40B4-BE49-F238E27FC236}">
                <a16:creationId xmlns:a16="http://schemas.microsoft.com/office/drawing/2014/main" id="{3911D376-0813-A87E-FB77-C9ACA54174DC}"/>
              </a:ext>
            </a:extLst>
          </p:cNvPr>
          <p:cNvSpPr>
            <a:spLocks noGrp="1"/>
          </p:cNvSpPr>
          <p:nvPr>
            <p:ph type="sldNum" sz="quarter" idx="12"/>
          </p:nvPr>
        </p:nvSpPr>
        <p:spPr/>
        <p:txBody>
          <a:bodyPr/>
          <a:lstStyle/>
          <a:p>
            <a:pPr>
              <a:defRPr/>
            </a:pPr>
            <a:fld id="{B2DDF22A-6F88-124C-A747-38C10A009519}" type="slidenum">
              <a:rPr lang="en-GB" altLang="en-US" smtClean="0"/>
              <a:pPr>
                <a:defRPr/>
              </a:pPr>
              <a:t>27</a:t>
            </a:fld>
            <a:endParaRPr lang="en-GB" altLang="en-US"/>
          </a:p>
        </p:txBody>
      </p:sp>
      <p:sp>
        <p:nvSpPr>
          <p:cNvPr id="5" name="TextBox 4">
            <a:extLst>
              <a:ext uri="{FF2B5EF4-FFF2-40B4-BE49-F238E27FC236}">
                <a16:creationId xmlns:a16="http://schemas.microsoft.com/office/drawing/2014/main" id="{6B1670D4-98B2-7F12-6786-2A5FCC2A1061}"/>
              </a:ext>
            </a:extLst>
          </p:cNvPr>
          <p:cNvSpPr txBox="1"/>
          <p:nvPr/>
        </p:nvSpPr>
        <p:spPr>
          <a:xfrm>
            <a:off x="0" y="5382498"/>
            <a:ext cx="9144000" cy="276999"/>
          </a:xfrm>
          <a:prstGeom prst="rect">
            <a:avLst/>
          </a:prstGeom>
          <a:noFill/>
        </p:spPr>
        <p:txBody>
          <a:bodyPr wrap="square">
            <a:spAutoFit/>
          </a:bodyPr>
          <a:lstStyle/>
          <a:p>
            <a:pPr algn="r"/>
            <a:r>
              <a:rPr lang="en-US" altLang="en-US" sz="1200" dirty="0"/>
              <a:t>Lussier and Hendon, 2018</a:t>
            </a:r>
            <a:endParaRPr lang="en-GB" sz="1200" dirty="0"/>
          </a:p>
        </p:txBody>
      </p:sp>
    </p:spTree>
    <p:extLst>
      <p:ext uri="{BB962C8B-B14F-4D97-AF65-F5344CB8AC3E}">
        <p14:creationId xmlns:p14="http://schemas.microsoft.com/office/powerpoint/2010/main" val="29289060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B715B-151C-98F4-9611-2ECB526067AA}"/>
              </a:ext>
            </a:extLst>
          </p:cNvPr>
          <p:cNvSpPr>
            <a:spLocks noGrp="1"/>
          </p:cNvSpPr>
          <p:nvPr>
            <p:ph type="title"/>
          </p:nvPr>
        </p:nvSpPr>
        <p:spPr/>
        <p:txBody>
          <a:bodyPr/>
          <a:lstStyle/>
          <a:p>
            <a:r>
              <a:rPr lang="en-GB" dirty="0"/>
              <a:t>Organisational culture</a:t>
            </a:r>
          </a:p>
        </p:txBody>
      </p:sp>
      <p:sp>
        <p:nvSpPr>
          <p:cNvPr id="3" name="Content Placeholder 2">
            <a:extLst>
              <a:ext uri="{FF2B5EF4-FFF2-40B4-BE49-F238E27FC236}">
                <a16:creationId xmlns:a16="http://schemas.microsoft.com/office/drawing/2014/main" id="{5443EBDA-74A8-1C6E-7C81-42B6506A8FED}"/>
              </a:ext>
            </a:extLst>
          </p:cNvPr>
          <p:cNvSpPr>
            <a:spLocks noGrp="1"/>
          </p:cNvSpPr>
          <p:nvPr>
            <p:ph idx="1"/>
          </p:nvPr>
        </p:nvSpPr>
        <p:spPr/>
        <p:txBody>
          <a:bodyPr/>
          <a:lstStyle/>
          <a:p>
            <a:r>
              <a:rPr lang="en-GB" sz="2000" dirty="0"/>
              <a:t>Organisational culture: The values, beliefs, and assumptions about appropriate behaviour that members of an organisation share</a:t>
            </a:r>
          </a:p>
          <a:p>
            <a:r>
              <a:rPr lang="en-GB" sz="2000" dirty="0"/>
              <a:t>A critical role of HRM today is to help create a workplace culture with its own standards of behaviour and hold everyone to these standards</a:t>
            </a:r>
          </a:p>
          <a:p>
            <a:r>
              <a:rPr lang="en-GB" sz="2000" dirty="0"/>
              <a:t>HRM also needs to recruit and hire people who fit the organisational culture to achieve its strategic objectives</a:t>
            </a:r>
          </a:p>
          <a:p>
            <a:r>
              <a:rPr lang="en-GB" sz="2000" dirty="0"/>
              <a:t>Organisational culture is primarily learned through HR orientation and training, observing people, and artifacts in the organisation</a:t>
            </a:r>
          </a:p>
        </p:txBody>
      </p:sp>
      <p:sp>
        <p:nvSpPr>
          <p:cNvPr id="4" name="Slide Number Placeholder 3">
            <a:extLst>
              <a:ext uri="{FF2B5EF4-FFF2-40B4-BE49-F238E27FC236}">
                <a16:creationId xmlns:a16="http://schemas.microsoft.com/office/drawing/2014/main" id="{E2C6F1C7-FCF5-022D-C6AC-93832634A00E}"/>
              </a:ext>
            </a:extLst>
          </p:cNvPr>
          <p:cNvSpPr>
            <a:spLocks noGrp="1"/>
          </p:cNvSpPr>
          <p:nvPr>
            <p:ph type="sldNum" sz="quarter" idx="12"/>
          </p:nvPr>
        </p:nvSpPr>
        <p:spPr/>
        <p:txBody>
          <a:bodyPr/>
          <a:lstStyle/>
          <a:p>
            <a:pPr>
              <a:defRPr/>
            </a:pPr>
            <a:fld id="{B2DDF22A-6F88-124C-A747-38C10A009519}" type="slidenum">
              <a:rPr lang="en-GB" altLang="en-US" smtClean="0"/>
              <a:pPr>
                <a:defRPr/>
              </a:pPr>
              <a:t>28</a:t>
            </a:fld>
            <a:endParaRPr lang="en-GB" altLang="en-US"/>
          </a:p>
        </p:txBody>
      </p:sp>
      <p:sp>
        <p:nvSpPr>
          <p:cNvPr id="5" name="TextBox 4">
            <a:extLst>
              <a:ext uri="{FF2B5EF4-FFF2-40B4-BE49-F238E27FC236}">
                <a16:creationId xmlns:a16="http://schemas.microsoft.com/office/drawing/2014/main" id="{8A9A1F3B-E644-DAC0-BE6F-E899AF0592C5}"/>
              </a:ext>
            </a:extLst>
          </p:cNvPr>
          <p:cNvSpPr txBox="1"/>
          <p:nvPr/>
        </p:nvSpPr>
        <p:spPr>
          <a:xfrm>
            <a:off x="0" y="5382498"/>
            <a:ext cx="9144000" cy="276999"/>
          </a:xfrm>
          <a:prstGeom prst="rect">
            <a:avLst/>
          </a:prstGeom>
          <a:noFill/>
        </p:spPr>
        <p:txBody>
          <a:bodyPr wrap="square">
            <a:spAutoFit/>
          </a:bodyPr>
          <a:lstStyle/>
          <a:p>
            <a:pPr algn="r"/>
            <a:r>
              <a:rPr lang="en-US" altLang="en-US" sz="1200" dirty="0"/>
              <a:t>Lussier and Hendon, 2018</a:t>
            </a:r>
            <a:endParaRPr lang="en-GB" sz="1200" dirty="0"/>
          </a:p>
        </p:txBody>
      </p:sp>
    </p:spTree>
    <p:extLst>
      <p:ext uri="{BB962C8B-B14F-4D97-AF65-F5344CB8AC3E}">
        <p14:creationId xmlns:p14="http://schemas.microsoft.com/office/powerpoint/2010/main" val="29231454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5A1AAF-EEEA-872F-128E-F65FC4A8A2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720530-A2C0-12CE-311F-1D6389095224}"/>
              </a:ext>
            </a:extLst>
          </p:cNvPr>
          <p:cNvSpPr>
            <a:spLocks noGrp="1"/>
          </p:cNvSpPr>
          <p:nvPr>
            <p:ph type="title"/>
          </p:nvPr>
        </p:nvSpPr>
        <p:spPr/>
        <p:txBody>
          <a:bodyPr/>
          <a:lstStyle/>
          <a:p>
            <a:r>
              <a:rPr lang="en-GB" dirty="0"/>
              <a:t>Artifacts of organisational culture</a:t>
            </a:r>
          </a:p>
        </p:txBody>
      </p:sp>
      <p:sp>
        <p:nvSpPr>
          <p:cNvPr id="3" name="Content Placeholder 2">
            <a:extLst>
              <a:ext uri="{FF2B5EF4-FFF2-40B4-BE49-F238E27FC236}">
                <a16:creationId xmlns:a16="http://schemas.microsoft.com/office/drawing/2014/main" id="{071EF975-4493-6687-0744-9E7CC606B48D}"/>
              </a:ext>
            </a:extLst>
          </p:cNvPr>
          <p:cNvSpPr>
            <a:spLocks noGrp="1"/>
          </p:cNvSpPr>
          <p:nvPr>
            <p:ph idx="1"/>
          </p:nvPr>
        </p:nvSpPr>
        <p:spPr/>
        <p:txBody>
          <a:bodyPr/>
          <a:lstStyle/>
          <a:p>
            <a:pPr marL="0" indent="0">
              <a:buNone/>
            </a:pPr>
            <a:r>
              <a:rPr lang="en-GB" sz="2000" dirty="0"/>
              <a:t>Five artifacts of organisational culture help employees learn the culture:</a:t>
            </a:r>
          </a:p>
          <a:p>
            <a:pPr marL="457200" indent="-457200">
              <a:buAutoNum type="arabicPeriod"/>
              <a:tabLst>
                <a:tab pos="349250" algn="l"/>
              </a:tabLst>
            </a:pPr>
            <a:r>
              <a:rPr lang="en-GB" sz="2000" b="1" dirty="0"/>
              <a:t>Heroes</a:t>
            </a:r>
            <a:r>
              <a:rPr lang="en-GB" sz="2000" dirty="0"/>
              <a:t>, such as Apple founder Steve Jobs, Facebook founder Mark Zuckerberg, Tesla founder Elon Musk, and Sir Richard Branson, founder of Virgin Group, have made outstanding contributions to their organisations.</a:t>
            </a:r>
          </a:p>
          <a:p>
            <a:pPr marL="457200" indent="-457200">
              <a:buAutoNum type="arabicPeriod"/>
              <a:tabLst>
                <a:tab pos="349250" algn="l"/>
              </a:tabLst>
            </a:pPr>
            <a:r>
              <a:rPr lang="en-GB" sz="2000" b="1" dirty="0"/>
              <a:t>Stories</a:t>
            </a:r>
            <a:r>
              <a:rPr lang="en-GB" sz="2000" dirty="0"/>
              <a:t>, often about founders and others who have made extraordinary efforts.</a:t>
            </a:r>
          </a:p>
          <a:p>
            <a:pPr marL="857250" lvl="1" indent="-457200">
              <a:buAutoNum type="arabicPeriod"/>
              <a:tabLst>
                <a:tab pos="349250" algn="l"/>
              </a:tabLst>
            </a:pPr>
            <a:r>
              <a:rPr lang="en-GB" sz="1600" dirty="0"/>
              <a:t>These include stories about Sam Walton visiting every Walmart store yearly, or someone driving through a blizzard to deliver a product or service. Public statements and speeches can also be considered stories.</a:t>
            </a:r>
          </a:p>
          <a:p>
            <a:pPr marL="857250" lvl="1" indent="-457200">
              <a:buAutoNum type="arabicPeriod"/>
              <a:tabLst>
                <a:tab pos="349250" algn="l"/>
              </a:tabLst>
            </a:pPr>
            <a:r>
              <a:rPr lang="en-GB" sz="1600" dirty="0"/>
              <a:t>John Lewis Partnership – Stories about employees (“partners”) going above and beyond for customers thus reinforcing the values of ownership, trust, and customer service</a:t>
            </a:r>
          </a:p>
        </p:txBody>
      </p:sp>
      <p:sp>
        <p:nvSpPr>
          <p:cNvPr id="4" name="Slide Number Placeholder 3">
            <a:extLst>
              <a:ext uri="{FF2B5EF4-FFF2-40B4-BE49-F238E27FC236}">
                <a16:creationId xmlns:a16="http://schemas.microsoft.com/office/drawing/2014/main" id="{A3E00984-2887-1850-2322-C2499AC5DD19}"/>
              </a:ext>
            </a:extLst>
          </p:cNvPr>
          <p:cNvSpPr>
            <a:spLocks noGrp="1"/>
          </p:cNvSpPr>
          <p:nvPr>
            <p:ph type="sldNum" sz="quarter" idx="12"/>
          </p:nvPr>
        </p:nvSpPr>
        <p:spPr/>
        <p:txBody>
          <a:bodyPr/>
          <a:lstStyle/>
          <a:p>
            <a:pPr>
              <a:defRPr/>
            </a:pPr>
            <a:fld id="{B2DDF22A-6F88-124C-A747-38C10A009519}" type="slidenum">
              <a:rPr lang="en-GB" altLang="en-US" smtClean="0"/>
              <a:pPr>
                <a:defRPr/>
              </a:pPr>
              <a:t>29</a:t>
            </a:fld>
            <a:endParaRPr lang="en-GB" altLang="en-US"/>
          </a:p>
        </p:txBody>
      </p:sp>
      <p:sp>
        <p:nvSpPr>
          <p:cNvPr id="5" name="TextBox 4">
            <a:extLst>
              <a:ext uri="{FF2B5EF4-FFF2-40B4-BE49-F238E27FC236}">
                <a16:creationId xmlns:a16="http://schemas.microsoft.com/office/drawing/2014/main" id="{D8317D5C-FE0F-6003-192E-035D4F393EEF}"/>
              </a:ext>
            </a:extLst>
          </p:cNvPr>
          <p:cNvSpPr txBox="1"/>
          <p:nvPr/>
        </p:nvSpPr>
        <p:spPr>
          <a:xfrm>
            <a:off x="0" y="5382498"/>
            <a:ext cx="9144000" cy="276999"/>
          </a:xfrm>
          <a:prstGeom prst="rect">
            <a:avLst/>
          </a:prstGeom>
          <a:noFill/>
        </p:spPr>
        <p:txBody>
          <a:bodyPr wrap="square">
            <a:spAutoFit/>
          </a:bodyPr>
          <a:lstStyle/>
          <a:p>
            <a:pPr algn="r"/>
            <a:r>
              <a:rPr lang="en-US" altLang="en-US" sz="1200" dirty="0"/>
              <a:t>Lussier and Hendon, 2018</a:t>
            </a:r>
            <a:endParaRPr lang="en-GB" sz="1200" dirty="0"/>
          </a:p>
        </p:txBody>
      </p:sp>
    </p:spTree>
    <p:extLst>
      <p:ext uri="{BB962C8B-B14F-4D97-AF65-F5344CB8AC3E}">
        <p14:creationId xmlns:p14="http://schemas.microsoft.com/office/powerpoint/2010/main" val="20845073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C4494-EA92-690A-3E6B-E80A8DEB7132}"/>
              </a:ext>
            </a:extLst>
          </p:cNvPr>
          <p:cNvSpPr>
            <a:spLocks noGrp="1"/>
          </p:cNvSpPr>
          <p:nvPr>
            <p:ph type="title"/>
          </p:nvPr>
        </p:nvSpPr>
        <p:spPr/>
        <p:txBody>
          <a:bodyPr/>
          <a:lstStyle/>
          <a:p>
            <a:r>
              <a:rPr lang="en-GB" dirty="0"/>
              <a:t>Artifacts of organisational culture</a:t>
            </a:r>
          </a:p>
        </p:txBody>
      </p:sp>
      <p:sp>
        <p:nvSpPr>
          <p:cNvPr id="3" name="Content Placeholder 2">
            <a:extLst>
              <a:ext uri="{FF2B5EF4-FFF2-40B4-BE49-F238E27FC236}">
                <a16:creationId xmlns:a16="http://schemas.microsoft.com/office/drawing/2014/main" id="{2B8F7598-7E75-76B8-826E-920CF58E8C32}"/>
              </a:ext>
            </a:extLst>
          </p:cNvPr>
          <p:cNvSpPr>
            <a:spLocks noGrp="1"/>
          </p:cNvSpPr>
          <p:nvPr>
            <p:ph idx="1"/>
          </p:nvPr>
        </p:nvSpPr>
        <p:spPr/>
        <p:txBody>
          <a:bodyPr/>
          <a:lstStyle/>
          <a:p>
            <a:pPr marL="457200" indent="-457200">
              <a:buAutoNum type="arabicPeriod" startAt="3"/>
              <a:tabLst>
                <a:tab pos="523875" algn="l"/>
              </a:tabLst>
            </a:pPr>
            <a:r>
              <a:rPr lang="en-GB" b="1" dirty="0"/>
              <a:t>Slogans</a:t>
            </a:r>
            <a:r>
              <a:rPr lang="en-GB" dirty="0"/>
              <a:t>, Tesco – “Every little helps”; NHS – “Working together for patients”</a:t>
            </a:r>
          </a:p>
          <a:p>
            <a:pPr marL="457200" indent="-457200">
              <a:buFont typeface="Arial" panose="020B0604020202020204" pitchFamily="34" charset="0"/>
              <a:buAutoNum type="arabicPeriod" startAt="3"/>
              <a:tabLst>
                <a:tab pos="523875" algn="l"/>
              </a:tabLst>
            </a:pPr>
            <a:r>
              <a:rPr lang="en-GB" b="1" dirty="0"/>
              <a:t>Symbols</a:t>
            </a:r>
            <a:r>
              <a:rPr lang="en-GB" dirty="0"/>
              <a:t>, such as logos, plaques, pens, jackets, or a pink Cadillac at the cosmetics firm Mary Kay. Barclays branch design and branding (Barclays Blue)</a:t>
            </a:r>
          </a:p>
          <a:p>
            <a:pPr marL="457200" indent="-457200">
              <a:buAutoNum type="arabicPeriod" startAt="3"/>
              <a:tabLst>
                <a:tab pos="523875" algn="l"/>
              </a:tabLst>
            </a:pPr>
            <a:r>
              <a:rPr lang="en-GB" b="1" dirty="0"/>
              <a:t>Ceremonies</a:t>
            </a:r>
            <a:r>
              <a:rPr lang="en-GB" dirty="0"/>
              <a:t>, John Lewis Partnership annual partner bonus announcements, Rolls-Royce long-service and excellence awards</a:t>
            </a:r>
          </a:p>
          <a:p>
            <a:endParaRPr lang="en-GB" dirty="0"/>
          </a:p>
        </p:txBody>
      </p:sp>
      <p:sp>
        <p:nvSpPr>
          <p:cNvPr id="4" name="Slide Number Placeholder 3">
            <a:extLst>
              <a:ext uri="{FF2B5EF4-FFF2-40B4-BE49-F238E27FC236}">
                <a16:creationId xmlns:a16="http://schemas.microsoft.com/office/drawing/2014/main" id="{45E46FF0-2EDB-8524-BD72-A37C8BE1CCE0}"/>
              </a:ext>
            </a:extLst>
          </p:cNvPr>
          <p:cNvSpPr>
            <a:spLocks noGrp="1"/>
          </p:cNvSpPr>
          <p:nvPr>
            <p:ph type="sldNum" sz="quarter" idx="12"/>
          </p:nvPr>
        </p:nvSpPr>
        <p:spPr/>
        <p:txBody>
          <a:bodyPr/>
          <a:lstStyle/>
          <a:p>
            <a:pPr>
              <a:defRPr/>
            </a:pPr>
            <a:fld id="{B2DDF22A-6F88-124C-A747-38C10A009519}" type="slidenum">
              <a:rPr lang="en-GB" altLang="en-US" smtClean="0"/>
              <a:pPr>
                <a:defRPr/>
              </a:pPr>
              <a:t>30</a:t>
            </a:fld>
            <a:endParaRPr lang="en-GB" altLang="en-US"/>
          </a:p>
        </p:txBody>
      </p:sp>
      <p:sp>
        <p:nvSpPr>
          <p:cNvPr id="5" name="TextBox 4">
            <a:extLst>
              <a:ext uri="{FF2B5EF4-FFF2-40B4-BE49-F238E27FC236}">
                <a16:creationId xmlns:a16="http://schemas.microsoft.com/office/drawing/2014/main" id="{065E2F48-054F-2FAE-3CDE-81983A486BF4}"/>
              </a:ext>
            </a:extLst>
          </p:cNvPr>
          <p:cNvSpPr txBox="1"/>
          <p:nvPr/>
        </p:nvSpPr>
        <p:spPr>
          <a:xfrm>
            <a:off x="0" y="5382498"/>
            <a:ext cx="9144000" cy="276999"/>
          </a:xfrm>
          <a:prstGeom prst="rect">
            <a:avLst/>
          </a:prstGeom>
          <a:noFill/>
        </p:spPr>
        <p:txBody>
          <a:bodyPr wrap="square">
            <a:spAutoFit/>
          </a:bodyPr>
          <a:lstStyle/>
          <a:p>
            <a:pPr algn="r"/>
            <a:r>
              <a:rPr lang="en-US" altLang="en-US" sz="1200" dirty="0"/>
              <a:t>Lussier and Hendon, 2018</a:t>
            </a:r>
            <a:endParaRPr lang="en-GB" sz="1200" dirty="0"/>
          </a:p>
        </p:txBody>
      </p:sp>
    </p:spTree>
    <p:extLst>
      <p:ext uri="{BB962C8B-B14F-4D97-AF65-F5344CB8AC3E}">
        <p14:creationId xmlns:p14="http://schemas.microsoft.com/office/powerpoint/2010/main" val="3351004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A0C75-4EF3-709F-A04D-A4A0D9CB764E}"/>
              </a:ext>
            </a:extLst>
          </p:cNvPr>
          <p:cNvSpPr>
            <a:spLocks noGrp="1"/>
          </p:cNvSpPr>
          <p:nvPr>
            <p:ph type="title"/>
          </p:nvPr>
        </p:nvSpPr>
        <p:spPr/>
        <p:txBody>
          <a:bodyPr/>
          <a:lstStyle/>
          <a:p>
            <a:r>
              <a:rPr lang="en-GB" sz="3200" dirty="0"/>
              <a:t>Organisational culture and employee behaviour</a:t>
            </a:r>
          </a:p>
        </p:txBody>
      </p:sp>
      <p:sp>
        <p:nvSpPr>
          <p:cNvPr id="3" name="Content Placeholder 2">
            <a:extLst>
              <a:ext uri="{FF2B5EF4-FFF2-40B4-BE49-F238E27FC236}">
                <a16:creationId xmlns:a16="http://schemas.microsoft.com/office/drawing/2014/main" id="{003F27FC-A081-4961-AB8F-E5F9D8DEBA21}"/>
              </a:ext>
            </a:extLst>
          </p:cNvPr>
          <p:cNvSpPr>
            <a:spLocks noGrp="1"/>
          </p:cNvSpPr>
          <p:nvPr>
            <p:ph idx="1"/>
          </p:nvPr>
        </p:nvSpPr>
        <p:spPr/>
        <p:txBody>
          <a:bodyPr/>
          <a:lstStyle/>
          <a:p>
            <a:r>
              <a:rPr lang="en-GB" sz="1800" dirty="0"/>
              <a:t>Culture acts as a powerful control mechanism that shapes how employees think and behave</a:t>
            </a:r>
          </a:p>
          <a:p>
            <a:pPr lvl="1"/>
            <a:r>
              <a:rPr lang="en-GB" sz="1600" dirty="0"/>
              <a:t>Employees often adjust their behaviour to align with what the organisation values and expects</a:t>
            </a:r>
          </a:p>
          <a:p>
            <a:pPr lvl="1"/>
            <a:r>
              <a:rPr lang="en-GB" sz="1600" dirty="0"/>
              <a:t>Culture influences behaviour even without formal rules or supervision</a:t>
            </a:r>
          </a:p>
          <a:p>
            <a:pPr lvl="1"/>
            <a:r>
              <a:rPr lang="en-GB" sz="1600" dirty="0"/>
              <a:t>Culture as a social control</a:t>
            </a:r>
          </a:p>
          <a:p>
            <a:pPr lvl="2"/>
            <a:r>
              <a:rPr lang="en-GB" sz="1400" dirty="0"/>
              <a:t>When employees fail to meet cultural expectations, peer pressure often encourages conformity.</a:t>
            </a:r>
          </a:p>
          <a:p>
            <a:pPr lvl="2"/>
            <a:r>
              <a:rPr lang="en-GB" sz="1400" dirty="0"/>
              <a:t>Teams may push individuals to improve performance or exclude those who do not fit the culture</a:t>
            </a:r>
          </a:p>
          <a:p>
            <a:pPr lvl="2"/>
            <a:r>
              <a:rPr lang="en-GB" sz="1400" dirty="0"/>
              <a:t>This informal control can be stronger than managerial authority</a:t>
            </a:r>
          </a:p>
          <a:p>
            <a:r>
              <a:rPr lang="en-GB" sz="2000" dirty="0"/>
              <a:t>Employees who do not conform to the organisational culture may feel pressure to change or leave the organisation</a:t>
            </a:r>
          </a:p>
        </p:txBody>
      </p:sp>
      <p:sp>
        <p:nvSpPr>
          <p:cNvPr id="4" name="Slide Number Placeholder 3">
            <a:extLst>
              <a:ext uri="{FF2B5EF4-FFF2-40B4-BE49-F238E27FC236}">
                <a16:creationId xmlns:a16="http://schemas.microsoft.com/office/drawing/2014/main" id="{B13D2EB7-4C87-2969-7561-BE6A78052719}"/>
              </a:ext>
            </a:extLst>
          </p:cNvPr>
          <p:cNvSpPr>
            <a:spLocks noGrp="1"/>
          </p:cNvSpPr>
          <p:nvPr>
            <p:ph type="sldNum" sz="quarter" idx="12"/>
          </p:nvPr>
        </p:nvSpPr>
        <p:spPr/>
        <p:txBody>
          <a:bodyPr/>
          <a:lstStyle/>
          <a:p>
            <a:pPr>
              <a:defRPr/>
            </a:pPr>
            <a:fld id="{B2DDF22A-6F88-124C-A747-38C10A009519}" type="slidenum">
              <a:rPr lang="en-GB" altLang="en-US" smtClean="0"/>
              <a:pPr>
                <a:defRPr/>
              </a:pPr>
              <a:t>31</a:t>
            </a:fld>
            <a:endParaRPr lang="en-GB" altLang="en-US"/>
          </a:p>
        </p:txBody>
      </p:sp>
      <p:sp>
        <p:nvSpPr>
          <p:cNvPr id="5" name="TextBox 4">
            <a:extLst>
              <a:ext uri="{FF2B5EF4-FFF2-40B4-BE49-F238E27FC236}">
                <a16:creationId xmlns:a16="http://schemas.microsoft.com/office/drawing/2014/main" id="{0D39B548-BC6C-9D96-453E-EBC35BDD3687}"/>
              </a:ext>
            </a:extLst>
          </p:cNvPr>
          <p:cNvSpPr txBox="1"/>
          <p:nvPr/>
        </p:nvSpPr>
        <p:spPr>
          <a:xfrm>
            <a:off x="0" y="5382498"/>
            <a:ext cx="9144000" cy="276999"/>
          </a:xfrm>
          <a:prstGeom prst="rect">
            <a:avLst/>
          </a:prstGeom>
          <a:noFill/>
        </p:spPr>
        <p:txBody>
          <a:bodyPr wrap="square">
            <a:spAutoFit/>
          </a:bodyPr>
          <a:lstStyle/>
          <a:p>
            <a:pPr algn="r"/>
            <a:r>
              <a:rPr lang="en-US" altLang="en-US" sz="1200" dirty="0"/>
              <a:t>Lussier and Hendon, 2018</a:t>
            </a:r>
            <a:endParaRPr lang="en-GB" sz="1200" dirty="0"/>
          </a:p>
        </p:txBody>
      </p:sp>
    </p:spTree>
    <p:extLst>
      <p:ext uri="{BB962C8B-B14F-4D97-AF65-F5344CB8AC3E}">
        <p14:creationId xmlns:p14="http://schemas.microsoft.com/office/powerpoint/2010/main" val="31644267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6270A-7A8E-7C60-F7BF-23B02FBB13AD}"/>
              </a:ext>
            </a:extLst>
          </p:cNvPr>
          <p:cNvSpPr>
            <a:spLocks noGrp="1"/>
          </p:cNvSpPr>
          <p:nvPr>
            <p:ph type="title"/>
          </p:nvPr>
        </p:nvSpPr>
        <p:spPr/>
        <p:txBody>
          <a:bodyPr/>
          <a:lstStyle/>
          <a:p>
            <a:r>
              <a:rPr lang="en-GB" dirty="0"/>
              <a:t>Bringing it all together</a:t>
            </a:r>
          </a:p>
        </p:txBody>
      </p:sp>
      <p:sp>
        <p:nvSpPr>
          <p:cNvPr id="4" name="Slide Number Placeholder 3">
            <a:extLst>
              <a:ext uri="{FF2B5EF4-FFF2-40B4-BE49-F238E27FC236}">
                <a16:creationId xmlns:a16="http://schemas.microsoft.com/office/drawing/2014/main" id="{C4C02CA6-7444-7C70-AB46-50F6225771FC}"/>
              </a:ext>
            </a:extLst>
          </p:cNvPr>
          <p:cNvSpPr>
            <a:spLocks noGrp="1"/>
          </p:cNvSpPr>
          <p:nvPr>
            <p:ph type="sldNum" sz="quarter" idx="12"/>
          </p:nvPr>
        </p:nvSpPr>
        <p:spPr/>
        <p:txBody>
          <a:bodyPr/>
          <a:lstStyle/>
          <a:p>
            <a:pPr>
              <a:defRPr/>
            </a:pPr>
            <a:fld id="{B2DDF22A-6F88-124C-A747-38C10A009519}" type="slidenum">
              <a:rPr lang="en-GB" altLang="en-US" smtClean="0"/>
              <a:pPr>
                <a:defRPr/>
              </a:pPr>
              <a:t>32</a:t>
            </a:fld>
            <a:endParaRPr lang="en-GB" altLang="en-US"/>
          </a:p>
        </p:txBody>
      </p:sp>
      <p:sp>
        <p:nvSpPr>
          <p:cNvPr id="15" name="TextBox 14">
            <a:extLst>
              <a:ext uri="{FF2B5EF4-FFF2-40B4-BE49-F238E27FC236}">
                <a16:creationId xmlns:a16="http://schemas.microsoft.com/office/drawing/2014/main" id="{05D40739-10A7-7F31-48D7-BB027B7F0211}"/>
              </a:ext>
            </a:extLst>
          </p:cNvPr>
          <p:cNvSpPr txBox="1"/>
          <p:nvPr/>
        </p:nvSpPr>
        <p:spPr>
          <a:xfrm>
            <a:off x="5575474" y="2154742"/>
            <a:ext cx="3359361" cy="2118465"/>
          </a:xfrm>
          <a:prstGeom prst="rect">
            <a:avLst/>
          </a:prstGeom>
          <a:noFill/>
        </p:spPr>
        <p:txBody>
          <a:bodyPr wrap="square" rtlCol="0">
            <a:spAutoFit/>
          </a:bodyPr>
          <a:lstStyle/>
          <a:p>
            <a:pPr>
              <a:lnSpc>
                <a:spcPct val="150000"/>
              </a:lnSpc>
            </a:pPr>
            <a:r>
              <a:rPr lang="en-GB" dirty="0"/>
              <a:t>HRM aspires to effect a seamless integration of the organisation’s internal environment with the external factors </a:t>
            </a:r>
          </a:p>
        </p:txBody>
      </p:sp>
      <p:sp>
        <p:nvSpPr>
          <p:cNvPr id="3" name="TextBox 2">
            <a:extLst>
              <a:ext uri="{FF2B5EF4-FFF2-40B4-BE49-F238E27FC236}">
                <a16:creationId xmlns:a16="http://schemas.microsoft.com/office/drawing/2014/main" id="{A492FD10-9736-57CE-7E19-497EBC91679F}"/>
              </a:ext>
            </a:extLst>
          </p:cNvPr>
          <p:cNvSpPr txBox="1"/>
          <p:nvPr/>
        </p:nvSpPr>
        <p:spPr>
          <a:xfrm>
            <a:off x="0" y="5382498"/>
            <a:ext cx="9144000" cy="276999"/>
          </a:xfrm>
          <a:prstGeom prst="rect">
            <a:avLst/>
          </a:prstGeom>
          <a:noFill/>
        </p:spPr>
        <p:txBody>
          <a:bodyPr wrap="square">
            <a:spAutoFit/>
          </a:bodyPr>
          <a:lstStyle/>
          <a:p>
            <a:pPr algn="r"/>
            <a:r>
              <a:rPr lang="en-US" altLang="en-US" sz="1200" dirty="0"/>
              <a:t>Lussier and Hendon, 2018</a:t>
            </a:r>
            <a:endParaRPr lang="en-GB" sz="1200" dirty="0"/>
          </a:p>
        </p:txBody>
      </p:sp>
      <p:pic>
        <p:nvPicPr>
          <p:cNvPr id="7" name="Picture 6">
            <a:extLst>
              <a:ext uri="{FF2B5EF4-FFF2-40B4-BE49-F238E27FC236}">
                <a16:creationId xmlns:a16="http://schemas.microsoft.com/office/drawing/2014/main" id="{7068324C-2D14-95C8-C6F6-CDEFFB19D58C}"/>
              </a:ext>
            </a:extLst>
          </p:cNvPr>
          <p:cNvPicPr>
            <a:picLocks noChangeAspect="1"/>
          </p:cNvPicPr>
          <p:nvPr/>
        </p:nvPicPr>
        <p:blipFill>
          <a:blip r:embed="rId2"/>
          <a:stretch>
            <a:fillRect/>
          </a:stretch>
        </p:blipFill>
        <p:spPr>
          <a:xfrm>
            <a:off x="899592" y="1303817"/>
            <a:ext cx="4203700" cy="4216400"/>
          </a:xfrm>
          <a:prstGeom prst="rect">
            <a:avLst/>
          </a:prstGeom>
        </p:spPr>
      </p:pic>
    </p:spTree>
    <p:extLst>
      <p:ext uri="{BB962C8B-B14F-4D97-AF65-F5344CB8AC3E}">
        <p14:creationId xmlns:p14="http://schemas.microsoft.com/office/powerpoint/2010/main" val="9250418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C0552-DE15-AF19-45E5-AC938ADA194E}"/>
              </a:ext>
            </a:extLst>
          </p:cNvPr>
          <p:cNvSpPr>
            <a:spLocks noGrp="1"/>
          </p:cNvSpPr>
          <p:nvPr>
            <p:ph type="title"/>
          </p:nvPr>
        </p:nvSpPr>
        <p:spPr/>
        <p:txBody>
          <a:bodyPr/>
          <a:lstStyle/>
          <a:p>
            <a:r>
              <a:rPr lang="en-GB" dirty="0"/>
              <a:t>Activity 1 (20–25 min)</a:t>
            </a:r>
          </a:p>
        </p:txBody>
      </p:sp>
      <p:sp>
        <p:nvSpPr>
          <p:cNvPr id="3" name="Content Placeholder 2">
            <a:extLst>
              <a:ext uri="{FF2B5EF4-FFF2-40B4-BE49-F238E27FC236}">
                <a16:creationId xmlns:a16="http://schemas.microsoft.com/office/drawing/2014/main" id="{A31DC85E-11D6-CFD3-D0B3-0AB7CF8D0553}"/>
              </a:ext>
            </a:extLst>
          </p:cNvPr>
          <p:cNvSpPr>
            <a:spLocks noGrp="1"/>
          </p:cNvSpPr>
          <p:nvPr>
            <p:ph idx="1"/>
          </p:nvPr>
        </p:nvSpPr>
        <p:spPr/>
        <p:txBody>
          <a:bodyPr/>
          <a:lstStyle/>
          <a:p>
            <a:pPr marL="0" indent="0">
              <a:buNone/>
            </a:pPr>
            <a:r>
              <a:rPr lang="en-GB" b="1" dirty="0"/>
              <a:t>Reading the environment: What should HR do?</a:t>
            </a:r>
          </a:p>
          <a:p>
            <a:r>
              <a:rPr lang="en-GB" dirty="0"/>
              <a:t>Scenario: A mid-sized UK-based retail organisation is experiencing (pick one or two):</a:t>
            </a:r>
          </a:p>
          <a:p>
            <a:pPr lvl="1"/>
            <a:r>
              <a:rPr lang="en-GB" dirty="0"/>
              <a:t>Rising inflation and cost pressures / Increased use of AI in customer service / High employee turnover among younger staff / Growing expectations for flexible and remote working</a:t>
            </a:r>
          </a:p>
          <a:p>
            <a:endParaRPr lang="en-GB" dirty="0"/>
          </a:p>
        </p:txBody>
      </p:sp>
      <p:sp>
        <p:nvSpPr>
          <p:cNvPr id="4" name="Slide Number Placeholder 3">
            <a:extLst>
              <a:ext uri="{FF2B5EF4-FFF2-40B4-BE49-F238E27FC236}">
                <a16:creationId xmlns:a16="http://schemas.microsoft.com/office/drawing/2014/main" id="{11A2D070-B3C1-992F-4E89-805C0FC501B6}"/>
              </a:ext>
            </a:extLst>
          </p:cNvPr>
          <p:cNvSpPr>
            <a:spLocks noGrp="1"/>
          </p:cNvSpPr>
          <p:nvPr>
            <p:ph type="sldNum" sz="quarter" idx="12"/>
          </p:nvPr>
        </p:nvSpPr>
        <p:spPr/>
        <p:txBody>
          <a:bodyPr/>
          <a:lstStyle/>
          <a:p>
            <a:pPr>
              <a:defRPr/>
            </a:pPr>
            <a:fld id="{B2DDF22A-6F88-124C-A747-38C10A009519}" type="slidenum">
              <a:rPr lang="en-GB" altLang="en-US" smtClean="0"/>
              <a:pPr>
                <a:defRPr/>
              </a:pPr>
              <a:t>33</a:t>
            </a:fld>
            <a:endParaRPr lang="en-GB" altLang="en-US"/>
          </a:p>
        </p:txBody>
      </p:sp>
    </p:spTree>
    <p:extLst>
      <p:ext uri="{BB962C8B-B14F-4D97-AF65-F5344CB8AC3E}">
        <p14:creationId xmlns:p14="http://schemas.microsoft.com/office/powerpoint/2010/main" val="17826625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C9F9EE-B1E9-FAD7-F33C-7D89DC3539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7BBD73-6D0D-5498-55F9-3B650D8FB0AC}"/>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E45B24DD-696C-EDB3-5578-B52A64713C48}"/>
              </a:ext>
            </a:extLst>
          </p:cNvPr>
          <p:cNvSpPr>
            <a:spLocks noGrp="1"/>
          </p:cNvSpPr>
          <p:nvPr>
            <p:ph idx="1"/>
          </p:nvPr>
        </p:nvSpPr>
        <p:spPr/>
        <p:txBody>
          <a:bodyPr/>
          <a:lstStyle/>
          <a:p>
            <a:pPr marL="0" indent="0">
              <a:buNone/>
            </a:pPr>
            <a:r>
              <a:rPr lang="en-GB" sz="2000" b="1" dirty="0"/>
              <a:t>Reading the environment: What should HR do?</a:t>
            </a:r>
          </a:p>
          <a:p>
            <a:r>
              <a:rPr lang="en-GB" sz="2000" b="1" dirty="0"/>
              <a:t>Task A: Environmental Analysis (10 minutes)</a:t>
            </a:r>
          </a:p>
          <a:p>
            <a:pPr lvl="1"/>
            <a:r>
              <a:rPr lang="en-GB" sz="1800" dirty="0"/>
              <a:t>Identify at least 3 external environmental factors affecting the organisation</a:t>
            </a:r>
          </a:p>
          <a:p>
            <a:pPr lvl="1"/>
            <a:r>
              <a:rPr lang="en-GB" sz="1800" dirty="0"/>
              <a:t>Clearly explain why each factor matters for HR.</a:t>
            </a:r>
          </a:p>
          <a:p>
            <a:r>
              <a:rPr lang="en-GB" sz="2000" b="1" dirty="0"/>
              <a:t>Task B: HR Response (10 minutes)</a:t>
            </a:r>
          </a:p>
          <a:p>
            <a:pPr lvl="1"/>
            <a:r>
              <a:rPr lang="en-GB" sz="1800" dirty="0"/>
              <a:t>For each environmental factor identified, propose one HR decision or action, such as:</a:t>
            </a:r>
          </a:p>
          <a:p>
            <a:pPr lvl="2"/>
            <a:r>
              <a:rPr lang="en-GB" sz="1600" dirty="0"/>
              <a:t>Changes to recruitment strategy</a:t>
            </a:r>
          </a:p>
          <a:p>
            <a:pPr lvl="2"/>
            <a:r>
              <a:rPr lang="en-GB" sz="1600" dirty="0"/>
              <a:t>Training and reskilling initiatives</a:t>
            </a:r>
          </a:p>
          <a:p>
            <a:pPr lvl="2"/>
            <a:r>
              <a:rPr lang="en-GB" sz="1600" dirty="0"/>
              <a:t>Reward or wellbeing policies</a:t>
            </a:r>
          </a:p>
          <a:p>
            <a:endParaRPr lang="en-GB" sz="2000" dirty="0"/>
          </a:p>
        </p:txBody>
      </p:sp>
      <p:sp>
        <p:nvSpPr>
          <p:cNvPr id="4" name="Slide Number Placeholder 3">
            <a:extLst>
              <a:ext uri="{FF2B5EF4-FFF2-40B4-BE49-F238E27FC236}">
                <a16:creationId xmlns:a16="http://schemas.microsoft.com/office/drawing/2014/main" id="{411401AB-92BC-F0B7-A29F-0F30A945D215}"/>
              </a:ext>
            </a:extLst>
          </p:cNvPr>
          <p:cNvSpPr>
            <a:spLocks noGrp="1"/>
          </p:cNvSpPr>
          <p:nvPr>
            <p:ph type="sldNum" sz="quarter" idx="12"/>
          </p:nvPr>
        </p:nvSpPr>
        <p:spPr/>
        <p:txBody>
          <a:bodyPr/>
          <a:lstStyle/>
          <a:p>
            <a:pPr>
              <a:defRPr/>
            </a:pPr>
            <a:fld id="{B2DDF22A-6F88-124C-A747-38C10A009519}" type="slidenum">
              <a:rPr lang="en-GB" altLang="en-US" smtClean="0"/>
              <a:pPr>
                <a:defRPr/>
              </a:pPr>
              <a:t>34</a:t>
            </a:fld>
            <a:endParaRPr lang="en-GB" altLang="en-US"/>
          </a:p>
        </p:txBody>
      </p:sp>
    </p:spTree>
    <p:extLst>
      <p:ext uri="{BB962C8B-B14F-4D97-AF65-F5344CB8AC3E}">
        <p14:creationId xmlns:p14="http://schemas.microsoft.com/office/powerpoint/2010/main" val="2744797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E3C294-6AA9-56F5-4EFE-538CBAF99570}"/>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F913007-1910-EEC6-42DF-CF1595EBAB97}"/>
              </a:ext>
            </a:extLst>
          </p:cNvPr>
          <p:cNvSpPr>
            <a:spLocks noGrp="1"/>
          </p:cNvSpPr>
          <p:nvPr>
            <p:ph type="sldNum" sz="quarter" idx="11"/>
          </p:nvPr>
        </p:nvSpPr>
        <p:spPr/>
        <p:txBody>
          <a:bodyPr/>
          <a:lstStyle/>
          <a:p>
            <a:pPr>
              <a:defRPr/>
            </a:pPr>
            <a:fld id="{B2DDF22A-6F88-124C-A747-38C10A009519}" type="slidenum">
              <a:rPr lang="en-GB" altLang="en-US" smtClean="0"/>
              <a:pPr>
                <a:defRPr/>
              </a:pPr>
              <a:t>35</a:t>
            </a:fld>
            <a:endParaRPr lang="en-GB" altLang="en-US"/>
          </a:p>
        </p:txBody>
      </p:sp>
      <p:sp>
        <p:nvSpPr>
          <p:cNvPr id="6" name="TextBox 5">
            <a:extLst>
              <a:ext uri="{FF2B5EF4-FFF2-40B4-BE49-F238E27FC236}">
                <a16:creationId xmlns:a16="http://schemas.microsoft.com/office/drawing/2014/main" id="{F572FEBA-C92F-6D84-8898-D2ED13108E09}"/>
              </a:ext>
            </a:extLst>
          </p:cNvPr>
          <p:cNvSpPr txBox="1"/>
          <p:nvPr/>
        </p:nvSpPr>
        <p:spPr>
          <a:xfrm>
            <a:off x="611560" y="3247227"/>
            <a:ext cx="8075240" cy="1107996"/>
          </a:xfrm>
          <a:prstGeom prst="rect">
            <a:avLst/>
          </a:prstGeom>
          <a:noFill/>
        </p:spPr>
        <p:txBody>
          <a:bodyPr wrap="square">
            <a:spAutoFit/>
          </a:bodyPr>
          <a:lstStyle/>
          <a:p>
            <a:pPr>
              <a:spcBef>
                <a:spcPts val="600"/>
              </a:spcBef>
              <a:spcAft>
                <a:spcPts val="600"/>
              </a:spcAft>
            </a:pPr>
            <a:r>
              <a:rPr lang="en-GB" sz="2800" b="1" dirty="0"/>
              <a:t>Part 2</a:t>
            </a:r>
          </a:p>
          <a:p>
            <a:pPr>
              <a:spcBef>
                <a:spcPts val="600"/>
              </a:spcBef>
              <a:spcAft>
                <a:spcPts val="600"/>
              </a:spcAft>
            </a:pPr>
            <a:r>
              <a:rPr lang="en-GB" sz="2800" b="1" dirty="0"/>
              <a:t>Dynamism in business environment and HRM</a:t>
            </a:r>
          </a:p>
        </p:txBody>
      </p:sp>
    </p:spTree>
    <p:extLst>
      <p:ext uri="{BB962C8B-B14F-4D97-AF65-F5344CB8AC3E}">
        <p14:creationId xmlns:p14="http://schemas.microsoft.com/office/powerpoint/2010/main" val="20559383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DA167-959F-1853-FEF9-C775E9C6E42F}"/>
              </a:ext>
            </a:extLst>
          </p:cNvPr>
          <p:cNvSpPr>
            <a:spLocks noGrp="1"/>
          </p:cNvSpPr>
          <p:nvPr>
            <p:ph type="title"/>
          </p:nvPr>
        </p:nvSpPr>
        <p:spPr/>
        <p:txBody>
          <a:bodyPr/>
          <a:lstStyle/>
          <a:p>
            <a:r>
              <a:rPr lang="en-GB" sz="3200" dirty="0"/>
              <a:t>Changes in the business environment</a:t>
            </a:r>
          </a:p>
        </p:txBody>
      </p:sp>
      <p:sp>
        <p:nvSpPr>
          <p:cNvPr id="3" name="Content Placeholder 2">
            <a:extLst>
              <a:ext uri="{FF2B5EF4-FFF2-40B4-BE49-F238E27FC236}">
                <a16:creationId xmlns:a16="http://schemas.microsoft.com/office/drawing/2014/main" id="{47051711-FF5C-841D-A6EF-D9F04EEFC23E}"/>
              </a:ext>
            </a:extLst>
          </p:cNvPr>
          <p:cNvSpPr>
            <a:spLocks noGrp="1"/>
          </p:cNvSpPr>
          <p:nvPr>
            <p:ph idx="1"/>
          </p:nvPr>
        </p:nvSpPr>
        <p:spPr/>
        <p:txBody>
          <a:bodyPr/>
          <a:lstStyle/>
          <a:p>
            <a:r>
              <a:rPr lang="en-GB" sz="2000" dirty="0"/>
              <a:t>Globalisation and market integration</a:t>
            </a:r>
          </a:p>
          <a:p>
            <a:pPr lvl="1"/>
            <a:r>
              <a:rPr lang="en-GB" sz="1600" dirty="0"/>
              <a:t>Firms operate across national borders, increasing competition and workforce mobility. This expands talent pools but also requires HR to manage cultural diversity and cross-border compliance.</a:t>
            </a:r>
          </a:p>
          <a:p>
            <a:r>
              <a:rPr lang="en-GB" sz="2000" dirty="0"/>
              <a:t>Technological advancement</a:t>
            </a:r>
          </a:p>
          <a:p>
            <a:pPr lvl="1"/>
            <a:r>
              <a:rPr lang="en-GB" sz="1600" dirty="0"/>
              <a:t>Rapid adoption of AI, automation, analytics and digital work platforms is reshaping work design, performance measurement and skill requirements. HR must lead reskilling and digital workforce strategies.</a:t>
            </a:r>
          </a:p>
          <a:p>
            <a:r>
              <a:rPr lang="en-GB" sz="2000" dirty="0"/>
              <a:t>Economic volatility</a:t>
            </a:r>
          </a:p>
          <a:p>
            <a:pPr lvl="1"/>
            <a:r>
              <a:rPr lang="en-GB" sz="1600" dirty="0"/>
              <a:t>Fluctuations in economic conditions (e.g., inflation, recession risks) influence workforce planning, compensation strategies and hiring intensity. HR must integrate economic signals into strategic workforce models.</a:t>
            </a:r>
          </a:p>
        </p:txBody>
      </p:sp>
      <p:sp>
        <p:nvSpPr>
          <p:cNvPr id="4" name="Slide Number Placeholder 3">
            <a:extLst>
              <a:ext uri="{FF2B5EF4-FFF2-40B4-BE49-F238E27FC236}">
                <a16:creationId xmlns:a16="http://schemas.microsoft.com/office/drawing/2014/main" id="{519B45BA-A8B6-1703-52AD-41E991551CB9}"/>
              </a:ext>
            </a:extLst>
          </p:cNvPr>
          <p:cNvSpPr>
            <a:spLocks noGrp="1"/>
          </p:cNvSpPr>
          <p:nvPr>
            <p:ph type="sldNum" sz="quarter" idx="12"/>
          </p:nvPr>
        </p:nvSpPr>
        <p:spPr/>
        <p:txBody>
          <a:bodyPr/>
          <a:lstStyle/>
          <a:p>
            <a:pPr>
              <a:defRPr/>
            </a:pPr>
            <a:fld id="{B2DDF22A-6F88-124C-A747-38C10A009519}" type="slidenum">
              <a:rPr lang="en-GB" altLang="en-US" smtClean="0"/>
              <a:pPr>
                <a:defRPr/>
              </a:pPr>
              <a:t>36</a:t>
            </a:fld>
            <a:endParaRPr lang="en-GB" altLang="en-US"/>
          </a:p>
        </p:txBody>
      </p:sp>
    </p:spTree>
    <p:extLst>
      <p:ext uri="{BB962C8B-B14F-4D97-AF65-F5344CB8AC3E}">
        <p14:creationId xmlns:p14="http://schemas.microsoft.com/office/powerpoint/2010/main" val="31115424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B5CFA0-B76B-FA15-A264-2867A3FA19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CB1CCD-A1F6-78A4-AF09-DBC324E292DF}"/>
              </a:ext>
            </a:extLst>
          </p:cNvPr>
          <p:cNvSpPr>
            <a:spLocks noGrp="1"/>
          </p:cNvSpPr>
          <p:nvPr>
            <p:ph type="title"/>
          </p:nvPr>
        </p:nvSpPr>
        <p:spPr/>
        <p:txBody>
          <a:bodyPr/>
          <a:lstStyle/>
          <a:p>
            <a:r>
              <a:rPr lang="en-GB" sz="3200" dirty="0"/>
              <a:t>Changes in the business environment</a:t>
            </a:r>
          </a:p>
        </p:txBody>
      </p:sp>
      <p:sp>
        <p:nvSpPr>
          <p:cNvPr id="3" name="Content Placeholder 2">
            <a:extLst>
              <a:ext uri="{FF2B5EF4-FFF2-40B4-BE49-F238E27FC236}">
                <a16:creationId xmlns:a16="http://schemas.microsoft.com/office/drawing/2014/main" id="{D8AFDF27-FFD7-16EA-AB43-7FBB8251BEEE}"/>
              </a:ext>
            </a:extLst>
          </p:cNvPr>
          <p:cNvSpPr>
            <a:spLocks noGrp="1"/>
          </p:cNvSpPr>
          <p:nvPr>
            <p:ph idx="1"/>
          </p:nvPr>
        </p:nvSpPr>
        <p:spPr/>
        <p:txBody>
          <a:bodyPr/>
          <a:lstStyle/>
          <a:p>
            <a:r>
              <a:rPr lang="en-GB" sz="2000" dirty="0"/>
              <a:t>Demographic changes</a:t>
            </a:r>
          </a:p>
          <a:p>
            <a:pPr lvl="1"/>
            <a:r>
              <a:rPr lang="en-GB" sz="1600" dirty="0"/>
              <a:t>An ageing workforce and multi-generational teams create diverse needs regarding flexibility, benefits, and career pathways. HR must tailor practices to diverse employee expectations.</a:t>
            </a:r>
          </a:p>
          <a:p>
            <a:r>
              <a:rPr lang="en-GB" sz="2000" dirty="0"/>
              <a:t>Social and cultural shifts</a:t>
            </a:r>
          </a:p>
          <a:p>
            <a:pPr lvl="1"/>
            <a:r>
              <a:rPr lang="en-GB" sz="1600" dirty="0"/>
              <a:t>Changing worker values (e.g., emphasis on work-life balance, purpose-driven work) shape organisational culture and employer brand. HR must align policies with employee value propositions.</a:t>
            </a:r>
          </a:p>
        </p:txBody>
      </p:sp>
      <p:sp>
        <p:nvSpPr>
          <p:cNvPr id="4" name="Slide Number Placeholder 3">
            <a:extLst>
              <a:ext uri="{FF2B5EF4-FFF2-40B4-BE49-F238E27FC236}">
                <a16:creationId xmlns:a16="http://schemas.microsoft.com/office/drawing/2014/main" id="{3B0DF70B-D417-EB62-D537-9460F232FA3E}"/>
              </a:ext>
            </a:extLst>
          </p:cNvPr>
          <p:cNvSpPr>
            <a:spLocks noGrp="1"/>
          </p:cNvSpPr>
          <p:nvPr>
            <p:ph type="sldNum" sz="quarter" idx="12"/>
          </p:nvPr>
        </p:nvSpPr>
        <p:spPr/>
        <p:txBody>
          <a:bodyPr/>
          <a:lstStyle/>
          <a:p>
            <a:pPr>
              <a:defRPr/>
            </a:pPr>
            <a:fld id="{B2DDF22A-6F88-124C-A747-38C10A009519}" type="slidenum">
              <a:rPr lang="en-GB" altLang="en-US" smtClean="0"/>
              <a:pPr>
                <a:defRPr/>
              </a:pPr>
              <a:t>37</a:t>
            </a:fld>
            <a:endParaRPr lang="en-GB" altLang="en-US"/>
          </a:p>
        </p:txBody>
      </p:sp>
    </p:spTree>
    <p:extLst>
      <p:ext uri="{BB962C8B-B14F-4D97-AF65-F5344CB8AC3E}">
        <p14:creationId xmlns:p14="http://schemas.microsoft.com/office/powerpoint/2010/main" val="745790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0F645-1895-6D4C-8313-D874B46F7232}"/>
              </a:ext>
            </a:extLst>
          </p:cNvPr>
          <p:cNvSpPr>
            <a:spLocks noGrp="1"/>
          </p:cNvSpPr>
          <p:nvPr>
            <p:ph type="title"/>
          </p:nvPr>
        </p:nvSpPr>
        <p:spPr/>
        <p:txBody>
          <a:bodyPr/>
          <a:lstStyle/>
          <a:p>
            <a:r>
              <a:rPr lang="en-GB" dirty="0"/>
              <a:t>Directions of change</a:t>
            </a:r>
          </a:p>
        </p:txBody>
      </p:sp>
      <p:sp>
        <p:nvSpPr>
          <p:cNvPr id="3" name="Content Placeholder 2">
            <a:extLst>
              <a:ext uri="{FF2B5EF4-FFF2-40B4-BE49-F238E27FC236}">
                <a16:creationId xmlns:a16="http://schemas.microsoft.com/office/drawing/2014/main" id="{F108E28A-AF65-E043-B967-2ECCF1B3B6D6}"/>
              </a:ext>
            </a:extLst>
          </p:cNvPr>
          <p:cNvSpPr>
            <a:spLocks noGrp="1"/>
          </p:cNvSpPr>
          <p:nvPr>
            <p:ph idx="1"/>
          </p:nvPr>
        </p:nvSpPr>
        <p:spPr/>
        <p:txBody>
          <a:bodyPr>
            <a:normAutofit/>
          </a:bodyPr>
          <a:lstStyle/>
          <a:p>
            <a:r>
              <a:rPr lang="en-GB" sz="2000" b="1" dirty="0">
                <a:solidFill>
                  <a:srgbClr val="C00000"/>
                </a:solidFill>
              </a:rPr>
              <a:t>Megatrends</a:t>
            </a:r>
          </a:p>
          <a:p>
            <a:pPr lvl="1"/>
            <a:r>
              <a:rPr lang="en-GB" sz="1800" dirty="0"/>
              <a:t>Large-scale political, economic, social, technological, ecological or legal movements that are typically slow to form, but which influence many other activities and views, possibly over decades</a:t>
            </a:r>
          </a:p>
          <a:p>
            <a:pPr>
              <a:spcBef>
                <a:spcPts val="1350"/>
              </a:spcBef>
            </a:pPr>
            <a:r>
              <a:rPr lang="en-GB" sz="2000" b="1" dirty="0">
                <a:solidFill>
                  <a:srgbClr val="C00000"/>
                </a:solidFill>
              </a:rPr>
              <a:t>Inflexion points</a:t>
            </a:r>
          </a:p>
          <a:p>
            <a:pPr lvl="1"/>
            <a:r>
              <a:rPr lang="en-GB" sz="1800" dirty="0"/>
              <a:t>Moments when trends shift in direction, for instance turning sharply upwards or downwards</a:t>
            </a:r>
          </a:p>
          <a:p>
            <a:pPr>
              <a:spcBef>
                <a:spcPts val="1350"/>
              </a:spcBef>
            </a:pPr>
            <a:r>
              <a:rPr lang="en-GB" sz="2000" b="1" dirty="0">
                <a:solidFill>
                  <a:srgbClr val="C00000"/>
                </a:solidFill>
              </a:rPr>
              <a:t>Weak signals</a:t>
            </a:r>
          </a:p>
          <a:p>
            <a:pPr lvl="1"/>
            <a:r>
              <a:rPr lang="en-GB" sz="1800" dirty="0"/>
              <a:t>Advanced signs of future trends and are particularly helpful in identifying inflexion points</a:t>
            </a:r>
          </a:p>
        </p:txBody>
      </p:sp>
      <p:sp>
        <p:nvSpPr>
          <p:cNvPr id="7" name="Rectangle 6">
            <a:extLst>
              <a:ext uri="{FF2B5EF4-FFF2-40B4-BE49-F238E27FC236}">
                <a16:creationId xmlns:a16="http://schemas.microsoft.com/office/drawing/2014/main" id="{5F4DC406-0FD1-0248-B987-FDBB1EDBD338}"/>
              </a:ext>
            </a:extLst>
          </p:cNvPr>
          <p:cNvSpPr/>
          <p:nvPr/>
        </p:nvSpPr>
        <p:spPr>
          <a:xfrm>
            <a:off x="0" y="2557889"/>
            <a:ext cx="9144000" cy="369332"/>
          </a:xfrm>
          <a:prstGeom prst="rect">
            <a:avLst/>
          </a:prstGeom>
        </p:spPr>
        <p:txBody>
          <a:bodyPr wrap="square">
            <a:spAutoFit/>
          </a:bodyPr>
          <a:lstStyle/>
          <a:p>
            <a:pPr algn="r"/>
            <a:r>
              <a:rPr lang="en-GB" sz="900" b="0" dirty="0">
                <a:hlinkClick r:id="rId2"/>
              </a:rPr>
              <a:t>https://www.pwc.co.uk/issues/megatrends.html</a:t>
            </a:r>
            <a:endParaRPr lang="en-GB" sz="900" b="0" dirty="0"/>
          </a:p>
          <a:p>
            <a:pPr algn="r"/>
            <a:r>
              <a:rPr lang="en-GB" sz="900" b="0" dirty="0">
                <a:hlinkClick r:id="rId3"/>
              </a:rPr>
              <a:t>https://www.ey.com/en_uk/megatrends</a:t>
            </a:r>
            <a:endParaRPr lang="en-GB" sz="900" b="0" dirty="0"/>
          </a:p>
        </p:txBody>
      </p:sp>
      <p:sp>
        <p:nvSpPr>
          <p:cNvPr id="8" name="Rectangle 7">
            <a:extLst>
              <a:ext uri="{FF2B5EF4-FFF2-40B4-BE49-F238E27FC236}">
                <a16:creationId xmlns:a16="http://schemas.microsoft.com/office/drawing/2014/main" id="{B535B2FD-647A-E644-B591-58B65A5B2704}"/>
              </a:ext>
            </a:extLst>
          </p:cNvPr>
          <p:cNvSpPr/>
          <p:nvPr/>
        </p:nvSpPr>
        <p:spPr>
          <a:xfrm>
            <a:off x="459700" y="3864240"/>
            <a:ext cx="8684300" cy="369332"/>
          </a:xfrm>
          <a:prstGeom prst="rect">
            <a:avLst/>
          </a:prstGeom>
        </p:spPr>
        <p:txBody>
          <a:bodyPr wrap="square">
            <a:spAutoFit/>
          </a:bodyPr>
          <a:lstStyle/>
          <a:p>
            <a:pPr algn="r"/>
            <a:r>
              <a:rPr lang="en-GB" sz="900" b="0" dirty="0">
                <a:hlinkClick r:id="rId4"/>
              </a:rPr>
              <a:t>https://blogs.cisco.com/healthcare/the-inflection-point-of-healthcare-technology</a:t>
            </a:r>
            <a:endParaRPr lang="en-GB" sz="900" b="0" dirty="0"/>
          </a:p>
          <a:p>
            <a:pPr algn="r"/>
            <a:r>
              <a:rPr lang="en-GB" sz="900" b="0" dirty="0">
                <a:hlinkClick r:id="rId5"/>
              </a:rPr>
              <a:t>https://corporatefinanceinstitute.com/resources/knowledge/finance/inflection-point/</a:t>
            </a:r>
            <a:endParaRPr lang="en-GB" sz="900" b="0" dirty="0"/>
          </a:p>
        </p:txBody>
      </p:sp>
      <p:sp>
        <p:nvSpPr>
          <p:cNvPr id="9" name="Rectangle 8">
            <a:extLst>
              <a:ext uri="{FF2B5EF4-FFF2-40B4-BE49-F238E27FC236}">
                <a16:creationId xmlns:a16="http://schemas.microsoft.com/office/drawing/2014/main" id="{D0E2AE1D-26DB-2645-983A-8AE5CABDB949}"/>
              </a:ext>
            </a:extLst>
          </p:cNvPr>
          <p:cNvSpPr/>
          <p:nvPr/>
        </p:nvSpPr>
        <p:spPr>
          <a:xfrm>
            <a:off x="0" y="5017300"/>
            <a:ext cx="9144000" cy="507831"/>
          </a:xfrm>
          <a:prstGeom prst="rect">
            <a:avLst/>
          </a:prstGeom>
        </p:spPr>
        <p:txBody>
          <a:bodyPr wrap="square">
            <a:spAutoFit/>
          </a:bodyPr>
          <a:lstStyle/>
          <a:p>
            <a:pPr algn="r"/>
            <a:r>
              <a:rPr lang="en-GB" sz="900" b="0" dirty="0">
                <a:hlinkClick r:id="rId6"/>
              </a:rPr>
              <a:t>https://www.mckinsey.com/industries/technology-media-and-telecommunications/our-insights/the-strength-of-weak-signals</a:t>
            </a:r>
            <a:endParaRPr lang="en-GB" sz="900" b="0" dirty="0"/>
          </a:p>
          <a:p>
            <a:pPr algn="r"/>
            <a:r>
              <a:rPr lang="en-GB" sz="900" b="0" dirty="0">
                <a:hlinkClick r:id="rId7"/>
              </a:rPr>
              <a:t>https://www.forbes.com/sites/martinzwilling/2013/12/14/how-good-is-your-business-at-reading-weak-signals/#7dd9a7af3b3a</a:t>
            </a:r>
            <a:endParaRPr lang="en-GB" sz="900" b="0" dirty="0"/>
          </a:p>
          <a:p>
            <a:pPr algn="r"/>
            <a:endParaRPr lang="en-GB" sz="900" b="0" dirty="0"/>
          </a:p>
        </p:txBody>
      </p:sp>
      <p:sp>
        <p:nvSpPr>
          <p:cNvPr id="12" name="TextBox 11">
            <a:extLst>
              <a:ext uri="{FF2B5EF4-FFF2-40B4-BE49-F238E27FC236}">
                <a16:creationId xmlns:a16="http://schemas.microsoft.com/office/drawing/2014/main" id="{FFD0389F-A462-37F4-3B7A-6F0F6615D693}"/>
              </a:ext>
            </a:extLst>
          </p:cNvPr>
          <p:cNvSpPr txBox="1"/>
          <p:nvPr/>
        </p:nvSpPr>
        <p:spPr>
          <a:xfrm>
            <a:off x="0" y="5412396"/>
            <a:ext cx="9144000" cy="261610"/>
          </a:xfrm>
          <a:prstGeom prst="rect">
            <a:avLst/>
          </a:prstGeom>
          <a:noFill/>
        </p:spPr>
        <p:txBody>
          <a:bodyPr wrap="square">
            <a:spAutoFit/>
          </a:bodyPr>
          <a:lstStyle/>
          <a:p>
            <a:r>
              <a:rPr lang="en-GB" sz="1100" b="0" dirty="0">
                <a:latin typeface="Arial" panose="020B0604020202020204" pitchFamily="34" charset="0"/>
                <a:cs typeface="Arial" panose="020B0604020202020204" pitchFamily="34" charset="0"/>
              </a:rPr>
              <a:t>Whittington et al., 2020, Ch 2; </a:t>
            </a:r>
            <a:r>
              <a:rPr lang="en-GB" sz="1100" b="0" dirty="0">
                <a:latin typeface="Arial" panose="020B0604020202020204" pitchFamily="34" charset="0"/>
                <a:cs typeface="Arial" panose="020B0604020202020204" pitchFamily="34" charset="0"/>
                <a:hlinkClick r:id="rId8"/>
              </a:rPr>
              <a:t>https://www.eea.europa.eu/en/analysis/publications/horizon-scanning-tips</a:t>
            </a:r>
            <a:endParaRPr lang="en-GB" sz="1100" b="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8D5C8A2E-9BCE-964F-0E7C-61197616DF6B}"/>
              </a:ext>
            </a:extLst>
          </p:cNvPr>
          <p:cNvSpPr>
            <a:spLocks noGrp="1"/>
          </p:cNvSpPr>
          <p:nvPr>
            <p:ph type="ftr" sz="quarter" idx="10"/>
          </p:nvPr>
        </p:nvSpPr>
        <p:spPr/>
        <p:txBody>
          <a:bodyPr/>
          <a:lstStyle/>
          <a:p>
            <a:pPr>
              <a:defRPr/>
            </a:pPr>
            <a:r>
              <a:rPr lang="en-GB"/>
              <a:t>6EC513</a:t>
            </a:r>
          </a:p>
        </p:txBody>
      </p:sp>
      <p:sp>
        <p:nvSpPr>
          <p:cNvPr id="5" name="Slide Number Placeholder 4">
            <a:extLst>
              <a:ext uri="{FF2B5EF4-FFF2-40B4-BE49-F238E27FC236}">
                <a16:creationId xmlns:a16="http://schemas.microsoft.com/office/drawing/2014/main" id="{9A1A6C3A-7BED-18D4-F9FC-8C0EF7D0D28B}"/>
              </a:ext>
            </a:extLst>
          </p:cNvPr>
          <p:cNvSpPr>
            <a:spLocks noGrp="1"/>
          </p:cNvSpPr>
          <p:nvPr>
            <p:ph type="sldNum" sz="quarter" idx="4"/>
          </p:nvPr>
        </p:nvSpPr>
        <p:spPr bwMode="auto">
          <a:xfrm>
            <a:off x="4374356" y="6364560"/>
            <a:ext cx="395288" cy="3048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en-GB"/>
            </a:defPPr>
            <a:lvl1pPr algn="r" rtl="0" fontAlgn="base">
              <a:spcBef>
                <a:spcPct val="0"/>
              </a:spcBef>
              <a:spcAft>
                <a:spcPct val="0"/>
              </a:spcAft>
              <a:defRPr sz="1200" b="0" kern="1200">
                <a:solidFill>
                  <a:schemeClr val="tx2"/>
                </a:solidFill>
                <a:latin typeface="Arial" charset="0"/>
                <a:ea typeface="+mn-ea"/>
                <a:cs typeface="+mn-cs"/>
              </a:defRPr>
            </a:lvl1pPr>
            <a:lvl2pPr marL="457200" algn="l" rtl="0" fontAlgn="base">
              <a:spcBef>
                <a:spcPct val="0"/>
              </a:spcBef>
              <a:spcAft>
                <a:spcPct val="0"/>
              </a:spcAft>
              <a:defRPr b="1" kern="1200">
                <a:solidFill>
                  <a:schemeClr val="tx1"/>
                </a:solidFill>
                <a:latin typeface="Arial" charset="0"/>
                <a:ea typeface="+mn-ea"/>
                <a:cs typeface="+mn-cs"/>
              </a:defRPr>
            </a:lvl2pPr>
            <a:lvl3pPr marL="914400" algn="l" rtl="0" fontAlgn="base">
              <a:spcBef>
                <a:spcPct val="0"/>
              </a:spcBef>
              <a:spcAft>
                <a:spcPct val="0"/>
              </a:spcAft>
              <a:defRPr b="1" kern="1200">
                <a:solidFill>
                  <a:schemeClr val="tx1"/>
                </a:solidFill>
                <a:latin typeface="Arial" charset="0"/>
                <a:ea typeface="+mn-ea"/>
                <a:cs typeface="+mn-cs"/>
              </a:defRPr>
            </a:lvl3pPr>
            <a:lvl4pPr marL="1371600" algn="l" rtl="0" fontAlgn="base">
              <a:spcBef>
                <a:spcPct val="0"/>
              </a:spcBef>
              <a:spcAft>
                <a:spcPct val="0"/>
              </a:spcAft>
              <a:defRPr b="1" kern="1200">
                <a:solidFill>
                  <a:schemeClr val="tx1"/>
                </a:solidFill>
                <a:latin typeface="Arial" charset="0"/>
                <a:ea typeface="+mn-ea"/>
                <a:cs typeface="+mn-cs"/>
              </a:defRPr>
            </a:lvl4pPr>
            <a:lvl5pPr marL="1828800" algn="l" rtl="0" fontAlgn="base">
              <a:spcBef>
                <a:spcPct val="0"/>
              </a:spcBef>
              <a:spcAft>
                <a:spcPct val="0"/>
              </a:spcAft>
              <a:defRPr b="1" kern="1200">
                <a:solidFill>
                  <a:schemeClr val="tx1"/>
                </a:solidFill>
                <a:latin typeface="Arial" charset="0"/>
                <a:ea typeface="+mn-ea"/>
                <a:cs typeface="+mn-cs"/>
              </a:defRPr>
            </a:lvl5pPr>
            <a:lvl6pPr marL="2286000" algn="l" defTabSz="914400" rtl="0" eaLnBrk="1" latinLnBrk="0" hangingPunct="1">
              <a:defRPr b="1" kern="1200">
                <a:solidFill>
                  <a:schemeClr val="tx1"/>
                </a:solidFill>
                <a:latin typeface="Arial" charset="0"/>
                <a:ea typeface="+mn-ea"/>
                <a:cs typeface="+mn-cs"/>
              </a:defRPr>
            </a:lvl6pPr>
            <a:lvl7pPr marL="2743200" algn="l" defTabSz="914400" rtl="0" eaLnBrk="1" latinLnBrk="0" hangingPunct="1">
              <a:defRPr b="1" kern="1200">
                <a:solidFill>
                  <a:schemeClr val="tx1"/>
                </a:solidFill>
                <a:latin typeface="Arial" charset="0"/>
                <a:ea typeface="+mn-ea"/>
                <a:cs typeface="+mn-cs"/>
              </a:defRPr>
            </a:lvl7pPr>
            <a:lvl8pPr marL="3200400" algn="l" defTabSz="914400" rtl="0" eaLnBrk="1" latinLnBrk="0" hangingPunct="1">
              <a:defRPr b="1" kern="1200">
                <a:solidFill>
                  <a:schemeClr val="tx1"/>
                </a:solidFill>
                <a:latin typeface="Arial" charset="0"/>
                <a:ea typeface="+mn-ea"/>
                <a:cs typeface="+mn-cs"/>
              </a:defRPr>
            </a:lvl8pPr>
            <a:lvl9pPr marL="3657600" algn="l" defTabSz="914400" rtl="0" eaLnBrk="1" latinLnBrk="0" hangingPunct="1">
              <a:defRPr b="1" kern="1200">
                <a:solidFill>
                  <a:schemeClr val="tx1"/>
                </a:solidFill>
                <a:latin typeface="Arial" charset="0"/>
                <a:ea typeface="+mn-ea"/>
                <a:cs typeface="+mn-cs"/>
              </a:defRPr>
            </a:lvl9pPr>
          </a:lstStyle>
          <a:p>
            <a:pPr>
              <a:defRPr/>
            </a:pPr>
            <a:fld id="{B6E6EE37-625C-4968-8FA3-47BCA637BBD8}" type="slidenum">
              <a:rPr lang="en-GB" smtClean="0"/>
              <a:pPr>
                <a:defRPr/>
              </a:pPr>
              <a:t>38</a:t>
            </a:fld>
            <a:endParaRPr lang="en-GB" dirty="0"/>
          </a:p>
        </p:txBody>
      </p:sp>
    </p:spTree>
    <p:extLst>
      <p:ext uri="{BB962C8B-B14F-4D97-AF65-F5344CB8AC3E}">
        <p14:creationId xmlns:p14="http://schemas.microsoft.com/office/powerpoint/2010/main" val="21517600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3BB2B-4FB7-73F9-9F76-A94D5D951BDE}"/>
              </a:ext>
            </a:extLst>
          </p:cNvPr>
          <p:cNvSpPr>
            <a:spLocks noGrp="1"/>
          </p:cNvSpPr>
          <p:nvPr>
            <p:ph type="title"/>
          </p:nvPr>
        </p:nvSpPr>
        <p:spPr/>
        <p:txBody>
          <a:bodyPr/>
          <a:lstStyle/>
          <a:p>
            <a:r>
              <a:rPr lang="en-GB" sz="3200" dirty="0"/>
              <a:t>Influence of environmental factors on HR effectiveness</a:t>
            </a:r>
          </a:p>
        </p:txBody>
      </p:sp>
      <p:sp>
        <p:nvSpPr>
          <p:cNvPr id="3" name="Content Placeholder 2">
            <a:extLst>
              <a:ext uri="{FF2B5EF4-FFF2-40B4-BE49-F238E27FC236}">
                <a16:creationId xmlns:a16="http://schemas.microsoft.com/office/drawing/2014/main" id="{B0F5ADD4-CAA7-4182-90EC-C4BA1D45A110}"/>
              </a:ext>
            </a:extLst>
          </p:cNvPr>
          <p:cNvSpPr>
            <a:spLocks noGrp="1"/>
          </p:cNvSpPr>
          <p:nvPr>
            <p:ph idx="1"/>
          </p:nvPr>
        </p:nvSpPr>
        <p:spPr/>
        <p:txBody>
          <a:bodyPr/>
          <a:lstStyle/>
          <a:p>
            <a:r>
              <a:rPr lang="en-GB" sz="2000" dirty="0"/>
              <a:t>Strategic alignment</a:t>
            </a:r>
          </a:p>
          <a:p>
            <a:pPr lvl="1"/>
            <a:r>
              <a:rPr lang="en-GB" sz="1800" dirty="0"/>
              <a:t>External environmental scanning (e.g., via PESTLE analysis) enables HR to anticipate trends that affect workforce capability and align HR strategies with organisational goals.</a:t>
            </a:r>
          </a:p>
          <a:p>
            <a:r>
              <a:rPr lang="en-GB" sz="2200" dirty="0"/>
              <a:t>Adaptability and resilience</a:t>
            </a:r>
          </a:p>
          <a:p>
            <a:pPr lvl="1"/>
            <a:r>
              <a:rPr lang="en-GB" sz="1800" dirty="0"/>
              <a:t>In a dynamic environment, HR leaders must build organisational resilience through agile workforce planning and responsive talent strategies.</a:t>
            </a:r>
          </a:p>
          <a:p>
            <a:r>
              <a:rPr lang="en-GB" sz="2200" dirty="0"/>
              <a:t>Innovation and competitiveness</a:t>
            </a:r>
          </a:p>
          <a:p>
            <a:pPr lvl="1"/>
            <a:r>
              <a:rPr lang="en-GB" sz="1800" dirty="0"/>
              <a:t>Environmental challenges force HR to foster cultures that support innovation, continuous learning and flexibility in job design.</a:t>
            </a:r>
          </a:p>
        </p:txBody>
      </p:sp>
      <p:sp>
        <p:nvSpPr>
          <p:cNvPr id="4" name="Slide Number Placeholder 3">
            <a:extLst>
              <a:ext uri="{FF2B5EF4-FFF2-40B4-BE49-F238E27FC236}">
                <a16:creationId xmlns:a16="http://schemas.microsoft.com/office/drawing/2014/main" id="{3ABCA103-8511-8A49-29A1-8EB67EFD9698}"/>
              </a:ext>
            </a:extLst>
          </p:cNvPr>
          <p:cNvSpPr>
            <a:spLocks noGrp="1"/>
          </p:cNvSpPr>
          <p:nvPr>
            <p:ph type="sldNum" sz="quarter" idx="12"/>
          </p:nvPr>
        </p:nvSpPr>
        <p:spPr/>
        <p:txBody>
          <a:bodyPr/>
          <a:lstStyle/>
          <a:p>
            <a:pPr>
              <a:defRPr/>
            </a:pPr>
            <a:fld id="{B2DDF22A-6F88-124C-A747-38C10A009519}" type="slidenum">
              <a:rPr lang="en-GB" altLang="en-US" smtClean="0"/>
              <a:pPr>
                <a:defRPr/>
              </a:pPr>
              <a:t>39</a:t>
            </a:fld>
            <a:endParaRPr lang="en-GB" altLang="en-US"/>
          </a:p>
        </p:txBody>
      </p:sp>
    </p:spTree>
    <p:extLst>
      <p:ext uri="{BB962C8B-B14F-4D97-AF65-F5344CB8AC3E}">
        <p14:creationId xmlns:p14="http://schemas.microsoft.com/office/powerpoint/2010/main" val="22977459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9E298-AA53-0B2D-7777-03F92EF9D7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735C05-264E-5890-FE5E-4B3B9FD01D82}"/>
              </a:ext>
            </a:extLst>
          </p:cNvPr>
          <p:cNvSpPr>
            <a:spLocks noGrp="1"/>
          </p:cNvSpPr>
          <p:nvPr>
            <p:ph type="title"/>
          </p:nvPr>
        </p:nvSpPr>
        <p:spPr/>
        <p:txBody>
          <a:bodyPr/>
          <a:lstStyle/>
          <a:p>
            <a:r>
              <a:rPr lang="en-GB" sz="3200" dirty="0"/>
              <a:t>Influence of environmental factors on HR effectiveness</a:t>
            </a:r>
          </a:p>
        </p:txBody>
      </p:sp>
      <p:sp>
        <p:nvSpPr>
          <p:cNvPr id="3" name="Content Placeholder 2">
            <a:extLst>
              <a:ext uri="{FF2B5EF4-FFF2-40B4-BE49-F238E27FC236}">
                <a16:creationId xmlns:a16="http://schemas.microsoft.com/office/drawing/2014/main" id="{B4D9A73E-752C-D3E5-D5E5-0B9E21CCB84B}"/>
              </a:ext>
            </a:extLst>
          </p:cNvPr>
          <p:cNvSpPr>
            <a:spLocks noGrp="1"/>
          </p:cNvSpPr>
          <p:nvPr>
            <p:ph idx="1"/>
          </p:nvPr>
        </p:nvSpPr>
        <p:spPr/>
        <p:txBody>
          <a:bodyPr/>
          <a:lstStyle/>
          <a:p>
            <a:r>
              <a:rPr lang="en-GB" sz="2000" dirty="0"/>
              <a:t>Employee engagement and wellbeing</a:t>
            </a:r>
          </a:p>
          <a:p>
            <a:pPr lvl="1"/>
            <a:r>
              <a:rPr lang="en-GB" sz="1600" dirty="0"/>
              <a:t>Social expectations about wellbeing, purpose, and inclusion influence HR initiatives on mental health support, flexible work and ergonomic policies, enhancing attraction and retention.</a:t>
            </a:r>
          </a:p>
          <a:p>
            <a:r>
              <a:rPr lang="en-GB" sz="1800" dirty="0"/>
              <a:t>Decision quality under uncertainty</a:t>
            </a:r>
          </a:p>
          <a:p>
            <a:pPr lvl="1"/>
            <a:r>
              <a:rPr lang="en-GB" sz="1400" dirty="0"/>
              <a:t>HR managers integrate environmental data (economic, legal, technological or sectoral) into evidence-based decision making to proactively shape HR practices with measurable outcomes.</a:t>
            </a:r>
          </a:p>
        </p:txBody>
      </p:sp>
      <p:sp>
        <p:nvSpPr>
          <p:cNvPr id="4" name="Slide Number Placeholder 3">
            <a:extLst>
              <a:ext uri="{FF2B5EF4-FFF2-40B4-BE49-F238E27FC236}">
                <a16:creationId xmlns:a16="http://schemas.microsoft.com/office/drawing/2014/main" id="{3A583EDC-1080-498A-0080-6A091DF33C67}"/>
              </a:ext>
            </a:extLst>
          </p:cNvPr>
          <p:cNvSpPr>
            <a:spLocks noGrp="1"/>
          </p:cNvSpPr>
          <p:nvPr>
            <p:ph type="sldNum" sz="quarter" idx="12"/>
          </p:nvPr>
        </p:nvSpPr>
        <p:spPr/>
        <p:txBody>
          <a:bodyPr/>
          <a:lstStyle/>
          <a:p>
            <a:pPr>
              <a:defRPr/>
            </a:pPr>
            <a:fld id="{B2DDF22A-6F88-124C-A747-38C10A009519}" type="slidenum">
              <a:rPr lang="en-GB" altLang="en-US" smtClean="0"/>
              <a:pPr>
                <a:defRPr/>
              </a:pPr>
              <a:t>40</a:t>
            </a:fld>
            <a:endParaRPr lang="en-GB" altLang="en-US"/>
          </a:p>
        </p:txBody>
      </p:sp>
    </p:spTree>
    <p:extLst>
      <p:ext uri="{BB962C8B-B14F-4D97-AF65-F5344CB8AC3E}">
        <p14:creationId xmlns:p14="http://schemas.microsoft.com/office/powerpoint/2010/main" val="16551559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43B78-99DF-F496-C6F1-485B14483FEB}"/>
              </a:ext>
            </a:extLst>
          </p:cNvPr>
          <p:cNvSpPr>
            <a:spLocks noGrp="1"/>
          </p:cNvSpPr>
          <p:nvPr>
            <p:ph type="title"/>
          </p:nvPr>
        </p:nvSpPr>
        <p:spPr/>
        <p:txBody>
          <a:bodyPr/>
          <a:lstStyle/>
          <a:p>
            <a:r>
              <a:rPr lang="en-GB" sz="3200" dirty="0"/>
              <a:t>Environmental factors impacting HR decision-making</a:t>
            </a:r>
          </a:p>
        </p:txBody>
      </p:sp>
      <p:sp>
        <p:nvSpPr>
          <p:cNvPr id="3" name="Content Placeholder 2">
            <a:extLst>
              <a:ext uri="{FF2B5EF4-FFF2-40B4-BE49-F238E27FC236}">
                <a16:creationId xmlns:a16="http://schemas.microsoft.com/office/drawing/2014/main" id="{E1197EB9-6EFD-4133-599C-1092A68AF6F7}"/>
              </a:ext>
            </a:extLst>
          </p:cNvPr>
          <p:cNvSpPr>
            <a:spLocks noGrp="1"/>
          </p:cNvSpPr>
          <p:nvPr>
            <p:ph idx="1"/>
          </p:nvPr>
        </p:nvSpPr>
        <p:spPr/>
        <p:txBody>
          <a:bodyPr/>
          <a:lstStyle/>
          <a:p>
            <a:r>
              <a:rPr lang="en-GB" sz="2000" dirty="0"/>
              <a:t>Legal and regulatory environment</a:t>
            </a:r>
          </a:p>
          <a:p>
            <a:pPr lvl="1"/>
            <a:r>
              <a:rPr lang="en-GB" sz="1600" dirty="0"/>
              <a:t>Changes in employment law, worker protections, minimum wage legislation, and compliance requirements alter HR policies on hiring, termination, equal opportunity, and benefits. HR must stay legally compliant to avoid litigation and reputational risk.</a:t>
            </a:r>
            <a:endParaRPr lang="en-GB" sz="2000" dirty="0"/>
          </a:p>
          <a:p>
            <a:r>
              <a:rPr lang="en-GB" sz="2000" dirty="0"/>
              <a:t>Labour market dynamics</a:t>
            </a:r>
          </a:p>
          <a:p>
            <a:pPr lvl="1"/>
            <a:r>
              <a:rPr lang="en-GB" sz="1600" dirty="0"/>
              <a:t>Supply and demand for talent affects sourcing strategies, retention tactics, and compensation benchmarks. Tight labour markets compel HR to innovate in talent attraction and retention.</a:t>
            </a:r>
            <a:endParaRPr lang="en-GB" sz="2000" dirty="0"/>
          </a:p>
          <a:p>
            <a:r>
              <a:rPr lang="en-GB" sz="2000" dirty="0"/>
              <a:t>Political and policy shifts</a:t>
            </a:r>
          </a:p>
          <a:p>
            <a:pPr lvl="1"/>
            <a:r>
              <a:rPr lang="en-GB" sz="1600" dirty="0"/>
              <a:t>Government policies on immigration, health and safety standards, and workplace regulations require HR to adjust practices (e.g., remote work policies, safety protocols).</a:t>
            </a:r>
            <a:endParaRPr lang="en-GB" sz="2000" dirty="0"/>
          </a:p>
        </p:txBody>
      </p:sp>
      <p:sp>
        <p:nvSpPr>
          <p:cNvPr id="4" name="Slide Number Placeholder 3">
            <a:extLst>
              <a:ext uri="{FF2B5EF4-FFF2-40B4-BE49-F238E27FC236}">
                <a16:creationId xmlns:a16="http://schemas.microsoft.com/office/drawing/2014/main" id="{E27F69AA-23FE-BB7A-648A-3D78596F85C0}"/>
              </a:ext>
            </a:extLst>
          </p:cNvPr>
          <p:cNvSpPr>
            <a:spLocks noGrp="1"/>
          </p:cNvSpPr>
          <p:nvPr>
            <p:ph type="sldNum" sz="quarter" idx="12"/>
          </p:nvPr>
        </p:nvSpPr>
        <p:spPr/>
        <p:txBody>
          <a:bodyPr/>
          <a:lstStyle/>
          <a:p>
            <a:pPr>
              <a:defRPr/>
            </a:pPr>
            <a:fld id="{B2DDF22A-6F88-124C-A747-38C10A009519}" type="slidenum">
              <a:rPr lang="en-GB" altLang="en-US" smtClean="0"/>
              <a:pPr>
                <a:defRPr/>
              </a:pPr>
              <a:t>41</a:t>
            </a:fld>
            <a:endParaRPr lang="en-GB" altLang="en-US"/>
          </a:p>
        </p:txBody>
      </p:sp>
    </p:spTree>
    <p:extLst>
      <p:ext uri="{BB962C8B-B14F-4D97-AF65-F5344CB8AC3E}">
        <p14:creationId xmlns:p14="http://schemas.microsoft.com/office/powerpoint/2010/main" val="4984481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54CB0B-D82D-28D1-C891-4202965E89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57BAF0-B13F-169D-B5FF-10576644A4D2}"/>
              </a:ext>
            </a:extLst>
          </p:cNvPr>
          <p:cNvSpPr>
            <a:spLocks noGrp="1"/>
          </p:cNvSpPr>
          <p:nvPr>
            <p:ph type="title"/>
          </p:nvPr>
        </p:nvSpPr>
        <p:spPr/>
        <p:txBody>
          <a:bodyPr/>
          <a:lstStyle/>
          <a:p>
            <a:r>
              <a:rPr lang="en-GB" sz="3200" dirty="0"/>
              <a:t>Environmental factors impacting HR decision-making</a:t>
            </a:r>
          </a:p>
        </p:txBody>
      </p:sp>
      <p:sp>
        <p:nvSpPr>
          <p:cNvPr id="3" name="Content Placeholder 2">
            <a:extLst>
              <a:ext uri="{FF2B5EF4-FFF2-40B4-BE49-F238E27FC236}">
                <a16:creationId xmlns:a16="http://schemas.microsoft.com/office/drawing/2014/main" id="{750605D8-1BC0-77C4-6D76-427A60B209A2}"/>
              </a:ext>
            </a:extLst>
          </p:cNvPr>
          <p:cNvSpPr>
            <a:spLocks noGrp="1"/>
          </p:cNvSpPr>
          <p:nvPr>
            <p:ph idx="1"/>
          </p:nvPr>
        </p:nvSpPr>
        <p:spPr/>
        <p:txBody>
          <a:bodyPr/>
          <a:lstStyle/>
          <a:p>
            <a:r>
              <a:rPr lang="en-GB" sz="2000" dirty="0"/>
              <a:t>Economic pressures and cost-management</a:t>
            </a:r>
          </a:p>
          <a:p>
            <a:pPr lvl="1"/>
            <a:r>
              <a:rPr lang="en-GB" sz="1600" dirty="0"/>
              <a:t>Economic downturns trigger decisions on layoffs, restructuring, benefits redesign and variable pay structures. HR must balance cost efficiency with employee morale.</a:t>
            </a:r>
            <a:endParaRPr lang="en-GB" sz="2000" dirty="0"/>
          </a:p>
          <a:p>
            <a:r>
              <a:rPr lang="en-GB" sz="2000" dirty="0"/>
              <a:t>Technological disruptions</a:t>
            </a:r>
          </a:p>
          <a:p>
            <a:pPr lvl="1"/>
            <a:r>
              <a:rPr lang="en-GB" sz="1600" dirty="0"/>
              <a:t>HR decisions involve selection and deployment of HRIS systems, digital learning platforms, and analytics capabilities to support data-driven decision making.</a:t>
            </a:r>
          </a:p>
        </p:txBody>
      </p:sp>
      <p:sp>
        <p:nvSpPr>
          <p:cNvPr id="4" name="Slide Number Placeholder 3">
            <a:extLst>
              <a:ext uri="{FF2B5EF4-FFF2-40B4-BE49-F238E27FC236}">
                <a16:creationId xmlns:a16="http://schemas.microsoft.com/office/drawing/2014/main" id="{611C2856-D494-16DF-4188-DCDA55A9D0B4}"/>
              </a:ext>
            </a:extLst>
          </p:cNvPr>
          <p:cNvSpPr>
            <a:spLocks noGrp="1"/>
          </p:cNvSpPr>
          <p:nvPr>
            <p:ph type="sldNum" sz="quarter" idx="12"/>
          </p:nvPr>
        </p:nvSpPr>
        <p:spPr/>
        <p:txBody>
          <a:bodyPr/>
          <a:lstStyle/>
          <a:p>
            <a:pPr>
              <a:defRPr/>
            </a:pPr>
            <a:fld id="{B2DDF22A-6F88-124C-A747-38C10A009519}" type="slidenum">
              <a:rPr lang="en-GB" altLang="en-US" smtClean="0"/>
              <a:pPr>
                <a:defRPr/>
              </a:pPr>
              <a:t>42</a:t>
            </a:fld>
            <a:endParaRPr lang="en-GB" altLang="en-US"/>
          </a:p>
        </p:txBody>
      </p:sp>
    </p:spTree>
    <p:extLst>
      <p:ext uri="{BB962C8B-B14F-4D97-AF65-F5344CB8AC3E}">
        <p14:creationId xmlns:p14="http://schemas.microsoft.com/office/powerpoint/2010/main" val="31768205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4F2EC-7677-B8CC-B8E6-689B19393DE8}"/>
              </a:ext>
            </a:extLst>
          </p:cNvPr>
          <p:cNvSpPr>
            <a:spLocks noGrp="1"/>
          </p:cNvSpPr>
          <p:nvPr>
            <p:ph type="title"/>
          </p:nvPr>
        </p:nvSpPr>
        <p:spPr/>
        <p:txBody>
          <a:bodyPr/>
          <a:lstStyle/>
          <a:p>
            <a:r>
              <a:rPr lang="en-GB" dirty="0"/>
              <a:t>Activity 2 (25–30 min)</a:t>
            </a:r>
          </a:p>
        </p:txBody>
      </p:sp>
      <p:sp>
        <p:nvSpPr>
          <p:cNvPr id="3" name="Content Placeholder 2">
            <a:extLst>
              <a:ext uri="{FF2B5EF4-FFF2-40B4-BE49-F238E27FC236}">
                <a16:creationId xmlns:a16="http://schemas.microsoft.com/office/drawing/2014/main" id="{C84C300B-489F-AE61-C7B3-FC32344094E8}"/>
              </a:ext>
            </a:extLst>
          </p:cNvPr>
          <p:cNvSpPr>
            <a:spLocks noGrp="1"/>
          </p:cNvSpPr>
          <p:nvPr>
            <p:ph idx="1"/>
          </p:nvPr>
        </p:nvSpPr>
        <p:spPr/>
        <p:txBody>
          <a:bodyPr/>
          <a:lstStyle/>
          <a:p>
            <a:pPr marL="0" indent="0">
              <a:buNone/>
            </a:pPr>
            <a:r>
              <a:rPr lang="en-GB" sz="2000" b="1" dirty="0"/>
              <a:t>Designing HR for strategic fit </a:t>
            </a:r>
            <a:r>
              <a:rPr lang="en-GB" sz="2000" dirty="0"/>
              <a:t>(scenario from activity 1)</a:t>
            </a:r>
          </a:p>
          <a:p>
            <a:r>
              <a:rPr lang="en-GB" sz="2000" b="1" dirty="0"/>
              <a:t>Task A: Internal Alignment (15 minutes)</a:t>
            </a:r>
          </a:p>
          <a:p>
            <a:r>
              <a:rPr lang="en-GB" sz="2000" dirty="0"/>
              <a:t>Each group must decide and justify:</a:t>
            </a:r>
          </a:p>
          <a:p>
            <a:pPr lvl="1"/>
            <a:r>
              <a:rPr lang="en-GB" sz="1800" dirty="0"/>
              <a:t>HR practices that best support their strategy</a:t>
            </a:r>
            <a:br>
              <a:rPr lang="en-GB" sz="1800" dirty="0"/>
            </a:br>
            <a:r>
              <a:rPr lang="en-GB" sz="1800" dirty="0"/>
              <a:t>(recruitment, training, rewards, performance management)</a:t>
            </a:r>
          </a:p>
          <a:p>
            <a:pPr lvl="1"/>
            <a:r>
              <a:rPr lang="en-GB" sz="1800" dirty="0"/>
              <a:t>The most suitable organisational structure</a:t>
            </a:r>
            <a:br>
              <a:rPr lang="en-GB" sz="1800" dirty="0"/>
            </a:br>
            <a:r>
              <a:rPr lang="en-GB" sz="1800" dirty="0"/>
              <a:t>(centralised vs decentralised, formal vs flexible)</a:t>
            </a:r>
          </a:p>
          <a:p>
            <a:pPr lvl="1"/>
            <a:r>
              <a:rPr lang="en-GB" sz="1800" dirty="0"/>
              <a:t>The type of organisational culture required</a:t>
            </a:r>
            <a:br>
              <a:rPr lang="en-GB" sz="1800" dirty="0"/>
            </a:br>
            <a:r>
              <a:rPr lang="en-GB" sz="1800" dirty="0"/>
              <a:t>(e.g. efficiency-driven, innovation-oriented, customer-focused)</a:t>
            </a:r>
          </a:p>
          <a:p>
            <a:r>
              <a:rPr lang="en-GB" sz="2000" b="1" dirty="0"/>
              <a:t>Task B: Risk of Misalignment (5 minutes)</a:t>
            </a:r>
          </a:p>
          <a:p>
            <a:pPr lvl="1"/>
            <a:r>
              <a:rPr lang="en-GB" sz="1800" dirty="0"/>
              <a:t>What would happen if HR practices and culture did not align with the strategy?</a:t>
            </a:r>
          </a:p>
          <a:p>
            <a:pPr marL="0" indent="0">
              <a:buNone/>
            </a:pPr>
            <a:endParaRPr lang="en-GB" sz="2000" dirty="0"/>
          </a:p>
          <a:p>
            <a:pPr marL="0" indent="0">
              <a:buNone/>
            </a:pPr>
            <a:endParaRPr lang="en-GB" sz="2000" dirty="0"/>
          </a:p>
        </p:txBody>
      </p:sp>
      <p:sp>
        <p:nvSpPr>
          <p:cNvPr id="4" name="Slide Number Placeholder 3">
            <a:extLst>
              <a:ext uri="{FF2B5EF4-FFF2-40B4-BE49-F238E27FC236}">
                <a16:creationId xmlns:a16="http://schemas.microsoft.com/office/drawing/2014/main" id="{09C288B3-7CC2-70B1-BC5C-A55BA543D9E0}"/>
              </a:ext>
            </a:extLst>
          </p:cNvPr>
          <p:cNvSpPr>
            <a:spLocks noGrp="1"/>
          </p:cNvSpPr>
          <p:nvPr>
            <p:ph type="sldNum" sz="quarter" idx="12"/>
          </p:nvPr>
        </p:nvSpPr>
        <p:spPr/>
        <p:txBody>
          <a:bodyPr/>
          <a:lstStyle/>
          <a:p>
            <a:pPr>
              <a:defRPr/>
            </a:pPr>
            <a:fld id="{B2DDF22A-6F88-124C-A747-38C10A009519}" type="slidenum">
              <a:rPr lang="en-GB" altLang="en-US" smtClean="0"/>
              <a:pPr>
                <a:defRPr/>
              </a:pPr>
              <a:t>43</a:t>
            </a:fld>
            <a:endParaRPr lang="en-GB" altLang="en-US"/>
          </a:p>
        </p:txBody>
      </p:sp>
    </p:spTree>
    <p:extLst>
      <p:ext uri="{BB962C8B-B14F-4D97-AF65-F5344CB8AC3E}">
        <p14:creationId xmlns:p14="http://schemas.microsoft.com/office/powerpoint/2010/main" val="41597890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F61EE242-58A7-7BAB-0837-EB4EE68CAA9F}"/>
              </a:ext>
            </a:extLst>
          </p:cNvPr>
          <p:cNvSpPr>
            <a:spLocks noGrp="1"/>
          </p:cNvSpPr>
          <p:nvPr>
            <p:ph type="title"/>
          </p:nvPr>
        </p:nvSpPr>
        <p:spPr/>
        <p:txBody>
          <a:bodyPr/>
          <a:lstStyle/>
          <a:p>
            <a:r>
              <a:rPr lang="en-US" altLang="en-US" b="1" dirty="0"/>
              <a:t>Summary</a:t>
            </a:r>
          </a:p>
        </p:txBody>
      </p:sp>
      <p:sp>
        <p:nvSpPr>
          <p:cNvPr id="2" name="Slide Number Placeholder 1">
            <a:extLst>
              <a:ext uri="{FF2B5EF4-FFF2-40B4-BE49-F238E27FC236}">
                <a16:creationId xmlns:a16="http://schemas.microsoft.com/office/drawing/2014/main" id="{76D61CE8-92D0-2225-9055-DDE7C83D1E29}"/>
              </a:ext>
            </a:extLst>
          </p:cNvPr>
          <p:cNvSpPr>
            <a:spLocks noGrp="1"/>
          </p:cNvSpPr>
          <p:nvPr>
            <p:ph type="sldNum" sz="quarter" idx="12"/>
          </p:nvPr>
        </p:nvSpPr>
        <p:spPr/>
        <p:txBody>
          <a:bodyPr/>
          <a:lstStyle/>
          <a:p>
            <a:pPr>
              <a:defRPr/>
            </a:pPr>
            <a:fld id="{B2DDF22A-6F88-124C-A747-38C10A009519}" type="slidenum">
              <a:rPr lang="en-GB" altLang="en-US" smtClean="0"/>
              <a:pPr>
                <a:defRPr/>
              </a:pPr>
              <a:t>44</a:t>
            </a:fld>
            <a:endParaRPr lang="en-GB" altLang="en-US"/>
          </a:p>
        </p:txBody>
      </p:sp>
      <p:sp>
        <p:nvSpPr>
          <p:cNvPr id="4" name="Content Placeholder 3">
            <a:extLst>
              <a:ext uri="{FF2B5EF4-FFF2-40B4-BE49-F238E27FC236}">
                <a16:creationId xmlns:a16="http://schemas.microsoft.com/office/drawing/2014/main" id="{4526A7B9-3897-78A3-66A1-591D630A7C7A}"/>
              </a:ext>
            </a:extLst>
          </p:cNvPr>
          <p:cNvSpPr>
            <a:spLocks noGrp="1"/>
          </p:cNvSpPr>
          <p:nvPr>
            <p:ph idx="1"/>
          </p:nvPr>
        </p:nvSpPr>
        <p:spPr/>
        <p:txBody>
          <a:bodyPr/>
          <a:lstStyle/>
          <a:p>
            <a:r>
              <a:rPr lang="en-GB" sz="1800" dirty="0"/>
              <a:t>HRM plays a strategic role by aligning people, skills, and capabilities with organisational goals.</a:t>
            </a:r>
          </a:p>
          <a:p>
            <a:r>
              <a:rPr lang="en-GB" sz="1800" dirty="0"/>
              <a:t>Organisational strategy directly shapes HR practices, including recruitment, training, performance management, and rewards.</a:t>
            </a:r>
          </a:p>
          <a:p>
            <a:r>
              <a:rPr lang="en-GB" sz="1800" dirty="0"/>
              <a:t>The external environment (economic, technological, legal, political, and social factors) requires HR to be adaptive and proactive.</a:t>
            </a:r>
          </a:p>
          <a:p>
            <a:r>
              <a:rPr lang="en-GB" sz="1800" dirty="0"/>
              <a:t>The internal environment—strategy, structure, and culture—strongly influences how HR policies are designed and implemented.</a:t>
            </a:r>
          </a:p>
          <a:p>
            <a:r>
              <a:rPr lang="en-GB" sz="1800" dirty="0"/>
              <a:t>Understanding megatrends, inflexion points, and weak signals enables HR to anticipate change and build organisational resilience.</a:t>
            </a:r>
          </a:p>
          <a:p>
            <a:r>
              <a:rPr lang="en-GB" sz="1800" dirty="0"/>
              <a:t>Effective HRM integrates external environmental pressures with internal organisational needs to support sustainable competitive advantage.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A3303E04-0CE7-DB21-059B-CE9225C84CA7}"/>
              </a:ext>
            </a:extLst>
          </p:cNvPr>
          <p:cNvSpPr>
            <a:spLocks noGrp="1"/>
          </p:cNvSpPr>
          <p:nvPr>
            <p:ph type="title"/>
          </p:nvPr>
        </p:nvSpPr>
        <p:spPr/>
        <p:txBody>
          <a:bodyPr/>
          <a:lstStyle/>
          <a:p>
            <a:r>
              <a:rPr lang="en-US" altLang="en-US" b="1"/>
              <a:t>References</a:t>
            </a:r>
          </a:p>
        </p:txBody>
      </p:sp>
      <p:sp>
        <p:nvSpPr>
          <p:cNvPr id="38915" name="Content Placeholder 2">
            <a:extLst>
              <a:ext uri="{FF2B5EF4-FFF2-40B4-BE49-F238E27FC236}">
                <a16:creationId xmlns:a16="http://schemas.microsoft.com/office/drawing/2014/main" id="{05682C6C-DFE6-9399-4C4C-A2661F160333}"/>
              </a:ext>
            </a:extLst>
          </p:cNvPr>
          <p:cNvSpPr>
            <a:spLocks noGrp="1"/>
          </p:cNvSpPr>
          <p:nvPr>
            <p:ph idx="1"/>
          </p:nvPr>
        </p:nvSpPr>
        <p:spPr>
          <a:xfrm>
            <a:off x="457200" y="1600200"/>
            <a:ext cx="8229600" cy="3916363"/>
          </a:xfrm>
        </p:spPr>
        <p:txBody>
          <a:bodyPr/>
          <a:lstStyle/>
          <a:p>
            <a:pPr>
              <a:spcBef>
                <a:spcPts val="300"/>
              </a:spcBef>
              <a:spcAft>
                <a:spcPts val="300"/>
              </a:spcAft>
            </a:pPr>
            <a:r>
              <a:rPr lang="en-US" altLang="en-US" sz="1600" dirty="0"/>
              <a:t>Armstrong, M. (2020). Armstrong's Handbook of Human Resource Management Practice. Kogan Page.</a:t>
            </a:r>
          </a:p>
          <a:p>
            <a:pPr>
              <a:spcBef>
                <a:spcPts val="300"/>
              </a:spcBef>
              <a:spcAft>
                <a:spcPts val="300"/>
              </a:spcAft>
            </a:pPr>
            <a:r>
              <a:rPr lang="en-US" altLang="en-US" sz="1600" dirty="0"/>
              <a:t>Boxall, P., &amp; Purcell, J. (2016). Strategy and Human Resource Management. Palgrave.</a:t>
            </a:r>
          </a:p>
          <a:p>
            <a:pPr>
              <a:spcBef>
                <a:spcPts val="300"/>
              </a:spcBef>
              <a:spcAft>
                <a:spcPts val="300"/>
              </a:spcAft>
            </a:pPr>
            <a:r>
              <a:rPr lang="en-US" altLang="en-US" sz="1600" dirty="0"/>
              <a:t>CIPD (2021). People Management in the Public Sector. Chartered Institute of Personnel and Development.</a:t>
            </a:r>
          </a:p>
          <a:p>
            <a:pPr>
              <a:spcBef>
                <a:spcPts val="300"/>
              </a:spcBef>
              <a:spcAft>
                <a:spcPts val="300"/>
              </a:spcAft>
            </a:pPr>
            <a:r>
              <a:rPr lang="en-US" altLang="en-US" sz="1600" dirty="0"/>
              <a:t>Dessler, G. (2017). Human Resource Management. Pearson Education.</a:t>
            </a:r>
          </a:p>
          <a:p>
            <a:pPr>
              <a:spcBef>
                <a:spcPts val="300"/>
              </a:spcBef>
              <a:spcAft>
                <a:spcPts val="300"/>
              </a:spcAft>
            </a:pPr>
            <a:r>
              <a:rPr lang="en-US" altLang="en-US" sz="1600" dirty="0"/>
              <a:t>Lussier, R. N., &amp; Hendon, J. R. (2018). Fundamentals of Human Resource Management : Functions, Applications, Skill Development. SAGE</a:t>
            </a:r>
          </a:p>
          <a:p>
            <a:pPr>
              <a:spcBef>
                <a:spcPts val="300"/>
              </a:spcBef>
              <a:spcAft>
                <a:spcPts val="300"/>
              </a:spcAft>
            </a:pPr>
            <a:r>
              <a:rPr lang="en-US" altLang="en-US" sz="1600" dirty="0"/>
              <a:t>SHRM (2022). The Role of HR in Small Business. Society for Human Resource Management.</a:t>
            </a:r>
          </a:p>
          <a:p>
            <a:pPr>
              <a:spcBef>
                <a:spcPts val="300"/>
              </a:spcBef>
              <a:spcAft>
                <a:spcPts val="300"/>
              </a:spcAft>
            </a:pPr>
            <a:r>
              <a:rPr lang="en-GB" sz="1600" dirty="0"/>
              <a:t>Whittington, R., </a:t>
            </a:r>
            <a:r>
              <a:rPr lang="en-GB" sz="1600" dirty="0" err="1"/>
              <a:t>Regnér</a:t>
            </a:r>
            <a:r>
              <a:rPr lang="en-GB" sz="1600" dirty="0"/>
              <a:t>, P., Angwin, D., Johnson, G., Scholes, K., Evans, J. and Kerridge, C. (2020). </a:t>
            </a:r>
            <a:r>
              <a:rPr lang="en-GB" sz="1600" i="1" dirty="0"/>
              <a:t>Exploring strategy: Text and cases</a:t>
            </a:r>
            <a:r>
              <a:rPr lang="en-GB" sz="1600" dirty="0"/>
              <a:t>. Harlow, England: Pearson.</a:t>
            </a:r>
          </a:p>
          <a:p>
            <a:pPr>
              <a:spcBef>
                <a:spcPts val="300"/>
              </a:spcBef>
              <a:spcAft>
                <a:spcPts val="300"/>
              </a:spcAft>
            </a:pPr>
            <a:endParaRPr lang="en-US" altLang="en-US" sz="1600" dirty="0"/>
          </a:p>
        </p:txBody>
      </p:sp>
      <p:sp>
        <p:nvSpPr>
          <p:cNvPr id="2" name="Slide Number Placeholder 1">
            <a:extLst>
              <a:ext uri="{FF2B5EF4-FFF2-40B4-BE49-F238E27FC236}">
                <a16:creationId xmlns:a16="http://schemas.microsoft.com/office/drawing/2014/main" id="{72B27636-99CB-8FE5-BEBF-080F9BBC247A}"/>
              </a:ext>
            </a:extLst>
          </p:cNvPr>
          <p:cNvSpPr>
            <a:spLocks noGrp="1"/>
          </p:cNvSpPr>
          <p:nvPr>
            <p:ph type="sldNum" sz="quarter" idx="12"/>
          </p:nvPr>
        </p:nvSpPr>
        <p:spPr/>
        <p:txBody>
          <a:bodyPr/>
          <a:lstStyle/>
          <a:p>
            <a:pPr>
              <a:defRPr/>
            </a:pPr>
            <a:fld id="{B2DDF22A-6F88-124C-A747-38C10A009519}" type="slidenum">
              <a:rPr lang="en-GB" altLang="en-US" smtClean="0"/>
              <a:pPr>
                <a:defRPr/>
              </a:pPr>
              <a:t>45</a:t>
            </a:fld>
            <a:endParaRPr lang="en-GB" altLang="en-US"/>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3746</TotalTime>
  <Words>2947</Words>
  <Application>Microsoft Macintosh PowerPoint</Application>
  <PresentationFormat>On-screen Show (4:3)</PresentationFormat>
  <Paragraphs>302</Paragraphs>
  <Slides>45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Arial</vt:lpstr>
      <vt:lpstr>Myriad Pro</vt:lpstr>
      <vt:lpstr>Verdana</vt:lpstr>
      <vt:lpstr>20140311PresentationUWTSDTemplate</vt:lpstr>
      <vt:lpstr>LCBB5012 </vt:lpstr>
      <vt:lpstr>Recap – Week 1</vt:lpstr>
      <vt:lpstr>Today’s LOs</vt:lpstr>
      <vt:lpstr>PowerPoint Presentation</vt:lpstr>
      <vt:lpstr>Strategy and strategic planning</vt:lpstr>
      <vt:lpstr>Strategy and strategic planning</vt:lpstr>
      <vt:lpstr>HRM’s role in strategic planning</vt:lpstr>
      <vt:lpstr>HR Strategy Model</vt:lpstr>
      <vt:lpstr>PowerPoint Presentation</vt:lpstr>
      <vt:lpstr>A structured approach to analyse the layers of business environment</vt:lpstr>
      <vt:lpstr>The external environment</vt:lpstr>
      <vt:lpstr>Nine major forces originating in the external environment</vt:lpstr>
      <vt:lpstr>PESTEL - 6 macro variables</vt:lpstr>
      <vt:lpstr>Pivotal variables</vt:lpstr>
      <vt:lpstr>Industry and sector analysis – Porter’s five forces framework</vt:lpstr>
      <vt:lpstr>The internal environment</vt:lpstr>
      <vt:lpstr>What is strategy?</vt:lpstr>
      <vt:lpstr>Dimensions of company strategy</vt:lpstr>
      <vt:lpstr>Sustainable Competitive Advantage</vt:lpstr>
      <vt:lpstr>Levels of strategy</vt:lpstr>
      <vt:lpstr>Three generic strategies (Porter)</vt:lpstr>
      <vt:lpstr>Three generic strategies</vt:lpstr>
      <vt:lpstr>How strategy affects HRM</vt:lpstr>
      <vt:lpstr>How strategy affects HRM</vt:lpstr>
      <vt:lpstr>How HRM influences strategy</vt:lpstr>
      <vt:lpstr>Structure</vt:lpstr>
      <vt:lpstr>Impact of structure on HRM</vt:lpstr>
      <vt:lpstr>Organisational culture</vt:lpstr>
      <vt:lpstr>Artifacts of organisational culture</vt:lpstr>
      <vt:lpstr>Artifacts of organisational culture</vt:lpstr>
      <vt:lpstr>Organisational culture and employee behaviour</vt:lpstr>
      <vt:lpstr>Bringing it all together</vt:lpstr>
      <vt:lpstr>Activity 1 (20–25 min)</vt:lpstr>
      <vt:lpstr>Activity 1</vt:lpstr>
      <vt:lpstr>PowerPoint Presentation</vt:lpstr>
      <vt:lpstr>Changes in the business environment</vt:lpstr>
      <vt:lpstr>Changes in the business environment</vt:lpstr>
      <vt:lpstr>Directions of change</vt:lpstr>
      <vt:lpstr>Influence of environmental factors on HR effectiveness</vt:lpstr>
      <vt:lpstr>Influence of environmental factors on HR effectiveness</vt:lpstr>
      <vt:lpstr>Environmental factors impacting HR decision-making</vt:lpstr>
      <vt:lpstr>Environmental factors impacting HR decision-making</vt:lpstr>
      <vt:lpstr>Activity 2 (25–30 min)</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Das Sarma</cp:lastModifiedBy>
  <cp:revision>53</cp:revision>
  <cp:lastPrinted>1601-01-01T00:00:00Z</cp:lastPrinted>
  <dcterms:created xsi:type="dcterms:W3CDTF">2002-10-07T19:43:58Z</dcterms:created>
  <dcterms:modified xsi:type="dcterms:W3CDTF">2026-01-20T12:43:38Z</dcterms:modified>
</cp:coreProperties>
</file>