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CCE28-D214-4687-9334-974FB35591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E259E2-2368-41ED-B471-E28C27DB91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8E85D-A661-45A2-A404-1F5C7315E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FBB6F-0244-4AA6-BE7A-357A39A6A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5D806-912E-46C4-838F-B7698107C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826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1ED88-9D63-41D0-AF9F-8691E8F68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18FAD-0156-4CA3-BE2B-DD3B3701C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E845D-5A74-444B-8720-78F889A7A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63EFE-90B3-4C46-BAAE-93612653C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9C35A-059A-4289-A903-3BF20BDE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433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FF84B-DA81-478E-A3D9-DE578F597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8BE29-E938-4558-BF05-A3B4BC500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DF598-8F6F-4153-8D47-462C69E0F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82E68-005B-4623-BF46-1712685C3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4AAF5-CFC9-48EE-AB12-DFD3B47C2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327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FF7EC-2AE9-44B1-8104-4003F0C8A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63696-CF63-412B-850E-5939BF8A3D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6E6184-62DC-44DC-B127-96FD7DBCC9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85DC8-BBE8-43E3-8E29-28AEF5B34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061347-16BD-4A8D-9ABC-CB5558436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F7D4FC-7A5C-4804-B68A-3BFB66E72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446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F60F0-5A7C-445F-8443-20B4C85A2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987AC-57DE-453D-937C-FFB6719A23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5CA6D-507E-42A4-BC83-8E9B9B85F0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FB4207-836A-428F-9390-FD92BA94BE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58041B-4BD7-45A5-97F2-2653D0FC5E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3904F4-119F-4920-8B6F-E32E84543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4DEBB8-7DC1-4F68-8A61-A7343881C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167FB-7DB6-401E-8B77-CA22B0F6E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4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0A469-ECEB-44FF-8FE9-B65FDD23E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3FEA55-F093-4D27-BCDD-B6FBDB5CF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4026C-B2E5-4EE6-AD6F-7FD14AB5F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1CCCB-D078-432C-928A-1F7817672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63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41BEE-30F4-40CE-9808-07DFE9A26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700A8E-5250-4D77-9297-E9A3ED830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0A1883-5553-4180-B595-26FBFB801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47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92331-30EB-4936-9352-240BCCBB7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DD570-FE6F-4E75-88AB-334186642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49BE8-C133-48FD-B70A-A4DD0B9FDE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7138D-F69A-48F1-88C9-E9B9F75B0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FDC875-531A-443B-A03E-297BD2F15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4CDEA6-20BD-4084-8D8D-C933F6583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395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93071-F743-4747-9C33-E0F4A22A8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CBBB25-41AA-4EB8-9D0B-E0B2C1EAC4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F3183C-C8D2-440D-B149-FF0B8B14F3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9441A-C3FB-490D-9621-CD53044DE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5E105-6ED5-48FF-9735-9C5445FC7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892AE-40A8-497E-87D8-EEC02880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82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7C7F1-4FC1-45BD-AD80-25ED4B4FC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C7B759-4069-4446-8C41-0E8FE7C44B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4FDE5-F69D-4A91-8ED6-702C131F6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AE9EC-313C-47D2-AAD2-5FF518863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DD1D9-10AA-4E6F-81CD-415BA1B23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900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E9D057-5DB5-4299-8D83-16BBFAD691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DC086-11A0-4941-BD0B-249DC37BD2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BB061-0C78-434C-83CD-087202B02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A15C7-A8EF-4BF3-9358-668384EE6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D5FDD-E7EE-4A18-A97D-3A69FD17D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02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907662-10CF-41BD-8AB9-78062FFCB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AC62E-416E-4638-B313-9931262EB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1C5D9-7B18-40B3-8DF1-95C544E88C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D55F7-DC9A-4DF0-9249-FBDCCA6E8D56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4BA60-84EA-4F93-A3D0-673CCC5EBB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49891-0564-420F-B8C7-C9B97884D5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44F41-C75A-4164-99EF-2538751E7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97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CA88D2-745A-48CA-86C5-6EEC37F0EE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UC common Module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0DE96B-F985-4DAB-BB90-B68E6DA02B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Portfolio and project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355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05E4F47-B148-49E0-B472-BBF14931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A2CE8EB-F719-4F84-9E91-F538438CA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</a:rPr>
              <a:t>The Portfolio plan</a:t>
            </a:r>
          </a:p>
        </p:txBody>
      </p:sp>
      <p:sp>
        <p:nvSpPr>
          <p:cNvPr id="23" name="Freeform 50">
            <a:extLst>
              <a:ext uri="{FF2B5EF4-FFF2-40B4-BE49-F238E27FC236}">
                <a16:creationId xmlns:a16="http://schemas.microsoft.com/office/drawing/2014/main" id="{684BF3E1-C321-4F38-85CF-FEBBEEC15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584177D9-15AE-4E3A-8092-F0D1C86E8C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8328" y="1819656"/>
            <a:ext cx="4142232" cy="41422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1072" y="2421683"/>
            <a:ext cx="4765949" cy="3353476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1800" dirty="0">
                <a:solidFill>
                  <a:srgbClr val="000000"/>
                </a:solidFill>
              </a:rPr>
              <a:t>1000 words to be submitted on 23/11/20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The plan is made up of:</a:t>
            </a:r>
          </a:p>
          <a:p>
            <a:r>
              <a:rPr lang="en-GB" sz="1800" dirty="0">
                <a:solidFill>
                  <a:srgbClr val="000000"/>
                </a:solidFill>
              </a:rPr>
              <a:t>Organisation you are working for and expected hours.</a:t>
            </a:r>
          </a:p>
          <a:p>
            <a:r>
              <a:rPr lang="en-GB" sz="1800" dirty="0">
                <a:solidFill>
                  <a:srgbClr val="000000"/>
                </a:solidFill>
              </a:rPr>
              <a:t>How does the placement link to your discipline and how will it help with your career progression</a:t>
            </a:r>
          </a:p>
          <a:p>
            <a:r>
              <a:rPr lang="en-GB" sz="1800" dirty="0">
                <a:solidFill>
                  <a:srgbClr val="000000"/>
                </a:solidFill>
              </a:rPr>
              <a:t>Area/issue you will be investigating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Mini proposal for this: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Background to the profession, organisation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Aim of the investigation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Objectives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References 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Timeframes </a:t>
            </a:r>
          </a:p>
          <a:p>
            <a:endParaRPr lang="en-GB" sz="18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</a:rPr>
              <a:t>The Project plan</a:t>
            </a:r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584177D9-15AE-4E3A-8092-F0D1C86E8C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8328" y="1819656"/>
            <a:ext cx="4142232" cy="41422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1072" y="2421683"/>
            <a:ext cx="4765949" cy="3353476"/>
          </a:xfrm>
        </p:spPr>
        <p:txBody>
          <a:bodyPr anchor="t">
            <a:normAutofit lnSpcReduction="10000"/>
          </a:bodyPr>
          <a:lstStyle/>
          <a:p>
            <a:r>
              <a:rPr lang="en-GB" sz="1800" dirty="0">
                <a:solidFill>
                  <a:srgbClr val="000000"/>
                </a:solidFill>
              </a:rPr>
              <a:t>1000 words to be submitted on 23/11/20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The plan is made up of:</a:t>
            </a:r>
          </a:p>
          <a:p>
            <a:r>
              <a:rPr lang="en-GB" sz="1800" dirty="0">
                <a:solidFill>
                  <a:srgbClr val="000000"/>
                </a:solidFill>
              </a:rPr>
              <a:t>Area/issue you will be investigating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Mini proposal for this: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Background to the project, organisation, issue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Aim of the project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Objectives</a:t>
            </a:r>
          </a:p>
          <a:p>
            <a:pPr lvl="1"/>
            <a:r>
              <a:rPr lang="en-GB" sz="1400" dirty="0">
                <a:solidFill>
                  <a:srgbClr val="000000"/>
                </a:solidFill>
              </a:rPr>
              <a:t>References 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Timeframes </a:t>
            </a:r>
          </a:p>
          <a:p>
            <a:r>
              <a:rPr lang="en-GB" sz="1800" dirty="0">
                <a:solidFill>
                  <a:srgbClr val="000000"/>
                </a:solidFill>
              </a:rPr>
              <a:t>Synopsis of the campaign and organisations that could be involved.</a:t>
            </a:r>
          </a:p>
          <a:p>
            <a:endParaRPr lang="en-GB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58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</Words>
  <Application>Microsoft Office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UC common Module</vt:lpstr>
      <vt:lpstr>The Portfolio plan</vt:lpstr>
      <vt:lpstr>The Project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UC common Module</dc:title>
  <dc:creator>Bronwen Williams</dc:creator>
  <cp:lastModifiedBy>Bronwen Williams</cp:lastModifiedBy>
  <cp:revision>6</cp:revision>
  <dcterms:created xsi:type="dcterms:W3CDTF">2020-10-22T07:58:04Z</dcterms:created>
  <dcterms:modified xsi:type="dcterms:W3CDTF">2020-10-22T13:15:18Z</dcterms:modified>
</cp:coreProperties>
</file>