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59" r:id="rId4"/>
    <p:sldId id="261" r:id="rId5"/>
    <p:sldId id="270" r:id="rId6"/>
    <p:sldId id="269" r:id="rId7"/>
    <p:sldId id="263" r:id="rId8"/>
    <p:sldId id="264" r:id="rId9"/>
    <p:sldId id="265" r:id="rId10"/>
    <p:sldId id="268"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3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CA417EC-B1BF-6399-2BB4-D550B8608BC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D4E5C9A1-AB40-BD4C-6129-829BA8CD8D6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66794C2-5A18-44D8-BFE4-EBD4A481459F}" type="datetime1">
              <a:rPr lang="en-GB"/>
              <a:pPr lvl="0"/>
              <a:t>15/03/2026</a:t>
            </a:fld>
            <a:endParaRPr lang="en-GB"/>
          </a:p>
        </p:txBody>
      </p:sp>
      <p:sp>
        <p:nvSpPr>
          <p:cNvPr id="4" name="Slide Image Placeholder 3">
            <a:extLst>
              <a:ext uri="{FF2B5EF4-FFF2-40B4-BE49-F238E27FC236}">
                <a16:creationId xmlns:a16="http://schemas.microsoft.com/office/drawing/2014/main" id="{D07D8551-E600-00BA-DD61-31F61614B9A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0DF2C44-F126-3F82-4835-B96E9C3B67E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5EFBF17-8CD2-BCC4-DE22-B0352173C5E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A1AC46FE-AC7A-549F-E7AE-E97955244D2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34E9E36-1108-49E3-95AE-E982813A4219}" type="slidenum">
              <a:t>‹#›</a:t>
            </a:fld>
            <a:endParaRPr lang="en-GB"/>
          </a:p>
        </p:txBody>
      </p:sp>
    </p:spTree>
    <p:extLst>
      <p:ext uri="{BB962C8B-B14F-4D97-AF65-F5344CB8AC3E}">
        <p14:creationId xmlns:p14="http://schemas.microsoft.com/office/powerpoint/2010/main" val="359429342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917F4A9-7EDA-2323-B339-853D073F4C63}"/>
              </a:ext>
            </a:extLst>
          </p:cNvPr>
          <p:cNvSpPr/>
          <p:nvPr/>
        </p:nvSpPr>
        <p:spPr>
          <a:xfrm>
            <a:off x="231142" y="243843"/>
            <a:ext cx="11724637" cy="6377940"/>
          </a:xfrm>
          <a:prstGeom prst="rect">
            <a:avLst/>
          </a:prstGeom>
          <a:solidFill>
            <a:srgbClr val="A6B727"/>
          </a:solidFill>
          <a:ln w="12701" cap="flat">
            <a:solidFill>
              <a:srgbClr val="FFFFF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itle 1">
            <a:extLst>
              <a:ext uri="{FF2B5EF4-FFF2-40B4-BE49-F238E27FC236}">
                <a16:creationId xmlns:a16="http://schemas.microsoft.com/office/drawing/2014/main" id="{35F7285B-966A-DB53-3970-702FA4100A79}"/>
              </a:ext>
            </a:extLst>
          </p:cNvPr>
          <p:cNvSpPr txBox="1">
            <a:spLocks noGrp="1"/>
          </p:cNvSpPr>
          <p:nvPr>
            <p:ph type="ctrTitle"/>
          </p:nvPr>
        </p:nvSpPr>
        <p:spPr>
          <a:xfrm>
            <a:off x="1109981" y="882377"/>
            <a:ext cx="9966960" cy="2926080"/>
          </a:xfrm>
        </p:spPr>
        <p:txBody>
          <a:bodyPr anchor="b" anchorCtr="1"/>
          <a:lstStyle>
            <a:lvl1pPr algn="ctr">
              <a:lnSpc>
                <a:spcPct val="85000"/>
              </a:lnSpc>
              <a:defRPr sz="7200" b="1" cap="all">
                <a:solidFill>
                  <a:srgbClr val="FFFFFF"/>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57B50953-E134-4ED8-526D-4DE530FE6F8C}"/>
              </a:ext>
            </a:extLst>
          </p:cNvPr>
          <p:cNvSpPr txBox="1">
            <a:spLocks noGrp="1"/>
          </p:cNvSpPr>
          <p:nvPr>
            <p:ph type="subTitle" idx="1"/>
          </p:nvPr>
        </p:nvSpPr>
        <p:spPr>
          <a:xfrm>
            <a:off x="1709525" y="3869631"/>
            <a:ext cx="8767861" cy="1388168"/>
          </a:xfrm>
        </p:spPr>
        <p:txBody>
          <a:bodyPr anchorCtr="1"/>
          <a:lstStyle>
            <a:lvl1pPr marL="0" indent="0" algn="ctr">
              <a:buNone/>
              <a:defRPr>
                <a:solidFill>
                  <a:srgbClr val="FFFFF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562E7455-C25A-165E-D4F8-06447EEC367F}"/>
              </a:ext>
            </a:extLst>
          </p:cNvPr>
          <p:cNvSpPr txBox="1">
            <a:spLocks noGrp="1"/>
          </p:cNvSpPr>
          <p:nvPr>
            <p:ph type="dt" sz="half" idx="7"/>
          </p:nvPr>
        </p:nvSpPr>
        <p:spPr/>
        <p:txBody>
          <a:bodyPr/>
          <a:lstStyle>
            <a:lvl1pPr>
              <a:defRPr>
                <a:solidFill>
                  <a:srgbClr val="FFFFFF"/>
                </a:solidFill>
              </a:defRPr>
            </a:lvl1pPr>
          </a:lstStyle>
          <a:p>
            <a:pPr lvl="0"/>
            <a:fld id="{69EEC9FA-8B01-45D0-BB0B-570A155A35E9}" type="datetime1">
              <a:rPr lang="en-GB"/>
              <a:pPr lvl="0"/>
              <a:t>15/03/2026</a:t>
            </a:fld>
            <a:endParaRPr lang="en-GB"/>
          </a:p>
        </p:txBody>
      </p:sp>
      <p:sp>
        <p:nvSpPr>
          <p:cNvPr id="6" name="Footer Placeholder 4">
            <a:extLst>
              <a:ext uri="{FF2B5EF4-FFF2-40B4-BE49-F238E27FC236}">
                <a16:creationId xmlns:a16="http://schemas.microsoft.com/office/drawing/2014/main" id="{4C4A90D6-A05F-FA9D-44B9-A0A3BE8A89C4}"/>
              </a:ext>
            </a:extLst>
          </p:cNvPr>
          <p:cNvSpPr txBox="1">
            <a:spLocks noGrp="1"/>
          </p:cNvSpPr>
          <p:nvPr>
            <p:ph type="ftr" sz="quarter" idx="9"/>
          </p:nvPr>
        </p:nvSpPr>
        <p:spPr/>
        <p:txBody>
          <a:bodyPr/>
          <a:lstStyle>
            <a:lvl1pPr>
              <a:defRPr>
                <a:solidFill>
                  <a:srgbClr val="FFFFFF"/>
                </a:solidFill>
              </a:defRPr>
            </a:lvl1pPr>
          </a:lstStyle>
          <a:p>
            <a:pPr lvl="0"/>
            <a:endParaRPr lang="en-GB"/>
          </a:p>
        </p:txBody>
      </p:sp>
      <p:sp>
        <p:nvSpPr>
          <p:cNvPr id="7" name="Slide Number Placeholder 5">
            <a:extLst>
              <a:ext uri="{FF2B5EF4-FFF2-40B4-BE49-F238E27FC236}">
                <a16:creationId xmlns:a16="http://schemas.microsoft.com/office/drawing/2014/main" id="{0CAE2166-9ED9-5AC0-51C9-73291E4ADCC8}"/>
              </a:ext>
            </a:extLst>
          </p:cNvPr>
          <p:cNvSpPr txBox="1">
            <a:spLocks noGrp="1"/>
          </p:cNvSpPr>
          <p:nvPr>
            <p:ph type="sldNum" sz="quarter" idx="8"/>
          </p:nvPr>
        </p:nvSpPr>
        <p:spPr/>
        <p:txBody>
          <a:bodyPr/>
          <a:lstStyle>
            <a:lvl1pPr>
              <a:defRPr>
                <a:solidFill>
                  <a:srgbClr val="FFFFFF"/>
                </a:solidFill>
              </a:defRPr>
            </a:lvl1pPr>
          </a:lstStyle>
          <a:p>
            <a:pPr lvl="0"/>
            <a:fld id="{B6D0034C-8868-484F-86A2-5295B9E762D7}" type="slidenum">
              <a:t>‹#›</a:t>
            </a:fld>
            <a:endParaRPr lang="en-GB"/>
          </a:p>
        </p:txBody>
      </p:sp>
      <p:cxnSp>
        <p:nvCxnSpPr>
          <p:cNvPr id="8" name="Straight Connector 7">
            <a:extLst>
              <a:ext uri="{FF2B5EF4-FFF2-40B4-BE49-F238E27FC236}">
                <a16:creationId xmlns:a16="http://schemas.microsoft.com/office/drawing/2014/main" id="{A7418909-8ABB-EEDB-0AFE-4DC1590625A2}"/>
              </a:ext>
            </a:extLst>
          </p:cNvPr>
          <p:cNvCxnSpPr/>
          <p:nvPr/>
        </p:nvCxnSpPr>
        <p:spPr>
          <a:xfrm>
            <a:off x="1978661" y="3733796"/>
            <a:ext cx="8229600" cy="0"/>
          </a:xfrm>
          <a:prstGeom prst="straightConnector1">
            <a:avLst/>
          </a:prstGeom>
          <a:noFill/>
          <a:ln w="10003" cap="flat">
            <a:solidFill>
              <a:srgbClr val="FFFFFF"/>
            </a:solidFill>
            <a:prstDash val="solid"/>
            <a:miter/>
          </a:ln>
        </p:spPr>
      </p:cxnSp>
    </p:spTree>
    <p:extLst>
      <p:ext uri="{BB962C8B-B14F-4D97-AF65-F5344CB8AC3E}">
        <p14:creationId xmlns:p14="http://schemas.microsoft.com/office/powerpoint/2010/main" val="20472154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79AB3-CA2C-56A5-8FEF-7784BBAFC13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A49783C-F054-F045-C1CF-F8DF51E3855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D7FC84-D606-FA38-9923-50872283B755}"/>
              </a:ext>
            </a:extLst>
          </p:cNvPr>
          <p:cNvSpPr txBox="1">
            <a:spLocks noGrp="1"/>
          </p:cNvSpPr>
          <p:nvPr>
            <p:ph type="dt" sz="half" idx="7"/>
          </p:nvPr>
        </p:nvSpPr>
        <p:spPr/>
        <p:txBody>
          <a:bodyPr/>
          <a:lstStyle>
            <a:lvl1pPr>
              <a:defRPr/>
            </a:lvl1pPr>
          </a:lstStyle>
          <a:p>
            <a:pPr lvl="0"/>
            <a:fld id="{D8F0FFC0-0F43-45F3-AC14-B84EAA975301}" type="datetime1">
              <a:rPr lang="en-GB"/>
              <a:pPr lvl="0"/>
              <a:t>15/03/2026</a:t>
            </a:fld>
            <a:endParaRPr lang="en-GB"/>
          </a:p>
        </p:txBody>
      </p:sp>
      <p:sp>
        <p:nvSpPr>
          <p:cNvPr id="5" name="Footer Placeholder 4">
            <a:extLst>
              <a:ext uri="{FF2B5EF4-FFF2-40B4-BE49-F238E27FC236}">
                <a16:creationId xmlns:a16="http://schemas.microsoft.com/office/drawing/2014/main" id="{F10B7556-0FEC-3D36-3771-BE58990413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E2A49D4-E60C-040F-66AA-9212617CF300}"/>
              </a:ext>
            </a:extLst>
          </p:cNvPr>
          <p:cNvSpPr txBox="1">
            <a:spLocks noGrp="1"/>
          </p:cNvSpPr>
          <p:nvPr>
            <p:ph type="sldNum" sz="quarter" idx="8"/>
          </p:nvPr>
        </p:nvSpPr>
        <p:spPr/>
        <p:txBody>
          <a:bodyPr/>
          <a:lstStyle>
            <a:lvl1pPr>
              <a:defRPr/>
            </a:lvl1pPr>
          </a:lstStyle>
          <a:p>
            <a:pPr lvl="0"/>
            <a:fld id="{B1A641B0-42B8-4C58-91D1-489A56E5B40F}" type="slidenum">
              <a:t>‹#›</a:t>
            </a:fld>
            <a:endParaRPr lang="en-GB"/>
          </a:p>
        </p:txBody>
      </p:sp>
    </p:spTree>
    <p:extLst>
      <p:ext uri="{BB962C8B-B14F-4D97-AF65-F5344CB8AC3E}">
        <p14:creationId xmlns:p14="http://schemas.microsoft.com/office/powerpoint/2010/main" val="1866850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01AF-445E-73E1-B3F3-BBFE52C8D39D}"/>
              </a:ext>
            </a:extLst>
          </p:cNvPr>
          <p:cNvSpPr txBox="1">
            <a:spLocks noGrp="1"/>
          </p:cNvSpPr>
          <p:nvPr>
            <p:ph type="title"/>
          </p:nvPr>
        </p:nvSpPr>
        <p:spPr>
          <a:xfrm>
            <a:off x="1106424" y="1173577"/>
            <a:ext cx="9966960" cy="2926080"/>
          </a:xfrm>
        </p:spPr>
        <p:txBody>
          <a:bodyPr anchor="b" anchorCtr="1">
            <a:noAutofit/>
          </a:bodyPr>
          <a:lstStyle>
            <a:lvl1pPr algn="ctr">
              <a:lnSpc>
                <a:spcPct val="85000"/>
              </a:lnSpc>
              <a:defRPr sz="7200" cap="all"/>
            </a:lvl1pPr>
          </a:lstStyle>
          <a:p>
            <a:pPr lvl="0"/>
            <a:r>
              <a:rPr lang="en-US"/>
              <a:t>Click to edit Master title style</a:t>
            </a:r>
          </a:p>
        </p:txBody>
      </p:sp>
      <p:sp>
        <p:nvSpPr>
          <p:cNvPr id="3" name="Text Placeholder 2">
            <a:extLst>
              <a:ext uri="{FF2B5EF4-FFF2-40B4-BE49-F238E27FC236}">
                <a16:creationId xmlns:a16="http://schemas.microsoft.com/office/drawing/2014/main" id="{DCA5630D-98B8-04DC-0799-1D8FE76FBF30}"/>
              </a:ext>
            </a:extLst>
          </p:cNvPr>
          <p:cNvSpPr txBox="1">
            <a:spLocks noGrp="1"/>
          </p:cNvSpPr>
          <p:nvPr>
            <p:ph type="body" idx="1"/>
          </p:nvPr>
        </p:nvSpPr>
        <p:spPr>
          <a:xfrm>
            <a:off x="1709928" y="4154521"/>
            <a:ext cx="8769096" cy="1363809"/>
          </a:xfrm>
        </p:spPr>
        <p:txBody>
          <a:bodyPr anchorCtr="1"/>
          <a:lstStyle>
            <a:lvl1pPr marL="0" indent="0" algn="ctr">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7EFC5F3-6B63-93F5-9E0F-7B7ED0B90797}"/>
              </a:ext>
            </a:extLst>
          </p:cNvPr>
          <p:cNvSpPr txBox="1">
            <a:spLocks noGrp="1"/>
          </p:cNvSpPr>
          <p:nvPr>
            <p:ph type="dt" sz="half" idx="7"/>
          </p:nvPr>
        </p:nvSpPr>
        <p:spPr/>
        <p:txBody>
          <a:bodyPr/>
          <a:lstStyle>
            <a:lvl1pPr>
              <a:defRPr/>
            </a:lvl1pPr>
          </a:lstStyle>
          <a:p>
            <a:pPr lvl="0"/>
            <a:fld id="{3E19C838-2639-4B28-9CE2-5DBAF775199D}" type="datetime1">
              <a:rPr lang="en-GB"/>
              <a:pPr lvl="0"/>
              <a:t>15/03/2026</a:t>
            </a:fld>
            <a:endParaRPr lang="en-GB"/>
          </a:p>
        </p:txBody>
      </p:sp>
      <p:sp>
        <p:nvSpPr>
          <p:cNvPr id="5" name="Footer Placeholder 4">
            <a:extLst>
              <a:ext uri="{FF2B5EF4-FFF2-40B4-BE49-F238E27FC236}">
                <a16:creationId xmlns:a16="http://schemas.microsoft.com/office/drawing/2014/main" id="{10E99520-8C31-84AC-6B76-36E8840CA24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CB084B5-FD6F-31BB-E894-711435C70C77}"/>
              </a:ext>
            </a:extLst>
          </p:cNvPr>
          <p:cNvSpPr txBox="1">
            <a:spLocks noGrp="1"/>
          </p:cNvSpPr>
          <p:nvPr>
            <p:ph type="sldNum" sz="quarter" idx="8"/>
          </p:nvPr>
        </p:nvSpPr>
        <p:spPr/>
        <p:txBody>
          <a:bodyPr/>
          <a:lstStyle>
            <a:lvl1pPr>
              <a:defRPr/>
            </a:lvl1pPr>
          </a:lstStyle>
          <a:p>
            <a:pPr lvl="0"/>
            <a:fld id="{6924F3A4-2BFA-4300-A33F-55CBFF5ACE06}" type="slidenum">
              <a:t>‹#›</a:t>
            </a:fld>
            <a:endParaRPr lang="en-GB"/>
          </a:p>
        </p:txBody>
      </p:sp>
      <p:cxnSp>
        <p:nvCxnSpPr>
          <p:cNvPr id="7" name="Straight Connector 6">
            <a:extLst>
              <a:ext uri="{FF2B5EF4-FFF2-40B4-BE49-F238E27FC236}">
                <a16:creationId xmlns:a16="http://schemas.microsoft.com/office/drawing/2014/main" id="{49396853-2AB2-D54F-C115-08CDD2E508D1}"/>
              </a:ext>
            </a:extLst>
          </p:cNvPr>
          <p:cNvCxnSpPr/>
          <p:nvPr/>
        </p:nvCxnSpPr>
        <p:spPr>
          <a:xfrm>
            <a:off x="1981203" y="4020406"/>
            <a:ext cx="8229600" cy="0"/>
          </a:xfrm>
          <a:prstGeom prst="straightConnector1">
            <a:avLst/>
          </a:prstGeom>
          <a:noFill/>
          <a:ln w="10003" cap="flat">
            <a:solidFill>
              <a:srgbClr val="A6B727"/>
            </a:solidFill>
            <a:prstDash val="solid"/>
            <a:miter/>
          </a:ln>
        </p:spPr>
      </p:cxnSp>
    </p:spTree>
    <p:extLst>
      <p:ext uri="{BB962C8B-B14F-4D97-AF65-F5344CB8AC3E}">
        <p14:creationId xmlns:p14="http://schemas.microsoft.com/office/powerpoint/2010/main" val="2154954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737F96E0-A8CA-996B-33C8-2FE9E1250DA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62BCB86-0705-9C0D-1EF9-33333C20AA5B}"/>
              </a:ext>
            </a:extLst>
          </p:cNvPr>
          <p:cNvSpPr txBox="1">
            <a:spLocks noGrp="1"/>
          </p:cNvSpPr>
          <p:nvPr>
            <p:ph idx="1"/>
          </p:nvPr>
        </p:nvSpPr>
        <p:spPr>
          <a:xfrm>
            <a:off x="1143000" y="20574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7E3567D-BB32-B511-243D-77A982BF7139}"/>
              </a:ext>
            </a:extLst>
          </p:cNvPr>
          <p:cNvSpPr txBox="1">
            <a:spLocks noGrp="1"/>
          </p:cNvSpPr>
          <p:nvPr>
            <p:ph idx="2"/>
          </p:nvPr>
        </p:nvSpPr>
        <p:spPr>
          <a:xfrm>
            <a:off x="6267608" y="20574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2BE8A10-9E01-34CF-0154-D7DFFA6F9F2D}"/>
              </a:ext>
            </a:extLst>
          </p:cNvPr>
          <p:cNvSpPr txBox="1">
            <a:spLocks noGrp="1"/>
          </p:cNvSpPr>
          <p:nvPr>
            <p:ph type="dt" sz="half" idx="7"/>
          </p:nvPr>
        </p:nvSpPr>
        <p:spPr/>
        <p:txBody>
          <a:bodyPr/>
          <a:lstStyle>
            <a:lvl1pPr>
              <a:defRPr/>
            </a:lvl1pPr>
          </a:lstStyle>
          <a:p>
            <a:pPr lvl="0"/>
            <a:fld id="{7BC4C38B-ED4F-44B3-9DA2-7C48080110E7}" type="datetime1">
              <a:rPr lang="en-GB"/>
              <a:pPr lvl="0"/>
              <a:t>15/03/2026</a:t>
            </a:fld>
            <a:endParaRPr lang="en-GB"/>
          </a:p>
        </p:txBody>
      </p:sp>
      <p:sp>
        <p:nvSpPr>
          <p:cNvPr id="6" name="Footer Placeholder 5">
            <a:extLst>
              <a:ext uri="{FF2B5EF4-FFF2-40B4-BE49-F238E27FC236}">
                <a16:creationId xmlns:a16="http://schemas.microsoft.com/office/drawing/2014/main" id="{57A42ABC-8ED7-499E-12F7-C978DE1F7C1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CCF1717-0D7A-66B3-0EC3-D7DB64C9AC46}"/>
              </a:ext>
            </a:extLst>
          </p:cNvPr>
          <p:cNvSpPr txBox="1">
            <a:spLocks noGrp="1"/>
          </p:cNvSpPr>
          <p:nvPr>
            <p:ph type="sldNum" sz="quarter" idx="8"/>
          </p:nvPr>
        </p:nvSpPr>
        <p:spPr/>
        <p:txBody>
          <a:bodyPr/>
          <a:lstStyle>
            <a:lvl1pPr>
              <a:defRPr/>
            </a:lvl1pPr>
          </a:lstStyle>
          <a:p>
            <a:pPr lvl="0"/>
            <a:fld id="{F0281209-5AF1-44A9-80C1-EC29F506679C}" type="slidenum">
              <a:t>‹#›</a:t>
            </a:fld>
            <a:endParaRPr lang="en-GB"/>
          </a:p>
        </p:txBody>
      </p:sp>
    </p:spTree>
    <p:extLst>
      <p:ext uri="{BB962C8B-B14F-4D97-AF65-F5344CB8AC3E}">
        <p14:creationId xmlns:p14="http://schemas.microsoft.com/office/powerpoint/2010/main" val="227657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5CD603CA-E9BF-FDBA-0059-3DBD9074E65C}"/>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32C9B8C-75A3-A4EB-117F-C427F1C281F9}"/>
              </a:ext>
            </a:extLst>
          </p:cNvPr>
          <p:cNvSpPr txBox="1">
            <a:spLocks noGrp="1"/>
          </p:cNvSpPr>
          <p:nvPr>
            <p:ph type="body" idx="1"/>
          </p:nvPr>
        </p:nvSpPr>
        <p:spPr>
          <a:xfrm>
            <a:off x="1143000" y="2001511"/>
            <a:ext cx="4754880" cy="777240"/>
          </a:xfrm>
        </p:spPr>
        <p:txBody>
          <a:bodyPr anchor="ctr"/>
          <a:lstStyle>
            <a:lvl1pPr marL="0" indent="0">
              <a:spcBef>
                <a:spcPts val="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1EBD8C5-B950-AF62-E8EF-92123DA7DD3B}"/>
              </a:ext>
            </a:extLst>
          </p:cNvPr>
          <p:cNvSpPr txBox="1">
            <a:spLocks noGrp="1"/>
          </p:cNvSpPr>
          <p:nvPr>
            <p:ph idx="2"/>
          </p:nvPr>
        </p:nvSpPr>
        <p:spPr>
          <a:xfrm>
            <a:off x="1143000" y="2721482"/>
            <a:ext cx="4754880" cy="33832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BACA90-15B2-2460-0760-DCB72C20027A}"/>
              </a:ext>
            </a:extLst>
          </p:cNvPr>
          <p:cNvSpPr txBox="1">
            <a:spLocks noGrp="1"/>
          </p:cNvSpPr>
          <p:nvPr>
            <p:ph type="body" idx="3"/>
          </p:nvPr>
        </p:nvSpPr>
        <p:spPr>
          <a:xfrm>
            <a:off x="6269172" y="1999033"/>
            <a:ext cx="4754880" cy="777240"/>
          </a:xfrm>
        </p:spPr>
        <p:txBody>
          <a:bodyPr anchor="ctr"/>
          <a:lstStyle>
            <a:lvl1pPr marL="0" indent="0">
              <a:spcBef>
                <a:spcPts val="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A0F6303-D832-82A8-220C-81A8086FE3B5}"/>
              </a:ext>
            </a:extLst>
          </p:cNvPr>
          <p:cNvSpPr txBox="1">
            <a:spLocks noGrp="1"/>
          </p:cNvSpPr>
          <p:nvPr>
            <p:ph idx="4"/>
          </p:nvPr>
        </p:nvSpPr>
        <p:spPr>
          <a:xfrm>
            <a:off x="6269172" y="2719325"/>
            <a:ext cx="4754880" cy="33832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D5E179-D052-4342-328C-6635C2F81599}"/>
              </a:ext>
            </a:extLst>
          </p:cNvPr>
          <p:cNvSpPr txBox="1">
            <a:spLocks noGrp="1"/>
          </p:cNvSpPr>
          <p:nvPr>
            <p:ph type="dt" sz="half" idx="7"/>
          </p:nvPr>
        </p:nvSpPr>
        <p:spPr/>
        <p:txBody>
          <a:bodyPr/>
          <a:lstStyle>
            <a:lvl1pPr>
              <a:defRPr/>
            </a:lvl1pPr>
          </a:lstStyle>
          <a:p>
            <a:pPr lvl="0"/>
            <a:fld id="{26B104EB-37FF-4848-A718-DDE12EF90ACD}" type="datetime1">
              <a:rPr lang="en-GB"/>
              <a:pPr lvl="0"/>
              <a:t>15/03/2026</a:t>
            </a:fld>
            <a:endParaRPr lang="en-GB"/>
          </a:p>
        </p:txBody>
      </p:sp>
      <p:sp>
        <p:nvSpPr>
          <p:cNvPr id="8" name="Footer Placeholder 7">
            <a:extLst>
              <a:ext uri="{FF2B5EF4-FFF2-40B4-BE49-F238E27FC236}">
                <a16:creationId xmlns:a16="http://schemas.microsoft.com/office/drawing/2014/main" id="{A220D404-D9BE-FFDE-8EFB-B366238E148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AB3341A-F11B-9DA7-4942-DCDEB0E2B680}"/>
              </a:ext>
            </a:extLst>
          </p:cNvPr>
          <p:cNvSpPr txBox="1">
            <a:spLocks noGrp="1"/>
          </p:cNvSpPr>
          <p:nvPr>
            <p:ph type="sldNum" sz="quarter" idx="8"/>
          </p:nvPr>
        </p:nvSpPr>
        <p:spPr/>
        <p:txBody>
          <a:bodyPr/>
          <a:lstStyle>
            <a:lvl1pPr>
              <a:defRPr/>
            </a:lvl1pPr>
          </a:lstStyle>
          <a:p>
            <a:pPr lvl="0"/>
            <a:fld id="{D30E9C2C-0289-4412-8950-4E185C0BFD4A}" type="slidenum">
              <a:t>‹#›</a:t>
            </a:fld>
            <a:endParaRPr lang="en-GB"/>
          </a:p>
        </p:txBody>
      </p:sp>
    </p:spTree>
    <p:extLst>
      <p:ext uri="{BB962C8B-B14F-4D97-AF65-F5344CB8AC3E}">
        <p14:creationId xmlns:p14="http://schemas.microsoft.com/office/powerpoint/2010/main" val="1605119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3239C-B294-FB7A-767B-E0289D303BF0}"/>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6017667-E304-C826-0C62-F015D2489C51}"/>
              </a:ext>
            </a:extLst>
          </p:cNvPr>
          <p:cNvSpPr txBox="1">
            <a:spLocks noGrp="1"/>
          </p:cNvSpPr>
          <p:nvPr>
            <p:ph type="dt" sz="half" idx="7"/>
          </p:nvPr>
        </p:nvSpPr>
        <p:spPr/>
        <p:txBody>
          <a:bodyPr/>
          <a:lstStyle>
            <a:lvl1pPr>
              <a:defRPr/>
            </a:lvl1pPr>
          </a:lstStyle>
          <a:p>
            <a:pPr lvl="0"/>
            <a:fld id="{9D0AA750-568C-438F-883D-A5DF9FDAC302}" type="datetime1">
              <a:rPr lang="en-GB"/>
              <a:pPr lvl="0"/>
              <a:t>15/03/2026</a:t>
            </a:fld>
            <a:endParaRPr lang="en-GB"/>
          </a:p>
        </p:txBody>
      </p:sp>
      <p:sp>
        <p:nvSpPr>
          <p:cNvPr id="4" name="Footer Placeholder 3">
            <a:extLst>
              <a:ext uri="{FF2B5EF4-FFF2-40B4-BE49-F238E27FC236}">
                <a16:creationId xmlns:a16="http://schemas.microsoft.com/office/drawing/2014/main" id="{F9DBF49F-9358-DFCB-1261-CF91E86AF99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5DA2E5F-A91F-2928-D41B-0403B528FE72}"/>
              </a:ext>
            </a:extLst>
          </p:cNvPr>
          <p:cNvSpPr txBox="1">
            <a:spLocks noGrp="1"/>
          </p:cNvSpPr>
          <p:nvPr>
            <p:ph type="sldNum" sz="quarter" idx="8"/>
          </p:nvPr>
        </p:nvSpPr>
        <p:spPr/>
        <p:txBody>
          <a:bodyPr/>
          <a:lstStyle>
            <a:lvl1pPr>
              <a:defRPr/>
            </a:lvl1pPr>
          </a:lstStyle>
          <a:p>
            <a:pPr lvl="0"/>
            <a:fld id="{9DD8F30C-548E-42FA-AECC-2D93BBDAFC2F}" type="slidenum">
              <a:t>‹#›</a:t>
            </a:fld>
            <a:endParaRPr lang="en-GB"/>
          </a:p>
        </p:txBody>
      </p:sp>
    </p:spTree>
    <p:extLst>
      <p:ext uri="{BB962C8B-B14F-4D97-AF65-F5344CB8AC3E}">
        <p14:creationId xmlns:p14="http://schemas.microsoft.com/office/powerpoint/2010/main" val="48605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9751A6-55BE-51F9-7502-1365B92F1FBF}"/>
              </a:ext>
            </a:extLst>
          </p:cNvPr>
          <p:cNvSpPr txBox="1">
            <a:spLocks noGrp="1"/>
          </p:cNvSpPr>
          <p:nvPr>
            <p:ph type="dt" sz="half" idx="7"/>
          </p:nvPr>
        </p:nvSpPr>
        <p:spPr/>
        <p:txBody>
          <a:bodyPr/>
          <a:lstStyle>
            <a:lvl1pPr>
              <a:defRPr/>
            </a:lvl1pPr>
          </a:lstStyle>
          <a:p>
            <a:pPr lvl="0"/>
            <a:fld id="{C13D2EB3-F3E4-4DE8-B52C-245196E28915}" type="datetime1">
              <a:rPr lang="en-GB"/>
              <a:pPr lvl="0"/>
              <a:t>15/03/2026</a:t>
            </a:fld>
            <a:endParaRPr lang="en-GB"/>
          </a:p>
        </p:txBody>
      </p:sp>
      <p:sp>
        <p:nvSpPr>
          <p:cNvPr id="3" name="Footer Placeholder 2">
            <a:extLst>
              <a:ext uri="{FF2B5EF4-FFF2-40B4-BE49-F238E27FC236}">
                <a16:creationId xmlns:a16="http://schemas.microsoft.com/office/drawing/2014/main" id="{B6670B07-1EB3-47E0-0D5E-29A34EC58D6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508A80D-CF79-AFCB-9FD6-2270CA0B5EA9}"/>
              </a:ext>
            </a:extLst>
          </p:cNvPr>
          <p:cNvSpPr txBox="1">
            <a:spLocks noGrp="1"/>
          </p:cNvSpPr>
          <p:nvPr>
            <p:ph type="sldNum" sz="quarter" idx="8"/>
          </p:nvPr>
        </p:nvSpPr>
        <p:spPr/>
        <p:txBody>
          <a:bodyPr/>
          <a:lstStyle>
            <a:lvl1pPr>
              <a:defRPr/>
            </a:lvl1pPr>
          </a:lstStyle>
          <a:p>
            <a:pPr lvl="0"/>
            <a:fld id="{B77095D7-3F04-4B69-B570-FAE7F645F6FD}" type="slidenum">
              <a:t>‹#›</a:t>
            </a:fld>
            <a:endParaRPr lang="en-GB"/>
          </a:p>
        </p:txBody>
      </p:sp>
    </p:spTree>
    <p:extLst>
      <p:ext uri="{BB962C8B-B14F-4D97-AF65-F5344CB8AC3E}">
        <p14:creationId xmlns:p14="http://schemas.microsoft.com/office/powerpoint/2010/main" val="160700553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97B8-7B6A-DFCC-06FA-B69BE06DD553}"/>
              </a:ext>
            </a:extLst>
          </p:cNvPr>
          <p:cNvSpPr txBox="1">
            <a:spLocks noGrp="1"/>
          </p:cNvSpPr>
          <p:nvPr>
            <p:ph type="title"/>
          </p:nvPr>
        </p:nvSpPr>
        <p:spPr>
          <a:xfrm>
            <a:off x="1143000" y="1097280"/>
            <a:ext cx="3931920" cy="1737360"/>
          </a:xfrm>
        </p:spPr>
        <p:txBody>
          <a:bodyPr anchor="b">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3F533264-6879-0F86-2847-C7BB2485A675}"/>
              </a:ext>
            </a:extLst>
          </p:cNvPr>
          <p:cNvSpPr txBox="1">
            <a:spLocks noGrp="1"/>
          </p:cNvSpPr>
          <p:nvPr>
            <p:ph idx="1"/>
          </p:nvPr>
        </p:nvSpPr>
        <p:spPr>
          <a:xfrm>
            <a:off x="5852160" y="1097280"/>
            <a:ext cx="5212080" cy="4663440"/>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088D15-1D0F-B16E-C399-351B30A79A4B}"/>
              </a:ext>
            </a:extLst>
          </p:cNvPr>
          <p:cNvSpPr txBox="1">
            <a:spLocks noGrp="1"/>
          </p:cNvSpPr>
          <p:nvPr>
            <p:ph type="body" idx="2"/>
          </p:nvPr>
        </p:nvSpPr>
        <p:spPr>
          <a:xfrm>
            <a:off x="1143000" y="2834640"/>
            <a:ext cx="3931920" cy="3017520"/>
          </a:xfrm>
        </p:spPr>
        <p:txBody>
          <a:bodyPr/>
          <a:lstStyle>
            <a:lvl1pPr marL="0" indent="0">
              <a:lnSpc>
                <a:spcPct val="100000"/>
              </a:lnSpc>
              <a:spcBef>
                <a:spcPts val="1000"/>
              </a:spcBef>
              <a:buNone/>
              <a:defRPr sz="1700"/>
            </a:lvl1pPr>
          </a:lstStyle>
          <a:p>
            <a:pPr lvl="0"/>
            <a:r>
              <a:rPr lang="en-US"/>
              <a:t>Click to edit Master text styles</a:t>
            </a:r>
          </a:p>
        </p:txBody>
      </p:sp>
      <p:sp>
        <p:nvSpPr>
          <p:cNvPr id="5" name="Date Placeholder 4">
            <a:extLst>
              <a:ext uri="{FF2B5EF4-FFF2-40B4-BE49-F238E27FC236}">
                <a16:creationId xmlns:a16="http://schemas.microsoft.com/office/drawing/2014/main" id="{B6871FB3-67B1-6C61-15D1-0A4E3ED7105E}"/>
              </a:ext>
            </a:extLst>
          </p:cNvPr>
          <p:cNvSpPr txBox="1">
            <a:spLocks noGrp="1"/>
          </p:cNvSpPr>
          <p:nvPr>
            <p:ph type="dt" sz="half" idx="7"/>
          </p:nvPr>
        </p:nvSpPr>
        <p:spPr/>
        <p:txBody>
          <a:bodyPr/>
          <a:lstStyle>
            <a:lvl1pPr>
              <a:defRPr/>
            </a:lvl1pPr>
          </a:lstStyle>
          <a:p>
            <a:pPr lvl="0"/>
            <a:fld id="{50E34790-E11F-48C9-BAC9-9E14F90612BD}" type="datetime1">
              <a:rPr lang="en-GB"/>
              <a:pPr lvl="0"/>
              <a:t>15/03/2026</a:t>
            </a:fld>
            <a:endParaRPr lang="en-GB"/>
          </a:p>
        </p:txBody>
      </p:sp>
      <p:sp>
        <p:nvSpPr>
          <p:cNvPr id="6" name="Footer Placeholder 5">
            <a:extLst>
              <a:ext uri="{FF2B5EF4-FFF2-40B4-BE49-F238E27FC236}">
                <a16:creationId xmlns:a16="http://schemas.microsoft.com/office/drawing/2014/main" id="{075D317E-EEB6-88E7-9FAE-12466BE350F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2A9FD78-D063-06D1-8207-2314E7B7E8A8}"/>
              </a:ext>
            </a:extLst>
          </p:cNvPr>
          <p:cNvSpPr txBox="1">
            <a:spLocks noGrp="1"/>
          </p:cNvSpPr>
          <p:nvPr>
            <p:ph type="sldNum" sz="quarter" idx="8"/>
          </p:nvPr>
        </p:nvSpPr>
        <p:spPr/>
        <p:txBody>
          <a:bodyPr/>
          <a:lstStyle>
            <a:lvl1pPr>
              <a:defRPr/>
            </a:lvl1pPr>
          </a:lstStyle>
          <a:p>
            <a:pPr lvl="0"/>
            <a:fld id="{32340D91-DDB2-4E95-9010-5D3DF58DF518}" type="slidenum">
              <a:t>‹#›</a:t>
            </a:fld>
            <a:endParaRPr lang="en-GB"/>
          </a:p>
        </p:txBody>
      </p:sp>
    </p:spTree>
    <p:extLst>
      <p:ext uri="{BB962C8B-B14F-4D97-AF65-F5344CB8AC3E}">
        <p14:creationId xmlns:p14="http://schemas.microsoft.com/office/powerpoint/2010/main" val="1936667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92BD-71A1-0C2C-98E6-68DEF048C9C3}"/>
              </a:ext>
            </a:extLst>
          </p:cNvPr>
          <p:cNvSpPr txBox="1">
            <a:spLocks noGrp="1"/>
          </p:cNvSpPr>
          <p:nvPr>
            <p:ph type="title"/>
          </p:nvPr>
        </p:nvSpPr>
        <p:spPr>
          <a:xfrm>
            <a:off x="1143000" y="1097280"/>
            <a:ext cx="3931920" cy="1737360"/>
          </a:xfrm>
        </p:spPr>
        <p:txBody>
          <a:bodyPr anchor="b">
            <a:noAutofit/>
          </a:bodyPr>
          <a:lstStyle>
            <a:lvl1pPr>
              <a:defRPr sz="4000"/>
            </a:lvl1pPr>
          </a:lstStyle>
          <a:p>
            <a:pPr lvl="0"/>
            <a:r>
              <a:rPr lang="en-US"/>
              <a:t>Click to edit Master title style</a:t>
            </a:r>
          </a:p>
        </p:txBody>
      </p:sp>
      <p:sp>
        <p:nvSpPr>
          <p:cNvPr id="3" name="Picture Placeholder 2">
            <a:extLst>
              <a:ext uri="{FF2B5EF4-FFF2-40B4-BE49-F238E27FC236}">
                <a16:creationId xmlns:a16="http://schemas.microsoft.com/office/drawing/2014/main" id="{5E4AE9AE-E7AC-4003-9BEF-55686CABF76D}"/>
              </a:ext>
            </a:extLst>
          </p:cNvPr>
          <p:cNvSpPr txBox="1">
            <a:spLocks noGrp="1"/>
          </p:cNvSpPr>
          <p:nvPr>
            <p:ph type="pic" idx="1"/>
          </p:nvPr>
        </p:nvSpPr>
        <p:spPr>
          <a:xfrm>
            <a:off x="5413248" y="1069848"/>
            <a:ext cx="6099048" cy="4800600"/>
          </a:xfrm>
        </p:spPr>
        <p:txBody>
          <a:bodyPr lIns="274320" tIns="182880"/>
          <a:lstStyle>
            <a:lvl1pPr marL="0" indent="0">
              <a:buNone/>
              <a:defRPr sz="2800"/>
            </a:lvl1pPr>
          </a:lstStyle>
          <a:p>
            <a:pPr lvl="0"/>
            <a:r>
              <a:rPr lang="en-US"/>
              <a:t>Click icon to add picture</a:t>
            </a:r>
          </a:p>
        </p:txBody>
      </p:sp>
      <p:sp>
        <p:nvSpPr>
          <p:cNvPr id="4" name="Text Placeholder 3">
            <a:extLst>
              <a:ext uri="{FF2B5EF4-FFF2-40B4-BE49-F238E27FC236}">
                <a16:creationId xmlns:a16="http://schemas.microsoft.com/office/drawing/2014/main" id="{F364B15F-FB05-BD4E-A4BA-0A87BF93368E}"/>
              </a:ext>
            </a:extLst>
          </p:cNvPr>
          <p:cNvSpPr txBox="1">
            <a:spLocks noGrp="1"/>
          </p:cNvSpPr>
          <p:nvPr>
            <p:ph type="body" idx="2"/>
          </p:nvPr>
        </p:nvSpPr>
        <p:spPr>
          <a:xfrm>
            <a:off x="1143000" y="2834640"/>
            <a:ext cx="3931920" cy="2880360"/>
          </a:xfrm>
        </p:spPr>
        <p:txBody>
          <a:bodyPr/>
          <a:lstStyle>
            <a:lvl1pPr marL="0" indent="0">
              <a:lnSpc>
                <a:spcPct val="100000"/>
              </a:lnSpc>
              <a:spcBef>
                <a:spcPts val="1000"/>
              </a:spcBef>
              <a:buNone/>
              <a:defRPr sz="1700"/>
            </a:lvl1pPr>
          </a:lstStyle>
          <a:p>
            <a:pPr lvl="0"/>
            <a:r>
              <a:rPr lang="en-US"/>
              <a:t>Click to edit Master text styles</a:t>
            </a:r>
          </a:p>
        </p:txBody>
      </p:sp>
      <p:sp>
        <p:nvSpPr>
          <p:cNvPr id="5" name="Date Placeholder 4">
            <a:extLst>
              <a:ext uri="{FF2B5EF4-FFF2-40B4-BE49-F238E27FC236}">
                <a16:creationId xmlns:a16="http://schemas.microsoft.com/office/drawing/2014/main" id="{BC54EA00-7FC7-A52E-C9C1-5D3DF1C9F6EF}"/>
              </a:ext>
            </a:extLst>
          </p:cNvPr>
          <p:cNvSpPr txBox="1">
            <a:spLocks noGrp="1"/>
          </p:cNvSpPr>
          <p:nvPr>
            <p:ph type="dt" sz="half" idx="7"/>
          </p:nvPr>
        </p:nvSpPr>
        <p:spPr/>
        <p:txBody>
          <a:bodyPr/>
          <a:lstStyle>
            <a:lvl1pPr>
              <a:defRPr/>
            </a:lvl1pPr>
          </a:lstStyle>
          <a:p>
            <a:pPr lvl="0"/>
            <a:fld id="{8CBEB8B2-ACAB-4A25-9BD0-AC392AA17818}" type="datetime1">
              <a:rPr lang="en-GB"/>
              <a:pPr lvl="0"/>
              <a:t>15/03/2026</a:t>
            </a:fld>
            <a:endParaRPr lang="en-GB"/>
          </a:p>
        </p:txBody>
      </p:sp>
      <p:sp>
        <p:nvSpPr>
          <p:cNvPr id="6" name="Footer Placeholder 5">
            <a:extLst>
              <a:ext uri="{FF2B5EF4-FFF2-40B4-BE49-F238E27FC236}">
                <a16:creationId xmlns:a16="http://schemas.microsoft.com/office/drawing/2014/main" id="{9D226A0A-F348-1DF3-E507-DF380E04737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EC6802-19A0-6C4A-B6AA-1C972BE77CE9}"/>
              </a:ext>
            </a:extLst>
          </p:cNvPr>
          <p:cNvSpPr txBox="1">
            <a:spLocks noGrp="1"/>
          </p:cNvSpPr>
          <p:nvPr>
            <p:ph type="sldNum" sz="quarter" idx="8"/>
          </p:nvPr>
        </p:nvSpPr>
        <p:spPr/>
        <p:txBody>
          <a:bodyPr/>
          <a:lstStyle>
            <a:lvl1pPr>
              <a:defRPr/>
            </a:lvl1pPr>
          </a:lstStyle>
          <a:p>
            <a:pPr lvl="0"/>
            <a:fld id="{4CDAC155-627B-42A0-B107-F6EBD7A79028}" type="slidenum">
              <a:t>‹#›</a:t>
            </a:fld>
            <a:endParaRPr lang="en-GB"/>
          </a:p>
        </p:txBody>
      </p:sp>
    </p:spTree>
    <p:extLst>
      <p:ext uri="{BB962C8B-B14F-4D97-AF65-F5344CB8AC3E}">
        <p14:creationId xmlns:p14="http://schemas.microsoft.com/office/powerpoint/2010/main" val="1124100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2E261-5612-4858-915A-817B8484725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2FA37F4-6D9D-514C-6F5B-4AF2CDD2336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6D4761-2537-C3FC-0A1F-B47854C00AA3}"/>
              </a:ext>
            </a:extLst>
          </p:cNvPr>
          <p:cNvSpPr txBox="1">
            <a:spLocks noGrp="1"/>
          </p:cNvSpPr>
          <p:nvPr>
            <p:ph type="dt" sz="half" idx="7"/>
          </p:nvPr>
        </p:nvSpPr>
        <p:spPr/>
        <p:txBody>
          <a:bodyPr/>
          <a:lstStyle>
            <a:lvl1pPr>
              <a:defRPr/>
            </a:lvl1pPr>
          </a:lstStyle>
          <a:p>
            <a:pPr lvl="0"/>
            <a:fld id="{278107B0-84B7-47CA-8E1A-D7C63AFE3193}" type="datetime1">
              <a:rPr lang="en-GB"/>
              <a:pPr lvl="0"/>
              <a:t>15/03/2026</a:t>
            </a:fld>
            <a:endParaRPr lang="en-GB"/>
          </a:p>
        </p:txBody>
      </p:sp>
      <p:sp>
        <p:nvSpPr>
          <p:cNvPr id="5" name="Footer Placeholder 4">
            <a:extLst>
              <a:ext uri="{FF2B5EF4-FFF2-40B4-BE49-F238E27FC236}">
                <a16:creationId xmlns:a16="http://schemas.microsoft.com/office/drawing/2014/main" id="{AC37BD1E-BE81-272C-AE95-CD88613C452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4157A6F-6C67-F285-A4DE-8108E8AB827D}"/>
              </a:ext>
            </a:extLst>
          </p:cNvPr>
          <p:cNvSpPr txBox="1">
            <a:spLocks noGrp="1"/>
          </p:cNvSpPr>
          <p:nvPr>
            <p:ph type="sldNum" sz="quarter" idx="8"/>
          </p:nvPr>
        </p:nvSpPr>
        <p:spPr/>
        <p:txBody>
          <a:bodyPr/>
          <a:lstStyle>
            <a:lvl1pPr>
              <a:defRPr/>
            </a:lvl1pPr>
          </a:lstStyle>
          <a:p>
            <a:pPr lvl="0"/>
            <a:fld id="{5D09CB90-F993-4D2D-8860-1D041DA6090A}" type="slidenum">
              <a:t>‹#›</a:t>
            </a:fld>
            <a:endParaRPr lang="en-GB"/>
          </a:p>
        </p:txBody>
      </p:sp>
    </p:spTree>
    <p:extLst>
      <p:ext uri="{BB962C8B-B14F-4D97-AF65-F5344CB8AC3E}">
        <p14:creationId xmlns:p14="http://schemas.microsoft.com/office/powerpoint/2010/main" val="1746503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BE970F-F52B-C31F-048F-0F88A1508E40}"/>
              </a:ext>
            </a:extLst>
          </p:cNvPr>
          <p:cNvSpPr txBox="1">
            <a:spLocks noGrp="1"/>
          </p:cNvSpPr>
          <p:nvPr>
            <p:ph type="title" orient="vert"/>
          </p:nvPr>
        </p:nvSpPr>
        <p:spPr>
          <a:xfrm>
            <a:off x="8724903" y="761996"/>
            <a:ext cx="2324103" cy="54102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923AF4B-1DA5-B353-5DDA-3F7F010FCF7C}"/>
              </a:ext>
            </a:extLst>
          </p:cNvPr>
          <p:cNvSpPr txBox="1">
            <a:spLocks noGrp="1"/>
          </p:cNvSpPr>
          <p:nvPr>
            <p:ph type="body" orient="vert" idx="1"/>
          </p:nvPr>
        </p:nvSpPr>
        <p:spPr>
          <a:xfrm>
            <a:off x="1143000" y="761996"/>
            <a:ext cx="7429500"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8B179A-E646-7912-3C6F-EE61A4B354AB}"/>
              </a:ext>
            </a:extLst>
          </p:cNvPr>
          <p:cNvSpPr txBox="1">
            <a:spLocks noGrp="1"/>
          </p:cNvSpPr>
          <p:nvPr>
            <p:ph type="dt" sz="half" idx="7"/>
          </p:nvPr>
        </p:nvSpPr>
        <p:spPr/>
        <p:txBody>
          <a:bodyPr/>
          <a:lstStyle>
            <a:lvl1pPr>
              <a:defRPr/>
            </a:lvl1pPr>
          </a:lstStyle>
          <a:p>
            <a:pPr lvl="0"/>
            <a:fld id="{46A4C63F-A35F-4E28-8C4A-67D8CB363284}" type="datetime1">
              <a:rPr lang="en-GB"/>
              <a:pPr lvl="0"/>
              <a:t>15/03/2026</a:t>
            </a:fld>
            <a:endParaRPr lang="en-GB"/>
          </a:p>
        </p:txBody>
      </p:sp>
      <p:sp>
        <p:nvSpPr>
          <p:cNvPr id="5" name="Footer Placeholder 4">
            <a:extLst>
              <a:ext uri="{FF2B5EF4-FFF2-40B4-BE49-F238E27FC236}">
                <a16:creationId xmlns:a16="http://schemas.microsoft.com/office/drawing/2014/main" id="{DA1E6EBE-9E1E-E6A8-4C85-0B1CA3BA051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AEA6AE-5F93-87CA-8923-162747ECCA6B}"/>
              </a:ext>
            </a:extLst>
          </p:cNvPr>
          <p:cNvSpPr txBox="1">
            <a:spLocks noGrp="1"/>
          </p:cNvSpPr>
          <p:nvPr>
            <p:ph type="sldNum" sz="quarter" idx="8"/>
          </p:nvPr>
        </p:nvSpPr>
        <p:spPr/>
        <p:txBody>
          <a:bodyPr/>
          <a:lstStyle>
            <a:lvl1pPr>
              <a:defRPr/>
            </a:lvl1pPr>
          </a:lstStyle>
          <a:p>
            <a:pPr lvl="0"/>
            <a:fld id="{A41B980F-E06E-43AB-82E8-005E9C77B5EE}" type="slidenum">
              <a:t>‹#›</a:t>
            </a:fld>
            <a:endParaRPr lang="en-GB"/>
          </a:p>
        </p:txBody>
      </p:sp>
    </p:spTree>
    <p:extLst>
      <p:ext uri="{BB962C8B-B14F-4D97-AF65-F5344CB8AC3E}">
        <p14:creationId xmlns:p14="http://schemas.microsoft.com/office/powerpoint/2010/main" val="3814597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6B727"/>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609BB88-A14C-D76A-7BEA-30292EE163DE}"/>
              </a:ext>
            </a:extLst>
          </p:cNvPr>
          <p:cNvSpPr/>
          <p:nvPr/>
        </p:nvSpPr>
        <p:spPr>
          <a:xfrm>
            <a:off x="231142" y="243843"/>
            <a:ext cx="11724637" cy="6377940"/>
          </a:xfrm>
          <a:prstGeom prst="rect">
            <a:avLst/>
          </a:pr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itle Placeholder 1">
            <a:extLst>
              <a:ext uri="{FF2B5EF4-FFF2-40B4-BE49-F238E27FC236}">
                <a16:creationId xmlns:a16="http://schemas.microsoft.com/office/drawing/2014/main" id="{D9AE0D18-468D-F2B9-9D4F-83470F9B4577}"/>
              </a:ext>
            </a:extLst>
          </p:cNvPr>
          <p:cNvSpPr txBox="1">
            <a:spLocks noGrp="1"/>
          </p:cNvSpPr>
          <p:nvPr>
            <p:ph type="title"/>
          </p:nvPr>
        </p:nvSpPr>
        <p:spPr>
          <a:xfrm>
            <a:off x="1143000" y="609603"/>
            <a:ext cx="9875520" cy="135635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F74083EC-2AAB-449B-7E25-EBA6EAC49E80}"/>
              </a:ext>
            </a:extLst>
          </p:cNvPr>
          <p:cNvSpPr txBox="1">
            <a:spLocks noGrp="1"/>
          </p:cNvSpPr>
          <p:nvPr>
            <p:ph type="body" idx="1"/>
          </p:nvPr>
        </p:nvSpPr>
        <p:spPr>
          <a:xfrm>
            <a:off x="1143000" y="2057400"/>
            <a:ext cx="9872868" cy="403860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1DB985D-481B-91F4-9741-C2954B59047D}"/>
              </a:ext>
            </a:extLst>
          </p:cNvPr>
          <p:cNvSpPr txBox="1">
            <a:spLocks noGrp="1"/>
          </p:cNvSpPr>
          <p:nvPr>
            <p:ph type="dt" sz="half" idx="2"/>
          </p:nvPr>
        </p:nvSpPr>
        <p:spPr>
          <a:xfrm>
            <a:off x="1143000" y="6223827"/>
            <a:ext cx="232907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fld id="{31F58AC2-275D-40E4-8F04-06CCFA127E67}" type="datetime1">
              <a:rPr lang="en-GB"/>
              <a:pPr lvl="0"/>
              <a:t>15/03/2026</a:t>
            </a:fld>
            <a:endParaRPr lang="en-GB"/>
          </a:p>
        </p:txBody>
      </p:sp>
      <p:sp>
        <p:nvSpPr>
          <p:cNvPr id="6" name="Footer Placeholder 4">
            <a:extLst>
              <a:ext uri="{FF2B5EF4-FFF2-40B4-BE49-F238E27FC236}">
                <a16:creationId xmlns:a16="http://schemas.microsoft.com/office/drawing/2014/main" id="{FC5F0EDE-738D-CD30-A75C-A6AB7DB80050}"/>
              </a:ext>
            </a:extLst>
          </p:cNvPr>
          <p:cNvSpPr txBox="1">
            <a:spLocks noGrp="1"/>
          </p:cNvSpPr>
          <p:nvPr>
            <p:ph type="ftr" sz="quarter" idx="3"/>
          </p:nvPr>
        </p:nvSpPr>
        <p:spPr>
          <a:xfrm>
            <a:off x="3949147" y="6223827"/>
            <a:ext cx="4717773"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endParaRPr lang="en-GB"/>
          </a:p>
        </p:txBody>
      </p:sp>
      <p:sp>
        <p:nvSpPr>
          <p:cNvPr id="7" name="Slide Number Placeholder 5">
            <a:extLst>
              <a:ext uri="{FF2B5EF4-FFF2-40B4-BE49-F238E27FC236}">
                <a16:creationId xmlns:a16="http://schemas.microsoft.com/office/drawing/2014/main" id="{589F0FDF-6986-6D48-EA79-D09981B4BFD1}"/>
              </a:ext>
            </a:extLst>
          </p:cNvPr>
          <p:cNvSpPr txBox="1">
            <a:spLocks noGrp="1"/>
          </p:cNvSpPr>
          <p:nvPr>
            <p:ph type="sldNum" sz="quarter" idx="4"/>
          </p:nvPr>
        </p:nvSpPr>
        <p:spPr>
          <a:xfrm>
            <a:off x="9329531" y="6223827"/>
            <a:ext cx="1706215"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fld id="{660F74D6-EB88-4574-B795-6790F370D03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A6B727"/>
          </a:solidFill>
          <a:uFillTx/>
          <a:latin typeface="Corbel"/>
        </a:defRPr>
      </a:lvl1pPr>
    </p:titleStyle>
    <p:bodyStyle>
      <a:lvl1pPr marL="228600" marR="0" lvl="0" indent="-182880" algn="l" defTabSz="914400" rtl="0" fontAlgn="auto" hangingPunct="1">
        <a:lnSpc>
          <a:spcPct val="90000"/>
        </a:lnSpc>
        <a:spcBef>
          <a:spcPts val="1400"/>
        </a:spcBef>
        <a:spcAft>
          <a:spcPts val="0"/>
        </a:spcAft>
        <a:buClr>
          <a:srgbClr val="A6B727"/>
        </a:buClr>
        <a:buSzPct val="80000"/>
        <a:buFont typeface="Corbel" pitchFamily="34"/>
        <a:buChar char="•"/>
        <a:tabLst/>
        <a:defRPr lang="en-US" sz="2200" b="0" i="0" u="none" strike="noStrike" kern="1200" cap="none" spc="0" baseline="0">
          <a:solidFill>
            <a:srgbClr val="A6B727"/>
          </a:solidFill>
          <a:uFillTx/>
          <a:latin typeface="Corbel"/>
        </a:defRPr>
      </a:lvl1pPr>
      <a:lvl2pPr marL="457200" marR="0" lvl="1"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2000" b="0" i="0" u="none" strike="noStrike" kern="1200" cap="none" spc="0" baseline="0">
          <a:solidFill>
            <a:srgbClr val="A6B727"/>
          </a:solidFill>
          <a:uFillTx/>
          <a:latin typeface="Corbel"/>
        </a:defRPr>
      </a:lvl2pPr>
      <a:lvl3pPr marL="731520" marR="0" lvl="2"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800" b="0" i="0" u="none" strike="noStrike" kern="1200" cap="none" spc="0" baseline="0">
          <a:solidFill>
            <a:srgbClr val="A6B727"/>
          </a:solidFill>
          <a:uFillTx/>
          <a:latin typeface="Corbel"/>
        </a:defRPr>
      </a:lvl3pPr>
      <a:lvl4pPr marL="1005840" marR="0" lvl="3"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600" b="0" i="0" u="none" strike="noStrike" kern="1200" cap="none" spc="0" baseline="0">
          <a:solidFill>
            <a:srgbClr val="A6B727"/>
          </a:solidFill>
          <a:uFillTx/>
          <a:latin typeface="Corbel"/>
        </a:defRPr>
      </a:lvl4pPr>
      <a:lvl5pPr marL="1280160" marR="0" lvl="4"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600" b="0" i="0" u="none" strike="noStrike" kern="1200" cap="none" spc="0" baseline="0">
          <a:solidFill>
            <a:srgbClr val="A6B727"/>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4D02A483-5E2E-575D-5694-0FEE9FD9BE37}"/>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23">
            <a:extLst>
              <a:ext uri="{FF2B5EF4-FFF2-40B4-BE49-F238E27FC236}">
                <a16:creationId xmlns:a16="http://schemas.microsoft.com/office/drawing/2014/main" id="{2827DDBE-1C60-83C3-27EB-3D0592CFC02A}"/>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5850B820-F0F6-2CA7-7D80-990EDA9C7552}"/>
              </a:ext>
            </a:extLst>
          </p:cNvPr>
          <p:cNvSpPr txBox="1">
            <a:spLocks noGrp="1"/>
          </p:cNvSpPr>
          <p:nvPr>
            <p:ph type="ctrTitle"/>
          </p:nvPr>
        </p:nvSpPr>
        <p:spPr>
          <a:xfrm>
            <a:off x="755897" y="2670048"/>
            <a:ext cx="11109347" cy="3496665"/>
          </a:xfrm>
        </p:spPr>
        <p:txBody>
          <a:bodyPr/>
          <a:lstStyle/>
          <a:p>
            <a:pPr lvl="0"/>
            <a:r>
              <a:rPr lang="en-GB" sz="1800">
                <a:solidFill>
                  <a:srgbClr val="0E2841"/>
                </a:solidFill>
              </a:rPr>
              <a:t>Student name:  Luz Diaz Alarcon</a:t>
            </a:r>
            <a:br>
              <a:rPr lang="en-GB" sz="1800">
                <a:solidFill>
                  <a:srgbClr val="0E2841"/>
                </a:solidFill>
              </a:rPr>
            </a:br>
            <a:br>
              <a:rPr lang="en-GB" sz="1800">
                <a:solidFill>
                  <a:srgbClr val="0E2841"/>
                </a:solidFill>
              </a:rPr>
            </a:br>
            <a:r>
              <a:rPr lang="en-GB" sz="1800">
                <a:solidFill>
                  <a:srgbClr val="0E2841"/>
                </a:solidFill>
              </a:rPr>
              <a:t>Student ID:  2439120</a:t>
            </a:r>
            <a:br>
              <a:rPr lang="en-GB" sz="1800">
                <a:solidFill>
                  <a:srgbClr val="0E2841"/>
                </a:solidFill>
              </a:rPr>
            </a:br>
            <a:br>
              <a:rPr lang="en-GB" sz="1800">
                <a:solidFill>
                  <a:srgbClr val="0E2841"/>
                </a:solidFill>
              </a:rPr>
            </a:br>
            <a:r>
              <a:rPr lang="en-GB" sz="1800">
                <a:solidFill>
                  <a:srgbClr val="0E2841"/>
                </a:solidFill>
              </a:rPr>
              <a:t>Module name: Psychology in Health and Social Care</a:t>
            </a:r>
            <a:br>
              <a:rPr lang="en-GB" sz="1800">
                <a:solidFill>
                  <a:srgbClr val="0E2841"/>
                </a:solidFill>
              </a:rPr>
            </a:br>
            <a:br>
              <a:rPr lang="en-GB" sz="1800">
                <a:solidFill>
                  <a:srgbClr val="0E2841"/>
                </a:solidFill>
              </a:rPr>
            </a:br>
            <a:r>
              <a:rPr lang="en-GB" sz="1800">
                <a:solidFill>
                  <a:srgbClr val="0E2841"/>
                </a:solidFill>
              </a:rPr>
              <a:t>Module code: LCHS4010</a:t>
            </a:r>
            <a:br>
              <a:rPr lang="en-GB" sz="1800">
                <a:solidFill>
                  <a:srgbClr val="0E2841"/>
                </a:solidFill>
              </a:rPr>
            </a:br>
            <a:br>
              <a:rPr lang="en-GB" sz="1800">
                <a:solidFill>
                  <a:srgbClr val="0E2841"/>
                </a:solidFill>
              </a:rPr>
            </a:br>
            <a:r>
              <a:rPr lang="en-GB" sz="1800">
                <a:solidFill>
                  <a:srgbClr val="0E2841"/>
                </a:solidFill>
              </a:rPr>
              <a:t>Lecturer name: Dr.  Pascall Navelle</a:t>
            </a:r>
            <a:br>
              <a:rPr lang="en-GB" sz="1800">
                <a:solidFill>
                  <a:srgbClr val="0E2841"/>
                </a:solidFill>
              </a:rPr>
            </a:br>
            <a:br>
              <a:rPr lang="en-GB" sz="1800">
                <a:solidFill>
                  <a:srgbClr val="0E2841"/>
                </a:solidFill>
              </a:rPr>
            </a:br>
            <a:r>
              <a:rPr lang="en-GB" sz="1800">
                <a:solidFill>
                  <a:srgbClr val="0E2841"/>
                </a:solidFill>
              </a:rPr>
              <a:t>Assignment title:  Individual Presentation</a:t>
            </a:r>
            <a:br>
              <a:rPr lang="en-GB" sz="1800">
                <a:solidFill>
                  <a:srgbClr val="0E2841"/>
                </a:solidFill>
              </a:rPr>
            </a:br>
            <a:br>
              <a:rPr lang="en-GB" sz="1800">
                <a:solidFill>
                  <a:srgbClr val="0E2841"/>
                </a:solidFill>
              </a:rPr>
            </a:br>
            <a:endParaRPr lang="en-GB" sz="1800">
              <a:solidFill>
                <a:srgbClr val="0E2841"/>
              </a:solidFill>
            </a:endParaRPr>
          </a:p>
        </p:txBody>
      </p:sp>
      <p:grpSp>
        <p:nvGrpSpPr>
          <p:cNvPr id="5" name="Group 24">
            <a:extLst>
              <a:ext uri="{FF2B5EF4-FFF2-40B4-BE49-F238E27FC236}">
                <a16:creationId xmlns:a16="http://schemas.microsoft.com/office/drawing/2014/main" id="{0577B4F2-C2BC-F759-F420-B472FBFD542F}"/>
              </a:ext>
            </a:extLst>
          </p:cNvPr>
          <p:cNvGrpSpPr/>
          <p:nvPr/>
        </p:nvGrpSpPr>
        <p:grpSpPr>
          <a:xfrm>
            <a:off x="9677049" y="0"/>
            <a:ext cx="2514947" cy="2174333"/>
            <a:chOff x="9677049" y="0"/>
            <a:chExt cx="2514947" cy="2174333"/>
          </a:xfrm>
        </p:grpSpPr>
        <p:sp>
          <p:nvSpPr>
            <p:cNvPr id="6" name="Freeform: Shape 13">
              <a:extLst>
                <a:ext uri="{FF2B5EF4-FFF2-40B4-BE49-F238E27FC236}">
                  <a16:creationId xmlns:a16="http://schemas.microsoft.com/office/drawing/2014/main" id="{826096BB-E69E-440D-BFF5-56A9B324C991}"/>
                </a:ext>
                <a:ext uri="{C183D7F6-B498-43B3-948B-1728B52AA6E4}">
                  <adec:decorative xmlns:adec="http://schemas.microsoft.com/office/drawing/2017/decorative" val="1"/>
                </a:ext>
              </a:extLst>
            </p:cNvPr>
            <p:cNvSpPr/>
            <p:nvPr/>
          </p:nvSpPr>
          <p:spPr>
            <a:xfrm flipH="1">
              <a:off x="9677049" y="4151"/>
              <a:ext cx="2514947" cy="2170182"/>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14">
              <a:extLst>
                <a:ext uri="{FF2B5EF4-FFF2-40B4-BE49-F238E27FC236}">
                  <a16:creationId xmlns:a16="http://schemas.microsoft.com/office/drawing/2014/main" id="{DC127259-FB86-EE02-F1C1-079FD27A2393}"/>
                </a:ext>
                <a:ext uri="{C183D7F6-B498-43B3-948B-1728B52AA6E4}">
                  <adec:decorative xmlns:adec="http://schemas.microsoft.com/office/drawing/2017/decorative" val="1"/>
                </a:ext>
              </a:extLst>
            </p:cNvPr>
            <p:cNvSpPr/>
            <p:nvPr/>
          </p:nvSpPr>
          <p:spPr>
            <a:xfrm flipH="1">
              <a:off x="9698931" y="0"/>
              <a:ext cx="2493065" cy="1947891"/>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8" name="Freeform: Shape 15">
              <a:extLst>
                <a:ext uri="{FF2B5EF4-FFF2-40B4-BE49-F238E27FC236}">
                  <a16:creationId xmlns:a16="http://schemas.microsoft.com/office/drawing/2014/main" id="{FA1B9253-C1F4-1CE5-2FCF-13FD21CB6663}"/>
                </a:ext>
                <a:ext uri="{C183D7F6-B498-43B3-948B-1728B52AA6E4}">
                  <adec:decorative xmlns:adec="http://schemas.microsoft.com/office/drawing/2017/decorative" val="1"/>
                </a:ext>
              </a:extLst>
            </p:cNvPr>
            <p:cNvSpPr/>
            <p:nvPr/>
          </p:nvSpPr>
          <p:spPr>
            <a:xfrm flipH="1">
              <a:off x="9690911" y="4151"/>
              <a:ext cx="2501085" cy="1972699"/>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ptos"/>
              </a:endParaRPr>
            </a:p>
          </p:txBody>
        </p:sp>
        <p:sp>
          <p:nvSpPr>
            <p:cNvPr id="9" name="Freeform: Shape 16">
              <a:extLst>
                <a:ext uri="{FF2B5EF4-FFF2-40B4-BE49-F238E27FC236}">
                  <a16:creationId xmlns:a16="http://schemas.microsoft.com/office/drawing/2014/main" id="{7BA4CCE0-EC4D-CE28-6642-678B6B48AE27}"/>
                </a:ext>
                <a:ext uri="{C183D7F6-B498-43B3-948B-1728B52AA6E4}">
                  <adec:decorative xmlns:adec="http://schemas.microsoft.com/office/drawing/2017/decorative" val="1"/>
                </a:ext>
              </a:extLst>
            </p:cNvPr>
            <p:cNvSpPr/>
            <p:nvPr/>
          </p:nvSpPr>
          <p:spPr>
            <a:xfrm flipH="1">
              <a:off x="9700284" y="4160"/>
              <a:ext cx="2491109" cy="1943657"/>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10" name="Picture 3">
            <a:extLst>
              <a:ext uri="{FF2B5EF4-FFF2-40B4-BE49-F238E27FC236}">
                <a16:creationId xmlns:a16="http://schemas.microsoft.com/office/drawing/2014/main" id="{991E5E73-FBF6-B9AF-9326-5DE6255FDB1C}"/>
              </a:ext>
            </a:extLst>
          </p:cNvPr>
          <p:cNvPicPr>
            <a:picLocks noChangeAspect="1"/>
          </p:cNvPicPr>
          <p:nvPr/>
        </p:nvPicPr>
        <p:blipFill>
          <a:blip r:embed="rId2"/>
          <a:stretch>
            <a:fillRect/>
          </a:stretch>
        </p:blipFill>
        <p:spPr>
          <a:xfrm>
            <a:off x="2159355" y="298286"/>
            <a:ext cx="7990328" cy="2371761"/>
          </a:xfrm>
          <a:prstGeom prst="rect">
            <a:avLst/>
          </a:prstGeom>
          <a:noFill/>
          <a:ln cap="flat">
            <a:noFill/>
          </a:ln>
        </p:spPr>
      </p:pic>
      <p:grpSp>
        <p:nvGrpSpPr>
          <p:cNvPr id="11" name="Group 18">
            <a:extLst>
              <a:ext uri="{FF2B5EF4-FFF2-40B4-BE49-F238E27FC236}">
                <a16:creationId xmlns:a16="http://schemas.microsoft.com/office/drawing/2014/main" id="{31B43783-9BBF-4170-09DB-80B1E91D33D8}"/>
              </a:ext>
            </a:extLst>
          </p:cNvPr>
          <p:cNvGrpSpPr/>
          <p:nvPr/>
        </p:nvGrpSpPr>
        <p:grpSpPr>
          <a:xfrm>
            <a:off x="-330" y="4322880"/>
            <a:ext cx="3378433" cy="2535119"/>
            <a:chOff x="-330" y="4322880"/>
            <a:chExt cx="3378433" cy="2535119"/>
          </a:xfrm>
        </p:grpSpPr>
        <p:sp>
          <p:nvSpPr>
            <p:cNvPr id="12" name="Freeform: Shape 19">
              <a:extLst>
                <a:ext uri="{FF2B5EF4-FFF2-40B4-BE49-F238E27FC236}">
                  <a16:creationId xmlns:a16="http://schemas.microsoft.com/office/drawing/2014/main" id="{043D7B56-0524-7FE3-CE79-81EC92E27A07}"/>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 f7 0 f5"/>
                <a:gd name="f55" fmla="+- f6 0 f5"/>
                <a:gd name="f56" fmla="*/ f51 f0 1"/>
                <a:gd name="f57" fmla="*/ f55 1 3815424"/>
                <a:gd name="f58" fmla="*/ f54 1 2653659"/>
                <a:gd name="f59" fmla="*/ 3203055 f55 1"/>
                <a:gd name="f60" fmla="*/ 0 f54 1"/>
                <a:gd name="f61" fmla="*/ 3815424 f55 1"/>
                <a:gd name="f62" fmla="*/ 3801025 f55 1"/>
                <a:gd name="f63" fmla="*/ 214243 f54 1"/>
                <a:gd name="f64" fmla="*/ 587142 f55 1"/>
                <a:gd name="f65" fmla="*/ 2653659 f54 1"/>
                <a:gd name="f66" fmla="*/ 53389 f55 1"/>
                <a:gd name="f67" fmla="*/ 2605041 f54 1"/>
                <a:gd name="f68" fmla="*/ 0 f55 1"/>
                <a:gd name="f69" fmla="*/ 2593136 f54 1"/>
                <a:gd name="f70" fmla="*/ 1994836 f54 1"/>
                <a:gd name="f71" fmla="*/ 159710 f55 1"/>
                <a:gd name="f72" fmla="*/ 2035054 f54 1"/>
                <a:gd name="f73" fmla="*/ 2075152 f54 1"/>
                <a:gd name="f74" fmla="*/ 1549283 f55 1"/>
                <a:gd name="f75" fmla="*/ 1900153 f54 1"/>
                <a:gd name="f76" fmla="*/ 2406698 f55 1"/>
                <a:gd name="f77" fmla="*/ 1418450 f54 1"/>
                <a:gd name="f78" fmla="*/ 2996069 f55 1"/>
                <a:gd name="f79" fmla="*/ 728678 f54 1"/>
                <a:gd name="f80" fmla="*/ 3193967 f55 1"/>
                <a:gd name="f81" fmla="*/ 137719 f54 1"/>
                <a:gd name="f82" fmla="*/ f56 1 f2"/>
                <a:gd name="f83" fmla="*/ f59 1 3815424"/>
                <a:gd name="f84" fmla="*/ f60 1 2653659"/>
                <a:gd name="f85" fmla="*/ f61 1 3815424"/>
                <a:gd name="f86" fmla="*/ f62 1 3815424"/>
                <a:gd name="f87" fmla="*/ f63 1 2653659"/>
                <a:gd name="f88" fmla="*/ f64 1 3815424"/>
                <a:gd name="f89" fmla="*/ f65 1 2653659"/>
                <a:gd name="f90" fmla="*/ f66 1 3815424"/>
                <a:gd name="f91" fmla="*/ f67 1 2653659"/>
                <a:gd name="f92" fmla="*/ f68 1 3815424"/>
                <a:gd name="f93" fmla="*/ f69 1 2653659"/>
                <a:gd name="f94" fmla="*/ f70 1 2653659"/>
                <a:gd name="f95" fmla="*/ f71 1 3815424"/>
                <a:gd name="f96" fmla="*/ f72 1 2653659"/>
                <a:gd name="f97" fmla="*/ f73 1 2653659"/>
                <a:gd name="f98" fmla="*/ f74 1 3815424"/>
                <a:gd name="f99" fmla="*/ f75 1 2653659"/>
                <a:gd name="f100" fmla="*/ f76 1 3815424"/>
                <a:gd name="f101" fmla="*/ f77 1 2653659"/>
                <a:gd name="f102" fmla="*/ f78 1 3815424"/>
                <a:gd name="f103" fmla="*/ f79 1 2653659"/>
                <a:gd name="f104" fmla="*/ f80 1 3815424"/>
                <a:gd name="f105" fmla="*/ f81 1 2653659"/>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3" name="Freeform: Shape 20">
              <a:extLst>
                <a:ext uri="{FF2B5EF4-FFF2-40B4-BE49-F238E27FC236}">
                  <a16:creationId xmlns:a16="http://schemas.microsoft.com/office/drawing/2014/main" id="{2B51A330-40F2-B46F-E065-0735758FEC20}"/>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 f7 0 f5"/>
                <a:gd name="f55" fmla="+- f6 0 f5"/>
                <a:gd name="f56" fmla="*/ f51 f0 1"/>
                <a:gd name="f57" fmla="*/ f55 1 3815424"/>
                <a:gd name="f58" fmla="*/ f54 1 2653660"/>
                <a:gd name="f59" fmla="*/ 3305038 f55 1"/>
                <a:gd name="f60" fmla="*/ 0 f54 1"/>
                <a:gd name="f61" fmla="*/ 3815424 f55 1"/>
                <a:gd name="f62" fmla="*/ 3801025 f55 1"/>
                <a:gd name="f63" fmla="*/ 214244 f54 1"/>
                <a:gd name="f64" fmla="*/ 587142 f55 1"/>
                <a:gd name="f65" fmla="*/ 2653660 f54 1"/>
                <a:gd name="f66" fmla="*/ 53389 f55 1"/>
                <a:gd name="f67" fmla="*/ 2605042 f54 1"/>
                <a:gd name="f68" fmla="*/ 0 f55 1"/>
                <a:gd name="f69" fmla="*/ 2593137 f54 1"/>
                <a:gd name="f70" fmla="*/ 2094444 f54 1"/>
                <a:gd name="f71" fmla="*/ 137675 f55 1"/>
                <a:gd name="f72" fmla="*/ 2129195 f54 1"/>
                <a:gd name="f73" fmla="*/ 2171571 f54 1"/>
                <a:gd name="f74" fmla="*/ 1585826 f55 1"/>
                <a:gd name="f75" fmla="*/ 1990112 f54 1"/>
                <a:gd name="f76" fmla="*/ 2473046 f55 1"/>
                <a:gd name="f77" fmla="*/ 1491633 f54 1"/>
                <a:gd name="f78" fmla="*/ 3086710 f55 1"/>
                <a:gd name="f79" fmla="*/ 772838 f54 1"/>
                <a:gd name="f80" fmla="*/ 3295217 f55 1"/>
                <a:gd name="f81" fmla="*/ 149229 f54 1"/>
                <a:gd name="f82" fmla="*/ f56 1 f2"/>
                <a:gd name="f83" fmla="*/ f59 1 3815424"/>
                <a:gd name="f84" fmla="*/ f60 1 2653660"/>
                <a:gd name="f85" fmla="*/ f61 1 3815424"/>
                <a:gd name="f86" fmla="*/ f62 1 3815424"/>
                <a:gd name="f87" fmla="*/ f63 1 2653660"/>
                <a:gd name="f88" fmla="*/ f64 1 3815424"/>
                <a:gd name="f89" fmla="*/ f65 1 2653660"/>
                <a:gd name="f90" fmla="*/ f66 1 3815424"/>
                <a:gd name="f91" fmla="*/ f67 1 2653660"/>
                <a:gd name="f92" fmla="*/ f68 1 3815424"/>
                <a:gd name="f93" fmla="*/ f69 1 2653660"/>
                <a:gd name="f94" fmla="*/ f70 1 2653660"/>
                <a:gd name="f95" fmla="*/ f71 1 3815424"/>
                <a:gd name="f96" fmla="*/ f72 1 2653660"/>
                <a:gd name="f97" fmla="*/ f73 1 2653660"/>
                <a:gd name="f98" fmla="*/ f74 1 3815424"/>
                <a:gd name="f99" fmla="*/ f75 1 2653660"/>
                <a:gd name="f100" fmla="*/ f76 1 3815424"/>
                <a:gd name="f101" fmla="*/ f77 1 2653660"/>
                <a:gd name="f102" fmla="*/ f78 1 3815424"/>
                <a:gd name="f103" fmla="*/ f79 1 2653660"/>
                <a:gd name="f104" fmla="*/ f80 1 3815424"/>
                <a:gd name="f105" fmla="*/ f81 1 2653660"/>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4" name="Freeform: Shape 21">
              <a:extLst>
                <a:ext uri="{FF2B5EF4-FFF2-40B4-BE49-F238E27FC236}">
                  <a16:creationId xmlns:a16="http://schemas.microsoft.com/office/drawing/2014/main" id="{4DCFD909-0CDD-466E-8B4E-F48CFE6A0419}"/>
                </a:ext>
                <a:ext uri="{C183D7F6-B498-43B3-948B-1728B52AA6E4}">
                  <adec:decorative xmlns:adec="http://schemas.microsoft.com/office/drawing/2017/decorative" val="1"/>
                </a:ext>
              </a:extLst>
            </p:cNvPr>
            <p:cNvSpPr/>
            <p:nvPr/>
          </p:nvSpPr>
          <p:spPr>
            <a:xfrm rot="10800009" flipH="1">
              <a:off x="-330" y="4499341"/>
              <a:ext cx="3363538" cy="2358658"/>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 f7 0 f5"/>
                <a:gd name="f127" fmla="+- f6 0 f5"/>
                <a:gd name="f128" fmla="*/ f123 f0 1"/>
                <a:gd name="f129" fmla="*/ f127 1 3815986"/>
                <a:gd name="f130" fmla="*/ f126 1 2675935"/>
                <a:gd name="f131" fmla="*/ 3648768 f127 1"/>
                <a:gd name="f132" fmla="*/ 0 f126 1"/>
                <a:gd name="f133" fmla="*/ 3815986 f127 1"/>
                <a:gd name="f134" fmla="*/ 3804695 f127 1"/>
                <a:gd name="f135" fmla="*/ 200084 f126 1"/>
                <a:gd name="f136" fmla="*/ 3762590 f127 1"/>
                <a:gd name="f137" fmla="*/ 455543 f126 1"/>
                <a:gd name="f138" fmla="*/ 3592332 f127 1"/>
                <a:gd name="f139" fmla="*/ 947274 f126 1"/>
                <a:gd name="f140" fmla="*/ 2953967 f127 1"/>
                <a:gd name="f141" fmla="*/ 1782349 f126 1"/>
                <a:gd name="f142" fmla="*/ 2530669 f127 1"/>
                <a:gd name="f143" fmla="*/ 2109494 f126 1"/>
                <a:gd name="f144" fmla="*/ 2057561 f127 1"/>
                <a:gd name="f145" fmla="*/ 2369245 f126 1"/>
                <a:gd name="f146" fmla="*/ 1007330 f127 1"/>
                <a:gd name="f147" fmla="*/ 2655701 f126 1"/>
                <a:gd name="f148" fmla="*/ 732765 f127 1"/>
                <a:gd name="f149" fmla="*/ 2674696 f126 1"/>
                <a:gd name="f150" fmla="*/ 457666 f127 1"/>
                <a:gd name="f151" fmla="*/ 2670839 f126 1"/>
                <a:gd name="f152" fmla="*/ 183574 f127 1"/>
                <a:gd name="f153" fmla="*/ 2643312 f126 1"/>
                <a:gd name="f154" fmla="*/ 0 f127 1"/>
                <a:gd name="f155" fmla="*/ 2607798 f126 1"/>
                <a:gd name="f156" fmla="*/ 2356652 f126 1"/>
                <a:gd name="f157" fmla="*/ 222195 f127 1"/>
                <a:gd name="f158" fmla="*/ 2396940 f126 1"/>
                <a:gd name="f159" fmla="*/ 472364 f127 1"/>
                <a:gd name="f160" fmla="*/ 2419092 f126 1"/>
                <a:gd name="f161" fmla="*/ 974972 f127 1"/>
                <a:gd name="f162" fmla="*/ 2402122 f126 1"/>
                <a:gd name="f163" fmla="*/ 1468292 f127 1"/>
                <a:gd name="f164" fmla="*/ 2304162 f126 1"/>
                <a:gd name="f165" fmla="*/ 1940176 f127 1"/>
                <a:gd name="f166" fmla="*/ 2133695 f126 1"/>
                <a:gd name="f167" fmla="*/ 2783403 f127 1"/>
                <a:gd name="f168" fmla="*/ 1609954 f126 1"/>
                <a:gd name="f169" fmla="*/ 3128104 f127 1"/>
                <a:gd name="f170" fmla="*/ 1260439 f126 1"/>
                <a:gd name="f171" fmla="*/ 3400639 f127 1"/>
                <a:gd name="f172" fmla="*/ 859052 f126 1"/>
                <a:gd name="f173" fmla="*/ 3585595 f127 1"/>
                <a:gd name="f174" fmla="*/ 415336 f126 1"/>
                <a:gd name="f175" fmla="*/ 3635918 f127 1"/>
                <a:gd name="f176" fmla="*/ 181137 f126 1"/>
                <a:gd name="f177" fmla="*/ f128 1 f2"/>
                <a:gd name="f178" fmla="*/ f131 1 3815986"/>
                <a:gd name="f179" fmla="*/ f132 1 2675935"/>
                <a:gd name="f180" fmla="*/ f133 1 3815986"/>
                <a:gd name="f181" fmla="*/ f134 1 3815986"/>
                <a:gd name="f182" fmla="*/ f135 1 2675935"/>
                <a:gd name="f183" fmla="*/ f136 1 3815986"/>
                <a:gd name="f184" fmla="*/ f137 1 2675935"/>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2675935"/>
                <a:gd name="f204" fmla="*/ f157 1 3815986"/>
                <a:gd name="f205" fmla="*/ f158 1 2675935"/>
                <a:gd name="f206" fmla="*/ f159 1 3815986"/>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5 1 f129"/>
                <a:gd name="f225" fmla="*/ f6 1 f129"/>
                <a:gd name="f226" fmla="*/ f5 1 f130"/>
                <a:gd name="f227" fmla="*/ f7 1 f130"/>
                <a:gd name="f228" fmla="+- f177 0 f1"/>
                <a:gd name="f229" fmla="*/ f178 1 f129"/>
                <a:gd name="f230" fmla="*/ f179 1 f130"/>
                <a:gd name="f231" fmla="*/ f180 1 f129"/>
                <a:gd name="f232" fmla="*/ f181 1 f129"/>
                <a:gd name="f233" fmla="*/ f182 1 f130"/>
                <a:gd name="f234" fmla="*/ f183 1 f129"/>
                <a:gd name="f235" fmla="*/ f184 1 f130"/>
                <a:gd name="f236" fmla="*/ f185 1 f129"/>
                <a:gd name="f237" fmla="*/ f186 1 f130"/>
                <a:gd name="f238" fmla="*/ f187 1 f129"/>
                <a:gd name="f239" fmla="*/ f188 1 f130"/>
                <a:gd name="f240" fmla="*/ f189 1 f129"/>
                <a:gd name="f241" fmla="*/ f190 1 f130"/>
                <a:gd name="f242" fmla="*/ f191 1 f129"/>
                <a:gd name="f243" fmla="*/ f192 1 f130"/>
                <a:gd name="f244" fmla="*/ f193 1 f129"/>
                <a:gd name="f245" fmla="*/ f194 1 f130"/>
                <a:gd name="f246" fmla="*/ f195 1 f129"/>
                <a:gd name="f247" fmla="*/ f196 1 f130"/>
                <a:gd name="f248" fmla="*/ f197 1 f129"/>
                <a:gd name="f249" fmla="*/ f198 1 f130"/>
                <a:gd name="f250" fmla="*/ f199 1 f129"/>
                <a:gd name="f251" fmla="*/ f200 1 f130"/>
                <a:gd name="f252" fmla="*/ f201 1 f129"/>
                <a:gd name="f253" fmla="*/ f202 1 f130"/>
                <a:gd name="f254" fmla="*/ f203 1 f130"/>
                <a:gd name="f255" fmla="*/ f204 1 f129"/>
                <a:gd name="f256" fmla="*/ f205 1 f130"/>
                <a:gd name="f257" fmla="*/ f206 1 f129"/>
                <a:gd name="f258" fmla="*/ f207 1 f130"/>
                <a:gd name="f259" fmla="*/ f208 1 f129"/>
                <a:gd name="f260" fmla="*/ f209 1 f130"/>
                <a:gd name="f261" fmla="*/ f210 1 f129"/>
                <a:gd name="f262" fmla="*/ f211 1 f130"/>
                <a:gd name="f263" fmla="*/ f212 1 f129"/>
                <a:gd name="f264" fmla="*/ f213 1 f130"/>
                <a:gd name="f265" fmla="*/ f214 1 f129"/>
                <a:gd name="f266" fmla="*/ f215 1 f130"/>
                <a:gd name="f267" fmla="*/ f216 1 f129"/>
                <a:gd name="f268" fmla="*/ f217 1 f130"/>
                <a:gd name="f269" fmla="*/ f218 1 f129"/>
                <a:gd name="f270" fmla="*/ f219 1 f130"/>
                <a:gd name="f271" fmla="*/ f220 1 f129"/>
                <a:gd name="f272" fmla="*/ f221 1 f130"/>
                <a:gd name="f273" fmla="*/ f222 1 f129"/>
                <a:gd name="f274" fmla="*/ f223 1 f130"/>
                <a:gd name="f275" fmla="*/ f224 f124 1"/>
                <a:gd name="f276" fmla="*/ f225 f124 1"/>
                <a:gd name="f277" fmla="*/ f227 f125 1"/>
                <a:gd name="f278" fmla="*/ f226 f125 1"/>
                <a:gd name="f279" fmla="*/ f229 f124 1"/>
                <a:gd name="f280" fmla="*/ f230 f125 1"/>
                <a:gd name="f281" fmla="*/ f231 f124 1"/>
                <a:gd name="f282" fmla="*/ f232 f124 1"/>
                <a:gd name="f283" fmla="*/ f233 f125 1"/>
                <a:gd name="f284" fmla="*/ f234 f124 1"/>
                <a:gd name="f285" fmla="*/ f235 f125 1"/>
                <a:gd name="f286" fmla="*/ f236 f124 1"/>
                <a:gd name="f287" fmla="*/ f237 f125 1"/>
                <a:gd name="f288" fmla="*/ f238 f124 1"/>
                <a:gd name="f289" fmla="*/ f239 f125 1"/>
                <a:gd name="f290" fmla="*/ f240 f124 1"/>
                <a:gd name="f291" fmla="*/ f241 f125 1"/>
                <a:gd name="f292" fmla="*/ f242 f124 1"/>
                <a:gd name="f293" fmla="*/ f243 f125 1"/>
                <a:gd name="f294" fmla="*/ f244 f124 1"/>
                <a:gd name="f295" fmla="*/ f245 f125 1"/>
                <a:gd name="f296" fmla="*/ f246 f124 1"/>
                <a:gd name="f297" fmla="*/ f247 f125 1"/>
                <a:gd name="f298" fmla="*/ f248 f124 1"/>
                <a:gd name="f299" fmla="*/ f249 f125 1"/>
                <a:gd name="f300" fmla="*/ f250 f124 1"/>
                <a:gd name="f301" fmla="*/ f251 f125 1"/>
                <a:gd name="f302" fmla="*/ f252 f124 1"/>
                <a:gd name="f303" fmla="*/ f253 f125 1"/>
                <a:gd name="f304" fmla="*/ f254 f125 1"/>
                <a:gd name="f305" fmla="*/ f255 f124 1"/>
                <a:gd name="f306" fmla="*/ f256 f125 1"/>
                <a:gd name="f307" fmla="*/ f257 f124 1"/>
                <a:gd name="f308" fmla="*/ f258 f125 1"/>
                <a:gd name="f309" fmla="*/ f259 f124 1"/>
                <a:gd name="f310" fmla="*/ f260 f125 1"/>
                <a:gd name="f311" fmla="*/ f261 f124 1"/>
                <a:gd name="f312" fmla="*/ f262 f125 1"/>
                <a:gd name="f313" fmla="*/ f263 f124 1"/>
                <a:gd name="f314" fmla="*/ f264 f125 1"/>
                <a:gd name="f315" fmla="*/ f265 f124 1"/>
                <a:gd name="f316" fmla="*/ f266 f125 1"/>
                <a:gd name="f317" fmla="*/ f267 f124 1"/>
                <a:gd name="f318" fmla="*/ f268 f125 1"/>
                <a:gd name="f319" fmla="*/ f269 f124 1"/>
                <a:gd name="f320" fmla="*/ f270 f125 1"/>
                <a:gd name="f321" fmla="*/ f271 f124 1"/>
                <a:gd name="f322" fmla="*/ f272 f125 1"/>
                <a:gd name="f323" fmla="*/ f273 f124 1"/>
                <a:gd name="f324" fmla="*/ f274 f125 1"/>
              </a:gdLst>
              <a:ahLst/>
              <a:cxnLst>
                <a:cxn ang="3cd4">
                  <a:pos x="hc" y="t"/>
                </a:cxn>
                <a:cxn ang="0">
                  <a:pos x="r" y="vc"/>
                </a:cxn>
                <a:cxn ang="cd4">
                  <a:pos x="hc" y="b"/>
                </a:cxn>
                <a:cxn ang="cd2">
                  <a:pos x="l" y="vc"/>
                </a:cxn>
                <a:cxn ang="f228">
                  <a:pos x="f279" y="f280"/>
                </a:cxn>
                <a:cxn ang="f228">
                  <a:pos x="f281" y="f280"/>
                </a:cxn>
                <a:cxn ang="f228">
                  <a:pos x="f282" y="f283"/>
                </a:cxn>
                <a:cxn ang="f228">
                  <a:pos x="f284" y="f285"/>
                </a:cxn>
                <a:cxn ang="f228">
                  <a:pos x="f286" y="f287"/>
                </a:cxn>
                <a:cxn ang="f228">
                  <a:pos x="f288" y="f289"/>
                </a:cxn>
                <a:cxn ang="f228">
                  <a:pos x="f290" y="f291"/>
                </a:cxn>
                <a:cxn ang="f228">
                  <a:pos x="f292" y="f293"/>
                </a:cxn>
                <a:cxn ang="f228">
                  <a:pos x="f294" y="f295"/>
                </a:cxn>
                <a:cxn ang="f228">
                  <a:pos x="f296" y="f297"/>
                </a:cxn>
                <a:cxn ang="f228">
                  <a:pos x="f298" y="f299"/>
                </a:cxn>
                <a:cxn ang="f228">
                  <a:pos x="f300" y="f301"/>
                </a:cxn>
                <a:cxn ang="f228">
                  <a:pos x="f302" y="f303"/>
                </a:cxn>
                <a:cxn ang="f228">
                  <a:pos x="f302" y="f304"/>
                </a:cxn>
                <a:cxn ang="f228">
                  <a:pos x="f305" y="f306"/>
                </a:cxn>
                <a:cxn ang="f228">
                  <a:pos x="f307" y="f308"/>
                </a:cxn>
                <a:cxn ang="f228">
                  <a:pos x="f309" y="f310"/>
                </a:cxn>
                <a:cxn ang="f228">
                  <a:pos x="f311" y="f312"/>
                </a:cxn>
                <a:cxn ang="f228">
                  <a:pos x="f313" y="f314"/>
                </a:cxn>
                <a:cxn ang="f228">
                  <a:pos x="f315" y="f316"/>
                </a:cxn>
                <a:cxn ang="f228">
                  <a:pos x="f317" y="f318"/>
                </a:cxn>
                <a:cxn ang="f228">
                  <a:pos x="f319" y="f320"/>
                </a:cxn>
                <a:cxn ang="f228">
                  <a:pos x="f321" y="f322"/>
                </a:cxn>
                <a:cxn ang="f228">
                  <a:pos x="f323" y="f324"/>
                </a:cxn>
              </a:cxnLst>
              <a:rect l="f275" t="f278" r="f276" b="f277"/>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5" name="Freeform: Shape 22">
              <a:extLst>
                <a:ext uri="{FF2B5EF4-FFF2-40B4-BE49-F238E27FC236}">
                  <a16:creationId xmlns:a16="http://schemas.microsoft.com/office/drawing/2014/main" id="{EAEFBB99-52A8-02A3-5CEB-56CDD7E79028}"/>
                </a:ext>
                <a:ext uri="{C183D7F6-B498-43B3-948B-1728B52AA6E4}">
                  <adec:decorative xmlns:adec="http://schemas.microsoft.com/office/drawing/2017/decorative" val="1"/>
                </a:ext>
              </a:extLst>
            </p:cNvPr>
            <p:cNvSpPr/>
            <p:nvPr/>
          </p:nvSpPr>
          <p:spPr>
            <a:xfrm rot="10800009" flipH="1">
              <a:off x="209" y="4322880"/>
              <a:ext cx="3377894" cy="2535119"/>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 f7 0 f5"/>
                <a:gd name="f215" fmla="+- f6 0 f5"/>
                <a:gd name="f216" fmla="*/ f211 f0 1"/>
                <a:gd name="f217" fmla="*/ f215 1 3832270"/>
                <a:gd name="f218" fmla="*/ f214 1 2876136"/>
                <a:gd name="f219" fmla="*/ 3800718 f215 1"/>
                <a:gd name="f220" fmla="*/ 0 f214 1"/>
                <a:gd name="f221" fmla="*/ 3832270 f215 1"/>
                <a:gd name="f222" fmla="*/ 3824562 f215 1"/>
                <a:gd name="f223" fmla="*/ 143769 f214 1"/>
                <a:gd name="f224" fmla="*/ 3628155 f215 1"/>
                <a:gd name="f225" fmla="*/ 922055 f214 1"/>
                <a:gd name="f226" fmla="*/ 3514853 f215 1"/>
                <a:gd name="f227" fmla="*/ 1169078 f214 1"/>
                <a:gd name="f228" fmla="*/ 3379198 f215 1"/>
                <a:gd name="f229" fmla="*/ 1407037 f214 1"/>
                <a:gd name="f230" fmla="*/ 3043787 f215 1"/>
                <a:gd name="f231" fmla="*/ 1848342 f214 1"/>
                <a:gd name="f232" fmla="*/ 2845661 f215 1"/>
                <a:gd name="f233" fmla="*/ 2047444 f214 1"/>
                <a:gd name="f234" fmla="*/ 2793197 f215 1"/>
                <a:gd name="f235" fmla="*/ 2094689 f214 1"/>
                <a:gd name="f236" fmla="*/ 2739710 f215 1"/>
                <a:gd name="f237" fmla="*/ 2140969 f214 1"/>
                <a:gd name="f238" fmla="*/ 2629166 f215 1"/>
                <a:gd name="f239" fmla="*/ 2229867 f214 1"/>
                <a:gd name="f240" fmla="*/ 2145952 f215 1"/>
                <a:gd name="f241" fmla="*/ 2535994 f214 1"/>
                <a:gd name="f242" fmla="*/ 1034987 f215 1"/>
                <a:gd name="f243" fmla="*/ 2863910 f214 1"/>
                <a:gd name="f244" fmla="*/ 741909 f215 1"/>
                <a:gd name="f245" fmla="*/ 2875939 f214 1"/>
                <a:gd name="f246" fmla="*/ 450208 f215 1"/>
                <a:gd name="f247" fmla="*/ 2857451 f214 1"/>
                <a:gd name="f248" fmla="*/ 22215 f215 1"/>
                <a:gd name="f249" fmla="*/ 2775923 f214 1"/>
                <a:gd name="f250" fmla="*/ 0 f215 1"/>
                <a:gd name="f251" fmla="*/ 2769256 f214 1"/>
                <a:gd name="f252" fmla="*/ 2590612 f214 1"/>
                <a:gd name="f253" fmla="*/ 199046 f215 1"/>
                <a:gd name="f254" fmla="*/ 2627410 f214 1"/>
                <a:gd name="f255" fmla="*/ 468174 f215 1"/>
                <a:gd name="f256" fmla="*/ 2649670 f214 1"/>
                <a:gd name="f257" fmla="*/ 1003650 f215 1"/>
                <a:gd name="f258" fmla="*/ 2622480 f214 1"/>
                <a:gd name="f259" fmla="*/ 1266489 f215 1"/>
                <a:gd name="f260" fmla="*/ 2573982 f214 1"/>
                <a:gd name="f261" fmla="*/ 1524223 f215 1"/>
                <a:gd name="f262" fmla="*/ 2504657 f214 1"/>
                <a:gd name="f263" fmla="*/ 1775731 f215 1"/>
                <a:gd name="f264" fmla="*/ 2416243 f214 1"/>
                <a:gd name="f265" fmla="*/ 2019789 f215 1"/>
                <a:gd name="f266" fmla="*/ 2309412 f214 1"/>
                <a:gd name="f267" fmla="*/ 2482486 f215 1"/>
                <a:gd name="f268" fmla="*/ 2046962 f214 1"/>
                <a:gd name="f269" fmla="*/ 2591908 f215 1"/>
                <a:gd name="f270" fmla="*/ 1971371 f214 1"/>
                <a:gd name="f271" fmla="*/ 2645702 f215 1"/>
                <a:gd name="f272" fmla="*/ 1932321 f214 1"/>
                <a:gd name="f273" fmla="*/ 2698779 f215 1"/>
                <a:gd name="f274" fmla="*/ 1892309 f214 1"/>
                <a:gd name="f275" fmla="*/ 2903537 f215 1"/>
                <a:gd name="f276" fmla="*/ 1722516 f214 1"/>
                <a:gd name="f277" fmla="*/ 3269061 f215 1"/>
                <a:gd name="f278" fmla="*/ 1337327 f214 1"/>
                <a:gd name="f279" fmla="*/ 3424928 f215 1"/>
                <a:gd name="f280" fmla="*/ 1122508 f214 1"/>
                <a:gd name="f281" fmla="*/ 3557622 f215 1"/>
                <a:gd name="f282" fmla="*/ 893226 f214 1"/>
                <a:gd name="f283" fmla="*/ 3587019 f215 1"/>
                <a:gd name="f284" fmla="*/ 833929 f214 1"/>
                <a:gd name="f285" fmla="*/ 3601310 f215 1"/>
                <a:gd name="f286" fmla="*/ 804040 f214 1"/>
                <a:gd name="f287" fmla="*/ 3614885 f215 1"/>
                <a:gd name="f288" fmla="*/ 773861 f214 1"/>
                <a:gd name="f289" fmla="*/ 3640812 f215 1"/>
                <a:gd name="f290" fmla="*/ 713022 f214 1"/>
                <a:gd name="f291" fmla="*/ 3665105 f215 1"/>
                <a:gd name="f292" fmla="*/ 651506 f214 1"/>
                <a:gd name="f293" fmla="*/ 3744110 f215 1"/>
                <a:gd name="f294" fmla="*/ 399567 f214 1"/>
                <a:gd name="f295" fmla="*/ 3792123 f215 1"/>
                <a:gd name="f296" fmla="*/ 140444 f214 1"/>
                <a:gd name="f297" fmla="*/ f216 1 f2"/>
                <a:gd name="f298" fmla="*/ f219 1 3832270"/>
                <a:gd name="f299" fmla="*/ f220 1 2876136"/>
                <a:gd name="f300" fmla="*/ f221 1 3832270"/>
                <a:gd name="f301" fmla="*/ f222 1 3832270"/>
                <a:gd name="f302" fmla="*/ f223 1 2876136"/>
                <a:gd name="f303" fmla="*/ f224 1 3832270"/>
                <a:gd name="f304" fmla="*/ f225 1 2876136"/>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2876136"/>
                <a:gd name="f332" fmla="*/ f253 1 3832270"/>
                <a:gd name="f333" fmla="*/ f254 1 2876136"/>
                <a:gd name="f334" fmla="*/ f255 1 3832270"/>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5 1 f217"/>
                <a:gd name="f377" fmla="*/ f6 1 f217"/>
                <a:gd name="f378" fmla="*/ f5 1 f218"/>
                <a:gd name="f379" fmla="*/ f7 1 f218"/>
                <a:gd name="f380" fmla="+- f297 0 f1"/>
                <a:gd name="f381" fmla="*/ f298 1 f217"/>
                <a:gd name="f382" fmla="*/ f299 1 f218"/>
                <a:gd name="f383" fmla="*/ f300 1 f217"/>
                <a:gd name="f384" fmla="*/ f301 1 f217"/>
                <a:gd name="f385" fmla="*/ f302 1 f218"/>
                <a:gd name="f386" fmla="*/ f303 1 f217"/>
                <a:gd name="f387" fmla="*/ f304 1 f218"/>
                <a:gd name="f388" fmla="*/ f305 1 f217"/>
                <a:gd name="f389" fmla="*/ f306 1 f218"/>
                <a:gd name="f390" fmla="*/ f307 1 f217"/>
                <a:gd name="f391" fmla="*/ f308 1 f218"/>
                <a:gd name="f392" fmla="*/ f309 1 f217"/>
                <a:gd name="f393" fmla="*/ f310 1 f218"/>
                <a:gd name="f394" fmla="*/ f311 1 f217"/>
                <a:gd name="f395" fmla="*/ f312 1 f218"/>
                <a:gd name="f396" fmla="*/ f313 1 f217"/>
                <a:gd name="f397" fmla="*/ f314 1 f218"/>
                <a:gd name="f398" fmla="*/ f315 1 f217"/>
                <a:gd name="f399" fmla="*/ f316 1 f218"/>
                <a:gd name="f400" fmla="*/ f317 1 f217"/>
                <a:gd name="f401" fmla="*/ f318 1 f218"/>
                <a:gd name="f402" fmla="*/ f319 1 f217"/>
                <a:gd name="f403" fmla="*/ f320 1 f218"/>
                <a:gd name="f404" fmla="*/ f321 1 f217"/>
                <a:gd name="f405" fmla="*/ f322 1 f218"/>
                <a:gd name="f406" fmla="*/ f323 1 f217"/>
                <a:gd name="f407" fmla="*/ f324 1 f218"/>
                <a:gd name="f408" fmla="*/ f325 1 f217"/>
                <a:gd name="f409" fmla="*/ f326 1 f218"/>
                <a:gd name="f410" fmla="*/ f327 1 f217"/>
                <a:gd name="f411" fmla="*/ f328 1 f218"/>
                <a:gd name="f412" fmla="*/ f329 1 f217"/>
                <a:gd name="f413" fmla="*/ f330 1 f218"/>
                <a:gd name="f414" fmla="*/ f331 1 f218"/>
                <a:gd name="f415" fmla="*/ f332 1 f217"/>
                <a:gd name="f416" fmla="*/ f333 1 f218"/>
                <a:gd name="f417" fmla="*/ f334 1 f217"/>
                <a:gd name="f418" fmla="*/ f335 1 f218"/>
                <a:gd name="f419" fmla="*/ f336 1 f217"/>
                <a:gd name="f420" fmla="*/ f337 1 f218"/>
                <a:gd name="f421" fmla="*/ f338 1 f217"/>
                <a:gd name="f422" fmla="*/ f339 1 f218"/>
                <a:gd name="f423" fmla="*/ f340 1 f217"/>
                <a:gd name="f424" fmla="*/ f341 1 f218"/>
                <a:gd name="f425" fmla="*/ f342 1 f217"/>
                <a:gd name="f426" fmla="*/ f343 1 f218"/>
                <a:gd name="f427" fmla="*/ f344 1 f217"/>
                <a:gd name="f428" fmla="*/ f345 1 f218"/>
                <a:gd name="f429" fmla="*/ f346 1 f217"/>
                <a:gd name="f430" fmla="*/ f347 1 f218"/>
                <a:gd name="f431" fmla="*/ f348 1 f217"/>
                <a:gd name="f432" fmla="*/ f349 1 f218"/>
                <a:gd name="f433" fmla="*/ f350 1 f217"/>
                <a:gd name="f434" fmla="*/ f351 1 f218"/>
                <a:gd name="f435" fmla="*/ f352 1 f217"/>
                <a:gd name="f436" fmla="*/ f353 1 f218"/>
                <a:gd name="f437" fmla="*/ f354 1 f217"/>
                <a:gd name="f438" fmla="*/ f355 1 f218"/>
                <a:gd name="f439" fmla="*/ f356 1 f217"/>
                <a:gd name="f440" fmla="*/ f357 1 f218"/>
                <a:gd name="f441" fmla="*/ f358 1 f217"/>
                <a:gd name="f442" fmla="*/ f359 1 f218"/>
                <a:gd name="f443" fmla="*/ f360 1 f217"/>
                <a:gd name="f444" fmla="*/ f361 1 f218"/>
                <a:gd name="f445" fmla="*/ f362 1 f217"/>
                <a:gd name="f446" fmla="*/ f363 1 f218"/>
                <a:gd name="f447" fmla="*/ f364 1 f217"/>
                <a:gd name="f448" fmla="*/ f365 1 f218"/>
                <a:gd name="f449" fmla="*/ f366 1 f217"/>
                <a:gd name="f450" fmla="*/ f367 1 f218"/>
                <a:gd name="f451" fmla="*/ f368 1 f217"/>
                <a:gd name="f452" fmla="*/ f369 1 f218"/>
                <a:gd name="f453" fmla="*/ f370 1 f217"/>
                <a:gd name="f454" fmla="*/ f371 1 f218"/>
                <a:gd name="f455" fmla="*/ f372 1 f217"/>
                <a:gd name="f456" fmla="*/ f373 1 f218"/>
                <a:gd name="f457" fmla="*/ f374 1 f217"/>
                <a:gd name="f458" fmla="*/ f375 1 f218"/>
                <a:gd name="f459" fmla="*/ f376 f212 1"/>
                <a:gd name="f460" fmla="*/ f377 f212 1"/>
                <a:gd name="f461" fmla="*/ f379 f213 1"/>
                <a:gd name="f462" fmla="*/ f378 f213 1"/>
                <a:gd name="f463" fmla="*/ f381 f212 1"/>
                <a:gd name="f464" fmla="*/ f382 f213 1"/>
                <a:gd name="f465" fmla="*/ f383 f212 1"/>
                <a:gd name="f466" fmla="*/ f384 f212 1"/>
                <a:gd name="f467" fmla="*/ f385 f213 1"/>
                <a:gd name="f468" fmla="*/ f386 f212 1"/>
                <a:gd name="f469" fmla="*/ f387 f213 1"/>
                <a:gd name="f470" fmla="*/ f388 f212 1"/>
                <a:gd name="f471" fmla="*/ f389 f213 1"/>
                <a:gd name="f472" fmla="*/ f390 f212 1"/>
                <a:gd name="f473" fmla="*/ f391 f213 1"/>
                <a:gd name="f474" fmla="*/ f392 f212 1"/>
                <a:gd name="f475" fmla="*/ f393 f213 1"/>
                <a:gd name="f476" fmla="*/ f394 f212 1"/>
                <a:gd name="f477" fmla="*/ f395 f213 1"/>
                <a:gd name="f478" fmla="*/ f396 f212 1"/>
                <a:gd name="f479" fmla="*/ f397 f213 1"/>
                <a:gd name="f480" fmla="*/ f398 f212 1"/>
                <a:gd name="f481" fmla="*/ f399 f213 1"/>
                <a:gd name="f482" fmla="*/ f400 f212 1"/>
                <a:gd name="f483" fmla="*/ f401 f213 1"/>
                <a:gd name="f484" fmla="*/ f402 f212 1"/>
                <a:gd name="f485" fmla="*/ f403 f213 1"/>
                <a:gd name="f486" fmla="*/ f404 f212 1"/>
                <a:gd name="f487" fmla="*/ f405 f213 1"/>
                <a:gd name="f488" fmla="*/ f406 f212 1"/>
                <a:gd name="f489" fmla="*/ f407 f213 1"/>
                <a:gd name="f490" fmla="*/ f408 f212 1"/>
                <a:gd name="f491" fmla="*/ f409 f213 1"/>
                <a:gd name="f492" fmla="*/ f410 f212 1"/>
                <a:gd name="f493" fmla="*/ f411 f213 1"/>
                <a:gd name="f494" fmla="*/ f412 f212 1"/>
                <a:gd name="f495" fmla="*/ f413 f213 1"/>
                <a:gd name="f496" fmla="*/ f414 f213 1"/>
                <a:gd name="f497" fmla="*/ f415 f212 1"/>
                <a:gd name="f498" fmla="*/ f416 f213 1"/>
                <a:gd name="f499" fmla="*/ f417 f212 1"/>
                <a:gd name="f500" fmla="*/ f418 f213 1"/>
                <a:gd name="f501" fmla="*/ f419 f212 1"/>
                <a:gd name="f502" fmla="*/ f420 f213 1"/>
                <a:gd name="f503" fmla="*/ f421 f212 1"/>
                <a:gd name="f504" fmla="*/ f422 f213 1"/>
                <a:gd name="f505" fmla="*/ f423 f212 1"/>
                <a:gd name="f506" fmla="*/ f424 f213 1"/>
                <a:gd name="f507" fmla="*/ f425 f212 1"/>
                <a:gd name="f508" fmla="*/ f426 f213 1"/>
                <a:gd name="f509" fmla="*/ f427 f212 1"/>
                <a:gd name="f510" fmla="*/ f428 f213 1"/>
                <a:gd name="f511" fmla="*/ f429 f212 1"/>
                <a:gd name="f512" fmla="*/ f430 f213 1"/>
                <a:gd name="f513" fmla="*/ f431 f212 1"/>
                <a:gd name="f514" fmla="*/ f432 f213 1"/>
                <a:gd name="f515" fmla="*/ f433 f212 1"/>
                <a:gd name="f516" fmla="*/ f434 f213 1"/>
                <a:gd name="f517" fmla="*/ f435 f212 1"/>
                <a:gd name="f518" fmla="*/ f436 f213 1"/>
                <a:gd name="f519" fmla="*/ f437 f212 1"/>
                <a:gd name="f520" fmla="*/ f438 f213 1"/>
                <a:gd name="f521" fmla="*/ f439 f212 1"/>
                <a:gd name="f522" fmla="*/ f440 f213 1"/>
                <a:gd name="f523" fmla="*/ f441 f212 1"/>
                <a:gd name="f524" fmla="*/ f442 f213 1"/>
                <a:gd name="f525" fmla="*/ f443 f212 1"/>
                <a:gd name="f526" fmla="*/ f444 f213 1"/>
                <a:gd name="f527" fmla="*/ f445 f212 1"/>
                <a:gd name="f528" fmla="*/ f446 f213 1"/>
                <a:gd name="f529" fmla="*/ f447 f212 1"/>
                <a:gd name="f530" fmla="*/ f448 f213 1"/>
                <a:gd name="f531" fmla="*/ f449 f212 1"/>
                <a:gd name="f532" fmla="*/ f450 f213 1"/>
                <a:gd name="f533" fmla="*/ f451 f212 1"/>
                <a:gd name="f534" fmla="*/ f452 f213 1"/>
                <a:gd name="f535" fmla="*/ f453 f212 1"/>
                <a:gd name="f536" fmla="*/ f454 f213 1"/>
                <a:gd name="f537" fmla="*/ f455 f212 1"/>
                <a:gd name="f538" fmla="*/ f456 f213 1"/>
                <a:gd name="f539" fmla="*/ f457 f212 1"/>
                <a:gd name="f540" fmla="*/ f458 f213 1"/>
              </a:gdLst>
              <a:ahLst/>
              <a:cxnLst>
                <a:cxn ang="3cd4">
                  <a:pos x="hc" y="t"/>
                </a:cxn>
                <a:cxn ang="0">
                  <a:pos x="r" y="vc"/>
                </a:cxn>
                <a:cxn ang="cd4">
                  <a:pos x="hc" y="b"/>
                </a:cxn>
                <a:cxn ang="cd2">
                  <a:pos x="l" y="vc"/>
                </a:cxn>
                <a:cxn ang="f380">
                  <a:pos x="f463" y="f464"/>
                </a:cxn>
                <a:cxn ang="f380">
                  <a:pos x="f465" y="f464"/>
                </a:cxn>
                <a:cxn ang="f380">
                  <a:pos x="f466" y="f467"/>
                </a:cxn>
                <a:cxn ang="f380">
                  <a:pos x="f468" y="f469"/>
                </a:cxn>
                <a:cxn ang="f380">
                  <a:pos x="f470" y="f471"/>
                </a:cxn>
                <a:cxn ang="f380">
                  <a:pos x="f472" y="f473"/>
                </a:cxn>
                <a:cxn ang="f380">
                  <a:pos x="f474" y="f475"/>
                </a:cxn>
                <a:cxn ang="f380">
                  <a:pos x="f476" y="f477"/>
                </a:cxn>
                <a:cxn ang="f380">
                  <a:pos x="f478" y="f479"/>
                </a:cxn>
                <a:cxn ang="f380">
                  <a:pos x="f480" y="f481"/>
                </a:cxn>
                <a:cxn ang="f380">
                  <a:pos x="f482" y="f483"/>
                </a:cxn>
                <a:cxn ang="f380">
                  <a:pos x="f484" y="f485"/>
                </a:cxn>
                <a:cxn ang="f380">
                  <a:pos x="f486" y="f487"/>
                </a:cxn>
                <a:cxn ang="f380">
                  <a:pos x="f488" y="f489"/>
                </a:cxn>
                <a:cxn ang="f380">
                  <a:pos x="f490" y="f491"/>
                </a:cxn>
                <a:cxn ang="f380">
                  <a:pos x="f492" y="f493"/>
                </a:cxn>
                <a:cxn ang="f380">
                  <a:pos x="f494" y="f495"/>
                </a:cxn>
                <a:cxn ang="f380">
                  <a:pos x="f494" y="f496"/>
                </a:cxn>
                <a:cxn ang="f380">
                  <a:pos x="f497" y="f498"/>
                </a:cxn>
                <a:cxn ang="f380">
                  <a:pos x="f499" y="f500"/>
                </a:cxn>
                <a:cxn ang="f380">
                  <a:pos x="f501" y="f502"/>
                </a:cxn>
                <a:cxn ang="f380">
                  <a:pos x="f503" y="f504"/>
                </a:cxn>
                <a:cxn ang="f380">
                  <a:pos x="f505" y="f506"/>
                </a:cxn>
                <a:cxn ang="f380">
                  <a:pos x="f507" y="f508"/>
                </a:cxn>
                <a:cxn ang="f380">
                  <a:pos x="f509" y="f510"/>
                </a:cxn>
                <a:cxn ang="f380">
                  <a:pos x="f511" y="f512"/>
                </a:cxn>
                <a:cxn ang="f380">
                  <a:pos x="f513" y="f514"/>
                </a:cxn>
                <a:cxn ang="f380">
                  <a:pos x="f515" y="f516"/>
                </a:cxn>
                <a:cxn ang="f380">
                  <a:pos x="f517" y="f518"/>
                </a:cxn>
                <a:cxn ang="f380">
                  <a:pos x="f519" y="f520"/>
                </a:cxn>
                <a:cxn ang="f380">
                  <a:pos x="f521" y="f522"/>
                </a:cxn>
                <a:cxn ang="f380">
                  <a:pos x="f523" y="f524"/>
                </a:cxn>
                <a:cxn ang="f380">
                  <a:pos x="f525" y="f526"/>
                </a:cxn>
                <a:cxn ang="f380">
                  <a:pos x="f527" y="f528"/>
                </a:cxn>
                <a:cxn ang="f380">
                  <a:pos x="f529" y="f530"/>
                </a:cxn>
                <a:cxn ang="f380">
                  <a:pos x="f531" y="f532"/>
                </a:cxn>
                <a:cxn ang="f380">
                  <a:pos x="f533" y="f534"/>
                </a:cxn>
                <a:cxn ang="f380">
                  <a:pos x="f535" y="f536"/>
                </a:cxn>
                <a:cxn ang="f380">
                  <a:pos x="f537" y="f538"/>
                </a:cxn>
                <a:cxn ang="f380">
                  <a:pos x="f539" y="f540"/>
                </a:cxn>
              </a:cxnLst>
              <a:rect l="f459" t="f462" r="f460" b="f461"/>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2A54FC9C-D909-EDEC-CCBA-6E6E7FBFD1B8}"/>
              </a:ext>
            </a:extLst>
          </p:cNvPr>
          <p:cNvPicPr>
            <a:picLocks noChangeAspect="1"/>
          </p:cNvPicPr>
          <p:nvPr/>
        </p:nvPicPr>
        <p:blipFill>
          <a:blip r:embed="rId2"/>
          <a:stretch>
            <a:fillRect/>
          </a:stretch>
        </p:blipFill>
        <p:spPr>
          <a:xfrm>
            <a:off x="1194819" y="768096"/>
            <a:ext cx="9802367" cy="5318150"/>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4E33403-D98A-9F90-61AF-8FFDF67BE164}"/>
              </a:ext>
            </a:extLst>
          </p:cNvPr>
          <p:cNvSpPr txBox="1"/>
          <p:nvPr/>
        </p:nvSpPr>
        <p:spPr>
          <a:xfrm>
            <a:off x="240084" y="65836"/>
            <a:ext cx="7041035" cy="714041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ptos"/>
              </a:rPr>
              <a:t>Lev Vygotsky’s Sociocultural Theory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Lev Vygotsky was a Russian inspirational Psychologist, who create the  Sociocultural theory of cognitive development ( from born to death  of human life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Vygotsky theory based how human thinking and learning develops with social interaction, culture influence, Language development and learning thought other people who can help , rather than doing alone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 Vygotsky,1979)</a:t>
            </a: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Vygotsky theory clear believes that learning going through social interaction from born to death of human life and how learning going through social interaction  ( (Kosullin, 2015 )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Vygotsky believes that cognitive developments begins with interaction start with other people.</a:t>
            </a: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457200" marR="0" lvl="1"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457200" marR="0" lvl="1"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orbe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pic>
        <p:nvPicPr>
          <p:cNvPr id="3" name="Picture 3">
            <a:extLst>
              <a:ext uri="{FF2B5EF4-FFF2-40B4-BE49-F238E27FC236}">
                <a16:creationId xmlns:a16="http://schemas.microsoft.com/office/drawing/2014/main" id="{16969099-6EAE-7652-962D-A1145232A5D1}"/>
              </a:ext>
            </a:extLst>
          </p:cNvPr>
          <p:cNvPicPr>
            <a:picLocks noChangeAspect="1"/>
          </p:cNvPicPr>
          <p:nvPr/>
        </p:nvPicPr>
        <p:blipFill>
          <a:blip r:embed="rId2"/>
          <a:stretch>
            <a:fillRect/>
          </a:stretch>
        </p:blipFill>
        <p:spPr>
          <a:xfrm>
            <a:off x="7585039" y="634776"/>
            <a:ext cx="4366872" cy="2684202"/>
          </a:xfrm>
          <a:prstGeom prst="rect">
            <a:avLst/>
          </a:prstGeom>
          <a:noFill/>
          <a:ln cap="flat">
            <a:noFill/>
          </a:ln>
        </p:spPr>
      </p:pic>
      <p:pic>
        <p:nvPicPr>
          <p:cNvPr id="4" name="Ink 4">
            <a:extLst>
              <a:ext uri="{FF2B5EF4-FFF2-40B4-BE49-F238E27FC236}">
                <a16:creationId xmlns:a16="http://schemas.microsoft.com/office/drawing/2014/main" id="{A9D88DBC-F238-13CE-E199-76A3B916AA38}"/>
              </a:ext>
            </a:extLst>
          </p:cNvPr>
          <p:cNvPicPr>
            <a:picLocks noChangeAspect="1"/>
          </p:cNvPicPr>
          <p:nvPr/>
        </p:nvPicPr>
        <p:blipFill>
          <a:blip r:embed="rId3"/>
          <a:stretch>
            <a:fillRect/>
          </a:stretch>
        </p:blipFill>
        <p:spPr>
          <a:xfrm>
            <a:off x="9370643" y="4769565"/>
            <a:ext cx="579958" cy="1184760"/>
          </a:xfrm>
          <a:prstGeom prst="rect">
            <a:avLst/>
          </a:prstGeom>
          <a:noFill/>
          <a:ln cap="flat">
            <a:noFill/>
          </a:ln>
        </p:spPr>
      </p:pic>
      <p:pic>
        <p:nvPicPr>
          <p:cNvPr id="5" name="Ink 5">
            <a:extLst>
              <a:ext uri="{FF2B5EF4-FFF2-40B4-BE49-F238E27FC236}">
                <a16:creationId xmlns:a16="http://schemas.microsoft.com/office/drawing/2014/main" id="{B38B5613-291D-1DB0-7E99-1EC6F59FE1A8}"/>
              </a:ext>
            </a:extLst>
          </p:cNvPr>
          <p:cNvPicPr>
            <a:picLocks noChangeAspect="1"/>
          </p:cNvPicPr>
          <p:nvPr/>
        </p:nvPicPr>
        <p:blipFill>
          <a:blip r:embed="rId4"/>
          <a:stretch>
            <a:fillRect/>
          </a:stretch>
        </p:blipFill>
        <p:spPr>
          <a:xfrm>
            <a:off x="9471080" y="6082844"/>
            <a:ext cx="290879" cy="304202"/>
          </a:xfrm>
          <a:prstGeom prst="rect">
            <a:avLst/>
          </a:prstGeom>
          <a:noFill/>
          <a:ln cap="flat">
            <a:noFill/>
          </a:ln>
        </p:spPr>
      </p:pic>
      <p:pic>
        <p:nvPicPr>
          <p:cNvPr id="6" name="Ink 6">
            <a:extLst>
              <a:ext uri="{FF2B5EF4-FFF2-40B4-BE49-F238E27FC236}">
                <a16:creationId xmlns:a16="http://schemas.microsoft.com/office/drawing/2014/main" id="{62892047-CF74-0E7B-B9AD-14EDF931A20C}"/>
              </a:ext>
            </a:extLst>
          </p:cNvPr>
          <p:cNvPicPr>
            <a:picLocks noChangeAspect="1"/>
          </p:cNvPicPr>
          <p:nvPr/>
        </p:nvPicPr>
        <p:blipFill>
          <a:blip r:embed="rId5"/>
          <a:stretch>
            <a:fillRect/>
          </a:stretch>
        </p:blipFill>
        <p:spPr>
          <a:xfrm>
            <a:off x="10305918" y="4688567"/>
            <a:ext cx="1041117" cy="1584719"/>
          </a:xfrm>
          <a:prstGeom prst="rect">
            <a:avLst/>
          </a:prstGeom>
          <a:noFill/>
          <a:ln cap="flat">
            <a:noFill/>
          </a:ln>
        </p:spPr>
      </p:pic>
      <p:pic>
        <p:nvPicPr>
          <p:cNvPr id="7" name="Ink 7">
            <a:extLst>
              <a:ext uri="{FF2B5EF4-FFF2-40B4-BE49-F238E27FC236}">
                <a16:creationId xmlns:a16="http://schemas.microsoft.com/office/drawing/2014/main" id="{D6724678-5D8B-F451-FA4C-CDC6EB37247C}"/>
              </a:ext>
            </a:extLst>
          </p:cNvPr>
          <p:cNvPicPr>
            <a:picLocks noChangeAspect="1"/>
          </p:cNvPicPr>
          <p:nvPr/>
        </p:nvPicPr>
        <p:blipFill>
          <a:blip r:embed="rId6"/>
          <a:stretch>
            <a:fillRect/>
          </a:stretch>
        </p:blipFill>
        <p:spPr>
          <a:xfrm>
            <a:off x="10670243" y="6320808"/>
            <a:ext cx="224640" cy="287999"/>
          </a:xfrm>
          <a:prstGeom prst="rect">
            <a:avLst/>
          </a:prstGeom>
          <a:noFill/>
          <a:ln cap="flat">
            <a:noFill/>
          </a:ln>
        </p:spPr>
      </p:pic>
      <p:pic>
        <p:nvPicPr>
          <p:cNvPr id="8" name="Ink 8">
            <a:extLst>
              <a:ext uri="{FF2B5EF4-FFF2-40B4-BE49-F238E27FC236}">
                <a16:creationId xmlns:a16="http://schemas.microsoft.com/office/drawing/2014/main" id="{BFA23B34-DCA0-2516-4EA6-A63DC8EECB03}"/>
              </a:ext>
            </a:extLst>
          </p:cNvPr>
          <p:cNvPicPr>
            <a:picLocks noChangeAspect="1"/>
          </p:cNvPicPr>
          <p:nvPr/>
        </p:nvPicPr>
        <p:blipFill>
          <a:blip r:embed="rId7"/>
          <a:stretch>
            <a:fillRect/>
          </a:stretch>
        </p:blipFill>
        <p:spPr>
          <a:xfrm>
            <a:off x="9846204" y="2303931"/>
            <a:ext cx="356" cy="356"/>
          </a:xfrm>
          <a:prstGeom prst="rect">
            <a:avLst/>
          </a:prstGeom>
          <a:noFill/>
          <a:ln cap="flat">
            <a:noFill/>
          </a:ln>
        </p:spPr>
      </p:pic>
      <p:grpSp>
        <p:nvGrpSpPr>
          <p:cNvPr id="9" name="Group 11">
            <a:extLst>
              <a:ext uri="{FF2B5EF4-FFF2-40B4-BE49-F238E27FC236}">
                <a16:creationId xmlns:a16="http://schemas.microsoft.com/office/drawing/2014/main" id="{C836F545-8447-8BC3-AC70-9206D772A2A9}"/>
              </a:ext>
            </a:extLst>
          </p:cNvPr>
          <p:cNvGrpSpPr/>
          <p:nvPr/>
        </p:nvGrpSpPr>
        <p:grpSpPr>
          <a:xfrm>
            <a:off x="8960964" y="2728368"/>
            <a:ext cx="227155" cy="146514"/>
            <a:chOff x="8960964" y="2728368"/>
            <a:chExt cx="227155" cy="146514"/>
          </a:xfrm>
        </p:grpSpPr>
        <p:pic>
          <p:nvPicPr>
            <p:cNvPr id="10" name="Ink 9">
              <a:extLst>
                <a:ext uri="{FF2B5EF4-FFF2-40B4-BE49-F238E27FC236}">
                  <a16:creationId xmlns:a16="http://schemas.microsoft.com/office/drawing/2014/main" id="{C04A5519-40D6-E39E-5BFB-A8195B8526AF}"/>
                </a:ext>
              </a:extLst>
            </p:cNvPr>
            <p:cNvPicPr>
              <a:picLocks noChangeAspect="1"/>
            </p:cNvPicPr>
            <p:nvPr/>
          </p:nvPicPr>
          <p:blipFill>
            <a:blip r:embed="rId7"/>
            <a:stretch>
              <a:fillRect/>
            </a:stretch>
          </p:blipFill>
          <p:spPr>
            <a:xfrm>
              <a:off x="9187763" y="2874526"/>
              <a:ext cx="356" cy="356"/>
            </a:xfrm>
            <a:prstGeom prst="rect">
              <a:avLst/>
            </a:prstGeom>
            <a:noFill/>
            <a:ln cap="flat">
              <a:noFill/>
            </a:ln>
          </p:spPr>
        </p:pic>
        <p:pic>
          <p:nvPicPr>
            <p:cNvPr id="11" name="Ink 10">
              <a:extLst>
                <a:ext uri="{FF2B5EF4-FFF2-40B4-BE49-F238E27FC236}">
                  <a16:creationId xmlns:a16="http://schemas.microsoft.com/office/drawing/2014/main" id="{5F165274-15AC-7DA8-7CF9-730C16462BB0}"/>
                </a:ext>
              </a:extLst>
            </p:cNvPr>
            <p:cNvPicPr>
              <a:picLocks noChangeAspect="1"/>
            </p:cNvPicPr>
            <p:nvPr/>
          </p:nvPicPr>
          <p:blipFill>
            <a:blip r:embed="rId7"/>
            <a:stretch>
              <a:fillRect/>
            </a:stretch>
          </p:blipFill>
          <p:spPr>
            <a:xfrm>
              <a:off x="8960964" y="2728368"/>
              <a:ext cx="356" cy="356"/>
            </a:xfrm>
            <a:prstGeom prst="rect">
              <a:avLst/>
            </a:prstGeom>
            <a:noFill/>
            <a:ln cap="flat">
              <a:noFill/>
            </a:ln>
          </p:spPr>
        </p:pic>
      </p:grpSp>
      <p:pic>
        <p:nvPicPr>
          <p:cNvPr id="12" name="Ink 12">
            <a:extLst>
              <a:ext uri="{FF2B5EF4-FFF2-40B4-BE49-F238E27FC236}">
                <a16:creationId xmlns:a16="http://schemas.microsoft.com/office/drawing/2014/main" id="{050E42AE-1755-6A80-8BFA-CA1D1B1BD57F}"/>
              </a:ext>
            </a:extLst>
          </p:cNvPr>
          <p:cNvPicPr>
            <a:picLocks noChangeAspect="1"/>
          </p:cNvPicPr>
          <p:nvPr/>
        </p:nvPicPr>
        <p:blipFill>
          <a:blip r:embed="rId8"/>
          <a:stretch>
            <a:fillRect/>
          </a:stretch>
        </p:blipFill>
        <p:spPr>
          <a:xfrm>
            <a:off x="7541486" y="2611370"/>
            <a:ext cx="18717" cy="15480"/>
          </a:xfrm>
          <a:prstGeom prst="rect">
            <a:avLst/>
          </a:prstGeom>
          <a:noFill/>
          <a:ln cap="flat">
            <a:noFill/>
          </a:ln>
        </p:spPr>
      </p:pic>
      <p:pic>
        <p:nvPicPr>
          <p:cNvPr id="13" name="Ink 13">
            <a:extLst>
              <a:ext uri="{FF2B5EF4-FFF2-40B4-BE49-F238E27FC236}">
                <a16:creationId xmlns:a16="http://schemas.microsoft.com/office/drawing/2014/main" id="{9E3E47D9-9D0E-B03F-9F8C-94EB484E52F8}"/>
              </a:ext>
            </a:extLst>
          </p:cNvPr>
          <p:cNvPicPr>
            <a:picLocks noChangeAspect="1"/>
          </p:cNvPicPr>
          <p:nvPr/>
        </p:nvPicPr>
        <p:blipFill>
          <a:blip r:embed="rId9"/>
          <a:stretch>
            <a:fillRect/>
          </a:stretch>
        </p:blipFill>
        <p:spPr>
          <a:xfrm>
            <a:off x="9561085" y="2699208"/>
            <a:ext cx="15124" cy="57241"/>
          </a:xfrm>
          <a:prstGeom prst="rect">
            <a:avLst/>
          </a:prstGeom>
          <a:noFill/>
          <a:ln cap="flat">
            <a:noFill/>
          </a:ln>
        </p:spPr>
      </p:pic>
      <p:pic>
        <p:nvPicPr>
          <p:cNvPr id="14" name="Ink 14">
            <a:extLst>
              <a:ext uri="{FF2B5EF4-FFF2-40B4-BE49-F238E27FC236}">
                <a16:creationId xmlns:a16="http://schemas.microsoft.com/office/drawing/2014/main" id="{049FA1EA-6EBA-EB12-5B81-26D37486E9D4}"/>
              </a:ext>
            </a:extLst>
          </p:cNvPr>
          <p:cNvPicPr>
            <a:picLocks noChangeAspect="1"/>
          </p:cNvPicPr>
          <p:nvPr/>
        </p:nvPicPr>
        <p:blipFill>
          <a:blip r:embed="rId10"/>
          <a:stretch>
            <a:fillRect/>
          </a:stretch>
        </p:blipFill>
        <p:spPr>
          <a:xfrm>
            <a:off x="3458718" y="6276523"/>
            <a:ext cx="1801" cy="356"/>
          </a:xfrm>
          <a:prstGeom prst="rect">
            <a:avLst/>
          </a:prstGeom>
          <a:noFill/>
          <a:ln cap="flat">
            <a:noFill/>
          </a:ln>
        </p:spPr>
      </p:pic>
      <p:pic>
        <p:nvPicPr>
          <p:cNvPr id="15" name="Ink 15">
            <a:extLst>
              <a:ext uri="{FF2B5EF4-FFF2-40B4-BE49-F238E27FC236}">
                <a16:creationId xmlns:a16="http://schemas.microsoft.com/office/drawing/2014/main" id="{DC218276-9D03-D994-95B2-A6FC1A03A40B}"/>
              </a:ext>
            </a:extLst>
          </p:cNvPr>
          <p:cNvPicPr>
            <a:picLocks noChangeAspect="1"/>
          </p:cNvPicPr>
          <p:nvPr/>
        </p:nvPicPr>
        <p:blipFill>
          <a:blip r:embed="rId11"/>
          <a:stretch>
            <a:fillRect/>
          </a:stretch>
        </p:blipFill>
        <p:spPr>
          <a:xfrm>
            <a:off x="5142439" y="5398489"/>
            <a:ext cx="356" cy="356"/>
          </a:xfrm>
          <a:prstGeom prst="rect">
            <a:avLst/>
          </a:prstGeom>
          <a:noFill/>
          <a:ln cap="flat">
            <a:noFill/>
          </a:ln>
        </p:spPr>
      </p:pic>
      <p:pic>
        <p:nvPicPr>
          <p:cNvPr id="16" name="Picture 17">
            <a:extLst>
              <a:ext uri="{FF2B5EF4-FFF2-40B4-BE49-F238E27FC236}">
                <a16:creationId xmlns:a16="http://schemas.microsoft.com/office/drawing/2014/main" id="{C321E660-9CF1-E6E0-114E-470364A69DA1}"/>
              </a:ext>
            </a:extLst>
          </p:cNvPr>
          <p:cNvPicPr>
            <a:picLocks noChangeAspect="1"/>
          </p:cNvPicPr>
          <p:nvPr/>
        </p:nvPicPr>
        <p:blipFill>
          <a:blip r:embed="rId12"/>
          <a:stretch>
            <a:fillRect/>
          </a:stretch>
        </p:blipFill>
        <p:spPr>
          <a:xfrm>
            <a:off x="7560204" y="3666615"/>
            <a:ext cx="4354272" cy="2881951"/>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E8F4BDA-BC9F-A11C-4F77-3325372604CA}"/>
              </a:ext>
            </a:extLst>
          </p:cNvPr>
          <p:cNvSpPr txBox="1"/>
          <p:nvPr/>
        </p:nvSpPr>
        <p:spPr>
          <a:xfrm>
            <a:off x="217700" y="204825"/>
            <a:ext cx="7148706" cy="11603178"/>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ptos"/>
              </a:rPr>
              <a: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Children at the early age , learning skills  when interact with other people and there are many factors that influence like culture </a:t>
            </a:r>
            <a:r>
              <a:rPr lang="en-US" sz="1800" b="0" i="0" u="none" strike="noStrike" kern="0" cap="none" spc="0" baseline="0">
                <a:solidFill>
                  <a:srgbClr val="000000"/>
                </a:solidFill>
                <a:uFillTx/>
                <a:latin typeface="Arial" pitchFamily="34"/>
                <a:cs typeface="Arial" pitchFamily="34"/>
              </a:rPr>
              <a:t>,</a:t>
            </a:r>
            <a:r>
              <a:rPr lang="en-US" sz="1800" b="0" i="0" u="none" strike="noStrike" kern="1200" cap="none" spc="0" baseline="0">
                <a:solidFill>
                  <a:srgbClr val="000000"/>
                </a:solidFill>
                <a:uFillTx/>
                <a:latin typeface="Arial" pitchFamily="34"/>
                <a:cs typeface="Arial" pitchFamily="34"/>
              </a:rPr>
              <a:t> language. Religion.</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Vygotsky affirm the child is an active “creator “ mean have higher mental functions influence by culture.</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Cultural tools is a visual model when learning from human behavior, symbols, numbers, diagrams and culture believes.</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Language and thought, Vygotsky also confirm that language controls behavior through external speech, private speech , internal speech and thought development thinking  ( Vygotsky, 2012 )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457200" marR="0" lvl="1"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pic>
        <p:nvPicPr>
          <p:cNvPr id="3" name="Picture 5">
            <a:extLst>
              <a:ext uri="{FF2B5EF4-FFF2-40B4-BE49-F238E27FC236}">
                <a16:creationId xmlns:a16="http://schemas.microsoft.com/office/drawing/2014/main" id="{411AC515-F224-513A-7981-68B119200F04}"/>
              </a:ext>
            </a:extLst>
          </p:cNvPr>
          <p:cNvPicPr>
            <a:picLocks noChangeAspect="1"/>
          </p:cNvPicPr>
          <p:nvPr/>
        </p:nvPicPr>
        <p:blipFill>
          <a:blip r:embed="rId2"/>
          <a:stretch>
            <a:fillRect/>
          </a:stretch>
        </p:blipFill>
        <p:spPr>
          <a:xfrm>
            <a:off x="7860941" y="1214323"/>
            <a:ext cx="3667128" cy="4257446"/>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E9942DC-708B-D95A-A117-47E505D3AA59}"/>
              </a:ext>
            </a:extLst>
          </p:cNvPr>
          <p:cNvSpPr txBox="1"/>
          <p:nvPr/>
        </p:nvSpPr>
        <p:spPr>
          <a:xfrm>
            <a:off x="277977" y="314553"/>
            <a:ext cx="7680960" cy="1015662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Aptos"/>
              </a:rPr>
              <a:t>Vygotsky key concepts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ptos"/>
              </a:rPr>
              <a:t>Zone of Proximal development ( ZPD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Zone of proximal development, meaning when the children can do things alone and when the children can not do alone to learning  need  support from others.  ( Verenikina, 2003 )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Vygotsky</a:t>
            </a:r>
            <a:r>
              <a:rPr lang="en-US" sz="1800" b="0" i="0" u="none" strike="noStrike" kern="0" cap="none" spc="0" baseline="0">
                <a:solidFill>
                  <a:srgbClr val="000000"/>
                </a:solidFill>
                <a:uFillTx/>
                <a:latin typeface="Arial" pitchFamily="34"/>
                <a:cs typeface="Arial" pitchFamily="34"/>
              </a:rPr>
              <a:t> </a:t>
            </a:r>
            <a:r>
              <a:rPr lang="en-US" sz="1800" b="0" i="0" u="none" strike="noStrike" kern="1200" cap="none" spc="0" baseline="0">
                <a:solidFill>
                  <a:srgbClr val="000000"/>
                </a:solidFill>
                <a:uFillTx/>
                <a:latin typeface="Arial" pitchFamily="34"/>
                <a:cs typeface="Arial" pitchFamily="34"/>
              </a:rPr>
              <a:t>affirm children development low mental function, (simple perceptions) then with social interaction development Hight mental function such a language, counting, problems solving skills.</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Vygotsky Scaffolding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Vygotsky and Scaffolding theory, is the process when the person temporary support another from zone in ( ZPD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According to ( Van der stuyf, 2002) the scaffolds facilitate a student ability to build knowledge and to process new information,  the learning can accomplish with assistant.</a:t>
            </a: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pic>
        <p:nvPicPr>
          <p:cNvPr id="3" name="Picture 3">
            <a:extLst>
              <a:ext uri="{FF2B5EF4-FFF2-40B4-BE49-F238E27FC236}">
                <a16:creationId xmlns:a16="http://schemas.microsoft.com/office/drawing/2014/main" id="{76783E97-C4FA-BB8C-662E-BE4A5A3467F3}"/>
              </a:ext>
            </a:extLst>
          </p:cNvPr>
          <p:cNvPicPr>
            <a:picLocks noChangeAspect="1"/>
          </p:cNvPicPr>
          <p:nvPr/>
        </p:nvPicPr>
        <p:blipFill>
          <a:blip r:embed="rId2"/>
          <a:stretch>
            <a:fillRect/>
          </a:stretch>
        </p:blipFill>
        <p:spPr>
          <a:xfrm>
            <a:off x="8353958" y="3575303"/>
            <a:ext cx="3472434" cy="2892768"/>
          </a:xfrm>
          <a:prstGeom prst="rect">
            <a:avLst/>
          </a:prstGeom>
          <a:noFill/>
          <a:ln cap="flat">
            <a:noFill/>
          </a:ln>
        </p:spPr>
      </p:pic>
      <p:pic>
        <p:nvPicPr>
          <p:cNvPr id="4" name="Picture 4">
            <a:extLst>
              <a:ext uri="{FF2B5EF4-FFF2-40B4-BE49-F238E27FC236}">
                <a16:creationId xmlns:a16="http://schemas.microsoft.com/office/drawing/2014/main" id="{F6E7EA32-DB9C-2CFD-2D59-E123A8D55E43}"/>
              </a:ext>
            </a:extLst>
          </p:cNvPr>
          <p:cNvPicPr>
            <a:picLocks noChangeAspect="1"/>
          </p:cNvPicPr>
          <p:nvPr/>
        </p:nvPicPr>
        <p:blipFill>
          <a:blip r:embed="rId3"/>
          <a:stretch>
            <a:fillRect/>
          </a:stretch>
        </p:blipFill>
        <p:spPr>
          <a:xfrm>
            <a:off x="8353958" y="314553"/>
            <a:ext cx="3472434" cy="272125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CE2F72CB-AF0F-BC67-F911-14C689853E34}"/>
              </a:ext>
            </a:extLst>
          </p:cNvPr>
          <p:cNvSpPr txBox="1"/>
          <p:nvPr/>
        </p:nvSpPr>
        <p:spPr>
          <a:xfrm>
            <a:off x="234086" y="263347"/>
            <a:ext cx="11287353" cy="840230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Arial" pitchFamily="34"/>
              </a:rPr>
              <a:t>Why Vygotsky theory being  relevant in Jenny’s case.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Arial" pitchFamily="34"/>
              </a:rPr>
              <a:t>Vygotsky theory thinking that human have to interact with others as part of they cognitive development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Arial" pitchFamily="34"/>
              </a:rPr>
              <a:t> learn new skills.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Arial" pitchFamily="34"/>
              </a:rPr>
              <a:t>Jenny life is around her mother , responsibilities and stress  looking after her mother special in her age 16</a:t>
            </a:r>
            <a:r>
              <a:rPr lang="en-US" sz="1800" b="0" i="0" u="none" strike="noStrike" kern="1200" cap="none" spc="0" baseline="30000">
                <a:solidFill>
                  <a:srgbClr val="222222"/>
                </a:solidFill>
                <a:uFillTx/>
                <a:latin typeface="Arial" pitchFamily="34"/>
              </a:rPr>
              <a:t>th</a:t>
            </a:r>
            <a:r>
              <a:rPr lang="en-US" sz="1800" b="0" i="0" u="none" strike="noStrike" kern="1200" cap="none" spc="0" baseline="0">
                <a:solidFill>
                  <a:srgbClr val="222222"/>
                </a:solidFill>
                <a:uFillTx/>
                <a:latin typeface="Arial" pitchFamily="34"/>
              </a:rPr>
              <a:t>,  possible causes are will affecting her mental health wellbeing, loneliness and anxiety.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222222"/>
                </a:solidFill>
                <a:uFillTx/>
                <a:latin typeface="Arial" pitchFamily="34"/>
              </a:rPr>
              <a:t>Vygotsky theory explain that important for human is to interact with other as part of develop cognitive skills, social interaction is essential for emotional wellbeing and solve problems.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222222"/>
              </a:solidFill>
              <a:uFillTx/>
              <a:latin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6795E697-65E9-7F22-3264-E12E2A08C5C9}"/>
              </a:ext>
            </a:extLst>
          </p:cNvPr>
          <p:cNvSpPr txBox="1"/>
          <p:nvPr/>
        </p:nvSpPr>
        <p:spPr>
          <a:xfrm>
            <a:off x="197510" y="95097"/>
            <a:ext cx="11726265" cy="898707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ptos"/>
              </a:rPr>
              <a:t> </a:t>
            </a:r>
            <a:endParaRPr lang="en-US"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0" cap="none" spc="0" baseline="0">
                <a:solidFill>
                  <a:srgbClr val="000000"/>
                </a:solidFill>
                <a:uFillTx/>
                <a:latin typeface="Aptos"/>
              </a:rPr>
              <a:t>Impact on Jenny’s life.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Emotional and psychologic impact will affect Jenny life, therefore the consequents with chronic stress, Isolation, anxiety. Fatigue, lack of  education for young person.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Aptos"/>
              </a:rPr>
              <a:t>Strategies regardless to Jenny’s case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Strategies will use to support Jenny’ current situation </a:t>
            </a:r>
            <a:r>
              <a:rPr lang="en-US" sz="1800" b="0" i="0" u="none" strike="noStrike" kern="0" cap="none" spc="0" baseline="0">
                <a:solidFill>
                  <a:srgbClr val="000000"/>
                </a:solidFill>
                <a:uFillTx/>
                <a:latin typeface="Aptos"/>
              </a:rPr>
              <a:t>and </a:t>
            </a:r>
            <a:r>
              <a:rPr lang="en-US" sz="1800" b="0" i="0" u="none" strike="noStrike" kern="1200" cap="none" spc="0" baseline="0">
                <a:solidFill>
                  <a:srgbClr val="000000"/>
                </a:solidFill>
                <a:uFillTx/>
                <a:latin typeface="Aptos"/>
              </a:rPr>
              <a:t> protect young person mental wellbeing, and loneliness. Jenny needs fully support and  socialize  with others, Jenny situation must be </a:t>
            </a:r>
            <a:r>
              <a:rPr lang="en-US" sz="1800" b="0" i="0" u="none" strike="noStrike" kern="0" cap="none" spc="0" baseline="0">
                <a:solidFill>
                  <a:srgbClr val="000000"/>
                </a:solidFill>
                <a:uFillTx/>
                <a:latin typeface="Aptos"/>
              </a:rPr>
              <a:t>evaluated and meet her needs  </a:t>
            </a:r>
            <a:r>
              <a:rPr lang="en-US" sz="1800" b="0" i="0" u="none" strike="noStrike" kern="1200" cap="none" spc="0" baseline="0">
                <a:solidFill>
                  <a:srgbClr val="000000"/>
                </a:solidFill>
                <a:uFillTx/>
                <a:latin typeface="Aptos"/>
              </a:rPr>
              <a:t>as Jenny lives in solitude, loneliness and depression.</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Help with general daily tasks to avoid stress and anxiety</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Arrange Social worker  to help with daily bases.</a:t>
            </a:r>
            <a:endParaRPr lang="en-US" sz="1800" b="0" i="0" u="none" strike="noStrike" kern="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Provide Education and support.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Emotional support (Counselling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Socialize outdoors to maintain her mental well wellbeing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Connect with young care groups so she can learn better.</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Activities</a:t>
            </a:r>
            <a:r>
              <a:rPr lang="en-US" sz="1800" b="0" i="0" u="none" strike="noStrike" kern="1200" cap="none" spc="0" baseline="0">
                <a:solidFill>
                  <a:srgbClr val="000000"/>
                </a:solidFill>
                <a:uFillTx/>
                <a:latin typeface="Aptos"/>
              </a:rPr>
              <a:t> in  groups ( walking, dance, plays, swimming, meditation etc.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2F2B1C6-53D8-6AC6-1438-717FC87F1233}"/>
              </a:ext>
            </a:extLst>
          </p:cNvPr>
          <p:cNvSpPr txBox="1"/>
          <p:nvPr/>
        </p:nvSpPr>
        <p:spPr>
          <a:xfrm>
            <a:off x="241401" y="0"/>
            <a:ext cx="7680960" cy="65864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1200" cap="none" spc="0" baseline="0">
                <a:solidFill>
                  <a:srgbClr val="000000"/>
                </a:solidFill>
                <a:uFillTx/>
                <a:latin typeface="Aptos"/>
              </a:rPr>
              <a:t>The Nature and Nurture</a:t>
            </a: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D0D0D"/>
                </a:solidFill>
                <a:uFillTx/>
                <a:latin typeface="Aptos"/>
              </a:rPr>
              <a:t>Nature: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theory: R</a:t>
            </a:r>
            <a:r>
              <a:rPr lang="en-US" sz="1800" b="0" i="0" u="none" strike="noStrike" kern="0" cap="none" spc="0" baseline="0">
                <a:solidFill>
                  <a:srgbClr val="000000"/>
                </a:solidFill>
                <a:uFillTx/>
                <a:latin typeface="Aptos"/>
              </a:rPr>
              <a:t>eferring human born with natural  mental functions  example : perception, attention, memory, reflexes.</a:t>
            </a: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Biological Nature is known as biological low levels functions.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ptos"/>
              </a:rPr>
              <a:t>Nurture: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theory known as Sociocultural , confirm the Social interaction , culture, language is essential for cognitive development.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Nurture theory is known as sociocultural high levels functions.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Nurture principle , children learn and  develop cognitive skills through interaction with others.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Vygotsky believes than Biological development and Culture experiences influences children ability the way to think and learn, social interaction </a:t>
            </a:r>
            <a:r>
              <a:rPr lang="en-US" sz="1800" b="0" i="0" u="none" strike="noStrike" kern="0" cap="none" spc="0" baseline="0">
                <a:solidFill>
                  <a:srgbClr val="000000"/>
                </a:solidFill>
                <a:uFillTx/>
                <a:latin typeface="Aptos"/>
              </a:rPr>
              <a:t>is import for intellectual development. ( Lev Vygotsky , 1898-1934 )</a:t>
            </a:r>
            <a:r>
              <a:rPr lang="en-US"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pic>
        <p:nvPicPr>
          <p:cNvPr id="3" name="Picture 3">
            <a:extLst>
              <a:ext uri="{FF2B5EF4-FFF2-40B4-BE49-F238E27FC236}">
                <a16:creationId xmlns:a16="http://schemas.microsoft.com/office/drawing/2014/main" id="{CC306DF6-7396-777D-BE81-F7349CE438B8}"/>
              </a:ext>
            </a:extLst>
          </p:cNvPr>
          <p:cNvPicPr>
            <a:picLocks noChangeAspect="1"/>
          </p:cNvPicPr>
          <p:nvPr/>
        </p:nvPicPr>
        <p:blipFill>
          <a:blip r:embed="rId2"/>
          <a:stretch>
            <a:fillRect/>
          </a:stretch>
        </p:blipFill>
        <p:spPr>
          <a:xfrm>
            <a:off x="7922361" y="1104595"/>
            <a:ext cx="4028233" cy="449153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ECCE382-B24B-BD48-22FB-3FFAB9A492E6}"/>
              </a:ext>
            </a:extLst>
          </p:cNvPr>
          <p:cNvSpPr txBox="1"/>
          <p:nvPr/>
        </p:nvSpPr>
        <p:spPr>
          <a:xfrm>
            <a:off x="190195" y="0"/>
            <a:ext cx="10650931" cy="701730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The usefulness and limitations of the Vygotsky theory in this health and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social care context.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Vygotsky theory  </a:t>
            </a:r>
            <a:r>
              <a:rPr lang="en-US" sz="1800" b="0" i="0" u="none" strike="noStrike" kern="0" cap="none" spc="0" baseline="0">
                <a:solidFill>
                  <a:srgbClr val="000000"/>
                </a:solidFill>
                <a:uFillTx/>
                <a:latin typeface="Aptos"/>
              </a:rPr>
              <a:t>and </a:t>
            </a:r>
            <a:r>
              <a:rPr lang="en-US" sz="1800" b="0" i="0" u="none" strike="noStrike" kern="1200" cap="none" spc="0" baseline="0">
                <a:solidFill>
                  <a:srgbClr val="000000"/>
                </a:solidFill>
                <a:uFillTx/>
                <a:latin typeface="Aptos"/>
              </a:rPr>
              <a:t> how inspire other  people with his thinking about  human have to socialize to learn and develop skills</a:t>
            </a:r>
            <a:r>
              <a:rPr lang="en-US" sz="1800" b="0" i="0" u="none" strike="noStrike" kern="0" cap="none" spc="0" baseline="0">
                <a:solidFill>
                  <a:srgbClr val="000000"/>
                </a:solidFill>
                <a:uFillTx/>
                <a:latin typeface="Aptos"/>
              </a:rPr>
              <a:t> and </a:t>
            </a:r>
            <a:r>
              <a:rPr lang="en-US" sz="1800" b="0" i="0" u="none" strike="noStrike" kern="1200" cap="none" spc="0" baseline="0">
                <a:solidFill>
                  <a:srgbClr val="000000"/>
                </a:solidFill>
                <a:uFillTx/>
                <a:latin typeface="Aptos"/>
              </a:rPr>
              <a:t>how can be knowledgeable  to educate children with his amazing </a:t>
            </a:r>
            <a:r>
              <a:rPr lang="en-US" sz="1800" b="0" i="0" u="none" strike="noStrike" kern="0" cap="none" spc="0" baseline="0">
                <a:solidFill>
                  <a:srgbClr val="000000"/>
                </a:solidFill>
                <a:uFillTx/>
                <a:latin typeface="Aptos"/>
              </a:rPr>
              <a:t>theories </a:t>
            </a:r>
            <a:r>
              <a:rPr lang="en-US" sz="1800" b="0" i="0" u="none" strike="noStrike" kern="1200" cap="none" spc="0" baseline="0">
                <a:solidFill>
                  <a:srgbClr val="000000"/>
                </a:solidFill>
                <a:uFillTx/>
                <a:latin typeface="Aptos"/>
              </a:rPr>
              <a:t>base in social interaction .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Vygotsky theory made and important collaboration with  professionals in health and social care , helping then to understand how people learning , growing through socialize with others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In health and social care  is important to communicate and share information between teams to help support patients.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Health and social care reenforce for patients to well </a:t>
            </a:r>
            <a:r>
              <a:rPr lang="en-US" sz="1800" b="0" i="0" u="none" strike="noStrike" kern="1200" cap="none" spc="0" baseline="0">
                <a:solidFill>
                  <a:srgbClr val="000000"/>
                </a:solidFill>
                <a:uFillTx/>
                <a:latin typeface="Aptos"/>
              </a:rPr>
              <a:t> recover, activities in groups, work in peers, group therapy and collaborative support.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Health and social care </a:t>
            </a:r>
            <a:r>
              <a:rPr lang="en-US" sz="1800" b="0" i="0" u="none" strike="noStrike" kern="0" cap="none" spc="0" baseline="0">
                <a:solidFill>
                  <a:srgbClr val="000000"/>
                </a:solidFill>
                <a:uFillTx/>
                <a:latin typeface="Aptos"/>
              </a:rPr>
              <a:t>at the moment </a:t>
            </a:r>
            <a:r>
              <a:rPr lang="en-US" sz="1800" b="0" i="0" u="none" strike="noStrike" kern="1200" cap="none" spc="0" baseline="0">
                <a:solidFill>
                  <a:srgbClr val="000000"/>
                </a:solidFill>
                <a:uFillTx/>
                <a:latin typeface="Aptos"/>
              </a:rPr>
              <a:t> facing challenges with the number of patients waiting in hospitals, home cares for special support like counselling, therapies in group and differences methods that can help then to recovery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66DF488-4748-FD85-75A6-753162603C27}"/>
              </a:ext>
            </a:extLst>
          </p:cNvPr>
          <p:cNvSpPr txBox="1"/>
          <p:nvPr/>
        </p:nvSpPr>
        <p:spPr>
          <a:xfrm>
            <a:off x="1294790" y="58521"/>
            <a:ext cx="9853574" cy="8279187"/>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ptos"/>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According to Lev Vygotsky, with </a:t>
            </a:r>
            <a:r>
              <a:rPr lang="en-US" sz="1800" b="0" i="0" u="none" strike="noStrike" kern="0" cap="none" spc="0" baseline="0">
                <a:solidFill>
                  <a:srgbClr val="000000"/>
                </a:solidFill>
                <a:uFillTx/>
                <a:latin typeface="Aptos"/>
              </a:rPr>
              <a:t>his inspirational </a:t>
            </a:r>
            <a:r>
              <a:rPr lang="en-US" sz="1800" b="0" i="0" u="none" strike="noStrike" kern="1200" cap="none" spc="0" baseline="0">
                <a:solidFill>
                  <a:srgbClr val="000000"/>
                </a:solidFill>
                <a:uFillTx/>
                <a:latin typeface="Aptos"/>
              </a:rPr>
              <a:t>theories about </a:t>
            </a:r>
            <a:r>
              <a:rPr lang="en-US" sz="1800" b="0" i="0" u="none" strike="noStrike" kern="0" cap="none" spc="0" baseline="0">
                <a:solidFill>
                  <a:srgbClr val="000000"/>
                </a:solidFill>
                <a:uFillTx/>
                <a:latin typeface="Aptos"/>
              </a:rPr>
              <a:t>interact with others( socialize), there are some factors influence like culture, language, religion, these are essential to development cognitive skills. Therefore,</a:t>
            </a:r>
            <a:r>
              <a:rPr lang="en-US" sz="1800" b="0" i="0" u="none" strike="noStrike" kern="1200" cap="none" spc="0" baseline="0">
                <a:solidFill>
                  <a:srgbClr val="000000"/>
                </a:solidFill>
                <a:uFillTx/>
                <a:latin typeface="Aptos"/>
              </a:rPr>
              <a:t> </a:t>
            </a:r>
            <a:r>
              <a:rPr lang="en-US" sz="1800" b="0" i="0" u="none" strike="noStrike" kern="0" cap="none" spc="0" baseline="0">
                <a:solidFill>
                  <a:srgbClr val="000000"/>
                </a:solidFill>
                <a:uFillTx/>
                <a:latin typeface="Aptos"/>
              </a:rPr>
              <a:t>his theory believes how </a:t>
            </a:r>
            <a:r>
              <a:rPr lang="en-US" sz="1800" b="0" i="0" u="none" strike="noStrike" kern="1200" cap="none" spc="0" baseline="0">
                <a:solidFill>
                  <a:srgbClr val="000000"/>
                </a:solidFill>
                <a:uFillTx/>
                <a:latin typeface="Aptos"/>
              </a:rPr>
              <a:t>necessary is  to engage with others , there is some thinks we can not do alone , need help from others to learn. </a:t>
            </a:r>
            <a:r>
              <a:rPr lang="en-US" sz="1800" b="0" i="0" u="none" strike="noStrike" kern="0" cap="none" spc="0" baseline="0">
                <a:solidFill>
                  <a:srgbClr val="000000"/>
                </a:solidFill>
                <a:uFillTx/>
                <a:latin typeface="Aptos"/>
              </a:rPr>
              <a:t>Vygotsky ideas that learning and thinking is  coming when we interact with others to development skills. Therefore Vygotsky affirm that we can not live in solitude is important to socialize with others.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ptos"/>
              </a:rPr>
              <a:t>My opinion overall that human need to be with other humans to learn and improve they mental wellbeing, Share emotions, develop skills and   life expectancy wih quality of life.</a:t>
            </a: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 </a:t>
            </a:r>
            <a:endParaRPr lang="en-GB" sz="1800" b="0" i="0" u="none" strike="noStrike" kern="1200" cap="none" spc="0" baseline="0">
              <a:solidFill>
                <a:srgbClr val="000000"/>
              </a:solidFill>
              <a:uFillTx/>
              <a:latin typeface="Apto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950547C-1562-E55C-5B9B-3A3E231864F2}"/>
              </a:ext>
            </a:extLst>
          </p:cNvPr>
          <p:cNvSpPr txBox="1"/>
          <p:nvPr/>
        </p:nvSpPr>
        <p:spPr>
          <a:xfrm>
            <a:off x="219456" y="65836"/>
            <a:ext cx="11857939" cy="7879083"/>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0" cap="none" spc="0" baseline="0">
                <a:solidFill>
                  <a:srgbClr val="000000"/>
                </a:solidFill>
                <a:uFillTx/>
                <a:latin typeface="Aptos"/>
              </a:rPr>
              <a:t>References:</a:t>
            </a:r>
            <a:endParaRPr lang="en-US" sz="2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Tickle, J. (2017) “The theories of Lev Vygotsky as a framework for a critical analysis of learning during drama festivals organized by the International Schools Theatre Association (ISTA),” The International schools journal, 37(1), pp. 86–98.</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Nicolopoulou, A. (1993 ) Play, cognitive development, and the social world: Piaget, Vygotsky, and beyond. Human development, 36(1), pp.1-23.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Rowe, S.M. and Wertsch, J.V.  (2002 ) Vygotsky's model of cognitive development. Blackwell handbook of childhood cognitive development, pp.538-554</a:t>
            </a:r>
            <a:r>
              <a:rPr lang="en-US" sz="1800" b="0" i="0" u="none" strike="noStrike" kern="0" cap="none" spc="0" baseline="0">
                <a:solidFill>
                  <a:srgbClr val="000000"/>
                </a:solidFill>
                <a:uFillTx/>
                <a:latin typeface="Aptos"/>
              </a:rPr>
              <a:t>.</a:t>
            </a: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Van der Veer, R. (1996 ) The concept of culture in Vygotsky's thinking. Culture &amp; Psychology, 2(3), pp.247-263.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Verenikina, I. ( 2003 ). Vygotsky's socio-cultural theory and the zone of proximal development.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Walshaw, M.( 2016 ). Lev Vygotsky. In Alternative theoretical frameworks for mathematics education research: Theory meets data (pp. 11-37). Cham: Springer International Publishing.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Zavershneva, E. and van der Veer, R.( 2021). Lev Vygotsky In Encyclopedia of evolutionary psychological science (pp. 4539-4542). Cham: Springer International Publishing.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a:rPr>
              <a:t>Doolittle, P.E.(1995). Understanding Cooperative Learning through Vygotsky's Zone of Proximal Development.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Basi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TM03457444%5b%5bfn=Basis%5d%5d</Template>
  <TotalTime>6389</TotalTime>
  <Words>1275</Words>
  <Application>Microsoft Office PowerPoint</Application>
  <PresentationFormat>Widescreen</PresentationFormat>
  <Paragraphs>200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Basis</vt:lpstr>
      <vt:lpstr>Student name:  Luz Diaz Alarcon  Student ID:  2439120  Module name: Psychology in Health and Social Care  Module code: LCHS4010  Lecturer name: Dr.  Pascall Navelle  Assignment title:  Individual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Luz Perpetua Diaz Alarcon (2439120)</dc:creator>
  <cp:lastModifiedBy>Luz Perpetua Diaz Alarcon (2439120)</cp:lastModifiedBy>
  <cp:revision>74</cp:revision>
  <dcterms:created xsi:type="dcterms:W3CDTF">2026-03-10T08:24:09Z</dcterms:created>
  <dcterms:modified xsi:type="dcterms:W3CDTF">2026-03-15T16:13:09Z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y fmtid="{D5CDD505-2E9C-101B-9397-08002B2CF9AE}" pid="3" name="_activity">
    <vt:lpwstr/>
  </property>
</Properties>
</file>