
<file path=[Content_Types].xml><?xml version="1.0" encoding="utf-8"?>
<Types xmlns="http://schemas.openxmlformats.org/package/2006/content-types">
  <Default Extension="jpeg" ContentType="image/jpeg"/>
  <Default Extension="jpg" ContentType="image/jpeg"/>
  <Default Extension="jpg&amp;ehk=vaofB3uQyAi60KoSVslIgg&amp;r=0&amp;pid=OfficeInsert"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23"/>
  </p:notesMasterIdLst>
  <p:sldIdLst>
    <p:sldId id="381" r:id="rId5"/>
    <p:sldId id="432" r:id="rId6"/>
    <p:sldId id="430" r:id="rId7"/>
    <p:sldId id="429" r:id="rId8"/>
    <p:sldId id="427" r:id="rId9"/>
    <p:sldId id="433" r:id="rId10"/>
    <p:sldId id="420" r:id="rId11"/>
    <p:sldId id="434" r:id="rId12"/>
    <p:sldId id="452" r:id="rId13"/>
    <p:sldId id="428" r:id="rId14"/>
    <p:sldId id="456" r:id="rId15"/>
    <p:sldId id="413" r:id="rId16"/>
    <p:sldId id="453" r:id="rId17"/>
    <p:sldId id="396" r:id="rId18"/>
    <p:sldId id="395" r:id="rId19"/>
    <p:sldId id="454" r:id="rId20"/>
    <p:sldId id="455" r:id="rId21"/>
    <p:sldId id="386" r:id="rId2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000BDA-D570-4FDB-91C6-984489F14FA8}" v="13" dt="2020-12-01T20:18:16.178"/>
    <p1510:client id="{9A9BE361-5DC6-43B5-ACBD-8FD829B3BA76}" v="12" dt="2020-12-01T19:15:15.7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51"/>
    <p:restoredTop sz="76720" autoAdjust="0"/>
  </p:normalViewPr>
  <p:slideViewPr>
    <p:cSldViewPr snapToGrid="0">
      <p:cViewPr varScale="1">
        <p:scale>
          <a:sx n="69" d="100"/>
          <a:sy n="69" d="100"/>
        </p:scale>
        <p:origin x="1500" y="5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EF64FABA-C1D8-4D1E-965F-69A52751C719}"/>
    <pc:docChg chg="addSld delSld modSld">
      <pc:chgData name="Julia Ault" userId="448e6d29-d07f-428e-8f66-47be6c4f352b" providerId="ADAL" clId="{EF64FABA-C1D8-4D1E-965F-69A52751C719}" dt="2020-12-01T19:30:38.165" v="2" actId="22"/>
      <pc:docMkLst>
        <pc:docMk/>
      </pc:docMkLst>
      <pc:sldChg chg="modNotesTx">
        <pc:chgData name="Julia Ault" userId="448e6d29-d07f-428e-8f66-47be6c4f352b" providerId="ADAL" clId="{EF64FABA-C1D8-4D1E-965F-69A52751C719}" dt="2020-12-01T19:26:26.659" v="0" actId="6549"/>
        <pc:sldMkLst>
          <pc:docMk/>
          <pc:sldMk cId="3205830729" sldId="381"/>
        </pc:sldMkLst>
      </pc:sldChg>
      <pc:sldChg chg="del">
        <pc:chgData name="Julia Ault" userId="448e6d29-d07f-428e-8f66-47be6c4f352b" providerId="ADAL" clId="{EF64FABA-C1D8-4D1E-965F-69A52751C719}" dt="2020-12-01T19:29:41.292" v="1" actId="47"/>
        <pc:sldMkLst>
          <pc:docMk/>
          <pc:sldMk cId="484885061" sldId="382"/>
        </pc:sldMkLst>
      </pc:sldChg>
      <pc:sldChg chg="add del">
        <pc:chgData name="Julia Ault" userId="448e6d29-d07f-428e-8f66-47be6c4f352b" providerId="ADAL" clId="{EF64FABA-C1D8-4D1E-965F-69A52751C719}" dt="2020-12-01T19:30:38.165" v="2" actId="22"/>
        <pc:sldMkLst>
          <pc:docMk/>
          <pc:sldMk cId="444005059" sldId="383"/>
        </pc:sldMkLst>
      </pc:sldChg>
      <pc:sldChg chg="del">
        <pc:chgData name="Julia Ault" userId="448e6d29-d07f-428e-8f66-47be6c4f352b" providerId="ADAL" clId="{EF64FABA-C1D8-4D1E-965F-69A52751C719}" dt="2020-12-01T19:29:41.292" v="1" actId="47"/>
        <pc:sldMkLst>
          <pc:docMk/>
          <pc:sldMk cId="2609869299" sldId="384"/>
        </pc:sldMkLst>
      </pc:sldChg>
      <pc:sldChg chg="del">
        <pc:chgData name="Julia Ault" userId="448e6d29-d07f-428e-8f66-47be6c4f352b" providerId="ADAL" clId="{EF64FABA-C1D8-4D1E-965F-69A52751C719}" dt="2020-12-01T19:29:41.292" v="1" actId="47"/>
        <pc:sldMkLst>
          <pc:docMk/>
          <pc:sldMk cId="163464165" sldId="385"/>
        </pc:sldMkLst>
      </pc:sldChg>
      <pc:sldChg chg="del">
        <pc:chgData name="Julia Ault" userId="448e6d29-d07f-428e-8f66-47be6c4f352b" providerId="ADAL" clId="{EF64FABA-C1D8-4D1E-965F-69A52751C719}" dt="2020-12-01T19:29:41.292" v="1" actId="47"/>
        <pc:sldMkLst>
          <pc:docMk/>
          <pc:sldMk cId="2373976248" sldId="386"/>
        </pc:sldMkLst>
      </pc:sldChg>
      <pc:sldChg chg="del">
        <pc:chgData name="Julia Ault" userId="448e6d29-d07f-428e-8f66-47be6c4f352b" providerId="ADAL" clId="{EF64FABA-C1D8-4D1E-965F-69A52751C719}" dt="2020-12-01T19:29:41.292" v="1" actId="47"/>
        <pc:sldMkLst>
          <pc:docMk/>
          <pc:sldMk cId="2861261011" sldId="387"/>
        </pc:sldMkLst>
      </pc:sldChg>
      <pc:sldChg chg="del">
        <pc:chgData name="Julia Ault" userId="448e6d29-d07f-428e-8f66-47be6c4f352b" providerId="ADAL" clId="{EF64FABA-C1D8-4D1E-965F-69A52751C719}" dt="2020-12-01T19:29:41.292" v="1" actId="47"/>
        <pc:sldMkLst>
          <pc:docMk/>
          <pc:sldMk cId="3588656070" sldId="394"/>
        </pc:sldMkLst>
      </pc:sldChg>
      <pc:sldChg chg="del">
        <pc:chgData name="Julia Ault" userId="448e6d29-d07f-428e-8f66-47be6c4f352b" providerId="ADAL" clId="{EF64FABA-C1D8-4D1E-965F-69A52751C719}" dt="2020-12-01T19:29:41.292" v="1" actId="47"/>
        <pc:sldMkLst>
          <pc:docMk/>
          <pc:sldMk cId="3905786408" sldId="395"/>
        </pc:sldMkLst>
      </pc:sldChg>
      <pc:sldChg chg="del">
        <pc:chgData name="Julia Ault" userId="448e6d29-d07f-428e-8f66-47be6c4f352b" providerId="ADAL" clId="{EF64FABA-C1D8-4D1E-965F-69A52751C719}" dt="2020-12-01T19:29:41.292" v="1" actId="47"/>
        <pc:sldMkLst>
          <pc:docMk/>
          <pc:sldMk cId="3778066622" sldId="397"/>
        </pc:sldMkLst>
      </pc:sldChg>
      <pc:sldChg chg="del">
        <pc:chgData name="Julia Ault" userId="448e6d29-d07f-428e-8f66-47be6c4f352b" providerId="ADAL" clId="{EF64FABA-C1D8-4D1E-965F-69A52751C719}" dt="2020-12-01T19:29:41.292" v="1" actId="47"/>
        <pc:sldMkLst>
          <pc:docMk/>
          <pc:sldMk cId="1790959907" sldId="400"/>
        </pc:sldMkLst>
      </pc:sldChg>
      <pc:sldChg chg="del">
        <pc:chgData name="Julia Ault" userId="448e6d29-d07f-428e-8f66-47be6c4f352b" providerId="ADAL" clId="{EF64FABA-C1D8-4D1E-965F-69A52751C719}" dt="2020-12-01T19:29:41.292" v="1" actId="47"/>
        <pc:sldMkLst>
          <pc:docMk/>
          <pc:sldMk cId="1176745315" sldId="401"/>
        </pc:sldMkLst>
      </pc:sldChg>
      <pc:sldChg chg="del">
        <pc:chgData name="Julia Ault" userId="448e6d29-d07f-428e-8f66-47be6c4f352b" providerId="ADAL" clId="{EF64FABA-C1D8-4D1E-965F-69A52751C719}" dt="2020-12-01T19:29:41.292" v="1" actId="47"/>
        <pc:sldMkLst>
          <pc:docMk/>
          <pc:sldMk cId="1057672872" sldId="402"/>
        </pc:sldMkLst>
      </pc:sldChg>
      <pc:sldChg chg="del">
        <pc:chgData name="Julia Ault" userId="448e6d29-d07f-428e-8f66-47be6c4f352b" providerId="ADAL" clId="{EF64FABA-C1D8-4D1E-965F-69A52751C719}" dt="2020-12-01T19:29:41.292" v="1" actId="47"/>
        <pc:sldMkLst>
          <pc:docMk/>
          <pc:sldMk cId="1694883327" sldId="403"/>
        </pc:sldMkLst>
      </pc:sldChg>
      <pc:sldChg chg="add del">
        <pc:chgData name="Julia Ault" userId="448e6d29-d07f-428e-8f66-47be6c4f352b" providerId="ADAL" clId="{EF64FABA-C1D8-4D1E-965F-69A52751C719}" dt="2020-12-01T19:30:38.165" v="2" actId="22"/>
        <pc:sldMkLst>
          <pc:docMk/>
          <pc:sldMk cId="2179102175" sldId="406"/>
        </pc:sldMkLst>
      </pc:sldChg>
      <pc:sldChg chg="add del">
        <pc:chgData name="Julia Ault" userId="448e6d29-d07f-428e-8f66-47be6c4f352b" providerId="ADAL" clId="{EF64FABA-C1D8-4D1E-965F-69A52751C719}" dt="2020-12-01T19:30:38.165" v="2" actId="22"/>
        <pc:sldMkLst>
          <pc:docMk/>
          <pc:sldMk cId="4071919783" sldId="407"/>
        </pc:sldMkLst>
      </pc:sldChg>
      <pc:sldChg chg="add del">
        <pc:chgData name="Julia Ault" userId="448e6d29-d07f-428e-8f66-47be6c4f352b" providerId="ADAL" clId="{EF64FABA-C1D8-4D1E-965F-69A52751C719}" dt="2020-12-01T19:30:38.165" v="2" actId="22"/>
        <pc:sldMkLst>
          <pc:docMk/>
          <pc:sldMk cId="2519250172" sldId="408"/>
        </pc:sldMkLst>
      </pc:sldChg>
      <pc:sldChg chg="add del">
        <pc:chgData name="Julia Ault" userId="448e6d29-d07f-428e-8f66-47be6c4f352b" providerId="ADAL" clId="{EF64FABA-C1D8-4D1E-965F-69A52751C719}" dt="2020-12-01T19:30:38.165" v="2" actId="22"/>
        <pc:sldMkLst>
          <pc:docMk/>
          <pc:sldMk cId="387396654" sldId="409"/>
        </pc:sldMkLst>
      </pc:sldChg>
      <pc:sldChg chg="add del">
        <pc:chgData name="Julia Ault" userId="448e6d29-d07f-428e-8f66-47be6c4f352b" providerId="ADAL" clId="{EF64FABA-C1D8-4D1E-965F-69A52751C719}" dt="2020-12-01T19:30:38.165" v="2" actId="22"/>
        <pc:sldMkLst>
          <pc:docMk/>
          <pc:sldMk cId="2259134470" sldId="411"/>
        </pc:sldMkLst>
      </pc:sldChg>
      <pc:sldChg chg="del">
        <pc:chgData name="Julia Ault" userId="448e6d29-d07f-428e-8f66-47be6c4f352b" providerId="ADAL" clId="{EF64FABA-C1D8-4D1E-965F-69A52751C719}" dt="2020-12-01T19:29:41.292" v="1" actId="47"/>
        <pc:sldMkLst>
          <pc:docMk/>
          <pc:sldMk cId="2512918275" sldId="412"/>
        </pc:sldMkLst>
      </pc:sldChg>
      <pc:sldChg chg="del">
        <pc:chgData name="Julia Ault" userId="448e6d29-d07f-428e-8f66-47be6c4f352b" providerId="ADAL" clId="{EF64FABA-C1D8-4D1E-965F-69A52751C719}" dt="2020-12-01T19:29:41.292" v="1" actId="47"/>
        <pc:sldMkLst>
          <pc:docMk/>
          <pc:sldMk cId="4016019031" sldId="413"/>
        </pc:sldMkLst>
      </pc:sldChg>
      <pc:sldChg chg="del">
        <pc:chgData name="Julia Ault" userId="448e6d29-d07f-428e-8f66-47be6c4f352b" providerId="ADAL" clId="{EF64FABA-C1D8-4D1E-965F-69A52751C719}" dt="2020-12-01T19:29:41.292" v="1" actId="47"/>
        <pc:sldMkLst>
          <pc:docMk/>
          <pc:sldMk cId="908563852" sldId="414"/>
        </pc:sldMkLst>
      </pc:sldChg>
      <pc:sldChg chg="del">
        <pc:chgData name="Julia Ault" userId="448e6d29-d07f-428e-8f66-47be6c4f352b" providerId="ADAL" clId="{EF64FABA-C1D8-4D1E-965F-69A52751C719}" dt="2020-12-01T19:29:41.292" v="1" actId="47"/>
        <pc:sldMkLst>
          <pc:docMk/>
          <pc:sldMk cId="685332125" sldId="415"/>
        </pc:sldMkLst>
      </pc:sldChg>
      <pc:sldChg chg="del">
        <pc:chgData name="Julia Ault" userId="448e6d29-d07f-428e-8f66-47be6c4f352b" providerId="ADAL" clId="{EF64FABA-C1D8-4D1E-965F-69A52751C719}" dt="2020-12-01T19:29:41.292" v="1" actId="47"/>
        <pc:sldMkLst>
          <pc:docMk/>
          <pc:sldMk cId="237419624" sldId="416"/>
        </pc:sldMkLst>
      </pc:sldChg>
      <pc:sldChg chg="add del">
        <pc:chgData name="Julia Ault" userId="448e6d29-d07f-428e-8f66-47be6c4f352b" providerId="ADAL" clId="{EF64FABA-C1D8-4D1E-965F-69A52751C719}" dt="2020-12-01T19:30:38.165" v="2" actId="22"/>
        <pc:sldMkLst>
          <pc:docMk/>
          <pc:sldMk cId="1814710157" sldId="417"/>
        </pc:sldMkLst>
      </pc:sldChg>
      <pc:sldChg chg="add del">
        <pc:chgData name="Julia Ault" userId="448e6d29-d07f-428e-8f66-47be6c4f352b" providerId="ADAL" clId="{EF64FABA-C1D8-4D1E-965F-69A52751C719}" dt="2020-12-01T19:30:38.165" v="2" actId="22"/>
        <pc:sldMkLst>
          <pc:docMk/>
          <pc:sldMk cId="210476412" sldId="425"/>
        </pc:sldMkLst>
      </pc:sldChg>
      <pc:sldChg chg="add">
        <pc:chgData name="Julia Ault" userId="448e6d29-d07f-428e-8f66-47be6c4f352b" providerId="ADAL" clId="{EF64FABA-C1D8-4D1E-965F-69A52751C719}" dt="2020-12-01T19:30:38.165" v="2" actId="22"/>
        <pc:sldMkLst>
          <pc:docMk/>
          <pc:sldMk cId="3028247279" sldId="427"/>
        </pc:sldMkLst>
      </pc:sldChg>
      <pc:sldChg chg="add">
        <pc:chgData name="Julia Ault" userId="448e6d29-d07f-428e-8f66-47be6c4f352b" providerId="ADAL" clId="{EF64FABA-C1D8-4D1E-965F-69A52751C719}" dt="2020-12-01T19:30:38.165" v="2" actId="22"/>
        <pc:sldMkLst>
          <pc:docMk/>
          <pc:sldMk cId="388601445" sldId="428"/>
        </pc:sldMkLst>
      </pc:sldChg>
      <pc:sldChg chg="del">
        <pc:chgData name="Julia Ault" userId="448e6d29-d07f-428e-8f66-47be6c4f352b" providerId="ADAL" clId="{EF64FABA-C1D8-4D1E-965F-69A52751C719}" dt="2020-12-01T19:29:41.292" v="1" actId="47"/>
        <pc:sldMkLst>
          <pc:docMk/>
          <pc:sldMk cId="4035828969" sldId="429"/>
        </pc:sldMkLst>
      </pc:sldChg>
      <pc:sldChg chg="add">
        <pc:chgData name="Julia Ault" userId="448e6d29-d07f-428e-8f66-47be6c4f352b" providerId="ADAL" clId="{EF64FABA-C1D8-4D1E-965F-69A52751C719}" dt="2020-12-01T19:30:38.165" v="2" actId="22"/>
        <pc:sldMkLst>
          <pc:docMk/>
          <pc:sldMk cId="2310196616" sldId="432"/>
        </pc:sldMkLst>
      </pc:sldChg>
      <pc:sldChg chg="add">
        <pc:chgData name="Julia Ault" userId="448e6d29-d07f-428e-8f66-47be6c4f352b" providerId="ADAL" clId="{EF64FABA-C1D8-4D1E-965F-69A52751C719}" dt="2020-12-01T19:30:38.165" v="2" actId="22"/>
        <pc:sldMkLst>
          <pc:docMk/>
          <pc:sldMk cId="1858106420" sldId="433"/>
        </pc:sldMkLst>
      </pc:sldChg>
      <pc:sldChg chg="add">
        <pc:chgData name="Julia Ault" userId="448e6d29-d07f-428e-8f66-47be6c4f352b" providerId="ADAL" clId="{EF64FABA-C1D8-4D1E-965F-69A52751C719}" dt="2020-12-01T19:30:38.165" v="2" actId="22"/>
        <pc:sldMkLst>
          <pc:docMk/>
          <pc:sldMk cId="1239495081" sldId="434"/>
        </pc:sldMkLst>
      </pc:sldChg>
      <pc:sldChg chg="add">
        <pc:chgData name="Julia Ault" userId="448e6d29-d07f-428e-8f66-47be6c4f352b" providerId="ADAL" clId="{EF64FABA-C1D8-4D1E-965F-69A52751C719}" dt="2020-12-01T19:30:38.165" v="2" actId="22"/>
        <pc:sldMkLst>
          <pc:docMk/>
          <pc:sldMk cId="1293688187" sldId="448"/>
        </pc:sldMkLst>
      </pc:sldChg>
      <pc:sldChg chg="add">
        <pc:chgData name="Julia Ault" userId="448e6d29-d07f-428e-8f66-47be6c4f352b" providerId="ADAL" clId="{EF64FABA-C1D8-4D1E-965F-69A52751C719}" dt="2020-12-01T19:30:38.165" v="2" actId="22"/>
        <pc:sldMkLst>
          <pc:docMk/>
          <pc:sldMk cId="4260925435" sldId="449"/>
        </pc:sldMkLst>
      </pc:sldChg>
      <pc:sldChg chg="add">
        <pc:chgData name="Julia Ault" userId="448e6d29-d07f-428e-8f66-47be6c4f352b" providerId="ADAL" clId="{EF64FABA-C1D8-4D1E-965F-69A52751C719}" dt="2020-12-01T19:30:38.165" v="2" actId="22"/>
        <pc:sldMkLst>
          <pc:docMk/>
          <pc:sldMk cId="573485893" sldId="450"/>
        </pc:sldMkLst>
      </pc:sldChg>
      <pc:sldChg chg="add">
        <pc:chgData name="Julia Ault" userId="448e6d29-d07f-428e-8f66-47be6c4f352b" providerId="ADAL" clId="{EF64FABA-C1D8-4D1E-965F-69A52751C719}" dt="2020-12-01T19:30:38.165" v="2" actId="22"/>
        <pc:sldMkLst>
          <pc:docMk/>
          <pc:sldMk cId="3502154625" sldId="451"/>
        </pc:sldMkLst>
      </pc:sldChg>
    </pc:docChg>
  </pc:docChgLst>
  <pc:docChgLst>
    <pc:chgData name="Julia Ault" userId="448e6d29-d07f-428e-8f66-47be6c4f352b" providerId="ADAL" clId="{9A9BE361-5DC6-43B5-ACBD-8FD829B3BA76}"/>
    <pc:docChg chg="custSel addSld delSld modSld sldOrd">
      <pc:chgData name="Julia Ault" userId="448e6d29-d07f-428e-8f66-47be6c4f352b" providerId="ADAL" clId="{9A9BE361-5DC6-43B5-ACBD-8FD829B3BA76}" dt="2020-12-01T19:19:10.048" v="240" actId="2696"/>
      <pc:docMkLst>
        <pc:docMk/>
      </pc:docMkLst>
      <pc:sldChg chg="modSp mod">
        <pc:chgData name="Julia Ault" userId="448e6d29-d07f-428e-8f66-47be6c4f352b" providerId="ADAL" clId="{9A9BE361-5DC6-43B5-ACBD-8FD829B3BA76}" dt="2020-12-01T17:36:39.086" v="35" actId="20577"/>
        <pc:sldMkLst>
          <pc:docMk/>
          <pc:sldMk cId="3205830729" sldId="381"/>
        </pc:sldMkLst>
        <pc:spChg chg="mod">
          <ac:chgData name="Julia Ault" userId="448e6d29-d07f-428e-8f66-47be6c4f352b" providerId="ADAL" clId="{9A9BE361-5DC6-43B5-ACBD-8FD829B3BA76}" dt="2020-12-01T17:36:39.086" v="35" actId="20577"/>
          <ac:spMkLst>
            <pc:docMk/>
            <pc:sldMk cId="3205830729" sldId="381"/>
            <ac:spMk id="13314" creationId="{00000000-0000-0000-0000-000000000000}"/>
          </ac:spMkLst>
        </pc:spChg>
      </pc:sldChg>
      <pc:sldChg chg="del">
        <pc:chgData name="Julia Ault" userId="448e6d29-d07f-428e-8f66-47be6c4f352b" providerId="ADAL" clId="{9A9BE361-5DC6-43B5-ACBD-8FD829B3BA76}" dt="2020-12-01T19:17:49.434" v="229" actId="2696"/>
        <pc:sldMkLst>
          <pc:docMk/>
          <pc:sldMk cId="1915578849" sldId="396"/>
        </pc:sldMkLst>
      </pc:sldChg>
      <pc:sldChg chg="modSp mod">
        <pc:chgData name="Julia Ault" userId="448e6d29-d07f-428e-8f66-47be6c4f352b" providerId="ADAL" clId="{9A9BE361-5DC6-43B5-ACBD-8FD829B3BA76}" dt="2020-12-01T19:18:04.281" v="236" actId="6549"/>
        <pc:sldMkLst>
          <pc:docMk/>
          <pc:sldMk cId="3778066622" sldId="397"/>
        </pc:sldMkLst>
        <pc:spChg chg="mod">
          <ac:chgData name="Julia Ault" userId="448e6d29-d07f-428e-8f66-47be6c4f352b" providerId="ADAL" clId="{9A9BE361-5DC6-43B5-ACBD-8FD829B3BA76}" dt="2020-12-01T19:18:04.281" v="236" actId="6549"/>
          <ac:spMkLst>
            <pc:docMk/>
            <pc:sldMk cId="3778066622" sldId="397"/>
            <ac:spMk id="5" creationId="{C29B2B1D-3F68-45B1-8D66-6DEEEABF190B}"/>
          </ac:spMkLst>
        </pc:spChg>
      </pc:sldChg>
      <pc:sldChg chg="modSp mod">
        <pc:chgData name="Julia Ault" userId="448e6d29-d07f-428e-8f66-47be6c4f352b" providerId="ADAL" clId="{9A9BE361-5DC6-43B5-ACBD-8FD829B3BA76}" dt="2020-12-01T19:18:27.992" v="237" actId="33524"/>
        <pc:sldMkLst>
          <pc:docMk/>
          <pc:sldMk cId="908563852" sldId="414"/>
        </pc:sldMkLst>
        <pc:spChg chg="mod">
          <ac:chgData name="Julia Ault" userId="448e6d29-d07f-428e-8f66-47be6c4f352b" providerId="ADAL" clId="{9A9BE361-5DC6-43B5-ACBD-8FD829B3BA76}" dt="2020-12-01T19:18:27.992" v="237" actId="33524"/>
          <ac:spMkLst>
            <pc:docMk/>
            <pc:sldMk cId="908563852" sldId="414"/>
            <ac:spMk id="3" creationId="{00000000-0000-0000-0000-000000000000}"/>
          </ac:spMkLst>
        </pc:spChg>
      </pc:sldChg>
      <pc:sldChg chg="del">
        <pc:chgData name="Julia Ault" userId="448e6d29-d07f-428e-8f66-47be6c4f352b" providerId="ADAL" clId="{9A9BE361-5DC6-43B5-ACBD-8FD829B3BA76}" dt="2020-12-01T19:19:03.165" v="238" actId="2696"/>
        <pc:sldMkLst>
          <pc:docMk/>
          <pc:sldMk cId="3691505756" sldId="419"/>
        </pc:sldMkLst>
      </pc:sldChg>
      <pc:sldChg chg="del">
        <pc:chgData name="Julia Ault" userId="448e6d29-d07f-428e-8f66-47be6c4f352b" providerId="ADAL" clId="{9A9BE361-5DC6-43B5-ACBD-8FD829B3BA76}" dt="2020-12-01T19:19:07.136" v="239" actId="2696"/>
        <pc:sldMkLst>
          <pc:docMk/>
          <pc:sldMk cId="4044072796" sldId="420"/>
        </pc:sldMkLst>
      </pc:sldChg>
      <pc:sldChg chg="del">
        <pc:chgData name="Julia Ault" userId="448e6d29-d07f-428e-8f66-47be6c4f352b" providerId="ADAL" clId="{9A9BE361-5DC6-43B5-ACBD-8FD829B3BA76}" dt="2020-12-01T19:19:10.048" v="240" actId="2696"/>
        <pc:sldMkLst>
          <pc:docMk/>
          <pc:sldMk cId="808751821" sldId="421"/>
        </pc:sldMkLst>
      </pc:sldChg>
      <pc:sldChg chg="modSp add mod">
        <pc:chgData name="Julia Ault" userId="448e6d29-d07f-428e-8f66-47be6c4f352b" providerId="ADAL" clId="{9A9BE361-5DC6-43B5-ACBD-8FD829B3BA76}" dt="2020-12-01T19:15:45.664" v="220"/>
        <pc:sldMkLst>
          <pc:docMk/>
          <pc:sldMk cId="4035828969" sldId="429"/>
        </pc:sldMkLst>
        <pc:spChg chg="mod">
          <ac:chgData name="Julia Ault" userId="448e6d29-d07f-428e-8f66-47be6c4f352b" providerId="ADAL" clId="{9A9BE361-5DC6-43B5-ACBD-8FD829B3BA76}" dt="2020-12-01T19:15:45.664" v="220"/>
          <ac:spMkLst>
            <pc:docMk/>
            <pc:sldMk cId="4035828969" sldId="429"/>
            <ac:spMk id="2" creationId="{16CAB6AF-1B15-4916-BA4F-7DF7B53D4A48}"/>
          </ac:spMkLst>
        </pc:spChg>
        <pc:spChg chg="mod">
          <ac:chgData name="Julia Ault" userId="448e6d29-d07f-428e-8f66-47be6c4f352b" providerId="ADAL" clId="{9A9BE361-5DC6-43B5-ACBD-8FD829B3BA76}" dt="2020-12-01T19:14:17.132" v="204" actId="1076"/>
          <ac:spMkLst>
            <pc:docMk/>
            <pc:sldMk cId="4035828969" sldId="429"/>
            <ac:spMk id="3" creationId="{323F5096-716C-4F74-BA94-31C419363732}"/>
          </ac:spMkLst>
        </pc:spChg>
      </pc:sldChg>
      <pc:sldChg chg="modSp add mod ord">
        <pc:chgData name="Julia Ault" userId="448e6d29-d07f-428e-8f66-47be6c4f352b" providerId="ADAL" clId="{9A9BE361-5DC6-43B5-ACBD-8FD829B3BA76}" dt="2020-12-01T19:15:17.622" v="219" actId="20577"/>
        <pc:sldMkLst>
          <pc:docMk/>
          <pc:sldMk cId="2723771001" sldId="430"/>
        </pc:sldMkLst>
        <pc:spChg chg="mod">
          <ac:chgData name="Julia Ault" userId="448e6d29-d07f-428e-8f66-47be6c4f352b" providerId="ADAL" clId="{9A9BE361-5DC6-43B5-ACBD-8FD829B3BA76}" dt="2020-12-01T19:14:51.654" v="214" actId="20577"/>
          <ac:spMkLst>
            <pc:docMk/>
            <pc:sldMk cId="2723771001" sldId="430"/>
            <ac:spMk id="2" creationId="{16CAB6AF-1B15-4916-BA4F-7DF7B53D4A48}"/>
          </ac:spMkLst>
        </pc:spChg>
        <pc:spChg chg="mod">
          <ac:chgData name="Julia Ault" userId="448e6d29-d07f-428e-8f66-47be6c4f352b" providerId="ADAL" clId="{9A9BE361-5DC6-43B5-ACBD-8FD829B3BA76}" dt="2020-12-01T19:15:17.622" v="219" actId="20577"/>
          <ac:spMkLst>
            <pc:docMk/>
            <pc:sldMk cId="2723771001" sldId="430"/>
            <ac:spMk id="3" creationId="{323F5096-716C-4F74-BA94-31C419363732}"/>
          </ac:spMkLst>
        </pc:spChg>
      </pc:sldChg>
      <pc:sldChg chg="modSp add mod">
        <pc:chgData name="Julia Ault" userId="448e6d29-d07f-428e-8f66-47be6c4f352b" providerId="ADAL" clId="{9A9BE361-5DC6-43B5-ACBD-8FD829B3BA76}" dt="2020-12-01T19:17:21.477" v="228" actId="20577"/>
        <pc:sldMkLst>
          <pc:docMk/>
          <pc:sldMk cId="2637322040" sldId="431"/>
        </pc:sldMkLst>
        <pc:spChg chg="mod">
          <ac:chgData name="Julia Ault" userId="448e6d29-d07f-428e-8f66-47be6c4f352b" providerId="ADAL" clId="{9A9BE361-5DC6-43B5-ACBD-8FD829B3BA76}" dt="2020-12-01T19:17:21.477" v="228" actId="20577"/>
          <ac:spMkLst>
            <pc:docMk/>
            <pc:sldMk cId="2637322040" sldId="431"/>
            <ac:spMk id="3" creationId="{323F5096-716C-4F74-BA94-31C419363732}"/>
          </ac:spMkLst>
        </pc:spChg>
      </pc:sldChg>
    </pc:docChg>
  </pc:docChgLst>
  <pc:docChgLst>
    <pc:chgData name="Julia Ault" userId="448e6d29-d07f-428e-8f66-47be6c4f352b" providerId="ADAL" clId="{4E000BDA-D570-4FDB-91C6-984489F14FA8}"/>
    <pc:docChg chg="custSel addSld delSld modSld sldOrd">
      <pc:chgData name="Julia Ault" userId="448e6d29-d07f-428e-8f66-47be6c4f352b" providerId="ADAL" clId="{4E000BDA-D570-4FDB-91C6-984489F14FA8}" dt="2020-12-01T20:25:06.201" v="244"/>
      <pc:docMkLst>
        <pc:docMk/>
      </pc:docMkLst>
      <pc:sldChg chg="del">
        <pc:chgData name="Julia Ault" userId="448e6d29-d07f-428e-8f66-47be6c4f352b" providerId="ADAL" clId="{4E000BDA-D570-4FDB-91C6-984489F14FA8}" dt="2020-12-01T20:23:16.721" v="238" actId="47"/>
        <pc:sldMkLst>
          <pc:docMk/>
          <pc:sldMk cId="444005059" sldId="383"/>
        </pc:sldMkLst>
      </pc:sldChg>
      <pc:sldChg chg="add modNotesTx">
        <pc:chgData name="Julia Ault" userId="448e6d29-d07f-428e-8f66-47be6c4f352b" providerId="ADAL" clId="{4E000BDA-D570-4FDB-91C6-984489F14FA8}" dt="2020-12-01T20:19:24.612" v="235" actId="6549"/>
        <pc:sldMkLst>
          <pc:docMk/>
          <pc:sldMk cId="3664398011" sldId="386"/>
        </pc:sldMkLst>
      </pc:sldChg>
      <pc:sldChg chg="del">
        <pc:chgData name="Julia Ault" userId="448e6d29-d07f-428e-8f66-47be6c4f352b" providerId="ADAL" clId="{4E000BDA-D570-4FDB-91C6-984489F14FA8}" dt="2020-12-01T20:23:23.090" v="239" actId="47"/>
        <pc:sldMkLst>
          <pc:docMk/>
          <pc:sldMk cId="3431501639" sldId="388"/>
        </pc:sldMkLst>
      </pc:sldChg>
      <pc:sldChg chg="del">
        <pc:chgData name="Julia Ault" userId="448e6d29-d07f-428e-8f66-47be6c4f352b" providerId="ADAL" clId="{4E000BDA-D570-4FDB-91C6-984489F14FA8}" dt="2020-12-01T20:23:23.090" v="239" actId="47"/>
        <pc:sldMkLst>
          <pc:docMk/>
          <pc:sldMk cId="1668161413" sldId="389"/>
        </pc:sldMkLst>
      </pc:sldChg>
      <pc:sldChg chg="del">
        <pc:chgData name="Julia Ault" userId="448e6d29-d07f-428e-8f66-47be6c4f352b" providerId="ADAL" clId="{4E000BDA-D570-4FDB-91C6-984489F14FA8}" dt="2020-12-01T20:23:23.090" v="239" actId="47"/>
        <pc:sldMkLst>
          <pc:docMk/>
          <pc:sldMk cId="4060681565" sldId="390"/>
        </pc:sldMkLst>
      </pc:sldChg>
      <pc:sldChg chg="del">
        <pc:chgData name="Julia Ault" userId="448e6d29-d07f-428e-8f66-47be6c4f352b" providerId="ADAL" clId="{4E000BDA-D570-4FDB-91C6-984489F14FA8}" dt="2020-12-01T20:23:26.262" v="240" actId="47"/>
        <pc:sldMkLst>
          <pc:docMk/>
          <pc:sldMk cId="2590765942" sldId="391"/>
        </pc:sldMkLst>
      </pc:sldChg>
      <pc:sldChg chg="del">
        <pc:chgData name="Julia Ault" userId="448e6d29-d07f-428e-8f66-47be6c4f352b" providerId="ADAL" clId="{4E000BDA-D570-4FDB-91C6-984489F14FA8}" dt="2020-12-01T20:23:27.447" v="241" actId="47"/>
        <pc:sldMkLst>
          <pc:docMk/>
          <pc:sldMk cId="194204295" sldId="392"/>
        </pc:sldMkLst>
      </pc:sldChg>
      <pc:sldChg chg="del">
        <pc:chgData name="Julia Ault" userId="448e6d29-d07f-428e-8f66-47be6c4f352b" providerId="ADAL" clId="{4E000BDA-D570-4FDB-91C6-984489F14FA8}" dt="2020-12-01T20:23:16.721" v="238" actId="47"/>
        <pc:sldMkLst>
          <pc:docMk/>
          <pc:sldMk cId="512115048" sldId="393"/>
        </pc:sldMkLst>
      </pc:sldChg>
      <pc:sldChg chg="add">
        <pc:chgData name="Julia Ault" userId="448e6d29-d07f-428e-8f66-47be6c4f352b" providerId="ADAL" clId="{4E000BDA-D570-4FDB-91C6-984489F14FA8}" dt="2020-12-01T19:44:39.920" v="116" actId="22"/>
        <pc:sldMkLst>
          <pc:docMk/>
          <pc:sldMk cId="3632187899" sldId="395"/>
        </pc:sldMkLst>
      </pc:sldChg>
      <pc:sldChg chg="modSp add mod">
        <pc:chgData name="Julia Ault" userId="448e6d29-d07f-428e-8f66-47be6c4f352b" providerId="ADAL" clId="{4E000BDA-D570-4FDB-91C6-984489F14FA8}" dt="2020-12-01T20:08:25.933" v="178" actId="20577"/>
        <pc:sldMkLst>
          <pc:docMk/>
          <pc:sldMk cId="3061282364" sldId="396"/>
        </pc:sldMkLst>
        <pc:spChg chg="mod">
          <ac:chgData name="Julia Ault" userId="448e6d29-d07f-428e-8f66-47be6c4f352b" providerId="ADAL" clId="{4E000BDA-D570-4FDB-91C6-984489F14FA8}" dt="2020-12-01T20:08:25.933" v="178" actId="20577"/>
          <ac:spMkLst>
            <pc:docMk/>
            <pc:sldMk cId="3061282364" sldId="396"/>
            <ac:spMk id="3" creationId="{902738D8-56FA-4629-BFF2-F0908C5D65E8}"/>
          </ac:spMkLst>
        </pc:spChg>
      </pc:sldChg>
      <pc:sldChg chg="del">
        <pc:chgData name="Julia Ault" userId="448e6d29-d07f-428e-8f66-47be6c4f352b" providerId="ADAL" clId="{4E000BDA-D570-4FDB-91C6-984489F14FA8}" dt="2020-12-01T20:23:16.721" v="238" actId="47"/>
        <pc:sldMkLst>
          <pc:docMk/>
          <pc:sldMk cId="1900402748" sldId="398"/>
        </pc:sldMkLst>
      </pc:sldChg>
      <pc:sldChg chg="del">
        <pc:chgData name="Julia Ault" userId="448e6d29-d07f-428e-8f66-47be6c4f352b" providerId="ADAL" clId="{4E000BDA-D570-4FDB-91C6-984489F14FA8}" dt="2020-12-01T20:23:23.090" v="239" actId="47"/>
        <pc:sldMkLst>
          <pc:docMk/>
          <pc:sldMk cId="2706362474" sldId="399"/>
        </pc:sldMkLst>
      </pc:sldChg>
      <pc:sldChg chg="del">
        <pc:chgData name="Julia Ault" userId="448e6d29-d07f-428e-8f66-47be6c4f352b" providerId="ADAL" clId="{4E000BDA-D570-4FDB-91C6-984489F14FA8}" dt="2020-12-01T20:23:16.721" v="238" actId="47"/>
        <pc:sldMkLst>
          <pc:docMk/>
          <pc:sldMk cId="1699409416" sldId="404"/>
        </pc:sldMkLst>
      </pc:sldChg>
      <pc:sldChg chg="del">
        <pc:chgData name="Julia Ault" userId="448e6d29-d07f-428e-8f66-47be6c4f352b" providerId="ADAL" clId="{4E000BDA-D570-4FDB-91C6-984489F14FA8}" dt="2020-12-01T20:23:23.090" v="239" actId="47"/>
        <pc:sldMkLst>
          <pc:docMk/>
          <pc:sldMk cId="324230854" sldId="405"/>
        </pc:sldMkLst>
      </pc:sldChg>
      <pc:sldChg chg="del">
        <pc:chgData name="Julia Ault" userId="448e6d29-d07f-428e-8f66-47be6c4f352b" providerId="ADAL" clId="{4E000BDA-D570-4FDB-91C6-984489F14FA8}" dt="2020-12-01T20:22:00.220" v="236" actId="47"/>
        <pc:sldMkLst>
          <pc:docMk/>
          <pc:sldMk cId="2179102175" sldId="406"/>
        </pc:sldMkLst>
      </pc:sldChg>
      <pc:sldChg chg="del">
        <pc:chgData name="Julia Ault" userId="448e6d29-d07f-428e-8f66-47be6c4f352b" providerId="ADAL" clId="{4E000BDA-D570-4FDB-91C6-984489F14FA8}" dt="2020-12-01T20:22:33.875" v="237" actId="47"/>
        <pc:sldMkLst>
          <pc:docMk/>
          <pc:sldMk cId="4071919783" sldId="407"/>
        </pc:sldMkLst>
      </pc:sldChg>
      <pc:sldChg chg="del">
        <pc:chgData name="Julia Ault" userId="448e6d29-d07f-428e-8f66-47be6c4f352b" providerId="ADAL" clId="{4E000BDA-D570-4FDB-91C6-984489F14FA8}" dt="2020-12-01T20:22:33.875" v="237" actId="47"/>
        <pc:sldMkLst>
          <pc:docMk/>
          <pc:sldMk cId="2519250172" sldId="408"/>
        </pc:sldMkLst>
      </pc:sldChg>
      <pc:sldChg chg="del">
        <pc:chgData name="Julia Ault" userId="448e6d29-d07f-428e-8f66-47be6c4f352b" providerId="ADAL" clId="{4E000BDA-D570-4FDB-91C6-984489F14FA8}" dt="2020-12-01T20:22:33.875" v="237" actId="47"/>
        <pc:sldMkLst>
          <pc:docMk/>
          <pc:sldMk cId="387396654" sldId="409"/>
        </pc:sldMkLst>
      </pc:sldChg>
      <pc:sldChg chg="del">
        <pc:chgData name="Julia Ault" userId="448e6d29-d07f-428e-8f66-47be6c4f352b" providerId="ADAL" clId="{4E000BDA-D570-4FDB-91C6-984489F14FA8}" dt="2020-12-01T20:22:33.875" v="237" actId="47"/>
        <pc:sldMkLst>
          <pc:docMk/>
          <pc:sldMk cId="2259134470" sldId="411"/>
        </pc:sldMkLst>
      </pc:sldChg>
      <pc:sldChg chg="modSp add mod">
        <pc:chgData name="Julia Ault" userId="448e6d29-d07f-428e-8f66-47be6c4f352b" providerId="ADAL" clId="{4E000BDA-D570-4FDB-91C6-984489F14FA8}" dt="2020-12-01T20:18:16.178" v="234" actId="1076"/>
        <pc:sldMkLst>
          <pc:docMk/>
          <pc:sldMk cId="3303119611" sldId="413"/>
        </pc:sldMkLst>
        <pc:spChg chg="mod">
          <ac:chgData name="Julia Ault" userId="448e6d29-d07f-428e-8f66-47be6c4f352b" providerId="ADAL" clId="{4E000BDA-D570-4FDB-91C6-984489F14FA8}" dt="2020-12-01T20:18:16.178" v="234" actId="1076"/>
          <ac:spMkLst>
            <pc:docMk/>
            <pc:sldMk cId="3303119611" sldId="413"/>
            <ac:spMk id="3" creationId="{902738D8-56FA-4629-BFF2-F0908C5D65E8}"/>
          </ac:spMkLst>
        </pc:spChg>
      </pc:sldChg>
      <pc:sldChg chg="del">
        <pc:chgData name="Julia Ault" userId="448e6d29-d07f-428e-8f66-47be6c4f352b" providerId="ADAL" clId="{4E000BDA-D570-4FDB-91C6-984489F14FA8}" dt="2020-12-01T20:23:16.721" v="238" actId="47"/>
        <pc:sldMkLst>
          <pc:docMk/>
          <pc:sldMk cId="1814710157" sldId="417"/>
        </pc:sldMkLst>
      </pc:sldChg>
      <pc:sldChg chg="del">
        <pc:chgData name="Julia Ault" userId="448e6d29-d07f-428e-8f66-47be6c4f352b" providerId="ADAL" clId="{4E000BDA-D570-4FDB-91C6-984489F14FA8}" dt="2020-12-01T20:23:30.645" v="242" actId="47"/>
        <pc:sldMkLst>
          <pc:docMk/>
          <pc:sldMk cId="704529444" sldId="418"/>
        </pc:sldMkLst>
      </pc:sldChg>
      <pc:sldChg chg="modSp add mod">
        <pc:chgData name="Julia Ault" userId="448e6d29-d07f-428e-8f66-47be6c4f352b" providerId="ADAL" clId="{4E000BDA-D570-4FDB-91C6-984489F14FA8}" dt="2020-12-01T19:41:30.811" v="111" actId="27636"/>
        <pc:sldMkLst>
          <pc:docMk/>
          <pc:sldMk cId="1891937198" sldId="420"/>
        </pc:sldMkLst>
        <pc:spChg chg="mod">
          <ac:chgData name="Julia Ault" userId="448e6d29-d07f-428e-8f66-47be6c4f352b" providerId="ADAL" clId="{4E000BDA-D570-4FDB-91C6-984489F14FA8}" dt="2020-12-01T19:41:30.811" v="111" actId="27636"/>
          <ac:spMkLst>
            <pc:docMk/>
            <pc:sldMk cId="1891937198" sldId="420"/>
            <ac:spMk id="3" creationId="{902738D8-56FA-4629-BFF2-F0908C5D65E8}"/>
          </ac:spMkLst>
        </pc:spChg>
      </pc:sldChg>
      <pc:sldChg chg="del">
        <pc:chgData name="Julia Ault" userId="448e6d29-d07f-428e-8f66-47be6c4f352b" providerId="ADAL" clId="{4E000BDA-D570-4FDB-91C6-984489F14FA8}" dt="2020-12-01T20:22:33.875" v="237" actId="47"/>
        <pc:sldMkLst>
          <pc:docMk/>
          <pc:sldMk cId="210476412" sldId="425"/>
        </pc:sldMkLst>
      </pc:sldChg>
      <pc:sldChg chg="del">
        <pc:chgData name="Julia Ault" userId="448e6d29-d07f-428e-8f66-47be6c4f352b" providerId="ADAL" clId="{4E000BDA-D570-4FDB-91C6-984489F14FA8}" dt="2020-12-01T19:40:13.429" v="105" actId="2696"/>
        <pc:sldMkLst>
          <pc:docMk/>
          <pc:sldMk cId="388601445" sldId="428"/>
        </pc:sldMkLst>
      </pc:sldChg>
      <pc:sldChg chg="modSp add mod">
        <pc:chgData name="Julia Ault" userId="448e6d29-d07f-428e-8f66-47be6c4f352b" providerId="ADAL" clId="{4E000BDA-D570-4FDB-91C6-984489F14FA8}" dt="2020-12-01T20:16:13.598" v="225" actId="255"/>
        <pc:sldMkLst>
          <pc:docMk/>
          <pc:sldMk cId="2281233072" sldId="428"/>
        </pc:sldMkLst>
        <pc:spChg chg="mod">
          <ac:chgData name="Julia Ault" userId="448e6d29-d07f-428e-8f66-47be6c4f352b" providerId="ADAL" clId="{4E000BDA-D570-4FDB-91C6-984489F14FA8}" dt="2020-12-01T20:16:13.598" v="225" actId="255"/>
          <ac:spMkLst>
            <pc:docMk/>
            <pc:sldMk cId="2281233072" sldId="428"/>
            <ac:spMk id="3" creationId="{902738D8-56FA-4629-BFF2-F0908C5D65E8}"/>
          </ac:spMkLst>
        </pc:spChg>
      </pc:sldChg>
      <pc:sldChg chg="modSp add mod">
        <pc:chgData name="Julia Ault" userId="448e6d29-d07f-428e-8f66-47be6c4f352b" providerId="ADAL" clId="{4E000BDA-D570-4FDB-91C6-984489F14FA8}" dt="2020-12-01T19:39:01.428" v="99" actId="1076"/>
        <pc:sldMkLst>
          <pc:docMk/>
          <pc:sldMk cId="4035828969" sldId="429"/>
        </pc:sldMkLst>
        <pc:spChg chg="mod">
          <ac:chgData name="Julia Ault" userId="448e6d29-d07f-428e-8f66-47be6c4f352b" providerId="ADAL" clId="{4E000BDA-D570-4FDB-91C6-984489F14FA8}" dt="2020-12-01T19:35:57.960" v="1"/>
          <ac:spMkLst>
            <pc:docMk/>
            <pc:sldMk cId="4035828969" sldId="429"/>
            <ac:spMk id="2" creationId="{16CAB6AF-1B15-4916-BA4F-7DF7B53D4A48}"/>
          </ac:spMkLst>
        </pc:spChg>
        <pc:spChg chg="mod">
          <ac:chgData name="Julia Ault" userId="448e6d29-d07f-428e-8f66-47be6c4f352b" providerId="ADAL" clId="{4E000BDA-D570-4FDB-91C6-984489F14FA8}" dt="2020-12-01T19:39:01.428" v="99" actId="1076"/>
          <ac:spMkLst>
            <pc:docMk/>
            <pc:sldMk cId="4035828969" sldId="429"/>
            <ac:spMk id="3" creationId="{323F5096-716C-4F74-BA94-31C419363732}"/>
          </ac:spMkLst>
        </pc:spChg>
        <pc:picChg chg="mod">
          <ac:chgData name="Julia Ault" userId="448e6d29-d07f-428e-8f66-47be6c4f352b" providerId="ADAL" clId="{4E000BDA-D570-4FDB-91C6-984489F14FA8}" dt="2020-12-01T19:38:45.621" v="97" actId="1076"/>
          <ac:picMkLst>
            <pc:docMk/>
            <pc:sldMk cId="4035828969" sldId="429"/>
            <ac:picMk id="8" creationId="{2A2F3A01-AD41-438E-8370-0572D15E05B6}"/>
          </ac:picMkLst>
        </pc:picChg>
      </pc:sldChg>
      <pc:sldChg chg="modSp mod">
        <pc:chgData name="Julia Ault" userId="448e6d29-d07f-428e-8f66-47be6c4f352b" providerId="ADAL" clId="{4E000BDA-D570-4FDB-91C6-984489F14FA8}" dt="2020-12-01T19:39:27.799" v="104" actId="20577"/>
        <pc:sldMkLst>
          <pc:docMk/>
          <pc:sldMk cId="2723771001" sldId="430"/>
        </pc:sldMkLst>
        <pc:spChg chg="mod">
          <ac:chgData name="Julia Ault" userId="448e6d29-d07f-428e-8f66-47be6c4f352b" providerId="ADAL" clId="{4E000BDA-D570-4FDB-91C6-984489F14FA8}" dt="2020-12-01T19:39:27.799" v="104" actId="20577"/>
          <ac:spMkLst>
            <pc:docMk/>
            <pc:sldMk cId="2723771001" sldId="430"/>
            <ac:spMk id="3" creationId="{323F5096-716C-4F74-BA94-31C419363732}"/>
          </ac:spMkLst>
        </pc:spChg>
      </pc:sldChg>
      <pc:sldChg chg="del">
        <pc:chgData name="Julia Ault" userId="448e6d29-d07f-428e-8f66-47be6c4f352b" providerId="ADAL" clId="{4E000BDA-D570-4FDB-91C6-984489F14FA8}" dt="2020-12-01T19:47:21.722" v="176" actId="2696"/>
        <pc:sldMkLst>
          <pc:docMk/>
          <pc:sldMk cId="2637322040" sldId="431"/>
        </pc:sldMkLst>
      </pc:sldChg>
      <pc:sldChg chg="ord">
        <pc:chgData name="Julia Ault" userId="448e6d29-d07f-428e-8f66-47be6c4f352b" providerId="ADAL" clId="{4E000BDA-D570-4FDB-91C6-984489F14FA8}" dt="2020-12-01T20:25:06.201" v="244"/>
        <pc:sldMkLst>
          <pc:docMk/>
          <pc:sldMk cId="2310196616" sldId="432"/>
        </pc:sldMkLst>
      </pc:sldChg>
      <pc:sldChg chg="modNotesTx">
        <pc:chgData name="Julia Ault" userId="448e6d29-d07f-428e-8f66-47be6c4f352b" providerId="ADAL" clId="{4E000BDA-D570-4FDB-91C6-984489F14FA8}" dt="2020-12-01T20:07:44.722" v="177" actId="6549"/>
        <pc:sldMkLst>
          <pc:docMk/>
          <pc:sldMk cId="1239495081" sldId="434"/>
        </pc:sldMkLst>
      </pc:sldChg>
      <pc:sldChg chg="del">
        <pc:chgData name="Julia Ault" userId="448e6d29-d07f-428e-8f66-47be6c4f352b" providerId="ADAL" clId="{4E000BDA-D570-4FDB-91C6-984489F14FA8}" dt="2020-12-01T20:22:00.220" v="236" actId="47"/>
        <pc:sldMkLst>
          <pc:docMk/>
          <pc:sldMk cId="1293688187" sldId="448"/>
        </pc:sldMkLst>
      </pc:sldChg>
      <pc:sldChg chg="del">
        <pc:chgData name="Julia Ault" userId="448e6d29-d07f-428e-8f66-47be6c4f352b" providerId="ADAL" clId="{4E000BDA-D570-4FDB-91C6-984489F14FA8}" dt="2020-12-01T20:22:00.220" v="236" actId="47"/>
        <pc:sldMkLst>
          <pc:docMk/>
          <pc:sldMk cId="4260925435" sldId="449"/>
        </pc:sldMkLst>
      </pc:sldChg>
      <pc:sldChg chg="del">
        <pc:chgData name="Julia Ault" userId="448e6d29-d07f-428e-8f66-47be6c4f352b" providerId="ADAL" clId="{4E000BDA-D570-4FDB-91C6-984489F14FA8}" dt="2020-12-01T20:22:00.220" v="236" actId="47"/>
        <pc:sldMkLst>
          <pc:docMk/>
          <pc:sldMk cId="573485893" sldId="450"/>
        </pc:sldMkLst>
      </pc:sldChg>
      <pc:sldChg chg="del">
        <pc:chgData name="Julia Ault" userId="448e6d29-d07f-428e-8f66-47be6c4f352b" providerId="ADAL" clId="{4E000BDA-D570-4FDB-91C6-984489F14FA8}" dt="2020-12-01T20:22:00.220" v="236" actId="47"/>
        <pc:sldMkLst>
          <pc:docMk/>
          <pc:sldMk cId="3502154625" sldId="451"/>
        </pc:sldMkLst>
      </pc:sldChg>
      <pc:sldChg chg="modSp add mod">
        <pc:chgData name="Julia Ault" userId="448e6d29-d07f-428e-8f66-47be6c4f352b" providerId="ADAL" clId="{4E000BDA-D570-4FDB-91C6-984489F14FA8}" dt="2020-12-01T19:42:16.712" v="114" actId="20577"/>
        <pc:sldMkLst>
          <pc:docMk/>
          <pc:sldMk cId="234406632" sldId="452"/>
        </pc:sldMkLst>
        <pc:spChg chg="mod">
          <ac:chgData name="Julia Ault" userId="448e6d29-d07f-428e-8f66-47be6c4f352b" providerId="ADAL" clId="{4E000BDA-D570-4FDB-91C6-984489F14FA8}" dt="2020-12-01T19:42:16.712" v="114" actId="20577"/>
          <ac:spMkLst>
            <pc:docMk/>
            <pc:sldMk cId="234406632" sldId="452"/>
            <ac:spMk id="3" creationId="{902738D8-56FA-4629-BFF2-F0908C5D65E8}"/>
          </ac:spMkLst>
        </pc:spChg>
      </pc:sldChg>
      <pc:sldChg chg="add">
        <pc:chgData name="Julia Ault" userId="448e6d29-d07f-428e-8f66-47be6c4f352b" providerId="ADAL" clId="{4E000BDA-D570-4FDB-91C6-984489F14FA8}" dt="2020-12-01T19:44:39.920" v="116" actId="22"/>
        <pc:sldMkLst>
          <pc:docMk/>
          <pc:sldMk cId="2836964718" sldId="453"/>
        </pc:sldMkLst>
      </pc:sldChg>
      <pc:sldChg chg="modSp add mod">
        <pc:chgData name="Julia Ault" userId="448e6d29-d07f-428e-8f66-47be6c4f352b" providerId="ADAL" clId="{4E000BDA-D570-4FDB-91C6-984489F14FA8}" dt="2020-12-01T20:11:15.272" v="215" actId="20577"/>
        <pc:sldMkLst>
          <pc:docMk/>
          <pc:sldMk cId="123983362" sldId="454"/>
        </pc:sldMkLst>
        <pc:spChg chg="mod">
          <ac:chgData name="Julia Ault" userId="448e6d29-d07f-428e-8f66-47be6c4f352b" providerId="ADAL" clId="{4E000BDA-D570-4FDB-91C6-984489F14FA8}" dt="2020-12-01T20:11:15.272" v="215" actId="20577"/>
          <ac:spMkLst>
            <pc:docMk/>
            <pc:sldMk cId="123983362" sldId="454"/>
            <ac:spMk id="3" creationId="{902738D8-56FA-4629-BFF2-F0908C5D65E8}"/>
          </ac:spMkLst>
        </pc:spChg>
      </pc:sldChg>
      <pc:sldChg chg="add">
        <pc:chgData name="Julia Ault" userId="448e6d29-d07f-428e-8f66-47be6c4f352b" providerId="ADAL" clId="{4E000BDA-D570-4FDB-91C6-984489F14FA8}" dt="2020-12-01T20:11:44.484" v="216" actId="22"/>
        <pc:sldMkLst>
          <pc:docMk/>
          <pc:sldMk cId="241132401" sldId="455"/>
        </pc:sldMkLst>
      </pc:sldChg>
      <pc:sldChg chg="modSp add mod">
        <pc:chgData name="Julia Ault" userId="448e6d29-d07f-428e-8f66-47be6c4f352b" providerId="ADAL" clId="{4E000BDA-D570-4FDB-91C6-984489F14FA8}" dt="2020-12-01T20:16:35.169" v="227" actId="255"/>
        <pc:sldMkLst>
          <pc:docMk/>
          <pc:sldMk cId="1792492706" sldId="456"/>
        </pc:sldMkLst>
        <pc:spChg chg="mod">
          <ac:chgData name="Julia Ault" userId="448e6d29-d07f-428e-8f66-47be6c4f352b" providerId="ADAL" clId="{4E000BDA-D570-4FDB-91C6-984489F14FA8}" dt="2020-12-01T20:16:35.169" v="227" actId="255"/>
          <ac:spMkLst>
            <pc:docMk/>
            <pc:sldMk cId="1792492706" sldId="456"/>
            <ac:spMk id="3" creationId="{902738D8-56FA-4629-BFF2-F0908C5D65E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01/12/2020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738208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483908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3</a:t>
            </a:fld>
            <a:endParaRPr lang="en-GB" altLang="en-US"/>
          </a:p>
        </p:txBody>
      </p:sp>
    </p:spTree>
    <p:extLst>
      <p:ext uri="{BB962C8B-B14F-4D97-AF65-F5344CB8AC3E}">
        <p14:creationId xmlns:p14="http://schemas.microsoft.com/office/powerpoint/2010/main" val="2368971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7</a:t>
            </a:fld>
            <a:endParaRPr lang="en-GB"/>
          </a:p>
        </p:txBody>
      </p:sp>
    </p:spTree>
    <p:extLst>
      <p:ext uri="{BB962C8B-B14F-4D97-AF65-F5344CB8AC3E}">
        <p14:creationId xmlns:p14="http://schemas.microsoft.com/office/powerpoint/2010/main" val="2114778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8</a:t>
            </a:fld>
            <a:endParaRPr lang="en-GB" altLang="en-US"/>
          </a:p>
        </p:txBody>
      </p:sp>
    </p:spTree>
    <p:extLst>
      <p:ext uri="{BB962C8B-B14F-4D97-AF65-F5344CB8AC3E}">
        <p14:creationId xmlns:p14="http://schemas.microsoft.com/office/powerpoint/2010/main" val="783224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9</a:t>
            </a:fld>
            <a:endParaRPr lang="en-GB"/>
          </a:p>
        </p:txBody>
      </p:sp>
    </p:spTree>
    <p:extLst>
      <p:ext uri="{BB962C8B-B14F-4D97-AF65-F5344CB8AC3E}">
        <p14:creationId xmlns:p14="http://schemas.microsoft.com/office/powerpoint/2010/main" val="593355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10</a:t>
            </a:fld>
            <a:endParaRPr lang="en-GB"/>
          </a:p>
        </p:txBody>
      </p:sp>
    </p:spTree>
    <p:extLst>
      <p:ext uri="{BB962C8B-B14F-4D97-AF65-F5344CB8AC3E}">
        <p14:creationId xmlns:p14="http://schemas.microsoft.com/office/powerpoint/2010/main" val="32798824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11</a:t>
            </a:fld>
            <a:endParaRPr lang="en-GB"/>
          </a:p>
        </p:txBody>
      </p:sp>
    </p:spTree>
    <p:extLst>
      <p:ext uri="{BB962C8B-B14F-4D97-AF65-F5344CB8AC3E}">
        <p14:creationId xmlns:p14="http://schemas.microsoft.com/office/powerpoint/2010/main" val="4070082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12</a:t>
            </a:fld>
            <a:endParaRPr lang="en-GB"/>
          </a:p>
        </p:txBody>
      </p:sp>
    </p:spTree>
    <p:extLst>
      <p:ext uri="{BB962C8B-B14F-4D97-AF65-F5344CB8AC3E}">
        <p14:creationId xmlns:p14="http://schemas.microsoft.com/office/powerpoint/2010/main" val="390374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13</a:t>
            </a:fld>
            <a:endParaRPr lang="en-GB"/>
          </a:p>
        </p:txBody>
      </p:sp>
    </p:spTree>
    <p:extLst>
      <p:ext uri="{BB962C8B-B14F-4D97-AF65-F5344CB8AC3E}">
        <p14:creationId xmlns:p14="http://schemas.microsoft.com/office/powerpoint/2010/main" val="8606532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14</a:t>
            </a:fld>
            <a:endParaRPr lang="en-GB"/>
          </a:p>
        </p:txBody>
      </p:sp>
    </p:spTree>
    <p:extLst>
      <p:ext uri="{BB962C8B-B14F-4D97-AF65-F5344CB8AC3E}">
        <p14:creationId xmlns:p14="http://schemas.microsoft.com/office/powerpoint/2010/main" val="18738043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15</a:t>
            </a:fld>
            <a:endParaRPr lang="en-GB"/>
          </a:p>
        </p:txBody>
      </p:sp>
    </p:spTree>
    <p:extLst>
      <p:ext uri="{BB962C8B-B14F-4D97-AF65-F5344CB8AC3E}">
        <p14:creationId xmlns:p14="http://schemas.microsoft.com/office/powerpoint/2010/main" val="20553084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16</a:t>
            </a:fld>
            <a:endParaRPr lang="en-GB"/>
          </a:p>
        </p:txBody>
      </p:sp>
    </p:spTree>
    <p:extLst>
      <p:ext uri="{BB962C8B-B14F-4D97-AF65-F5344CB8AC3E}">
        <p14:creationId xmlns:p14="http://schemas.microsoft.com/office/powerpoint/2010/main" val="29937792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17</a:t>
            </a:fld>
            <a:endParaRPr lang="en-GB"/>
          </a:p>
        </p:txBody>
      </p:sp>
    </p:spTree>
    <p:extLst>
      <p:ext uri="{BB962C8B-B14F-4D97-AF65-F5344CB8AC3E}">
        <p14:creationId xmlns:p14="http://schemas.microsoft.com/office/powerpoint/2010/main" val="276833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E2DE4F6-9D65-4426-9206-40294B1853A6}" type="slidenum">
              <a:rPr lang="en-GB" smtClean="0"/>
              <a:t>18</a:t>
            </a:fld>
            <a:endParaRPr lang="en-GB"/>
          </a:p>
        </p:txBody>
      </p:sp>
    </p:spTree>
    <p:extLst>
      <p:ext uri="{BB962C8B-B14F-4D97-AF65-F5344CB8AC3E}">
        <p14:creationId xmlns:p14="http://schemas.microsoft.com/office/powerpoint/2010/main" val="3256882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01/12/2020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01/12/2020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01/12/2020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01/12/2020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01/12/2020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01/12/2020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01/12/2020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01/12/2020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01/12/2020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01/12/2020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01/12/2020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01/12/2020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amp;ehk=vaofB3uQyAi60KoSVslIgg&amp;r=0&amp;pid=OfficeInsert"/><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photo.stackexchange.com/questions/11274/what-is-one-single-point-perspective-photography"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photo.stackexchange.com/questions/11274/what-is-one-single-point-perspective-photography" TargetMode="External"/><Relationship Id="rId2" Type="http://schemas.openxmlformats.org/officeDocument/2006/relationships/image" Target="../media/image4.jpg&amp;ehk=vaofB3uQyAi60KoSVslIgg&amp;r=0&amp;pid=OfficeInsert"/><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2335695"/>
            <a:ext cx="8291945"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BMSK4007</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Digital Skills and Personal Branding</a:t>
            </a:r>
            <a:br>
              <a:rPr lang="en-GB" altLang="en-US" sz="3600" dirty="0">
                <a:latin typeface="Arial Rounded MT Bold" charset="0"/>
                <a:ea typeface="Arial Rounded MT Bold" charset="0"/>
                <a:cs typeface="Arial Rounded MT Bold" charset="0"/>
              </a:rPr>
            </a:br>
            <a:br>
              <a:rPr lang="en-US" dirty="0">
                <a:latin typeface="+mj-ea"/>
                <a:cs typeface="+mj-ea"/>
              </a:rPr>
            </a:br>
            <a:r>
              <a:rPr lang="en-GB" sz="4000" dirty="0">
                <a:solidFill>
                  <a:schemeClr val="bg1"/>
                </a:solidFill>
                <a:effectLst>
                  <a:outerShdw blurRad="38100" dist="38100" dir="2700000" algn="tl">
                    <a:srgbClr val="000000">
                      <a:alpha val="43137"/>
                    </a:srgbClr>
                  </a:outerShdw>
                </a:effectLst>
                <a:latin typeface="Arial Rounded MT Bold" charset="0"/>
                <a:cs typeface="+mj-ea"/>
              </a:rPr>
              <a:t>Online </a:t>
            </a: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Session 1</a:t>
            </a:r>
            <a:br>
              <a:rPr lang="en-US" dirty="0">
                <a:effectLst>
                  <a:outerShdw blurRad="38100" dist="38100" dir="2700000" algn="tl">
                    <a:srgbClr val="000000">
                      <a:alpha val="43137"/>
                    </a:srgbClr>
                  </a:outerShdw>
                </a:effectLst>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2" y="122251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356"/>
            <a:ext cx="8229600" cy="1143000"/>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21</a:t>
            </a:r>
            <a:r>
              <a:rPr lang="en-US" sz="3600" baseline="30000" dirty="0">
                <a:effectLst>
                  <a:outerShdw blurRad="38100" dist="38100" dir="2700000" algn="tl">
                    <a:srgbClr val="000000">
                      <a:alpha val="43137"/>
                    </a:srgbClr>
                  </a:outerShdw>
                </a:effectLst>
                <a:latin typeface="Arial Rounded MT Bold" charset="0"/>
                <a:ea typeface="Arial Rounded MT Bold" charset="0"/>
                <a:cs typeface="Arial Rounded MT Bold" charset="0"/>
              </a:rPr>
              <a:t>st</a:t>
            </a:r>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 Century Technologies</a:t>
            </a:r>
            <a:b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in the workplace </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a:t>
            </a:fld>
            <a:endParaRPr lang="en-GB" altLang="en-US"/>
          </a:p>
        </p:txBody>
      </p:sp>
      <p:pic>
        <p:nvPicPr>
          <p:cNvPr id="7" name="Picture 6" descr="A desk with a computer on a table&#10;&#10;Description generated with high confidence">
            <a:extLst>
              <a:ext uri="{FF2B5EF4-FFF2-40B4-BE49-F238E27FC236}">
                <a16:creationId xmlns:a16="http://schemas.microsoft.com/office/drawing/2014/main" id="{583A82EE-6171-422B-8C1B-002FB6C4C4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1785" y="1392356"/>
            <a:ext cx="6374765" cy="4249843"/>
          </a:xfrm>
          <a:prstGeom prst="rect">
            <a:avLst/>
          </a:prstGeom>
        </p:spPr>
      </p:pic>
    </p:spTree>
    <p:extLst>
      <p:ext uri="{BB962C8B-B14F-4D97-AF65-F5344CB8AC3E}">
        <p14:creationId xmlns:p14="http://schemas.microsoft.com/office/powerpoint/2010/main" val="2310196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A2F3A01-AD41-438E-8370-0572D15E05B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9136193" cy="5733256"/>
          </a:xfrm>
          <a:prstGeom prst="rect">
            <a:avLst/>
          </a:prstGeom>
        </p:spPr>
      </p:pic>
      <p:sp>
        <p:nvSpPr>
          <p:cNvPr id="2" name="Title 1">
            <a:extLst>
              <a:ext uri="{FF2B5EF4-FFF2-40B4-BE49-F238E27FC236}">
                <a16:creationId xmlns:a16="http://schemas.microsoft.com/office/drawing/2014/main" id="{16CAB6AF-1B15-4916-BA4F-7DF7B53D4A48}"/>
              </a:ext>
            </a:extLst>
          </p:cNvPr>
          <p:cNvSpPr>
            <a:spLocks noGrp="1"/>
          </p:cNvSpPr>
          <p:nvPr>
            <p:ph type="title"/>
          </p:nvPr>
        </p:nvSpPr>
        <p:spPr>
          <a:xfrm>
            <a:off x="350426" y="268787"/>
            <a:ext cx="8229600" cy="1143000"/>
          </a:xfrm>
        </p:spPr>
        <p:txBody>
          <a:bodyPr/>
          <a:lstStyle/>
          <a:p>
            <a:pPr marL="0" indent="0">
              <a:buNone/>
            </a:pPr>
            <a:r>
              <a:rPr lang="en-GB" sz="6600"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rPr>
              <a:t>Assignment</a:t>
            </a:r>
          </a:p>
        </p:txBody>
      </p:sp>
      <p:sp>
        <p:nvSpPr>
          <p:cNvPr id="3" name="Content Placeholder 2">
            <a:extLst>
              <a:ext uri="{FF2B5EF4-FFF2-40B4-BE49-F238E27FC236}">
                <a16:creationId xmlns:a16="http://schemas.microsoft.com/office/drawing/2014/main" id="{323F5096-716C-4F74-BA94-31C419363732}"/>
              </a:ext>
            </a:extLst>
          </p:cNvPr>
          <p:cNvSpPr>
            <a:spLocks noGrp="1"/>
          </p:cNvSpPr>
          <p:nvPr>
            <p:ph idx="1"/>
          </p:nvPr>
        </p:nvSpPr>
        <p:spPr>
          <a:xfrm>
            <a:off x="350426" y="2674932"/>
            <a:ext cx="8661356" cy="2836519"/>
          </a:xfrm>
        </p:spPr>
        <p:txBody>
          <a:bodyPr/>
          <a:lstStyle/>
          <a:p>
            <a:r>
              <a:rPr lang="en-GB" sz="2800" dirty="0">
                <a:solidFill>
                  <a:schemeClr val="bg1"/>
                </a:solidFill>
                <a:effectLst>
                  <a:outerShdw blurRad="38100" dist="38100" dir="2700000" algn="tl">
                    <a:srgbClr val="000000">
                      <a:alpha val="43137"/>
                    </a:srgbClr>
                  </a:outerShdw>
                </a:effectLst>
                <a:latin typeface="Arial Rounded MT Bold" panose="020F0704030504030204" pitchFamily="34" charset="0"/>
              </a:rPr>
              <a:t>Evaluate the impact of the use of 21</a:t>
            </a:r>
            <a:r>
              <a:rPr lang="en-GB" sz="2800" baseline="30000" dirty="0">
                <a:solidFill>
                  <a:schemeClr val="bg1"/>
                </a:solidFill>
                <a:effectLst>
                  <a:outerShdw blurRad="38100" dist="38100" dir="2700000" algn="tl">
                    <a:srgbClr val="000000">
                      <a:alpha val="43137"/>
                    </a:srgbClr>
                  </a:outerShdw>
                </a:effectLst>
                <a:latin typeface="Arial Rounded MT Bold" panose="020F0704030504030204" pitchFamily="34" charset="0"/>
              </a:rPr>
              <a:t>st</a:t>
            </a:r>
            <a:r>
              <a:rPr lang="en-GB" sz="2800" dirty="0">
                <a:solidFill>
                  <a:schemeClr val="bg1"/>
                </a:solidFill>
                <a:effectLst>
                  <a:outerShdw blurRad="38100" dist="38100" dir="2700000" algn="tl">
                    <a:srgbClr val="000000">
                      <a:alpha val="43137"/>
                    </a:srgbClr>
                  </a:outerShdw>
                </a:effectLst>
                <a:latin typeface="Arial Rounded MT Bold" panose="020F0704030504030204" pitchFamily="34" charset="0"/>
              </a:rPr>
              <a:t> Century technologies within the workplace</a:t>
            </a:r>
            <a:br>
              <a:rPr lang="en-GB" sz="2800" dirty="0">
                <a:solidFill>
                  <a:schemeClr val="bg1"/>
                </a:solidFill>
                <a:effectLst>
                  <a:outerShdw blurRad="38100" dist="38100" dir="2700000" algn="tl">
                    <a:srgbClr val="000000">
                      <a:alpha val="43137"/>
                    </a:srgbClr>
                  </a:outerShdw>
                </a:effectLst>
                <a:latin typeface="Arial Rounded MT Bold" panose="020F0704030504030204" pitchFamily="34" charset="0"/>
              </a:rPr>
            </a:br>
            <a:endParaRPr lang="en-GB" sz="2800" dirty="0">
              <a:solidFill>
                <a:schemeClr val="bg1"/>
              </a:solidFill>
              <a:effectLst>
                <a:outerShdw blurRad="38100" dist="38100" dir="2700000" algn="tl">
                  <a:srgbClr val="000000">
                    <a:alpha val="43137"/>
                  </a:srgbClr>
                </a:outerShdw>
              </a:effectLst>
              <a:latin typeface="Arial Rounded MT Bold" panose="020F0704030504030204" pitchFamily="34" charset="0"/>
            </a:endParaRPr>
          </a:p>
          <a:p>
            <a:r>
              <a:rPr lang="en-GB" sz="2800" dirty="0">
                <a:solidFill>
                  <a:schemeClr val="bg1"/>
                </a:solidFill>
                <a:effectLst>
                  <a:outerShdw blurRad="38100" dist="38100" dir="2700000" algn="tl">
                    <a:srgbClr val="000000">
                      <a:alpha val="43137"/>
                    </a:srgbClr>
                  </a:outerShdw>
                </a:effectLst>
                <a:latin typeface="Arial Rounded MT Bold" panose="020F0704030504030204" pitchFamily="34" charset="0"/>
              </a:rPr>
              <a:t>Explore the use of social media - both as an effective tool within the workplace - and for the creation of your own personal brand</a:t>
            </a:r>
          </a:p>
          <a:p>
            <a:pPr marL="0" indent="0">
              <a:buNone/>
            </a:pPr>
            <a:r>
              <a:rPr lang="en-GB" dirty="0">
                <a:solidFill>
                  <a:schemeClr val="bg1"/>
                </a:solidFill>
                <a:effectLst>
                  <a:outerShdw blurRad="38100" dist="38100" dir="2700000" algn="tl">
                    <a:srgbClr val="000000">
                      <a:alpha val="43137"/>
                    </a:srgbClr>
                  </a:outerShdw>
                </a:effectLst>
                <a:latin typeface="Arial Rounded MT Bold" panose="020F0704030504030204" pitchFamily="34" charset="0"/>
              </a:rPr>
              <a:t> </a:t>
            </a:r>
            <a:endParaRPr lang="en-GB" dirty="0">
              <a:solidFill>
                <a:schemeClr val="bg1"/>
              </a:solidFill>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endParaRPr>
          </a:p>
        </p:txBody>
      </p:sp>
    </p:spTree>
    <p:extLst>
      <p:ext uri="{BB962C8B-B14F-4D97-AF65-F5344CB8AC3E}">
        <p14:creationId xmlns:p14="http://schemas.microsoft.com/office/powerpoint/2010/main" val="2723771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A2F3A01-AD41-438E-8370-0572D15E05B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07" y="0"/>
            <a:ext cx="9136193" cy="5733256"/>
          </a:xfrm>
          <a:prstGeom prst="rect">
            <a:avLst/>
          </a:prstGeom>
        </p:spPr>
      </p:pic>
      <p:sp>
        <p:nvSpPr>
          <p:cNvPr id="2" name="Title 1">
            <a:extLst>
              <a:ext uri="{FF2B5EF4-FFF2-40B4-BE49-F238E27FC236}">
                <a16:creationId xmlns:a16="http://schemas.microsoft.com/office/drawing/2014/main" id="{16CAB6AF-1B15-4916-BA4F-7DF7B53D4A48}"/>
              </a:ext>
            </a:extLst>
          </p:cNvPr>
          <p:cNvSpPr>
            <a:spLocks noGrp="1"/>
          </p:cNvSpPr>
          <p:nvPr>
            <p:ph type="title"/>
          </p:nvPr>
        </p:nvSpPr>
        <p:spPr>
          <a:xfrm>
            <a:off x="350426" y="268787"/>
            <a:ext cx="8229600" cy="1143000"/>
          </a:xfrm>
        </p:spPr>
        <p:txBody>
          <a:bodyPr/>
          <a:lstStyle/>
          <a:p>
            <a:pPr marL="0" indent="0">
              <a:buNone/>
            </a:pPr>
            <a:r>
              <a:rPr lang="en-GB" sz="6600"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rPr>
              <a:t>Assignment</a:t>
            </a:r>
          </a:p>
        </p:txBody>
      </p:sp>
      <p:sp>
        <p:nvSpPr>
          <p:cNvPr id="3" name="Content Placeholder 2">
            <a:extLst>
              <a:ext uri="{FF2B5EF4-FFF2-40B4-BE49-F238E27FC236}">
                <a16:creationId xmlns:a16="http://schemas.microsoft.com/office/drawing/2014/main" id="{323F5096-716C-4F74-BA94-31C419363732}"/>
              </a:ext>
            </a:extLst>
          </p:cNvPr>
          <p:cNvSpPr>
            <a:spLocks noGrp="1"/>
          </p:cNvSpPr>
          <p:nvPr>
            <p:ph idx="1"/>
          </p:nvPr>
        </p:nvSpPr>
        <p:spPr>
          <a:xfrm>
            <a:off x="241322" y="2624829"/>
            <a:ext cx="8661356" cy="1280160"/>
          </a:xfrm>
        </p:spPr>
        <p:txBody>
          <a:bodyPr/>
          <a:lstStyle/>
          <a:p>
            <a:r>
              <a:rPr lang="en-GB" sz="2800" dirty="0">
                <a:solidFill>
                  <a:schemeClr val="bg1"/>
                </a:solidFill>
                <a:effectLst>
                  <a:outerShdw blurRad="38100" dist="38100" dir="2700000" algn="tl">
                    <a:srgbClr val="000000">
                      <a:alpha val="43137"/>
                    </a:srgbClr>
                  </a:outerShdw>
                </a:effectLst>
                <a:latin typeface="Arial Rounded MT Bold" panose="020F0704030504030204" pitchFamily="34" charset="0"/>
              </a:rPr>
              <a:t>Create your own professional online presence on LinkedIn </a:t>
            </a:r>
          </a:p>
          <a:p>
            <a:r>
              <a:rPr lang="en-GB" sz="2800" dirty="0">
                <a:solidFill>
                  <a:schemeClr val="bg1"/>
                </a:solidFill>
                <a:effectLst>
                  <a:outerShdw blurRad="38100" dist="38100" dir="2700000" algn="tl">
                    <a:srgbClr val="000000">
                      <a:alpha val="43137"/>
                    </a:srgbClr>
                  </a:outerShdw>
                </a:effectLst>
                <a:latin typeface="Arial Rounded MT Bold" panose="020F0704030504030204" pitchFamily="34" charset="0"/>
              </a:rPr>
              <a:t>Explore the impact of personal branding on your own employability</a:t>
            </a:r>
          </a:p>
          <a:p>
            <a:r>
              <a:rPr lang="en-GB" sz="2800" dirty="0">
                <a:solidFill>
                  <a:schemeClr val="bg1"/>
                </a:solidFill>
                <a:effectLst>
                  <a:outerShdw blurRad="38100" dist="38100" dir="2700000" algn="tl">
                    <a:srgbClr val="000000">
                      <a:alpha val="43137"/>
                    </a:srgbClr>
                  </a:outerShdw>
                </a:effectLst>
                <a:latin typeface="+mj-lt"/>
                <a:ea typeface="Times New Roman" panose="02020603050405020304" pitchFamily="18" charset="0"/>
              </a:rPr>
              <a:t>Discuss personal and professional security and safety online.</a:t>
            </a:r>
          </a:p>
          <a:p>
            <a:endParaRPr lang="en-GB" sz="2800" dirty="0">
              <a:solidFill>
                <a:schemeClr val="bg1"/>
              </a:solidFill>
              <a:effectLst>
                <a:outerShdw blurRad="38100" dist="38100" dir="2700000" algn="tl">
                  <a:srgbClr val="000000">
                    <a:alpha val="43137"/>
                  </a:srgbClr>
                </a:outerShdw>
              </a:effectLst>
              <a:latin typeface="Arial Rounded MT Bold" panose="020F0704030504030204" pitchFamily="34" charset="0"/>
            </a:endParaRPr>
          </a:p>
          <a:p>
            <a:pPr marL="0" indent="0">
              <a:buNone/>
            </a:pPr>
            <a:r>
              <a:rPr lang="en-GB" dirty="0">
                <a:solidFill>
                  <a:schemeClr val="bg1"/>
                </a:solidFill>
                <a:effectLst>
                  <a:outerShdw blurRad="38100" dist="38100" dir="2700000" algn="tl">
                    <a:srgbClr val="000000">
                      <a:alpha val="43137"/>
                    </a:srgbClr>
                  </a:outerShdw>
                </a:effectLst>
                <a:latin typeface="Arial Rounded MT Bold" panose="020F0704030504030204" pitchFamily="34" charset="0"/>
              </a:rPr>
              <a:t> </a:t>
            </a:r>
            <a:endParaRPr lang="en-GB" dirty="0">
              <a:solidFill>
                <a:schemeClr val="bg1"/>
              </a:solidFill>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endParaRPr>
          </a:p>
        </p:txBody>
      </p:sp>
    </p:spTree>
    <p:extLst>
      <p:ext uri="{BB962C8B-B14F-4D97-AF65-F5344CB8AC3E}">
        <p14:creationId xmlns:p14="http://schemas.microsoft.com/office/powerpoint/2010/main" val="4035828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356"/>
            <a:ext cx="8229600" cy="1143000"/>
          </a:xfrm>
        </p:spPr>
        <p:txBody>
          <a:bodyPr>
            <a:no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21</a:t>
            </a:r>
            <a:r>
              <a:rPr lang="en-US" sz="3600" baseline="30000" dirty="0">
                <a:effectLst>
                  <a:outerShdw blurRad="38100" dist="38100" dir="2700000" algn="tl">
                    <a:srgbClr val="000000">
                      <a:alpha val="43137"/>
                    </a:srgbClr>
                  </a:outerShdw>
                </a:effectLst>
                <a:latin typeface="Arial Rounded MT Bold" charset="0"/>
                <a:ea typeface="Arial Rounded MT Bold" charset="0"/>
                <a:cs typeface="Arial Rounded MT Bold" charset="0"/>
              </a:rPr>
              <a:t>st</a:t>
            </a:r>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 Century Technologies</a:t>
            </a:r>
            <a:b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in the workplace </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5</a:t>
            </a:fld>
            <a:endParaRPr lang="en-GB" altLang="en-US"/>
          </a:p>
        </p:txBody>
      </p:sp>
      <p:pic>
        <p:nvPicPr>
          <p:cNvPr id="6" name="Picture 5" descr="A desk with a computer on a table&#10;&#10;Description generated with high confidence">
            <a:extLst>
              <a:ext uri="{FF2B5EF4-FFF2-40B4-BE49-F238E27FC236}">
                <a16:creationId xmlns:a16="http://schemas.microsoft.com/office/drawing/2014/main" id="{C82E489A-2792-448E-97BB-2CEEF4A936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22400" y="1473200"/>
            <a:ext cx="6299200" cy="4178469"/>
          </a:xfrm>
          <a:prstGeom prst="rect">
            <a:avLst/>
          </a:prstGeom>
        </p:spPr>
      </p:pic>
    </p:spTree>
    <p:extLst>
      <p:ext uri="{BB962C8B-B14F-4D97-AF65-F5344CB8AC3E}">
        <p14:creationId xmlns:p14="http://schemas.microsoft.com/office/powerpoint/2010/main" val="3028247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1143000"/>
          </a:xfrm>
        </p:spPr>
        <p:txBody>
          <a:bodyPr>
            <a:norm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We are all digitally connected now!</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6</a:t>
            </a:fld>
            <a:endParaRPr lang="en-GB" altLang="en-US"/>
          </a:p>
        </p:txBody>
      </p:sp>
      <p:pic>
        <p:nvPicPr>
          <p:cNvPr id="7" name="Picture 6">
            <a:extLst>
              <a:ext uri="{FF2B5EF4-FFF2-40B4-BE49-F238E27FC236}">
                <a16:creationId xmlns:a16="http://schemas.microsoft.com/office/drawing/2014/main" id="{D687CDFB-1329-4C62-B127-01F11591B7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110" y="1152893"/>
            <a:ext cx="7971617" cy="4180671"/>
          </a:xfrm>
          <a:prstGeom prst="rect">
            <a:avLst/>
          </a:prstGeom>
        </p:spPr>
      </p:pic>
    </p:spTree>
    <p:extLst>
      <p:ext uri="{BB962C8B-B14F-4D97-AF65-F5344CB8AC3E}">
        <p14:creationId xmlns:p14="http://schemas.microsoft.com/office/powerpoint/2010/main" val="1858106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513567" y="864912"/>
            <a:ext cx="7808865" cy="4098370"/>
          </a:xfrm>
        </p:spPr>
        <p:txBody>
          <a:bodyPr>
            <a:normAutofit/>
          </a:bodyPr>
          <a:lstStyle/>
          <a:p>
            <a:pPr marL="0" indent="0" algn="ctr">
              <a:buNone/>
            </a:pPr>
            <a:endParaRPr lang="en-GB" sz="42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endParaRPr>
          </a:p>
          <a:p>
            <a:pPr marL="0" indent="0" algn="ctr">
              <a:buNone/>
            </a:pPr>
            <a:r>
              <a:rPr lang="en-GB" sz="42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“What has been the impact of </a:t>
            </a:r>
          </a:p>
          <a:p>
            <a:pPr marL="0" indent="0" algn="ctr">
              <a:buNone/>
            </a:pPr>
            <a:r>
              <a:rPr lang="en-GB" sz="42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21</a:t>
            </a:r>
            <a:r>
              <a:rPr lang="en-GB" sz="4200" baseline="30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st </a:t>
            </a:r>
            <a:r>
              <a:rPr lang="en-GB" sz="42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Century Technologies </a:t>
            </a:r>
          </a:p>
          <a:p>
            <a:pPr marL="0" indent="0" algn="ctr">
              <a:buNone/>
            </a:pPr>
            <a:r>
              <a:rPr lang="en-GB" sz="42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on the workplace?”</a:t>
            </a:r>
            <a:br>
              <a:rPr lang="en-GB" sz="3000" i="1" dirty="0">
                <a:latin typeface="Calibri" panose="020F0502020204030204" pitchFamily="34" charset="0"/>
                <a:cs typeface="Calibri" panose="020F0502020204030204" pitchFamily="34" charset="0"/>
              </a:rPr>
            </a:br>
            <a:endParaRPr lang="en-GB" sz="3000" i="1" dirty="0">
              <a:latin typeface="Calibri" panose="020F0502020204030204" pitchFamily="34" charset="0"/>
              <a:cs typeface="Calibri" panose="020F0502020204030204" pitchFamily="34" charset="0"/>
            </a:endParaRPr>
          </a:p>
          <a:p>
            <a:pPr marL="514350" indent="-514350">
              <a:buAutoNum type="arabicPeriod"/>
            </a:pPr>
            <a:endParaRPr lang="en-GB" dirty="0"/>
          </a:p>
        </p:txBody>
      </p:sp>
    </p:spTree>
    <p:extLst>
      <p:ext uri="{BB962C8B-B14F-4D97-AF65-F5344CB8AC3E}">
        <p14:creationId xmlns:p14="http://schemas.microsoft.com/office/powerpoint/2010/main" val="1891937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051625A-EEC1-44B9-9913-00340753631A}"/>
              </a:ext>
            </a:extLst>
          </p:cNvPr>
          <p:cNvSpPr>
            <a:spLocks noGrp="1"/>
          </p:cNvSpPr>
          <p:nvPr>
            <p:ph type="sldNum" sz="quarter" idx="12"/>
          </p:nvPr>
        </p:nvSpPr>
        <p:spPr/>
        <p:txBody>
          <a:bodyPr/>
          <a:lstStyle/>
          <a:p>
            <a:pPr>
              <a:defRPr/>
            </a:pPr>
            <a:fld id="{198FFD23-A562-4633-A2B6-B3E5DF7E1AF8}" type="slidenum">
              <a:rPr lang="en-GB" smtClean="0"/>
              <a:pPr>
                <a:defRPr/>
              </a:pPr>
              <a:t>8</a:t>
            </a:fld>
            <a:endParaRPr lang="en-GB"/>
          </a:p>
        </p:txBody>
      </p:sp>
      <p:sp>
        <p:nvSpPr>
          <p:cNvPr id="7" name="Oval 6">
            <a:extLst>
              <a:ext uri="{FF2B5EF4-FFF2-40B4-BE49-F238E27FC236}">
                <a16:creationId xmlns:a16="http://schemas.microsoft.com/office/drawing/2014/main" id="{8B02C0D2-A576-4502-804B-08E2EABD2212}"/>
              </a:ext>
            </a:extLst>
          </p:cNvPr>
          <p:cNvSpPr/>
          <p:nvPr/>
        </p:nvSpPr>
        <p:spPr>
          <a:xfrm>
            <a:off x="2404536" y="484922"/>
            <a:ext cx="4148666" cy="2271889"/>
          </a:xfrm>
          <a:prstGeom prst="ellipse">
            <a:avLst/>
          </a:prstGeom>
          <a:solidFill>
            <a:srgbClr val="FF0000"/>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80C391E4-E9FB-45F1-B9F6-748D0021653A}"/>
              </a:ext>
            </a:extLst>
          </p:cNvPr>
          <p:cNvSpPr txBox="1"/>
          <p:nvPr/>
        </p:nvSpPr>
        <p:spPr>
          <a:xfrm>
            <a:off x="2726269" y="1170375"/>
            <a:ext cx="3505200" cy="1077218"/>
          </a:xfrm>
          <a:prstGeom prst="rect">
            <a:avLst/>
          </a:prstGeom>
          <a:noFill/>
        </p:spPr>
        <p:txBody>
          <a:bodyPr wrap="square" rtlCol="0">
            <a:spAutoFit/>
          </a:bodyPr>
          <a:lstStyle/>
          <a:p>
            <a:pPr algn="ctr"/>
            <a:r>
              <a:rPr lang="en-GB" sz="3200" dirty="0">
                <a:solidFill>
                  <a:schemeClr val="bg1"/>
                </a:solidFill>
                <a:effectLst>
                  <a:outerShdw blurRad="38100" dist="38100" dir="2700000" algn="tl">
                    <a:srgbClr val="000000">
                      <a:alpha val="43137"/>
                    </a:srgbClr>
                  </a:outerShdw>
                </a:effectLst>
                <a:latin typeface="+mj-lt"/>
              </a:rPr>
              <a:t>The 21</a:t>
            </a:r>
            <a:r>
              <a:rPr lang="en-GB" sz="3200" baseline="30000" dirty="0">
                <a:solidFill>
                  <a:schemeClr val="bg1"/>
                </a:solidFill>
                <a:effectLst>
                  <a:outerShdw blurRad="38100" dist="38100" dir="2700000" algn="tl">
                    <a:srgbClr val="000000">
                      <a:alpha val="43137"/>
                    </a:srgbClr>
                  </a:outerShdw>
                </a:effectLst>
                <a:latin typeface="+mj-lt"/>
              </a:rPr>
              <a:t>st</a:t>
            </a:r>
            <a:r>
              <a:rPr lang="en-GB" sz="3200" dirty="0">
                <a:solidFill>
                  <a:schemeClr val="bg1"/>
                </a:solidFill>
                <a:effectLst>
                  <a:outerShdw blurRad="38100" dist="38100" dir="2700000" algn="tl">
                    <a:srgbClr val="000000">
                      <a:alpha val="43137"/>
                    </a:srgbClr>
                  </a:outerShdw>
                </a:effectLst>
                <a:latin typeface="+mj-lt"/>
              </a:rPr>
              <a:t> Century </a:t>
            </a:r>
          </a:p>
          <a:p>
            <a:pPr algn="ctr"/>
            <a:r>
              <a:rPr lang="en-GB" sz="3200" dirty="0">
                <a:solidFill>
                  <a:schemeClr val="bg1"/>
                </a:solidFill>
                <a:effectLst>
                  <a:outerShdw blurRad="38100" dist="38100" dir="2700000" algn="tl">
                    <a:srgbClr val="000000">
                      <a:alpha val="43137"/>
                    </a:srgbClr>
                  </a:outerShdw>
                </a:effectLst>
                <a:latin typeface="+mj-lt"/>
              </a:rPr>
              <a:t>Workplace</a:t>
            </a:r>
          </a:p>
        </p:txBody>
      </p:sp>
      <p:cxnSp>
        <p:nvCxnSpPr>
          <p:cNvPr id="11" name="Straight Arrow Connector 10">
            <a:extLst>
              <a:ext uri="{FF2B5EF4-FFF2-40B4-BE49-F238E27FC236}">
                <a16:creationId xmlns:a16="http://schemas.microsoft.com/office/drawing/2014/main" id="{98180F3E-FC7E-4709-8A5F-05FBC7811556}"/>
              </a:ext>
            </a:extLst>
          </p:cNvPr>
          <p:cNvCxnSpPr>
            <a:cxnSpLocks/>
            <a:stCxn id="7" idx="5"/>
          </p:cNvCxnSpPr>
          <p:nvPr/>
        </p:nvCxnSpPr>
        <p:spPr>
          <a:xfrm>
            <a:off x="5945644" y="2424101"/>
            <a:ext cx="1437999" cy="1128362"/>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833FDBE0-07EF-486F-BB49-D9E1D65B273A}"/>
              </a:ext>
            </a:extLst>
          </p:cNvPr>
          <p:cNvSpPr/>
          <p:nvPr/>
        </p:nvSpPr>
        <p:spPr>
          <a:xfrm>
            <a:off x="330203" y="3401797"/>
            <a:ext cx="2133600" cy="1072445"/>
          </a:xfrm>
          <a:prstGeom prst="ellipse">
            <a:avLst/>
          </a:prstGeom>
          <a:solidFill>
            <a:srgbClr val="FF0000"/>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C535F87A-436A-4190-87C5-B1D575EAF6F6}"/>
              </a:ext>
            </a:extLst>
          </p:cNvPr>
          <p:cNvSpPr/>
          <p:nvPr/>
        </p:nvSpPr>
        <p:spPr>
          <a:xfrm>
            <a:off x="3412069" y="4304507"/>
            <a:ext cx="2133600" cy="1072445"/>
          </a:xfrm>
          <a:prstGeom prst="ellipse">
            <a:avLst/>
          </a:prstGeom>
          <a:solidFill>
            <a:srgbClr val="FF0000"/>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6F00D419-9F1A-4C99-B3E1-D89D6C29E26A}"/>
              </a:ext>
            </a:extLst>
          </p:cNvPr>
          <p:cNvSpPr/>
          <p:nvPr/>
        </p:nvSpPr>
        <p:spPr>
          <a:xfrm>
            <a:off x="6680197" y="3491796"/>
            <a:ext cx="2133600" cy="1072445"/>
          </a:xfrm>
          <a:prstGeom prst="ellipse">
            <a:avLst/>
          </a:prstGeom>
          <a:solidFill>
            <a:srgbClr val="FF0000"/>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Arrow Connector 17">
            <a:extLst>
              <a:ext uri="{FF2B5EF4-FFF2-40B4-BE49-F238E27FC236}">
                <a16:creationId xmlns:a16="http://schemas.microsoft.com/office/drawing/2014/main" id="{1B4B49EF-CA3A-4A27-BA3F-65D40AB748FB}"/>
              </a:ext>
            </a:extLst>
          </p:cNvPr>
          <p:cNvCxnSpPr>
            <a:cxnSpLocks/>
            <a:stCxn id="7" idx="4"/>
            <a:endCxn id="13" idx="0"/>
          </p:cNvCxnSpPr>
          <p:nvPr/>
        </p:nvCxnSpPr>
        <p:spPr>
          <a:xfrm>
            <a:off x="4478869" y="2756811"/>
            <a:ext cx="0" cy="1547696"/>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6063B78D-FEDF-4B89-9B48-FF3752BE3EAC}"/>
              </a:ext>
            </a:extLst>
          </p:cNvPr>
          <p:cNvCxnSpPr>
            <a:cxnSpLocks/>
          </p:cNvCxnSpPr>
          <p:nvPr/>
        </p:nvCxnSpPr>
        <p:spPr>
          <a:xfrm flipH="1">
            <a:off x="1760358" y="2247593"/>
            <a:ext cx="1009648" cy="1181407"/>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01A70CFE-1723-46F1-9A92-08AF01B797CD}"/>
              </a:ext>
            </a:extLst>
          </p:cNvPr>
          <p:cNvSpPr txBox="1"/>
          <p:nvPr/>
        </p:nvSpPr>
        <p:spPr>
          <a:xfrm>
            <a:off x="625481" y="3605763"/>
            <a:ext cx="1664756" cy="584775"/>
          </a:xfrm>
          <a:prstGeom prst="rect">
            <a:avLst/>
          </a:prstGeom>
          <a:noFill/>
        </p:spPr>
        <p:txBody>
          <a:bodyPr wrap="square" rtlCol="0">
            <a:spAutoFit/>
          </a:bodyPr>
          <a:lstStyle/>
          <a:p>
            <a:r>
              <a:rPr lang="en-GB" sz="3200" dirty="0">
                <a:solidFill>
                  <a:schemeClr val="bg1"/>
                </a:solidFill>
                <a:effectLst>
                  <a:outerShdw blurRad="38100" dist="38100" dir="2700000" algn="tl">
                    <a:srgbClr val="000000">
                      <a:alpha val="43137"/>
                    </a:srgbClr>
                  </a:outerShdw>
                </a:effectLst>
                <a:latin typeface="+mj-lt"/>
              </a:rPr>
              <a:t>Mobile</a:t>
            </a:r>
          </a:p>
        </p:txBody>
      </p:sp>
      <p:sp>
        <p:nvSpPr>
          <p:cNvPr id="32" name="TextBox 31">
            <a:extLst>
              <a:ext uri="{FF2B5EF4-FFF2-40B4-BE49-F238E27FC236}">
                <a16:creationId xmlns:a16="http://schemas.microsoft.com/office/drawing/2014/main" id="{0D23D7BA-1CDD-4691-969F-E11E19E13811}"/>
              </a:ext>
            </a:extLst>
          </p:cNvPr>
          <p:cNvSpPr txBox="1"/>
          <p:nvPr/>
        </p:nvSpPr>
        <p:spPr>
          <a:xfrm>
            <a:off x="4015310" y="4564241"/>
            <a:ext cx="1113379" cy="584775"/>
          </a:xfrm>
          <a:prstGeom prst="rect">
            <a:avLst/>
          </a:prstGeom>
          <a:noFill/>
        </p:spPr>
        <p:txBody>
          <a:bodyPr wrap="square" rtlCol="0">
            <a:spAutoFit/>
          </a:bodyPr>
          <a:lstStyle/>
          <a:p>
            <a:r>
              <a:rPr lang="en-GB" sz="3200" dirty="0" err="1">
                <a:solidFill>
                  <a:schemeClr val="bg1"/>
                </a:solidFill>
                <a:effectLst>
                  <a:outerShdw blurRad="38100" dist="38100" dir="2700000" algn="tl">
                    <a:srgbClr val="000000">
                      <a:alpha val="43137"/>
                    </a:srgbClr>
                  </a:outerShdw>
                </a:effectLst>
                <a:latin typeface="+mj-lt"/>
              </a:rPr>
              <a:t>WiFi</a:t>
            </a:r>
            <a:endParaRPr lang="en-GB" sz="3200" dirty="0">
              <a:solidFill>
                <a:schemeClr val="bg1"/>
              </a:solidFill>
              <a:effectLst>
                <a:outerShdw blurRad="38100" dist="38100" dir="2700000" algn="tl">
                  <a:srgbClr val="000000">
                    <a:alpha val="43137"/>
                  </a:srgbClr>
                </a:outerShdw>
              </a:effectLst>
              <a:latin typeface="+mj-lt"/>
            </a:endParaRPr>
          </a:p>
        </p:txBody>
      </p:sp>
      <p:sp>
        <p:nvSpPr>
          <p:cNvPr id="33" name="TextBox 32">
            <a:extLst>
              <a:ext uri="{FF2B5EF4-FFF2-40B4-BE49-F238E27FC236}">
                <a16:creationId xmlns:a16="http://schemas.microsoft.com/office/drawing/2014/main" id="{312579E2-0E7B-4EF5-AF6F-5B4BFC6D6150}"/>
              </a:ext>
            </a:extLst>
          </p:cNvPr>
          <p:cNvSpPr txBox="1"/>
          <p:nvPr/>
        </p:nvSpPr>
        <p:spPr>
          <a:xfrm>
            <a:off x="7111648" y="3693574"/>
            <a:ext cx="1467907" cy="584775"/>
          </a:xfrm>
          <a:prstGeom prst="rect">
            <a:avLst/>
          </a:prstGeom>
          <a:noFill/>
        </p:spPr>
        <p:txBody>
          <a:bodyPr wrap="square" rtlCol="0">
            <a:spAutoFit/>
          </a:bodyPr>
          <a:lstStyle/>
          <a:p>
            <a:r>
              <a:rPr lang="en-GB" sz="3200" dirty="0">
                <a:solidFill>
                  <a:schemeClr val="bg1"/>
                </a:solidFill>
                <a:effectLst>
                  <a:outerShdw blurRad="38100" dist="38100" dir="2700000" algn="tl">
                    <a:srgbClr val="000000">
                      <a:alpha val="43137"/>
                    </a:srgbClr>
                  </a:outerShdw>
                </a:effectLst>
                <a:latin typeface="+mj-lt"/>
              </a:rPr>
              <a:t>Cloud</a:t>
            </a:r>
          </a:p>
        </p:txBody>
      </p:sp>
    </p:spTree>
    <p:extLst>
      <p:ext uri="{BB962C8B-B14F-4D97-AF65-F5344CB8AC3E}">
        <p14:creationId xmlns:p14="http://schemas.microsoft.com/office/powerpoint/2010/main" val="1239495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617502" y="541866"/>
            <a:ext cx="8112196" cy="5046133"/>
          </a:xfrm>
        </p:spPr>
        <p:txBody>
          <a:bodyPr>
            <a:normAutofit fontScale="62500" lnSpcReduction="20000"/>
          </a:bodyPr>
          <a:lstStyle/>
          <a:p>
            <a:pPr marL="0" indent="0" algn="ctr">
              <a:buNone/>
            </a:pPr>
            <a:r>
              <a:rPr lang="en-GB" sz="4500" i="1" dirty="0">
                <a:cs typeface="Arial" panose="020B0604020202020204" pitchFamily="34" charset="0"/>
              </a:rPr>
              <a:t>Think about most, if not all, of the newer technologies being used in the workplace. </a:t>
            </a:r>
          </a:p>
          <a:p>
            <a:pPr marL="0" indent="0" algn="ctr">
              <a:buNone/>
            </a:pPr>
            <a:endParaRPr lang="en-GB" sz="4500" i="1" dirty="0">
              <a:cs typeface="Arial" panose="020B0604020202020204" pitchFamily="34" charset="0"/>
            </a:endParaRPr>
          </a:p>
          <a:p>
            <a:pPr marL="0" indent="0">
              <a:buNone/>
            </a:pPr>
            <a:r>
              <a:rPr lang="en-GB" sz="4500" dirty="0">
                <a:cs typeface="Arial" panose="020B0604020202020204" pitchFamily="34" charset="0"/>
              </a:rPr>
              <a:t>You will find that they depend on the overall Framework of the 3 areas shown on the previous slide.</a:t>
            </a:r>
          </a:p>
          <a:p>
            <a:pPr marL="0" indent="0">
              <a:buNone/>
            </a:pPr>
            <a:endParaRPr lang="en-GB" sz="4500" dirty="0">
              <a:cs typeface="Arial" panose="020B0604020202020204" pitchFamily="34" charset="0"/>
            </a:endParaRPr>
          </a:p>
          <a:p>
            <a:pPr marL="0" indent="0">
              <a:buNone/>
            </a:pPr>
            <a:r>
              <a:rPr lang="en-GB" sz="4500" b="1" dirty="0">
                <a:cs typeface="Arial" panose="020B0604020202020204" pitchFamily="34" charset="0"/>
              </a:rPr>
              <a:t>Mobile</a:t>
            </a:r>
            <a:r>
              <a:rPr lang="en-GB" sz="4500" dirty="0">
                <a:cs typeface="Arial" panose="020B0604020202020204" pitchFamily="34" charset="0"/>
              </a:rPr>
              <a:t> devices can be taken anywhere but need Internet connectivity </a:t>
            </a:r>
            <a:r>
              <a:rPr lang="en-GB" sz="4500" b="1" dirty="0">
                <a:cs typeface="Arial" panose="020B0604020202020204" pitchFamily="34" charset="0"/>
              </a:rPr>
              <a:t>(usually Wifi - but can be 4/5G phone data) </a:t>
            </a:r>
            <a:r>
              <a:rPr lang="en-GB" sz="4500" dirty="0">
                <a:cs typeface="Arial" panose="020B0604020202020204" pitchFamily="34" charset="0"/>
              </a:rPr>
              <a:t>to be able to access work related files and data. </a:t>
            </a:r>
            <a:br>
              <a:rPr lang="en-GB" sz="4500" dirty="0">
                <a:cs typeface="Arial" panose="020B0604020202020204" pitchFamily="34" charset="0"/>
              </a:rPr>
            </a:br>
            <a:endParaRPr lang="en-GB" sz="4500" dirty="0">
              <a:cs typeface="Arial" panose="020B0604020202020204" pitchFamily="34" charset="0"/>
            </a:endParaRPr>
          </a:p>
          <a:p>
            <a:pPr marL="0" indent="0">
              <a:buNone/>
            </a:pPr>
            <a:r>
              <a:rPr lang="en-GB" sz="4500" dirty="0">
                <a:cs typeface="Arial" panose="020B0604020202020204" pitchFamily="34" charset="0"/>
              </a:rPr>
              <a:t>This can only be done if the documentation is stored offsite (in the </a:t>
            </a:r>
            <a:r>
              <a:rPr lang="en-GB" sz="4500" b="1" dirty="0">
                <a:cs typeface="Arial" panose="020B0604020202020204" pitchFamily="34" charset="0"/>
              </a:rPr>
              <a:t>Cloud</a:t>
            </a:r>
            <a:r>
              <a:rPr lang="en-GB" sz="4500" dirty="0">
                <a:cs typeface="Arial" panose="020B0604020202020204" pitchFamily="34" charset="0"/>
              </a:rPr>
              <a:t>)</a:t>
            </a:r>
          </a:p>
        </p:txBody>
      </p:sp>
    </p:spTree>
    <p:extLst>
      <p:ext uri="{BB962C8B-B14F-4D97-AF65-F5344CB8AC3E}">
        <p14:creationId xmlns:p14="http://schemas.microsoft.com/office/powerpoint/2010/main" val="234406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474133" y="541867"/>
            <a:ext cx="8218311" cy="4978400"/>
          </a:xfrm>
        </p:spPr>
        <p:txBody>
          <a:bodyPr>
            <a:noAutofit/>
          </a:bodyPr>
          <a:lstStyle/>
          <a:p>
            <a:pPr marL="0" indent="0">
              <a:buNone/>
            </a:pPr>
            <a:r>
              <a:rPr lang="en-GB" sz="2800" i="1" dirty="0">
                <a:cs typeface="Arial" panose="020B0604020202020204" pitchFamily="34" charset="0"/>
              </a:rPr>
              <a:t>Taking this as your starting point, go a bit deeper and begin looking at the specific technologies used that depend on this framework. </a:t>
            </a:r>
          </a:p>
          <a:p>
            <a:pPr marL="0" indent="0">
              <a:buNone/>
            </a:pPr>
            <a:endParaRPr lang="en-GB" sz="2400" i="1" dirty="0">
              <a:cs typeface="Arial" panose="020B0604020202020204" pitchFamily="34" charset="0"/>
            </a:endParaRPr>
          </a:p>
          <a:p>
            <a:pPr marL="0" indent="0">
              <a:buNone/>
            </a:pPr>
            <a:r>
              <a:rPr lang="en-GB" sz="2800" b="1" dirty="0">
                <a:cs typeface="Arial" panose="020B0604020202020204" pitchFamily="34" charset="0"/>
              </a:rPr>
              <a:t>Mobile</a:t>
            </a:r>
          </a:p>
          <a:p>
            <a:pPr marL="0" indent="0">
              <a:buNone/>
            </a:pPr>
            <a:r>
              <a:rPr lang="en-GB" sz="2800" dirty="0">
                <a:cs typeface="Arial" panose="020B0604020202020204" pitchFamily="34" charset="0"/>
              </a:rPr>
              <a:t>Does your workplace use mobile apps? </a:t>
            </a:r>
          </a:p>
          <a:p>
            <a:pPr marL="0" indent="0">
              <a:buNone/>
            </a:pPr>
            <a:r>
              <a:rPr lang="en-GB" sz="2800" dirty="0">
                <a:cs typeface="Arial" panose="020B0604020202020204" pitchFamily="34" charset="0"/>
              </a:rPr>
              <a:t>What are they and what do they do? </a:t>
            </a:r>
          </a:p>
          <a:p>
            <a:pPr marL="0" indent="0">
              <a:buNone/>
            </a:pPr>
            <a:r>
              <a:rPr lang="en-GB" sz="2800" dirty="0">
                <a:cs typeface="Arial" panose="020B0604020202020204" pitchFamily="34" charset="0"/>
              </a:rPr>
              <a:t>Can you access them anywhere on your phone or tablet?</a:t>
            </a:r>
          </a:p>
        </p:txBody>
      </p:sp>
    </p:spTree>
    <p:extLst>
      <p:ext uri="{BB962C8B-B14F-4D97-AF65-F5344CB8AC3E}">
        <p14:creationId xmlns:p14="http://schemas.microsoft.com/office/powerpoint/2010/main" val="2281233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474133" y="541867"/>
            <a:ext cx="8218311" cy="4978400"/>
          </a:xfrm>
        </p:spPr>
        <p:txBody>
          <a:bodyPr>
            <a:noAutofit/>
          </a:bodyPr>
          <a:lstStyle/>
          <a:p>
            <a:pPr marL="0" indent="0">
              <a:buNone/>
            </a:pPr>
            <a:r>
              <a:rPr lang="en-GB" sz="2800" dirty="0">
                <a:cs typeface="Arial" panose="020B0604020202020204" pitchFamily="34" charset="0"/>
              </a:rPr>
              <a:t>What </a:t>
            </a:r>
            <a:r>
              <a:rPr lang="en-GB" sz="2800" b="1" dirty="0">
                <a:cs typeface="Arial" panose="020B0604020202020204" pitchFamily="34" charset="0"/>
              </a:rPr>
              <a:t>Cloud</a:t>
            </a:r>
            <a:r>
              <a:rPr lang="en-GB" sz="2800" dirty="0">
                <a:cs typeface="Arial" panose="020B0604020202020204" pitchFamily="34" charset="0"/>
              </a:rPr>
              <a:t> services does your workplace use to store its files and perhaps encourage online collaboration? </a:t>
            </a:r>
          </a:p>
          <a:p>
            <a:pPr marL="0" indent="0">
              <a:buNone/>
            </a:pPr>
            <a:r>
              <a:rPr lang="en-GB" sz="2800" dirty="0">
                <a:cs typeface="Arial" panose="020B0604020202020204" pitchFamily="34" charset="0"/>
              </a:rPr>
              <a:t>Look at Microsoft (Office 365) and Google (G Suite) first. </a:t>
            </a:r>
          </a:p>
          <a:p>
            <a:pPr marL="0" indent="0">
              <a:buNone/>
            </a:pPr>
            <a:r>
              <a:rPr lang="en-GB" sz="2800" dirty="0">
                <a:cs typeface="Arial" panose="020B0604020202020204" pitchFamily="34" charset="0"/>
              </a:rPr>
              <a:t>Has your workplace bought licences for staff to use one of these -or do they have their own bespoke ‘in-house system’ perhaps?</a:t>
            </a:r>
          </a:p>
          <a:p>
            <a:pPr marL="0" indent="0">
              <a:buNone/>
            </a:pPr>
            <a:r>
              <a:rPr lang="en-GB" sz="2800" dirty="0">
                <a:cs typeface="Arial" panose="020B0604020202020204" pitchFamily="34" charset="0"/>
              </a:rPr>
              <a:t>Does your workplace have restrictions on what you can access ‘off-site’ (out of the office) for data security purposes?</a:t>
            </a:r>
          </a:p>
        </p:txBody>
      </p:sp>
    </p:spTree>
    <p:extLst>
      <p:ext uri="{BB962C8B-B14F-4D97-AF65-F5344CB8AC3E}">
        <p14:creationId xmlns:p14="http://schemas.microsoft.com/office/powerpoint/2010/main" val="1792492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401681"/>
            <a:ext cx="8229600" cy="898236"/>
          </a:xfrm>
        </p:spPr>
        <p:txBody>
          <a:bodyPr/>
          <a:lstStyle/>
          <a:p>
            <a:r>
              <a:rPr lang="en-GB" sz="4800" dirty="0">
                <a:effectLst>
                  <a:outerShdw blurRad="38100" dist="38100" dir="2700000" algn="tl">
                    <a:srgbClr val="000000">
                      <a:alpha val="43137"/>
                    </a:srgbClr>
                  </a:outerShdw>
                </a:effectLst>
                <a:latin typeface="Arial Rounded MT Bold" panose="020F0704030504030204" pitchFamily="34" charset="0"/>
              </a:rPr>
              <a:t>Social Media</a:t>
            </a:r>
          </a:p>
        </p:txBody>
      </p:sp>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526093" y="1387823"/>
            <a:ext cx="8091813" cy="3594676"/>
          </a:xfrm>
        </p:spPr>
        <p:txBody>
          <a:bodyPr>
            <a:normAutofit fontScale="25000" lnSpcReduction="20000"/>
          </a:bodyPr>
          <a:lstStyle/>
          <a:p>
            <a:pPr marL="0" indent="0">
              <a:buNone/>
            </a:pPr>
            <a:br>
              <a:rPr lang="en-GB" sz="11200" b="1" dirty="0">
                <a:cs typeface="Calibri" panose="020F0502020204030204" pitchFamily="34" charset="0"/>
              </a:rPr>
            </a:br>
            <a:r>
              <a:rPr lang="en-GB" sz="11200" b="1" dirty="0">
                <a:cs typeface="Calibri" panose="020F0502020204030204" pitchFamily="34" charset="0"/>
              </a:rPr>
              <a:t>Which social media platforms </a:t>
            </a:r>
            <a:r>
              <a:rPr lang="en-GB" sz="11200" dirty="0">
                <a:cs typeface="Calibri" panose="020F0502020204030204" pitchFamily="34" charset="0"/>
              </a:rPr>
              <a:t>are used in the modern workplace?</a:t>
            </a:r>
            <a:br>
              <a:rPr lang="en-GB" sz="11200" dirty="0">
                <a:cs typeface="Calibri" panose="020F0502020204030204" pitchFamily="34" charset="0"/>
              </a:rPr>
            </a:br>
            <a:endParaRPr lang="en-GB" sz="11200" dirty="0">
              <a:cs typeface="Calibri" panose="020F0502020204030204" pitchFamily="34" charset="0"/>
            </a:endParaRPr>
          </a:p>
          <a:p>
            <a:r>
              <a:rPr lang="en-GB" sz="11200" b="1" dirty="0">
                <a:cs typeface="Calibri" panose="020F0502020204030204" pitchFamily="34" charset="0"/>
              </a:rPr>
              <a:t>How</a:t>
            </a:r>
            <a:r>
              <a:rPr lang="en-GB" sz="11200" dirty="0">
                <a:cs typeface="Calibri" panose="020F0502020204030204" pitchFamily="34" charset="0"/>
              </a:rPr>
              <a:t> are they used?</a:t>
            </a:r>
          </a:p>
          <a:p>
            <a:r>
              <a:rPr lang="en-GB" sz="11200" b="1" dirty="0">
                <a:cs typeface="Calibri" panose="020F0502020204030204" pitchFamily="34" charset="0"/>
              </a:rPr>
              <a:t>Why</a:t>
            </a:r>
            <a:r>
              <a:rPr lang="en-GB" sz="11200" dirty="0">
                <a:cs typeface="Calibri" panose="020F0502020204030204" pitchFamily="34" charset="0"/>
              </a:rPr>
              <a:t> are they used?</a:t>
            </a:r>
          </a:p>
          <a:p>
            <a:r>
              <a:rPr lang="en-GB" sz="11200" b="1" dirty="0">
                <a:cs typeface="Calibri" panose="020F0502020204030204" pitchFamily="34" charset="0"/>
              </a:rPr>
              <a:t>How effectively </a:t>
            </a:r>
            <a:r>
              <a:rPr lang="en-GB" sz="11200" dirty="0">
                <a:cs typeface="Calibri" panose="020F0502020204030204" pitchFamily="34" charset="0"/>
              </a:rPr>
              <a:t>are they used?</a:t>
            </a:r>
          </a:p>
          <a:p>
            <a:r>
              <a:rPr lang="en-GB" sz="11200" dirty="0">
                <a:latin typeface="Calibri" panose="020F0502020204030204" pitchFamily="34" charset="0"/>
                <a:cs typeface="Calibri" panose="020F0502020204030204" pitchFamily="34" charset="0"/>
              </a:rPr>
              <a:t>If your employer does </a:t>
            </a:r>
            <a:r>
              <a:rPr lang="en-GB" sz="11200" b="1" dirty="0">
                <a:latin typeface="Calibri" panose="020F0502020204030204" pitchFamily="34" charset="0"/>
                <a:cs typeface="Calibri" panose="020F0502020204030204" pitchFamily="34" charset="0"/>
              </a:rPr>
              <a:t>not</a:t>
            </a:r>
            <a:r>
              <a:rPr lang="en-GB" sz="11200" dirty="0">
                <a:latin typeface="Calibri" panose="020F0502020204030204" pitchFamily="34" charset="0"/>
                <a:cs typeface="Calibri" panose="020F0502020204030204" pitchFamily="34" charset="0"/>
              </a:rPr>
              <a:t> use social media, why not? </a:t>
            </a:r>
            <a:br>
              <a:rPr lang="en-GB" sz="11200" dirty="0">
                <a:latin typeface="Calibri" panose="020F0502020204030204" pitchFamily="34" charset="0"/>
                <a:cs typeface="Calibri" panose="020F0502020204030204" pitchFamily="34" charset="0"/>
              </a:rPr>
            </a:br>
            <a:r>
              <a:rPr lang="en-GB" sz="11200" dirty="0">
                <a:latin typeface="Calibri" panose="020F0502020204030204" pitchFamily="34" charset="0"/>
                <a:cs typeface="Calibri" panose="020F0502020204030204" pitchFamily="34" charset="0"/>
              </a:rPr>
              <a:t>How might it benefit them to do so?</a:t>
            </a:r>
            <a:br>
              <a:rPr lang="en-GB" sz="11200" dirty="0">
                <a:latin typeface="Calibri" panose="020F0502020204030204" pitchFamily="34" charset="0"/>
                <a:cs typeface="Calibri" panose="020F0502020204030204" pitchFamily="34" charset="0"/>
              </a:rPr>
            </a:br>
            <a:endParaRPr lang="en-GB" sz="11200" dirty="0">
              <a:latin typeface="Calibri" panose="020F0502020204030204" pitchFamily="34" charset="0"/>
              <a:cs typeface="Calibri" panose="020F0502020204030204" pitchFamily="34" charset="0"/>
            </a:endParaRPr>
          </a:p>
          <a:p>
            <a:endParaRPr lang="en-GB" sz="14400" dirty="0">
              <a:cs typeface="Calibri" panose="020F0502020204030204" pitchFamily="34" charset="0"/>
            </a:endParaRPr>
          </a:p>
          <a:p>
            <a:pPr>
              <a:buFont typeface="Wingdings" panose="05000000000000000000" pitchFamily="2" charset="2"/>
              <a:buChar char="q"/>
            </a:pPr>
            <a:endParaRPr lang="en-GB" sz="11200" dirty="0">
              <a:cs typeface="Calibri" panose="020F0502020204030204" pitchFamily="34" charset="0"/>
            </a:endParaRPr>
          </a:p>
          <a:p>
            <a:pPr>
              <a:buFont typeface="Wingdings" panose="05000000000000000000" pitchFamily="2" charset="2"/>
              <a:buChar char="q"/>
            </a:pPr>
            <a:endParaRPr lang="en-GB" sz="12800" dirty="0">
              <a:latin typeface="Calibri" panose="020F0502020204030204" pitchFamily="34" charset="0"/>
              <a:cs typeface="Calibri" panose="020F0502020204030204" pitchFamily="34" charset="0"/>
            </a:endParaRPr>
          </a:p>
          <a:p>
            <a:pPr marL="0" indent="0">
              <a:buNone/>
            </a:pPr>
            <a:endParaRPr lang="en-GB" sz="9600" dirty="0">
              <a:latin typeface="Calibri" panose="020F0502020204030204" pitchFamily="34" charset="0"/>
              <a:cs typeface="Calibri" panose="020F0502020204030204" pitchFamily="34" charset="0"/>
            </a:endParaRPr>
          </a:p>
          <a:p>
            <a:pPr marL="0" indent="0">
              <a:buNone/>
            </a:pPr>
            <a:br>
              <a:rPr lang="en-GB" sz="8600" dirty="0">
                <a:latin typeface="Calibri" panose="020F0502020204030204" pitchFamily="34" charset="0"/>
                <a:cs typeface="Calibri" panose="020F0502020204030204" pitchFamily="34" charset="0"/>
              </a:rPr>
            </a:br>
            <a:endParaRPr lang="en-GB" sz="8600" dirty="0">
              <a:latin typeface="Calibri" panose="020F0502020204030204" pitchFamily="34" charset="0"/>
              <a:cs typeface="Calibri" panose="020F0502020204030204" pitchFamily="34" charset="0"/>
            </a:endParaRPr>
          </a:p>
          <a:p>
            <a:pPr marL="0" indent="0">
              <a:buNone/>
            </a:pPr>
            <a:br>
              <a:rPr lang="en-GB" sz="5500" dirty="0">
                <a:cs typeface="Calibri" panose="020F0502020204030204" pitchFamily="34" charset="0"/>
              </a:rPr>
            </a:br>
            <a:endParaRPr lang="en-GB" sz="5500" dirty="0">
              <a:cs typeface="Calibri" panose="020F0502020204030204" pitchFamily="34" charset="0"/>
            </a:endParaRPr>
          </a:p>
          <a:p>
            <a:pPr marL="514350" indent="-514350">
              <a:buAutoNum type="arabicPeriod"/>
            </a:pPr>
            <a:endParaRPr lang="en-GB" dirty="0"/>
          </a:p>
        </p:txBody>
      </p:sp>
    </p:spTree>
    <p:extLst>
      <p:ext uri="{BB962C8B-B14F-4D97-AF65-F5344CB8AC3E}">
        <p14:creationId xmlns:p14="http://schemas.microsoft.com/office/powerpoint/2010/main" val="3303119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433286"/>
            <a:ext cx="8229600" cy="763707"/>
          </a:xfrm>
        </p:spPr>
        <p:txBody>
          <a:bodyPr/>
          <a:lstStyle/>
          <a:p>
            <a:r>
              <a:rPr lang="en-GB" dirty="0">
                <a:effectLst>
                  <a:outerShdw blurRad="38100" dist="38100" dir="2700000" algn="tl">
                    <a:srgbClr val="000000">
                      <a:alpha val="43137"/>
                    </a:srgbClr>
                  </a:outerShdw>
                </a:effectLst>
                <a:latin typeface="Arial Rounded MT Bold" panose="020F0704030504030204" pitchFamily="34" charset="0"/>
              </a:rPr>
              <a:t>Social Media</a:t>
            </a:r>
          </a:p>
        </p:txBody>
      </p:sp>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847493" y="1580747"/>
            <a:ext cx="7192536" cy="3894502"/>
          </a:xfrm>
        </p:spPr>
        <p:txBody>
          <a:bodyPr>
            <a:noAutofit/>
          </a:bodyPr>
          <a:lstStyle/>
          <a:p>
            <a:pPr marL="0" indent="0">
              <a:buNone/>
            </a:pPr>
            <a:r>
              <a:rPr lang="en-GB" dirty="0"/>
              <a:t>Explore the use of social media in the workplace as a tool for: </a:t>
            </a:r>
            <a:br>
              <a:rPr lang="en-GB" sz="2800" dirty="0"/>
            </a:br>
            <a:endParaRPr lang="en-GB" sz="2800" dirty="0"/>
          </a:p>
          <a:p>
            <a:pPr>
              <a:buFont typeface="Wingdings" panose="05000000000000000000" pitchFamily="2" charset="2"/>
              <a:buChar char="q"/>
            </a:pPr>
            <a:r>
              <a:rPr lang="en-GB" sz="2800" b="1" dirty="0"/>
              <a:t>Marketing</a:t>
            </a:r>
          </a:p>
          <a:p>
            <a:pPr>
              <a:buFont typeface="Wingdings" panose="05000000000000000000" pitchFamily="2" charset="2"/>
              <a:buChar char="q"/>
            </a:pPr>
            <a:r>
              <a:rPr lang="en-GB" sz="2800" b="1" dirty="0"/>
              <a:t>Customer Service </a:t>
            </a:r>
          </a:p>
          <a:p>
            <a:pPr>
              <a:buFont typeface="Wingdings" panose="05000000000000000000" pitchFamily="2" charset="2"/>
              <a:buChar char="q"/>
            </a:pPr>
            <a:r>
              <a:rPr lang="en-GB" sz="2800" b="1" dirty="0"/>
              <a:t>Information gathering and disseminating</a:t>
            </a:r>
          </a:p>
          <a:p>
            <a:pPr>
              <a:buFont typeface="Wingdings" panose="05000000000000000000" pitchFamily="2" charset="2"/>
              <a:buChar char="q"/>
            </a:pPr>
            <a:r>
              <a:rPr lang="en-GB" sz="2800" b="1" dirty="0"/>
              <a:t>Communication</a:t>
            </a:r>
            <a:endParaRPr lang="en-GB" sz="2800" b="1" dirty="0">
              <a:cs typeface="Calibri" panose="020F0502020204030204" pitchFamily="34" charset="0"/>
            </a:endParaRPr>
          </a:p>
        </p:txBody>
      </p:sp>
    </p:spTree>
    <p:extLst>
      <p:ext uri="{BB962C8B-B14F-4D97-AF65-F5344CB8AC3E}">
        <p14:creationId xmlns:p14="http://schemas.microsoft.com/office/powerpoint/2010/main" val="28369647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847492" y="338203"/>
            <a:ext cx="7449015" cy="4985359"/>
          </a:xfrm>
        </p:spPr>
        <p:txBody>
          <a:bodyPr>
            <a:normAutofit fontScale="25000" lnSpcReduction="20000"/>
          </a:bodyPr>
          <a:lstStyle/>
          <a:p>
            <a:pPr marL="0" indent="0">
              <a:lnSpc>
                <a:spcPct val="120000"/>
              </a:lnSpc>
              <a:buNone/>
            </a:pPr>
            <a:r>
              <a:rPr lang="en-GB" sz="11200" dirty="0">
                <a:latin typeface="Calibri" panose="020F0502020204030204" pitchFamily="34" charset="0"/>
                <a:cs typeface="Calibri" panose="020F0502020204030204" pitchFamily="34" charset="0"/>
              </a:rPr>
              <a:t>You are also going to research how </a:t>
            </a:r>
            <a:r>
              <a:rPr lang="en-GB" sz="11200" b="1" dirty="0">
                <a:latin typeface="Calibri" panose="020F0502020204030204" pitchFamily="34" charset="0"/>
                <a:cs typeface="Calibri" panose="020F0502020204030204" pitchFamily="34" charset="0"/>
              </a:rPr>
              <a:t>you as a professional individual </a:t>
            </a:r>
            <a:r>
              <a:rPr lang="en-GB" sz="11200" dirty="0">
                <a:latin typeface="Calibri" panose="020F0502020204030204" pitchFamily="34" charset="0"/>
                <a:cs typeface="Calibri" panose="020F0502020204030204" pitchFamily="34" charset="0"/>
              </a:rPr>
              <a:t>could utilise and harness social media to enhance your networking and career prospects, both as an employee or potential entrepreneur/small business owner. </a:t>
            </a:r>
            <a:br>
              <a:rPr lang="en-GB" sz="11200" dirty="0">
                <a:latin typeface="Calibri" panose="020F0502020204030204" pitchFamily="34" charset="0"/>
                <a:cs typeface="Calibri" panose="020F0502020204030204" pitchFamily="34" charset="0"/>
              </a:rPr>
            </a:br>
            <a:br>
              <a:rPr lang="en-GB" sz="11200" dirty="0">
                <a:latin typeface="Calibri" panose="020F0502020204030204" pitchFamily="34" charset="0"/>
                <a:cs typeface="Calibri" panose="020F0502020204030204" pitchFamily="34" charset="0"/>
              </a:rPr>
            </a:br>
            <a:r>
              <a:rPr lang="en-GB" sz="11200" dirty="0">
                <a:latin typeface="Calibri" panose="020F0502020204030204" pitchFamily="34" charset="0"/>
                <a:cs typeface="Calibri" panose="020F0502020204030204" pitchFamily="34" charset="0"/>
              </a:rPr>
              <a:t>In other words, to build your own </a:t>
            </a:r>
            <a:r>
              <a:rPr lang="en-GB" sz="11200" b="1" dirty="0">
                <a:latin typeface="Calibri" panose="020F0502020204030204" pitchFamily="34" charset="0"/>
                <a:cs typeface="Calibri" panose="020F0502020204030204" pitchFamily="34" charset="0"/>
              </a:rPr>
              <a:t>Personal Brand </a:t>
            </a:r>
            <a:br>
              <a:rPr lang="en-GB" sz="11200" dirty="0">
                <a:latin typeface="Calibri" panose="020F0502020204030204" pitchFamily="34" charset="0"/>
                <a:cs typeface="Calibri" panose="020F0502020204030204" pitchFamily="34" charset="0"/>
              </a:rPr>
            </a:br>
            <a:endParaRPr lang="en-GB" sz="11200" dirty="0">
              <a:latin typeface="Calibri" panose="020F0502020204030204" pitchFamily="34" charset="0"/>
              <a:cs typeface="Calibri" panose="020F0502020204030204" pitchFamily="34" charset="0"/>
            </a:endParaRPr>
          </a:p>
          <a:p>
            <a:pPr marL="0" indent="0">
              <a:lnSpc>
                <a:spcPct val="120000"/>
              </a:lnSpc>
              <a:buNone/>
            </a:pPr>
            <a:r>
              <a:rPr lang="en-GB" sz="11200" dirty="0">
                <a:latin typeface="Calibri" panose="020F0502020204030204" pitchFamily="34" charset="0"/>
                <a:cs typeface="Calibri" panose="020F0502020204030204" pitchFamily="34" charset="0"/>
              </a:rPr>
              <a:t>You should also examine the risks (in terms of </a:t>
            </a:r>
            <a:r>
              <a:rPr lang="en-GB" sz="11200" i="1" dirty="0">
                <a:latin typeface="Calibri" panose="020F0502020204030204" pitchFamily="34" charset="0"/>
                <a:cs typeface="Calibri" panose="020F0502020204030204" pitchFamily="34" charset="0"/>
              </a:rPr>
              <a:t>personal and professional security and safety online) </a:t>
            </a:r>
            <a:r>
              <a:rPr lang="en-GB" sz="11200" dirty="0">
                <a:latin typeface="Calibri" panose="020F0502020204030204" pitchFamily="34" charset="0"/>
                <a:cs typeface="Calibri" panose="020F0502020204030204" pitchFamily="34" charset="0"/>
              </a:rPr>
              <a:t>as well as the opportunities afforded.</a:t>
            </a:r>
          </a:p>
          <a:p>
            <a:pPr marL="514350" indent="-514350">
              <a:buAutoNum type="arabicPeriod"/>
            </a:pPr>
            <a:endParaRPr lang="en-GB" dirty="0"/>
          </a:p>
        </p:txBody>
      </p:sp>
    </p:spTree>
    <p:extLst>
      <p:ext uri="{BB962C8B-B14F-4D97-AF65-F5344CB8AC3E}">
        <p14:creationId xmlns:p14="http://schemas.microsoft.com/office/powerpoint/2010/main" val="30612823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457200" y="771283"/>
            <a:ext cx="8229599" cy="4269347"/>
          </a:xfrm>
        </p:spPr>
        <p:txBody>
          <a:bodyPr>
            <a:normAutofit fontScale="25000" lnSpcReduction="20000"/>
          </a:bodyPr>
          <a:lstStyle/>
          <a:p>
            <a:pPr marL="0" indent="0">
              <a:buNone/>
            </a:pPr>
            <a:r>
              <a:rPr lang="en-GB" sz="12800" b="1" dirty="0">
                <a:latin typeface="Calibri" panose="020F0502020204030204" pitchFamily="34" charset="0"/>
                <a:cs typeface="Calibri" panose="020F0502020204030204" pitchFamily="34" charset="0"/>
              </a:rPr>
              <a:t>You will therefore need to</a:t>
            </a:r>
            <a:r>
              <a:rPr lang="en-GB" sz="12800" dirty="0">
                <a:latin typeface="Calibri" panose="020F0502020204030204" pitchFamily="34" charset="0"/>
                <a:cs typeface="Calibri" panose="020F0502020204030204" pitchFamily="34" charset="0"/>
              </a:rPr>
              <a:t>:</a:t>
            </a:r>
          </a:p>
          <a:p>
            <a:pPr marL="0" indent="0">
              <a:buNone/>
            </a:pPr>
            <a:r>
              <a:rPr lang="en-GB" sz="9600" dirty="0">
                <a:latin typeface="Calibri" panose="020F0502020204030204" pitchFamily="34" charset="0"/>
                <a:cs typeface="Calibri" panose="020F0502020204030204" pitchFamily="34" charset="0"/>
              </a:rPr>
              <a:t> </a:t>
            </a:r>
          </a:p>
          <a:p>
            <a:pPr marL="355600" indent="-355600">
              <a:lnSpc>
                <a:spcPct val="120000"/>
              </a:lnSpc>
              <a:buNone/>
            </a:pPr>
            <a:r>
              <a:rPr lang="en-GB" sz="9600" dirty="0">
                <a:latin typeface="Calibri" panose="020F0502020204030204" pitchFamily="34" charset="0"/>
                <a:cs typeface="Calibri" panose="020F0502020204030204" pitchFamily="34" charset="0"/>
              </a:rPr>
              <a:t>a) Create your own professional online presence on the </a:t>
            </a:r>
            <a:r>
              <a:rPr lang="en-GB" sz="9600" b="1" dirty="0">
                <a:latin typeface="Calibri" panose="020F0502020204030204" pitchFamily="34" charset="0"/>
                <a:cs typeface="Calibri" panose="020F0502020204030204" pitchFamily="34" charset="0"/>
              </a:rPr>
              <a:t>LinkedIn </a:t>
            </a:r>
            <a:r>
              <a:rPr lang="en-GB" sz="9600" dirty="0">
                <a:latin typeface="Calibri" panose="020F0502020204030204" pitchFamily="34" charset="0"/>
                <a:cs typeface="Calibri" panose="020F0502020204030204" pitchFamily="34" charset="0"/>
              </a:rPr>
              <a:t>platform, providing evidence of this with screenshots and a link to your public profile.</a:t>
            </a:r>
          </a:p>
          <a:p>
            <a:pPr marL="355600" indent="-355600">
              <a:buNone/>
            </a:pPr>
            <a:r>
              <a:rPr lang="en-GB" sz="12800" b="1" dirty="0">
                <a:latin typeface="Calibri" panose="020F0502020204030204" pitchFamily="34" charset="0"/>
                <a:cs typeface="Calibri" panose="020F0502020204030204" pitchFamily="34" charset="0"/>
              </a:rPr>
              <a:t>And</a:t>
            </a:r>
            <a:endParaRPr lang="en-GB" sz="9600" b="1" dirty="0">
              <a:latin typeface="Calibri" panose="020F0502020204030204" pitchFamily="34" charset="0"/>
              <a:cs typeface="Calibri" panose="020F0502020204030204" pitchFamily="34" charset="0"/>
            </a:endParaRPr>
          </a:p>
          <a:p>
            <a:pPr marL="355600" indent="-355600">
              <a:lnSpc>
                <a:spcPct val="120000"/>
              </a:lnSpc>
              <a:buNone/>
            </a:pPr>
            <a:r>
              <a:rPr lang="en-GB" sz="9600" dirty="0">
                <a:latin typeface="Calibri" panose="020F0502020204030204" pitchFamily="34" charset="0"/>
                <a:cs typeface="Calibri" panose="020F0502020204030204" pitchFamily="34" charset="0"/>
              </a:rPr>
              <a:t>b) Research a range of other social media platforms that are available to you as a </a:t>
            </a:r>
            <a:r>
              <a:rPr lang="en-GB" sz="9600" i="1" dirty="0">
                <a:latin typeface="Calibri" panose="020F0502020204030204" pitchFamily="34" charset="0"/>
                <a:cs typeface="Calibri" panose="020F0502020204030204" pitchFamily="34" charset="0"/>
              </a:rPr>
              <a:t>professional individual </a:t>
            </a:r>
            <a:r>
              <a:rPr lang="en-GB" sz="9600" dirty="0">
                <a:latin typeface="Calibri" panose="020F0502020204030204" pitchFamily="34" charset="0"/>
                <a:cs typeface="Calibri" panose="020F0502020204030204" pitchFamily="34" charset="0"/>
              </a:rPr>
              <a:t>and make a judgement on their relevance and effectiveness </a:t>
            </a:r>
            <a:r>
              <a:rPr lang="en-GB" sz="9600" i="1" dirty="0">
                <a:latin typeface="Calibri" panose="020F0502020204030204" pitchFamily="34" charset="0"/>
                <a:cs typeface="Calibri" panose="020F0502020204030204" pitchFamily="34" charset="0"/>
              </a:rPr>
              <a:t>in this context</a:t>
            </a:r>
            <a:r>
              <a:rPr lang="en-GB" sz="9600" dirty="0">
                <a:latin typeface="Calibri" panose="020F0502020204030204" pitchFamily="34" charset="0"/>
                <a:cs typeface="Calibri" panose="020F0502020204030204" pitchFamily="34" charset="0"/>
              </a:rPr>
              <a:t>, after evaluating your research. </a:t>
            </a:r>
            <a:br>
              <a:rPr lang="en-GB" sz="9600" dirty="0">
                <a:latin typeface="Calibri" panose="020F0502020204030204" pitchFamily="34" charset="0"/>
                <a:cs typeface="Calibri" panose="020F0502020204030204" pitchFamily="34" charset="0"/>
              </a:rPr>
            </a:br>
            <a:endParaRPr lang="en-GB" sz="9600" dirty="0">
              <a:latin typeface="Calibri" panose="020F0502020204030204" pitchFamily="34" charset="0"/>
              <a:cs typeface="Calibri" panose="020F0502020204030204" pitchFamily="34" charset="0"/>
            </a:endParaRPr>
          </a:p>
          <a:p>
            <a:pPr marL="0" indent="0">
              <a:buNone/>
            </a:pPr>
            <a:br>
              <a:rPr lang="en-GB" sz="9600" dirty="0">
                <a:latin typeface="Calibri" panose="020F0502020204030204" pitchFamily="34" charset="0"/>
                <a:cs typeface="Calibri" panose="020F0502020204030204" pitchFamily="34" charset="0"/>
              </a:rPr>
            </a:br>
            <a:br>
              <a:rPr lang="en-GB" sz="9600" dirty="0">
                <a:latin typeface="Calibri" panose="020F0502020204030204" pitchFamily="34" charset="0"/>
                <a:cs typeface="Calibri" panose="020F0502020204030204" pitchFamily="34" charset="0"/>
              </a:rPr>
            </a:br>
            <a:endParaRPr lang="en-GB" sz="9600" dirty="0">
              <a:latin typeface="Calibri" panose="020F0502020204030204" pitchFamily="34" charset="0"/>
              <a:cs typeface="Calibri" panose="020F0502020204030204" pitchFamily="34" charset="0"/>
            </a:endParaRPr>
          </a:p>
          <a:p>
            <a:pPr marL="0" indent="0">
              <a:buNone/>
            </a:pPr>
            <a:endParaRPr lang="en-GB" sz="8000" dirty="0">
              <a:cs typeface="Calibri" panose="020F0502020204030204" pitchFamily="34" charset="0"/>
            </a:endParaRPr>
          </a:p>
          <a:p>
            <a:pPr marL="0" indent="0">
              <a:buNone/>
            </a:pPr>
            <a:br>
              <a:rPr lang="en-GB" sz="5500" dirty="0">
                <a:cs typeface="Calibri" panose="020F0502020204030204" pitchFamily="34" charset="0"/>
              </a:rPr>
            </a:br>
            <a:endParaRPr lang="en-GB" sz="5500" dirty="0">
              <a:cs typeface="Calibri" panose="020F0502020204030204" pitchFamily="34" charset="0"/>
            </a:endParaRPr>
          </a:p>
          <a:p>
            <a:pPr marL="514350" indent="-514350">
              <a:buAutoNum type="arabicPeriod"/>
            </a:pPr>
            <a:endParaRPr lang="en-GB" dirty="0"/>
          </a:p>
        </p:txBody>
      </p:sp>
    </p:spTree>
    <p:extLst>
      <p:ext uri="{BB962C8B-B14F-4D97-AF65-F5344CB8AC3E}">
        <p14:creationId xmlns:p14="http://schemas.microsoft.com/office/powerpoint/2010/main" val="36321878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434340" y="874774"/>
            <a:ext cx="8507288" cy="4102611"/>
          </a:xfrm>
        </p:spPr>
        <p:txBody>
          <a:bodyPr>
            <a:normAutofit lnSpcReduction="10000"/>
          </a:bodyPr>
          <a:lstStyle/>
          <a:p>
            <a:pPr marL="0" indent="0">
              <a:buNone/>
            </a:pPr>
            <a:r>
              <a:rPr lang="en-GB" sz="2600" dirty="0">
                <a:latin typeface="Calibri" panose="020F0502020204030204" pitchFamily="34" charset="0"/>
                <a:cs typeface="Calibri" panose="020F0502020204030204" pitchFamily="34" charset="0"/>
              </a:rPr>
              <a:t>In order to produce a report which has clearly been researched using credible sources and contains citations and references to these sources (using the Harvard method) you should focus on the following areas in some depth.</a:t>
            </a:r>
            <a:br>
              <a:rPr lang="en-GB" sz="2600" dirty="0">
                <a:latin typeface="Calibri" panose="020F0502020204030204" pitchFamily="34" charset="0"/>
                <a:cs typeface="Calibri" panose="020F0502020204030204" pitchFamily="34" charset="0"/>
              </a:rPr>
            </a:br>
            <a:endParaRPr lang="en-GB" sz="26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2600" b="1" dirty="0">
                <a:cs typeface="Calibri" panose="020F0502020204030204" pitchFamily="34" charset="0"/>
              </a:rPr>
              <a:t>What</a:t>
            </a:r>
            <a:r>
              <a:rPr lang="en-GB" sz="2600" dirty="0">
                <a:cs typeface="Calibri" panose="020F0502020204030204" pitchFamily="34" charset="0"/>
              </a:rPr>
              <a:t> 21</a:t>
            </a:r>
            <a:r>
              <a:rPr lang="en-GB" sz="2600" baseline="30000" dirty="0">
                <a:cs typeface="Calibri" panose="020F0502020204030204" pitchFamily="34" charset="0"/>
              </a:rPr>
              <a:t>st</a:t>
            </a:r>
            <a:r>
              <a:rPr lang="en-GB" sz="2600" dirty="0">
                <a:cs typeface="Calibri" panose="020F0502020204030204" pitchFamily="34" charset="0"/>
              </a:rPr>
              <a:t> Century technologies (including Social Media platforms) are used in the modern workplace?</a:t>
            </a:r>
          </a:p>
          <a:p>
            <a:pPr>
              <a:buFont typeface="Wingdings" panose="05000000000000000000" pitchFamily="2" charset="2"/>
              <a:buChar char="q"/>
            </a:pPr>
            <a:r>
              <a:rPr lang="en-GB" sz="2600" b="1" dirty="0">
                <a:latin typeface="Calibri" panose="020F0502020204030204" pitchFamily="34" charset="0"/>
                <a:cs typeface="Calibri" panose="020F0502020204030204" pitchFamily="34" charset="0"/>
              </a:rPr>
              <a:t>How</a:t>
            </a:r>
            <a:r>
              <a:rPr lang="en-GB" sz="2600" dirty="0">
                <a:latin typeface="Calibri" panose="020F0502020204030204" pitchFamily="34" charset="0"/>
                <a:cs typeface="Calibri" panose="020F0502020204030204" pitchFamily="34" charset="0"/>
              </a:rPr>
              <a:t> are they used?</a:t>
            </a:r>
          </a:p>
          <a:p>
            <a:pPr>
              <a:buFont typeface="Wingdings" panose="05000000000000000000" pitchFamily="2" charset="2"/>
              <a:buChar char="q"/>
            </a:pPr>
            <a:r>
              <a:rPr lang="en-GB" sz="2600" b="1" dirty="0">
                <a:latin typeface="Calibri" panose="020F0502020204030204" pitchFamily="34" charset="0"/>
                <a:cs typeface="Calibri" panose="020F0502020204030204" pitchFamily="34" charset="0"/>
              </a:rPr>
              <a:t>Why</a:t>
            </a:r>
            <a:r>
              <a:rPr lang="en-GB" sz="2600" dirty="0">
                <a:latin typeface="Calibri" panose="020F0502020204030204" pitchFamily="34" charset="0"/>
                <a:cs typeface="Calibri" panose="020F0502020204030204" pitchFamily="34" charset="0"/>
              </a:rPr>
              <a:t> are they used?</a:t>
            </a:r>
          </a:p>
          <a:p>
            <a:pPr>
              <a:buFont typeface="Wingdings" panose="05000000000000000000" pitchFamily="2" charset="2"/>
              <a:buChar char="q"/>
            </a:pPr>
            <a:r>
              <a:rPr lang="en-GB" sz="2600" b="1" dirty="0">
                <a:latin typeface="Calibri" panose="020F0502020204030204" pitchFamily="34" charset="0"/>
                <a:cs typeface="Calibri" panose="020F0502020204030204" pitchFamily="34" charset="0"/>
              </a:rPr>
              <a:t>How effectively </a:t>
            </a:r>
            <a:r>
              <a:rPr lang="en-GB" sz="2600" dirty="0">
                <a:latin typeface="Calibri" panose="020F0502020204030204" pitchFamily="34" charset="0"/>
                <a:cs typeface="Calibri" panose="020F0502020204030204" pitchFamily="34" charset="0"/>
              </a:rPr>
              <a:t>are they used?</a:t>
            </a:r>
          </a:p>
          <a:p>
            <a:pPr marL="514350" indent="-514350">
              <a:buAutoNum type="arabicPeriod"/>
            </a:pPr>
            <a:endParaRPr lang="en-GB" dirty="0"/>
          </a:p>
        </p:txBody>
      </p:sp>
    </p:spTree>
    <p:extLst>
      <p:ext uri="{BB962C8B-B14F-4D97-AF65-F5344CB8AC3E}">
        <p14:creationId xmlns:p14="http://schemas.microsoft.com/office/powerpoint/2010/main" val="1239833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1012190" y="753514"/>
            <a:ext cx="7325360" cy="4527146"/>
          </a:xfrm>
        </p:spPr>
        <p:txBody>
          <a:bodyPr>
            <a:normAutofit fontScale="92500" lnSpcReduction="10000"/>
          </a:bodyPr>
          <a:lstStyle/>
          <a:p>
            <a:pPr marL="0" indent="0">
              <a:buNone/>
            </a:pPr>
            <a:r>
              <a:rPr lang="en-GB" b="1" dirty="0">
                <a:latin typeface="Calibri" panose="020F0502020204030204" pitchFamily="34" charset="0"/>
                <a:cs typeface="Calibri" panose="020F0502020204030204" pitchFamily="34" charset="0"/>
              </a:rPr>
              <a:t>Have 21</a:t>
            </a:r>
            <a:r>
              <a:rPr lang="en-GB" b="1" baseline="30000" dirty="0">
                <a:latin typeface="Calibri" panose="020F0502020204030204" pitchFamily="34" charset="0"/>
                <a:cs typeface="Calibri" panose="020F0502020204030204" pitchFamily="34" charset="0"/>
              </a:rPr>
              <a:t>st</a:t>
            </a:r>
            <a:r>
              <a:rPr lang="en-GB" b="1" dirty="0">
                <a:latin typeface="Calibri" panose="020F0502020204030204" pitchFamily="34" charset="0"/>
                <a:cs typeface="Calibri" panose="020F0502020204030204" pitchFamily="34" charset="0"/>
              </a:rPr>
              <a:t> Century Technologies:</a:t>
            </a:r>
          </a:p>
          <a:p>
            <a:r>
              <a:rPr lang="en-GB" dirty="0">
                <a:latin typeface="Calibri" panose="020F0502020204030204" pitchFamily="34" charset="0"/>
                <a:cs typeface="Calibri" panose="020F0502020204030204" pitchFamily="34" charset="0"/>
              </a:rPr>
              <a:t>Improved workflow?</a:t>
            </a:r>
          </a:p>
          <a:p>
            <a:r>
              <a:rPr lang="en-GB" dirty="0">
                <a:latin typeface="Calibri" panose="020F0502020204030204" pitchFamily="34" charset="0"/>
                <a:cs typeface="Calibri" panose="020F0502020204030204" pitchFamily="34" charset="0"/>
              </a:rPr>
              <a:t>Increased communication channels?</a:t>
            </a:r>
          </a:p>
          <a:p>
            <a:r>
              <a:rPr lang="en-GB" dirty="0">
                <a:latin typeface="Calibri" panose="020F0502020204030204" pitchFamily="34" charset="0"/>
                <a:cs typeface="Calibri" panose="020F0502020204030204" pitchFamily="34" charset="0"/>
              </a:rPr>
              <a:t>increased productivity? </a:t>
            </a:r>
          </a:p>
          <a:p>
            <a:r>
              <a:rPr lang="en-GB" dirty="0">
                <a:latin typeface="Calibri" panose="020F0502020204030204" pitchFamily="34" charset="0"/>
                <a:cs typeface="Calibri" panose="020F0502020204030204" pitchFamily="34" charset="0"/>
              </a:rPr>
              <a:t>added to employee flexibility/satisfaction etc?</a:t>
            </a:r>
          </a:p>
          <a:p>
            <a:pPr>
              <a:buFont typeface="Wingdings" panose="05000000000000000000" pitchFamily="2" charset="2"/>
              <a:buChar char="q"/>
            </a:pPr>
            <a:r>
              <a:rPr lang="en-GB" b="1" dirty="0">
                <a:latin typeface="Calibri" panose="020F0502020204030204" pitchFamily="34" charset="0"/>
                <a:cs typeface="Calibri" panose="020F0502020204030204" pitchFamily="34" charset="0"/>
              </a:rPr>
              <a:t>Have there been any negative impacts?</a:t>
            </a:r>
          </a:p>
          <a:p>
            <a:r>
              <a:rPr lang="en-GB" dirty="0">
                <a:latin typeface="Calibri" panose="020F0502020204030204" pitchFamily="34" charset="0"/>
                <a:cs typeface="Calibri" panose="020F0502020204030204" pitchFamily="34" charset="0"/>
              </a:rPr>
              <a:t>Erosion of work-life-balance? </a:t>
            </a:r>
          </a:p>
          <a:p>
            <a:r>
              <a:rPr lang="en-GB" dirty="0">
                <a:latin typeface="Calibri" panose="020F0502020204030204" pitchFamily="34" charset="0"/>
                <a:cs typeface="Calibri" panose="020F0502020204030204" pitchFamily="34" charset="0"/>
              </a:rPr>
              <a:t>Fewer staff needed etc?</a:t>
            </a:r>
          </a:p>
          <a:p>
            <a:pPr marL="514350" indent="-514350">
              <a:buAutoNum type="arabicPeriod"/>
            </a:pPr>
            <a:endParaRPr lang="en-GB" dirty="0"/>
          </a:p>
        </p:txBody>
      </p:sp>
    </p:spTree>
    <p:extLst>
      <p:ext uri="{BB962C8B-B14F-4D97-AF65-F5344CB8AC3E}">
        <p14:creationId xmlns:p14="http://schemas.microsoft.com/office/powerpoint/2010/main" val="2411324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D08D-2DF1-41F8-A145-04BB2E475F63}"/>
              </a:ext>
            </a:extLst>
          </p:cNvPr>
          <p:cNvSpPr>
            <a:spLocks noGrp="1"/>
          </p:cNvSpPr>
          <p:nvPr>
            <p:ph type="title"/>
          </p:nvPr>
        </p:nvSpPr>
        <p:spPr>
          <a:xfrm>
            <a:off x="457200" y="87284"/>
            <a:ext cx="8229600" cy="1030316"/>
          </a:xfrm>
        </p:spPr>
        <p:txBody>
          <a:bodyPr/>
          <a:lstStyle/>
          <a:p>
            <a:r>
              <a:rPr lang="en-GB" dirty="0">
                <a:effectLst>
                  <a:outerShdw blurRad="38100" dist="38100" dir="2700000" algn="tl">
                    <a:srgbClr val="000000">
                      <a:alpha val="43137"/>
                    </a:srgbClr>
                  </a:outerShdw>
                </a:effectLst>
                <a:latin typeface="Arial Rounded MT Bold" panose="020F0704030504030204" pitchFamily="34" charset="0"/>
              </a:rPr>
              <a:t>Evaluating your Findings</a:t>
            </a:r>
          </a:p>
        </p:txBody>
      </p:sp>
      <p:sp>
        <p:nvSpPr>
          <p:cNvPr id="3" name="Content Placeholder 2">
            <a:extLst>
              <a:ext uri="{FF2B5EF4-FFF2-40B4-BE49-F238E27FC236}">
                <a16:creationId xmlns:a16="http://schemas.microsoft.com/office/drawing/2014/main" id="{902738D8-56FA-4629-BFF2-F0908C5D65E8}"/>
              </a:ext>
            </a:extLst>
          </p:cNvPr>
          <p:cNvSpPr>
            <a:spLocks noGrp="1"/>
          </p:cNvSpPr>
          <p:nvPr>
            <p:ph idx="1"/>
          </p:nvPr>
        </p:nvSpPr>
        <p:spPr>
          <a:xfrm>
            <a:off x="597742" y="1117599"/>
            <a:ext cx="7948516" cy="4502616"/>
          </a:xfrm>
        </p:spPr>
        <p:txBody>
          <a:bodyPr>
            <a:normAutofit fontScale="85000" lnSpcReduction="20000"/>
          </a:bodyPr>
          <a:lstStyle/>
          <a:p>
            <a:pPr marL="0" indent="0">
              <a:buNone/>
            </a:pPr>
            <a:endParaRPr lang="en-GB" sz="2800" b="1" dirty="0">
              <a:solidFill>
                <a:srgbClr val="FF0000"/>
              </a:solidFill>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2800" dirty="0">
                <a:latin typeface="Calibri" panose="020F0502020204030204" pitchFamily="34" charset="0"/>
                <a:cs typeface="Calibri" panose="020F0502020204030204" pitchFamily="34" charset="0"/>
              </a:rPr>
              <a:t>You will need to </a:t>
            </a:r>
            <a:r>
              <a:rPr lang="en-GB" sz="2800" b="1" dirty="0">
                <a:latin typeface="Calibri" panose="020F0502020204030204" pitchFamily="34" charset="0"/>
                <a:cs typeface="Calibri" panose="020F0502020204030204" pitchFamily="34" charset="0"/>
              </a:rPr>
              <a:t>examine</a:t>
            </a:r>
            <a:r>
              <a:rPr lang="en-GB" sz="2800" dirty="0">
                <a:latin typeface="Calibri" panose="020F0502020204030204" pitchFamily="34" charset="0"/>
                <a:cs typeface="Calibri" panose="020F0502020204030204" pitchFamily="34" charset="0"/>
              </a:rPr>
              <a:t> </a:t>
            </a:r>
            <a:r>
              <a:rPr lang="en-GB" sz="2800" i="1" dirty="0">
                <a:latin typeface="Calibri" panose="020F0502020204030204" pitchFamily="34" charset="0"/>
                <a:cs typeface="Calibri" panose="020F0502020204030204" pitchFamily="34" charset="0"/>
              </a:rPr>
              <a:t>how</a:t>
            </a:r>
            <a:r>
              <a:rPr lang="en-GB" sz="2800" dirty="0">
                <a:latin typeface="Calibri" panose="020F0502020204030204" pitchFamily="34" charset="0"/>
                <a:cs typeface="Calibri" panose="020F0502020204030204" pitchFamily="34" charset="0"/>
              </a:rPr>
              <a:t> and </a:t>
            </a:r>
            <a:r>
              <a:rPr lang="en-GB" sz="2800" i="1" dirty="0">
                <a:latin typeface="Calibri" panose="020F0502020204030204" pitchFamily="34" charset="0"/>
                <a:cs typeface="Calibri" panose="020F0502020204030204" pitchFamily="34" charset="0"/>
              </a:rPr>
              <a:t>why</a:t>
            </a:r>
            <a:r>
              <a:rPr lang="en-GB" sz="2800" dirty="0">
                <a:latin typeface="Calibri" panose="020F0502020204030204" pitchFamily="34" charset="0"/>
                <a:cs typeface="Calibri" panose="020F0502020204030204" pitchFamily="34" charset="0"/>
              </a:rPr>
              <a:t> new technologies/use of social media have affected the modern workplace - </a:t>
            </a:r>
            <a:r>
              <a:rPr lang="en-GB" sz="2800" i="1" dirty="0">
                <a:latin typeface="Calibri" panose="020F0502020204030204" pitchFamily="34" charset="0"/>
                <a:cs typeface="Calibri" panose="020F0502020204030204" pitchFamily="34" charset="0"/>
              </a:rPr>
              <a:t>both in general terms and in your own place of work </a:t>
            </a:r>
            <a:br>
              <a:rPr lang="en-GB" sz="2800" dirty="0">
                <a:latin typeface="Calibri" panose="020F0502020204030204" pitchFamily="34" charset="0"/>
                <a:cs typeface="Calibri" panose="020F0502020204030204" pitchFamily="34" charset="0"/>
              </a:rPr>
            </a:br>
            <a:endParaRPr lang="en-GB" sz="2800" dirty="0">
              <a:latin typeface="Calibri" panose="020F0502020204030204" pitchFamily="34" charset="0"/>
              <a:cs typeface="Calibri" panose="020F0502020204030204" pitchFamily="34" charset="0"/>
            </a:endParaRPr>
          </a:p>
          <a:p>
            <a:pPr marL="0" indent="0">
              <a:buNone/>
            </a:pPr>
            <a:r>
              <a:rPr lang="en-GB" sz="2800" dirty="0">
                <a:solidFill>
                  <a:schemeClr val="tx2"/>
                </a:solidFill>
                <a:latin typeface="Calibri" panose="020F0502020204030204" pitchFamily="34" charset="0"/>
                <a:cs typeface="Calibri" panose="020F0502020204030204" pitchFamily="34" charset="0"/>
              </a:rPr>
              <a:t>and then</a:t>
            </a:r>
            <a:br>
              <a:rPr lang="en-GB" sz="2800" dirty="0">
                <a:latin typeface="Calibri" panose="020F0502020204030204" pitchFamily="34" charset="0"/>
                <a:cs typeface="Calibri" panose="020F0502020204030204" pitchFamily="34" charset="0"/>
              </a:rPr>
            </a:br>
            <a:endParaRPr lang="en-GB" sz="28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2800" b="1" dirty="0">
                <a:latin typeface="Calibri" panose="020F0502020204030204" pitchFamily="34" charset="0"/>
                <a:cs typeface="Calibri" panose="020F0502020204030204" pitchFamily="34" charset="0"/>
              </a:rPr>
              <a:t>Evaluate</a:t>
            </a:r>
            <a:r>
              <a:rPr lang="en-GB" sz="2800" dirty="0">
                <a:latin typeface="Calibri" panose="020F0502020204030204" pitchFamily="34" charset="0"/>
                <a:cs typeface="Calibri" panose="020F0502020204030204" pitchFamily="34" charset="0"/>
              </a:rPr>
              <a:t> and </a:t>
            </a:r>
            <a:r>
              <a:rPr lang="en-GB" sz="2800" b="1" dirty="0">
                <a:latin typeface="Calibri" panose="020F0502020204030204" pitchFamily="34" charset="0"/>
                <a:cs typeface="Calibri" panose="020F0502020204030204" pitchFamily="34" charset="0"/>
              </a:rPr>
              <a:t>analyse</a:t>
            </a:r>
            <a:r>
              <a:rPr lang="en-GB" sz="2800" dirty="0">
                <a:latin typeface="Calibri" panose="020F0502020204030204" pitchFamily="34" charset="0"/>
                <a:cs typeface="Calibri" panose="020F0502020204030204" pitchFamily="34" charset="0"/>
              </a:rPr>
              <a:t> the </a:t>
            </a:r>
            <a:r>
              <a:rPr lang="en-GB" sz="2800" i="1" dirty="0">
                <a:latin typeface="Calibri" panose="020F0502020204030204" pitchFamily="34" charset="0"/>
                <a:cs typeface="Calibri" panose="020F0502020204030204" pitchFamily="34" charset="0"/>
              </a:rPr>
              <a:t>impact</a:t>
            </a:r>
            <a:r>
              <a:rPr lang="en-GB" sz="2800" dirty="0">
                <a:latin typeface="Calibri" panose="020F0502020204030204" pitchFamily="34" charset="0"/>
                <a:cs typeface="Calibri" panose="020F0502020204030204" pitchFamily="34" charset="0"/>
              </a:rPr>
              <a:t> they have had on people, processes and so on -</a:t>
            </a:r>
            <a:r>
              <a:rPr lang="en-GB" sz="2800" i="1" dirty="0">
                <a:latin typeface="Calibri" panose="020F0502020204030204" pitchFamily="34" charset="0"/>
                <a:cs typeface="Calibri" panose="020F0502020204030204" pitchFamily="34" charset="0"/>
              </a:rPr>
              <a:t> both in general terms and in your own place of work </a:t>
            </a:r>
            <a:br>
              <a:rPr lang="en-GB" sz="2800" dirty="0">
                <a:latin typeface="Calibri" panose="020F0502020204030204" pitchFamily="34" charset="0"/>
                <a:cs typeface="Calibri" panose="020F0502020204030204" pitchFamily="34" charset="0"/>
              </a:rPr>
            </a:br>
            <a:br>
              <a:rPr lang="en-GB" sz="2800" dirty="0">
                <a:latin typeface="Calibri" panose="020F0502020204030204" pitchFamily="34" charset="0"/>
                <a:cs typeface="Calibri" panose="020F0502020204030204" pitchFamily="34" charset="0"/>
              </a:rPr>
            </a:br>
            <a:endParaRPr lang="en-GB" sz="2800" dirty="0">
              <a:latin typeface="Calibri" panose="020F0502020204030204" pitchFamily="34" charset="0"/>
              <a:cs typeface="Calibri" panose="020F0502020204030204" pitchFamily="34" charset="0"/>
            </a:endParaRPr>
          </a:p>
          <a:p>
            <a:pPr>
              <a:buFont typeface="Wingdings" panose="05000000000000000000" pitchFamily="2" charset="2"/>
              <a:buChar char="q"/>
            </a:pPr>
            <a:r>
              <a:rPr lang="en-GB" sz="2800" dirty="0">
                <a:latin typeface="Calibri" panose="020F0502020204030204" pitchFamily="34" charset="0"/>
                <a:cs typeface="Calibri" panose="020F0502020204030204" pitchFamily="34" charset="0"/>
              </a:rPr>
              <a:t>It is not sufficient to simply </a:t>
            </a:r>
            <a:r>
              <a:rPr lang="en-GB" sz="2800" i="1" dirty="0">
                <a:latin typeface="Calibri" panose="020F0502020204030204" pitchFamily="34" charset="0"/>
                <a:cs typeface="Calibri" panose="020F0502020204030204" pitchFamily="34" charset="0"/>
              </a:rPr>
              <a:t>describe</a:t>
            </a:r>
            <a:r>
              <a:rPr lang="en-GB" sz="2800" dirty="0">
                <a:latin typeface="Calibri" panose="020F0502020204030204" pitchFamily="34" charset="0"/>
                <a:cs typeface="Calibri" panose="020F0502020204030204" pitchFamily="34" charset="0"/>
              </a:rPr>
              <a:t> these changes.</a:t>
            </a:r>
          </a:p>
        </p:txBody>
      </p:sp>
    </p:spTree>
    <p:extLst>
      <p:ext uri="{BB962C8B-B14F-4D97-AF65-F5344CB8AC3E}">
        <p14:creationId xmlns:p14="http://schemas.microsoft.com/office/powerpoint/2010/main" val="3664398011"/>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SfWP">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65184DA-0349-45D2-8DFF-557E329E9070}">
  <ds:schemaRefs>
    <ds:schemaRef ds:uri="http://www.w3.org/XML/1998/namespace"/>
    <ds:schemaRef ds:uri="http://schemas.microsoft.com/office/2006/documentManagement/types"/>
    <ds:schemaRef ds:uri="http://purl.org/dc/dcmitype/"/>
    <ds:schemaRef ds:uri="http://schemas.microsoft.com/office/infopath/2007/PartnerControls"/>
    <ds:schemaRef ds:uri="http://schemas.microsoft.com/office/2006/metadata/properties"/>
    <ds:schemaRef ds:uri="http://purl.org/dc/elements/1.1/"/>
    <ds:schemaRef ds:uri="http://schemas.openxmlformats.org/package/2006/metadata/core-properties"/>
    <ds:schemaRef ds:uri="http://purl.org/dc/terms/"/>
    <ds:schemaRef ds:uri="a908d394-d138-480e-87a3-ff44c37f991a"/>
    <ds:schemaRef ds:uri="f66716c4-314f-46c1-b01e-5a44c61897d8"/>
  </ds:schemaRefs>
</ds:datastoreItem>
</file>

<file path=customXml/itemProps2.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3.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4886</TotalTime>
  <Words>797</Words>
  <Application>Microsoft Office PowerPoint</Application>
  <PresentationFormat>On-screen Show (4:3)</PresentationFormat>
  <Paragraphs>106</Paragraphs>
  <Slides>18</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Arial Rounded MT Bold</vt:lpstr>
      <vt:lpstr>Calibri</vt:lpstr>
      <vt:lpstr>Corbel</vt:lpstr>
      <vt:lpstr>Myriad Pro</vt:lpstr>
      <vt:lpstr>Trebuchet MS</vt:lpstr>
      <vt:lpstr>Wingdings</vt:lpstr>
      <vt:lpstr>SftWP July 15</vt:lpstr>
      <vt:lpstr>BMSK4007  Digital Skills and Personal Branding  Online Session 1  </vt:lpstr>
      <vt:lpstr>21st Century Technologies in the workplace </vt:lpstr>
      <vt:lpstr>Assignment</vt:lpstr>
      <vt:lpstr>Assignment</vt:lpstr>
      <vt:lpstr>21st Century Technologies in the workplace </vt:lpstr>
      <vt:lpstr>We are all digitally connected now!</vt:lpstr>
      <vt:lpstr>PowerPoint Presentation</vt:lpstr>
      <vt:lpstr>PowerPoint Presentation</vt:lpstr>
      <vt:lpstr>PowerPoint Presentation</vt:lpstr>
      <vt:lpstr>PowerPoint Presentation</vt:lpstr>
      <vt:lpstr>PowerPoint Presentation</vt:lpstr>
      <vt:lpstr>Social Media</vt:lpstr>
      <vt:lpstr>Social Media</vt:lpstr>
      <vt:lpstr>PowerPoint Presentation</vt:lpstr>
      <vt:lpstr>PowerPoint Presentation</vt:lpstr>
      <vt:lpstr>PowerPoint Presentation</vt:lpstr>
      <vt:lpstr>PowerPoint Presentation</vt:lpstr>
      <vt:lpstr>Evaluating your Findings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BMSK4007 Online Session 1</dc:title>
  <dc:creator>Julia Ault</dc:creator>
  <cp:lastModifiedBy>Julia Ault</cp:lastModifiedBy>
  <cp:revision>59</cp:revision>
  <dcterms:modified xsi:type="dcterms:W3CDTF">2020-12-01T20:25:39Z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