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handoutMasterIdLst>
    <p:handoutMasterId r:id="rId24"/>
  </p:handoutMasterIdLst>
  <p:sldIdLst>
    <p:sldId id="256" r:id="rId5"/>
    <p:sldId id="257" r:id="rId6"/>
    <p:sldId id="275" r:id="rId7"/>
    <p:sldId id="276" r:id="rId8"/>
    <p:sldId id="277" r:id="rId9"/>
    <p:sldId id="258" r:id="rId10"/>
    <p:sldId id="259" r:id="rId11"/>
    <p:sldId id="278" r:id="rId12"/>
    <p:sldId id="260" r:id="rId13"/>
    <p:sldId id="279" r:id="rId14"/>
    <p:sldId id="261" r:id="rId15"/>
    <p:sldId id="280" r:id="rId16"/>
    <p:sldId id="262" r:id="rId17"/>
    <p:sldId id="263" r:id="rId18"/>
    <p:sldId id="264" r:id="rId19"/>
    <p:sldId id="265" r:id="rId20"/>
    <p:sldId id="266" r:id="rId21"/>
    <p:sldId id="26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60870" autoAdjust="0"/>
  </p:normalViewPr>
  <p:slideViewPr>
    <p:cSldViewPr>
      <p:cViewPr varScale="1">
        <p:scale>
          <a:sx n="54" d="100"/>
          <a:sy n="54" d="100"/>
        </p:scale>
        <p:origin x="-2424" y="-90"/>
      </p:cViewPr>
      <p:guideLst>
        <p:guide orient="horz" pos="2160"/>
        <p:guide pos="2880"/>
      </p:guideLst>
    </p:cSldViewPr>
  </p:slideViewPr>
  <p:outlineViewPr>
    <p:cViewPr>
      <p:scale>
        <a:sx n="33" d="100"/>
        <a:sy n="33" d="100"/>
      </p:scale>
      <p:origin x="48" y="10332"/>
    </p:cViewPr>
  </p:outlin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C9F3F452-D2BC-403F-BF01-153CFB20CCFC}"/>
    <pc:docChg chg="custSel addSld modSld sldOrd">
      <pc:chgData name="Paul Tinkler" userId="bcebf29c-73c2-433d-80d2-6bad896374bf" providerId="ADAL" clId="{C9F3F452-D2BC-403F-BF01-153CFB20CCFC}" dt="2018-01-09T21:31:23.432" v="525" actId="20577"/>
      <pc:docMkLst>
        <pc:docMk/>
      </pc:docMkLst>
      <pc:sldChg chg="modSp">
        <pc:chgData name="Paul Tinkler" userId="bcebf29c-73c2-433d-80d2-6bad896374bf" providerId="ADAL" clId="{C9F3F452-D2BC-403F-BF01-153CFB20CCFC}" dt="2018-01-09T21:26:35.809" v="180" actId="114"/>
        <pc:sldMkLst>
          <pc:docMk/>
          <pc:sldMk cId="1947463288" sldId="257"/>
        </pc:sldMkLst>
        <pc:spChg chg="mod">
          <ac:chgData name="Paul Tinkler" userId="bcebf29c-73c2-433d-80d2-6bad896374bf" providerId="ADAL" clId="{C9F3F452-D2BC-403F-BF01-153CFB20CCFC}" dt="2018-01-09T21:21:36.856" v="22" actId="20577"/>
          <ac:spMkLst>
            <pc:docMk/>
            <pc:sldMk cId="1947463288" sldId="257"/>
            <ac:spMk id="2" creationId="{00000000-0000-0000-0000-000000000000}"/>
          </ac:spMkLst>
        </pc:spChg>
        <pc:spChg chg="mod">
          <ac:chgData name="Paul Tinkler" userId="bcebf29c-73c2-433d-80d2-6bad896374bf" providerId="ADAL" clId="{C9F3F452-D2BC-403F-BF01-153CFB20CCFC}" dt="2018-01-09T21:26:35.809" v="180" actId="114"/>
          <ac:spMkLst>
            <pc:docMk/>
            <pc:sldMk cId="1947463288" sldId="257"/>
            <ac:spMk id="3" creationId="{00000000-0000-0000-0000-000000000000}"/>
          </ac:spMkLst>
        </pc:spChg>
      </pc:sldChg>
      <pc:sldChg chg="modSp add">
        <pc:chgData name="Paul Tinkler" userId="bcebf29c-73c2-433d-80d2-6bad896374bf" providerId="ADAL" clId="{C9F3F452-D2BC-403F-BF01-153CFB20CCFC}" dt="2018-01-09T21:31:23.432" v="525" actId="20577"/>
        <pc:sldMkLst>
          <pc:docMk/>
          <pc:sldMk cId="3152290058" sldId="258"/>
        </pc:sldMkLst>
        <pc:spChg chg="mod">
          <ac:chgData name="Paul Tinkler" userId="bcebf29c-73c2-433d-80d2-6bad896374bf" providerId="ADAL" clId="{C9F3F452-D2BC-403F-BF01-153CFB20CCFC}" dt="2018-01-09T21:31:23.432" v="525" actId="20577"/>
          <ac:spMkLst>
            <pc:docMk/>
            <pc:sldMk cId="3152290058" sldId="258"/>
            <ac:spMk id="2" creationId="{3CFF2B27-77C9-476B-90AA-CDACB19F0D02}"/>
          </ac:spMkLst>
        </pc:spChg>
      </pc:sldChg>
      <pc:sldChg chg="add">
        <pc:chgData name="Paul Tinkler" userId="bcebf29c-73c2-433d-80d2-6bad896374bf" providerId="ADAL" clId="{C9F3F452-D2BC-403F-BF01-153CFB20CCFC}" dt="2018-01-09T21:21:50.040" v="24" actId="20577"/>
        <pc:sldMkLst>
          <pc:docMk/>
          <pc:sldMk cId="3066286179" sldId="259"/>
        </pc:sldMkLst>
      </pc:sldChg>
      <pc:sldChg chg="add">
        <pc:chgData name="Paul Tinkler" userId="bcebf29c-73c2-433d-80d2-6bad896374bf" providerId="ADAL" clId="{C9F3F452-D2BC-403F-BF01-153CFB20CCFC}" dt="2018-01-09T21:21:50.456" v="25" actId="20577"/>
        <pc:sldMkLst>
          <pc:docMk/>
          <pc:sldMk cId="3912249595" sldId="260"/>
        </pc:sldMkLst>
      </pc:sldChg>
      <pc:sldChg chg="add">
        <pc:chgData name="Paul Tinkler" userId="bcebf29c-73c2-433d-80d2-6bad896374bf" providerId="ADAL" clId="{C9F3F452-D2BC-403F-BF01-153CFB20CCFC}" dt="2018-01-09T21:21:50.681" v="26" actId="20577"/>
        <pc:sldMkLst>
          <pc:docMk/>
          <pc:sldMk cId="1988471613" sldId="261"/>
        </pc:sldMkLst>
      </pc:sldChg>
      <pc:sldChg chg="add">
        <pc:chgData name="Paul Tinkler" userId="bcebf29c-73c2-433d-80d2-6bad896374bf" providerId="ADAL" clId="{C9F3F452-D2BC-403F-BF01-153CFB20CCFC}" dt="2018-01-09T21:21:50.858" v="27" actId="20577"/>
        <pc:sldMkLst>
          <pc:docMk/>
          <pc:sldMk cId="63805321" sldId="262"/>
        </pc:sldMkLst>
      </pc:sldChg>
      <pc:sldChg chg="add">
        <pc:chgData name="Paul Tinkler" userId="bcebf29c-73c2-433d-80d2-6bad896374bf" providerId="ADAL" clId="{C9F3F452-D2BC-403F-BF01-153CFB20CCFC}" dt="2018-01-09T21:21:51.033" v="28" actId="20577"/>
        <pc:sldMkLst>
          <pc:docMk/>
          <pc:sldMk cId="802685571" sldId="263"/>
        </pc:sldMkLst>
      </pc:sldChg>
      <pc:sldChg chg="add">
        <pc:chgData name="Paul Tinkler" userId="bcebf29c-73c2-433d-80d2-6bad896374bf" providerId="ADAL" clId="{C9F3F452-D2BC-403F-BF01-153CFB20CCFC}" dt="2018-01-09T21:21:51.194" v="29" actId="20577"/>
        <pc:sldMkLst>
          <pc:docMk/>
          <pc:sldMk cId="3737564302" sldId="264"/>
        </pc:sldMkLst>
      </pc:sldChg>
      <pc:sldChg chg="add">
        <pc:chgData name="Paul Tinkler" userId="bcebf29c-73c2-433d-80d2-6bad896374bf" providerId="ADAL" clId="{C9F3F452-D2BC-403F-BF01-153CFB20CCFC}" dt="2018-01-09T21:21:51.385" v="30" actId="20577"/>
        <pc:sldMkLst>
          <pc:docMk/>
          <pc:sldMk cId="795610917" sldId="265"/>
        </pc:sldMkLst>
      </pc:sldChg>
      <pc:sldChg chg="add">
        <pc:chgData name="Paul Tinkler" userId="bcebf29c-73c2-433d-80d2-6bad896374bf" providerId="ADAL" clId="{C9F3F452-D2BC-403F-BF01-153CFB20CCFC}" dt="2018-01-09T21:21:51.576" v="31" actId="20577"/>
        <pc:sldMkLst>
          <pc:docMk/>
          <pc:sldMk cId="4068165933" sldId="266"/>
        </pc:sldMkLst>
      </pc:sldChg>
      <pc:sldChg chg="add">
        <pc:chgData name="Paul Tinkler" userId="bcebf29c-73c2-433d-80d2-6bad896374bf" providerId="ADAL" clId="{C9F3F452-D2BC-403F-BF01-153CFB20CCFC}" dt="2018-01-09T21:21:51.753" v="32" actId="20577"/>
        <pc:sldMkLst>
          <pc:docMk/>
          <pc:sldMk cId="1807577974" sldId="267"/>
        </pc:sldMkLst>
      </pc:sldChg>
      <pc:sldChg chg="add">
        <pc:chgData name="Paul Tinkler" userId="bcebf29c-73c2-433d-80d2-6bad896374bf" providerId="ADAL" clId="{C9F3F452-D2BC-403F-BF01-153CFB20CCFC}" dt="2018-01-09T21:21:51.930" v="33" actId="20577"/>
        <pc:sldMkLst>
          <pc:docMk/>
          <pc:sldMk cId="1791434154" sldId="268"/>
        </pc:sldMkLst>
      </pc:sldChg>
      <pc:sldChg chg="add">
        <pc:chgData name="Paul Tinkler" userId="bcebf29c-73c2-433d-80d2-6bad896374bf" providerId="ADAL" clId="{C9F3F452-D2BC-403F-BF01-153CFB20CCFC}" dt="2018-01-09T21:21:52.105" v="34" actId="20577"/>
        <pc:sldMkLst>
          <pc:docMk/>
          <pc:sldMk cId="99576057" sldId="269"/>
        </pc:sldMkLst>
      </pc:sldChg>
      <pc:sldChg chg="add">
        <pc:chgData name="Paul Tinkler" userId="bcebf29c-73c2-433d-80d2-6bad896374bf" providerId="ADAL" clId="{C9F3F452-D2BC-403F-BF01-153CFB20CCFC}" dt="2018-01-09T21:21:52.284" v="35" actId="20577"/>
        <pc:sldMkLst>
          <pc:docMk/>
          <pc:sldMk cId="1826267829" sldId="270"/>
        </pc:sldMkLst>
      </pc:sldChg>
      <pc:sldChg chg="add">
        <pc:chgData name="Paul Tinkler" userId="bcebf29c-73c2-433d-80d2-6bad896374bf" providerId="ADAL" clId="{C9F3F452-D2BC-403F-BF01-153CFB20CCFC}" dt="2018-01-09T21:21:52.462" v="36" actId="20577"/>
        <pc:sldMkLst>
          <pc:docMk/>
          <pc:sldMk cId="2770758948" sldId="271"/>
        </pc:sldMkLst>
      </pc:sldChg>
      <pc:sldChg chg="add">
        <pc:chgData name="Paul Tinkler" userId="bcebf29c-73c2-433d-80d2-6bad896374bf" providerId="ADAL" clId="{C9F3F452-D2BC-403F-BF01-153CFB20CCFC}" dt="2018-01-09T21:21:52.637" v="37" actId="20577"/>
        <pc:sldMkLst>
          <pc:docMk/>
          <pc:sldMk cId="1543695189" sldId="272"/>
        </pc:sldMkLst>
      </pc:sldChg>
      <pc:sldChg chg="add">
        <pc:chgData name="Paul Tinkler" userId="bcebf29c-73c2-433d-80d2-6bad896374bf" providerId="ADAL" clId="{C9F3F452-D2BC-403F-BF01-153CFB20CCFC}" dt="2018-01-09T21:21:52.832" v="38" actId="20577"/>
        <pc:sldMkLst>
          <pc:docMk/>
          <pc:sldMk cId="1085114054" sldId="273"/>
        </pc:sldMkLst>
      </pc:sldChg>
      <pc:sldChg chg="add">
        <pc:chgData name="Paul Tinkler" userId="bcebf29c-73c2-433d-80d2-6bad896374bf" providerId="ADAL" clId="{C9F3F452-D2BC-403F-BF01-153CFB20CCFC}" dt="2018-01-09T21:21:53.021" v="39" actId="20577"/>
        <pc:sldMkLst>
          <pc:docMk/>
          <pc:sldMk cId="775196667" sldId="274"/>
        </pc:sldMkLst>
      </pc:sldChg>
      <pc:sldChg chg="modSp add ord modNotesTx">
        <pc:chgData name="Paul Tinkler" userId="bcebf29c-73c2-433d-80d2-6bad896374bf" providerId="ADAL" clId="{C9F3F452-D2BC-403F-BF01-153CFB20CCFC}" dt="2018-01-09T21:31:02.443" v="503" actId="20577"/>
        <pc:sldMkLst>
          <pc:docMk/>
          <pc:sldMk cId="744511977" sldId="275"/>
        </pc:sldMkLst>
        <pc:spChg chg="mod">
          <ac:chgData name="Paul Tinkler" userId="bcebf29c-73c2-433d-80d2-6bad896374bf" providerId="ADAL" clId="{C9F3F452-D2BC-403F-BF01-153CFB20CCFC}" dt="2018-01-09T21:27:07.145" v="212" actId="20577"/>
          <ac:spMkLst>
            <pc:docMk/>
            <pc:sldMk cId="744511977" sldId="275"/>
            <ac:spMk id="2" creationId="{4F1831D7-DE61-4FA3-A032-F7AA3444AE9B}"/>
          </ac:spMkLst>
        </pc:spChg>
        <pc:spChg chg="mod">
          <ac:chgData name="Paul Tinkler" userId="bcebf29c-73c2-433d-80d2-6bad896374bf" providerId="ADAL" clId="{C9F3F452-D2BC-403F-BF01-153CFB20CCFC}" dt="2018-01-09T21:28:59.495" v="221" actId="20577"/>
          <ac:spMkLst>
            <pc:docMk/>
            <pc:sldMk cId="744511977" sldId="275"/>
            <ac:spMk id="3" creationId="{C13140BF-8388-459C-BB3A-FDC52F880F71}"/>
          </ac:spMkLst>
        </pc:spChg>
      </pc:sldChg>
    </pc:docChg>
  </pc:docChgLst>
  <pc:docChgLst>
    <pc:chgData name="Paul Tinkler" userId="bcebf29c-73c2-433d-80d2-6bad896374bf" providerId="ADAL" clId="{14E11E3A-C411-4AF6-AE25-B9B076664EF2}"/>
    <pc:docChg chg="undo custSel delSld modSld">
      <pc:chgData name="Paul Tinkler" userId="bcebf29c-73c2-433d-80d2-6bad896374bf" providerId="ADAL" clId="{14E11E3A-C411-4AF6-AE25-B9B076664EF2}" dt="2018-01-09T23:11:13.703" v="5850" actId="20577"/>
      <pc:docMkLst>
        <pc:docMk/>
      </pc:docMkLst>
      <pc:sldChg chg="modSp">
        <pc:chgData name="Paul Tinkler" userId="bcebf29c-73c2-433d-80d2-6bad896374bf" providerId="ADAL" clId="{14E11E3A-C411-4AF6-AE25-B9B076664EF2}" dt="2018-01-09T23:11:13.703" v="5850" actId="20577"/>
        <pc:sldMkLst>
          <pc:docMk/>
          <pc:sldMk cId="3408955283" sldId="256"/>
        </pc:sldMkLst>
        <pc:spChg chg="mod">
          <ac:chgData name="Paul Tinkler" userId="bcebf29c-73c2-433d-80d2-6bad896374bf" providerId="ADAL" clId="{14E11E3A-C411-4AF6-AE25-B9B076664EF2}" dt="2018-01-09T23:11:13.703" v="5850" actId="20577"/>
          <ac:spMkLst>
            <pc:docMk/>
            <pc:sldMk cId="3408955283" sldId="256"/>
            <ac:spMk id="3" creationId="{00000000-0000-0000-0000-000000000000}"/>
          </ac:spMkLst>
        </pc:spChg>
      </pc:sldChg>
      <pc:sldChg chg="modSp modNotesTx">
        <pc:chgData name="Paul Tinkler" userId="bcebf29c-73c2-433d-80d2-6bad896374bf" providerId="ADAL" clId="{14E11E3A-C411-4AF6-AE25-B9B076664EF2}" dt="2018-01-09T21:37:54.376" v="648" actId="20577"/>
        <pc:sldMkLst>
          <pc:docMk/>
          <pc:sldMk cId="3152290058" sldId="258"/>
        </pc:sldMkLst>
        <pc:spChg chg="mod">
          <ac:chgData name="Paul Tinkler" userId="bcebf29c-73c2-433d-80d2-6bad896374bf" providerId="ADAL" clId="{14E11E3A-C411-4AF6-AE25-B9B076664EF2}" dt="2018-01-09T21:35:05.605" v="271" actId="313"/>
          <ac:spMkLst>
            <pc:docMk/>
            <pc:sldMk cId="3152290058" sldId="258"/>
            <ac:spMk id="3" creationId="{E39A5840-CFC2-4931-9DE0-EF8ED77850BB}"/>
          </ac:spMkLst>
        </pc:spChg>
      </pc:sldChg>
      <pc:sldChg chg="addSp delSp modSp modAnim modNotesTx">
        <pc:chgData name="Paul Tinkler" userId="bcebf29c-73c2-433d-80d2-6bad896374bf" providerId="ADAL" clId="{14E11E3A-C411-4AF6-AE25-B9B076664EF2}" dt="2018-01-09T21:45:17.563" v="1513" actId="20577"/>
        <pc:sldMkLst>
          <pc:docMk/>
          <pc:sldMk cId="3066286179" sldId="259"/>
        </pc:sldMkLst>
        <pc:spChg chg="mod">
          <ac:chgData name="Paul Tinkler" userId="bcebf29c-73c2-433d-80d2-6bad896374bf" providerId="ADAL" clId="{14E11E3A-C411-4AF6-AE25-B9B076664EF2}" dt="2018-01-09T21:40:07.602" v="686" actId="1076"/>
          <ac:spMkLst>
            <pc:docMk/>
            <pc:sldMk cId="3066286179" sldId="259"/>
            <ac:spMk id="2" creationId="{D96B54F8-2323-496B-950C-CB11D020F1B2}"/>
          </ac:spMkLst>
        </pc:spChg>
        <pc:spChg chg="del">
          <ac:chgData name="Paul Tinkler" userId="bcebf29c-73c2-433d-80d2-6bad896374bf" providerId="ADAL" clId="{14E11E3A-C411-4AF6-AE25-B9B076664EF2}" dt="2018-01-09T21:39:35.339" v="680" actId="478"/>
          <ac:spMkLst>
            <pc:docMk/>
            <pc:sldMk cId="3066286179" sldId="259"/>
            <ac:spMk id="3" creationId="{564909B5-30F1-49E6-8CA4-8D12C2F64528}"/>
          </ac:spMkLst>
        </pc:spChg>
        <pc:picChg chg="add mod">
          <ac:chgData name="Paul Tinkler" userId="bcebf29c-73c2-433d-80d2-6bad896374bf" providerId="ADAL" clId="{14E11E3A-C411-4AF6-AE25-B9B076664EF2}" dt="2018-01-09T21:40:01.226" v="685" actId="1076"/>
          <ac:picMkLst>
            <pc:docMk/>
            <pc:sldMk cId="3066286179" sldId="259"/>
            <ac:picMk id="4" creationId="{60C4BEFE-722D-4B55-92F4-A2F4F23C14B1}"/>
          </ac:picMkLst>
        </pc:picChg>
      </pc:sldChg>
      <pc:sldChg chg="addSp delSp modSp modNotesTx">
        <pc:chgData name="Paul Tinkler" userId="bcebf29c-73c2-433d-80d2-6bad896374bf" providerId="ADAL" clId="{14E11E3A-C411-4AF6-AE25-B9B076664EF2}" dt="2018-01-09T22:00:26.390" v="2022" actId="20577"/>
        <pc:sldMkLst>
          <pc:docMk/>
          <pc:sldMk cId="3912249595" sldId="260"/>
        </pc:sldMkLst>
        <pc:spChg chg="mod">
          <ac:chgData name="Paul Tinkler" userId="bcebf29c-73c2-433d-80d2-6bad896374bf" providerId="ADAL" clId="{14E11E3A-C411-4AF6-AE25-B9B076664EF2}" dt="2018-01-09T21:45:54.585" v="1557" actId="20577"/>
          <ac:spMkLst>
            <pc:docMk/>
            <pc:sldMk cId="3912249595" sldId="260"/>
            <ac:spMk id="2" creationId="{0768353B-BFDB-4541-89DD-38B1ED2D9C70}"/>
          </ac:spMkLst>
        </pc:spChg>
        <pc:spChg chg="del">
          <ac:chgData name="Paul Tinkler" userId="bcebf29c-73c2-433d-80d2-6bad896374bf" providerId="ADAL" clId="{14E11E3A-C411-4AF6-AE25-B9B076664EF2}" dt="2018-01-09T21:46:00.711" v="1558" actId="478"/>
          <ac:spMkLst>
            <pc:docMk/>
            <pc:sldMk cId="3912249595" sldId="260"/>
            <ac:spMk id="3" creationId="{9A9CA5F1-D066-428E-93D9-D40391D68764}"/>
          </ac:spMkLst>
        </pc:spChg>
        <pc:spChg chg="add mod">
          <ac:chgData name="Paul Tinkler" userId="bcebf29c-73c2-433d-80d2-6bad896374bf" providerId="ADAL" clId="{14E11E3A-C411-4AF6-AE25-B9B076664EF2}" dt="2018-01-09T21:49:18.380" v="1660" actId="113"/>
          <ac:spMkLst>
            <pc:docMk/>
            <pc:sldMk cId="3912249595" sldId="260"/>
            <ac:spMk id="4" creationId="{2D7C91E1-33EF-44CD-83BE-5A0C569D4DE9}"/>
          </ac:spMkLst>
        </pc:spChg>
        <pc:spChg chg="add mod">
          <ac:chgData name="Paul Tinkler" userId="bcebf29c-73c2-433d-80d2-6bad896374bf" providerId="ADAL" clId="{14E11E3A-C411-4AF6-AE25-B9B076664EF2}" dt="2018-01-09T21:57:48.518" v="1748" actId="1076"/>
          <ac:spMkLst>
            <pc:docMk/>
            <pc:sldMk cId="3912249595" sldId="260"/>
            <ac:spMk id="5" creationId="{8451F6B0-7C01-4AE4-8849-EDF824009222}"/>
          </ac:spMkLst>
        </pc:spChg>
        <pc:spChg chg="add mod">
          <ac:chgData name="Paul Tinkler" userId="bcebf29c-73c2-433d-80d2-6bad896374bf" providerId="ADAL" clId="{14E11E3A-C411-4AF6-AE25-B9B076664EF2}" dt="2018-01-09T21:52:12.510" v="1684" actId="1076"/>
          <ac:spMkLst>
            <pc:docMk/>
            <pc:sldMk cId="3912249595" sldId="260"/>
            <ac:spMk id="6" creationId="{0875F66A-28A9-44B8-8B86-9DB4F9D868DB}"/>
          </ac:spMkLst>
        </pc:spChg>
        <pc:spChg chg="add mod">
          <ac:chgData name="Paul Tinkler" userId="bcebf29c-73c2-433d-80d2-6bad896374bf" providerId="ADAL" clId="{14E11E3A-C411-4AF6-AE25-B9B076664EF2}" dt="2018-01-09T21:56:01.866" v="1727" actId="14100"/>
          <ac:spMkLst>
            <pc:docMk/>
            <pc:sldMk cId="3912249595" sldId="260"/>
            <ac:spMk id="7" creationId="{02D903A8-B3B2-433D-8D79-8042D3FF0398}"/>
          </ac:spMkLst>
        </pc:spChg>
        <pc:spChg chg="add mod">
          <ac:chgData name="Paul Tinkler" userId="bcebf29c-73c2-433d-80d2-6bad896374bf" providerId="ADAL" clId="{14E11E3A-C411-4AF6-AE25-B9B076664EF2}" dt="2018-01-09T21:53:28.238" v="1691" actId="1076"/>
          <ac:spMkLst>
            <pc:docMk/>
            <pc:sldMk cId="3912249595" sldId="260"/>
            <ac:spMk id="8" creationId="{A8FF4DCB-3A1D-4916-9E50-1C86259E925C}"/>
          </ac:spMkLst>
        </pc:spChg>
        <pc:spChg chg="add mod">
          <ac:chgData name="Paul Tinkler" userId="bcebf29c-73c2-433d-80d2-6bad896374bf" providerId="ADAL" clId="{14E11E3A-C411-4AF6-AE25-B9B076664EF2}" dt="2018-01-09T21:53:52.102" v="1693" actId="1076"/>
          <ac:spMkLst>
            <pc:docMk/>
            <pc:sldMk cId="3912249595" sldId="260"/>
            <ac:spMk id="9" creationId="{0049BD88-1B51-4D60-95E5-172FBF3B10D3}"/>
          </ac:spMkLst>
        </pc:spChg>
        <pc:spChg chg="add mod">
          <ac:chgData name="Paul Tinkler" userId="bcebf29c-73c2-433d-80d2-6bad896374bf" providerId="ADAL" clId="{14E11E3A-C411-4AF6-AE25-B9B076664EF2}" dt="2018-01-09T21:54:23.048" v="1706" actId="113"/>
          <ac:spMkLst>
            <pc:docMk/>
            <pc:sldMk cId="3912249595" sldId="260"/>
            <ac:spMk id="27" creationId="{112643D4-AEF0-46D4-94D1-8C89945D506A}"/>
          </ac:spMkLst>
        </pc:spChg>
        <pc:spChg chg="add mod">
          <ac:chgData name="Paul Tinkler" userId="bcebf29c-73c2-433d-80d2-6bad896374bf" providerId="ADAL" clId="{14E11E3A-C411-4AF6-AE25-B9B076664EF2}" dt="2018-01-09T21:54:55.942" v="1709" actId="1076"/>
          <ac:spMkLst>
            <pc:docMk/>
            <pc:sldMk cId="3912249595" sldId="260"/>
            <ac:spMk id="28" creationId="{121F2320-84C5-45D1-A41A-00F84ADA1FDD}"/>
          </ac:spMkLst>
        </pc:spChg>
        <pc:spChg chg="add mod">
          <ac:chgData name="Paul Tinkler" userId="bcebf29c-73c2-433d-80d2-6bad896374bf" providerId="ADAL" clId="{14E11E3A-C411-4AF6-AE25-B9B076664EF2}" dt="2018-01-09T21:55:39.257" v="1723" actId="1076"/>
          <ac:spMkLst>
            <pc:docMk/>
            <pc:sldMk cId="3912249595" sldId="260"/>
            <ac:spMk id="29" creationId="{42DED6C1-1CA2-400E-9277-6C2715184B9A}"/>
          </ac:spMkLst>
        </pc:spChg>
        <pc:spChg chg="add mod">
          <ac:chgData name="Paul Tinkler" userId="bcebf29c-73c2-433d-80d2-6bad896374bf" providerId="ADAL" clId="{14E11E3A-C411-4AF6-AE25-B9B076664EF2}" dt="2018-01-09T21:56:26.153" v="1739" actId="1076"/>
          <ac:spMkLst>
            <pc:docMk/>
            <pc:sldMk cId="3912249595" sldId="260"/>
            <ac:spMk id="30" creationId="{E50A9F82-67A0-4BFE-B3F0-6A4B3E9ABE89}"/>
          </ac:spMkLst>
        </pc:spChg>
        <pc:cxnChg chg="add mod">
          <ac:chgData name="Paul Tinkler" userId="bcebf29c-73c2-433d-80d2-6bad896374bf" providerId="ADAL" clId="{14E11E3A-C411-4AF6-AE25-B9B076664EF2}" dt="2018-01-09T21:56:37.462" v="1740" actId="1582"/>
          <ac:cxnSpMkLst>
            <pc:docMk/>
            <pc:sldMk cId="3912249595" sldId="260"/>
            <ac:cxnSpMk id="11" creationId="{D9E78056-C63E-4F93-95B3-62E0EFA72826}"/>
          </ac:cxnSpMkLst>
        </pc:cxnChg>
        <pc:cxnChg chg="add del mod">
          <ac:chgData name="Paul Tinkler" userId="bcebf29c-73c2-433d-80d2-6bad896374bf" providerId="ADAL" clId="{14E11E3A-C411-4AF6-AE25-B9B076664EF2}" dt="2018-01-09T21:52:42.007" v="1687" actId="478"/>
          <ac:cxnSpMkLst>
            <pc:docMk/>
            <pc:sldMk cId="3912249595" sldId="260"/>
            <ac:cxnSpMk id="14" creationId="{4FB73EAF-8A55-4289-AF41-E9B29C706533}"/>
          </ac:cxnSpMkLst>
        </pc:cxnChg>
        <pc:cxnChg chg="add mod">
          <ac:chgData name="Paul Tinkler" userId="bcebf29c-73c2-433d-80d2-6bad896374bf" providerId="ADAL" clId="{14E11E3A-C411-4AF6-AE25-B9B076664EF2}" dt="2018-01-09T21:56:47.502" v="1741" actId="1582"/>
          <ac:cxnSpMkLst>
            <pc:docMk/>
            <pc:sldMk cId="3912249595" sldId="260"/>
            <ac:cxnSpMk id="17" creationId="{F58FFC97-9FDB-4051-B774-A6D11F6052D5}"/>
          </ac:cxnSpMkLst>
        </pc:cxnChg>
        <pc:cxnChg chg="add mod">
          <ac:chgData name="Paul Tinkler" userId="bcebf29c-73c2-433d-80d2-6bad896374bf" providerId="ADAL" clId="{14E11E3A-C411-4AF6-AE25-B9B076664EF2}" dt="2018-01-09T21:56:58.925" v="1742" actId="1582"/>
          <ac:cxnSpMkLst>
            <pc:docMk/>
            <pc:sldMk cId="3912249595" sldId="260"/>
            <ac:cxnSpMk id="20" creationId="{D3F38E26-078C-4D9F-B60B-1F7153072692}"/>
          </ac:cxnSpMkLst>
        </pc:cxnChg>
        <pc:cxnChg chg="add mod">
          <ac:chgData name="Paul Tinkler" userId="bcebf29c-73c2-433d-80d2-6bad896374bf" providerId="ADAL" clId="{14E11E3A-C411-4AF6-AE25-B9B076664EF2}" dt="2018-01-09T21:57:07.924" v="1743" actId="1582"/>
          <ac:cxnSpMkLst>
            <pc:docMk/>
            <pc:sldMk cId="3912249595" sldId="260"/>
            <ac:cxnSpMk id="24" creationId="{56F78097-2156-494A-B35A-8461B1B144ED}"/>
          </ac:cxnSpMkLst>
        </pc:cxnChg>
        <pc:cxnChg chg="add mod">
          <ac:chgData name="Paul Tinkler" userId="bcebf29c-73c2-433d-80d2-6bad896374bf" providerId="ADAL" clId="{14E11E3A-C411-4AF6-AE25-B9B076664EF2}" dt="2018-01-09T21:58:05.819" v="1749" actId="1582"/>
          <ac:cxnSpMkLst>
            <pc:docMk/>
            <pc:sldMk cId="3912249595" sldId="260"/>
            <ac:cxnSpMk id="36" creationId="{D2D2A3AC-8429-4680-9C87-459D65BE424C}"/>
          </ac:cxnSpMkLst>
        </pc:cxnChg>
      </pc:sldChg>
      <pc:sldChg chg="addSp delSp modSp modNotesTx">
        <pc:chgData name="Paul Tinkler" userId="bcebf29c-73c2-433d-80d2-6bad896374bf" providerId="ADAL" clId="{14E11E3A-C411-4AF6-AE25-B9B076664EF2}" dt="2018-01-09T22:21:40.726" v="3140" actId="20577"/>
        <pc:sldMkLst>
          <pc:docMk/>
          <pc:sldMk cId="1988471613" sldId="261"/>
        </pc:sldMkLst>
        <pc:spChg chg="add del mod">
          <ac:chgData name="Paul Tinkler" userId="bcebf29c-73c2-433d-80d2-6bad896374bf" providerId="ADAL" clId="{14E11E3A-C411-4AF6-AE25-B9B076664EF2}" dt="2018-01-09T22:04:34.814" v="2147" actId="14100"/>
          <ac:spMkLst>
            <pc:docMk/>
            <pc:sldMk cId="1988471613" sldId="261"/>
            <ac:spMk id="2" creationId="{9DAAF12B-7596-4855-9C0E-F51355940F6D}"/>
          </ac:spMkLst>
        </pc:spChg>
        <pc:spChg chg="add del">
          <ac:chgData name="Paul Tinkler" userId="bcebf29c-73c2-433d-80d2-6bad896374bf" providerId="ADAL" clId="{14E11E3A-C411-4AF6-AE25-B9B076664EF2}" dt="2018-01-09T22:02:07.355" v="2058" actId="478"/>
          <ac:spMkLst>
            <pc:docMk/>
            <pc:sldMk cId="1988471613" sldId="261"/>
            <ac:spMk id="3" creationId="{A2902004-F1D0-4A6E-A08A-5FB9270871C8}"/>
          </ac:spMkLst>
        </pc:spChg>
        <pc:spChg chg="add del mod">
          <ac:chgData name="Paul Tinkler" userId="bcebf29c-73c2-433d-80d2-6bad896374bf" providerId="ADAL" clId="{14E11E3A-C411-4AF6-AE25-B9B076664EF2}" dt="2018-01-09T22:03:05.097" v="2063" actId="478"/>
          <ac:spMkLst>
            <pc:docMk/>
            <pc:sldMk cId="1988471613" sldId="261"/>
            <ac:spMk id="4" creationId="{CC293A79-54AD-40F7-BE4F-EDEC58FD7764}"/>
          </ac:spMkLst>
        </pc:spChg>
        <pc:spChg chg="add mod">
          <ac:chgData name="Paul Tinkler" userId="bcebf29c-73c2-433d-80d2-6bad896374bf" providerId="ADAL" clId="{14E11E3A-C411-4AF6-AE25-B9B076664EF2}" dt="2018-01-09T22:19:57.649" v="2964" actId="255"/>
          <ac:spMkLst>
            <pc:docMk/>
            <pc:sldMk cId="1988471613" sldId="261"/>
            <ac:spMk id="5" creationId="{25FCBCE5-C593-4606-8713-6C0E86AC1905}"/>
          </ac:spMkLst>
        </pc:spChg>
        <pc:spChg chg="add mod">
          <ac:chgData name="Paul Tinkler" userId="bcebf29c-73c2-433d-80d2-6bad896374bf" providerId="ADAL" clId="{14E11E3A-C411-4AF6-AE25-B9B076664EF2}" dt="2018-01-09T22:20:05.701" v="2965" actId="255"/>
          <ac:spMkLst>
            <pc:docMk/>
            <pc:sldMk cId="1988471613" sldId="261"/>
            <ac:spMk id="6" creationId="{F772D7F4-6D27-4E1E-B362-80C6D736779A}"/>
          </ac:spMkLst>
        </pc:spChg>
        <pc:spChg chg="add mod">
          <ac:chgData name="Paul Tinkler" userId="bcebf29c-73c2-433d-80d2-6bad896374bf" providerId="ADAL" clId="{14E11E3A-C411-4AF6-AE25-B9B076664EF2}" dt="2018-01-09T22:20:12.806" v="2966" actId="255"/>
          <ac:spMkLst>
            <pc:docMk/>
            <pc:sldMk cId="1988471613" sldId="261"/>
            <ac:spMk id="7" creationId="{9109E0E7-CC58-4690-A116-84012DE6AEFE}"/>
          </ac:spMkLst>
        </pc:spChg>
        <pc:spChg chg="add mod">
          <ac:chgData name="Paul Tinkler" userId="bcebf29c-73c2-433d-80d2-6bad896374bf" providerId="ADAL" clId="{14E11E3A-C411-4AF6-AE25-B9B076664EF2}" dt="2018-01-09T22:20:18.605" v="2967" actId="255"/>
          <ac:spMkLst>
            <pc:docMk/>
            <pc:sldMk cId="1988471613" sldId="261"/>
            <ac:spMk id="8" creationId="{DD1D86B0-C5AD-474B-8BBD-A762D1BBA5A5}"/>
          </ac:spMkLst>
        </pc:spChg>
        <pc:spChg chg="add mod">
          <ac:chgData name="Paul Tinkler" userId="bcebf29c-73c2-433d-80d2-6bad896374bf" providerId="ADAL" clId="{14E11E3A-C411-4AF6-AE25-B9B076664EF2}" dt="2018-01-09T22:12:00.350" v="2415" actId="1076"/>
          <ac:spMkLst>
            <pc:docMk/>
            <pc:sldMk cId="1988471613" sldId="261"/>
            <ac:spMk id="9" creationId="{6BA3563F-CD8C-4ABD-9B13-E577CA0D2A29}"/>
          </ac:spMkLst>
        </pc:spChg>
        <pc:spChg chg="add mod">
          <ac:chgData name="Paul Tinkler" userId="bcebf29c-73c2-433d-80d2-6bad896374bf" providerId="ADAL" clId="{14E11E3A-C411-4AF6-AE25-B9B076664EF2}" dt="2018-01-09T22:12:18.976" v="2421" actId="6549"/>
          <ac:spMkLst>
            <pc:docMk/>
            <pc:sldMk cId="1988471613" sldId="261"/>
            <ac:spMk id="10" creationId="{04E5FAC5-4122-420B-ADA9-ED2B9319E6E6}"/>
          </ac:spMkLst>
        </pc:spChg>
        <pc:spChg chg="add mod">
          <ac:chgData name="Paul Tinkler" userId="bcebf29c-73c2-433d-80d2-6bad896374bf" providerId="ADAL" clId="{14E11E3A-C411-4AF6-AE25-B9B076664EF2}" dt="2018-01-09T22:16:24.725" v="2549" actId="1076"/>
          <ac:spMkLst>
            <pc:docMk/>
            <pc:sldMk cId="1988471613" sldId="261"/>
            <ac:spMk id="17" creationId="{8E823250-255C-4254-825A-0FEB01F659FE}"/>
          </ac:spMkLst>
        </pc:spChg>
        <pc:cxnChg chg="add mod">
          <ac:chgData name="Paul Tinkler" userId="bcebf29c-73c2-433d-80d2-6bad896374bf" providerId="ADAL" clId="{14E11E3A-C411-4AF6-AE25-B9B076664EF2}" dt="2018-01-09T22:12:51.802" v="2423" actId="1582"/>
          <ac:cxnSpMkLst>
            <pc:docMk/>
            <pc:sldMk cId="1988471613" sldId="261"/>
            <ac:cxnSpMk id="12" creationId="{E6E8CC55-6168-4439-BF69-70C144B78080}"/>
          </ac:cxnSpMkLst>
        </pc:cxnChg>
        <pc:cxnChg chg="add mod">
          <ac:chgData name="Paul Tinkler" userId="bcebf29c-73c2-433d-80d2-6bad896374bf" providerId="ADAL" clId="{14E11E3A-C411-4AF6-AE25-B9B076664EF2}" dt="2018-01-09T22:13:10.869" v="2426" actId="14100"/>
          <ac:cxnSpMkLst>
            <pc:docMk/>
            <pc:sldMk cId="1988471613" sldId="261"/>
            <ac:cxnSpMk id="13" creationId="{2BCED88A-3FA6-40C4-8EB4-6EA38DF1F845}"/>
          </ac:cxnSpMkLst>
        </pc:cxnChg>
        <pc:cxnChg chg="add mod">
          <ac:chgData name="Paul Tinkler" userId="bcebf29c-73c2-433d-80d2-6bad896374bf" providerId="ADAL" clId="{14E11E3A-C411-4AF6-AE25-B9B076664EF2}" dt="2018-01-09T22:13:30.097" v="2429" actId="1076"/>
          <ac:cxnSpMkLst>
            <pc:docMk/>
            <pc:sldMk cId="1988471613" sldId="261"/>
            <ac:cxnSpMk id="15" creationId="{905CB214-B682-417D-9C15-B5695474AA85}"/>
          </ac:cxnSpMkLst>
        </pc:cxnChg>
      </pc:sldChg>
      <pc:sldChg chg="addSp delSp modSp">
        <pc:chgData name="Paul Tinkler" userId="bcebf29c-73c2-433d-80d2-6bad896374bf" providerId="ADAL" clId="{14E11E3A-C411-4AF6-AE25-B9B076664EF2}" dt="2018-01-09T22:34:01.884" v="3324"/>
        <pc:sldMkLst>
          <pc:docMk/>
          <pc:sldMk cId="63805321" sldId="262"/>
        </pc:sldMkLst>
        <pc:spChg chg="mod">
          <ac:chgData name="Paul Tinkler" userId="bcebf29c-73c2-433d-80d2-6bad896374bf" providerId="ADAL" clId="{14E11E3A-C411-4AF6-AE25-B9B076664EF2}" dt="2018-01-09T22:22:31.465" v="3181" actId="255"/>
          <ac:spMkLst>
            <pc:docMk/>
            <pc:sldMk cId="63805321" sldId="262"/>
            <ac:spMk id="2" creationId="{7DE26725-BB54-457C-92BE-F4D946D99762}"/>
          </ac:spMkLst>
        </pc:spChg>
        <pc:spChg chg="del">
          <ac:chgData name="Paul Tinkler" userId="bcebf29c-73c2-433d-80d2-6bad896374bf" providerId="ADAL" clId="{14E11E3A-C411-4AF6-AE25-B9B076664EF2}" dt="2018-01-09T22:22:36.474" v="3182" actId="478"/>
          <ac:spMkLst>
            <pc:docMk/>
            <pc:sldMk cId="63805321" sldId="262"/>
            <ac:spMk id="3" creationId="{19066B0D-7965-4DB2-B984-AC8B9CFE9D36}"/>
          </ac:spMkLst>
        </pc:spChg>
        <pc:spChg chg="add mod">
          <ac:chgData name="Paul Tinkler" userId="bcebf29c-73c2-433d-80d2-6bad896374bf" providerId="ADAL" clId="{14E11E3A-C411-4AF6-AE25-B9B076664EF2}" dt="2018-01-09T22:32:19.845" v="3253" actId="20577"/>
          <ac:spMkLst>
            <pc:docMk/>
            <pc:sldMk cId="63805321" sldId="262"/>
            <ac:spMk id="4" creationId="{79E05C18-BBB7-41D0-82ED-B6166BC58685}"/>
          </ac:spMkLst>
        </pc:spChg>
        <pc:spChg chg="add mod">
          <ac:chgData name="Paul Tinkler" userId="bcebf29c-73c2-433d-80d2-6bad896374bf" providerId="ADAL" clId="{14E11E3A-C411-4AF6-AE25-B9B076664EF2}" dt="2018-01-09T22:32:58.325" v="3291" actId="20577"/>
          <ac:spMkLst>
            <pc:docMk/>
            <pc:sldMk cId="63805321" sldId="262"/>
            <ac:spMk id="5" creationId="{542E222B-3526-488E-AA2D-D01212881D8D}"/>
          </ac:spMkLst>
        </pc:spChg>
        <pc:spChg chg="add mod">
          <ac:chgData name="Paul Tinkler" userId="bcebf29c-73c2-433d-80d2-6bad896374bf" providerId="ADAL" clId="{14E11E3A-C411-4AF6-AE25-B9B076664EF2}" dt="2018-01-09T22:34:01.884" v="3324"/>
          <ac:spMkLst>
            <pc:docMk/>
            <pc:sldMk cId="63805321" sldId="262"/>
            <ac:spMk id="6" creationId="{EF341BFB-602C-4695-A7CA-7E3796F86616}"/>
          </ac:spMkLst>
        </pc:spChg>
        <pc:spChg chg="add mod">
          <ac:chgData name="Paul Tinkler" userId="bcebf29c-73c2-433d-80d2-6bad896374bf" providerId="ADAL" clId="{14E11E3A-C411-4AF6-AE25-B9B076664EF2}" dt="2018-01-09T22:33:47.411" v="3323"/>
          <ac:spMkLst>
            <pc:docMk/>
            <pc:sldMk cId="63805321" sldId="262"/>
            <ac:spMk id="7" creationId="{9CED1D81-9ABA-4EEE-A8A8-08A1C0603232}"/>
          </ac:spMkLst>
        </pc:spChg>
        <pc:spChg chg="add del mod">
          <ac:chgData name="Paul Tinkler" userId="bcebf29c-73c2-433d-80d2-6bad896374bf" providerId="ADAL" clId="{14E11E3A-C411-4AF6-AE25-B9B076664EF2}" dt="2018-01-09T22:30:06.037" v="3231" actId="478"/>
          <ac:spMkLst>
            <pc:docMk/>
            <pc:sldMk cId="63805321" sldId="262"/>
            <ac:spMk id="8" creationId="{EDB94A4C-A199-4F6D-92F4-F468A6C01972}"/>
          </ac:spMkLst>
        </pc:spChg>
        <pc:spChg chg="add del mod">
          <ac:chgData name="Paul Tinkler" userId="bcebf29c-73c2-433d-80d2-6bad896374bf" providerId="ADAL" clId="{14E11E3A-C411-4AF6-AE25-B9B076664EF2}" dt="2018-01-09T22:30:07.622" v="3232" actId="478"/>
          <ac:spMkLst>
            <pc:docMk/>
            <pc:sldMk cId="63805321" sldId="262"/>
            <ac:spMk id="9" creationId="{8CB8EFB0-412B-424E-8579-DC76CDE6F1CF}"/>
          </ac:spMkLst>
        </pc:spChg>
        <pc:spChg chg="add del mod">
          <ac:chgData name="Paul Tinkler" userId="bcebf29c-73c2-433d-80d2-6bad896374bf" providerId="ADAL" clId="{14E11E3A-C411-4AF6-AE25-B9B076664EF2}" dt="2018-01-09T22:30:04.199" v="3230" actId="478"/>
          <ac:spMkLst>
            <pc:docMk/>
            <pc:sldMk cId="63805321" sldId="262"/>
            <ac:spMk id="10" creationId="{04339EDB-11AE-496A-8660-15DCF38139E3}"/>
          </ac:spMkLst>
        </pc:spChg>
        <pc:spChg chg="add del mod">
          <ac:chgData name="Paul Tinkler" userId="bcebf29c-73c2-433d-80d2-6bad896374bf" providerId="ADAL" clId="{14E11E3A-C411-4AF6-AE25-B9B076664EF2}" dt="2018-01-09T22:28:33.388" v="3213" actId="478"/>
          <ac:spMkLst>
            <pc:docMk/>
            <pc:sldMk cId="63805321" sldId="262"/>
            <ac:spMk id="11" creationId="{B63A6A01-536D-400D-9CF8-B91145F592AD}"/>
          </ac:spMkLst>
        </pc:spChg>
        <pc:spChg chg="add del mod">
          <ac:chgData name="Paul Tinkler" userId="bcebf29c-73c2-433d-80d2-6bad896374bf" providerId="ADAL" clId="{14E11E3A-C411-4AF6-AE25-B9B076664EF2}" dt="2018-01-09T22:30:08.697" v="3233" actId="478"/>
          <ac:spMkLst>
            <pc:docMk/>
            <pc:sldMk cId="63805321" sldId="262"/>
            <ac:spMk id="12" creationId="{AA52BD32-0B51-480D-8136-923496251BC9}"/>
          </ac:spMkLst>
        </pc:spChg>
        <pc:cxnChg chg="add mod">
          <ac:chgData name="Paul Tinkler" userId="bcebf29c-73c2-433d-80d2-6bad896374bf" providerId="ADAL" clId="{14E11E3A-C411-4AF6-AE25-B9B076664EF2}" dt="2018-01-09T22:32:12.985" v="3246" actId="1582"/>
          <ac:cxnSpMkLst>
            <pc:docMk/>
            <pc:sldMk cId="63805321" sldId="262"/>
            <ac:cxnSpMk id="14" creationId="{88EE7E80-BF77-4F3E-8735-D7C638D54A8C}"/>
          </ac:cxnSpMkLst>
        </pc:cxnChg>
        <pc:cxnChg chg="add mod">
          <ac:chgData name="Paul Tinkler" userId="bcebf29c-73c2-433d-80d2-6bad896374bf" providerId="ADAL" clId="{14E11E3A-C411-4AF6-AE25-B9B076664EF2}" dt="2018-01-09T22:31:51.895" v="3243" actId="1582"/>
          <ac:cxnSpMkLst>
            <pc:docMk/>
            <pc:sldMk cId="63805321" sldId="262"/>
            <ac:cxnSpMk id="16" creationId="{3157E6BA-C62F-4190-B61B-91249E14D23D}"/>
          </ac:cxnSpMkLst>
        </pc:cxnChg>
        <pc:cxnChg chg="add del mod">
          <ac:chgData name="Paul Tinkler" userId="bcebf29c-73c2-433d-80d2-6bad896374bf" providerId="ADAL" clId="{14E11E3A-C411-4AF6-AE25-B9B076664EF2}" dt="2018-01-09T22:31:09.578" v="3239" actId="478"/>
          <ac:cxnSpMkLst>
            <pc:docMk/>
            <pc:sldMk cId="63805321" sldId="262"/>
            <ac:cxnSpMk id="18" creationId="{7265B829-D5EC-4046-A363-C899DFFAB8C5}"/>
          </ac:cxnSpMkLst>
        </pc:cxnChg>
        <pc:cxnChg chg="add mod">
          <ac:chgData name="Paul Tinkler" userId="bcebf29c-73c2-433d-80d2-6bad896374bf" providerId="ADAL" clId="{14E11E3A-C411-4AF6-AE25-B9B076664EF2}" dt="2018-01-09T22:32:01.018" v="3244" actId="1582"/>
          <ac:cxnSpMkLst>
            <pc:docMk/>
            <pc:sldMk cId="63805321" sldId="262"/>
            <ac:cxnSpMk id="21" creationId="{2D847EC8-78A8-4A9E-8B7D-797D701C2F03}"/>
          </ac:cxnSpMkLst>
        </pc:cxnChg>
        <pc:cxnChg chg="add mod">
          <ac:chgData name="Paul Tinkler" userId="bcebf29c-73c2-433d-80d2-6bad896374bf" providerId="ADAL" clId="{14E11E3A-C411-4AF6-AE25-B9B076664EF2}" dt="2018-01-09T22:32:07.129" v="3245" actId="1582"/>
          <ac:cxnSpMkLst>
            <pc:docMk/>
            <pc:sldMk cId="63805321" sldId="262"/>
            <ac:cxnSpMk id="23" creationId="{C28B0633-A61E-450B-B77D-D64E6814CB50}"/>
          </ac:cxnSpMkLst>
        </pc:cxnChg>
      </pc:sldChg>
      <pc:sldChg chg="modSp modNotesTx">
        <pc:chgData name="Paul Tinkler" userId="bcebf29c-73c2-433d-80d2-6bad896374bf" providerId="ADAL" clId="{14E11E3A-C411-4AF6-AE25-B9B076664EF2}" dt="2018-01-09T22:42:43.372" v="4301" actId="20577"/>
        <pc:sldMkLst>
          <pc:docMk/>
          <pc:sldMk cId="802685571" sldId="263"/>
        </pc:sldMkLst>
        <pc:spChg chg="mod">
          <ac:chgData name="Paul Tinkler" userId="bcebf29c-73c2-433d-80d2-6bad896374bf" providerId="ADAL" clId="{14E11E3A-C411-4AF6-AE25-B9B076664EF2}" dt="2018-01-09T22:35:28.330" v="3371" actId="313"/>
          <ac:spMkLst>
            <pc:docMk/>
            <pc:sldMk cId="802685571" sldId="263"/>
            <ac:spMk id="2" creationId="{FD9E88EB-736D-4E83-85EB-9B37487F9C5B}"/>
          </ac:spMkLst>
        </pc:spChg>
        <pc:spChg chg="mod">
          <ac:chgData name="Paul Tinkler" userId="bcebf29c-73c2-433d-80d2-6bad896374bf" providerId="ADAL" clId="{14E11E3A-C411-4AF6-AE25-B9B076664EF2}" dt="2018-01-09T22:37:59.483" v="3555" actId="114"/>
          <ac:spMkLst>
            <pc:docMk/>
            <pc:sldMk cId="802685571" sldId="263"/>
            <ac:spMk id="3" creationId="{707808C1-53E7-4EDA-A9D5-DFB0098E38AD}"/>
          </ac:spMkLst>
        </pc:spChg>
      </pc:sldChg>
      <pc:sldChg chg="addSp delSp modSp modNotesTx">
        <pc:chgData name="Paul Tinkler" userId="bcebf29c-73c2-433d-80d2-6bad896374bf" providerId="ADAL" clId="{14E11E3A-C411-4AF6-AE25-B9B076664EF2}" dt="2018-01-09T22:48:37.369" v="4583" actId="20577"/>
        <pc:sldMkLst>
          <pc:docMk/>
          <pc:sldMk cId="3737564302" sldId="264"/>
        </pc:sldMkLst>
        <pc:spChg chg="mod">
          <ac:chgData name="Paul Tinkler" userId="bcebf29c-73c2-433d-80d2-6bad896374bf" providerId="ADAL" clId="{14E11E3A-C411-4AF6-AE25-B9B076664EF2}" dt="2018-01-09T22:48:37.369" v="4583" actId="20577"/>
          <ac:spMkLst>
            <pc:docMk/>
            <pc:sldMk cId="3737564302" sldId="264"/>
            <ac:spMk id="2" creationId="{25319C45-359C-49D3-B254-DBA16A011EB9}"/>
          </ac:spMkLst>
        </pc:spChg>
        <pc:spChg chg="del">
          <ac:chgData name="Paul Tinkler" userId="bcebf29c-73c2-433d-80d2-6bad896374bf" providerId="ADAL" clId="{14E11E3A-C411-4AF6-AE25-B9B076664EF2}" dt="2018-01-09T22:44:57.973" v="4357" actId="478"/>
          <ac:spMkLst>
            <pc:docMk/>
            <pc:sldMk cId="3737564302" sldId="264"/>
            <ac:spMk id="3" creationId="{98A697B5-85E2-4F34-BB5C-2AE069DDE692}"/>
          </ac:spMkLst>
        </pc:spChg>
        <pc:picChg chg="add mod">
          <ac:chgData name="Paul Tinkler" userId="bcebf29c-73c2-433d-80d2-6bad896374bf" providerId="ADAL" clId="{14E11E3A-C411-4AF6-AE25-B9B076664EF2}" dt="2018-01-09T22:45:28.152" v="4361" actId="1076"/>
          <ac:picMkLst>
            <pc:docMk/>
            <pc:sldMk cId="3737564302" sldId="264"/>
            <ac:picMk id="4" creationId="{5D5B77ED-84A5-48C5-8D02-1A9E3AD59793}"/>
          </ac:picMkLst>
        </pc:picChg>
      </pc:sldChg>
      <pc:sldChg chg="modSp modNotesTx">
        <pc:chgData name="Paul Tinkler" userId="bcebf29c-73c2-433d-80d2-6bad896374bf" providerId="ADAL" clId="{14E11E3A-C411-4AF6-AE25-B9B076664EF2}" dt="2018-01-09T23:01:40.100" v="5593" actId="20577"/>
        <pc:sldMkLst>
          <pc:docMk/>
          <pc:sldMk cId="795610917" sldId="265"/>
        </pc:sldMkLst>
        <pc:spChg chg="mod">
          <ac:chgData name="Paul Tinkler" userId="bcebf29c-73c2-433d-80d2-6bad896374bf" providerId="ADAL" clId="{14E11E3A-C411-4AF6-AE25-B9B076664EF2}" dt="2018-01-09T22:49:02.672" v="4585" actId="27636"/>
          <ac:spMkLst>
            <pc:docMk/>
            <pc:sldMk cId="795610917" sldId="265"/>
            <ac:spMk id="2" creationId="{0D4E5825-3CA8-48F1-BA18-DE6B60E97A80}"/>
          </ac:spMkLst>
        </pc:spChg>
        <pc:spChg chg="mod">
          <ac:chgData name="Paul Tinkler" userId="bcebf29c-73c2-433d-80d2-6bad896374bf" providerId="ADAL" clId="{14E11E3A-C411-4AF6-AE25-B9B076664EF2}" dt="2018-01-09T22:55:13.911" v="4926" actId="114"/>
          <ac:spMkLst>
            <pc:docMk/>
            <pc:sldMk cId="795610917" sldId="265"/>
            <ac:spMk id="3" creationId="{2226FB86-B85E-4D6A-ABF0-FAFFCDA5D387}"/>
          </ac:spMkLst>
        </pc:spChg>
      </pc:sldChg>
      <pc:sldChg chg="addSp delSp modSp">
        <pc:chgData name="Paul Tinkler" userId="bcebf29c-73c2-433d-80d2-6bad896374bf" providerId="ADAL" clId="{14E11E3A-C411-4AF6-AE25-B9B076664EF2}" dt="2018-01-09T23:10:03.904" v="5811" actId="1076"/>
        <pc:sldMkLst>
          <pc:docMk/>
          <pc:sldMk cId="4068165933" sldId="266"/>
        </pc:sldMkLst>
        <pc:spChg chg="mod">
          <ac:chgData name="Paul Tinkler" userId="bcebf29c-73c2-433d-80d2-6bad896374bf" providerId="ADAL" clId="{14E11E3A-C411-4AF6-AE25-B9B076664EF2}" dt="2018-01-09T23:03:18.442" v="5594"/>
          <ac:spMkLst>
            <pc:docMk/>
            <pc:sldMk cId="4068165933" sldId="266"/>
            <ac:spMk id="2" creationId="{9763881F-CC60-4A5D-9FC3-E3EF7BE531DB}"/>
          </ac:spMkLst>
        </pc:spChg>
        <pc:spChg chg="mod">
          <ac:chgData name="Paul Tinkler" userId="bcebf29c-73c2-433d-80d2-6bad896374bf" providerId="ADAL" clId="{14E11E3A-C411-4AF6-AE25-B9B076664EF2}" dt="2018-01-09T23:03:30.620" v="5597" actId="20577"/>
          <ac:spMkLst>
            <pc:docMk/>
            <pc:sldMk cId="4068165933" sldId="266"/>
            <ac:spMk id="3" creationId="{17867540-1C3C-4AF2-8696-15BE91F66B20}"/>
          </ac:spMkLst>
        </pc:spChg>
        <pc:spChg chg="add del mod">
          <ac:chgData name="Paul Tinkler" userId="bcebf29c-73c2-433d-80d2-6bad896374bf" providerId="ADAL" clId="{14E11E3A-C411-4AF6-AE25-B9B076664EF2}" dt="2018-01-09T23:09:54.314" v="5809" actId="478"/>
          <ac:spMkLst>
            <pc:docMk/>
            <pc:sldMk cId="4068165933" sldId="266"/>
            <ac:spMk id="6" creationId="{E5433C60-59B6-47A9-BF4D-DA4227E43B44}"/>
          </ac:spMkLst>
        </pc:spChg>
        <pc:picChg chg="add mod">
          <ac:chgData name="Paul Tinkler" userId="bcebf29c-73c2-433d-80d2-6bad896374bf" providerId="ADAL" clId="{14E11E3A-C411-4AF6-AE25-B9B076664EF2}" dt="2018-01-09T23:10:03.904" v="5811" actId="1076"/>
          <ac:picMkLst>
            <pc:docMk/>
            <pc:sldMk cId="4068165933" sldId="266"/>
            <ac:picMk id="5" creationId="{C81D2DA0-34BB-496D-9596-44C2D12111D7}"/>
          </ac:picMkLst>
        </pc:picChg>
      </pc:sldChg>
      <pc:sldChg chg="addSp delSp modSp">
        <pc:chgData name="Paul Tinkler" userId="bcebf29c-73c2-433d-80d2-6bad896374bf" providerId="ADAL" clId="{14E11E3A-C411-4AF6-AE25-B9B076664EF2}" dt="2018-01-09T23:10:47.219" v="5833" actId="20577"/>
        <pc:sldMkLst>
          <pc:docMk/>
          <pc:sldMk cId="1807577974" sldId="267"/>
        </pc:sldMkLst>
        <pc:spChg chg="mod">
          <ac:chgData name="Paul Tinkler" userId="bcebf29c-73c2-433d-80d2-6bad896374bf" providerId="ADAL" clId="{14E11E3A-C411-4AF6-AE25-B9B076664EF2}" dt="2018-01-09T23:08:06.936" v="5792" actId="1076"/>
          <ac:spMkLst>
            <pc:docMk/>
            <pc:sldMk cId="1807577974" sldId="267"/>
            <ac:spMk id="2" creationId="{450475BC-3159-4BBD-9158-209ACA0688E5}"/>
          </ac:spMkLst>
        </pc:spChg>
        <pc:spChg chg="mod">
          <ac:chgData name="Paul Tinkler" userId="bcebf29c-73c2-433d-80d2-6bad896374bf" providerId="ADAL" clId="{14E11E3A-C411-4AF6-AE25-B9B076664EF2}" dt="2018-01-09T23:10:47.219" v="5833" actId="20577"/>
          <ac:spMkLst>
            <pc:docMk/>
            <pc:sldMk cId="1807577974" sldId="267"/>
            <ac:spMk id="3" creationId="{39F87A9D-2368-4FF9-97F0-70A74AA65E05}"/>
          </ac:spMkLst>
        </pc:spChg>
        <pc:spChg chg="add del mod">
          <ac:chgData name="Paul Tinkler" userId="bcebf29c-73c2-433d-80d2-6bad896374bf" providerId="ADAL" clId="{14E11E3A-C411-4AF6-AE25-B9B076664EF2}" dt="2018-01-09T23:07:31.355" v="5787" actId="478"/>
          <ac:spMkLst>
            <pc:docMk/>
            <pc:sldMk cId="1807577974" sldId="267"/>
            <ac:spMk id="6" creationId="{1E224D51-8749-4F88-B3AC-1DB52857D0E9}"/>
          </ac:spMkLst>
        </pc:spChg>
        <pc:picChg chg="add mod ord">
          <ac:chgData name="Paul Tinkler" userId="bcebf29c-73c2-433d-80d2-6bad896374bf" providerId="ADAL" clId="{14E11E3A-C411-4AF6-AE25-B9B076664EF2}" dt="2018-01-09T23:09:10.120" v="5807" actId="14100"/>
          <ac:picMkLst>
            <pc:docMk/>
            <pc:sldMk cId="1807577974" sldId="267"/>
            <ac:picMk id="5" creationId="{C18A429F-6608-412B-A842-F8702834BA2C}"/>
          </ac:picMkLst>
        </pc:picChg>
      </pc:sldChg>
      <pc:sldChg chg="del">
        <pc:chgData name="Paul Tinkler" userId="bcebf29c-73c2-433d-80d2-6bad896374bf" providerId="ADAL" clId="{14E11E3A-C411-4AF6-AE25-B9B076664EF2}" dt="2018-01-09T23:10:24.925" v="5818" actId="2696"/>
        <pc:sldMkLst>
          <pc:docMk/>
          <pc:sldMk cId="1791434154" sldId="268"/>
        </pc:sldMkLst>
      </pc:sldChg>
      <pc:sldChg chg="del">
        <pc:chgData name="Paul Tinkler" userId="bcebf29c-73c2-433d-80d2-6bad896374bf" providerId="ADAL" clId="{14E11E3A-C411-4AF6-AE25-B9B076664EF2}" dt="2018-01-09T23:10:23.600" v="5817" actId="2696"/>
        <pc:sldMkLst>
          <pc:docMk/>
          <pc:sldMk cId="99576057" sldId="269"/>
        </pc:sldMkLst>
      </pc:sldChg>
      <pc:sldChg chg="del">
        <pc:chgData name="Paul Tinkler" userId="bcebf29c-73c2-433d-80d2-6bad896374bf" providerId="ADAL" clId="{14E11E3A-C411-4AF6-AE25-B9B076664EF2}" dt="2018-01-09T23:10:22.844" v="5816" actId="2696"/>
        <pc:sldMkLst>
          <pc:docMk/>
          <pc:sldMk cId="1826267829" sldId="270"/>
        </pc:sldMkLst>
      </pc:sldChg>
      <pc:sldChg chg="del">
        <pc:chgData name="Paul Tinkler" userId="bcebf29c-73c2-433d-80d2-6bad896374bf" providerId="ADAL" clId="{14E11E3A-C411-4AF6-AE25-B9B076664EF2}" dt="2018-01-09T23:10:22.459" v="5815" actId="2696"/>
        <pc:sldMkLst>
          <pc:docMk/>
          <pc:sldMk cId="2770758948" sldId="271"/>
        </pc:sldMkLst>
      </pc:sldChg>
      <pc:sldChg chg="del">
        <pc:chgData name="Paul Tinkler" userId="bcebf29c-73c2-433d-80d2-6bad896374bf" providerId="ADAL" clId="{14E11E3A-C411-4AF6-AE25-B9B076664EF2}" dt="2018-01-09T23:10:22.086" v="5814" actId="2696"/>
        <pc:sldMkLst>
          <pc:docMk/>
          <pc:sldMk cId="1543695189" sldId="272"/>
        </pc:sldMkLst>
      </pc:sldChg>
      <pc:sldChg chg="del">
        <pc:chgData name="Paul Tinkler" userId="bcebf29c-73c2-433d-80d2-6bad896374bf" providerId="ADAL" clId="{14E11E3A-C411-4AF6-AE25-B9B076664EF2}" dt="2018-01-09T23:10:21.690" v="5813" actId="2696"/>
        <pc:sldMkLst>
          <pc:docMk/>
          <pc:sldMk cId="1085114054" sldId="273"/>
        </pc:sldMkLst>
      </pc:sldChg>
      <pc:sldChg chg="del">
        <pc:chgData name="Paul Tinkler" userId="bcebf29c-73c2-433d-80d2-6bad896374bf" providerId="ADAL" clId="{14E11E3A-C411-4AF6-AE25-B9B076664EF2}" dt="2018-01-09T23:10:21.243" v="5812" actId="2696"/>
        <pc:sldMkLst>
          <pc:docMk/>
          <pc:sldMk cId="775196667" sldId="274"/>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14/02/2018</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xmlns=""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6DF09A-2FA4-463C-8CBE-5124BFA8A088}" type="datetimeFigureOut">
              <a:rPr lang="en-GB" smtClean="0"/>
              <a:pPr/>
              <a:t>14/02/2018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08981C-5477-41DA-A44B-80B5904A5173}" type="slidenum">
              <a:rPr lang="en-GB" smtClean="0"/>
              <a:pPr/>
              <a:t>‹#›</a:t>
            </a:fld>
            <a:endParaRPr lang="en-GB"/>
          </a:p>
        </p:txBody>
      </p:sp>
    </p:spTree>
    <p:extLst>
      <p:ext uri="{BB962C8B-B14F-4D97-AF65-F5344CB8AC3E}">
        <p14:creationId xmlns:p14="http://schemas.microsoft.com/office/powerpoint/2010/main" xmlns="" val="1455262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thebalance.com/communication-in-the-workplace-1918089"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reveal the topics covered last time, only after the students have identified the key themes covered, and the activities they performed.  Draw out, and capture on flipchart, the key learning points they identify before summarising yourself using the slide</a:t>
            </a:r>
            <a:r>
              <a:rPr lang="en-GB" dirty="0" smtClean="0"/>
              <a:t>.</a:t>
            </a:r>
          </a:p>
          <a:p>
            <a:endParaRPr lang="en-GB" dirty="0" smtClean="0"/>
          </a:p>
        </p:txBody>
      </p:sp>
      <p:sp>
        <p:nvSpPr>
          <p:cNvPr id="4" name="Slide Number Placeholder 3"/>
          <p:cNvSpPr>
            <a:spLocks noGrp="1"/>
          </p:cNvSpPr>
          <p:nvPr>
            <p:ph type="sldNum" sz="quarter" idx="10"/>
          </p:nvPr>
        </p:nvSpPr>
        <p:spPr/>
        <p:txBody>
          <a:bodyPr/>
          <a:lstStyle/>
          <a:p>
            <a:fld id="{2E08981C-5477-41DA-A44B-80B5904A5173}" type="slidenum">
              <a:rPr lang="en-GB" smtClean="0"/>
              <a:pPr/>
              <a:t>3</a:t>
            </a:fld>
            <a:endParaRPr lang="en-GB"/>
          </a:p>
        </p:txBody>
      </p:sp>
    </p:spTree>
    <p:extLst>
      <p:ext uri="{BB962C8B-B14F-4D97-AF65-F5344CB8AC3E}">
        <p14:creationId xmlns:p14="http://schemas.microsoft.com/office/powerpoint/2010/main" xmlns="" val="23186749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7500" lnSpcReduction="20000"/>
          </a:bodyPr>
          <a:lstStyle/>
          <a:p>
            <a:r>
              <a:rPr lang="en-GB" sz="1200" b="0" i="0" kern="1200" dirty="0" smtClean="0">
                <a:solidFill>
                  <a:schemeClr val="tx1"/>
                </a:solidFill>
                <a:latin typeface="+mn-lt"/>
                <a:ea typeface="+mn-ea"/>
                <a:cs typeface="+mn-cs"/>
              </a:rPr>
              <a:t>Nonverbal communication is the transmission of information in addition to </a:t>
            </a:r>
            <a:r>
              <a:rPr lang="en-GB" sz="1200" b="0" i="0" u="none" strike="noStrike" kern="1200" dirty="0" smtClean="0">
                <a:solidFill>
                  <a:schemeClr val="tx1"/>
                </a:solidFill>
                <a:effectLst/>
                <a:latin typeface="+mn-lt"/>
                <a:ea typeface="+mn-ea"/>
                <a:cs typeface="+mn-cs"/>
                <a:hlinkClick r:id="rId3"/>
              </a:rPr>
              <a:t>words in a communication</a:t>
            </a:r>
            <a:r>
              <a:rPr lang="en-GB" sz="1200" b="0" i="0" kern="1200" dirty="0" smtClean="0">
                <a:solidFill>
                  <a:schemeClr val="tx1"/>
                </a:solidFill>
                <a:latin typeface="+mn-lt"/>
                <a:ea typeface="+mn-ea"/>
                <a:cs typeface="+mn-cs"/>
              </a:rPr>
              <a:t> to an audience or receiver of the communication content.</a:t>
            </a:r>
          </a:p>
          <a:p>
            <a:r>
              <a:rPr lang="en-GB" sz="1200" b="0" i="0" kern="1200" dirty="0" smtClean="0">
                <a:solidFill>
                  <a:schemeClr val="tx1"/>
                </a:solidFill>
                <a:latin typeface="+mn-lt"/>
                <a:ea typeface="+mn-ea"/>
                <a:cs typeface="+mn-cs"/>
              </a:rPr>
              <a:t>How Do People Communicate Nonverbally?</a:t>
            </a:r>
          </a:p>
          <a:p>
            <a:endParaRPr lang="en-GB" dirty="0"/>
          </a:p>
        </p:txBody>
      </p:sp>
      <p:sp>
        <p:nvSpPr>
          <p:cNvPr id="4" name="Slide Number Placeholder 3"/>
          <p:cNvSpPr>
            <a:spLocks noGrp="1"/>
          </p:cNvSpPr>
          <p:nvPr>
            <p:ph type="sldNum" sz="quarter" idx="10"/>
          </p:nvPr>
        </p:nvSpPr>
        <p:spPr/>
        <p:txBody>
          <a:bodyPr/>
          <a:lstStyle/>
          <a:p>
            <a:fld id="{2E08981C-5477-41DA-A44B-80B5904A5173}" type="slidenum">
              <a:rPr lang="en-GB" smtClean="0"/>
              <a:pPr/>
              <a:t>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Discuss the various levels and draw out the fact that most of us operate at Level 1 to 3.  Illustrate this by asking how many times students have to ask what was just said?!  Or can you repeat that please?  Or worse, just forget about it!  </a:t>
            </a:r>
          </a:p>
          <a:p>
            <a:r>
              <a:rPr lang="en-GB" dirty="0" smtClean="0"/>
              <a:t>Explain what each level means, and how only 4 &amp; 5 are acceptable!  Ask the group ‘why’ is this the case?  Discuss their comments.  Main point is that anything less than active listening is likely to lead to </a:t>
            </a:r>
            <a:r>
              <a:rPr lang="en-GB" dirty="0" err="1" smtClean="0"/>
              <a:t>mis</a:t>
            </a:r>
            <a:r>
              <a:rPr lang="en-GB" dirty="0" smtClean="0"/>
              <a:t>-communication!</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i="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1" i="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E08981C-5477-41DA-A44B-80B5904A5173}" type="slidenum">
              <a:rPr lang="en-GB" smtClean="0"/>
              <a:pPr/>
              <a:t>5</a:t>
            </a:fld>
            <a:endParaRPr lang="en-GB"/>
          </a:p>
        </p:txBody>
      </p:sp>
    </p:spTree>
    <p:extLst>
      <p:ext uri="{BB962C8B-B14F-4D97-AF65-F5344CB8AC3E}">
        <p14:creationId xmlns:p14="http://schemas.microsoft.com/office/powerpoint/2010/main" xmlns="" val="2318674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chance to see if anyone has done some basic research into on-line surveys, or even set a survey up…..or tried one out on their family or friends? The aim here is to share ideas and experiences, and try and generate some momentum, and help the students start preparing material for their assignment.</a:t>
            </a:r>
          </a:p>
        </p:txBody>
      </p:sp>
      <p:sp>
        <p:nvSpPr>
          <p:cNvPr id="4" name="Slide Number Placeholder 3"/>
          <p:cNvSpPr>
            <a:spLocks noGrp="1"/>
          </p:cNvSpPr>
          <p:nvPr>
            <p:ph type="sldNum" sz="quarter" idx="10"/>
          </p:nvPr>
        </p:nvSpPr>
        <p:spPr/>
        <p:txBody>
          <a:bodyPr/>
          <a:lstStyle/>
          <a:p>
            <a:fld id="{2E08981C-5477-41DA-A44B-80B5904A5173}" type="slidenum">
              <a:rPr lang="en-GB" smtClean="0"/>
              <a:pPr/>
              <a:t>6</a:t>
            </a:fld>
            <a:endParaRPr lang="en-GB"/>
          </a:p>
        </p:txBody>
      </p:sp>
    </p:spTree>
    <p:extLst>
      <p:ext uri="{BB962C8B-B14F-4D97-AF65-F5344CB8AC3E}">
        <p14:creationId xmlns:p14="http://schemas.microsoft.com/office/powerpoint/2010/main" xmlns="" val="1193684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this model with the students – what are the implications?  Ask for their thoughts – what is the model explaining?  Is there anything missing from the diagram?  They should identify that effective communication can be an iterative process – I send a message, then the recipient checks their understanding, and then I confirm their understanding or refine my message….and so on.</a:t>
            </a:r>
          </a:p>
          <a:p>
            <a:r>
              <a:rPr lang="en-GB" dirty="0"/>
              <a:t>The students might identify that there do not appear to be any ‘barriers’ to communication in this model.  It also suggests that all channels can be equally effective?  Do we believe this to be the case?  What about the impact of non-verbal communications – where will this be most obvious?  Challenge their thinking and get them critically analysing the model, not just accepting it at face value.</a:t>
            </a:r>
          </a:p>
        </p:txBody>
      </p:sp>
      <p:sp>
        <p:nvSpPr>
          <p:cNvPr id="4" name="Slide Number Placeholder 3"/>
          <p:cNvSpPr>
            <a:spLocks noGrp="1"/>
          </p:cNvSpPr>
          <p:nvPr>
            <p:ph type="sldNum" sz="quarter" idx="10"/>
          </p:nvPr>
        </p:nvSpPr>
        <p:spPr/>
        <p:txBody>
          <a:bodyPr/>
          <a:lstStyle/>
          <a:p>
            <a:fld id="{2E08981C-5477-41DA-A44B-80B5904A5173}" type="slidenum">
              <a:rPr lang="en-GB" smtClean="0"/>
              <a:pPr/>
              <a:t>7</a:t>
            </a:fld>
            <a:endParaRPr lang="en-GB"/>
          </a:p>
        </p:txBody>
      </p:sp>
    </p:spTree>
    <p:extLst>
      <p:ext uri="{BB962C8B-B14F-4D97-AF65-F5344CB8AC3E}">
        <p14:creationId xmlns:p14="http://schemas.microsoft.com/office/powerpoint/2010/main" xmlns="" val="23697672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this model telling us?  This time there is noise……but is this ‘atmospheric interference’….it is 1949, or is it more than this?  Students can look this up in their own time and answer these questions!  This also seems ‘one-directional’…..is it</a:t>
            </a:r>
            <a:r>
              <a:rPr lang="en-GB" dirty="0" smtClean="0"/>
              <a:t>?</a:t>
            </a:r>
          </a:p>
          <a:p>
            <a:endParaRPr lang="en-GB" dirty="0" smtClean="0"/>
          </a:p>
          <a:p>
            <a:endParaRPr lang="en-GB" dirty="0" smtClean="0"/>
          </a:p>
        </p:txBody>
      </p:sp>
      <p:sp>
        <p:nvSpPr>
          <p:cNvPr id="4" name="Slide Number Placeholder 3"/>
          <p:cNvSpPr>
            <a:spLocks noGrp="1"/>
          </p:cNvSpPr>
          <p:nvPr>
            <p:ph type="sldNum" sz="quarter" idx="10"/>
          </p:nvPr>
        </p:nvSpPr>
        <p:spPr/>
        <p:txBody>
          <a:bodyPr/>
          <a:lstStyle/>
          <a:p>
            <a:fld id="{2E08981C-5477-41DA-A44B-80B5904A5173}" type="slidenum">
              <a:rPr lang="en-GB" smtClean="0"/>
              <a:pPr/>
              <a:t>9</a:t>
            </a:fld>
            <a:endParaRPr lang="en-GB"/>
          </a:p>
        </p:txBody>
      </p:sp>
    </p:spTree>
    <p:extLst>
      <p:ext uri="{BB962C8B-B14F-4D97-AF65-F5344CB8AC3E}">
        <p14:creationId xmlns:p14="http://schemas.microsoft.com/office/powerpoint/2010/main" xmlns="" val="38811332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this with the students – another approach to the tricky subject of communications.  Take them quickly through this model and the Schramm’s model on the next slide</a:t>
            </a:r>
            <a:r>
              <a:rPr lang="en-GB" dirty="0" smtClean="0"/>
              <a:t>.</a:t>
            </a:r>
          </a:p>
          <a:p>
            <a:endParaRPr lang="en-GB" dirty="0" smtClean="0"/>
          </a:p>
          <a:p>
            <a:pPr fontAlgn="base"/>
            <a:endParaRPr lang="en-GB" sz="1200" b="0" i="0"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E08981C-5477-41DA-A44B-80B5904A5173}" type="slidenum">
              <a:rPr lang="en-GB" smtClean="0"/>
              <a:pPr/>
              <a:t>11</a:t>
            </a:fld>
            <a:endParaRPr lang="en-GB"/>
          </a:p>
        </p:txBody>
      </p:sp>
    </p:spTree>
    <p:extLst>
      <p:ext uri="{BB962C8B-B14F-4D97-AF65-F5344CB8AC3E}">
        <p14:creationId xmlns:p14="http://schemas.microsoft.com/office/powerpoint/2010/main" xmlns="" val="5581013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32500" lnSpcReduction="20000"/>
          </a:bodyPr>
          <a:lstStyle/>
          <a:p>
            <a:pPr fontAlgn="base"/>
            <a:r>
              <a:rPr lang="en-GB" sz="1200" b="0" i="0" kern="1200" dirty="0" smtClean="0">
                <a:solidFill>
                  <a:schemeClr val="tx1"/>
                </a:solidFill>
                <a:latin typeface="+mn-lt"/>
                <a:ea typeface="+mn-ea"/>
                <a:cs typeface="+mn-cs"/>
              </a:rPr>
              <a:t>Schramm's Model of Communication was postulated by Wilbur Schramm in 1954, where he suggested that communication is a two way process where both sender and receiver take turns to send and receive a message.</a:t>
            </a:r>
          </a:p>
          <a:p>
            <a:pPr fontAlgn="base"/>
            <a:endParaRPr lang="en-GB" sz="1200" b="0" i="0" kern="1200" dirty="0" smtClean="0">
              <a:solidFill>
                <a:schemeClr val="tx1"/>
              </a:solidFill>
              <a:latin typeface="+mn-lt"/>
              <a:ea typeface="+mn-ea"/>
              <a:cs typeface="+mn-cs"/>
            </a:endParaRPr>
          </a:p>
          <a:p>
            <a:pPr fontAlgn="base"/>
            <a:endParaRPr lang="en-GB" sz="1200" b="0" i="0"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E08981C-5477-41DA-A44B-80B5904A5173}" type="slidenum">
              <a:rPr lang="en-GB" smtClean="0"/>
              <a:pPr/>
              <a:t>13</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Lead a plenary session and take feedback from each group – asking for different thoughts on the models, similarities and differences, alternating for single responses between syndicates to ensure everyone has a chance to contribute.  Students can also ask questions and the tutor can facilitate a discussion.  A key observation is that communication makes up a huge part of our work and private lives, we are not that good at it, and, despite its apparent complexity, there are skills we can learn and practice, knowledge we can build up, behaviours we can adopt and attitudes we can change….which can make us expert communicators.  </a:t>
            </a:r>
          </a:p>
        </p:txBody>
      </p:sp>
      <p:sp>
        <p:nvSpPr>
          <p:cNvPr id="4" name="Slide Number Placeholder 3"/>
          <p:cNvSpPr>
            <a:spLocks noGrp="1"/>
          </p:cNvSpPr>
          <p:nvPr>
            <p:ph type="sldNum" sz="quarter" idx="10"/>
          </p:nvPr>
        </p:nvSpPr>
        <p:spPr/>
        <p:txBody>
          <a:bodyPr/>
          <a:lstStyle/>
          <a:p>
            <a:fld id="{2E08981C-5477-41DA-A44B-80B5904A5173}" type="slidenum">
              <a:rPr lang="en-GB" smtClean="0"/>
              <a:pPr/>
              <a:t>14</a:t>
            </a:fld>
            <a:endParaRPr lang="en-GB"/>
          </a:p>
        </p:txBody>
      </p:sp>
    </p:spTree>
    <p:extLst>
      <p:ext uri="{BB962C8B-B14F-4D97-AF65-F5344CB8AC3E}">
        <p14:creationId xmlns:p14="http://schemas.microsoft.com/office/powerpoint/2010/main" xmlns="" val="29963685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source of this is the Peter Morgan required Text.  What are the students’ thoughts on this model?  Discuss the key elements with them.  Advise them to do some research – starting with the Morgan text</a:t>
            </a:r>
            <a:r>
              <a:rPr lang="en-GB" dirty="0" smtClean="0"/>
              <a:t>.</a:t>
            </a:r>
          </a:p>
          <a:p>
            <a:endParaRPr lang="en-GB" dirty="0" smtClean="0"/>
          </a:p>
          <a:p>
            <a:r>
              <a:rPr lang="en-GB" dirty="0" smtClean="0"/>
              <a:t>Morgan, P. The Business Student’s Guide To Study And Employability.</a:t>
            </a:r>
          </a:p>
          <a:p>
            <a:endParaRPr lang="en-GB" dirty="0" smtClean="0"/>
          </a:p>
          <a:p>
            <a:endParaRPr lang="en-GB" dirty="0" smtClean="0"/>
          </a:p>
        </p:txBody>
      </p:sp>
      <p:sp>
        <p:nvSpPr>
          <p:cNvPr id="4" name="Slide Number Placeholder 3"/>
          <p:cNvSpPr>
            <a:spLocks noGrp="1"/>
          </p:cNvSpPr>
          <p:nvPr>
            <p:ph type="sldNum" sz="quarter" idx="10"/>
          </p:nvPr>
        </p:nvSpPr>
        <p:spPr/>
        <p:txBody>
          <a:bodyPr/>
          <a:lstStyle/>
          <a:p>
            <a:fld id="{2E08981C-5477-41DA-A44B-80B5904A5173}" type="slidenum">
              <a:rPr lang="en-GB" smtClean="0"/>
              <a:pPr/>
              <a:t>15</a:t>
            </a:fld>
            <a:endParaRPr lang="en-GB"/>
          </a:p>
        </p:txBody>
      </p:sp>
    </p:spTree>
    <p:extLst>
      <p:ext uri="{BB962C8B-B14F-4D97-AF65-F5344CB8AC3E}">
        <p14:creationId xmlns:p14="http://schemas.microsoft.com/office/powerpoint/2010/main" xmlns="" val="39378553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students should identify ‘complexity’, and that very little communication takes place in isolation…there are existing relationships and, often, baggage!  A key consideration here is that </a:t>
            </a:r>
            <a:r>
              <a:rPr lang="en-GB" b="1" i="1" u="sng" dirty="0"/>
              <a:t>“where communication is not interpreted correctly (i.e. ‘as intended’), it will have consequences for the beliefs and attitudes of the recipients, their emotions and then their broader behaviour, which is why many relationship issues in team, at work and elsewhere, tend to arise from poor communication. </a:t>
            </a:r>
            <a:r>
              <a:rPr lang="en-GB" dirty="0"/>
              <a:t> Morgan, P. (2017). P.245-246.</a:t>
            </a:r>
          </a:p>
        </p:txBody>
      </p:sp>
      <p:sp>
        <p:nvSpPr>
          <p:cNvPr id="4" name="Slide Number Placeholder 3"/>
          <p:cNvSpPr>
            <a:spLocks noGrp="1"/>
          </p:cNvSpPr>
          <p:nvPr>
            <p:ph type="sldNum" sz="quarter" idx="10"/>
          </p:nvPr>
        </p:nvSpPr>
        <p:spPr/>
        <p:txBody>
          <a:bodyPr/>
          <a:lstStyle/>
          <a:p>
            <a:fld id="{2E08981C-5477-41DA-A44B-80B5904A5173}" type="slidenum">
              <a:rPr lang="en-GB" smtClean="0"/>
              <a:pPr/>
              <a:t>16</a:t>
            </a:fld>
            <a:endParaRPr lang="en-GB"/>
          </a:p>
        </p:txBody>
      </p:sp>
    </p:spTree>
    <p:extLst>
      <p:ext uri="{BB962C8B-B14F-4D97-AF65-F5344CB8AC3E}">
        <p14:creationId xmlns:p14="http://schemas.microsoft.com/office/powerpoint/2010/main" xmlns="" val="5485332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14/02/2018</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xmlns=""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14/02/2018</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xmlns=""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14/02/2018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xmlns=""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14/02/2018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xmlns=""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14/02/2018</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xmlns=""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14/02/2018</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xmlns=""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14/02/2018</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xmlns=""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14/02/2018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xmlns=""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14/02/2018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xmlns=""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14/02/2018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xmlns=""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14/02/2018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xmlns=""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14/02/2018</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xmlns=""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vCmHia-nTpA"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OY1JsGFZprc"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yUGW2d6nXe0"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principlesofedu.wikispaces.com/Summary+of+Perenialism"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flickr.com/photos/cogdog/19081571173"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b="1" dirty="0">
                <a:effectLst>
                  <a:outerShdw blurRad="38100" dist="38100" dir="2700000" algn="tl">
                    <a:srgbClr val="000000">
                      <a:alpha val="43137"/>
                    </a:srgbClr>
                  </a:outerShdw>
                </a:effectLst>
              </a:rPr>
              <a:t>CertHE Skills for the Workplace</a:t>
            </a:r>
            <a:r>
              <a:rPr lang="en-GB" altLang="en-US" dirty="0"/>
              <a:t/>
            </a:r>
            <a:br>
              <a:rPr lang="en-GB" altLang="en-US" dirty="0"/>
            </a:br>
            <a:r>
              <a:rPr lang="en-GB" altLang="en-US" dirty="0"/>
              <a:t>Module: BMSK4002</a:t>
            </a:r>
            <a:endParaRPr lang="en-GB" dirty="0"/>
          </a:p>
        </p:txBody>
      </p:sp>
      <p:sp>
        <p:nvSpPr>
          <p:cNvPr id="3" name="Subtitle 2"/>
          <p:cNvSpPr>
            <a:spLocks noGrp="1"/>
          </p:cNvSpPr>
          <p:nvPr>
            <p:ph type="subTitle" idx="1"/>
          </p:nvPr>
        </p:nvSpPr>
        <p:spPr/>
        <p:txBody>
          <a:bodyPr>
            <a:normAutofit fontScale="92500" lnSpcReduction="20000"/>
          </a:bodyPr>
          <a:lstStyle/>
          <a:p>
            <a:r>
              <a:rPr lang="en-GB" b="1" dirty="0"/>
              <a:t>Effective Team Working and Communication</a:t>
            </a:r>
            <a:br>
              <a:rPr lang="en-GB" b="1" dirty="0"/>
            </a:br>
            <a:r>
              <a:rPr lang="en-GB" altLang="en-US" sz="1600" dirty="0"/>
              <a:t/>
            </a:r>
            <a:br>
              <a:rPr lang="en-GB" altLang="en-US" sz="1600" dirty="0"/>
            </a:br>
            <a:r>
              <a:rPr lang="en-GB" altLang="en-US" sz="2000" b="1" dirty="0"/>
              <a:t>Evening Session 4</a:t>
            </a:r>
            <a:r>
              <a:rPr lang="en-GB" altLang="en-US" dirty="0"/>
              <a:t/>
            </a:r>
            <a:br>
              <a:rPr lang="en-GB" altLang="en-US" dirty="0"/>
            </a:br>
            <a:endParaRPr lang="en-GB" dirty="0"/>
          </a:p>
          <a:p>
            <a:endParaRPr lang="en-GB" dirty="0"/>
          </a:p>
        </p:txBody>
      </p:sp>
    </p:spTree>
    <p:extLst>
      <p:ext uri="{BB962C8B-B14F-4D97-AF65-F5344CB8AC3E}">
        <p14:creationId xmlns:p14="http://schemas.microsoft.com/office/powerpoint/2010/main" xmlns=""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 of Session 4</a:t>
            </a:r>
          </a:p>
        </p:txBody>
      </p:sp>
      <p:sp>
        <p:nvSpPr>
          <p:cNvPr id="3" name="Content Placeholder 2"/>
          <p:cNvSpPr>
            <a:spLocks noGrp="1"/>
          </p:cNvSpPr>
          <p:nvPr>
            <p:ph idx="1"/>
          </p:nvPr>
        </p:nvSpPr>
        <p:spPr/>
        <p:txBody>
          <a:bodyPr/>
          <a:lstStyle/>
          <a:p>
            <a:pPr>
              <a:lnSpc>
                <a:spcPct val="200000"/>
              </a:lnSpc>
              <a:spcBef>
                <a:spcPts val="0"/>
              </a:spcBef>
            </a:pPr>
            <a:r>
              <a:rPr lang="en-GB" sz="3600" i="1" dirty="0">
                <a:solidFill>
                  <a:srgbClr val="0070C0"/>
                </a:solidFill>
              </a:rPr>
              <a:t>Reflection</a:t>
            </a:r>
            <a:r>
              <a:rPr lang="en-GB" sz="3600" dirty="0">
                <a:solidFill>
                  <a:srgbClr val="0070C0"/>
                </a:solidFill>
              </a:rPr>
              <a:t> on Last Session</a:t>
            </a:r>
          </a:p>
          <a:p>
            <a:pPr>
              <a:lnSpc>
                <a:spcPct val="200000"/>
              </a:lnSpc>
              <a:spcBef>
                <a:spcPts val="0"/>
              </a:spcBef>
            </a:pPr>
            <a:r>
              <a:rPr lang="en-GB" sz="3600" i="1" dirty="0">
                <a:solidFill>
                  <a:srgbClr val="00B050"/>
                </a:solidFill>
              </a:rPr>
              <a:t>Reflection </a:t>
            </a:r>
            <a:r>
              <a:rPr lang="en-GB" sz="3600" dirty="0">
                <a:solidFill>
                  <a:srgbClr val="00B050"/>
                </a:solidFill>
              </a:rPr>
              <a:t>on Research</a:t>
            </a:r>
          </a:p>
          <a:p>
            <a:pPr>
              <a:lnSpc>
                <a:spcPct val="200000"/>
              </a:lnSpc>
              <a:spcBef>
                <a:spcPts val="0"/>
              </a:spcBef>
            </a:pPr>
            <a:r>
              <a:rPr lang="en-GB" sz="3600" i="1" dirty="0">
                <a:solidFill>
                  <a:srgbClr val="FF0000"/>
                </a:solidFill>
              </a:rPr>
              <a:t>Communication </a:t>
            </a:r>
            <a:r>
              <a:rPr lang="en-GB" sz="3600" dirty="0">
                <a:solidFill>
                  <a:srgbClr val="FF0000"/>
                </a:solidFill>
              </a:rPr>
              <a:t>Models</a:t>
            </a:r>
          </a:p>
          <a:p>
            <a:pPr marL="0" indent="0">
              <a:buNone/>
            </a:pPr>
            <a:endParaRPr lang="en-GB" dirty="0"/>
          </a:p>
        </p:txBody>
      </p:sp>
    </p:spTree>
    <p:extLst>
      <p:ext uri="{BB962C8B-B14F-4D97-AF65-F5344CB8AC3E}">
        <p14:creationId xmlns:p14="http://schemas.microsoft.com/office/powerpoint/2010/main" xmlns="" val="19474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F1831D7-DE61-4FA3-A032-F7AA3444AE9B}"/>
              </a:ext>
            </a:extLst>
          </p:cNvPr>
          <p:cNvSpPr>
            <a:spLocks noGrp="1"/>
          </p:cNvSpPr>
          <p:nvPr>
            <p:ph type="title"/>
          </p:nvPr>
        </p:nvSpPr>
        <p:spPr/>
        <p:txBody>
          <a:bodyPr/>
          <a:lstStyle/>
          <a:p>
            <a:r>
              <a:rPr lang="en-GB" dirty="0"/>
              <a:t>Reflection On Last Session</a:t>
            </a:r>
          </a:p>
        </p:txBody>
      </p:sp>
      <p:sp>
        <p:nvSpPr>
          <p:cNvPr id="3" name="Content Placeholder 2">
            <a:extLst>
              <a:ext uri="{FF2B5EF4-FFF2-40B4-BE49-F238E27FC236}">
                <a16:creationId xmlns:a16="http://schemas.microsoft.com/office/drawing/2014/main" xmlns="" id="{C13140BF-8388-459C-BB3A-FDC52F880F71}"/>
              </a:ext>
            </a:extLst>
          </p:cNvPr>
          <p:cNvSpPr>
            <a:spLocks noGrp="1"/>
          </p:cNvSpPr>
          <p:nvPr>
            <p:ph idx="1"/>
          </p:nvPr>
        </p:nvSpPr>
        <p:spPr/>
        <p:txBody>
          <a:bodyPr>
            <a:normAutofit fontScale="77500" lnSpcReduction="20000"/>
          </a:bodyPr>
          <a:lstStyle/>
          <a:p>
            <a:r>
              <a:rPr lang="en-GB" dirty="0">
                <a:solidFill>
                  <a:srgbClr val="7030A0"/>
                </a:solidFill>
              </a:rPr>
              <a:t>What is communication?</a:t>
            </a:r>
          </a:p>
          <a:p>
            <a:r>
              <a:rPr lang="en-GB" dirty="0">
                <a:solidFill>
                  <a:srgbClr val="0070C0"/>
                </a:solidFill>
              </a:rPr>
              <a:t>Elements of Communication</a:t>
            </a:r>
          </a:p>
          <a:p>
            <a:r>
              <a:rPr lang="en-GB" dirty="0" smtClean="0">
                <a:solidFill>
                  <a:srgbClr val="FFC000"/>
                </a:solidFill>
              </a:rPr>
              <a:t>Barriers </a:t>
            </a:r>
            <a:r>
              <a:rPr lang="en-GB" dirty="0">
                <a:solidFill>
                  <a:srgbClr val="FFC000"/>
                </a:solidFill>
              </a:rPr>
              <a:t>to </a:t>
            </a:r>
            <a:r>
              <a:rPr lang="en-GB" dirty="0" smtClean="0">
                <a:solidFill>
                  <a:srgbClr val="FFC000"/>
                </a:solidFill>
              </a:rPr>
              <a:t>communication</a:t>
            </a:r>
          </a:p>
          <a:p>
            <a:pPr lvl="1"/>
            <a:r>
              <a:rPr lang="en-GB" sz="2600" dirty="0" smtClean="0">
                <a:solidFill>
                  <a:srgbClr val="FFC000"/>
                </a:solidFill>
              </a:rPr>
              <a:t>Unreliable transmission, defensiveness, distorted perception, stereotyping, cultural, guilt, distortions from the past</a:t>
            </a:r>
            <a:endParaRPr lang="en-GB" sz="2600" dirty="0">
              <a:solidFill>
                <a:srgbClr val="FFC000"/>
              </a:solidFill>
            </a:endParaRPr>
          </a:p>
          <a:p>
            <a:r>
              <a:rPr lang="en-GB" dirty="0" smtClean="0">
                <a:solidFill>
                  <a:srgbClr val="C00000"/>
                </a:solidFill>
              </a:rPr>
              <a:t>Communication styles</a:t>
            </a:r>
          </a:p>
          <a:p>
            <a:pPr lvl="1"/>
            <a:r>
              <a:rPr lang="en-GB" dirty="0" smtClean="0">
                <a:solidFill>
                  <a:srgbClr val="C00000"/>
                </a:solidFill>
              </a:rPr>
              <a:t>Passive, Passive aggressive, aggressive, assertive</a:t>
            </a:r>
            <a:endParaRPr lang="en-GB" dirty="0">
              <a:solidFill>
                <a:srgbClr val="C00000"/>
              </a:solidFill>
            </a:endParaRPr>
          </a:p>
          <a:p>
            <a:r>
              <a:rPr lang="en-GB" dirty="0"/>
              <a:t>Difficult </a:t>
            </a:r>
            <a:r>
              <a:rPr lang="en-GB" dirty="0" smtClean="0"/>
              <a:t>communications</a:t>
            </a:r>
          </a:p>
          <a:p>
            <a:pPr lvl="1"/>
            <a:r>
              <a:rPr lang="en-GB" altLang="en-US" dirty="0" smtClean="0">
                <a:solidFill>
                  <a:srgbClr val="FF0000"/>
                </a:solidFill>
                <a:cs typeface="Arial" charset="0"/>
              </a:rPr>
              <a:t>, Aggression </a:t>
            </a:r>
            <a:r>
              <a:rPr lang="en-GB" altLang="en-US" dirty="0" smtClean="0">
                <a:solidFill>
                  <a:srgbClr val="00B050"/>
                </a:solidFill>
                <a:cs typeface="Arial" charset="0"/>
              </a:rPr>
              <a:t>Face </a:t>
            </a:r>
            <a:r>
              <a:rPr lang="en-GB" altLang="en-US" dirty="0" smtClean="0">
                <a:solidFill>
                  <a:srgbClr val="00B050"/>
                </a:solidFill>
                <a:cs typeface="Arial" charset="0"/>
              </a:rPr>
              <a:t>to </a:t>
            </a:r>
            <a:r>
              <a:rPr lang="en-GB" altLang="en-US" dirty="0" smtClean="0">
                <a:solidFill>
                  <a:srgbClr val="00B050"/>
                </a:solidFill>
                <a:cs typeface="Arial" charset="0"/>
              </a:rPr>
              <a:t>face</a:t>
            </a:r>
            <a:r>
              <a:rPr lang="en-GB" altLang="en-US" sz="1400" dirty="0" smtClean="0">
                <a:solidFill>
                  <a:srgbClr val="00B050"/>
                </a:solidFill>
                <a:cs typeface="Arial" charset="0"/>
              </a:rPr>
              <a:t> </a:t>
            </a:r>
            <a:r>
              <a:rPr lang="en-GB" altLang="en-US" sz="1400" dirty="0" smtClean="0">
                <a:solidFill>
                  <a:srgbClr val="00B050"/>
                </a:solidFill>
                <a:cs typeface="Arial" charset="0"/>
              </a:rPr>
              <a:t> </a:t>
            </a:r>
            <a:r>
              <a:rPr lang="en-GB" altLang="en-US" dirty="0" smtClean="0">
                <a:solidFill>
                  <a:srgbClr val="7030A0"/>
                </a:solidFill>
                <a:cs typeface="Arial" charset="0"/>
              </a:rPr>
              <a:t>Via </a:t>
            </a:r>
            <a:r>
              <a:rPr lang="en-GB" altLang="en-US" dirty="0" smtClean="0">
                <a:solidFill>
                  <a:srgbClr val="7030A0"/>
                </a:solidFill>
                <a:cs typeface="Arial" charset="0"/>
              </a:rPr>
              <a:t>the </a:t>
            </a:r>
            <a:r>
              <a:rPr lang="en-GB" altLang="en-US" dirty="0" smtClean="0">
                <a:solidFill>
                  <a:srgbClr val="7030A0"/>
                </a:solidFill>
                <a:cs typeface="Arial" charset="0"/>
              </a:rPr>
              <a:t>phone</a:t>
            </a:r>
            <a:r>
              <a:rPr lang="en-GB" altLang="en-US" sz="1400" dirty="0" smtClean="0">
                <a:solidFill>
                  <a:srgbClr val="7030A0"/>
                </a:solidFill>
                <a:cs typeface="Arial" charset="0"/>
              </a:rPr>
              <a:t> </a:t>
            </a:r>
            <a:r>
              <a:rPr lang="en-GB" altLang="en-US" dirty="0" smtClean="0">
                <a:solidFill>
                  <a:srgbClr val="C00000"/>
                </a:solidFill>
                <a:cs typeface="Arial" charset="0"/>
              </a:rPr>
              <a:t>Giving </a:t>
            </a:r>
            <a:r>
              <a:rPr lang="en-GB" altLang="en-US" dirty="0" smtClean="0">
                <a:solidFill>
                  <a:srgbClr val="C00000"/>
                </a:solidFill>
                <a:cs typeface="Arial" charset="0"/>
              </a:rPr>
              <a:t>bad news</a:t>
            </a:r>
            <a:endParaRPr lang="en-GB" dirty="0" smtClean="0">
              <a:solidFill>
                <a:srgbClr val="C00000"/>
              </a:solidFill>
            </a:endParaRPr>
          </a:p>
          <a:p>
            <a:pPr lvl="1"/>
            <a:endParaRPr lang="en-GB" dirty="0"/>
          </a:p>
          <a:p>
            <a:endParaRPr lang="en-GB" dirty="0"/>
          </a:p>
        </p:txBody>
      </p:sp>
    </p:spTree>
    <p:extLst>
      <p:ext uri="{BB962C8B-B14F-4D97-AF65-F5344CB8AC3E}">
        <p14:creationId xmlns:p14="http://schemas.microsoft.com/office/powerpoint/2010/main" xmlns="" val="744511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On Last </a:t>
            </a:r>
            <a:r>
              <a:rPr lang="en-GB" dirty="0" smtClean="0"/>
              <a:t>S</a:t>
            </a:r>
            <a:r>
              <a:rPr lang="en-GB" dirty="0" smtClean="0"/>
              <a:t>ession</a:t>
            </a:r>
            <a:endParaRPr lang="en-GB" dirty="0"/>
          </a:p>
        </p:txBody>
      </p:sp>
      <p:sp>
        <p:nvSpPr>
          <p:cNvPr id="3" name="Content Placeholder 2"/>
          <p:cNvSpPr>
            <a:spLocks noGrp="1"/>
          </p:cNvSpPr>
          <p:nvPr>
            <p:ph idx="1"/>
          </p:nvPr>
        </p:nvSpPr>
        <p:spPr>
          <a:xfrm>
            <a:off x="0" y="1196752"/>
            <a:ext cx="8686800" cy="4320481"/>
          </a:xfrm>
        </p:spPr>
        <p:txBody>
          <a:bodyPr/>
          <a:lstStyle/>
          <a:p>
            <a:r>
              <a:rPr lang="en-GB" dirty="0" smtClean="0">
                <a:solidFill>
                  <a:srgbClr val="00B050"/>
                </a:solidFill>
              </a:rPr>
              <a:t>Non-verbal </a:t>
            </a:r>
            <a:r>
              <a:rPr lang="en-GB" dirty="0" smtClean="0">
                <a:solidFill>
                  <a:srgbClr val="00B050"/>
                </a:solidFill>
              </a:rPr>
              <a:t>communication – </a:t>
            </a:r>
            <a:r>
              <a:rPr lang="en-GB" dirty="0" smtClean="0">
                <a:solidFill>
                  <a:srgbClr val="00B050"/>
                </a:solidFill>
              </a:rPr>
              <a:t>intro</a:t>
            </a:r>
          </a:p>
          <a:p>
            <a:r>
              <a:rPr lang="en-GB" sz="2800" dirty="0" smtClean="0">
                <a:solidFill>
                  <a:srgbClr val="00B050"/>
                </a:solidFill>
              </a:rPr>
              <a:t>Body language</a:t>
            </a:r>
          </a:p>
          <a:p>
            <a:r>
              <a:rPr lang="en-GB" sz="2800" dirty="0" smtClean="0">
                <a:solidFill>
                  <a:srgbClr val="00B050"/>
                </a:solidFill>
              </a:rPr>
              <a:t>Facial expression</a:t>
            </a:r>
          </a:p>
          <a:p>
            <a:r>
              <a:rPr lang="en-GB" sz="2800" dirty="0" smtClean="0">
                <a:solidFill>
                  <a:srgbClr val="00B050"/>
                </a:solidFill>
              </a:rPr>
              <a:t>Posture</a:t>
            </a:r>
          </a:p>
          <a:p>
            <a:r>
              <a:rPr lang="en-GB" sz="2800" dirty="0" smtClean="0">
                <a:solidFill>
                  <a:srgbClr val="00B050"/>
                </a:solidFill>
              </a:rPr>
              <a:t>Eye Contact</a:t>
            </a:r>
          </a:p>
          <a:p>
            <a:r>
              <a:rPr lang="en-GB" sz="2800" dirty="0" smtClean="0">
                <a:solidFill>
                  <a:srgbClr val="00B050"/>
                </a:solidFill>
              </a:rPr>
              <a:t>Gestures</a:t>
            </a:r>
          </a:p>
          <a:p>
            <a:r>
              <a:rPr lang="en-GB" sz="2800" dirty="0" smtClean="0">
                <a:solidFill>
                  <a:srgbClr val="00B050"/>
                </a:solidFill>
              </a:rPr>
              <a:t>Touch</a:t>
            </a:r>
          </a:p>
          <a:p>
            <a:endParaRPr lang="en-GB" dirty="0" smtClean="0">
              <a:solidFill>
                <a:srgbClr val="00B050"/>
              </a:solidFill>
            </a:endParaRPr>
          </a:p>
          <a:p>
            <a:endParaRPr lang="en-GB" dirty="0" smtClean="0"/>
          </a:p>
          <a:p>
            <a:endParaRPr lang="en-GB" dirty="0"/>
          </a:p>
        </p:txBody>
      </p:sp>
      <p:pic>
        <p:nvPicPr>
          <p:cNvPr id="1027" name="Picture 3"/>
          <p:cNvPicPr>
            <a:picLocks noChangeAspect="1" noChangeArrowheads="1"/>
          </p:cNvPicPr>
          <p:nvPr/>
        </p:nvPicPr>
        <p:blipFill>
          <a:blip r:embed="rId3" cstate="print"/>
          <a:srcRect/>
          <a:stretch>
            <a:fillRect/>
          </a:stretch>
        </p:blipFill>
        <p:spPr bwMode="auto">
          <a:xfrm>
            <a:off x="3317703" y="1700808"/>
            <a:ext cx="5826297" cy="459829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F1831D7-DE61-4FA3-A032-F7AA3444AE9B}"/>
              </a:ext>
            </a:extLst>
          </p:cNvPr>
          <p:cNvSpPr>
            <a:spLocks noGrp="1"/>
          </p:cNvSpPr>
          <p:nvPr>
            <p:ph type="title"/>
          </p:nvPr>
        </p:nvSpPr>
        <p:spPr/>
        <p:txBody>
          <a:bodyPr/>
          <a:lstStyle/>
          <a:p>
            <a:r>
              <a:rPr lang="en-GB" dirty="0"/>
              <a:t>Reflection On Last Session</a:t>
            </a:r>
          </a:p>
        </p:txBody>
      </p:sp>
      <p:sp>
        <p:nvSpPr>
          <p:cNvPr id="3" name="Content Placeholder 2">
            <a:extLst>
              <a:ext uri="{FF2B5EF4-FFF2-40B4-BE49-F238E27FC236}">
                <a16:creationId xmlns:a16="http://schemas.microsoft.com/office/drawing/2014/main" xmlns="" id="{C13140BF-8388-459C-BB3A-FDC52F880F71}"/>
              </a:ext>
            </a:extLst>
          </p:cNvPr>
          <p:cNvSpPr>
            <a:spLocks noGrp="1"/>
          </p:cNvSpPr>
          <p:nvPr>
            <p:ph idx="1"/>
          </p:nvPr>
        </p:nvSpPr>
        <p:spPr/>
        <p:txBody>
          <a:bodyPr>
            <a:normAutofit/>
          </a:bodyPr>
          <a:lstStyle/>
          <a:p>
            <a:r>
              <a:rPr lang="en-GB" dirty="0" smtClean="0">
                <a:solidFill>
                  <a:srgbClr val="FF0000"/>
                </a:solidFill>
              </a:rPr>
              <a:t>Listening</a:t>
            </a:r>
            <a:endParaRPr lang="en-GB" dirty="0">
              <a:solidFill>
                <a:srgbClr val="FF0000"/>
              </a:solidFill>
            </a:endParaRPr>
          </a:p>
          <a:p>
            <a:endParaRPr lang="en-GB" dirty="0"/>
          </a:p>
        </p:txBody>
      </p:sp>
      <p:sp>
        <p:nvSpPr>
          <p:cNvPr id="4" name="AutoShape 9">
            <a:extLst>
              <a:ext uri="{FF2B5EF4-FFF2-40B4-BE49-F238E27FC236}">
                <a16:creationId xmlns="" xmlns:a16="http://schemas.microsoft.com/office/drawing/2014/main" id="{4BDD67B7-0077-4FDC-8283-8757E946C940}"/>
              </a:ext>
            </a:extLst>
          </p:cNvPr>
          <p:cNvSpPr>
            <a:spLocks noChangeArrowheads="1"/>
          </p:cNvSpPr>
          <p:nvPr/>
        </p:nvSpPr>
        <p:spPr bwMode="auto">
          <a:xfrm>
            <a:off x="3995936" y="1772444"/>
            <a:ext cx="5040560" cy="3240732"/>
          </a:xfrm>
          <a:prstGeom prst="triangle">
            <a:avLst>
              <a:gd name="adj" fmla="val 50000"/>
            </a:avLst>
          </a:prstGeom>
          <a:solidFill>
            <a:schemeClr val="accent5">
              <a:lumMod val="40000"/>
              <a:lumOff val="60000"/>
            </a:schemeClr>
          </a:solidFill>
          <a:ln w="9525">
            <a:solidFill>
              <a:schemeClr val="tx1"/>
            </a:solidFill>
            <a:miter lim="800000"/>
            <a:headEnd/>
            <a:tailEnd/>
          </a:ln>
          <a:effectLst/>
          <a:extLst/>
        </p:spPr>
        <p:txBody>
          <a:bodyPr wrap="none" anchor="ctr"/>
          <a:lstStyle/>
          <a:p>
            <a:endParaRPr lang="en-US" altLang="en-US" dirty="0">
              <a:latin typeface="Tahoma" pitchFamily="34" charset="0"/>
            </a:endParaRPr>
          </a:p>
        </p:txBody>
      </p:sp>
      <p:sp>
        <p:nvSpPr>
          <p:cNvPr id="5" name="Text Box 4">
            <a:extLst>
              <a:ext uri="{FF2B5EF4-FFF2-40B4-BE49-F238E27FC236}">
                <a16:creationId xmlns="" xmlns:a16="http://schemas.microsoft.com/office/drawing/2014/main" id="{4008F16E-9331-450B-A564-90285ADA4953}"/>
              </a:ext>
            </a:extLst>
          </p:cNvPr>
          <p:cNvSpPr txBox="1">
            <a:spLocks noChangeArrowheads="1"/>
          </p:cNvSpPr>
          <p:nvPr/>
        </p:nvSpPr>
        <p:spPr bwMode="auto">
          <a:xfrm>
            <a:off x="4500042" y="4437584"/>
            <a:ext cx="3960813"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solidFill>
                  <a:srgbClr val="FF0000"/>
                </a:solidFill>
              </a:rPr>
              <a:t>   Ignore</a:t>
            </a:r>
            <a:endParaRPr lang="en-US" altLang="en-US" sz="2000" b="1" dirty="0">
              <a:solidFill>
                <a:srgbClr val="FF0000"/>
              </a:solidFill>
            </a:endParaRPr>
          </a:p>
        </p:txBody>
      </p:sp>
      <p:sp>
        <p:nvSpPr>
          <p:cNvPr id="6" name="Text Box 8">
            <a:extLst>
              <a:ext uri="{FF2B5EF4-FFF2-40B4-BE49-F238E27FC236}">
                <a16:creationId xmlns="" xmlns:a16="http://schemas.microsoft.com/office/drawing/2014/main" id="{9003B796-CF22-4BC7-8629-993F177D9225}"/>
              </a:ext>
            </a:extLst>
          </p:cNvPr>
          <p:cNvSpPr txBox="1">
            <a:spLocks noChangeArrowheads="1"/>
          </p:cNvSpPr>
          <p:nvPr/>
        </p:nvSpPr>
        <p:spPr bwMode="auto">
          <a:xfrm>
            <a:off x="4895330" y="4005784"/>
            <a:ext cx="3421062"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solidFill>
                  <a:srgbClr val="FFC000"/>
                </a:solidFill>
              </a:rPr>
              <a:t>Pretend</a:t>
            </a:r>
            <a:endParaRPr lang="en-US" altLang="en-US" sz="2000" b="1" dirty="0">
              <a:solidFill>
                <a:srgbClr val="FFC000"/>
              </a:solidFill>
            </a:endParaRPr>
          </a:p>
        </p:txBody>
      </p:sp>
      <p:sp>
        <p:nvSpPr>
          <p:cNvPr id="7" name="Text Box 7">
            <a:extLst>
              <a:ext uri="{FF2B5EF4-FFF2-40B4-BE49-F238E27FC236}">
                <a16:creationId xmlns="" xmlns:a16="http://schemas.microsoft.com/office/drawing/2014/main" id="{B17FBF22-0381-4338-816D-04B6A8943494}"/>
              </a:ext>
            </a:extLst>
          </p:cNvPr>
          <p:cNvSpPr txBox="1">
            <a:spLocks noChangeArrowheads="1"/>
          </p:cNvSpPr>
          <p:nvPr/>
        </p:nvSpPr>
        <p:spPr bwMode="auto">
          <a:xfrm>
            <a:off x="5076305" y="3500959"/>
            <a:ext cx="2952750"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t>  </a:t>
            </a:r>
            <a:r>
              <a:rPr lang="en-GB" altLang="en-US" sz="2000" b="1" dirty="0">
                <a:solidFill>
                  <a:srgbClr val="FFFF00"/>
                </a:solidFill>
              </a:rPr>
              <a:t>Selective</a:t>
            </a:r>
            <a:endParaRPr lang="en-US" altLang="en-US" sz="2000" b="1" dirty="0">
              <a:solidFill>
                <a:srgbClr val="FFFF00"/>
              </a:solidFill>
            </a:endParaRPr>
          </a:p>
        </p:txBody>
      </p:sp>
      <p:sp>
        <p:nvSpPr>
          <p:cNvPr id="8" name="Text Box 6">
            <a:extLst>
              <a:ext uri="{FF2B5EF4-FFF2-40B4-BE49-F238E27FC236}">
                <a16:creationId xmlns="" xmlns:a16="http://schemas.microsoft.com/office/drawing/2014/main" id="{DE00C05A-CDAD-4CB4-B4FF-4F253AB4338E}"/>
              </a:ext>
            </a:extLst>
          </p:cNvPr>
          <p:cNvSpPr txBox="1">
            <a:spLocks noChangeArrowheads="1"/>
          </p:cNvSpPr>
          <p:nvPr/>
        </p:nvSpPr>
        <p:spPr bwMode="auto">
          <a:xfrm>
            <a:off x="5363642" y="2997721"/>
            <a:ext cx="2447925"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solidFill>
                  <a:srgbClr val="92D050"/>
                </a:solidFill>
              </a:rPr>
              <a:t>Active</a:t>
            </a:r>
            <a:endParaRPr lang="en-US" altLang="en-US" sz="2000" b="1" dirty="0">
              <a:solidFill>
                <a:srgbClr val="92D050"/>
              </a:solidFill>
            </a:endParaRPr>
          </a:p>
        </p:txBody>
      </p:sp>
      <p:sp>
        <p:nvSpPr>
          <p:cNvPr id="9" name="Text Box 5">
            <a:extLst>
              <a:ext uri="{FF2B5EF4-FFF2-40B4-BE49-F238E27FC236}">
                <a16:creationId xmlns="" xmlns:a16="http://schemas.microsoft.com/office/drawing/2014/main" id="{56310A54-16B1-4A30-8DB6-0F54B2911DDC}"/>
              </a:ext>
            </a:extLst>
          </p:cNvPr>
          <p:cNvSpPr txBox="1">
            <a:spLocks noChangeArrowheads="1"/>
          </p:cNvSpPr>
          <p:nvPr/>
        </p:nvSpPr>
        <p:spPr bwMode="auto">
          <a:xfrm>
            <a:off x="5724005" y="2564334"/>
            <a:ext cx="1728787"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GB" altLang="en-US" sz="2000" b="1" dirty="0">
                <a:solidFill>
                  <a:srgbClr val="00B050"/>
                </a:solidFill>
              </a:rPr>
              <a:t>Empathetic</a:t>
            </a:r>
            <a:r>
              <a:rPr lang="en-US" altLang="en-US" dirty="0">
                <a:solidFill>
                  <a:srgbClr val="00B050"/>
                </a:solidFill>
              </a:rPr>
              <a:t> </a:t>
            </a:r>
          </a:p>
        </p:txBody>
      </p:sp>
      <p:sp>
        <p:nvSpPr>
          <p:cNvPr id="10" name="Line 10">
            <a:extLst>
              <a:ext uri="{FF2B5EF4-FFF2-40B4-BE49-F238E27FC236}">
                <a16:creationId xmlns="" xmlns:a16="http://schemas.microsoft.com/office/drawing/2014/main" id="{8B6AD08A-42C8-45DF-8A08-BD1E28BA41E3}"/>
              </a:ext>
            </a:extLst>
          </p:cNvPr>
          <p:cNvSpPr>
            <a:spLocks noChangeShapeType="1"/>
          </p:cNvSpPr>
          <p:nvPr/>
        </p:nvSpPr>
        <p:spPr bwMode="auto">
          <a:xfrm>
            <a:off x="1979092" y="2708796"/>
            <a:ext cx="3744913"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
        <p:nvSpPr>
          <p:cNvPr id="11" name="Line 11">
            <a:extLst>
              <a:ext uri="{FF2B5EF4-FFF2-40B4-BE49-F238E27FC236}">
                <a16:creationId xmlns="" xmlns:a16="http://schemas.microsoft.com/office/drawing/2014/main" id="{CE6B5DB1-F513-428A-A108-7365928B2D60}"/>
              </a:ext>
            </a:extLst>
          </p:cNvPr>
          <p:cNvSpPr>
            <a:spLocks noChangeShapeType="1"/>
          </p:cNvSpPr>
          <p:nvPr/>
        </p:nvSpPr>
        <p:spPr bwMode="auto">
          <a:xfrm>
            <a:off x="1907655" y="3213621"/>
            <a:ext cx="381635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
        <p:nvSpPr>
          <p:cNvPr id="12" name="Line 12">
            <a:extLst>
              <a:ext uri="{FF2B5EF4-FFF2-40B4-BE49-F238E27FC236}">
                <a16:creationId xmlns="" xmlns:a16="http://schemas.microsoft.com/office/drawing/2014/main" id="{2B4B21D0-511B-4E6D-A6FC-F40749A860E6}"/>
              </a:ext>
            </a:extLst>
          </p:cNvPr>
          <p:cNvSpPr>
            <a:spLocks noChangeShapeType="1"/>
          </p:cNvSpPr>
          <p:nvPr/>
        </p:nvSpPr>
        <p:spPr bwMode="auto">
          <a:xfrm>
            <a:off x="1907655" y="3716859"/>
            <a:ext cx="381635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
        <p:nvSpPr>
          <p:cNvPr id="13" name="Line 13">
            <a:extLst>
              <a:ext uri="{FF2B5EF4-FFF2-40B4-BE49-F238E27FC236}">
                <a16:creationId xmlns="" xmlns:a16="http://schemas.microsoft.com/office/drawing/2014/main" id="{6359925C-2596-4EE6-BD46-8529219C5777}"/>
              </a:ext>
            </a:extLst>
          </p:cNvPr>
          <p:cNvSpPr>
            <a:spLocks noChangeShapeType="1"/>
          </p:cNvSpPr>
          <p:nvPr/>
        </p:nvSpPr>
        <p:spPr bwMode="auto">
          <a:xfrm>
            <a:off x="1907655" y="4148659"/>
            <a:ext cx="381635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
        <p:nvSpPr>
          <p:cNvPr id="14" name="Line 14">
            <a:extLst>
              <a:ext uri="{FF2B5EF4-FFF2-40B4-BE49-F238E27FC236}">
                <a16:creationId xmlns="" xmlns:a16="http://schemas.microsoft.com/office/drawing/2014/main" id="{27C6AE9F-E255-44A7-8823-2CB03C3E2D22}"/>
              </a:ext>
            </a:extLst>
          </p:cNvPr>
          <p:cNvSpPr>
            <a:spLocks noChangeShapeType="1"/>
          </p:cNvSpPr>
          <p:nvPr/>
        </p:nvSpPr>
        <p:spPr bwMode="auto">
          <a:xfrm flipV="1">
            <a:off x="1908449" y="4580459"/>
            <a:ext cx="3815556" cy="66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
        <p:nvSpPr>
          <p:cNvPr id="15" name="Text Box 15">
            <a:extLst>
              <a:ext uri="{FF2B5EF4-FFF2-40B4-BE49-F238E27FC236}">
                <a16:creationId xmlns="" xmlns:a16="http://schemas.microsoft.com/office/drawing/2014/main" id="{F3B485D9-738F-4D75-909B-D9035917D09A}"/>
              </a:ext>
            </a:extLst>
          </p:cNvPr>
          <p:cNvSpPr txBox="1">
            <a:spLocks noChangeArrowheads="1"/>
          </p:cNvSpPr>
          <p:nvPr/>
        </p:nvSpPr>
        <p:spPr bwMode="auto">
          <a:xfrm>
            <a:off x="899592" y="2492896"/>
            <a:ext cx="2952750"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2000" b="1" dirty="0"/>
              <a:t>Level 5</a:t>
            </a:r>
            <a:endParaRPr lang="en-US" altLang="en-US" sz="2000" b="1" dirty="0"/>
          </a:p>
        </p:txBody>
      </p:sp>
      <p:sp>
        <p:nvSpPr>
          <p:cNvPr id="16" name="Text Box 16">
            <a:extLst>
              <a:ext uri="{FF2B5EF4-FFF2-40B4-BE49-F238E27FC236}">
                <a16:creationId xmlns="" xmlns:a16="http://schemas.microsoft.com/office/drawing/2014/main" id="{693A6313-586E-4F36-92A0-FCFB264412E3}"/>
              </a:ext>
            </a:extLst>
          </p:cNvPr>
          <p:cNvSpPr txBox="1">
            <a:spLocks noChangeArrowheads="1"/>
          </p:cNvSpPr>
          <p:nvPr/>
        </p:nvSpPr>
        <p:spPr bwMode="auto">
          <a:xfrm>
            <a:off x="899592" y="2997721"/>
            <a:ext cx="2952750"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2000" b="1"/>
              <a:t>Level 4</a:t>
            </a:r>
            <a:endParaRPr lang="en-US" altLang="en-US" sz="2000" b="1"/>
          </a:p>
        </p:txBody>
      </p:sp>
      <p:sp>
        <p:nvSpPr>
          <p:cNvPr id="17" name="Text Box 17">
            <a:extLst>
              <a:ext uri="{FF2B5EF4-FFF2-40B4-BE49-F238E27FC236}">
                <a16:creationId xmlns="" xmlns:a16="http://schemas.microsoft.com/office/drawing/2014/main" id="{AB6F088A-E59C-4380-BFF8-020322D50410}"/>
              </a:ext>
            </a:extLst>
          </p:cNvPr>
          <p:cNvSpPr txBox="1">
            <a:spLocks noChangeArrowheads="1"/>
          </p:cNvSpPr>
          <p:nvPr/>
        </p:nvSpPr>
        <p:spPr bwMode="auto">
          <a:xfrm>
            <a:off x="899592" y="3500959"/>
            <a:ext cx="2952750"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2000" b="1"/>
              <a:t>Level 3</a:t>
            </a:r>
            <a:endParaRPr lang="en-US" altLang="en-US" sz="2000" b="1"/>
          </a:p>
        </p:txBody>
      </p:sp>
      <p:sp>
        <p:nvSpPr>
          <p:cNvPr id="18" name="Text Box 18">
            <a:extLst>
              <a:ext uri="{FF2B5EF4-FFF2-40B4-BE49-F238E27FC236}">
                <a16:creationId xmlns="" xmlns:a16="http://schemas.microsoft.com/office/drawing/2014/main" id="{DD198EC9-185C-4649-A7FD-A0DF273C81CB}"/>
              </a:ext>
            </a:extLst>
          </p:cNvPr>
          <p:cNvSpPr txBox="1">
            <a:spLocks noChangeArrowheads="1"/>
          </p:cNvSpPr>
          <p:nvPr/>
        </p:nvSpPr>
        <p:spPr bwMode="auto">
          <a:xfrm>
            <a:off x="899592" y="3932759"/>
            <a:ext cx="2881313"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2000" b="1"/>
              <a:t>Level 2</a:t>
            </a:r>
            <a:endParaRPr lang="en-US" altLang="en-US" sz="2000" b="1"/>
          </a:p>
        </p:txBody>
      </p:sp>
      <p:sp>
        <p:nvSpPr>
          <p:cNvPr id="19" name="Text Box 19">
            <a:extLst>
              <a:ext uri="{FF2B5EF4-FFF2-40B4-BE49-F238E27FC236}">
                <a16:creationId xmlns="" xmlns:a16="http://schemas.microsoft.com/office/drawing/2014/main" id="{79FC9DE7-5BAF-4C4A-86D3-1C9951778AD7}"/>
              </a:ext>
            </a:extLst>
          </p:cNvPr>
          <p:cNvSpPr txBox="1">
            <a:spLocks noChangeArrowheads="1"/>
          </p:cNvSpPr>
          <p:nvPr/>
        </p:nvSpPr>
        <p:spPr bwMode="auto">
          <a:xfrm>
            <a:off x="899592" y="4364559"/>
            <a:ext cx="2952750"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GB" altLang="en-US" sz="2000" b="1"/>
              <a:t>Level 1</a:t>
            </a:r>
            <a:endParaRPr lang="en-US" altLang="en-US" sz="2000" b="1"/>
          </a:p>
        </p:txBody>
      </p:sp>
    </p:spTree>
    <p:extLst>
      <p:ext uri="{BB962C8B-B14F-4D97-AF65-F5344CB8AC3E}">
        <p14:creationId xmlns:p14="http://schemas.microsoft.com/office/powerpoint/2010/main" xmlns="" val="744511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CFF2B27-77C9-476B-90AA-CDACB19F0D02}"/>
              </a:ext>
            </a:extLst>
          </p:cNvPr>
          <p:cNvSpPr>
            <a:spLocks noGrp="1"/>
          </p:cNvSpPr>
          <p:nvPr>
            <p:ph type="title"/>
          </p:nvPr>
        </p:nvSpPr>
        <p:spPr/>
        <p:txBody>
          <a:bodyPr/>
          <a:lstStyle/>
          <a:p>
            <a:r>
              <a:rPr lang="en-GB" dirty="0"/>
              <a:t>Reflection On Research</a:t>
            </a:r>
          </a:p>
        </p:txBody>
      </p:sp>
      <p:sp>
        <p:nvSpPr>
          <p:cNvPr id="3" name="Content Placeholder 2">
            <a:extLst>
              <a:ext uri="{FF2B5EF4-FFF2-40B4-BE49-F238E27FC236}">
                <a16:creationId xmlns:a16="http://schemas.microsoft.com/office/drawing/2014/main" xmlns="" id="{E39A5840-CFC2-4931-9DE0-EF8ED77850BB}"/>
              </a:ext>
            </a:extLst>
          </p:cNvPr>
          <p:cNvSpPr>
            <a:spLocks noGrp="1"/>
          </p:cNvSpPr>
          <p:nvPr>
            <p:ph idx="1"/>
          </p:nvPr>
        </p:nvSpPr>
        <p:spPr/>
        <p:txBody>
          <a:bodyPr/>
          <a:lstStyle/>
          <a:p>
            <a:r>
              <a:rPr lang="en-GB" dirty="0"/>
              <a:t>How did you get on with the free on-line survey sites?  </a:t>
            </a:r>
          </a:p>
          <a:p>
            <a:r>
              <a:rPr lang="en-GB" dirty="0"/>
              <a:t>Did you manage to get some ideas for a communication skills survey?</a:t>
            </a:r>
          </a:p>
          <a:p>
            <a:r>
              <a:rPr lang="en-GB" dirty="0"/>
              <a:t>Has anyone set something up?</a:t>
            </a:r>
          </a:p>
          <a:p>
            <a:r>
              <a:rPr lang="en-GB" dirty="0"/>
              <a:t>What’s your next steps?</a:t>
            </a:r>
          </a:p>
        </p:txBody>
      </p:sp>
    </p:spTree>
    <p:extLst>
      <p:ext uri="{BB962C8B-B14F-4D97-AF65-F5344CB8AC3E}">
        <p14:creationId xmlns:p14="http://schemas.microsoft.com/office/powerpoint/2010/main" xmlns="" val="31522900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96B54F8-2323-496B-950C-CB11D020F1B2}"/>
              </a:ext>
            </a:extLst>
          </p:cNvPr>
          <p:cNvSpPr>
            <a:spLocks noGrp="1"/>
          </p:cNvSpPr>
          <p:nvPr>
            <p:ph type="title"/>
          </p:nvPr>
        </p:nvSpPr>
        <p:spPr>
          <a:xfrm>
            <a:off x="457200" y="116632"/>
            <a:ext cx="8229600" cy="1143000"/>
          </a:xfrm>
        </p:spPr>
        <p:txBody>
          <a:bodyPr/>
          <a:lstStyle/>
          <a:p>
            <a:r>
              <a:rPr lang="en-GB" dirty="0"/>
              <a:t>A Communication Cycle</a:t>
            </a:r>
          </a:p>
        </p:txBody>
      </p:sp>
      <p:pic>
        <p:nvPicPr>
          <p:cNvPr id="4" name="Picture 3" descr="C:\Users\Bob Wilson\Desktop\communication-cycle.jpg">
            <a:extLst>
              <a:ext uri="{FF2B5EF4-FFF2-40B4-BE49-F238E27FC236}">
                <a16:creationId xmlns:a16="http://schemas.microsoft.com/office/drawing/2014/main" xmlns="" id="{60C4BEFE-722D-4B55-92F4-A2F4F23C14B1}"/>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835696" y="1124744"/>
            <a:ext cx="5688632" cy="43226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066286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Communication Cycle</a:t>
            </a:r>
            <a:endParaRPr lang="en-GB" dirty="0"/>
          </a:p>
        </p:txBody>
      </p:sp>
      <p:sp>
        <p:nvSpPr>
          <p:cNvPr id="3" name="Content Placeholder 2"/>
          <p:cNvSpPr>
            <a:spLocks noGrp="1"/>
          </p:cNvSpPr>
          <p:nvPr>
            <p:ph idx="1"/>
          </p:nvPr>
        </p:nvSpPr>
        <p:spPr/>
        <p:txBody>
          <a:bodyPr/>
          <a:lstStyle/>
          <a:p>
            <a:r>
              <a:rPr lang="en-GB" dirty="0" smtClean="0">
                <a:hlinkClick r:id="rId2"/>
              </a:rPr>
              <a:t>Communication Cycle</a:t>
            </a:r>
            <a:r>
              <a:rPr lang="en-GB" dirty="0" smtClean="0"/>
              <a:t> video</a:t>
            </a:r>
          </a:p>
          <a:p>
            <a:endParaRPr lang="en-GB" dirty="0" smtClean="0"/>
          </a:p>
          <a:p>
            <a:r>
              <a:rPr lang="en-GB" dirty="0" smtClean="0"/>
              <a:t>Handout on cycle</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68353B-BFDB-4541-89DD-38B1ED2D9C70}"/>
              </a:ext>
            </a:extLst>
          </p:cNvPr>
          <p:cNvSpPr>
            <a:spLocks noGrp="1"/>
          </p:cNvSpPr>
          <p:nvPr>
            <p:ph type="title"/>
          </p:nvPr>
        </p:nvSpPr>
        <p:spPr/>
        <p:txBody>
          <a:bodyPr>
            <a:normAutofit fontScale="90000"/>
          </a:bodyPr>
          <a:lstStyle/>
          <a:p>
            <a:r>
              <a:rPr lang="en-GB" dirty="0"/>
              <a:t>The Shannon-Weaver Mathematical Model, 1949</a:t>
            </a:r>
          </a:p>
        </p:txBody>
      </p:sp>
      <p:sp>
        <p:nvSpPr>
          <p:cNvPr id="4" name="Rectangle: Rounded Corners 3">
            <a:extLst>
              <a:ext uri="{FF2B5EF4-FFF2-40B4-BE49-F238E27FC236}">
                <a16:creationId xmlns:a16="http://schemas.microsoft.com/office/drawing/2014/main" xmlns="" id="{2D7C91E1-33EF-44CD-83BE-5A0C569D4DE9}"/>
              </a:ext>
            </a:extLst>
          </p:cNvPr>
          <p:cNvSpPr/>
          <p:nvPr/>
        </p:nvSpPr>
        <p:spPr>
          <a:xfrm>
            <a:off x="179512" y="1914393"/>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Information Source</a:t>
            </a:r>
          </a:p>
        </p:txBody>
      </p:sp>
      <p:sp>
        <p:nvSpPr>
          <p:cNvPr id="5" name="Rectangle: Rounded Corners 4">
            <a:extLst>
              <a:ext uri="{FF2B5EF4-FFF2-40B4-BE49-F238E27FC236}">
                <a16:creationId xmlns:a16="http://schemas.microsoft.com/office/drawing/2014/main" xmlns="" id="{8451F6B0-7C01-4AE4-8849-EDF824009222}"/>
              </a:ext>
            </a:extLst>
          </p:cNvPr>
          <p:cNvSpPr/>
          <p:nvPr/>
        </p:nvSpPr>
        <p:spPr>
          <a:xfrm>
            <a:off x="3959933" y="4262643"/>
            <a:ext cx="1352381" cy="9743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Noise Source</a:t>
            </a:r>
          </a:p>
        </p:txBody>
      </p:sp>
      <p:sp>
        <p:nvSpPr>
          <p:cNvPr id="6" name="Rectangle: Rounded Corners 5">
            <a:extLst>
              <a:ext uri="{FF2B5EF4-FFF2-40B4-BE49-F238E27FC236}">
                <a16:creationId xmlns:a16="http://schemas.microsoft.com/office/drawing/2014/main" xmlns="" id="{0875F66A-28A9-44B8-8B86-9DB4F9D868DB}"/>
              </a:ext>
            </a:extLst>
          </p:cNvPr>
          <p:cNvSpPr/>
          <p:nvPr/>
        </p:nvSpPr>
        <p:spPr>
          <a:xfrm>
            <a:off x="1870213" y="1914393"/>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Transmitter (Encoder)</a:t>
            </a:r>
          </a:p>
        </p:txBody>
      </p:sp>
      <p:sp>
        <p:nvSpPr>
          <p:cNvPr id="7" name="Rectangle: Rounded Corners 6">
            <a:extLst>
              <a:ext uri="{FF2B5EF4-FFF2-40B4-BE49-F238E27FC236}">
                <a16:creationId xmlns:a16="http://schemas.microsoft.com/office/drawing/2014/main" xmlns="" id="{02D903A8-B3B2-433D-8D79-8042D3FF0398}"/>
              </a:ext>
            </a:extLst>
          </p:cNvPr>
          <p:cNvSpPr/>
          <p:nvPr/>
        </p:nvSpPr>
        <p:spPr>
          <a:xfrm>
            <a:off x="4139952" y="1914393"/>
            <a:ext cx="992343"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Channel</a:t>
            </a:r>
          </a:p>
        </p:txBody>
      </p:sp>
      <p:sp>
        <p:nvSpPr>
          <p:cNvPr id="8" name="Rectangle: Rounded Corners 7">
            <a:extLst>
              <a:ext uri="{FF2B5EF4-FFF2-40B4-BE49-F238E27FC236}">
                <a16:creationId xmlns:a16="http://schemas.microsoft.com/office/drawing/2014/main" xmlns="" id="{A8FF4DCB-3A1D-4916-9E50-1C86259E925C}"/>
              </a:ext>
            </a:extLst>
          </p:cNvPr>
          <p:cNvSpPr/>
          <p:nvPr/>
        </p:nvSpPr>
        <p:spPr>
          <a:xfrm>
            <a:off x="6153202" y="1910854"/>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Receiver (Decoder)</a:t>
            </a:r>
          </a:p>
        </p:txBody>
      </p:sp>
      <p:sp>
        <p:nvSpPr>
          <p:cNvPr id="9" name="Rectangle: Rounded Corners 8">
            <a:extLst>
              <a:ext uri="{FF2B5EF4-FFF2-40B4-BE49-F238E27FC236}">
                <a16:creationId xmlns:a16="http://schemas.microsoft.com/office/drawing/2014/main" xmlns="" id="{0049BD88-1B51-4D60-95E5-172FBF3B10D3}"/>
              </a:ext>
            </a:extLst>
          </p:cNvPr>
          <p:cNvSpPr/>
          <p:nvPr/>
        </p:nvSpPr>
        <p:spPr>
          <a:xfrm>
            <a:off x="7790644" y="1903776"/>
            <a:ext cx="1296144" cy="9361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Destination</a:t>
            </a:r>
          </a:p>
        </p:txBody>
      </p:sp>
      <p:cxnSp>
        <p:nvCxnSpPr>
          <p:cNvPr id="11" name="Straight Arrow Connector 10">
            <a:extLst>
              <a:ext uri="{FF2B5EF4-FFF2-40B4-BE49-F238E27FC236}">
                <a16:creationId xmlns:a16="http://schemas.microsoft.com/office/drawing/2014/main" xmlns="" id="{D9E78056-C63E-4F93-95B3-62E0EFA72826}"/>
              </a:ext>
            </a:extLst>
          </p:cNvPr>
          <p:cNvCxnSpPr>
            <a:stCxn id="4" idx="3"/>
            <a:endCxn id="6" idx="1"/>
          </p:cNvCxnSpPr>
          <p:nvPr/>
        </p:nvCxnSpPr>
        <p:spPr>
          <a:xfrm>
            <a:off x="1475656" y="2382445"/>
            <a:ext cx="394557"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xmlns="" id="{F58FFC97-9FDB-4051-B774-A6D11F6052D5}"/>
              </a:ext>
            </a:extLst>
          </p:cNvPr>
          <p:cNvCxnSpPr>
            <a:cxnSpLocks/>
            <a:stCxn id="6" idx="3"/>
            <a:endCxn id="7" idx="1"/>
          </p:cNvCxnSpPr>
          <p:nvPr/>
        </p:nvCxnSpPr>
        <p:spPr>
          <a:xfrm>
            <a:off x="3166357" y="2382445"/>
            <a:ext cx="973595"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xmlns="" id="{D3F38E26-078C-4D9F-B60B-1F7153072692}"/>
              </a:ext>
            </a:extLst>
          </p:cNvPr>
          <p:cNvCxnSpPr>
            <a:cxnSpLocks/>
            <a:stCxn id="7" idx="3"/>
            <a:endCxn id="8" idx="1"/>
          </p:cNvCxnSpPr>
          <p:nvPr/>
        </p:nvCxnSpPr>
        <p:spPr>
          <a:xfrm flipV="1">
            <a:off x="5132295" y="2378906"/>
            <a:ext cx="1020907" cy="353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xmlns="" id="{56F78097-2156-494A-B35A-8461B1B144ED}"/>
              </a:ext>
            </a:extLst>
          </p:cNvPr>
          <p:cNvCxnSpPr>
            <a:stCxn id="8" idx="3"/>
            <a:endCxn id="9" idx="1"/>
          </p:cNvCxnSpPr>
          <p:nvPr/>
        </p:nvCxnSpPr>
        <p:spPr>
          <a:xfrm flipV="1">
            <a:off x="7449346" y="2371828"/>
            <a:ext cx="341298" cy="707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xmlns="" id="{112643D4-AEF0-46D4-94D1-8C89945D506A}"/>
              </a:ext>
            </a:extLst>
          </p:cNvPr>
          <p:cNvSpPr txBox="1"/>
          <p:nvPr/>
        </p:nvSpPr>
        <p:spPr>
          <a:xfrm>
            <a:off x="1114128" y="3133883"/>
            <a:ext cx="1117611" cy="369332"/>
          </a:xfrm>
          <a:prstGeom prst="rect">
            <a:avLst/>
          </a:prstGeom>
          <a:noFill/>
        </p:spPr>
        <p:txBody>
          <a:bodyPr wrap="square" rtlCol="0">
            <a:spAutoFit/>
          </a:bodyPr>
          <a:lstStyle/>
          <a:p>
            <a:r>
              <a:rPr lang="en-GB" b="1" dirty="0"/>
              <a:t>Message</a:t>
            </a:r>
          </a:p>
        </p:txBody>
      </p:sp>
      <p:sp>
        <p:nvSpPr>
          <p:cNvPr id="28" name="TextBox 27">
            <a:extLst>
              <a:ext uri="{FF2B5EF4-FFF2-40B4-BE49-F238E27FC236}">
                <a16:creationId xmlns:a16="http://schemas.microsoft.com/office/drawing/2014/main" xmlns="" id="{121F2320-84C5-45D1-A41A-00F84ADA1FDD}"/>
              </a:ext>
            </a:extLst>
          </p:cNvPr>
          <p:cNvSpPr txBox="1"/>
          <p:nvPr/>
        </p:nvSpPr>
        <p:spPr>
          <a:xfrm>
            <a:off x="7061189" y="3141352"/>
            <a:ext cx="1117611" cy="369332"/>
          </a:xfrm>
          <a:prstGeom prst="rect">
            <a:avLst/>
          </a:prstGeom>
          <a:noFill/>
        </p:spPr>
        <p:txBody>
          <a:bodyPr wrap="square" rtlCol="0">
            <a:spAutoFit/>
          </a:bodyPr>
          <a:lstStyle/>
          <a:p>
            <a:r>
              <a:rPr lang="en-GB" b="1" dirty="0"/>
              <a:t>Message</a:t>
            </a:r>
          </a:p>
        </p:txBody>
      </p:sp>
      <p:sp>
        <p:nvSpPr>
          <p:cNvPr id="29" name="TextBox 28">
            <a:extLst>
              <a:ext uri="{FF2B5EF4-FFF2-40B4-BE49-F238E27FC236}">
                <a16:creationId xmlns:a16="http://schemas.microsoft.com/office/drawing/2014/main" xmlns="" id="{42DED6C1-1CA2-400E-9277-6C2715184B9A}"/>
              </a:ext>
            </a:extLst>
          </p:cNvPr>
          <p:cNvSpPr txBox="1"/>
          <p:nvPr/>
        </p:nvSpPr>
        <p:spPr>
          <a:xfrm>
            <a:off x="3190662" y="2447194"/>
            <a:ext cx="821045" cy="338554"/>
          </a:xfrm>
          <a:prstGeom prst="rect">
            <a:avLst/>
          </a:prstGeom>
          <a:noFill/>
        </p:spPr>
        <p:txBody>
          <a:bodyPr wrap="square" rtlCol="0">
            <a:spAutoFit/>
          </a:bodyPr>
          <a:lstStyle/>
          <a:p>
            <a:r>
              <a:rPr lang="en-GB" sz="1600" b="1" dirty="0"/>
              <a:t>Signal</a:t>
            </a:r>
          </a:p>
        </p:txBody>
      </p:sp>
      <p:sp>
        <p:nvSpPr>
          <p:cNvPr id="30" name="TextBox 29">
            <a:extLst>
              <a:ext uri="{FF2B5EF4-FFF2-40B4-BE49-F238E27FC236}">
                <a16:creationId xmlns:a16="http://schemas.microsoft.com/office/drawing/2014/main" xmlns="" id="{E50A9F82-67A0-4BFE-B3F0-6A4B3E9ABE89}"/>
              </a:ext>
            </a:extLst>
          </p:cNvPr>
          <p:cNvSpPr txBox="1"/>
          <p:nvPr/>
        </p:nvSpPr>
        <p:spPr>
          <a:xfrm>
            <a:off x="5083943" y="2447194"/>
            <a:ext cx="1117611" cy="584775"/>
          </a:xfrm>
          <a:prstGeom prst="rect">
            <a:avLst/>
          </a:prstGeom>
          <a:noFill/>
        </p:spPr>
        <p:txBody>
          <a:bodyPr wrap="square" rtlCol="0">
            <a:spAutoFit/>
          </a:bodyPr>
          <a:lstStyle/>
          <a:p>
            <a:pPr algn="ctr"/>
            <a:r>
              <a:rPr lang="en-GB" sz="1600" b="1" dirty="0"/>
              <a:t>Received</a:t>
            </a:r>
          </a:p>
          <a:p>
            <a:pPr algn="ctr"/>
            <a:r>
              <a:rPr lang="en-GB" sz="1600" b="1" dirty="0"/>
              <a:t>Signal</a:t>
            </a:r>
          </a:p>
        </p:txBody>
      </p:sp>
      <p:cxnSp>
        <p:nvCxnSpPr>
          <p:cNvPr id="36" name="Straight Arrow Connector 35">
            <a:extLst>
              <a:ext uri="{FF2B5EF4-FFF2-40B4-BE49-F238E27FC236}">
                <a16:creationId xmlns:a16="http://schemas.microsoft.com/office/drawing/2014/main" xmlns="" id="{D2D2A3AC-8429-4680-9C87-459D65BE424C}"/>
              </a:ext>
            </a:extLst>
          </p:cNvPr>
          <p:cNvCxnSpPr>
            <a:stCxn id="5" idx="0"/>
            <a:endCxn id="7" idx="2"/>
          </p:cNvCxnSpPr>
          <p:nvPr/>
        </p:nvCxnSpPr>
        <p:spPr>
          <a:xfrm flipV="1">
            <a:off x="4636124" y="2850497"/>
            <a:ext cx="0" cy="141214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9122495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Shannon-Weaver Mathematical Model, 1949</a:t>
            </a:r>
            <a:endParaRPr lang="en-GB" dirty="0"/>
          </a:p>
        </p:txBody>
      </p:sp>
      <p:sp>
        <p:nvSpPr>
          <p:cNvPr id="3" name="Content Placeholder 2"/>
          <p:cNvSpPr>
            <a:spLocks noGrp="1"/>
          </p:cNvSpPr>
          <p:nvPr>
            <p:ph idx="1"/>
          </p:nvPr>
        </p:nvSpPr>
        <p:spPr/>
        <p:txBody>
          <a:bodyPr/>
          <a:lstStyle/>
          <a:p>
            <a:r>
              <a:rPr lang="en-GB" dirty="0" smtClean="0">
                <a:hlinkClick r:id="rId2"/>
              </a:rPr>
              <a:t>Video link of The Shannon-Weaver Mathematical Model</a:t>
            </a: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AAF12B-7596-4855-9C0E-F51355940F6D}"/>
              </a:ext>
            </a:extLst>
          </p:cNvPr>
          <p:cNvSpPr>
            <a:spLocks noGrp="1"/>
          </p:cNvSpPr>
          <p:nvPr>
            <p:ph type="title"/>
          </p:nvPr>
        </p:nvSpPr>
        <p:spPr>
          <a:xfrm>
            <a:off x="425269" y="125760"/>
            <a:ext cx="8229600" cy="854968"/>
          </a:xfrm>
        </p:spPr>
        <p:txBody>
          <a:bodyPr/>
          <a:lstStyle/>
          <a:p>
            <a:r>
              <a:rPr lang="en-GB" dirty="0"/>
              <a:t>Berlo’s Model of Communication</a:t>
            </a:r>
          </a:p>
        </p:txBody>
      </p:sp>
      <p:sp>
        <p:nvSpPr>
          <p:cNvPr id="5" name="Rectangle: Rounded Corners 4">
            <a:extLst>
              <a:ext uri="{FF2B5EF4-FFF2-40B4-BE49-F238E27FC236}">
                <a16:creationId xmlns:a16="http://schemas.microsoft.com/office/drawing/2014/main" xmlns="" id="{25FCBCE5-C593-4606-8713-6C0E86AC1905}"/>
              </a:ext>
            </a:extLst>
          </p:cNvPr>
          <p:cNvSpPr/>
          <p:nvPr/>
        </p:nvSpPr>
        <p:spPr>
          <a:xfrm>
            <a:off x="251520" y="1124744"/>
            <a:ext cx="1728192" cy="4171602"/>
          </a:xfrm>
          <a:prstGeom prst="roundRect">
            <a:avLst/>
          </a:prstGeom>
          <a:effectLst>
            <a:outerShdw blurRad="50800" dist="165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u="sng" dirty="0"/>
              <a:t>Source</a:t>
            </a:r>
          </a:p>
          <a:p>
            <a:pPr algn="ctr"/>
            <a:endParaRPr lang="en-GB" sz="1400" b="1" dirty="0"/>
          </a:p>
          <a:p>
            <a:pPr algn="ctr"/>
            <a:endParaRPr lang="en-GB" sz="1400" b="1" dirty="0"/>
          </a:p>
          <a:p>
            <a:pPr algn="ctr"/>
            <a:endParaRPr lang="en-GB" sz="1400" b="1" dirty="0"/>
          </a:p>
          <a:p>
            <a:pPr algn="ctr"/>
            <a:endParaRPr lang="en-GB" sz="1400" b="1" dirty="0"/>
          </a:p>
          <a:p>
            <a:pPr algn="ctr"/>
            <a:r>
              <a:rPr lang="en-GB" sz="1400" b="1" dirty="0"/>
              <a:t>Communication Skills</a:t>
            </a:r>
          </a:p>
          <a:p>
            <a:pPr algn="ctr"/>
            <a:endParaRPr lang="en-GB" sz="1400" b="1" dirty="0"/>
          </a:p>
          <a:p>
            <a:pPr algn="ctr"/>
            <a:r>
              <a:rPr lang="en-GB" sz="1400" b="1" dirty="0"/>
              <a:t>Attitudes</a:t>
            </a:r>
          </a:p>
          <a:p>
            <a:pPr algn="ctr"/>
            <a:endParaRPr lang="en-GB" sz="1400" b="1" dirty="0"/>
          </a:p>
          <a:p>
            <a:pPr algn="ctr"/>
            <a:r>
              <a:rPr lang="en-GB" sz="1400" b="1" dirty="0"/>
              <a:t>Knowledge</a:t>
            </a:r>
          </a:p>
          <a:p>
            <a:pPr algn="ctr"/>
            <a:endParaRPr lang="en-GB" sz="1400" b="1" dirty="0"/>
          </a:p>
          <a:p>
            <a:pPr algn="ctr"/>
            <a:r>
              <a:rPr lang="en-GB" sz="1400" b="1" dirty="0"/>
              <a:t>Social System</a:t>
            </a:r>
          </a:p>
          <a:p>
            <a:pPr algn="ctr"/>
            <a:endParaRPr lang="en-GB" sz="1400" b="1" dirty="0"/>
          </a:p>
          <a:p>
            <a:pPr algn="ctr"/>
            <a:r>
              <a:rPr lang="en-GB" sz="1400" b="1" dirty="0"/>
              <a:t>Culture</a:t>
            </a:r>
          </a:p>
        </p:txBody>
      </p:sp>
      <p:sp>
        <p:nvSpPr>
          <p:cNvPr id="6" name="Rectangle: Rounded Corners 5">
            <a:extLst>
              <a:ext uri="{FF2B5EF4-FFF2-40B4-BE49-F238E27FC236}">
                <a16:creationId xmlns:a16="http://schemas.microsoft.com/office/drawing/2014/main" xmlns="" id="{F772D7F4-6D27-4E1E-B362-80C6D736779A}"/>
              </a:ext>
            </a:extLst>
          </p:cNvPr>
          <p:cNvSpPr/>
          <p:nvPr/>
        </p:nvSpPr>
        <p:spPr>
          <a:xfrm>
            <a:off x="3137760" y="1124744"/>
            <a:ext cx="1400809" cy="4171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u="sng" dirty="0"/>
          </a:p>
          <a:p>
            <a:pPr algn="ctr"/>
            <a:r>
              <a:rPr lang="en-GB" sz="1600" b="1" u="sng" dirty="0"/>
              <a:t>Message</a:t>
            </a:r>
          </a:p>
          <a:p>
            <a:pPr algn="ctr"/>
            <a:endParaRPr lang="en-GB" sz="1400" b="1" dirty="0"/>
          </a:p>
          <a:p>
            <a:pPr algn="ctr"/>
            <a:endParaRPr lang="en-GB" sz="1400" b="1" dirty="0"/>
          </a:p>
          <a:p>
            <a:pPr algn="ctr"/>
            <a:endParaRPr lang="en-GB" sz="1400" b="1" dirty="0"/>
          </a:p>
          <a:p>
            <a:pPr algn="ctr"/>
            <a:endParaRPr lang="en-GB" sz="1400" b="1" dirty="0"/>
          </a:p>
          <a:p>
            <a:pPr algn="ctr"/>
            <a:r>
              <a:rPr lang="en-GB" sz="1400" b="1" dirty="0"/>
              <a:t>Content</a:t>
            </a:r>
          </a:p>
          <a:p>
            <a:pPr algn="ctr"/>
            <a:endParaRPr lang="en-GB" sz="1400" b="1" dirty="0"/>
          </a:p>
          <a:p>
            <a:pPr algn="ctr"/>
            <a:r>
              <a:rPr lang="en-GB" sz="1400" b="1" dirty="0"/>
              <a:t>Elements</a:t>
            </a:r>
          </a:p>
          <a:p>
            <a:pPr algn="ctr"/>
            <a:endParaRPr lang="en-GB" sz="1400" b="1" dirty="0"/>
          </a:p>
          <a:p>
            <a:pPr algn="ctr"/>
            <a:r>
              <a:rPr lang="en-GB" sz="1400" b="1" dirty="0"/>
              <a:t>Treatment</a:t>
            </a:r>
          </a:p>
          <a:p>
            <a:pPr algn="ctr"/>
            <a:endParaRPr lang="en-GB" sz="1400" b="1" dirty="0"/>
          </a:p>
          <a:p>
            <a:pPr algn="ctr"/>
            <a:r>
              <a:rPr lang="en-GB" sz="1400" b="1" dirty="0"/>
              <a:t>Structure</a:t>
            </a:r>
          </a:p>
          <a:p>
            <a:pPr algn="ctr"/>
            <a:endParaRPr lang="en-GB" sz="1400" b="1" dirty="0"/>
          </a:p>
          <a:p>
            <a:pPr algn="ctr"/>
            <a:r>
              <a:rPr lang="en-GB" sz="1400" b="1" dirty="0"/>
              <a:t>Code</a:t>
            </a: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p:txBody>
      </p:sp>
      <p:sp>
        <p:nvSpPr>
          <p:cNvPr id="7" name="Rectangle: Rounded Corners 6">
            <a:extLst>
              <a:ext uri="{FF2B5EF4-FFF2-40B4-BE49-F238E27FC236}">
                <a16:creationId xmlns:a16="http://schemas.microsoft.com/office/drawing/2014/main" xmlns="" id="{9109E0E7-CC58-4690-A116-84012DE6AEFE}"/>
              </a:ext>
            </a:extLst>
          </p:cNvPr>
          <p:cNvSpPr/>
          <p:nvPr/>
        </p:nvSpPr>
        <p:spPr>
          <a:xfrm>
            <a:off x="4758364" y="1134763"/>
            <a:ext cx="1400809" cy="41716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u="sng" dirty="0"/>
          </a:p>
          <a:p>
            <a:pPr algn="ctr"/>
            <a:endParaRPr lang="en-GB" sz="1400" b="1" u="sng" dirty="0"/>
          </a:p>
          <a:p>
            <a:pPr algn="ctr"/>
            <a:endParaRPr lang="en-GB" sz="1400" b="1" u="sng" dirty="0"/>
          </a:p>
          <a:p>
            <a:pPr algn="ctr"/>
            <a:endParaRPr lang="en-GB" sz="1400" b="1" u="sng" dirty="0"/>
          </a:p>
          <a:p>
            <a:pPr algn="ctr"/>
            <a:endParaRPr lang="en-GB" sz="1400" b="1" u="sng" dirty="0"/>
          </a:p>
          <a:p>
            <a:pPr algn="ctr"/>
            <a:endParaRPr lang="en-GB" sz="1400" b="1" u="sng" dirty="0"/>
          </a:p>
          <a:p>
            <a:pPr algn="ctr"/>
            <a:r>
              <a:rPr lang="en-GB" sz="1600" b="1" u="sng" dirty="0"/>
              <a:t>Channel</a:t>
            </a:r>
          </a:p>
          <a:p>
            <a:pPr algn="ctr"/>
            <a:endParaRPr lang="en-GB" sz="1400" b="1" dirty="0"/>
          </a:p>
          <a:p>
            <a:pPr algn="ctr"/>
            <a:endParaRPr lang="en-GB" sz="1400" b="1" dirty="0"/>
          </a:p>
          <a:p>
            <a:pPr algn="ctr"/>
            <a:endParaRPr lang="en-GB" sz="1400" b="1" dirty="0"/>
          </a:p>
          <a:p>
            <a:pPr algn="ctr"/>
            <a:endParaRPr lang="en-GB" sz="1400" b="1" dirty="0"/>
          </a:p>
          <a:p>
            <a:pPr algn="ctr"/>
            <a:r>
              <a:rPr lang="en-GB" sz="1400" b="1" dirty="0"/>
              <a:t>Hearing</a:t>
            </a:r>
          </a:p>
          <a:p>
            <a:pPr algn="ctr"/>
            <a:endParaRPr lang="en-GB" sz="1400" b="1" dirty="0"/>
          </a:p>
          <a:p>
            <a:pPr algn="ctr"/>
            <a:r>
              <a:rPr lang="en-GB" sz="1400" b="1" dirty="0"/>
              <a:t>Seeing</a:t>
            </a:r>
          </a:p>
          <a:p>
            <a:pPr algn="ctr"/>
            <a:endParaRPr lang="en-GB" sz="1400" b="1" dirty="0"/>
          </a:p>
          <a:p>
            <a:pPr algn="ctr"/>
            <a:r>
              <a:rPr lang="en-GB" sz="1400" b="1" dirty="0"/>
              <a:t>Touching</a:t>
            </a:r>
          </a:p>
          <a:p>
            <a:pPr algn="ctr"/>
            <a:endParaRPr lang="en-GB" sz="1400" b="1" dirty="0"/>
          </a:p>
          <a:p>
            <a:pPr algn="ctr"/>
            <a:r>
              <a:rPr lang="en-GB" sz="1400" b="1" dirty="0"/>
              <a:t>Smelling</a:t>
            </a:r>
          </a:p>
          <a:p>
            <a:pPr algn="ctr"/>
            <a:endParaRPr lang="en-GB" sz="1400" b="1" dirty="0"/>
          </a:p>
          <a:p>
            <a:pPr algn="ctr"/>
            <a:r>
              <a:rPr lang="en-GB" sz="1400" b="1" dirty="0"/>
              <a:t>Tasting</a:t>
            </a: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p:txBody>
      </p:sp>
      <p:sp>
        <p:nvSpPr>
          <p:cNvPr id="8" name="Rectangle: Rounded Corners 7">
            <a:extLst>
              <a:ext uri="{FF2B5EF4-FFF2-40B4-BE49-F238E27FC236}">
                <a16:creationId xmlns:a16="http://schemas.microsoft.com/office/drawing/2014/main" xmlns="" id="{DD1D86B0-C5AD-474B-8BBD-A762D1BBA5A5}"/>
              </a:ext>
            </a:extLst>
          </p:cNvPr>
          <p:cNvSpPr/>
          <p:nvPr/>
        </p:nvSpPr>
        <p:spPr>
          <a:xfrm>
            <a:off x="7278571" y="1124744"/>
            <a:ext cx="1728192" cy="4171602"/>
          </a:xfrm>
          <a:prstGeom prst="roundRect">
            <a:avLst/>
          </a:prstGeom>
          <a:effectLst>
            <a:outerShdw blurRad="63500" dist="165100" dir="288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u="sng" dirty="0"/>
              <a:t>Receiver</a:t>
            </a:r>
          </a:p>
          <a:p>
            <a:pPr algn="ctr"/>
            <a:endParaRPr lang="en-GB" sz="1400" b="1" dirty="0"/>
          </a:p>
          <a:p>
            <a:pPr algn="ctr"/>
            <a:endParaRPr lang="en-GB" sz="1400" b="1" dirty="0"/>
          </a:p>
          <a:p>
            <a:pPr algn="ctr"/>
            <a:endParaRPr lang="en-GB" sz="1400" b="1" dirty="0"/>
          </a:p>
          <a:p>
            <a:pPr algn="ctr"/>
            <a:endParaRPr lang="en-GB" sz="1400" b="1" dirty="0"/>
          </a:p>
          <a:p>
            <a:pPr algn="ctr"/>
            <a:r>
              <a:rPr lang="en-GB" sz="1400" b="1" dirty="0"/>
              <a:t>Communication Skills</a:t>
            </a:r>
          </a:p>
          <a:p>
            <a:pPr algn="ctr"/>
            <a:endParaRPr lang="en-GB" sz="1400" b="1" dirty="0"/>
          </a:p>
          <a:p>
            <a:pPr algn="ctr"/>
            <a:r>
              <a:rPr lang="en-GB" sz="1400" b="1" dirty="0"/>
              <a:t>Attitudes</a:t>
            </a:r>
          </a:p>
          <a:p>
            <a:pPr algn="ctr"/>
            <a:endParaRPr lang="en-GB" sz="1400" b="1" dirty="0"/>
          </a:p>
          <a:p>
            <a:pPr algn="ctr"/>
            <a:r>
              <a:rPr lang="en-GB" sz="1400" b="1" dirty="0"/>
              <a:t>Knowledge</a:t>
            </a:r>
          </a:p>
          <a:p>
            <a:pPr algn="ctr"/>
            <a:endParaRPr lang="en-GB" sz="1400" b="1" dirty="0"/>
          </a:p>
          <a:p>
            <a:pPr algn="ctr"/>
            <a:r>
              <a:rPr lang="en-GB" sz="1400" b="1" dirty="0"/>
              <a:t>Social System</a:t>
            </a:r>
          </a:p>
          <a:p>
            <a:pPr algn="ctr"/>
            <a:endParaRPr lang="en-GB" sz="1400" b="1" dirty="0"/>
          </a:p>
          <a:p>
            <a:pPr algn="ctr"/>
            <a:r>
              <a:rPr lang="en-GB" sz="1400" b="1" dirty="0"/>
              <a:t>Culture</a:t>
            </a:r>
          </a:p>
        </p:txBody>
      </p:sp>
      <p:sp>
        <p:nvSpPr>
          <p:cNvPr id="9" name="TextBox 8">
            <a:extLst>
              <a:ext uri="{FF2B5EF4-FFF2-40B4-BE49-F238E27FC236}">
                <a16:creationId xmlns:a16="http://schemas.microsoft.com/office/drawing/2014/main" xmlns="" id="{6BA3563F-CD8C-4ABD-9B13-E577CA0D2A29}"/>
              </a:ext>
            </a:extLst>
          </p:cNvPr>
          <p:cNvSpPr txBox="1"/>
          <p:nvPr/>
        </p:nvSpPr>
        <p:spPr>
          <a:xfrm>
            <a:off x="2113949" y="1412776"/>
            <a:ext cx="1008112" cy="307777"/>
          </a:xfrm>
          <a:prstGeom prst="rect">
            <a:avLst/>
          </a:prstGeom>
          <a:noFill/>
        </p:spPr>
        <p:txBody>
          <a:bodyPr wrap="square" rtlCol="0">
            <a:spAutoFit/>
          </a:bodyPr>
          <a:lstStyle/>
          <a:p>
            <a:r>
              <a:rPr lang="en-GB" sz="1400" b="1" dirty="0"/>
              <a:t>Encodes</a:t>
            </a:r>
          </a:p>
        </p:txBody>
      </p:sp>
      <p:sp>
        <p:nvSpPr>
          <p:cNvPr id="10" name="TextBox 9">
            <a:extLst>
              <a:ext uri="{FF2B5EF4-FFF2-40B4-BE49-F238E27FC236}">
                <a16:creationId xmlns:a16="http://schemas.microsoft.com/office/drawing/2014/main" xmlns="" id="{04E5FAC5-4122-420B-ADA9-ED2B9319E6E6}"/>
              </a:ext>
            </a:extLst>
          </p:cNvPr>
          <p:cNvSpPr txBox="1"/>
          <p:nvPr/>
        </p:nvSpPr>
        <p:spPr>
          <a:xfrm>
            <a:off x="6297664" y="1412776"/>
            <a:ext cx="1008112" cy="307777"/>
          </a:xfrm>
          <a:prstGeom prst="rect">
            <a:avLst/>
          </a:prstGeom>
          <a:noFill/>
        </p:spPr>
        <p:txBody>
          <a:bodyPr wrap="square" rtlCol="0">
            <a:spAutoFit/>
          </a:bodyPr>
          <a:lstStyle/>
          <a:p>
            <a:r>
              <a:rPr lang="en-GB" sz="1400" b="1" dirty="0"/>
              <a:t>Decodes</a:t>
            </a:r>
          </a:p>
        </p:txBody>
      </p:sp>
      <p:cxnSp>
        <p:nvCxnSpPr>
          <p:cNvPr id="12" name="Straight Arrow Connector 11">
            <a:extLst>
              <a:ext uri="{FF2B5EF4-FFF2-40B4-BE49-F238E27FC236}">
                <a16:creationId xmlns:a16="http://schemas.microsoft.com/office/drawing/2014/main" xmlns="" id="{E6E8CC55-6168-4439-BF69-70C144B78080}"/>
              </a:ext>
            </a:extLst>
          </p:cNvPr>
          <p:cNvCxnSpPr/>
          <p:nvPr/>
        </p:nvCxnSpPr>
        <p:spPr>
          <a:xfrm>
            <a:off x="1995411" y="1720553"/>
            <a:ext cx="1103699"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xmlns="" id="{2BCED88A-3FA6-40C4-8EB4-6EA38DF1F845}"/>
              </a:ext>
            </a:extLst>
          </p:cNvPr>
          <p:cNvCxnSpPr>
            <a:cxnSpLocks/>
          </p:cNvCxnSpPr>
          <p:nvPr/>
        </p:nvCxnSpPr>
        <p:spPr>
          <a:xfrm>
            <a:off x="6159173" y="1720553"/>
            <a:ext cx="1150857"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xmlns="" id="{905CB214-B682-417D-9C15-B5695474AA85}"/>
              </a:ext>
            </a:extLst>
          </p:cNvPr>
          <p:cNvCxnSpPr>
            <a:cxnSpLocks/>
          </p:cNvCxnSpPr>
          <p:nvPr/>
        </p:nvCxnSpPr>
        <p:spPr>
          <a:xfrm>
            <a:off x="4538569" y="1720553"/>
            <a:ext cx="263949"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xmlns="" id="{8E823250-255C-4254-825A-0FEB01F659FE}"/>
              </a:ext>
            </a:extLst>
          </p:cNvPr>
          <p:cNvSpPr txBox="1"/>
          <p:nvPr/>
        </p:nvSpPr>
        <p:spPr>
          <a:xfrm>
            <a:off x="528417" y="5390802"/>
            <a:ext cx="8087165" cy="307777"/>
          </a:xfrm>
          <a:prstGeom prst="rect">
            <a:avLst/>
          </a:prstGeom>
          <a:noFill/>
        </p:spPr>
        <p:txBody>
          <a:bodyPr wrap="square" rtlCol="0">
            <a:spAutoFit/>
          </a:bodyPr>
          <a:lstStyle/>
          <a:p>
            <a:r>
              <a:rPr lang="en-GB" sz="1400" b="1" dirty="0"/>
              <a:t>A Source encodes a Message for a Channel, then to a Receiver, who decodes it: S-M-C-R Model</a:t>
            </a:r>
          </a:p>
        </p:txBody>
      </p:sp>
    </p:spTree>
    <p:extLst>
      <p:ext uri="{BB962C8B-B14F-4D97-AF65-F5344CB8AC3E}">
        <p14:creationId xmlns:p14="http://schemas.microsoft.com/office/powerpoint/2010/main" xmlns="" val="1988471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Berlo’s</a:t>
            </a:r>
            <a:r>
              <a:rPr lang="en-GB" dirty="0" smtClean="0"/>
              <a:t> Model of Communication</a:t>
            </a:r>
            <a:endParaRPr lang="en-GB" dirty="0"/>
          </a:p>
        </p:txBody>
      </p:sp>
      <p:sp>
        <p:nvSpPr>
          <p:cNvPr id="3" name="Content Placeholder 2"/>
          <p:cNvSpPr>
            <a:spLocks noGrp="1"/>
          </p:cNvSpPr>
          <p:nvPr>
            <p:ph idx="1"/>
          </p:nvPr>
        </p:nvSpPr>
        <p:spPr/>
        <p:txBody>
          <a:bodyPr/>
          <a:lstStyle/>
          <a:p>
            <a:r>
              <a:rPr lang="en-GB" dirty="0" smtClean="0">
                <a:hlinkClick r:id="rId2"/>
              </a:rPr>
              <a:t>Video of </a:t>
            </a:r>
            <a:r>
              <a:rPr lang="en-GB" dirty="0" err="1" smtClean="0">
                <a:hlinkClick r:id="rId2"/>
              </a:rPr>
              <a:t>Berlo’s</a:t>
            </a:r>
            <a:r>
              <a:rPr lang="en-GB" dirty="0" smtClean="0">
                <a:hlinkClick r:id="rId2"/>
              </a:rPr>
              <a:t> Model of Communication</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DE26725-BB54-457C-92BE-F4D946D99762}"/>
              </a:ext>
            </a:extLst>
          </p:cNvPr>
          <p:cNvSpPr>
            <a:spLocks noGrp="1"/>
          </p:cNvSpPr>
          <p:nvPr>
            <p:ph type="title"/>
          </p:nvPr>
        </p:nvSpPr>
        <p:spPr/>
        <p:txBody>
          <a:bodyPr>
            <a:noAutofit/>
          </a:bodyPr>
          <a:lstStyle/>
          <a:p>
            <a:r>
              <a:rPr lang="en-GB" sz="3600" dirty="0"/>
              <a:t>Schramm’s Model of Communication, 1954</a:t>
            </a:r>
          </a:p>
        </p:txBody>
      </p:sp>
      <p:sp>
        <p:nvSpPr>
          <p:cNvPr id="4" name="Oval 3">
            <a:extLst>
              <a:ext uri="{FF2B5EF4-FFF2-40B4-BE49-F238E27FC236}">
                <a16:creationId xmlns:a16="http://schemas.microsoft.com/office/drawing/2014/main" xmlns="" id="{79E05C18-BBB7-41D0-82ED-B6166BC58685}"/>
              </a:ext>
            </a:extLst>
          </p:cNvPr>
          <p:cNvSpPr/>
          <p:nvPr/>
        </p:nvSpPr>
        <p:spPr>
          <a:xfrm>
            <a:off x="3419872" y="1628800"/>
            <a:ext cx="2304256" cy="13681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Message</a:t>
            </a:r>
          </a:p>
        </p:txBody>
      </p:sp>
      <p:sp>
        <p:nvSpPr>
          <p:cNvPr id="5" name="Oval 4">
            <a:extLst>
              <a:ext uri="{FF2B5EF4-FFF2-40B4-BE49-F238E27FC236}">
                <a16:creationId xmlns:a16="http://schemas.microsoft.com/office/drawing/2014/main" xmlns="" id="{542E222B-3526-488E-AA2D-D01212881D8D}"/>
              </a:ext>
            </a:extLst>
          </p:cNvPr>
          <p:cNvSpPr/>
          <p:nvPr/>
        </p:nvSpPr>
        <p:spPr>
          <a:xfrm>
            <a:off x="3402926" y="4164743"/>
            <a:ext cx="2304256" cy="13681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Message</a:t>
            </a:r>
          </a:p>
        </p:txBody>
      </p:sp>
      <p:sp>
        <p:nvSpPr>
          <p:cNvPr id="6" name="Oval 5">
            <a:extLst>
              <a:ext uri="{FF2B5EF4-FFF2-40B4-BE49-F238E27FC236}">
                <a16:creationId xmlns:a16="http://schemas.microsoft.com/office/drawing/2014/main" xmlns="" id="{EF341BFB-602C-4695-A7CA-7E3796F86616}"/>
              </a:ext>
            </a:extLst>
          </p:cNvPr>
          <p:cNvSpPr/>
          <p:nvPr/>
        </p:nvSpPr>
        <p:spPr>
          <a:xfrm>
            <a:off x="5608210" y="2932173"/>
            <a:ext cx="2304256" cy="1368152"/>
          </a:xfrm>
          <a:prstGeom prst="ellipse">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Decoder</a:t>
            </a:r>
          </a:p>
          <a:p>
            <a:pPr algn="ctr"/>
            <a:endParaRPr lang="en-GB" sz="1400" b="1" dirty="0"/>
          </a:p>
          <a:p>
            <a:pPr algn="ctr"/>
            <a:r>
              <a:rPr lang="en-GB" sz="1400" b="1" dirty="0"/>
              <a:t>Interpreter</a:t>
            </a:r>
          </a:p>
          <a:p>
            <a:pPr algn="ctr"/>
            <a:endParaRPr lang="en-GB" sz="1400" b="1" dirty="0"/>
          </a:p>
          <a:p>
            <a:pPr algn="ctr"/>
            <a:r>
              <a:rPr lang="en-GB" sz="1400" b="1" dirty="0"/>
              <a:t>Encoder</a:t>
            </a:r>
          </a:p>
        </p:txBody>
      </p:sp>
      <p:sp>
        <p:nvSpPr>
          <p:cNvPr id="7" name="Oval 6">
            <a:extLst>
              <a:ext uri="{FF2B5EF4-FFF2-40B4-BE49-F238E27FC236}">
                <a16:creationId xmlns:a16="http://schemas.microsoft.com/office/drawing/2014/main" xmlns="" id="{9CED1D81-9ABA-4EEE-A8A8-08A1C0603232}"/>
              </a:ext>
            </a:extLst>
          </p:cNvPr>
          <p:cNvSpPr/>
          <p:nvPr/>
        </p:nvSpPr>
        <p:spPr>
          <a:xfrm>
            <a:off x="1197968" y="2849480"/>
            <a:ext cx="2304256" cy="1368152"/>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Encoder</a:t>
            </a:r>
          </a:p>
          <a:p>
            <a:pPr algn="ctr"/>
            <a:endParaRPr lang="en-GB" sz="1400" b="1" dirty="0"/>
          </a:p>
          <a:p>
            <a:pPr algn="ctr"/>
            <a:r>
              <a:rPr lang="en-GB" sz="1400" b="1" dirty="0"/>
              <a:t>Interpreter</a:t>
            </a:r>
          </a:p>
          <a:p>
            <a:pPr algn="ctr"/>
            <a:endParaRPr lang="en-GB" sz="1400" b="1" dirty="0"/>
          </a:p>
          <a:p>
            <a:pPr algn="ctr"/>
            <a:r>
              <a:rPr lang="en-GB" sz="1400" b="1" dirty="0"/>
              <a:t>Decoder</a:t>
            </a:r>
          </a:p>
        </p:txBody>
      </p:sp>
      <p:cxnSp>
        <p:nvCxnSpPr>
          <p:cNvPr id="14" name="Straight Arrow Connector 13">
            <a:extLst>
              <a:ext uri="{FF2B5EF4-FFF2-40B4-BE49-F238E27FC236}">
                <a16:creationId xmlns:a16="http://schemas.microsoft.com/office/drawing/2014/main" xmlns="" id="{88EE7E80-BF77-4F3E-8735-D7C638D54A8C}"/>
              </a:ext>
            </a:extLst>
          </p:cNvPr>
          <p:cNvCxnSpPr>
            <a:stCxn id="7" idx="7"/>
            <a:endCxn id="4" idx="3"/>
          </p:cNvCxnSpPr>
          <p:nvPr/>
        </p:nvCxnSpPr>
        <p:spPr>
          <a:xfrm flipV="1">
            <a:off x="3164774" y="2796591"/>
            <a:ext cx="592548" cy="25325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xmlns="" id="{3157E6BA-C62F-4190-B61B-91249E14D23D}"/>
              </a:ext>
            </a:extLst>
          </p:cNvPr>
          <p:cNvCxnSpPr>
            <a:stCxn id="4" idx="5"/>
            <a:endCxn id="6" idx="1"/>
          </p:cNvCxnSpPr>
          <p:nvPr/>
        </p:nvCxnSpPr>
        <p:spPr>
          <a:xfrm>
            <a:off x="5386678" y="2796591"/>
            <a:ext cx="558982" cy="33594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xmlns="" id="{2D847EC8-78A8-4A9E-8B7D-797D701C2F03}"/>
              </a:ext>
            </a:extLst>
          </p:cNvPr>
          <p:cNvCxnSpPr>
            <a:stCxn id="6" idx="3"/>
            <a:endCxn id="5" idx="7"/>
          </p:cNvCxnSpPr>
          <p:nvPr/>
        </p:nvCxnSpPr>
        <p:spPr>
          <a:xfrm flipH="1">
            <a:off x="5369732" y="4099964"/>
            <a:ext cx="575928" cy="26514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xmlns="" id="{C28B0633-A61E-450B-B77D-D64E6814CB50}"/>
              </a:ext>
            </a:extLst>
          </p:cNvPr>
          <p:cNvCxnSpPr>
            <a:stCxn id="5" idx="1"/>
            <a:endCxn id="7" idx="5"/>
          </p:cNvCxnSpPr>
          <p:nvPr/>
        </p:nvCxnSpPr>
        <p:spPr>
          <a:xfrm flipH="1" flipV="1">
            <a:off x="3164774" y="4017271"/>
            <a:ext cx="575602" cy="34783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638053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D9E88EB-736D-4E83-85EB-9B37487F9C5B}"/>
              </a:ext>
            </a:extLst>
          </p:cNvPr>
          <p:cNvSpPr>
            <a:spLocks noGrp="1"/>
          </p:cNvSpPr>
          <p:nvPr>
            <p:ph type="title"/>
          </p:nvPr>
        </p:nvSpPr>
        <p:spPr/>
        <p:txBody>
          <a:bodyPr/>
          <a:lstStyle/>
          <a:p>
            <a:r>
              <a:rPr lang="en-GB" dirty="0"/>
              <a:t>Comparative Study</a:t>
            </a:r>
          </a:p>
        </p:txBody>
      </p:sp>
      <p:sp>
        <p:nvSpPr>
          <p:cNvPr id="3" name="Content Placeholder 2">
            <a:extLst>
              <a:ext uri="{FF2B5EF4-FFF2-40B4-BE49-F238E27FC236}">
                <a16:creationId xmlns:a16="http://schemas.microsoft.com/office/drawing/2014/main" xmlns="" id="{707808C1-53E7-4EDA-A9D5-DFB0098E38AD}"/>
              </a:ext>
            </a:extLst>
          </p:cNvPr>
          <p:cNvSpPr>
            <a:spLocks noGrp="1"/>
          </p:cNvSpPr>
          <p:nvPr>
            <p:ph idx="1"/>
          </p:nvPr>
        </p:nvSpPr>
        <p:spPr>
          <a:xfrm>
            <a:off x="215516" y="1408866"/>
            <a:ext cx="8712968" cy="3917032"/>
          </a:xfrm>
        </p:spPr>
        <p:txBody>
          <a:bodyPr>
            <a:normAutofit fontScale="92500" lnSpcReduction="20000"/>
          </a:bodyPr>
          <a:lstStyle/>
          <a:p>
            <a:pPr marL="514350" indent="-514350">
              <a:buFont typeface="+mj-lt"/>
              <a:buAutoNum type="arabicPeriod"/>
            </a:pPr>
            <a:r>
              <a:rPr lang="en-GB" altLang="en-US" dirty="0">
                <a:latin typeface="+mj-lt"/>
                <a:cs typeface="Arial" charset="0"/>
              </a:rPr>
              <a:t>Explain the similarities and the differences between the four models shown: </a:t>
            </a:r>
            <a:r>
              <a:rPr lang="en-GB" altLang="en-US" i="1" dirty="0">
                <a:solidFill>
                  <a:srgbClr val="0070C0"/>
                </a:solidFill>
                <a:latin typeface="+mj-lt"/>
                <a:cs typeface="Arial" charset="0"/>
              </a:rPr>
              <a:t>Communication Cycle, Shannon &amp; Weaver, et al.</a:t>
            </a:r>
          </a:p>
          <a:p>
            <a:pPr>
              <a:buFont typeface="+mj-lt"/>
              <a:buAutoNum type="arabicPeriod"/>
            </a:pPr>
            <a:endParaRPr lang="en-GB" altLang="en-US" sz="1800" dirty="0">
              <a:latin typeface="+mj-lt"/>
              <a:cs typeface="Arial" charset="0"/>
            </a:endParaRPr>
          </a:p>
          <a:p>
            <a:pPr marL="514350" indent="-514350">
              <a:buFont typeface="+mj-lt"/>
              <a:buAutoNum type="arabicPeriod"/>
            </a:pPr>
            <a:r>
              <a:rPr lang="en-GB" altLang="en-US" dirty="0">
                <a:latin typeface="+mj-lt"/>
                <a:cs typeface="Arial" charset="0"/>
              </a:rPr>
              <a:t>Explain the relevance of the models for effective communication in management.</a:t>
            </a:r>
          </a:p>
          <a:p>
            <a:pPr>
              <a:buFont typeface="+mj-lt"/>
              <a:buAutoNum type="arabicPeriod"/>
            </a:pPr>
            <a:endParaRPr lang="en-GB" altLang="en-US" sz="1800" dirty="0">
              <a:latin typeface="+mj-lt"/>
              <a:cs typeface="Arial" charset="0"/>
            </a:endParaRPr>
          </a:p>
          <a:p>
            <a:pPr marL="514350" indent="-514350">
              <a:buFont typeface="+mj-lt"/>
              <a:buAutoNum type="arabicPeriod"/>
            </a:pPr>
            <a:r>
              <a:rPr lang="en-GB" altLang="en-US" dirty="0">
                <a:latin typeface="+mj-lt"/>
                <a:cs typeface="Arial" charset="0"/>
              </a:rPr>
              <a:t>Write-up and present results</a:t>
            </a:r>
          </a:p>
          <a:p>
            <a:pPr marL="0" indent="0" algn="ctr">
              <a:buNone/>
            </a:pPr>
            <a:r>
              <a:rPr lang="en-GB" altLang="en-US" b="1" i="1" dirty="0">
                <a:solidFill>
                  <a:srgbClr val="00B050"/>
                </a:solidFill>
                <a:latin typeface="+mj-lt"/>
                <a:cs typeface="Arial" charset="0"/>
              </a:rPr>
              <a:t>Exercise: 30 mins to prepare</a:t>
            </a:r>
          </a:p>
          <a:p>
            <a:endParaRPr lang="en-GB" dirty="0">
              <a:latin typeface="+mj-lt"/>
            </a:endParaRPr>
          </a:p>
        </p:txBody>
      </p:sp>
    </p:spTree>
    <p:extLst>
      <p:ext uri="{BB962C8B-B14F-4D97-AF65-F5344CB8AC3E}">
        <p14:creationId xmlns:p14="http://schemas.microsoft.com/office/powerpoint/2010/main" xmlns="" val="8026855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319C45-359C-49D3-B254-DBA16A011EB9}"/>
              </a:ext>
            </a:extLst>
          </p:cNvPr>
          <p:cNvSpPr>
            <a:spLocks noGrp="1"/>
          </p:cNvSpPr>
          <p:nvPr>
            <p:ph type="title"/>
          </p:nvPr>
        </p:nvSpPr>
        <p:spPr>
          <a:xfrm>
            <a:off x="179512" y="-171400"/>
            <a:ext cx="8784976" cy="1143000"/>
          </a:xfrm>
        </p:spPr>
        <p:txBody>
          <a:bodyPr>
            <a:normAutofit/>
          </a:bodyPr>
          <a:lstStyle/>
          <a:p>
            <a:r>
              <a:rPr lang="en-GB" sz="2800" b="1" dirty="0"/>
              <a:t>A Final Activity: </a:t>
            </a:r>
            <a:r>
              <a:rPr lang="en-GB" sz="2800" b="1" i="1" dirty="0"/>
              <a:t>The Context Of Communication</a:t>
            </a:r>
          </a:p>
        </p:txBody>
      </p:sp>
      <p:pic>
        <p:nvPicPr>
          <p:cNvPr id="4" name="Picture 3">
            <a:extLst>
              <a:ext uri="{FF2B5EF4-FFF2-40B4-BE49-F238E27FC236}">
                <a16:creationId xmlns:a16="http://schemas.microsoft.com/office/drawing/2014/main" xmlns="" id="{5D5B77ED-84A5-48C5-8D02-1A9E3AD59793}"/>
              </a:ext>
            </a:extLst>
          </p:cNvPr>
          <p:cNvPicPr/>
          <p:nvPr/>
        </p:nvPicPr>
        <p:blipFill>
          <a:blip r:embed="rId3" cstate="print">
            <a:extLst>
              <a:ext uri="{28A0092B-C50C-407E-A947-70E740481C1C}">
                <a14:useLocalDpi xmlns:a14="http://schemas.microsoft.com/office/drawing/2010/main" xmlns="" val="0"/>
              </a:ext>
            </a:extLst>
          </a:blip>
          <a:stretch>
            <a:fillRect/>
          </a:stretch>
        </p:blipFill>
        <p:spPr>
          <a:xfrm>
            <a:off x="1007604" y="692696"/>
            <a:ext cx="7128792" cy="4875014"/>
          </a:xfrm>
          <a:prstGeom prst="rect">
            <a:avLst/>
          </a:prstGeom>
          <a:ln>
            <a:solidFill>
              <a:schemeClr val="accent1"/>
            </a:solidFill>
          </a:ln>
        </p:spPr>
      </p:pic>
    </p:spTree>
    <p:extLst>
      <p:ext uri="{BB962C8B-B14F-4D97-AF65-F5344CB8AC3E}">
        <p14:creationId xmlns:p14="http://schemas.microsoft.com/office/powerpoint/2010/main" xmlns="" val="37375643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D4E5825-3CA8-48F1-BA18-DE6B60E97A80}"/>
              </a:ext>
            </a:extLst>
          </p:cNvPr>
          <p:cNvSpPr>
            <a:spLocks noGrp="1"/>
          </p:cNvSpPr>
          <p:nvPr>
            <p:ph type="title"/>
          </p:nvPr>
        </p:nvSpPr>
        <p:spPr/>
        <p:txBody>
          <a:bodyPr>
            <a:normAutofit fontScale="90000"/>
          </a:bodyPr>
          <a:lstStyle/>
          <a:p>
            <a:r>
              <a:rPr lang="en-GB" b="1" i="1" dirty="0"/>
              <a:t>The Context Of Communication</a:t>
            </a:r>
            <a:endParaRPr lang="en-GB" dirty="0"/>
          </a:p>
        </p:txBody>
      </p:sp>
      <p:sp>
        <p:nvSpPr>
          <p:cNvPr id="3" name="Content Placeholder 2">
            <a:extLst>
              <a:ext uri="{FF2B5EF4-FFF2-40B4-BE49-F238E27FC236}">
                <a16:creationId xmlns:a16="http://schemas.microsoft.com/office/drawing/2014/main" xmlns="" id="{2226FB86-B85E-4D6A-ABF0-FAFFCDA5D387}"/>
              </a:ext>
            </a:extLst>
          </p:cNvPr>
          <p:cNvSpPr>
            <a:spLocks noGrp="1"/>
          </p:cNvSpPr>
          <p:nvPr>
            <p:ph idx="1"/>
          </p:nvPr>
        </p:nvSpPr>
        <p:spPr/>
        <p:txBody>
          <a:bodyPr>
            <a:normAutofit lnSpcReduction="10000"/>
          </a:bodyPr>
          <a:lstStyle/>
          <a:p>
            <a:pPr marL="0" indent="0">
              <a:buNone/>
            </a:pPr>
            <a:r>
              <a:rPr lang="en-GB" dirty="0"/>
              <a:t>Examine the diagram and…</a:t>
            </a:r>
          </a:p>
          <a:p>
            <a:endParaRPr lang="en-GB" sz="2400" dirty="0"/>
          </a:p>
          <a:p>
            <a:pPr marL="457200" indent="-457200">
              <a:buFont typeface="+mj-lt"/>
              <a:buAutoNum type="arabicPeriod"/>
            </a:pPr>
            <a:r>
              <a:rPr lang="en-GB" sz="2400" dirty="0">
                <a:solidFill>
                  <a:srgbClr val="0070C0"/>
                </a:solidFill>
              </a:rPr>
              <a:t>Key Learning Points?</a:t>
            </a:r>
          </a:p>
          <a:p>
            <a:pPr marL="457200" indent="-457200">
              <a:buFont typeface="+mj-lt"/>
              <a:buAutoNum type="arabicPeriod"/>
            </a:pPr>
            <a:r>
              <a:rPr lang="en-GB" sz="2400" dirty="0">
                <a:solidFill>
                  <a:srgbClr val="FF0000"/>
                </a:solidFill>
              </a:rPr>
              <a:t>Any terms you don’t understand?</a:t>
            </a:r>
          </a:p>
          <a:p>
            <a:pPr marL="457200" indent="-457200">
              <a:buFont typeface="+mj-lt"/>
              <a:buAutoNum type="arabicPeriod"/>
            </a:pPr>
            <a:r>
              <a:rPr lang="en-GB" sz="2400" dirty="0">
                <a:solidFill>
                  <a:srgbClr val="00B050"/>
                </a:solidFill>
              </a:rPr>
              <a:t>Which of these could have the biggest impact on the quality of your communications?</a:t>
            </a:r>
          </a:p>
          <a:p>
            <a:endParaRPr lang="en-GB" sz="2400" dirty="0"/>
          </a:p>
          <a:p>
            <a:pPr marL="0" indent="0">
              <a:buNone/>
            </a:pPr>
            <a:r>
              <a:rPr lang="en-GB" sz="2400" dirty="0"/>
              <a:t>Record your findings for feedback to the group and discussion.   </a:t>
            </a:r>
            <a:r>
              <a:rPr lang="en-GB" sz="2400" b="1" i="1" dirty="0">
                <a:solidFill>
                  <a:srgbClr val="7030A0"/>
                </a:solidFill>
              </a:rPr>
              <a:t>Exercise – 30 minutes to prepare</a:t>
            </a:r>
          </a:p>
        </p:txBody>
      </p:sp>
    </p:spTree>
    <p:extLst>
      <p:ext uri="{BB962C8B-B14F-4D97-AF65-F5344CB8AC3E}">
        <p14:creationId xmlns:p14="http://schemas.microsoft.com/office/powerpoint/2010/main" xmlns="" val="7956109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63881F-CC60-4A5D-9FC3-E3EF7BE531DB}"/>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xmlns="" id="{17867540-1C3C-4AF2-8696-15BE91F66B20}"/>
              </a:ext>
            </a:extLst>
          </p:cNvPr>
          <p:cNvSpPr>
            <a:spLocks noGrp="1"/>
          </p:cNvSpPr>
          <p:nvPr>
            <p:ph idx="1"/>
          </p:nvPr>
        </p:nvSpPr>
        <p:spPr/>
        <p:txBody>
          <a:bodyPr/>
          <a:lstStyle/>
          <a:p>
            <a:r>
              <a:rPr lang="en-GB" dirty="0"/>
              <a:t>Take 5 minutes to reflect on the day and summarise your learning from today</a:t>
            </a:r>
          </a:p>
          <a:p>
            <a:pPr marL="0" indent="0">
              <a:buNone/>
            </a:pPr>
            <a:endParaRPr lang="en-GB" dirty="0"/>
          </a:p>
        </p:txBody>
      </p:sp>
      <p:pic>
        <p:nvPicPr>
          <p:cNvPr id="5" name="Picture 4">
            <a:extLst>
              <a:ext uri="{FF2B5EF4-FFF2-40B4-BE49-F238E27FC236}">
                <a16:creationId xmlns:a16="http://schemas.microsoft.com/office/drawing/2014/main" xmlns="" id="{C81D2DA0-34BB-496D-9596-44C2D12111D7}"/>
              </a:ext>
            </a:extLst>
          </p:cNvPr>
          <p:cNvPicPr>
            <a:picLocks noChangeAspect="1"/>
          </p:cNvPicPr>
          <p:nvPr/>
        </p:nvPicPr>
        <p:blipFill>
          <a:blip r:embed="rId2" cstate="print">
            <a:extLst>
              <a:ext uri="{28A0092B-C50C-407E-A947-70E740481C1C}">
                <a14:useLocalDpi xmlns:a14="http://schemas.microsoft.com/office/drawing/2010/main" xmlns="" val="0"/>
              </a:ext>
              <a:ext uri="{837473B0-CC2E-450A-ABE3-18F120FF3D39}">
                <a1611:picAttrSrcUrl xmlns:a1611="http://schemas.microsoft.com/office/drawing/2016/11/main" xmlns="" r:id="rId3"/>
              </a:ext>
            </a:extLst>
          </a:blip>
          <a:stretch>
            <a:fillRect/>
          </a:stretch>
        </p:blipFill>
        <p:spPr>
          <a:xfrm>
            <a:off x="755576" y="2776735"/>
            <a:ext cx="3020695" cy="2481064"/>
          </a:xfrm>
          <a:prstGeom prst="rect">
            <a:avLst/>
          </a:prstGeom>
        </p:spPr>
      </p:pic>
    </p:spTree>
    <p:extLst>
      <p:ext uri="{BB962C8B-B14F-4D97-AF65-F5344CB8AC3E}">
        <p14:creationId xmlns:p14="http://schemas.microsoft.com/office/powerpoint/2010/main" xmlns="" val="40681659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C18A429F-6608-412B-A842-F8702834BA2C}"/>
              </a:ext>
            </a:extLst>
          </p:cNvPr>
          <p:cNvPicPr>
            <a:picLocks noChangeAspect="1"/>
          </p:cNvPicPr>
          <p:nvPr/>
        </p:nvPicPr>
        <p:blipFill>
          <a:blip r:embed="rId2" cstate="print">
            <a:extLst>
              <a:ext uri="{28A0092B-C50C-407E-A947-70E740481C1C}">
                <a14:useLocalDpi xmlns:a14="http://schemas.microsoft.com/office/drawing/2010/main" xmlns="" val="0"/>
              </a:ext>
              <a:ext uri="{837473B0-CC2E-450A-ABE3-18F120FF3D39}">
                <a1611:picAttrSrcUrl xmlns:a1611="http://schemas.microsoft.com/office/drawing/2016/11/main" xmlns="" r:id="rId3"/>
              </a:ext>
            </a:extLst>
          </a:blip>
          <a:stretch>
            <a:fillRect/>
          </a:stretch>
        </p:blipFill>
        <p:spPr>
          <a:xfrm>
            <a:off x="5148064" y="3068890"/>
            <a:ext cx="3995936" cy="2663307"/>
          </a:xfrm>
          <a:prstGeom prst="rect">
            <a:avLst/>
          </a:prstGeom>
        </p:spPr>
      </p:pic>
      <p:sp>
        <p:nvSpPr>
          <p:cNvPr id="2" name="Title 1">
            <a:extLst>
              <a:ext uri="{FF2B5EF4-FFF2-40B4-BE49-F238E27FC236}">
                <a16:creationId xmlns:a16="http://schemas.microsoft.com/office/drawing/2014/main" xmlns="" id="{450475BC-3159-4BBD-9158-209ACA0688E5}"/>
              </a:ext>
            </a:extLst>
          </p:cNvPr>
          <p:cNvSpPr>
            <a:spLocks noGrp="1"/>
          </p:cNvSpPr>
          <p:nvPr>
            <p:ph type="title"/>
          </p:nvPr>
        </p:nvSpPr>
        <p:spPr>
          <a:xfrm>
            <a:off x="492402" y="12398"/>
            <a:ext cx="8229600" cy="1143000"/>
          </a:xfrm>
        </p:spPr>
        <p:txBody>
          <a:bodyPr/>
          <a:lstStyle/>
          <a:p>
            <a:r>
              <a:rPr lang="en-GB" dirty="0"/>
              <a:t>Further Research</a:t>
            </a:r>
          </a:p>
        </p:txBody>
      </p:sp>
      <p:sp>
        <p:nvSpPr>
          <p:cNvPr id="3" name="Content Placeholder 2">
            <a:extLst>
              <a:ext uri="{FF2B5EF4-FFF2-40B4-BE49-F238E27FC236}">
                <a16:creationId xmlns:a16="http://schemas.microsoft.com/office/drawing/2014/main" xmlns="" id="{39F87A9D-2368-4FF9-97F0-70A74AA65E05}"/>
              </a:ext>
            </a:extLst>
          </p:cNvPr>
          <p:cNvSpPr>
            <a:spLocks noGrp="1"/>
          </p:cNvSpPr>
          <p:nvPr>
            <p:ph idx="1"/>
          </p:nvPr>
        </p:nvSpPr>
        <p:spPr>
          <a:xfrm>
            <a:off x="313185" y="1095924"/>
            <a:ext cx="8229600" cy="3917032"/>
          </a:xfrm>
        </p:spPr>
        <p:txBody>
          <a:bodyPr>
            <a:normAutofit lnSpcReduction="10000"/>
          </a:bodyPr>
          <a:lstStyle/>
          <a:p>
            <a:pPr marL="0" indent="0">
              <a:buNone/>
            </a:pPr>
            <a:r>
              <a:rPr lang="en-GB" dirty="0"/>
              <a:t>By the next session, have a look at Peter Morgan’s Text, and research the following:-</a:t>
            </a:r>
          </a:p>
          <a:p>
            <a:r>
              <a:rPr lang="en-GB" dirty="0">
                <a:solidFill>
                  <a:srgbClr val="0070C0"/>
                </a:solidFill>
              </a:rPr>
              <a:t>The Context Of Communication Model</a:t>
            </a:r>
          </a:p>
          <a:p>
            <a:r>
              <a:rPr lang="en-GB" dirty="0">
                <a:solidFill>
                  <a:srgbClr val="0070C0"/>
                </a:solidFill>
              </a:rPr>
              <a:t>Paralinguistic Behaviours</a:t>
            </a:r>
          </a:p>
          <a:p>
            <a:endParaRPr lang="en-GB" dirty="0"/>
          </a:p>
          <a:p>
            <a:pPr marL="0" indent="0">
              <a:buNone/>
            </a:pPr>
            <a:r>
              <a:rPr lang="en-GB" b="1" i="1" dirty="0">
                <a:solidFill>
                  <a:srgbClr val="7030A0"/>
                </a:solidFill>
              </a:rPr>
              <a:t>Be prepared to join in </a:t>
            </a:r>
          </a:p>
          <a:p>
            <a:pPr marL="0" indent="0">
              <a:buNone/>
            </a:pPr>
            <a:r>
              <a:rPr lang="en-GB" b="1" i="1" dirty="0">
                <a:solidFill>
                  <a:srgbClr val="7030A0"/>
                </a:solidFill>
              </a:rPr>
              <a:t>the discussion </a:t>
            </a:r>
          </a:p>
        </p:txBody>
      </p:sp>
    </p:spTree>
    <p:extLst>
      <p:ext uri="{BB962C8B-B14F-4D97-AF65-F5344CB8AC3E}">
        <p14:creationId xmlns:p14="http://schemas.microsoft.com/office/powerpoint/2010/main" xmlns="" val="180757797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9" ma:contentTypeDescription="Create a new document." ma:contentTypeScope="" ma:versionID="142fd32927fab01806cdd50cf4adbc7b">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c36eac7e71a9b171dd4dade9fcdf8e4b"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7DA52748-D761-4B85-A552-FABE4E18BA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6716c4-314f-46c1-b01e-5a44c61897d8"/>
    <ds:schemaRef ds:uri="a908d394-d138-480e-87a3-ff44c37f99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schemas.microsoft.com/office/2006/documentManagement/type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http://purl.org/dc/dcmitype/"/>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245</TotalTime>
  <Words>1196</Words>
  <Application>Microsoft Office PowerPoint</Application>
  <PresentationFormat>On-screen Show (4:3)</PresentationFormat>
  <Paragraphs>212</Paragraphs>
  <Slides>18</Slides>
  <Notes>11</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20140311PresentationUWTSDTemplate</vt:lpstr>
      <vt:lpstr>CertHE Skills for the Workplace Module: BMSK4002</vt:lpstr>
      <vt:lpstr>Overview of Session 4</vt:lpstr>
      <vt:lpstr>Reflection On Last Session</vt:lpstr>
      <vt:lpstr>Reflection On Last Session</vt:lpstr>
      <vt:lpstr>Reflection On Last Session</vt:lpstr>
      <vt:lpstr>Reflection On Research</vt:lpstr>
      <vt:lpstr>A Communication Cycle</vt:lpstr>
      <vt:lpstr>A Communication Cycle</vt:lpstr>
      <vt:lpstr>The Shannon-Weaver Mathematical Model, 1949</vt:lpstr>
      <vt:lpstr>The Shannon-Weaver Mathematical Model, 1949</vt:lpstr>
      <vt:lpstr>Berlo’s Model of Communication</vt:lpstr>
      <vt:lpstr>Berlo’s Model of Communication</vt:lpstr>
      <vt:lpstr>Schramm’s Model of Communication, 1954</vt:lpstr>
      <vt:lpstr>Comparative Study</vt:lpstr>
      <vt:lpstr>A Final Activity: The Context Of Communication</vt:lpstr>
      <vt:lpstr>The Context Of Communication</vt:lpstr>
      <vt:lpstr>Summary</vt:lpstr>
      <vt:lpstr>Further Research</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se046</cp:lastModifiedBy>
  <cp:revision>18</cp:revision>
  <dcterms:created xsi:type="dcterms:W3CDTF">2015-04-14T15:21:28Z</dcterms:created>
  <dcterms:modified xsi:type="dcterms:W3CDTF">2018-02-14T16:39:02Z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