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3"/>
  </p:notesMasterIdLst>
  <p:handoutMasterIdLst>
    <p:handoutMasterId r:id="rId54"/>
  </p:handoutMasterIdLst>
  <p:sldIdLst>
    <p:sldId id="256" r:id="rId5"/>
    <p:sldId id="258" r:id="rId6"/>
    <p:sldId id="794" r:id="rId7"/>
    <p:sldId id="797" r:id="rId8"/>
    <p:sldId id="798" r:id="rId9"/>
    <p:sldId id="799" r:id="rId10"/>
    <p:sldId id="802" r:id="rId11"/>
    <p:sldId id="793" r:id="rId12"/>
    <p:sldId id="735" r:id="rId13"/>
    <p:sldId id="773" r:id="rId14"/>
    <p:sldId id="774" r:id="rId15"/>
    <p:sldId id="810" r:id="rId16"/>
    <p:sldId id="775" r:id="rId17"/>
    <p:sldId id="776" r:id="rId18"/>
    <p:sldId id="777" r:id="rId19"/>
    <p:sldId id="816" r:id="rId20"/>
    <p:sldId id="778" r:id="rId21"/>
    <p:sldId id="744" r:id="rId22"/>
    <p:sldId id="821" r:id="rId23"/>
    <p:sldId id="728" r:id="rId24"/>
    <p:sldId id="658" r:id="rId25"/>
    <p:sldId id="785" r:id="rId26"/>
    <p:sldId id="781" r:id="rId27"/>
    <p:sldId id="825" r:id="rId28"/>
    <p:sldId id="827" r:id="rId29"/>
    <p:sldId id="782" r:id="rId30"/>
    <p:sldId id="832" r:id="rId31"/>
    <p:sldId id="783" r:id="rId32"/>
    <p:sldId id="836" r:id="rId33"/>
    <p:sldId id="838" r:id="rId34"/>
    <p:sldId id="784" r:id="rId35"/>
    <p:sldId id="842" r:id="rId36"/>
    <p:sldId id="843" r:id="rId37"/>
    <p:sldId id="844" r:id="rId38"/>
    <p:sldId id="660" r:id="rId39"/>
    <p:sldId id="661" r:id="rId40"/>
    <p:sldId id="788" r:id="rId41"/>
    <p:sldId id="871" r:id="rId42"/>
    <p:sldId id="852" r:id="rId43"/>
    <p:sldId id="872" r:id="rId44"/>
    <p:sldId id="853" r:id="rId45"/>
    <p:sldId id="854" r:id="rId46"/>
    <p:sldId id="855" r:id="rId47"/>
    <p:sldId id="856" r:id="rId48"/>
    <p:sldId id="857" r:id="rId49"/>
    <p:sldId id="858" r:id="rId50"/>
    <p:sldId id="870" r:id="rId51"/>
    <p:sldId id="279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19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bolanle Bello" userId="2718a2097ff95f5a" providerId="LiveId" clId="{B782E095-5CB9-4DA9-9847-04A3E760317A}"/>
    <pc:docChg chg="undo custSel addSld delSld modSld sldOrd">
      <pc:chgData name="Mobolanle Bello" userId="2718a2097ff95f5a" providerId="LiveId" clId="{B782E095-5CB9-4DA9-9847-04A3E760317A}" dt="2024-06-14T00:15:25.363" v="3112" actId="207"/>
      <pc:docMkLst>
        <pc:docMk/>
      </pc:docMkLst>
      <pc:sldChg chg="del">
        <pc:chgData name="Mobolanle Bello" userId="2718a2097ff95f5a" providerId="LiveId" clId="{B782E095-5CB9-4DA9-9847-04A3E760317A}" dt="2024-06-13T17:13:59.476" v="0" actId="2696"/>
        <pc:sldMkLst>
          <pc:docMk/>
          <pc:sldMk cId="180914536" sldId="386"/>
        </pc:sldMkLst>
      </pc:sldChg>
      <pc:sldChg chg="del">
        <pc:chgData name="Mobolanle Bello" userId="2718a2097ff95f5a" providerId="LiveId" clId="{B782E095-5CB9-4DA9-9847-04A3E760317A}" dt="2024-06-13T17:32:17.336" v="62" actId="2696"/>
        <pc:sldMkLst>
          <pc:docMk/>
          <pc:sldMk cId="4279158154" sldId="598"/>
        </pc:sldMkLst>
      </pc:sldChg>
      <pc:sldChg chg="modSp mod modAnim">
        <pc:chgData name="Mobolanle Bello" userId="2718a2097ff95f5a" providerId="LiveId" clId="{B782E095-5CB9-4DA9-9847-04A3E760317A}" dt="2024-06-13T20:20:30.175" v="2170"/>
        <pc:sldMkLst>
          <pc:docMk/>
          <pc:sldMk cId="1692897421" sldId="658"/>
        </pc:sldMkLst>
        <pc:spChg chg="mod">
          <ac:chgData name="Mobolanle Bello" userId="2718a2097ff95f5a" providerId="LiveId" clId="{B782E095-5CB9-4DA9-9847-04A3E760317A}" dt="2024-06-13T19:02:35.619" v="1381" actId="12"/>
          <ac:spMkLst>
            <pc:docMk/>
            <pc:sldMk cId="1692897421" sldId="658"/>
            <ac:spMk id="3" creationId="{A9BB3A43-8309-8BCC-AF20-EB3791B21F48}"/>
          </ac:spMkLst>
        </pc:spChg>
      </pc:sldChg>
      <pc:sldChg chg="modSp mod modAnim">
        <pc:chgData name="Mobolanle Bello" userId="2718a2097ff95f5a" providerId="LiveId" clId="{B782E095-5CB9-4DA9-9847-04A3E760317A}" dt="2024-06-13T20:33:16.865" v="2404"/>
        <pc:sldMkLst>
          <pc:docMk/>
          <pc:sldMk cId="4091330177" sldId="660"/>
        </pc:sldMkLst>
        <pc:picChg chg="mod">
          <ac:chgData name="Mobolanle Bello" userId="2718a2097ff95f5a" providerId="LiveId" clId="{B782E095-5CB9-4DA9-9847-04A3E760317A}" dt="2024-06-13T19:26:22.177" v="1640" actId="1076"/>
          <ac:picMkLst>
            <pc:docMk/>
            <pc:sldMk cId="4091330177" sldId="660"/>
            <ac:picMk id="7" creationId="{E00D5DE3-DC0E-3A79-1AA7-64FDD62B5D8F}"/>
          </ac:picMkLst>
        </pc:picChg>
      </pc:sldChg>
      <pc:sldChg chg="modSp mod">
        <pc:chgData name="Mobolanle Bello" userId="2718a2097ff95f5a" providerId="LiveId" clId="{B782E095-5CB9-4DA9-9847-04A3E760317A}" dt="2024-06-13T19:31:52.671" v="1785" actId="14100"/>
        <pc:sldMkLst>
          <pc:docMk/>
          <pc:sldMk cId="3483523011" sldId="661"/>
        </pc:sldMkLst>
        <pc:spChg chg="mod">
          <ac:chgData name="Mobolanle Bello" userId="2718a2097ff95f5a" providerId="LiveId" clId="{B782E095-5CB9-4DA9-9847-04A3E760317A}" dt="2024-06-13T19:31:52.671" v="1785" actId="14100"/>
          <ac:spMkLst>
            <pc:docMk/>
            <pc:sldMk cId="3483523011" sldId="661"/>
            <ac:spMk id="3" creationId="{A9BB3A43-8309-8BCC-AF20-EB3791B21F48}"/>
          </ac:spMkLst>
        </pc:spChg>
      </pc:sldChg>
      <pc:sldChg chg="del">
        <pc:chgData name="Mobolanle Bello" userId="2718a2097ff95f5a" providerId="LiveId" clId="{B782E095-5CB9-4DA9-9847-04A3E760317A}" dt="2024-06-13T17:29:33.334" v="48" actId="2696"/>
        <pc:sldMkLst>
          <pc:docMk/>
          <pc:sldMk cId="2260941530" sldId="662"/>
        </pc:sldMkLst>
      </pc:sldChg>
      <pc:sldChg chg="del">
        <pc:chgData name="Mobolanle Bello" userId="2718a2097ff95f5a" providerId="LiveId" clId="{B782E095-5CB9-4DA9-9847-04A3E760317A}" dt="2024-06-13T17:28:53.317" v="46" actId="2696"/>
        <pc:sldMkLst>
          <pc:docMk/>
          <pc:sldMk cId="4227858574" sldId="721"/>
        </pc:sldMkLst>
      </pc:sldChg>
      <pc:sldChg chg="modSp mod modAnim">
        <pc:chgData name="Mobolanle Bello" userId="2718a2097ff95f5a" providerId="LiveId" clId="{B782E095-5CB9-4DA9-9847-04A3E760317A}" dt="2024-06-13T20:33:33.410" v="2406"/>
        <pc:sldMkLst>
          <pc:docMk/>
          <pc:sldMk cId="2118086791" sldId="724"/>
        </pc:sldMkLst>
        <pc:spChg chg="mod">
          <ac:chgData name="Mobolanle Bello" userId="2718a2097ff95f5a" providerId="LiveId" clId="{B782E095-5CB9-4DA9-9847-04A3E760317A}" dt="2024-06-13T19:26:53.976" v="1683" actId="6549"/>
          <ac:spMkLst>
            <pc:docMk/>
            <pc:sldMk cId="2118086791" sldId="724"/>
            <ac:spMk id="3" creationId="{A9BB3A43-8309-8BCC-AF20-EB3791B21F48}"/>
          </ac:spMkLst>
        </pc:spChg>
        <pc:picChg chg="mod">
          <ac:chgData name="Mobolanle Bello" userId="2718a2097ff95f5a" providerId="LiveId" clId="{B782E095-5CB9-4DA9-9847-04A3E760317A}" dt="2024-06-13T19:27:19.133" v="1694" actId="1076"/>
          <ac:picMkLst>
            <pc:docMk/>
            <pc:sldMk cId="2118086791" sldId="724"/>
            <ac:picMk id="4" creationId="{6CAB1055-4C47-BFBD-DC18-6710E8F962DC}"/>
          </ac:picMkLst>
        </pc:picChg>
      </pc:sldChg>
      <pc:sldChg chg="del">
        <pc:chgData name="Mobolanle Bello" userId="2718a2097ff95f5a" providerId="LiveId" clId="{B782E095-5CB9-4DA9-9847-04A3E760317A}" dt="2024-06-13T17:28:36.233" v="43" actId="2696"/>
        <pc:sldMkLst>
          <pc:docMk/>
          <pc:sldMk cId="1132504492" sldId="725"/>
        </pc:sldMkLst>
      </pc:sldChg>
      <pc:sldChg chg="del">
        <pc:chgData name="Mobolanle Bello" userId="2718a2097ff95f5a" providerId="LiveId" clId="{B782E095-5CB9-4DA9-9847-04A3E760317A}" dt="2024-06-13T17:28:41.892" v="44" actId="2696"/>
        <pc:sldMkLst>
          <pc:docMk/>
          <pc:sldMk cId="1051446504" sldId="726"/>
        </pc:sldMkLst>
      </pc:sldChg>
      <pc:sldChg chg="del">
        <pc:chgData name="Mobolanle Bello" userId="2718a2097ff95f5a" providerId="LiveId" clId="{B782E095-5CB9-4DA9-9847-04A3E760317A}" dt="2024-06-13T17:28:47.413" v="45" actId="2696"/>
        <pc:sldMkLst>
          <pc:docMk/>
          <pc:sldMk cId="1041457173" sldId="727"/>
        </pc:sldMkLst>
      </pc:sldChg>
      <pc:sldChg chg="modSp mod modAnim">
        <pc:chgData name="Mobolanle Bello" userId="2718a2097ff95f5a" providerId="LiveId" clId="{B782E095-5CB9-4DA9-9847-04A3E760317A}" dt="2024-06-13T20:20:18.118" v="2169"/>
        <pc:sldMkLst>
          <pc:docMk/>
          <pc:sldMk cId="2656702954" sldId="728"/>
        </pc:sldMkLst>
        <pc:spChg chg="mod">
          <ac:chgData name="Mobolanle Bello" userId="2718a2097ff95f5a" providerId="LiveId" clId="{B782E095-5CB9-4DA9-9847-04A3E760317A}" dt="2024-06-13T17:27:00.389" v="40" actId="1076"/>
          <ac:spMkLst>
            <pc:docMk/>
            <pc:sldMk cId="2656702954" sldId="728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19:01:37.615" v="1363" actId="12"/>
          <ac:spMkLst>
            <pc:docMk/>
            <pc:sldMk cId="2656702954" sldId="728"/>
            <ac:spMk id="3" creationId="{A9BB3A43-8309-8BCC-AF20-EB3791B21F48}"/>
          </ac:spMkLst>
        </pc:spChg>
      </pc:sldChg>
      <pc:sldChg chg="del">
        <pc:chgData name="Mobolanle Bello" userId="2718a2097ff95f5a" providerId="LiveId" clId="{B782E095-5CB9-4DA9-9847-04A3E760317A}" dt="2024-06-13T17:14:04.181" v="1" actId="2696"/>
        <pc:sldMkLst>
          <pc:docMk/>
          <pc:sldMk cId="2522147572" sldId="729"/>
        </pc:sldMkLst>
      </pc:sldChg>
      <pc:sldChg chg="addSp modSp mod">
        <pc:chgData name="Mobolanle Bello" userId="2718a2097ff95f5a" providerId="LiveId" clId="{B782E095-5CB9-4DA9-9847-04A3E760317A}" dt="2024-06-14T00:09:17.740" v="3052" actId="207"/>
        <pc:sldMkLst>
          <pc:docMk/>
          <pc:sldMk cId="237218630" sldId="730"/>
        </pc:sldMkLst>
        <pc:spChg chg="mod">
          <ac:chgData name="Mobolanle Bello" userId="2718a2097ff95f5a" providerId="LiveId" clId="{B782E095-5CB9-4DA9-9847-04A3E760317A}" dt="2024-06-13T17:42:08.201" v="211" actId="27636"/>
          <ac:spMkLst>
            <pc:docMk/>
            <pc:sldMk cId="237218630" sldId="730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4T00:09:17.740" v="3052" actId="207"/>
          <ac:spMkLst>
            <pc:docMk/>
            <pc:sldMk cId="237218630" sldId="730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39:52.069" v="205" actId="1076"/>
          <ac:picMkLst>
            <pc:docMk/>
            <pc:sldMk cId="237218630" sldId="730"/>
            <ac:picMk id="4" creationId="{E0D04F9C-DFE8-4DC5-B7E3-D2A9761B4CB0}"/>
          </ac:picMkLst>
        </pc:picChg>
      </pc:sldChg>
      <pc:sldChg chg="modSp mod modShow">
        <pc:chgData name="Mobolanle Bello" userId="2718a2097ff95f5a" providerId="LiveId" clId="{B782E095-5CB9-4DA9-9847-04A3E760317A}" dt="2024-06-13T17:34:55.893" v="66" actId="729"/>
        <pc:sldMkLst>
          <pc:docMk/>
          <pc:sldMk cId="3633662420" sldId="731"/>
        </pc:sldMkLst>
        <pc:spChg chg="mod">
          <ac:chgData name="Mobolanle Bello" userId="2718a2097ff95f5a" providerId="LiveId" clId="{B782E095-5CB9-4DA9-9847-04A3E760317A}" dt="2024-06-13T17:34:40.361" v="64" actId="12"/>
          <ac:spMkLst>
            <pc:docMk/>
            <pc:sldMk cId="3633662420" sldId="731"/>
            <ac:spMk id="3" creationId="{A9BB3A43-8309-8BCC-AF20-EB3791B21F48}"/>
          </ac:spMkLst>
        </pc:spChg>
      </pc:sldChg>
      <pc:sldChg chg="mod modShow">
        <pc:chgData name="Mobolanle Bello" userId="2718a2097ff95f5a" providerId="LiveId" clId="{B782E095-5CB9-4DA9-9847-04A3E760317A}" dt="2024-06-13T17:45:59.121" v="215" actId="729"/>
        <pc:sldMkLst>
          <pc:docMk/>
          <pc:sldMk cId="2824458690" sldId="732"/>
        </pc:sldMkLst>
      </pc:sldChg>
      <pc:sldChg chg="modSp mod modShow">
        <pc:chgData name="Mobolanle Bello" userId="2718a2097ff95f5a" providerId="LiveId" clId="{B782E095-5CB9-4DA9-9847-04A3E760317A}" dt="2024-06-13T17:16:06.066" v="25" actId="729"/>
        <pc:sldMkLst>
          <pc:docMk/>
          <pc:sldMk cId="3891214069" sldId="733"/>
        </pc:sldMkLst>
        <pc:spChg chg="mod">
          <ac:chgData name="Mobolanle Bello" userId="2718a2097ff95f5a" providerId="LiveId" clId="{B782E095-5CB9-4DA9-9847-04A3E760317A}" dt="2024-06-13T17:15:18.863" v="23" actId="6549"/>
          <ac:spMkLst>
            <pc:docMk/>
            <pc:sldMk cId="3891214069" sldId="733"/>
            <ac:spMk id="3" creationId="{A9BB3A43-8309-8BCC-AF20-EB3791B21F48}"/>
          </ac:spMkLst>
        </pc:spChg>
      </pc:sldChg>
      <pc:sldChg chg="del mod modShow">
        <pc:chgData name="Mobolanle Bello" userId="2718a2097ff95f5a" providerId="LiveId" clId="{B782E095-5CB9-4DA9-9847-04A3E760317A}" dt="2024-06-13T17:26:10.855" v="37" actId="2696"/>
        <pc:sldMkLst>
          <pc:docMk/>
          <pc:sldMk cId="1954794159" sldId="734"/>
        </pc:sldMkLst>
      </pc:sldChg>
      <pc:sldChg chg="modSp mod modAnim">
        <pc:chgData name="Mobolanle Bello" userId="2718a2097ff95f5a" providerId="LiveId" clId="{B782E095-5CB9-4DA9-9847-04A3E760317A}" dt="2024-06-13T20:17:22.471" v="2142"/>
        <pc:sldMkLst>
          <pc:docMk/>
          <pc:sldMk cId="1853793260" sldId="735"/>
        </pc:sldMkLst>
        <pc:spChg chg="mod">
          <ac:chgData name="Mobolanle Bello" userId="2718a2097ff95f5a" providerId="LiveId" clId="{B782E095-5CB9-4DA9-9847-04A3E760317A}" dt="2024-06-13T17:57:33.559" v="508" actId="1076"/>
          <ac:spMkLst>
            <pc:docMk/>
            <pc:sldMk cId="1853793260" sldId="735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17:57:37.843" v="509" actId="1076"/>
          <ac:spMkLst>
            <pc:docMk/>
            <pc:sldMk cId="1853793260" sldId="735"/>
            <ac:spMk id="3" creationId="{A9BB3A43-8309-8BCC-AF20-EB3791B21F48}"/>
          </ac:spMkLst>
        </pc:spChg>
      </pc:sldChg>
      <pc:sldChg chg="modSp mod modAnim">
        <pc:chgData name="Mobolanle Bello" userId="2718a2097ff95f5a" providerId="LiveId" clId="{B782E095-5CB9-4DA9-9847-04A3E760317A}" dt="2024-06-13T20:19:24.448" v="2159"/>
        <pc:sldMkLst>
          <pc:docMk/>
          <pc:sldMk cId="2682951186" sldId="744"/>
        </pc:sldMkLst>
        <pc:spChg chg="mod">
          <ac:chgData name="Mobolanle Bello" userId="2718a2097ff95f5a" providerId="LiveId" clId="{B782E095-5CB9-4DA9-9847-04A3E760317A}" dt="2024-06-13T18:58:47.581" v="1350" actId="12"/>
          <ac:spMkLst>
            <pc:docMk/>
            <pc:sldMk cId="2682951186" sldId="744"/>
            <ac:spMk id="3" creationId="{A9BB3A43-8309-8BCC-AF20-EB3791B21F48}"/>
          </ac:spMkLst>
        </pc:spChg>
      </pc:sldChg>
      <pc:sldChg chg="del">
        <pc:chgData name="Mobolanle Bello" userId="2718a2097ff95f5a" providerId="LiveId" clId="{B782E095-5CB9-4DA9-9847-04A3E760317A}" dt="2024-06-13T17:29:38.289" v="49" actId="2696"/>
        <pc:sldMkLst>
          <pc:docMk/>
          <pc:sldMk cId="4060539597" sldId="746"/>
        </pc:sldMkLst>
      </pc:sldChg>
      <pc:sldChg chg="del">
        <pc:chgData name="Mobolanle Bello" userId="2718a2097ff95f5a" providerId="LiveId" clId="{B782E095-5CB9-4DA9-9847-04A3E760317A}" dt="2024-06-13T17:29:53.759" v="50" actId="2696"/>
        <pc:sldMkLst>
          <pc:docMk/>
          <pc:sldMk cId="915903272" sldId="747"/>
        </pc:sldMkLst>
      </pc:sldChg>
      <pc:sldChg chg="del">
        <pc:chgData name="Mobolanle Bello" userId="2718a2097ff95f5a" providerId="LiveId" clId="{B782E095-5CB9-4DA9-9847-04A3E760317A}" dt="2024-06-13T17:30:02.583" v="51" actId="2696"/>
        <pc:sldMkLst>
          <pc:docMk/>
          <pc:sldMk cId="2355944287" sldId="748"/>
        </pc:sldMkLst>
      </pc:sldChg>
      <pc:sldChg chg="del">
        <pc:chgData name="Mobolanle Bello" userId="2718a2097ff95f5a" providerId="LiveId" clId="{B782E095-5CB9-4DA9-9847-04A3E760317A}" dt="2024-06-13T17:30:16.378" v="52" actId="2696"/>
        <pc:sldMkLst>
          <pc:docMk/>
          <pc:sldMk cId="2457174501" sldId="749"/>
        </pc:sldMkLst>
      </pc:sldChg>
      <pc:sldChg chg="del">
        <pc:chgData name="Mobolanle Bello" userId="2718a2097ff95f5a" providerId="LiveId" clId="{B782E095-5CB9-4DA9-9847-04A3E760317A}" dt="2024-06-13T17:30:21.751" v="53" actId="2696"/>
        <pc:sldMkLst>
          <pc:docMk/>
          <pc:sldMk cId="3232690082" sldId="750"/>
        </pc:sldMkLst>
      </pc:sldChg>
      <pc:sldChg chg="mod modShow">
        <pc:chgData name="Mobolanle Bello" userId="2718a2097ff95f5a" providerId="LiveId" clId="{B782E095-5CB9-4DA9-9847-04A3E760317A}" dt="2024-06-13T19:34:06.092" v="1794" actId="729"/>
        <pc:sldMkLst>
          <pc:docMk/>
          <pc:sldMk cId="3629043294" sldId="751"/>
        </pc:sldMkLst>
      </pc:sldChg>
      <pc:sldChg chg="mod modShow">
        <pc:chgData name="Mobolanle Bello" userId="2718a2097ff95f5a" providerId="LiveId" clId="{B782E095-5CB9-4DA9-9847-04A3E760317A}" dt="2024-06-13T19:34:16.570" v="1796" actId="729"/>
        <pc:sldMkLst>
          <pc:docMk/>
          <pc:sldMk cId="1752545146" sldId="752"/>
        </pc:sldMkLst>
      </pc:sldChg>
      <pc:sldChg chg="mod modShow">
        <pc:chgData name="Mobolanle Bello" userId="2718a2097ff95f5a" providerId="LiveId" clId="{B782E095-5CB9-4DA9-9847-04A3E760317A}" dt="2024-06-13T19:35:07.185" v="1804" actId="729"/>
        <pc:sldMkLst>
          <pc:docMk/>
          <pc:sldMk cId="547156249" sldId="753"/>
        </pc:sldMkLst>
      </pc:sldChg>
      <pc:sldChg chg="mod modShow">
        <pc:chgData name="Mobolanle Bello" userId="2718a2097ff95f5a" providerId="LiveId" clId="{B782E095-5CB9-4DA9-9847-04A3E760317A}" dt="2024-06-13T19:35:35.702" v="1809" actId="729"/>
        <pc:sldMkLst>
          <pc:docMk/>
          <pc:sldMk cId="3333008350" sldId="754"/>
        </pc:sldMkLst>
      </pc:sldChg>
      <pc:sldChg chg="mod modShow">
        <pc:chgData name="Mobolanle Bello" userId="2718a2097ff95f5a" providerId="LiveId" clId="{B782E095-5CB9-4DA9-9847-04A3E760317A}" dt="2024-06-13T19:36:29.871" v="1824" actId="729"/>
        <pc:sldMkLst>
          <pc:docMk/>
          <pc:sldMk cId="2651969132" sldId="755"/>
        </pc:sldMkLst>
      </pc:sldChg>
      <pc:sldChg chg="mod modShow">
        <pc:chgData name="Mobolanle Bello" userId="2718a2097ff95f5a" providerId="LiveId" clId="{B782E095-5CB9-4DA9-9847-04A3E760317A}" dt="2024-06-13T19:37:05.287" v="1839" actId="729"/>
        <pc:sldMkLst>
          <pc:docMk/>
          <pc:sldMk cId="1172374436" sldId="756"/>
        </pc:sldMkLst>
      </pc:sldChg>
      <pc:sldChg chg="mod modShow">
        <pc:chgData name="Mobolanle Bello" userId="2718a2097ff95f5a" providerId="LiveId" clId="{B782E095-5CB9-4DA9-9847-04A3E760317A}" dt="2024-06-13T19:37:36.787" v="1845" actId="729"/>
        <pc:sldMkLst>
          <pc:docMk/>
          <pc:sldMk cId="925477364" sldId="757"/>
        </pc:sldMkLst>
      </pc:sldChg>
      <pc:sldChg chg="mod modShow">
        <pc:chgData name="Mobolanle Bello" userId="2718a2097ff95f5a" providerId="LiveId" clId="{B782E095-5CB9-4DA9-9847-04A3E760317A}" dt="2024-06-13T17:31:12.059" v="54" actId="729"/>
        <pc:sldMkLst>
          <pc:docMk/>
          <pc:sldMk cId="4060524396" sldId="764"/>
        </pc:sldMkLst>
      </pc:sldChg>
      <pc:sldChg chg="mod modShow">
        <pc:chgData name="Mobolanle Bello" userId="2718a2097ff95f5a" providerId="LiveId" clId="{B782E095-5CB9-4DA9-9847-04A3E760317A}" dt="2024-06-13T17:31:18.572" v="55" actId="729"/>
        <pc:sldMkLst>
          <pc:docMk/>
          <pc:sldMk cId="3636568087" sldId="766"/>
        </pc:sldMkLst>
      </pc:sldChg>
      <pc:sldChg chg="del">
        <pc:chgData name="Mobolanle Bello" userId="2718a2097ff95f5a" providerId="LiveId" clId="{B782E095-5CB9-4DA9-9847-04A3E760317A}" dt="2024-06-13T17:32:13.930" v="61" actId="2696"/>
        <pc:sldMkLst>
          <pc:docMk/>
          <pc:sldMk cId="4090009912" sldId="767"/>
        </pc:sldMkLst>
      </pc:sldChg>
      <pc:sldChg chg="del">
        <pc:chgData name="Mobolanle Bello" userId="2718a2097ff95f5a" providerId="LiveId" clId="{B782E095-5CB9-4DA9-9847-04A3E760317A}" dt="2024-06-13T17:32:09.903" v="60" actId="2696"/>
        <pc:sldMkLst>
          <pc:docMk/>
          <pc:sldMk cId="781925847" sldId="768"/>
        </pc:sldMkLst>
      </pc:sldChg>
      <pc:sldChg chg="del">
        <pc:chgData name="Mobolanle Bello" userId="2718a2097ff95f5a" providerId="LiveId" clId="{B782E095-5CB9-4DA9-9847-04A3E760317A}" dt="2024-06-13T17:32:06.037" v="59" actId="2696"/>
        <pc:sldMkLst>
          <pc:docMk/>
          <pc:sldMk cId="3897025910" sldId="769"/>
        </pc:sldMkLst>
      </pc:sldChg>
      <pc:sldChg chg="del">
        <pc:chgData name="Mobolanle Bello" userId="2718a2097ff95f5a" providerId="LiveId" clId="{B782E095-5CB9-4DA9-9847-04A3E760317A}" dt="2024-06-13T17:31:57.395" v="58" actId="2696"/>
        <pc:sldMkLst>
          <pc:docMk/>
          <pc:sldMk cId="457052751" sldId="770"/>
        </pc:sldMkLst>
      </pc:sldChg>
      <pc:sldChg chg="del">
        <pc:chgData name="Mobolanle Bello" userId="2718a2097ff95f5a" providerId="LiveId" clId="{B782E095-5CB9-4DA9-9847-04A3E760317A}" dt="2024-06-13T17:31:53.572" v="57" actId="2696"/>
        <pc:sldMkLst>
          <pc:docMk/>
          <pc:sldMk cId="3528786106" sldId="771"/>
        </pc:sldMkLst>
      </pc:sldChg>
      <pc:sldChg chg="del">
        <pc:chgData name="Mobolanle Bello" userId="2718a2097ff95f5a" providerId="LiveId" clId="{B782E095-5CB9-4DA9-9847-04A3E760317A}" dt="2024-06-13T17:31:28.077" v="56" actId="2696"/>
        <pc:sldMkLst>
          <pc:docMk/>
          <pc:sldMk cId="2814463894" sldId="772"/>
        </pc:sldMkLst>
      </pc:sldChg>
      <pc:sldChg chg="mod modShow">
        <pc:chgData name="Mobolanle Bello" userId="2718a2097ff95f5a" providerId="LiveId" clId="{B782E095-5CB9-4DA9-9847-04A3E760317A}" dt="2024-06-13T17:58:07.754" v="511" actId="729"/>
        <pc:sldMkLst>
          <pc:docMk/>
          <pc:sldMk cId="2612976077" sldId="773"/>
        </pc:sldMkLst>
      </pc:sldChg>
      <pc:sldChg chg="addSp modSp mod modAnim">
        <pc:chgData name="Mobolanle Bello" userId="2718a2097ff95f5a" providerId="LiveId" clId="{B782E095-5CB9-4DA9-9847-04A3E760317A}" dt="2024-06-13T20:17:37.286" v="2144"/>
        <pc:sldMkLst>
          <pc:docMk/>
          <pc:sldMk cId="2441988481" sldId="774"/>
        </pc:sldMkLst>
        <pc:spChg chg="mod">
          <ac:chgData name="Mobolanle Bello" userId="2718a2097ff95f5a" providerId="LiveId" clId="{B782E095-5CB9-4DA9-9847-04A3E760317A}" dt="2024-06-13T18:06:50.458" v="624" actId="255"/>
          <ac:spMkLst>
            <pc:docMk/>
            <pc:sldMk cId="2441988481" sldId="774"/>
            <ac:spMk id="3" creationId="{A9BB3A43-8309-8BCC-AF20-EB3791B21F48}"/>
          </ac:spMkLst>
        </pc:spChg>
        <pc:picChg chg="add mod modCrop">
          <ac:chgData name="Mobolanle Bello" userId="2718a2097ff95f5a" providerId="LiveId" clId="{B782E095-5CB9-4DA9-9847-04A3E760317A}" dt="2024-06-13T18:06:45.147" v="623" actId="1076"/>
          <ac:picMkLst>
            <pc:docMk/>
            <pc:sldMk cId="2441988481" sldId="774"/>
            <ac:picMk id="5" creationId="{224D56DC-8CB9-BBC4-914F-05CDC5121C7F}"/>
          </ac:picMkLst>
        </pc:picChg>
      </pc:sldChg>
      <pc:sldChg chg="addSp modSp mod modAnim">
        <pc:chgData name="Mobolanle Bello" userId="2718a2097ff95f5a" providerId="LiveId" clId="{B782E095-5CB9-4DA9-9847-04A3E760317A}" dt="2024-06-13T20:18:22.860" v="2151"/>
        <pc:sldMkLst>
          <pc:docMk/>
          <pc:sldMk cId="1286621662" sldId="775"/>
        </pc:sldMkLst>
        <pc:spChg chg="mod">
          <ac:chgData name="Mobolanle Bello" userId="2718a2097ff95f5a" providerId="LiveId" clId="{B782E095-5CB9-4DA9-9847-04A3E760317A}" dt="2024-06-13T18:33:52.016" v="927" actId="255"/>
          <ac:spMkLst>
            <pc:docMk/>
            <pc:sldMk cId="1286621662" sldId="775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34:19.399" v="997" actId="1076"/>
          <ac:picMkLst>
            <pc:docMk/>
            <pc:sldMk cId="1286621662" sldId="775"/>
            <ac:picMk id="5" creationId="{A72BA9D5-51E1-8F0F-BB39-DE25FB0021A9}"/>
          </ac:picMkLst>
        </pc:picChg>
      </pc:sldChg>
      <pc:sldChg chg="modSp mod">
        <pc:chgData name="Mobolanle Bello" userId="2718a2097ff95f5a" providerId="LiveId" clId="{B782E095-5CB9-4DA9-9847-04A3E760317A}" dt="2024-06-13T18:43:20.889" v="1023" actId="255"/>
        <pc:sldMkLst>
          <pc:docMk/>
          <pc:sldMk cId="510299014" sldId="776"/>
        </pc:sldMkLst>
        <pc:spChg chg="mod">
          <ac:chgData name="Mobolanle Bello" userId="2718a2097ff95f5a" providerId="LiveId" clId="{B782E095-5CB9-4DA9-9847-04A3E760317A}" dt="2024-06-13T18:43:20.889" v="1023" actId="255"/>
          <ac:spMkLst>
            <pc:docMk/>
            <pc:sldMk cId="510299014" sldId="776"/>
            <ac:spMk id="3" creationId="{A9BB3A43-8309-8BCC-AF20-EB3791B21F48}"/>
          </ac:spMkLst>
        </pc:spChg>
      </pc:sldChg>
      <pc:sldChg chg="addSp delSp modSp mod modAnim">
        <pc:chgData name="Mobolanle Bello" userId="2718a2097ff95f5a" providerId="LiveId" clId="{B782E095-5CB9-4DA9-9847-04A3E760317A}" dt="2024-06-13T20:18:53.826" v="2155"/>
        <pc:sldMkLst>
          <pc:docMk/>
          <pc:sldMk cId="3058150482" sldId="777"/>
        </pc:sldMkLst>
        <pc:spChg chg="mod">
          <ac:chgData name="Mobolanle Bello" userId="2718a2097ff95f5a" providerId="LiveId" clId="{B782E095-5CB9-4DA9-9847-04A3E760317A}" dt="2024-06-13T18:44:45.836" v="1032" actId="1076"/>
          <ac:spMkLst>
            <pc:docMk/>
            <pc:sldMk cId="3058150482" sldId="777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18:45:09.410" v="1034" actId="113"/>
          <ac:spMkLst>
            <pc:docMk/>
            <pc:sldMk cId="3058150482" sldId="777"/>
            <ac:spMk id="3" creationId="{A9BB3A43-8309-8BCC-AF20-EB3791B21F48}"/>
          </ac:spMkLst>
        </pc:spChg>
        <pc:picChg chg="add del mod">
          <ac:chgData name="Mobolanle Bello" userId="2718a2097ff95f5a" providerId="LiveId" clId="{B782E095-5CB9-4DA9-9847-04A3E760317A}" dt="2024-06-13T18:46:37.459" v="1038" actId="478"/>
          <ac:picMkLst>
            <pc:docMk/>
            <pc:sldMk cId="3058150482" sldId="777"/>
            <ac:picMk id="5" creationId="{9A272B91-D50C-C6F2-6C1B-C95785A573F7}"/>
          </ac:picMkLst>
        </pc:picChg>
        <pc:picChg chg="add mod">
          <ac:chgData name="Mobolanle Bello" userId="2718a2097ff95f5a" providerId="LiveId" clId="{B782E095-5CB9-4DA9-9847-04A3E760317A}" dt="2024-06-13T18:47:45.853" v="1100" actId="1076"/>
          <ac:picMkLst>
            <pc:docMk/>
            <pc:sldMk cId="3058150482" sldId="777"/>
            <ac:picMk id="7" creationId="{8C5226E7-E7F7-48DB-1370-3D6EF1170250}"/>
          </ac:picMkLst>
        </pc:picChg>
        <pc:picChg chg="add mod">
          <ac:chgData name="Mobolanle Bello" userId="2718a2097ff95f5a" providerId="LiveId" clId="{B782E095-5CB9-4DA9-9847-04A3E760317A}" dt="2024-06-13T18:49:39.498" v="1143" actId="1076"/>
          <ac:picMkLst>
            <pc:docMk/>
            <pc:sldMk cId="3058150482" sldId="777"/>
            <ac:picMk id="9" creationId="{723AFDD4-38BF-1362-CA04-16E2D4BF97C0}"/>
          </ac:picMkLst>
        </pc:picChg>
      </pc:sldChg>
      <pc:sldChg chg="addSp modSp mod modAnim">
        <pc:chgData name="Mobolanle Bello" userId="2718a2097ff95f5a" providerId="LiveId" clId="{B782E095-5CB9-4DA9-9847-04A3E760317A}" dt="2024-06-13T20:19:14.188" v="2158"/>
        <pc:sldMkLst>
          <pc:docMk/>
          <pc:sldMk cId="3621798253" sldId="778"/>
        </pc:sldMkLst>
        <pc:spChg chg="mod">
          <ac:chgData name="Mobolanle Bello" userId="2718a2097ff95f5a" providerId="LiveId" clId="{B782E095-5CB9-4DA9-9847-04A3E760317A}" dt="2024-06-13T18:56:22.590" v="1325" actId="255"/>
          <ac:spMkLst>
            <pc:docMk/>
            <pc:sldMk cId="3621798253" sldId="778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56:13.720" v="1324" actId="1076"/>
          <ac:picMkLst>
            <pc:docMk/>
            <pc:sldMk cId="3621798253" sldId="778"/>
            <ac:picMk id="5" creationId="{A23A61B1-5CC5-5C04-CA0A-7C40FD83AC99}"/>
          </ac:picMkLst>
        </pc:picChg>
      </pc:sldChg>
      <pc:sldChg chg="modAnim">
        <pc:chgData name="Mobolanle Bello" userId="2718a2097ff95f5a" providerId="LiveId" clId="{B782E095-5CB9-4DA9-9847-04A3E760317A}" dt="2024-06-13T20:22:54.330" v="2178"/>
        <pc:sldMkLst>
          <pc:docMk/>
          <pc:sldMk cId="2429350878" sldId="779"/>
        </pc:sldMkLst>
      </pc:sldChg>
      <pc:sldChg chg="modSp mod modAnim">
        <pc:chgData name="Mobolanle Bello" userId="2718a2097ff95f5a" providerId="LiveId" clId="{B782E095-5CB9-4DA9-9847-04A3E760317A}" dt="2024-06-13T20:28:41.513" v="2361"/>
        <pc:sldMkLst>
          <pc:docMk/>
          <pc:sldMk cId="1169036336" sldId="781"/>
        </pc:sldMkLst>
        <pc:spChg chg="mod">
          <ac:chgData name="Mobolanle Bello" userId="2718a2097ff95f5a" providerId="LiveId" clId="{B782E095-5CB9-4DA9-9847-04A3E760317A}" dt="2024-06-13T19:16:44.988" v="1518" actId="6549"/>
          <ac:spMkLst>
            <pc:docMk/>
            <pc:sldMk cId="1169036336" sldId="781"/>
            <ac:spMk id="3" creationId="{A9BB3A43-8309-8BCC-AF20-EB3791B21F48}"/>
          </ac:spMkLst>
        </pc:spChg>
      </pc:sldChg>
      <pc:sldChg chg="modSp mod modAnim">
        <pc:chgData name="Mobolanle Bello" userId="2718a2097ff95f5a" providerId="LiveId" clId="{B782E095-5CB9-4DA9-9847-04A3E760317A}" dt="2024-06-13T20:28:24.347" v="2360"/>
        <pc:sldMkLst>
          <pc:docMk/>
          <pc:sldMk cId="1346627039" sldId="782"/>
        </pc:sldMkLst>
        <pc:spChg chg="mod">
          <ac:chgData name="Mobolanle Bello" userId="2718a2097ff95f5a" providerId="LiveId" clId="{B782E095-5CB9-4DA9-9847-04A3E760317A}" dt="2024-06-13T19:17:05.055" v="1521" actId="6549"/>
          <ac:spMkLst>
            <pc:docMk/>
            <pc:sldMk cId="1346627039" sldId="782"/>
            <ac:spMk id="3" creationId="{A9BB3A43-8309-8BCC-AF20-EB3791B21F48}"/>
          </ac:spMkLst>
        </pc:spChg>
      </pc:sldChg>
      <pc:sldChg chg="modSp mod modAnim">
        <pc:chgData name="Mobolanle Bello" userId="2718a2097ff95f5a" providerId="LiveId" clId="{B782E095-5CB9-4DA9-9847-04A3E760317A}" dt="2024-06-13T20:30:08.226" v="2374"/>
        <pc:sldMkLst>
          <pc:docMk/>
          <pc:sldMk cId="2584352910" sldId="783"/>
        </pc:sldMkLst>
        <pc:spChg chg="mod">
          <ac:chgData name="Mobolanle Bello" userId="2718a2097ff95f5a" providerId="LiveId" clId="{B782E095-5CB9-4DA9-9847-04A3E760317A}" dt="2024-06-13T19:17:48.186" v="1526" actId="14100"/>
          <ac:spMkLst>
            <pc:docMk/>
            <pc:sldMk cId="2584352910" sldId="783"/>
            <ac:spMk id="3" creationId="{A9BB3A43-8309-8BCC-AF20-EB3791B21F48}"/>
          </ac:spMkLst>
        </pc:spChg>
      </pc:sldChg>
      <pc:sldChg chg="modSp mod modAnim">
        <pc:chgData name="Mobolanle Bello" userId="2718a2097ff95f5a" providerId="LiveId" clId="{B782E095-5CB9-4DA9-9847-04A3E760317A}" dt="2024-06-13T20:31:38.906" v="2388"/>
        <pc:sldMkLst>
          <pc:docMk/>
          <pc:sldMk cId="1550461574" sldId="784"/>
        </pc:sldMkLst>
        <pc:spChg chg="mod">
          <ac:chgData name="Mobolanle Bello" userId="2718a2097ff95f5a" providerId="LiveId" clId="{B782E095-5CB9-4DA9-9847-04A3E760317A}" dt="2024-06-13T19:23:40.443" v="1578" actId="20577"/>
          <ac:spMkLst>
            <pc:docMk/>
            <pc:sldMk cId="1550461574" sldId="784"/>
            <ac:spMk id="3" creationId="{A9BB3A43-8309-8BCC-AF20-EB3791B21F48}"/>
          </ac:spMkLst>
        </pc:spChg>
      </pc:sldChg>
      <pc:sldChg chg="addSp modSp mod">
        <pc:chgData name="Mobolanle Bello" userId="2718a2097ff95f5a" providerId="LiveId" clId="{B782E095-5CB9-4DA9-9847-04A3E760317A}" dt="2024-06-13T20:25:54.742" v="2336" actId="1076"/>
        <pc:sldMkLst>
          <pc:docMk/>
          <pc:sldMk cId="64064208" sldId="785"/>
        </pc:sldMkLst>
        <pc:spChg chg="mod">
          <ac:chgData name="Mobolanle Bello" userId="2718a2097ff95f5a" providerId="LiveId" clId="{B782E095-5CB9-4DA9-9847-04A3E760317A}" dt="2024-06-13T19:03:41.035" v="1388"/>
          <ac:spMkLst>
            <pc:docMk/>
            <pc:sldMk cId="64064208" sldId="785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20:25:42.370" v="2299" actId="14100"/>
          <ac:spMkLst>
            <pc:docMk/>
            <pc:sldMk cId="64064208" sldId="785"/>
            <ac:spMk id="3" creationId="{A9BB3A43-8309-8BCC-AF20-EB3791B21F48}"/>
          </ac:spMkLst>
        </pc:spChg>
        <pc:picChg chg="add mod modCrop">
          <ac:chgData name="Mobolanle Bello" userId="2718a2097ff95f5a" providerId="LiveId" clId="{B782E095-5CB9-4DA9-9847-04A3E760317A}" dt="2024-06-13T20:25:54.742" v="2336" actId="1076"/>
          <ac:picMkLst>
            <pc:docMk/>
            <pc:sldMk cId="64064208" sldId="785"/>
            <ac:picMk id="5" creationId="{5186323F-AE19-EEC1-5E4F-AC2507948C65}"/>
          </ac:picMkLst>
        </pc:picChg>
      </pc:sldChg>
      <pc:sldChg chg="del">
        <pc:chgData name="Mobolanle Bello" userId="2718a2097ff95f5a" providerId="LiveId" clId="{B782E095-5CB9-4DA9-9847-04A3E760317A}" dt="2024-06-13T17:28:27.822" v="42" actId="2696"/>
        <pc:sldMkLst>
          <pc:docMk/>
          <pc:sldMk cId="3170461566" sldId="786"/>
        </pc:sldMkLst>
      </pc:sldChg>
      <pc:sldChg chg="addSp delSp modSp mod modAnim">
        <pc:chgData name="Mobolanle Bello" userId="2718a2097ff95f5a" providerId="LiveId" clId="{B782E095-5CB9-4DA9-9847-04A3E760317A}" dt="2024-06-13T20:33:45.916" v="2407"/>
        <pc:sldMkLst>
          <pc:docMk/>
          <pc:sldMk cId="323441711" sldId="787"/>
        </pc:sldMkLst>
        <pc:spChg chg="mod">
          <ac:chgData name="Mobolanle Bello" userId="2718a2097ff95f5a" providerId="LiveId" clId="{B782E095-5CB9-4DA9-9847-04A3E760317A}" dt="2024-06-13T19:29:42.792" v="1763" actId="6549"/>
          <ac:spMkLst>
            <pc:docMk/>
            <pc:sldMk cId="323441711" sldId="787"/>
            <ac:spMk id="3" creationId="{A9BB3A43-8309-8BCC-AF20-EB3791B21F48}"/>
          </ac:spMkLst>
        </pc:spChg>
        <pc:picChg chg="del">
          <ac:chgData name="Mobolanle Bello" userId="2718a2097ff95f5a" providerId="LiveId" clId="{B782E095-5CB9-4DA9-9847-04A3E760317A}" dt="2024-06-13T19:29:53.516" v="1764" actId="478"/>
          <ac:picMkLst>
            <pc:docMk/>
            <pc:sldMk cId="323441711" sldId="787"/>
            <ac:picMk id="4" creationId="{99527E92-70D8-E8EA-24BB-4E7CBDF151D5}"/>
          </ac:picMkLst>
        </pc:picChg>
        <pc:picChg chg="add mod">
          <ac:chgData name="Mobolanle Bello" userId="2718a2097ff95f5a" providerId="LiveId" clId="{B782E095-5CB9-4DA9-9847-04A3E760317A}" dt="2024-06-13T19:29:58.122" v="1766" actId="1076"/>
          <ac:picMkLst>
            <pc:docMk/>
            <pc:sldMk cId="323441711" sldId="787"/>
            <ac:picMk id="5" creationId="{C3A92B1A-6C40-DA92-6E84-75BA7B042277}"/>
          </ac:picMkLst>
        </pc:picChg>
      </pc:sldChg>
      <pc:sldChg chg="modSp mod modAnim">
        <pc:chgData name="Mobolanle Bello" userId="2718a2097ff95f5a" providerId="LiveId" clId="{B782E095-5CB9-4DA9-9847-04A3E760317A}" dt="2024-06-13T20:34:16.785" v="2411"/>
        <pc:sldMkLst>
          <pc:docMk/>
          <pc:sldMk cId="2304574116" sldId="788"/>
        </pc:sldMkLst>
        <pc:spChg chg="mod">
          <ac:chgData name="Mobolanle Bello" userId="2718a2097ff95f5a" providerId="LiveId" clId="{B782E095-5CB9-4DA9-9847-04A3E760317A}" dt="2024-06-13T17:29:09.672" v="47" actId="12"/>
          <ac:spMkLst>
            <pc:docMk/>
            <pc:sldMk cId="2304574116" sldId="788"/>
            <ac:spMk id="3" creationId="{A9BB3A43-8309-8BCC-AF20-EB3791B21F48}"/>
          </ac:spMkLst>
        </pc:spChg>
      </pc:sldChg>
      <pc:sldChg chg="addSp delSp modSp mod modAnim">
        <pc:chgData name="Mobolanle Bello" userId="2718a2097ff95f5a" providerId="LiveId" clId="{B782E095-5CB9-4DA9-9847-04A3E760317A}" dt="2024-06-13T20:35:34.749" v="2426"/>
        <pc:sldMkLst>
          <pc:docMk/>
          <pc:sldMk cId="631007356" sldId="790"/>
        </pc:sldMkLst>
        <pc:spChg chg="del">
          <ac:chgData name="Mobolanle Bello" userId="2718a2097ff95f5a" providerId="LiveId" clId="{B782E095-5CB9-4DA9-9847-04A3E760317A}" dt="2024-06-13T20:08:53.969" v="1999" actId="478"/>
          <ac:spMkLst>
            <pc:docMk/>
            <pc:sldMk cId="631007356" sldId="790"/>
            <ac:spMk id="2" creationId="{6BD84862-4F7F-B006-A09B-1DB97B41F728}"/>
          </ac:spMkLst>
        </pc:spChg>
        <pc:spChg chg="del mod">
          <ac:chgData name="Mobolanle Bello" userId="2718a2097ff95f5a" providerId="LiveId" clId="{B782E095-5CB9-4DA9-9847-04A3E760317A}" dt="2024-06-13T20:08:40.247" v="1997" actId="478"/>
          <ac:spMkLst>
            <pc:docMk/>
            <pc:sldMk cId="631007356" sldId="790"/>
            <ac:spMk id="3" creationId="{A9BB3A43-8309-8BCC-AF20-EB3791B21F48}"/>
          </ac:spMkLst>
        </pc:spChg>
        <pc:spChg chg="add mod">
          <ac:chgData name="Mobolanle Bello" userId="2718a2097ff95f5a" providerId="LiveId" clId="{B782E095-5CB9-4DA9-9847-04A3E760317A}" dt="2024-06-13T20:08:36.242" v="1996" actId="1076"/>
          <ac:spMkLst>
            <pc:docMk/>
            <pc:sldMk cId="631007356" sldId="790"/>
            <ac:spMk id="4" creationId="{B28C478D-1A4A-9C0B-724E-3BBB7A17D137}"/>
          </ac:spMkLst>
        </pc:spChg>
        <pc:spChg chg="add mod">
          <ac:chgData name="Mobolanle Bello" userId="2718a2097ff95f5a" providerId="LiveId" clId="{B782E095-5CB9-4DA9-9847-04A3E760317A}" dt="2024-06-13T20:09:04.733" v="2001" actId="1076"/>
          <ac:spMkLst>
            <pc:docMk/>
            <pc:sldMk cId="631007356" sldId="790"/>
            <ac:spMk id="5" creationId="{3BFBEDEF-1CCD-DB8B-F66A-BB3C80CAEADD}"/>
          </ac:spMkLst>
        </pc:spChg>
        <pc:spChg chg="add del mod">
          <ac:chgData name="Mobolanle Bello" userId="2718a2097ff95f5a" providerId="LiveId" clId="{B782E095-5CB9-4DA9-9847-04A3E760317A}" dt="2024-06-13T20:07:18.468" v="1968"/>
          <ac:spMkLst>
            <pc:docMk/>
            <pc:sldMk cId="631007356" sldId="790"/>
            <ac:spMk id="6" creationId="{980E2A25-CE15-7AE7-F818-075E0D5EB47A}"/>
          </ac:spMkLst>
        </pc:spChg>
        <pc:spChg chg="add mod">
          <ac:chgData name="Mobolanle Bello" userId="2718a2097ff95f5a" providerId="LiveId" clId="{B782E095-5CB9-4DA9-9847-04A3E760317A}" dt="2024-06-13T20:09:07.915" v="2002" actId="1076"/>
          <ac:spMkLst>
            <pc:docMk/>
            <pc:sldMk cId="631007356" sldId="790"/>
            <ac:spMk id="7" creationId="{C99A8577-4BD5-CCD3-F183-BD84F80A105A}"/>
          </ac:spMkLst>
        </pc:spChg>
        <pc:spChg chg="add mod">
          <ac:chgData name="Mobolanle Bello" userId="2718a2097ff95f5a" providerId="LiveId" clId="{B782E095-5CB9-4DA9-9847-04A3E760317A}" dt="2024-06-13T20:09:11.513" v="2003" actId="1076"/>
          <ac:spMkLst>
            <pc:docMk/>
            <pc:sldMk cId="631007356" sldId="790"/>
            <ac:spMk id="8" creationId="{68BEFEC1-50AA-8F55-90E9-FFBAF4F13AEA}"/>
          </ac:spMkLst>
        </pc:spChg>
        <pc:spChg chg="add mod">
          <ac:chgData name="Mobolanle Bello" userId="2718a2097ff95f5a" providerId="LiveId" clId="{B782E095-5CB9-4DA9-9847-04A3E760317A}" dt="2024-06-13T20:09:15.342" v="2004" actId="1076"/>
          <ac:spMkLst>
            <pc:docMk/>
            <pc:sldMk cId="631007356" sldId="790"/>
            <ac:spMk id="9" creationId="{1951C679-8B80-BB91-B73B-7D2564BBDD84}"/>
          </ac:spMkLst>
        </pc:spChg>
        <pc:spChg chg="add mod">
          <ac:chgData name="Mobolanle Bello" userId="2718a2097ff95f5a" providerId="LiveId" clId="{B782E095-5CB9-4DA9-9847-04A3E760317A}" dt="2024-06-13T20:06:33.657" v="1961"/>
          <ac:spMkLst>
            <pc:docMk/>
            <pc:sldMk cId="631007356" sldId="790"/>
            <ac:spMk id="10" creationId="{8F372D4A-CC86-21ED-35A4-B630EF6D0156}"/>
          </ac:spMkLst>
        </pc:spChg>
        <pc:spChg chg="add del mod">
          <ac:chgData name="Mobolanle Bello" userId="2718a2097ff95f5a" providerId="LiveId" clId="{B782E095-5CB9-4DA9-9847-04A3E760317A}" dt="2024-06-13T20:07:18.468" v="1970"/>
          <ac:spMkLst>
            <pc:docMk/>
            <pc:sldMk cId="631007356" sldId="790"/>
            <ac:spMk id="11" creationId="{DB4DFC85-27F5-8E4B-E9D4-F4E9A49C90AC}"/>
          </ac:spMkLst>
        </pc:spChg>
        <pc:spChg chg="add mod">
          <ac:chgData name="Mobolanle Bello" userId="2718a2097ff95f5a" providerId="LiveId" clId="{B782E095-5CB9-4DA9-9847-04A3E760317A}" dt="2024-06-13T20:07:06.147" v="1966" actId="1076"/>
          <ac:spMkLst>
            <pc:docMk/>
            <pc:sldMk cId="631007356" sldId="790"/>
            <ac:spMk id="12" creationId="{06F96BC4-0536-EFE4-8AD2-4A999487EEE0}"/>
          </ac:spMkLst>
        </pc:spChg>
        <pc:spChg chg="add mod">
          <ac:chgData name="Mobolanle Bello" userId="2718a2097ff95f5a" providerId="LiveId" clId="{B782E095-5CB9-4DA9-9847-04A3E760317A}" dt="2024-06-13T20:07:34.803" v="1972"/>
          <ac:spMkLst>
            <pc:docMk/>
            <pc:sldMk cId="631007356" sldId="790"/>
            <ac:spMk id="13" creationId="{B41ADE85-FEBA-6220-FDF4-FF0113ED83D5}"/>
          </ac:spMkLst>
        </pc:spChg>
        <pc:spChg chg="add del mod">
          <ac:chgData name="Mobolanle Bello" userId="2718a2097ff95f5a" providerId="LiveId" clId="{B782E095-5CB9-4DA9-9847-04A3E760317A}" dt="2024-06-13T20:08:47.136" v="1998" actId="478"/>
          <ac:spMkLst>
            <pc:docMk/>
            <pc:sldMk cId="631007356" sldId="790"/>
            <ac:spMk id="15" creationId="{2C720612-0BA3-25A0-F55D-36CB74FD410B}"/>
          </ac:spMkLst>
        </pc:spChg>
        <pc:spChg chg="add del mod">
          <ac:chgData name="Mobolanle Bello" userId="2718a2097ff95f5a" providerId="LiveId" clId="{B782E095-5CB9-4DA9-9847-04A3E760317A}" dt="2024-06-13T20:08:57.704" v="2000" actId="478"/>
          <ac:spMkLst>
            <pc:docMk/>
            <pc:sldMk cId="631007356" sldId="790"/>
            <ac:spMk id="17" creationId="{7C50F197-0663-E10C-94FF-D2B78CFD6B91}"/>
          </ac:spMkLst>
        </pc:spChg>
        <pc:cxnChg chg="add mod">
          <ac:chgData name="Mobolanle Bello" userId="2718a2097ff95f5a" providerId="LiveId" clId="{B782E095-5CB9-4DA9-9847-04A3E760317A}" dt="2024-06-13T20:10:06.693" v="2012" actId="1582"/>
          <ac:cxnSpMkLst>
            <pc:docMk/>
            <pc:sldMk cId="631007356" sldId="790"/>
            <ac:cxnSpMk id="19" creationId="{E326E13B-C99B-2D39-C6F3-4B1033BB88FC}"/>
          </ac:cxnSpMkLst>
        </pc:cxnChg>
        <pc:cxnChg chg="add mod">
          <ac:chgData name="Mobolanle Bello" userId="2718a2097ff95f5a" providerId="LiveId" clId="{B782E095-5CB9-4DA9-9847-04A3E760317A}" dt="2024-06-13T20:10:53.257" v="2019" actId="14100"/>
          <ac:cxnSpMkLst>
            <pc:docMk/>
            <pc:sldMk cId="631007356" sldId="790"/>
            <ac:cxnSpMk id="21" creationId="{118D8FA5-545A-B3AD-2810-C57D6934B75F}"/>
          </ac:cxnSpMkLst>
        </pc:cxnChg>
        <pc:cxnChg chg="add mod">
          <ac:chgData name="Mobolanle Bello" userId="2718a2097ff95f5a" providerId="LiveId" clId="{B782E095-5CB9-4DA9-9847-04A3E760317A}" dt="2024-06-13T20:10:20.467" v="2014" actId="1582"/>
          <ac:cxnSpMkLst>
            <pc:docMk/>
            <pc:sldMk cId="631007356" sldId="790"/>
            <ac:cxnSpMk id="23" creationId="{1CC183CD-D4EE-1AC7-55C3-AF66AC8D7BD1}"/>
          </ac:cxnSpMkLst>
        </pc:cxnChg>
        <pc:cxnChg chg="add mod">
          <ac:chgData name="Mobolanle Bello" userId="2718a2097ff95f5a" providerId="LiveId" clId="{B782E095-5CB9-4DA9-9847-04A3E760317A}" dt="2024-06-13T20:10:28.124" v="2015" actId="1582"/>
          <ac:cxnSpMkLst>
            <pc:docMk/>
            <pc:sldMk cId="631007356" sldId="790"/>
            <ac:cxnSpMk id="25" creationId="{98404468-97E2-A4CC-491F-9D54A3CF8D72}"/>
          </ac:cxnSpMkLst>
        </pc:cxnChg>
        <pc:cxnChg chg="add mod">
          <ac:chgData name="Mobolanle Bello" userId="2718a2097ff95f5a" providerId="LiveId" clId="{B782E095-5CB9-4DA9-9847-04A3E760317A}" dt="2024-06-13T20:10:33.649" v="2016" actId="1582"/>
          <ac:cxnSpMkLst>
            <pc:docMk/>
            <pc:sldMk cId="631007356" sldId="790"/>
            <ac:cxnSpMk id="27" creationId="{D9393710-F972-3CCD-5755-2207A7F92EBE}"/>
          </ac:cxnSpMkLst>
        </pc:cxnChg>
        <pc:cxnChg chg="add mod">
          <ac:chgData name="Mobolanle Bello" userId="2718a2097ff95f5a" providerId="LiveId" clId="{B782E095-5CB9-4DA9-9847-04A3E760317A}" dt="2024-06-13T20:10:39.501" v="2017" actId="1582"/>
          <ac:cxnSpMkLst>
            <pc:docMk/>
            <pc:sldMk cId="631007356" sldId="790"/>
            <ac:cxnSpMk id="29" creationId="{5093AE70-8A6E-036E-A5FD-34F426E12E96}"/>
          </ac:cxnSpMkLst>
        </pc:cxnChg>
        <pc:cxnChg chg="add mod">
          <ac:chgData name="Mobolanle Bello" userId="2718a2097ff95f5a" providerId="LiveId" clId="{B782E095-5CB9-4DA9-9847-04A3E760317A}" dt="2024-06-13T20:10:48.650" v="2018" actId="1582"/>
          <ac:cxnSpMkLst>
            <pc:docMk/>
            <pc:sldMk cId="631007356" sldId="790"/>
            <ac:cxnSpMk id="31" creationId="{70D10349-381F-7EB5-9366-87D4C1E339BE}"/>
          </ac:cxnSpMkLst>
        </pc:cxnChg>
      </pc:sldChg>
      <pc:sldChg chg="addSp modSp add mod modShow">
        <pc:chgData name="Mobolanle Bello" userId="2718a2097ff95f5a" providerId="LiveId" clId="{B782E095-5CB9-4DA9-9847-04A3E760317A}" dt="2024-06-13T17:51:24.358" v="311" actId="729"/>
        <pc:sldMkLst>
          <pc:docMk/>
          <pc:sldMk cId="1283473718" sldId="792"/>
        </pc:sldMkLst>
        <pc:spChg chg="mod">
          <ac:chgData name="Mobolanle Bello" userId="2718a2097ff95f5a" providerId="LiveId" clId="{B782E095-5CB9-4DA9-9847-04A3E760317A}" dt="2024-06-13T17:16:34.362" v="30" actId="20577"/>
          <ac:spMkLst>
            <pc:docMk/>
            <pc:sldMk cId="1283473718" sldId="792"/>
            <ac:spMk id="3" creationId="{A9BB3A43-8309-8BCC-AF20-EB3791B21F48}"/>
          </ac:spMkLst>
        </pc:spChg>
        <pc:spChg chg="add">
          <ac:chgData name="Mobolanle Bello" userId="2718a2097ff95f5a" providerId="LiveId" clId="{B782E095-5CB9-4DA9-9847-04A3E760317A}" dt="2024-06-13T17:16:16.855" v="26"/>
          <ac:spMkLst>
            <pc:docMk/>
            <pc:sldMk cId="1283473718" sldId="792"/>
            <ac:spMk id="4" creationId="{6E75D11A-F906-6D7D-7B5C-A1E906B4496C}"/>
          </ac:spMkLst>
        </pc:spChg>
      </pc:sldChg>
      <pc:sldChg chg="addSp modSp add mod modAnim">
        <pc:chgData name="Mobolanle Bello" userId="2718a2097ff95f5a" providerId="LiveId" clId="{B782E095-5CB9-4DA9-9847-04A3E760317A}" dt="2024-06-14T00:13:33.022" v="3092" actId="207"/>
        <pc:sldMkLst>
          <pc:docMk/>
          <pc:sldMk cId="1849288817" sldId="793"/>
        </pc:sldMkLst>
        <pc:spChg chg="mod">
          <ac:chgData name="Mobolanle Bello" userId="2718a2097ff95f5a" providerId="LiveId" clId="{B782E095-5CB9-4DA9-9847-04A3E760317A}" dt="2024-06-14T00:13:33.022" v="3092" actId="207"/>
          <ac:spMkLst>
            <pc:docMk/>
            <pc:sldMk cId="1849288817" sldId="793"/>
            <ac:spMk id="3" creationId="{A9BB3A43-8309-8BCC-AF20-EB3791B21F48}"/>
          </ac:spMkLst>
        </pc:spChg>
        <pc:picChg chg="add mod modCrop">
          <ac:chgData name="Mobolanle Bello" userId="2718a2097ff95f5a" providerId="LiveId" clId="{B782E095-5CB9-4DA9-9847-04A3E760317A}" dt="2024-06-13T17:56:02.644" v="495" actId="1076"/>
          <ac:picMkLst>
            <pc:docMk/>
            <pc:sldMk cId="1849288817" sldId="793"/>
            <ac:picMk id="5" creationId="{E336A76D-E23B-0D59-967A-5AE0AD4111B6}"/>
          </ac:picMkLst>
        </pc:picChg>
      </pc:sldChg>
      <pc:sldChg chg="addSp modSp add mod ord modAnim">
        <pc:chgData name="Mobolanle Bello" userId="2718a2097ff95f5a" providerId="LiveId" clId="{B782E095-5CB9-4DA9-9847-04A3E760317A}" dt="2024-06-14T00:06:45.057" v="3024" actId="207"/>
        <pc:sldMkLst>
          <pc:docMk/>
          <pc:sldMk cId="2254140950" sldId="794"/>
        </pc:sldMkLst>
        <pc:spChg chg="mod">
          <ac:chgData name="Mobolanle Bello" userId="2718a2097ff95f5a" providerId="LiveId" clId="{B782E095-5CB9-4DA9-9847-04A3E760317A}" dt="2024-06-14T00:06:45.057" v="3024" actId="207"/>
          <ac:spMkLst>
            <pc:docMk/>
            <pc:sldMk cId="2254140950" sldId="794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36:10.847" v="114" actId="1076"/>
          <ac:picMkLst>
            <pc:docMk/>
            <pc:sldMk cId="2254140950" sldId="794"/>
            <ac:picMk id="5" creationId="{791D721F-9C43-E642-1B0D-0266944CBEC2}"/>
          </ac:picMkLst>
        </pc:picChg>
      </pc:sldChg>
      <pc:sldChg chg="addSp modSp add mod modShow">
        <pc:chgData name="Mobolanle Bello" userId="2718a2097ff95f5a" providerId="LiveId" clId="{B782E095-5CB9-4DA9-9847-04A3E760317A}" dt="2024-06-14T00:07:07.811" v="3028" actId="207"/>
        <pc:sldMkLst>
          <pc:docMk/>
          <pc:sldMk cId="358110931" sldId="795"/>
        </pc:sldMkLst>
        <pc:spChg chg="mod">
          <ac:chgData name="Mobolanle Bello" userId="2718a2097ff95f5a" providerId="LiveId" clId="{B782E095-5CB9-4DA9-9847-04A3E760317A}" dt="2024-06-13T17:37:45.464" v="170" actId="6549"/>
          <ac:spMkLst>
            <pc:docMk/>
            <pc:sldMk cId="358110931" sldId="795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4T00:07:07.811" v="3028" actId="207"/>
          <ac:spMkLst>
            <pc:docMk/>
            <pc:sldMk cId="358110931" sldId="795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37:18.663" v="126" actId="1076"/>
          <ac:picMkLst>
            <pc:docMk/>
            <pc:sldMk cId="358110931" sldId="795"/>
            <ac:picMk id="4" creationId="{BB118E1E-9E1A-9316-8661-958A33DEAFBC}"/>
          </ac:picMkLst>
        </pc:picChg>
      </pc:sldChg>
      <pc:sldChg chg="addSp modSp add mod">
        <pc:chgData name="Mobolanle Bello" userId="2718a2097ff95f5a" providerId="LiveId" clId="{B782E095-5CB9-4DA9-9847-04A3E760317A}" dt="2024-06-14T00:07:42.219" v="3034" actId="1076"/>
        <pc:sldMkLst>
          <pc:docMk/>
          <pc:sldMk cId="761374097" sldId="796"/>
        </pc:sldMkLst>
        <pc:spChg chg="mod">
          <ac:chgData name="Mobolanle Bello" userId="2718a2097ff95f5a" providerId="LiveId" clId="{B782E095-5CB9-4DA9-9847-04A3E760317A}" dt="2024-06-13T17:38:04.376" v="171"/>
          <ac:spMkLst>
            <pc:docMk/>
            <pc:sldMk cId="761374097" sldId="796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4T00:07:42.219" v="3034" actId="1076"/>
          <ac:spMkLst>
            <pc:docMk/>
            <pc:sldMk cId="761374097" sldId="796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38:39.051" v="177" actId="1076"/>
          <ac:picMkLst>
            <pc:docMk/>
            <pc:sldMk cId="761374097" sldId="796"/>
            <ac:picMk id="4" creationId="{6E9DECC4-C2CC-F46C-32E4-6B6A3CBBED71}"/>
          </ac:picMkLst>
        </pc:picChg>
      </pc:sldChg>
      <pc:sldChg chg="addSp modSp add mod">
        <pc:chgData name="Mobolanle Bello" userId="2718a2097ff95f5a" providerId="LiveId" clId="{B782E095-5CB9-4DA9-9847-04A3E760317A}" dt="2024-06-14T00:08:30.301" v="3043" actId="207"/>
        <pc:sldMkLst>
          <pc:docMk/>
          <pc:sldMk cId="2132527762" sldId="797"/>
        </pc:sldMkLst>
        <pc:spChg chg="mod">
          <ac:chgData name="Mobolanle Bello" userId="2718a2097ff95f5a" providerId="LiveId" clId="{B782E095-5CB9-4DA9-9847-04A3E760317A}" dt="2024-06-14T00:08:30.301" v="3043" actId="207"/>
          <ac:spMkLst>
            <pc:docMk/>
            <pc:sldMk cId="2132527762" sldId="797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38:53.987" v="181" actId="1076"/>
          <ac:picMkLst>
            <pc:docMk/>
            <pc:sldMk cId="2132527762" sldId="797"/>
            <ac:picMk id="4" creationId="{16CA2F1C-01EA-DC03-D0D4-614379692BB8}"/>
          </ac:picMkLst>
        </pc:picChg>
      </pc:sldChg>
      <pc:sldChg chg="modSp add mod modAnim">
        <pc:chgData name="Mobolanle Bello" userId="2718a2097ff95f5a" providerId="LiveId" clId="{B782E095-5CB9-4DA9-9847-04A3E760317A}" dt="2024-06-13T20:16:46.747" v="2138"/>
        <pc:sldMkLst>
          <pc:docMk/>
          <pc:sldMk cId="2336638610" sldId="798"/>
        </pc:sldMkLst>
        <pc:spChg chg="mod">
          <ac:chgData name="Mobolanle Bello" userId="2718a2097ff95f5a" providerId="LiveId" clId="{B782E095-5CB9-4DA9-9847-04A3E760317A}" dt="2024-06-13T17:42:22.526" v="213" actId="27636"/>
          <ac:spMkLst>
            <pc:docMk/>
            <pc:sldMk cId="2336638610" sldId="798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17:41:35.478" v="209" actId="12"/>
          <ac:spMkLst>
            <pc:docMk/>
            <pc:sldMk cId="2336638610" sldId="798"/>
            <ac:spMk id="3" creationId="{A9BB3A43-8309-8BCC-AF20-EB3791B21F48}"/>
          </ac:spMkLst>
        </pc:spChg>
      </pc:sldChg>
      <pc:sldChg chg="addSp modSp add mod modAnim">
        <pc:chgData name="Mobolanle Bello" userId="2718a2097ff95f5a" providerId="LiveId" clId="{B782E095-5CB9-4DA9-9847-04A3E760317A}" dt="2024-06-14T00:09:58.076" v="3057" actId="113"/>
        <pc:sldMkLst>
          <pc:docMk/>
          <pc:sldMk cId="3792051577" sldId="799"/>
        </pc:sldMkLst>
        <pc:spChg chg="mod">
          <ac:chgData name="Mobolanle Bello" userId="2718a2097ff95f5a" providerId="LiveId" clId="{B782E095-5CB9-4DA9-9847-04A3E760317A}" dt="2024-06-14T00:09:58.076" v="3057" actId="113"/>
          <ac:spMkLst>
            <pc:docMk/>
            <pc:sldMk cId="3792051577" sldId="799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47:23.430" v="291" actId="1076"/>
          <ac:picMkLst>
            <pc:docMk/>
            <pc:sldMk cId="3792051577" sldId="799"/>
            <ac:picMk id="5" creationId="{BDB227F4-1C9A-61FE-54C3-3F4556845FAF}"/>
          </ac:picMkLst>
        </pc:picChg>
      </pc:sldChg>
      <pc:sldChg chg="addSp modSp add mod">
        <pc:chgData name="Mobolanle Bello" userId="2718a2097ff95f5a" providerId="LiveId" clId="{B782E095-5CB9-4DA9-9847-04A3E760317A}" dt="2024-06-14T00:10:36.136" v="3063" actId="207"/>
        <pc:sldMkLst>
          <pc:docMk/>
          <pc:sldMk cId="1634217969" sldId="800"/>
        </pc:sldMkLst>
        <pc:spChg chg="mod">
          <ac:chgData name="Mobolanle Bello" userId="2718a2097ff95f5a" providerId="LiveId" clId="{B782E095-5CB9-4DA9-9847-04A3E760317A}" dt="2024-06-14T00:10:36.136" v="3063" actId="207"/>
          <ac:spMkLst>
            <pc:docMk/>
            <pc:sldMk cId="1634217969" sldId="800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48:39.211" v="301" actId="1076"/>
          <ac:picMkLst>
            <pc:docMk/>
            <pc:sldMk cId="1634217969" sldId="800"/>
            <ac:picMk id="4" creationId="{07FDBC6C-ACD8-FC53-85E7-AE1C9EAD91A5}"/>
          </ac:picMkLst>
        </pc:picChg>
      </pc:sldChg>
      <pc:sldChg chg="addSp modSp add mod">
        <pc:chgData name="Mobolanle Bello" userId="2718a2097ff95f5a" providerId="LiveId" clId="{B782E095-5CB9-4DA9-9847-04A3E760317A}" dt="2024-06-14T00:11:26.074" v="3072" actId="14100"/>
        <pc:sldMkLst>
          <pc:docMk/>
          <pc:sldMk cId="3035193356" sldId="801"/>
        </pc:sldMkLst>
        <pc:spChg chg="mod">
          <ac:chgData name="Mobolanle Bello" userId="2718a2097ff95f5a" providerId="LiveId" clId="{B782E095-5CB9-4DA9-9847-04A3E760317A}" dt="2024-06-13T17:48:51.939" v="303" actId="1076"/>
          <ac:spMkLst>
            <pc:docMk/>
            <pc:sldMk cId="3035193356" sldId="801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4T00:11:26.074" v="3072" actId="14100"/>
          <ac:spMkLst>
            <pc:docMk/>
            <pc:sldMk cId="3035193356" sldId="801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49:16.130" v="308" actId="1076"/>
          <ac:picMkLst>
            <pc:docMk/>
            <pc:sldMk cId="3035193356" sldId="801"/>
            <ac:picMk id="4" creationId="{5DEB6F02-20DB-296A-7817-D25CEAD479A1}"/>
          </ac:picMkLst>
        </pc:picChg>
      </pc:sldChg>
      <pc:sldChg chg="addSp modSp add mod modAnim">
        <pc:chgData name="Mobolanle Bello" userId="2718a2097ff95f5a" providerId="LiveId" clId="{B782E095-5CB9-4DA9-9847-04A3E760317A}" dt="2024-06-14T00:11:52.516" v="3076" actId="207"/>
        <pc:sldMkLst>
          <pc:docMk/>
          <pc:sldMk cId="3187217787" sldId="802"/>
        </pc:sldMkLst>
        <pc:spChg chg="mod">
          <ac:chgData name="Mobolanle Bello" userId="2718a2097ff95f5a" providerId="LiveId" clId="{B782E095-5CB9-4DA9-9847-04A3E760317A}" dt="2024-06-14T00:11:52.516" v="3076" actId="207"/>
          <ac:spMkLst>
            <pc:docMk/>
            <pc:sldMk cId="3187217787" sldId="802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52:27.362" v="407" actId="1076"/>
          <ac:picMkLst>
            <pc:docMk/>
            <pc:sldMk cId="3187217787" sldId="802"/>
            <ac:picMk id="5" creationId="{47809386-7602-05AA-3ED9-0E3FD38CC00E}"/>
          </ac:picMkLst>
        </pc:picChg>
      </pc:sldChg>
      <pc:sldChg chg="addSp modSp add mod">
        <pc:chgData name="Mobolanle Bello" userId="2718a2097ff95f5a" providerId="LiveId" clId="{B782E095-5CB9-4DA9-9847-04A3E760317A}" dt="2024-06-14T00:12:35.172" v="3082" actId="207"/>
        <pc:sldMkLst>
          <pc:docMk/>
          <pc:sldMk cId="1496274259" sldId="803"/>
        </pc:sldMkLst>
        <pc:spChg chg="mod">
          <ac:chgData name="Mobolanle Bello" userId="2718a2097ff95f5a" providerId="LiveId" clId="{B782E095-5CB9-4DA9-9847-04A3E760317A}" dt="2024-06-14T00:12:35.172" v="3082" actId="207"/>
          <ac:spMkLst>
            <pc:docMk/>
            <pc:sldMk cId="1496274259" sldId="803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53:13.475" v="412" actId="1076"/>
          <ac:picMkLst>
            <pc:docMk/>
            <pc:sldMk cId="1496274259" sldId="803"/>
            <ac:picMk id="4" creationId="{B1761BD1-F312-C2AA-193C-19D022CCEF13}"/>
          </ac:picMkLst>
        </pc:picChg>
      </pc:sldChg>
      <pc:sldChg chg="addSp modSp add mod">
        <pc:chgData name="Mobolanle Bello" userId="2718a2097ff95f5a" providerId="LiveId" clId="{B782E095-5CB9-4DA9-9847-04A3E760317A}" dt="2024-06-14T00:13:09.998" v="3088" actId="207"/>
        <pc:sldMkLst>
          <pc:docMk/>
          <pc:sldMk cId="550402616" sldId="804"/>
        </pc:sldMkLst>
        <pc:spChg chg="mod">
          <ac:chgData name="Mobolanle Bello" userId="2718a2097ff95f5a" providerId="LiveId" clId="{B782E095-5CB9-4DA9-9847-04A3E760317A}" dt="2024-06-14T00:13:09.998" v="3088" actId="207"/>
          <ac:spMkLst>
            <pc:docMk/>
            <pc:sldMk cId="550402616" sldId="804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53:43.129" v="416" actId="1076"/>
          <ac:picMkLst>
            <pc:docMk/>
            <pc:sldMk cId="550402616" sldId="804"/>
            <ac:picMk id="4" creationId="{60CCAB2D-46B7-4EFC-7F1E-995529B866C7}"/>
          </ac:picMkLst>
        </pc:picChg>
      </pc:sldChg>
      <pc:sldChg chg="addSp modSp add mod">
        <pc:chgData name="Mobolanle Bello" userId="2718a2097ff95f5a" providerId="LiveId" clId="{B782E095-5CB9-4DA9-9847-04A3E760317A}" dt="2024-06-14T00:13:53.155" v="3096" actId="207"/>
        <pc:sldMkLst>
          <pc:docMk/>
          <pc:sldMk cId="3539442531" sldId="805"/>
        </pc:sldMkLst>
        <pc:spChg chg="mod">
          <ac:chgData name="Mobolanle Bello" userId="2718a2097ff95f5a" providerId="LiveId" clId="{B782E095-5CB9-4DA9-9847-04A3E760317A}" dt="2024-06-13T17:56:28.139" v="498"/>
          <ac:spMkLst>
            <pc:docMk/>
            <pc:sldMk cId="3539442531" sldId="805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4T00:13:53.155" v="3096" actId="207"/>
          <ac:spMkLst>
            <pc:docMk/>
            <pc:sldMk cId="3539442531" sldId="805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7:57:13.955" v="506" actId="1076"/>
          <ac:picMkLst>
            <pc:docMk/>
            <pc:sldMk cId="3539442531" sldId="805"/>
            <ac:picMk id="4" creationId="{741687E5-AFD7-AEC7-CD91-0F72DC5696B7}"/>
          </ac:picMkLst>
        </pc:picChg>
      </pc:sldChg>
      <pc:sldChg chg="addSp modSp add mod modAnim">
        <pc:chgData name="Mobolanle Bello" userId="2718a2097ff95f5a" providerId="LiveId" clId="{B782E095-5CB9-4DA9-9847-04A3E760317A}" dt="2024-06-14T00:14:22.898" v="3100" actId="207"/>
        <pc:sldMkLst>
          <pc:docMk/>
          <pc:sldMk cId="3874144265" sldId="806"/>
        </pc:sldMkLst>
        <pc:spChg chg="mod">
          <ac:chgData name="Mobolanle Bello" userId="2718a2097ff95f5a" providerId="LiveId" clId="{B782E095-5CB9-4DA9-9847-04A3E760317A}" dt="2024-06-14T00:14:22.898" v="3100" actId="207"/>
          <ac:spMkLst>
            <pc:docMk/>
            <pc:sldMk cId="3874144265" sldId="806"/>
            <ac:spMk id="3" creationId="{A9BB3A43-8309-8BCC-AF20-EB3791B21F48}"/>
          </ac:spMkLst>
        </pc:spChg>
        <pc:picChg chg="add mod modCrop">
          <ac:chgData name="Mobolanle Bello" userId="2718a2097ff95f5a" providerId="LiveId" clId="{B782E095-5CB9-4DA9-9847-04A3E760317A}" dt="2024-06-13T18:02:07.458" v="521" actId="1076"/>
          <ac:picMkLst>
            <pc:docMk/>
            <pc:sldMk cId="3874144265" sldId="806"/>
            <ac:picMk id="5" creationId="{63D733E0-79A8-8134-F7E3-7BF7A189A549}"/>
          </ac:picMkLst>
        </pc:picChg>
      </pc:sldChg>
      <pc:sldChg chg="addSp modSp add mod">
        <pc:chgData name="Mobolanle Bello" userId="2718a2097ff95f5a" providerId="LiveId" clId="{B782E095-5CB9-4DA9-9847-04A3E760317A}" dt="2024-06-14T00:14:53.793" v="3106" actId="207"/>
        <pc:sldMkLst>
          <pc:docMk/>
          <pc:sldMk cId="2196273980" sldId="807"/>
        </pc:sldMkLst>
        <pc:spChg chg="mod">
          <ac:chgData name="Mobolanle Bello" userId="2718a2097ff95f5a" providerId="LiveId" clId="{B782E095-5CB9-4DA9-9847-04A3E760317A}" dt="2024-06-14T00:14:53.793" v="3106" actId="207"/>
          <ac:spMkLst>
            <pc:docMk/>
            <pc:sldMk cId="2196273980" sldId="807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02:49.890" v="527" actId="1076"/>
          <ac:picMkLst>
            <pc:docMk/>
            <pc:sldMk cId="2196273980" sldId="807"/>
            <ac:picMk id="4" creationId="{3436D3BB-5000-31A3-B202-7BC2BD2A4A16}"/>
          </ac:picMkLst>
        </pc:picChg>
      </pc:sldChg>
      <pc:sldChg chg="addSp modSp add mod">
        <pc:chgData name="Mobolanle Bello" userId="2718a2097ff95f5a" providerId="LiveId" clId="{B782E095-5CB9-4DA9-9847-04A3E760317A}" dt="2024-06-14T00:15:25.363" v="3112" actId="207"/>
        <pc:sldMkLst>
          <pc:docMk/>
          <pc:sldMk cId="3265775372" sldId="808"/>
        </pc:sldMkLst>
        <pc:spChg chg="mod">
          <ac:chgData name="Mobolanle Bello" userId="2718a2097ff95f5a" providerId="LiveId" clId="{B782E095-5CB9-4DA9-9847-04A3E760317A}" dt="2024-06-14T00:15:25.363" v="3112" actId="207"/>
          <ac:spMkLst>
            <pc:docMk/>
            <pc:sldMk cId="3265775372" sldId="808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03:11.310" v="531" actId="1076"/>
          <ac:picMkLst>
            <pc:docMk/>
            <pc:sldMk cId="3265775372" sldId="808"/>
            <ac:picMk id="4" creationId="{889AA70C-E6C0-AC30-A555-DD2AAED217FB}"/>
          </ac:picMkLst>
        </pc:picChg>
      </pc:sldChg>
      <pc:sldChg chg="addSp modSp add mod modAnim">
        <pc:chgData name="Mobolanle Bello" userId="2718a2097ff95f5a" providerId="LiveId" clId="{B782E095-5CB9-4DA9-9847-04A3E760317A}" dt="2024-06-13T20:17:43.745" v="2145"/>
        <pc:sldMkLst>
          <pc:docMk/>
          <pc:sldMk cId="3497480983" sldId="809"/>
        </pc:sldMkLst>
        <pc:spChg chg="mod">
          <ac:chgData name="Mobolanle Bello" userId="2718a2097ff95f5a" providerId="LiveId" clId="{B782E095-5CB9-4DA9-9847-04A3E760317A}" dt="2024-06-13T18:07:56.967" v="629" actId="255"/>
          <ac:spMkLst>
            <pc:docMk/>
            <pc:sldMk cId="3497480983" sldId="809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09:45.704" v="762" actId="1076"/>
          <ac:picMkLst>
            <pc:docMk/>
            <pc:sldMk cId="3497480983" sldId="809"/>
            <ac:picMk id="5" creationId="{13951353-A455-67F8-D94F-EA554F57C801}"/>
          </ac:picMkLst>
        </pc:picChg>
      </pc:sldChg>
      <pc:sldChg chg="addSp delSp modSp add mod modAnim">
        <pc:chgData name="Mobolanle Bello" userId="2718a2097ff95f5a" providerId="LiveId" clId="{B782E095-5CB9-4DA9-9847-04A3E760317A}" dt="2024-06-13T20:18:17.154" v="2150"/>
        <pc:sldMkLst>
          <pc:docMk/>
          <pc:sldMk cId="1663754375" sldId="810"/>
        </pc:sldMkLst>
        <pc:spChg chg="mod">
          <ac:chgData name="Mobolanle Bello" userId="2718a2097ff95f5a" providerId="LiveId" clId="{B782E095-5CB9-4DA9-9847-04A3E760317A}" dt="2024-06-13T18:11:39.810" v="767" actId="1076"/>
          <ac:spMkLst>
            <pc:docMk/>
            <pc:sldMk cId="1663754375" sldId="810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18:13:52.803" v="770" actId="1076"/>
          <ac:spMkLst>
            <pc:docMk/>
            <pc:sldMk cId="1663754375" sldId="810"/>
            <ac:spMk id="3" creationId="{A9BB3A43-8309-8BCC-AF20-EB3791B21F48}"/>
          </ac:spMkLst>
        </pc:spChg>
        <pc:picChg chg="add mod modCrop">
          <ac:chgData name="Mobolanle Bello" userId="2718a2097ff95f5a" providerId="LiveId" clId="{B782E095-5CB9-4DA9-9847-04A3E760317A}" dt="2024-06-13T18:25:30.997" v="789" actId="1076"/>
          <ac:picMkLst>
            <pc:docMk/>
            <pc:sldMk cId="1663754375" sldId="810"/>
            <ac:picMk id="5" creationId="{B9978E3F-054F-323D-6B62-21DD9C76DC02}"/>
          </ac:picMkLst>
        </pc:picChg>
        <pc:picChg chg="add del mod">
          <ac:chgData name="Mobolanle Bello" userId="2718a2097ff95f5a" providerId="LiveId" clId="{B782E095-5CB9-4DA9-9847-04A3E760317A}" dt="2024-06-13T18:25:45.048" v="793" actId="478"/>
          <ac:picMkLst>
            <pc:docMk/>
            <pc:sldMk cId="1663754375" sldId="810"/>
            <ac:picMk id="7" creationId="{1994A1A2-DB9F-A658-75C3-BB4BE5D92CA9}"/>
          </ac:picMkLst>
        </pc:picChg>
        <pc:picChg chg="add del mod">
          <ac:chgData name="Mobolanle Bello" userId="2718a2097ff95f5a" providerId="LiveId" clId="{B782E095-5CB9-4DA9-9847-04A3E760317A}" dt="2024-06-13T18:25:56.268" v="797" actId="478"/>
          <ac:picMkLst>
            <pc:docMk/>
            <pc:sldMk cId="1663754375" sldId="810"/>
            <ac:picMk id="9" creationId="{30F7A5BC-480A-B26A-B042-A869A864F6BA}"/>
          </ac:picMkLst>
        </pc:picChg>
        <pc:picChg chg="add mod">
          <ac:chgData name="Mobolanle Bello" userId="2718a2097ff95f5a" providerId="LiveId" clId="{B782E095-5CB9-4DA9-9847-04A3E760317A}" dt="2024-06-13T18:27:41.181" v="921" actId="1076"/>
          <ac:picMkLst>
            <pc:docMk/>
            <pc:sldMk cId="1663754375" sldId="810"/>
            <ac:picMk id="11" creationId="{F9B2E1F5-EB5A-920B-42B3-E112A99EC0CF}"/>
          </ac:picMkLst>
        </pc:picChg>
      </pc:sldChg>
      <pc:sldChg chg="addSp modSp add mod">
        <pc:chgData name="Mobolanle Bello" userId="2718a2097ff95f5a" providerId="LiveId" clId="{B782E095-5CB9-4DA9-9847-04A3E760317A}" dt="2024-06-13T18:35:14.767" v="1004" actId="1076"/>
        <pc:sldMkLst>
          <pc:docMk/>
          <pc:sldMk cId="1688556618" sldId="811"/>
        </pc:sldMkLst>
        <pc:spChg chg="mod">
          <ac:chgData name="Mobolanle Bello" userId="2718a2097ff95f5a" providerId="LiveId" clId="{B782E095-5CB9-4DA9-9847-04A3E760317A}" dt="2024-06-13T18:35:00.548" v="1002" actId="255"/>
          <ac:spMkLst>
            <pc:docMk/>
            <pc:sldMk cId="1688556618" sldId="811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35:14.767" v="1004" actId="1076"/>
          <ac:picMkLst>
            <pc:docMk/>
            <pc:sldMk cId="1688556618" sldId="811"/>
            <ac:picMk id="4" creationId="{3F640857-6F6D-F733-09A3-06CD63556306}"/>
          </ac:picMkLst>
        </pc:picChg>
      </pc:sldChg>
      <pc:sldChg chg="addSp modSp add mod">
        <pc:chgData name="Mobolanle Bello" userId="2718a2097ff95f5a" providerId="LiveId" clId="{B782E095-5CB9-4DA9-9847-04A3E760317A}" dt="2024-06-13T18:36:04.426" v="1010" actId="255"/>
        <pc:sldMkLst>
          <pc:docMk/>
          <pc:sldMk cId="3980861369" sldId="812"/>
        </pc:sldMkLst>
        <pc:spChg chg="mod">
          <ac:chgData name="Mobolanle Bello" userId="2718a2097ff95f5a" providerId="LiveId" clId="{B782E095-5CB9-4DA9-9847-04A3E760317A}" dt="2024-06-13T18:36:04.426" v="1010" actId="255"/>
          <ac:spMkLst>
            <pc:docMk/>
            <pc:sldMk cId="3980861369" sldId="812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35:47.033" v="1008" actId="1076"/>
          <ac:picMkLst>
            <pc:docMk/>
            <pc:sldMk cId="3980861369" sldId="812"/>
            <ac:picMk id="4" creationId="{327B2B21-59ED-683E-A9B8-2AFED7072563}"/>
          </ac:picMkLst>
        </pc:picChg>
      </pc:sldChg>
      <pc:sldChg chg="modSp add mod">
        <pc:chgData name="Mobolanle Bello" userId="2718a2097ff95f5a" providerId="LiveId" clId="{B782E095-5CB9-4DA9-9847-04A3E760317A}" dt="2024-06-13T18:43:12.841" v="1022" actId="255"/>
        <pc:sldMkLst>
          <pc:docMk/>
          <pc:sldMk cId="3965822025" sldId="813"/>
        </pc:sldMkLst>
        <pc:spChg chg="mod">
          <ac:chgData name="Mobolanle Bello" userId="2718a2097ff95f5a" providerId="LiveId" clId="{B782E095-5CB9-4DA9-9847-04A3E760317A}" dt="2024-06-13T18:43:12.841" v="1022" actId="255"/>
          <ac:spMkLst>
            <pc:docMk/>
            <pc:sldMk cId="3965822025" sldId="813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8:43:44.151" v="1025" actId="14100"/>
        <pc:sldMkLst>
          <pc:docMk/>
          <pc:sldMk cId="3861081650" sldId="814"/>
        </pc:sldMkLst>
        <pc:spChg chg="mod">
          <ac:chgData name="Mobolanle Bello" userId="2718a2097ff95f5a" providerId="LiveId" clId="{B782E095-5CB9-4DA9-9847-04A3E760317A}" dt="2024-06-13T18:43:44.151" v="1025" actId="14100"/>
          <ac:spMkLst>
            <pc:docMk/>
            <pc:sldMk cId="3861081650" sldId="814"/>
            <ac:spMk id="3" creationId="{A9BB3A43-8309-8BCC-AF20-EB3791B21F48}"/>
          </ac:spMkLst>
        </pc:spChg>
      </pc:sldChg>
      <pc:sldChg chg="addSp modSp add mod modAnim">
        <pc:chgData name="Mobolanle Bello" userId="2718a2097ff95f5a" providerId="LiveId" clId="{B782E095-5CB9-4DA9-9847-04A3E760317A}" dt="2024-06-13T20:19:00.813" v="2156"/>
        <pc:sldMkLst>
          <pc:docMk/>
          <pc:sldMk cId="3726375766" sldId="815"/>
        </pc:sldMkLst>
        <pc:spChg chg="mod">
          <ac:chgData name="Mobolanle Bello" userId="2718a2097ff95f5a" providerId="LiveId" clId="{B782E095-5CB9-4DA9-9847-04A3E760317A}" dt="2024-06-13T18:50:59.005" v="1152" actId="1076"/>
          <ac:spMkLst>
            <pc:docMk/>
            <pc:sldMk cId="3726375766" sldId="815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18:51:10.429" v="1153" actId="1076"/>
          <ac:spMkLst>
            <pc:docMk/>
            <pc:sldMk cId="3726375766" sldId="815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51:25.373" v="1155" actId="1076"/>
          <ac:picMkLst>
            <pc:docMk/>
            <pc:sldMk cId="3726375766" sldId="815"/>
            <ac:picMk id="4" creationId="{0E2C3200-9D40-74D2-6A88-28BF756DCEC8}"/>
          </ac:picMkLst>
        </pc:picChg>
        <pc:picChg chg="add mod">
          <ac:chgData name="Mobolanle Bello" userId="2718a2097ff95f5a" providerId="LiveId" clId="{B782E095-5CB9-4DA9-9847-04A3E760317A}" dt="2024-06-13T18:51:36.817" v="1157" actId="1076"/>
          <ac:picMkLst>
            <pc:docMk/>
            <pc:sldMk cId="3726375766" sldId="815"/>
            <ac:picMk id="5" creationId="{F675DCB8-724C-43E1-43D8-40C5C3C8A737}"/>
          </ac:picMkLst>
        </pc:picChg>
      </pc:sldChg>
      <pc:sldChg chg="addSp modSp add mod modAnim">
        <pc:chgData name="Mobolanle Bello" userId="2718a2097ff95f5a" providerId="LiveId" clId="{B782E095-5CB9-4DA9-9847-04A3E760317A}" dt="2024-06-13T20:19:07.729" v="2157"/>
        <pc:sldMkLst>
          <pc:docMk/>
          <pc:sldMk cId="3816312278" sldId="816"/>
        </pc:sldMkLst>
        <pc:spChg chg="mod">
          <ac:chgData name="Mobolanle Bello" userId="2718a2097ff95f5a" providerId="LiveId" clId="{B782E095-5CB9-4DA9-9847-04A3E760317A}" dt="2024-06-13T18:51:54.535" v="1160" actId="1076"/>
          <ac:spMkLst>
            <pc:docMk/>
            <pc:sldMk cId="3816312278" sldId="816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18:52:51.129" v="1167" actId="1076"/>
          <ac:spMkLst>
            <pc:docMk/>
            <pc:sldMk cId="3816312278" sldId="816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53:02.951" v="1169" actId="1076"/>
          <ac:picMkLst>
            <pc:docMk/>
            <pc:sldMk cId="3816312278" sldId="816"/>
            <ac:picMk id="4" creationId="{AEFBB76D-3087-DCF7-89F6-EB40C54F2CAF}"/>
          </ac:picMkLst>
        </pc:picChg>
        <pc:picChg chg="add mod">
          <ac:chgData name="Mobolanle Bello" userId="2718a2097ff95f5a" providerId="LiveId" clId="{B782E095-5CB9-4DA9-9847-04A3E760317A}" dt="2024-06-13T18:53:24.987" v="1180" actId="1076"/>
          <ac:picMkLst>
            <pc:docMk/>
            <pc:sldMk cId="3816312278" sldId="816"/>
            <ac:picMk id="5" creationId="{677BFB5A-E213-71BF-D8A8-4CADDC3B719E}"/>
          </ac:picMkLst>
        </pc:picChg>
      </pc:sldChg>
      <pc:sldChg chg="addSp modSp add mod">
        <pc:chgData name="Mobolanle Bello" userId="2718a2097ff95f5a" providerId="LiveId" clId="{B782E095-5CB9-4DA9-9847-04A3E760317A}" dt="2024-06-13T18:57:08.286" v="1332" actId="1076"/>
        <pc:sldMkLst>
          <pc:docMk/>
          <pc:sldMk cId="1681874960" sldId="817"/>
        </pc:sldMkLst>
        <pc:spChg chg="mod">
          <ac:chgData name="Mobolanle Bello" userId="2718a2097ff95f5a" providerId="LiveId" clId="{B782E095-5CB9-4DA9-9847-04A3E760317A}" dt="2024-06-13T18:57:01.465" v="1330" actId="255"/>
          <ac:spMkLst>
            <pc:docMk/>
            <pc:sldMk cId="1681874960" sldId="817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57:08.286" v="1332" actId="1076"/>
          <ac:picMkLst>
            <pc:docMk/>
            <pc:sldMk cId="1681874960" sldId="817"/>
            <ac:picMk id="4" creationId="{72324A41-6F75-E8A5-EF67-D73A5F29C015}"/>
          </ac:picMkLst>
        </pc:picChg>
      </pc:sldChg>
      <pc:sldChg chg="addSp modSp add mod">
        <pc:chgData name="Mobolanle Bello" userId="2718a2097ff95f5a" providerId="LiveId" clId="{B782E095-5CB9-4DA9-9847-04A3E760317A}" dt="2024-06-13T18:57:38.899" v="1339" actId="255"/>
        <pc:sldMkLst>
          <pc:docMk/>
          <pc:sldMk cId="2607111574" sldId="818"/>
        </pc:sldMkLst>
        <pc:spChg chg="mod">
          <ac:chgData name="Mobolanle Bello" userId="2718a2097ff95f5a" providerId="LiveId" clId="{B782E095-5CB9-4DA9-9847-04A3E760317A}" dt="2024-06-13T18:57:38.899" v="1339" actId="255"/>
          <ac:spMkLst>
            <pc:docMk/>
            <pc:sldMk cId="2607111574" sldId="818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57:32.070" v="1338" actId="1076"/>
          <ac:picMkLst>
            <pc:docMk/>
            <pc:sldMk cId="2607111574" sldId="818"/>
            <ac:picMk id="4" creationId="{D8CF3014-3B59-6F4A-0C41-A4EB9E8841F5}"/>
          </ac:picMkLst>
        </pc:picChg>
      </pc:sldChg>
      <pc:sldChg chg="addSp modSp add mod">
        <pc:chgData name="Mobolanle Bello" userId="2718a2097ff95f5a" providerId="LiveId" clId="{B782E095-5CB9-4DA9-9847-04A3E760317A}" dt="2024-06-13T18:58:03.893" v="1344" actId="1076"/>
        <pc:sldMkLst>
          <pc:docMk/>
          <pc:sldMk cId="2427621801" sldId="819"/>
        </pc:sldMkLst>
        <pc:spChg chg="mod">
          <ac:chgData name="Mobolanle Bello" userId="2718a2097ff95f5a" providerId="LiveId" clId="{B782E095-5CB9-4DA9-9847-04A3E760317A}" dt="2024-06-13T18:57:59.268" v="1342" actId="255"/>
          <ac:spMkLst>
            <pc:docMk/>
            <pc:sldMk cId="2427621801" sldId="819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18:58:03.893" v="1344" actId="1076"/>
          <ac:picMkLst>
            <pc:docMk/>
            <pc:sldMk cId="2427621801" sldId="819"/>
            <ac:picMk id="4" creationId="{525C1BE7-9325-64F3-FC93-88233C7BB5ED}"/>
          </ac:picMkLst>
        </pc:picChg>
      </pc:sldChg>
      <pc:sldChg chg="modSp add mod">
        <pc:chgData name="Mobolanle Bello" userId="2718a2097ff95f5a" providerId="LiveId" clId="{B782E095-5CB9-4DA9-9847-04A3E760317A}" dt="2024-06-13T18:59:23.823" v="1356" actId="113"/>
        <pc:sldMkLst>
          <pc:docMk/>
          <pc:sldMk cId="1033763801" sldId="820"/>
        </pc:sldMkLst>
        <pc:spChg chg="mod">
          <ac:chgData name="Mobolanle Bello" userId="2718a2097ff95f5a" providerId="LiveId" clId="{B782E095-5CB9-4DA9-9847-04A3E760317A}" dt="2024-06-13T18:59:23.823" v="1356" actId="113"/>
          <ac:spMkLst>
            <pc:docMk/>
            <pc:sldMk cId="1033763801" sldId="820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19:32.773" v="2160"/>
        <pc:sldMkLst>
          <pc:docMk/>
          <pc:sldMk cId="3898077233" sldId="821"/>
        </pc:sldMkLst>
        <pc:spChg chg="mod">
          <ac:chgData name="Mobolanle Bello" userId="2718a2097ff95f5a" providerId="LiveId" clId="{B782E095-5CB9-4DA9-9847-04A3E760317A}" dt="2024-06-13T19:01:23.260" v="1362" actId="14100"/>
          <ac:spMkLst>
            <pc:docMk/>
            <pc:sldMk cId="3898077233" sldId="821"/>
            <ac:spMk id="3" creationId="{A9BB3A43-8309-8BCC-AF20-EB3791B21F48}"/>
          </ac:spMkLst>
        </pc:spChg>
      </pc:sldChg>
      <pc:sldChg chg="add del">
        <pc:chgData name="Mobolanle Bello" userId="2718a2097ff95f5a" providerId="LiveId" clId="{B782E095-5CB9-4DA9-9847-04A3E760317A}" dt="2024-06-13T19:10:32.238" v="1470" actId="2696"/>
        <pc:sldMkLst>
          <pc:docMk/>
          <pc:sldMk cId="1006488980" sldId="822"/>
        </pc:sldMkLst>
      </pc:sldChg>
      <pc:sldChg chg="modSp add mod modAnim">
        <pc:chgData name="Mobolanle Bello" userId="2718a2097ff95f5a" providerId="LiveId" clId="{B782E095-5CB9-4DA9-9847-04A3E760317A}" dt="2024-06-13T20:27:48.541" v="2355"/>
        <pc:sldMkLst>
          <pc:docMk/>
          <pc:sldMk cId="1295222984" sldId="823"/>
        </pc:sldMkLst>
        <pc:spChg chg="mod">
          <ac:chgData name="Mobolanle Bello" userId="2718a2097ff95f5a" providerId="LiveId" clId="{B782E095-5CB9-4DA9-9847-04A3E760317A}" dt="2024-06-13T19:16:52.264" v="1519" actId="113"/>
          <ac:spMkLst>
            <pc:docMk/>
            <pc:sldMk cId="1295222984" sldId="823"/>
            <ac:spMk id="3" creationId="{A9BB3A43-8309-8BCC-AF20-EB3791B21F48}"/>
          </ac:spMkLst>
        </pc:spChg>
      </pc:sldChg>
      <pc:sldChg chg="addSp modSp add mod modAnim">
        <pc:chgData name="Mobolanle Bello" userId="2718a2097ff95f5a" providerId="LiveId" clId="{B782E095-5CB9-4DA9-9847-04A3E760317A}" dt="2024-06-13T20:27:31.484" v="2352"/>
        <pc:sldMkLst>
          <pc:docMk/>
          <pc:sldMk cId="2720195453" sldId="824"/>
        </pc:sldMkLst>
        <pc:spChg chg="mod">
          <ac:chgData name="Mobolanle Bello" userId="2718a2097ff95f5a" providerId="LiveId" clId="{B782E095-5CB9-4DA9-9847-04A3E760317A}" dt="2024-06-13T19:05:04.563" v="1421" actId="6549"/>
          <ac:spMkLst>
            <pc:docMk/>
            <pc:sldMk cId="2720195453" sldId="824"/>
            <ac:spMk id="3" creationId="{A9BB3A43-8309-8BCC-AF20-EB3791B21F48}"/>
          </ac:spMkLst>
        </pc:spChg>
        <pc:spChg chg="add mod">
          <ac:chgData name="Mobolanle Bello" userId="2718a2097ff95f5a" providerId="LiveId" clId="{B782E095-5CB9-4DA9-9847-04A3E760317A}" dt="2024-06-13T19:05:52.983" v="1435" actId="20577"/>
          <ac:spMkLst>
            <pc:docMk/>
            <pc:sldMk cId="2720195453" sldId="824"/>
            <ac:spMk id="6" creationId="{E84104AF-B8F6-602D-7424-9843CD105CE8}"/>
          </ac:spMkLst>
        </pc:spChg>
        <pc:spChg chg="add mod">
          <ac:chgData name="Mobolanle Bello" userId="2718a2097ff95f5a" providerId="LiveId" clId="{B782E095-5CB9-4DA9-9847-04A3E760317A}" dt="2024-06-13T19:07:27.236" v="1448"/>
          <ac:spMkLst>
            <pc:docMk/>
            <pc:sldMk cId="2720195453" sldId="824"/>
            <ac:spMk id="9" creationId="{E1DEFA4F-B225-377F-914F-29C09320BDA5}"/>
          </ac:spMkLst>
        </pc:spChg>
        <pc:spChg chg="add mod">
          <ac:chgData name="Mobolanle Bello" userId="2718a2097ff95f5a" providerId="LiveId" clId="{B782E095-5CB9-4DA9-9847-04A3E760317A}" dt="2024-06-13T19:09:26.035" v="1464" actId="1076"/>
          <ac:spMkLst>
            <pc:docMk/>
            <pc:sldMk cId="2720195453" sldId="824"/>
            <ac:spMk id="12" creationId="{E4601C64-6488-431E-2339-8D4A2897F4AF}"/>
          </ac:spMkLst>
        </pc:spChg>
        <pc:spChg chg="add mod">
          <ac:chgData name="Mobolanle Bello" userId="2718a2097ff95f5a" providerId="LiveId" clId="{B782E095-5CB9-4DA9-9847-04A3E760317A}" dt="2024-06-13T19:10:07.373" v="1469" actId="1076"/>
          <ac:spMkLst>
            <pc:docMk/>
            <pc:sldMk cId="2720195453" sldId="824"/>
            <ac:spMk id="15" creationId="{B5889D2F-5BE6-E2D5-5DC3-4C30ABCAE61C}"/>
          </ac:spMkLst>
        </pc:spChg>
        <pc:cxnChg chg="add">
          <ac:chgData name="Mobolanle Bello" userId="2718a2097ff95f5a" providerId="LiveId" clId="{B782E095-5CB9-4DA9-9847-04A3E760317A}" dt="2024-06-13T19:05:15.143" v="1422" actId="11529"/>
          <ac:cxnSpMkLst>
            <pc:docMk/>
            <pc:sldMk cId="2720195453" sldId="824"/>
            <ac:cxnSpMk id="5" creationId="{804AC9CC-A54E-42A4-24B8-3FE8CDE7C82C}"/>
          </ac:cxnSpMkLst>
        </pc:cxnChg>
        <pc:cxnChg chg="add">
          <ac:chgData name="Mobolanle Bello" userId="2718a2097ff95f5a" providerId="LiveId" clId="{B782E095-5CB9-4DA9-9847-04A3E760317A}" dt="2024-06-13T19:07:18.071" v="1446" actId="11529"/>
          <ac:cxnSpMkLst>
            <pc:docMk/>
            <pc:sldMk cId="2720195453" sldId="824"/>
            <ac:cxnSpMk id="8" creationId="{A2A75BA6-41D2-3E22-95A5-748DECB41529}"/>
          </ac:cxnSpMkLst>
        </pc:cxnChg>
        <pc:cxnChg chg="add">
          <ac:chgData name="Mobolanle Bello" userId="2718a2097ff95f5a" providerId="LiveId" clId="{B782E095-5CB9-4DA9-9847-04A3E760317A}" dt="2024-06-13T19:09:14.190" v="1461" actId="11529"/>
          <ac:cxnSpMkLst>
            <pc:docMk/>
            <pc:sldMk cId="2720195453" sldId="824"/>
            <ac:cxnSpMk id="11" creationId="{FC6146F9-993C-F05E-9E98-EAAA7647BFD3}"/>
          </ac:cxnSpMkLst>
        </pc:cxnChg>
        <pc:cxnChg chg="add">
          <ac:chgData name="Mobolanle Bello" userId="2718a2097ff95f5a" providerId="LiveId" clId="{B782E095-5CB9-4DA9-9847-04A3E760317A}" dt="2024-06-13T19:09:50.402" v="1465" actId="11529"/>
          <ac:cxnSpMkLst>
            <pc:docMk/>
            <pc:sldMk cId="2720195453" sldId="824"/>
            <ac:cxnSpMk id="14" creationId="{45785DFB-09C3-99EA-EF0D-5666D78D989C}"/>
          </ac:cxnSpMkLst>
        </pc:cxnChg>
      </pc:sldChg>
      <pc:sldChg chg="modSp add mod modAnim">
        <pc:chgData name="Mobolanle Bello" userId="2718a2097ff95f5a" providerId="LiveId" clId="{B782E095-5CB9-4DA9-9847-04A3E760317A}" dt="2024-06-13T20:28:01.501" v="2357"/>
        <pc:sldMkLst>
          <pc:docMk/>
          <pc:sldMk cId="4059541390" sldId="825"/>
        </pc:sldMkLst>
        <pc:spChg chg="mod">
          <ac:chgData name="Mobolanle Bello" userId="2718a2097ff95f5a" providerId="LiveId" clId="{B782E095-5CB9-4DA9-9847-04A3E760317A}" dt="2024-06-13T19:08:02.662" v="1451" actId="12"/>
          <ac:spMkLst>
            <pc:docMk/>
            <pc:sldMk cId="4059541390" sldId="825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28:06.711" v="2358"/>
        <pc:sldMkLst>
          <pc:docMk/>
          <pc:sldMk cId="656999254" sldId="826"/>
        </pc:sldMkLst>
        <pc:spChg chg="mod">
          <ac:chgData name="Mobolanle Bello" userId="2718a2097ff95f5a" providerId="LiveId" clId="{B782E095-5CB9-4DA9-9847-04A3E760317A}" dt="2024-06-13T19:08:35.503" v="1457" actId="113"/>
          <ac:spMkLst>
            <pc:docMk/>
            <pc:sldMk cId="656999254" sldId="826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28:13.839" v="2359"/>
        <pc:sldMkLst>
          <pc:docMk/>
          <pc:sldMk cId="2211056952" sldId="827"/>
        </pc:sldMkLst>
        <pc:spChg chg="mod">
          <ac:chgData name="Mobolanle Bello" userId="2718a2097ff95f5a" providerId="LiveId" clId="{B782E095-5CB9-4DA9-9847-04A3E760317A}" dt="2024-06-13T19:08:51.288" v="1460" actId="113"/>
          <ac:spMkLst>
            <pc:docMk/>
            <pc:sldMk cId="2211056952" sldId="827"/>
            <ac:spMk id="3" creationId="{A9BB3A43-8309-8BCC-AF20-EB3791B21F48}"/>
          </ac:spMkLst>
        </pc:spChg>
      </pc:sldChg>
      <pc:sldChg chg="addSp modSp add mod modAnim">
        <pc:chgData name="Mobolanle Bello" userId="2718a2097ff95f5a" providerId="LiveId" clId="{B782E095-5CB9-4DA9-9847-04A3E760317A}" dt="2024-06-13T20:29:37.697" v="2369"/>
        <pc:sldMkLst>
          <pc:docMk/>
          <pc:sldMk cId="1099454685" sldId="828"/>
        </pc:sldMkLst>
        <pc:spChg chg="mod">
          <ac:chgData name="Mobolanle Bello" userId="2718a2097ff95f5a" providerId="LiveId" clId="{B782E095-5CB9-4DA9-9847-04A3E760317A}" dt="2024-06-13T19:11:17.927" v="1478" actId="1076"/>
          <ac:spMkLst>
            <pc:docMk/>
            <pc:sldMk cId="1099454685" sldId="828"/>
            <ac:spMk id="3" creationId="{A9BB3A43-8309-8BCC-AF20-EB3791B21F48}"/>
          </ac:spMkLst>
        </pc:spChg>
        <pc:spChg chg="add mod">
          <ac:chgData name="Mobolanle Bello" userId="2718a2097ff95f5a" providerId="LiveId" clId="{B782E095-5CB9-4DA9-9847-04A3E760317A}" dt="2024-06-13T19:11:57.786" v="1484" actId="1076"/>
          <ac:spMkLst>
            <pc:docMk/>
            <pc:sldMk cId="1099454685" sldId="828"/>
            <ac:spMk id="6" creationId="{C0442174-FD20-EF96-9315-2B4BAB1F7F89}"/>
          </ac:spMkLst>
        </pc:spChg>
        <pc:spChg chg="add mod">
          <ac:chgData name="Mobolanle Bello" userId="2718a2097ff95f5a" providerId="LiveId" clId="{B782E095-5CB9-4DA9-9847-04A3E760317A}" dt="2024-06-13T19:12:55.600" v="1493" actId="1076"/>
          <ac:spMkLst>
            <pc:docMk/>
            <pc:sldMk cId="1099454685" sldId="828"/>
            <ac:spMk id="9" creationId="{91126754-2C9C-A81C-2FBD-B3EDAD819C2E}"/>
          </ac:spMkLst>
        </pc:spChg>
        <pc:spChg chg="add mod">
          <ac:chgData name="Mobolanle Bello" userId="2718a2097ff95f5a" providerId="LiveId" clId="{B782E095-5CB9-4DA9-9847-04A3E760317A}" dt="2024-06-13T19:13:55.882" v="1502"/>
          <ac:spMkLst>
            <pc:docMk/>
            <pc:sldMk cId="1099454685" sldId="828"/>
            <ac:spMk id="12" creationId="{7FEE9BB2-B023-4EEB-010A-59802E217852}"/>
          </ac:spMkLst>
        </pc:spChg>
        <pc:spChg chg="add mod">
          <ac:chgData name="Mobolanle Bello" userId="2718a2097ff95f5a" providerId="LiveId" clId="{B782E095-5CB9-4DA9-9847-04A3E760317A}" dt="2024-06-13T19:15:01.678" v="1510"/>
          <ac:spMkLst>
            <pc:docMk/>
            <pc:sldMk cId="1099454685" sldId="828"/>
            <ac:spMk id="15" creationId="{90901E80-D6AF-530B-7235-CFBC35E0A7CC}"/>
          </ac:spMkLst>
        </pc:spChg>
        <pc:cxnChg chg="add">
          <ac:chgData name="Mobolanle Bello" userId="2718a2097ff95f5a" providerId="LiveId" clId="{B782E095-5CB9-4DA9-9847-04A3E760317A}" dt="2024-06-13T19:11:47.554" v="1481" actId="11529"/>
          <ac:cxnSpMkLst>
            <pc:docMk/>
            <pc:sldMk cId="1099454685" sldId="828"/>
            <ac:cxnSpMk id="5" creationId="{73A033F7-58B8-DAFC-CB69-A72B6D224530}"/>
          </ac:cxnSpMkLst>
        </pc:cxnChg>
        <pc:cxnChg chg="add">
          <ac:chgData name="Mobolanle Bello" userId="2718a2097ff95f5a" providerId="LiveId" clId="{B782E095-5CB9-4DA9-9847-04A3E760317A}" dt="2024-06-13T19:12:42.411" v="1490" actId="11529"/>
          <ac:cxnSpMkLst>
            <pc:docMk/>
            <pc:sldMk cId="1099454685" sldId="828"/>
            <ac:cxnSpMk id="8" creationId="{F4B71E7E-A5BC-2A24-5537-84F1DC693B93}"/>
          </ac:cxnSpMkLst>
        </pc:cxnChg>
        <pc:cxnChg chg="add">
          <ac:chgData name="Mobolanle Bello" userId="2718a2097ff95f5a" providerId="LiveId" clId="{B782E095-5CB9-4DA9-9847-04A3E760317A}" dt="2024-06-13T19:13:47.970" v="1500" actId="11529"/>
          <ac:cxnSpMkLst>
            <pc:docMk/>
            <pc:sldMk cId="1099454685" sldId="828"/>
            <ac:cxnSpMk id="11" creationId="{D7CE8FF9-B815-26A0-B29B-70BAD61AB60B}"/>
          </ac:cxnSpMkLst>
        </pc:cxnChg>
        <pc:cxnChg chg="add">
          <ac:chgData name="Mobolanle Bello" userId="2718a2097ff95f5a" providerId="LiveId" clId="{B782E095-5CB9-4DA9-9847-04A3E760317A}" dt="2024-06-13T19:14:52.008" v="1508" actId="11529"/>
          <ac:cxnSpMkLst>
            <pc:docMk/>
            <pc:sldMk cId="1099454685" sldId="828"/>
            <ac:cxnSpMk id="14" creationId="{5BAA70BB-C461-E594-3D1B-32AB21BEBF5A}"/>
          </ac:cxnSpMkLst>
        </pc:cxnChg>
      </pc:sldChg>
      <pc:sldChg chg="modSp add mod modAnim">
        <pc:chgData name="Mobolanle Bello" userId="2718a2097ff95f5a" providerId="LiveId" clId="{B782E095-5CB9-4DA9-9847-04A3E760317A}" dt="2024-06-13T20:29:43.517" v="2370"/>
        <pc:sldMkLst>
          <pc:docMk/>
          <pc:sldMk cId="712804004" sldId="829"/>
        </pc:sldMkLst>
        <pc:spChg chg="mod">
          <ac:chgData name="Mobolanle Bello" userId="2718a2097ff95f5a" providerId="LiveId" clId="{B782E095-5CB9-4DA9-9847-04A3E760317A}" dt="2024-06-13T19:12:20.837" v="1487" actId="6549"/>
          <ac:spMkLst>
            <pc:docMk/>
            <pc:sldMk cId="712804004" sldId="829"/>
            <ac:spMk id="3" creationId="{A9BB3A43-8309-8BCC-AF20-EB3791B21F48}"/>
          </ac:spMkLst>
        </pc:spChg>
      </pc:sldChg>
      <pc:sldChg chg="add del">
        <pc:chgData name="Mobolanle Bello" userId="2718a2097ff95f5a" providerId="LiveId" clId="{B782E095-5CB9-4DA9-9847-04A3E760317A}" dt="2024-06-13T19:15:54.811" v="1513" actId="2696"/>
        <pc:sldMkLst>
          <pc:docMk/>
          <pc:sldMk cId="3699140009" sldId="830"/>
        </pc:sldMkLst>
      </pc:sldChg>
      <pc:sldChg chg="modSp add mod modAnim">
        <pc:chgData name="Mobolanle Bello" userId="2718a2097ff95f5a" providerId="LiveId" clId="{B782E095-5CB9-4DA9-9847-04A3E760317A}" dt="2024-06-13T20:29:48.766" v="2371"/>
        <pc:sldMkLst>
          <pc:docMk/>
          <pc:sldMk cId="2896257138" sldId="831"/>
        </pc:sldMkLst>
        <pc:spChg chg="mod">
          <ac:chgData name="Mobolanle Bello" userId="2718a2097ff95f5a" providerId="LiveId" clId="{B782E095-5CB9-4DA9-9847-04A3E760317A}" dt="2024-06-13T19:13:16.501" v="1496" actId="6549"/>
          <ac:spMkLst>
            <pc:docMk/>
            <pc:sldMk cId="2896257138" sldId="831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29:56.520" v="2372"/>
        <pc:sldMkLst>
          <pc:docMk/>
          <pc:sldMk cId="3270625555" sldId="832"/>
        </pc:sldMkLst>
        <pc:spChg chg="mod">
          <ac:chgData name="Mobolanle Bello" userId="2718a2097ff95f5a" providerId="LiveId" clId="{B782E095-5CB9-4DA9-9847-04A3E760317A}" dt="2024-06-13T19:14:22.348" v="1505" actId="113"/>
          <ac:spMkLst>
            <pc:docMk/>
            <pc:sldMk cId="3270625555" sldId="832"/>
            <ac:spMk id="3" creationId="{A9BB3A43-8309-8BCC-AF20-EB3791B21F48}"/>
          </ac:spMkLst>
        </pc:spChg>
      </pc:sldChg>
      <pc:sldChg chg="add del">
        <pc:chgData name="Mobolanle Bello" userId="2718a2097ff95f5a" providerId="LiveId" clId="{B782E095-5CB9-4DA9-9847-04A3E760317A}" dt="2024-06-13T19:15:41.107" v="1512" actId="2696"/>
        <pc:sldMkLst>
          <pc:docMk/>
          <pc:sldMk cId="3196463239" sldId="833"/>
        </pc:sldMkLst>
      </pc:sldChg>
      <pc:sldChg chg="modSp add mod modAnim">
        <pc:chgData name="Mobolanle Bello" userId="2718a2097ff95f5a" providerId="LiveId" clId="{B782E095-5CB9-4DA9-9847-04A3E760317A}" dt="2024-06-13T20:30:02.306" v="2373"/>
        <pc:sldMkLst>
          <pc:docMk/>
          <pc:sldMk cId="1743054384" sldId="834"/>
        </pc:sldMkLst>
        <pc:spChg chg="mod">
          <ac:chgData name="Mobolanle Bello" userId="2718a2097ff95f5a" providerId="LiveId" clId="{B782E095-5CB9-4DA9-9847-04A3E760317A}" dt="2024-06-13T19:15:31.911" v="1511" actId="113"/>
          <ac:spMkLst>
            <pc:docMk/>
            <pc:sldMk cId="1743054384" sldId="834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31:06.459" v="2384"/>
        <pc:sldMkLst>
          <pc:docMk/>
          <pc:sldMk cId="2463486184" sldId="835"/>
        </pc:sldMkLst>
        <pc:spChg chg="mod">
          <ac:chgData name="Mobolanle Bello" userId="2718a2097ff95f5a" providerId="LiveId" clId="{B782E095-5CB9-4DA9-9847-04A3E760317A}" dt="2024-06-13T19:18:27.662" v="1533" actId="14100"/>
          <ac:spMkLst>
            <pc:docMk/>
            <pc:sldMk cId="2463486184" sldId="835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31:13.859" v="2385"/>
        <pc:sldMkLst>
          <pc:docMk/>
          <pc:sldMk cId="60379327" sldId="836"/>
        </pc:sldMkLst>
        <pc:spChg chg="mod">
          <ac:chgData name="Mobolanle Bello" userId="2718a2097ff95f5a" providerId="LiveId" clId="{B782E095-5CB9-4DA9-9847-04A3E760317A}" dt="2024-06-13T19:19:10.864" v="1540" actId="113"/>
          <ac:spMkLst>
            <pc:docMk/>
            <pc:sldMk cId="60379327" sldId="836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31:19.874" v="2386"/>
        <pc:sldMkLst>
          <pc:docMk/>
          <pc:sldMk cId="3968317353" sldId="837"/>
        </pc:sldMkLst>
        <pc:spChg chg="mod">
          <ac:chgData name="Mobolanle Bello" userId="2718a2097ff95f5a" providerId="LiveId" clId="{B782E095-5CB9-4DA9-9847-04A3E760317A}" dt="2024-06-13T19:19:34.571" v="1546" actId="113"/>
          <ac:spMkLst>
            <pc:docMk/>
            <pc:sldMk cId="3968317353" sldId="837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31:26.843" v="2387"/>
        <pc:sldMkLst>
          <pc:docMk/>
          <pc:sldMk cId="4135350391" sldId="838"/>
        </pc:sldMkLst>
        <pc:spChg chg="mod">
          <ac:chgData name="Mobolanle Bello" userId="2718a2097ff95f5a" providerId="LiveId" clId="{B782E095-5CB9-4DA9-9847-04A3E760317A}" dt="2024-06-13T19:19:50.985" v="1550" actId="113"/>
          <ac:spMkLst>
            <pc:docMk/>
            <pc:sldMk cId="4135350391" sldId="838"/>
            <ac:spMk id="3" creationId="{A9BB3A43-8309-8BCC-AF20-EB3791B21F48}"/>
          </ac:spMkLst>
        </pc:spChg>
      </pc:sldChg>
      <pc:sldChg chg="addSp modSp add mod modAnim">
        <pc:chgData name="Mobolanle Bello" userId="2718a2097ff95f5a" providerId="LiveId" clId="{B782E095-5CB9-4DA9-9847-04A3E760317A}" dt="2024-06-13T20:30:40.333" v="2382"/>
        <pc:sldMkLst>
          <pc:docMk/>
          <pc:sldMk cId="3603048034" sldId="839"/>
        </pc:sldMkLst>
        <pc:spChg chg="mod">
          <ac:chgData name="Mobolanle Bello" userId="2718a2097ff95f5a" providerId="LiveId" clId="{B782E095-5CB9-4DA9-9847-04A3E760317A}" dt="2024-06-13T19:20:38.262" v="1554" actId="113"/>
          <ac:spMkLst>
            <pc:docMk/>
            <pc:sldMk cId="3603048034" sldId="839"/>
            <ac:spMk id="3" creationId="{A9BB3A43-8309-8BCC-AF20-EB3791B21F48}"/>
          </ac:spMkLst>
        </pc:spChg>
        <pc:spChg chg="add mod">
          <ac:chgData name="Mobolanle Bello" userId="2718a2097ff95f5a" providerId="LiveId" clId="{B782E095-5CB9-4DA9-9847-04A3E760317A}" dt="2024-06-13T19:20:51.569" v="1557"/>
          <ac:spMkLst>
            <pc:docMk/>
            <pc:sldMk cId="3603048034" sldId="839"/>
            <ac:spMk id="6" creationId="{EEB51A60-12AB-7F63-78B5-61BFD22A9442}"/>
          </ac:spMkLst>
        </pc:spChg>
        <pc:spChg chg="add mod">
          <ac:chgData name="Mobolanle Bello" userId="2718a2097ff95f5a" providerId="LiveId" clId="{B782E095-5CB9-4DA9-9847-04A3E760317A}" dt="2024-06-13T19:21:20.821" v="1560"/>
          <ac:spMkLst>
            <pc:docMk/>
            <pc:sldMk cId="3603048034" sldId="839"/>
            <ac:spMk id="9" creationId="{94E8BE92-0BD7-8F25-D904-A990ADF90265}"/>
          </ac:spMkLst>
        </pc:spChg>
        <pc:spChg chg="add mod">
          <ac:chgData name="Mobolanle Bello" userId="2718a2097ff95f5a" providerId="LiveId" clId="{B782E095-5CB9-4DA9-9847-04A3E760317A}" dt="2024-06-13T19:21:49.207" v="1563"/>
          <ac:spMkLst>
            <pc:docMk/>
            <pc:sldMk cId="3603048034" sldId="839"/>
            <ac:spMk id="12" creationId="{5FB793F0-5967-FC9D-BED8-05C38266E3B0}"/>
          </ac:spMkLst>
        </pc:spChg>
        <pc:spChg chg="add mod">
          <ac:chgData name="Mobolanle Bello" userId="2718a2097ff95f5a" providerId="LiveId" clId="{B782E095-5CB9-4DA9-9847-04A3E760317A}" dt="2024-06-13T19:22:27.664" v="1567" actId="1076"/>
          <ac:spMkLst>
            <pc:docMk/>
            <pc:sldMk cId="3603048034" sldId="839"/>
            <ac:spMk id="15" creationId="{80127131-6E18-CEA4-F68F-957790208FC5}"/>
          </ac:spMkLst>
        </pc:spChg>
        <pc:cxnChg chg="add">
          <ac:chgData name="Mobolanle Bello" userId="2718a2097ff95f5a" providerId="LiveId" clId="{B782E095-5CB9-4DA9-9847-04A3E760317A}" dt="2024-06-13T19:20:43.972" v="1555" actId="11529"/>
          <ac:cxnSpMkLst>
            <pc:docMk/>
            <pc:sldMk cId="3603048034" sldId="839"/>
            <ac:cxnSpMk id="5" creationId="{12A8AB4E-9C51-0507-CEBA-0E9CCCF4D562}"/>
          </ac:cxnSpMkLst>
        </pc:cxnChg>
        <pc:cxnChg chg="add">
          <ac:chgData name="Mobolanle Bello" userId="2718a2097ff95f5a" providerId="LiveId" clId="{B782E095-5CB9-4DA9-9847-04A3E760317A}" dt="2024-06-13T19:21:12.655" v="1558" actId="11529"/>
          <ac:cxnSpMkLst>
            <pc:docMk/>
            <pc:sldMk cId="3603048034" sldId="839"/>
            <ac:cxnSpMk id="8" creationId="{0CFB9D5D-1652-18B7-E642-0C27D93DA07F}"/>
          </ac:cxnSpMkLst>
        </pc:cxnChg>
        <pc:cxnChg chg="add">
          <ac:chgData name="Mobolanle Bello" userId="2718a2097ff95f5a" providerId="LiveId" clId="{B782E095-5CB9-4DA9-9847-04A3E760317A}" dt="2024-06-13T19:21:40.495" v="1561" actId="11529"/>
          <ac:cxnSpMkLst>
            <pc:docMk/>
            <pc:sldMk cId="3603048034" sldId="839"/>
            <ac:cxnSpMk id="11" creationId="{DFF60270-F4EB-97DC-F6AE-3FCC26482465}"/>
          </ac:cxnSpMkLst>
        </pc:cxnChg>
        <pc:cxnChg chg="add">
          <ac:chgData name="Mobolanle Bello" userId="2718a2097ff95f5a" providerId="LiveId" clId="{B782E095-5CB9-4DA9-9847-04A3E760317A}" dt="2024-06-13T19:22:15.578" v="1564" actId="11529"/>
          <ac:cxnSpMkLst>
            <pc:docMk/>
            <pc:sldMk cId="3603048034" sldId="839"/>
            <ac:cxnSpMk id="14" creationId="{96E275E9-ADEA-F658-308D-48561EF2119B}"/>
          </ac:cxnSpMkLst>
        </pc:cxnChg>
      </pc:sldChg>
      <pc:sldChg chg="modSp add mod modShow">
        <pc:chgData name="Mobolanle Bello" userId="2718a2097ff95f5a" providerId="LiveId" clId="{B782E095-5CB9-4DA9-9847-04A3E760317A}" dt="2024-06-13T20:31:57.733" v="2389" actId="729"/>
        <pc:sldMkLst>
          <pc:docMk/>
          <pc:sldMk cId="3198392370" sldId="840"/>
        </pc:sldMkLst>
        <pc:spChg chg="mod">
          <ac:chgData name="Mobolanle Bello" userId="2718a2097ff95f5a" providerId="LiveId" clId="{B782E095-5CB9-4DA9-9847-04A3E760317A}" dt="2024-06-13T19:23:50.817" v="1581" actId="20577"/>
          <ac:spMkLst>
            <pc:docMk/>
            <pc:sldMk cId="3198392370" sldId="840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32:03.503" v="2390"/>
        <pc:sldMkLst>
          <pc:docMk/>
          <pc:sldMk cId="2435468432" sldId="841"/>
        </pc:sldMkLst>
        <pc:spChg chg="mod">
          <ac:chgData name="Mobolanle Bello" userId="2718a2097ff95f5a" providerId="LiveId" clId="{B782E095-5CB9-4DA9-9847-04A3E760317A}" dt="2024-06-13T19:24:26.328" v="1589" actId="113"/>
          <ac:spMkLst>
            <pc:docMk/>
            <pc:sldMk cId="2435468432" sldId="841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32:14.132" v="2392"/>
        <pc:sldMkLst>
          <pc:docMk/>
          <pc:sldMk cId="2809085867" sldId="842"/>
        </pc:sldMkLst>
        <pc:spChg chg="mod">
          <ac:chgData name="Mobolanle Bello" userId="2718a2097ff95f5a" providerId="LiveId" clId="{B782E095-5CB9-4DA9-9847-04A3E760317A}" dt="2024-06-13T19:25:04.600" v="1596" actId="14100"/>
          <ac:spMkLst>
            <pc:docMk/>
            <pc:sldMk cId="2809085867" sldId="842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32:27.594" v="2394"/>
        <pc:sldMkLst>
          <pc:docMk/>
          <pc:sldMk cId="2088778350" sldId="843"/>
        </pc:sldMkLst>
        <pc:spChg chg="mod">
          <ac:chgData name="Mobolanle Bello" userId="2718a2097ff95f5a" providerId="LiveId" clId="{B782E095-5CB9-4DA9-9847-04A3E760317A}" dt="2024-06-13T19:25:40.130" v="1603" actId="12"/>
          <ac:spMkLst>
            <pc:docMk/>
            <pc:sldMk cId="2088778350" sldId="843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32:37.904" v="2396"/>
        <pc:sldMkLst>
          <pc:docMk/>
          <pc:sldMk cId="1027806207" sldId="844"/>
        </pc:sldMkLst>
        <pc:spChg chg="mod">
          <ac:chgData name="Mobolanle Bello" userId="2718a2097ff95f5a" providerId="LiveId" clId="{B782E095-5CB9-4DA9-9847-04A3E760317A}" dt="2024-06-13T19:26:03.030" v="1608" actId="14100"/>
          <ac:spMkLst>
            <pc:docMk/>
            <pc:sldMk cId="1027806207" sldId="844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27:49.174" v="1711" actId="1076"/>
        <pc:sldMkLst>
          <pc:docMk/>
          <pc:sldMk cId="759399577" sldId="845"/>
        </pc:sldMkLst>
        <pc:spChg chg="mod">
          <ac:chgData name="Mobolanle Bello" userId="2718a2097ff95f5a" providerId="LiveId" clId="{B782E095-5CB9-4DA9-9847-04A3E760317A}" dt="2024-06-13T19:27:40.353" v="1698" actId="1076"/>
          <ac:spMkLst>
            <pc:docMk/>
            <pc:sldMk cId="759399577" sldId="845"/>
            <ac:spMk id="3" creationId="{A9BB3A43-8309-8BCC-AF20-EB3791B21F48}"/>
          </ac:spMkLst>
        </pc:spChg>
        <pc:picChg chg="mod">
          <ac:chgData name="Mobolanle Bello" userId="2718a2097ff95f5a" providerId="LiveId" clId="{B782E095-5CB9-4DA9-9847-04A3E760317A}" dt="2024-06-13T19:27:49.174" v="1711" actId="1076"/>
          <ac:picMkLst>
            <pc:docMk/>
            <pc:sldMk cId="759399577" sldId="845"/>
            <ac:picMk id="4" creationId="{6CAB1055-4C47-BFBD-DC18-6710E8F962DC}"/>
          </ac:picMkLst>
        </pc:picChg>
      </pc:sldChg>
      <pc:sldChg chg="modSp add mod">
        <pc:chgData name="Mobolanle Bello" userId="2718a2097ff95f5a" providerId="LiveId" clId="{B782E095-5CB9-4DA9-9847-04A3E760317A}" dt="2024-06-13T19:28:28.245" v="1726" actId="1076"/>
        <pc:sldMkLst>
          <pc:docMk/>
          <pc:sldMk cId="1270780874" sldId="846"/>
        </pc:sldMkLst>
        <pc:spChg chg="mod">
          <ac:chgData name="Mobolanle Bello" userId="2718a2097ff95f5a" providerId="LiveId" clId="{B782E095-5CB9-4DA9-9847-04A3E760317A}" dt="2024-06-13T19:28:14.083" v="1715" actId="1076"/>
          <ac:spMkLst>
            <pc:docMk/>
            <pc:sldMk cId="1270780874" sldId="846"/>
            <ac:spMk id="3" creationId="{A9BB3A43-8309-8BCC-AF20-EB3791B21F48}"/>
          </ac:spMkLst>
        </pc:spChg>
        <pc:picChg chg="mod">
          <ac:chgData name="Mobolanle Bello" userId="2718a2097ff95f5a" providerId="LiveId" clId="{B782E095-5CB9-4DA9-9847-04A3E760317A}" dt="2024-06-13T19:28:28.245" v="1726" actId="1076"/>
          <ac:picMkLst>
            <pc:docMk/>
            <pc:sldMk cId="1270780874" sldId="846"/>
            <ac:picMk id="4" creationId="{6CAB1055-4C47-BFBD-DC18-6710E8F962DC}"/>
          </ac:picMkLst>
        </pc:picChg>
      </pc:sldChg>
      <pc:sldChg chg="modSp add mod">
        <pc:chgData name="Mobolanle Bello" userId="2718a2097ff95f5a" providerId="LiveId" clId="{B782E095-5CB9-4DA9-9847-04A3E760317A}" dt="2024-06-13T19:29:05.399" v="1740" actId="1076"/>
        <pc:sldMkLst>
          <pc:docMk/>
          <pc:sldMk cId="4028670860" sldId="847"/>
        </pc:sldMkLst>
        <pc:spChg chg="mod">
          <ac:chgData name="Mobolanle Bello" userId="2718a2097ff95f5a" providerId="LiveId" clId="{B782E095-5CB9-4DA9-9847-04A3E760317A}" dt="2024-06-13T19:28:56.425" v="1730" actId="1076"/>
          <ac:spMkLst>
            <pc:docMk/>
            <pc:sldMk cId="4028670860" sldId="847"/>
            <ac:spMk id="3" creationId="{A9BB3A43-8309-8BCC-AF20-EB3791B21F48}"/>
          </ac:spMkLst>
        </pc:spChg>
        <pc:picChg chg="mod">
          <ac:chgData name="Mobolanle Bello" userId="2718a2097ff95f5a" providerId="LiveId" clId="{B782E095-5CB9-4DA9-9847-04A3E760317A}" dt="2024-06-13T19:29:05.399" v="1740" actId="1076"/>
          <ac:picMkLst>
            <pc:docMk/>
            <pc:sldMk cId="4028670860" sldId="847"/>
            <ac:picMk id="4" creationId="{6CAB1055-4C47-BFBD-DC18-6710E8F962DC}"/>
          </ac:picMkLst>
        </pc:picChg>
      </pc:sldChg>
      <pc:sldChg chg="modSp add mod">
        <pc:chgData name="Mobolanle Bello" userId="2718a2097ff95f5a" providerId="LiveId" clId="{B782E095-5CB9-4DA9-9847-04A3E760317A}" dt="2024-06-13T19:29:23.719" v="1760" actId="1076"/>
        <pc:sldMkLst>
          <pc:docMk/>
          <pc:sldMk cId="303446101" sldId="848"/>
        </pc:sldMkLst>
        <pc:spChg chg="mod">
          <ac:chgData name="Mobolanle Bello" userId="2718a2097ff95f5a" providerId="LiveId" clId="{B782E095-5CB9-4DA9-9847-04A3E760317A}" dt="2024-06-13T19:29:15.248" v="1742" actId="14100"/>
          <ac:spMkLst>
            <pc:docMk/>
            <pc:sldMk cId="303446101" sldId="848"/>
            <ac:spMk id="3" creationId="{A9BB3A43-8309-8BCC-AF20-EB3791B21F48}"/>
          </ac:spMkLst>
        </pc:spChg>
        <pc:picChg chg="mod">
          <ac:chgData name="Mobolanle Bello" userId="2718a2097ff95f5a" providerId="LiveId" clId="{B782E095-5CB9-4DA9-9847-04A3E760317A}" dt="2024-06-13T19:29:23.719" v="1760" actId="1076"/>
          <ac:picMkLst>
            <pc:docMk/>
            <pc:sldMk cId="303446101" sldId="848"/>
            <ac:picMk id="4" creationId="{6CAB1055-4C47-BFBD-DC18-6710E8F962DC}"/>
          </ac:picMkLst>
        </pc:picChg>
      </pc:sldChg>
      <pc:sldChg chg="addSp delSp modSp add mod">
        <pc:chgData name="Mobolanle Bello" userId="2718a2097ff95f5a" providerId="LiveId" clId="{B782E095-5CB9-4DA9-9847-04A3E760317A}" dt="2024-06-13T19:30:34.526" v="1773" actId="14100"/>
        <pc:sldMkLst>
          <pc:docMk/>
          <pc:sldMk cId="1464140974" sldId="849"/>
        </pc:sldMkLst>
        <pc:spChg chg="mod">
          <ac:chgData name="Mobolanle Bello" userId="2718a2097ff95f5a" providerId="LiveId" clId="{B782E095-5CB9-4DA9-9847-04A3E760317A}" dt="2024-06-13T19:30:34.526" v="1773" actId="14100"/>
          <ac:spMkLst>
            <pc:docMk/>
            <pc:sldMk cId="1464140974" sldId="849"/>
            <ac:spMk id="3" creationId="{A9BB3A43-8309-8BCC-AF20-EB3791B21F48}"/>
          </ac:spMkLst>
        </pc:spChg>
        <pc:picChg chg="del">
          <ac:chgData name="Mobolanle Bello" userId="2718a2097ff95f5a" providerId="LiveId" clId="{B782E095-5CB9-4DA9-9847-04A3E760317A}" dt="2024-06-13T19:30:01.257" v="1767" actId="478"/>
          <ac:picMkLst>
            <pc:docMk/>
            <pc:sldMk cId="1464140974" sldId="849"/>
            <ac:picMk id="4" creationId="{99527E92-70D8-E8EA-24BB-4E7CBDF151D5}"/>
          </ac:picMkLst>
        </pc:picChg>
        <pc:picChg chg="add mod">
          <ac:chgData name="Mobolanle Bello" userId="2718a2097ff95f5a" providerId="LiveId" clId="{B782E095-5CB9-4DA9-9847-04A3E760317A}" dt="2024-06-13T19:30:04.284" v="1769" actId="1076"/>
          <ac:picMkLst>
            <pc:docMk/>
            <pc:sldMk cId="1464140974" sldId="849"/>
            <ac:picMk id="5" creationId="{1255A0DC-4A5B-BE7B-6E3E-A2EADE1C0FE5}"/>
          </ac:picMkLst>
        </pc:picChg>
      </pc:sldChg>
      <pc:sldChg chg="modSp add mod">
        <pc:chgData name="Mobolanle Bello" userId="2718a2097ff95f5a" providerId="LiveId" clId="{B782E095-5CB9-4DA9-9847-04A3E760317A}" dt="2024-06-13T19:31:03.197" v="1778" actId="1076"/>
        <pc:sldMkLst>
          <pc:docMk/>
          <pc:sldMk cId="2420801478" sldId="850"/>
        </pc:sldMkLst>
        <pc:spChg chg="mod">
          <ac:chgData name="Mobolanle Bello" userId="2718a2097ff95f5a" providerId="LiveId" clId="{B782E095-5CB9-4DA9-9847-04A3E760317A}" dt="2024-06-13T19:31:01.392" v="1777" actId="14100"/>
          <ac:spMkLst>
            <pc:docMk/>
            <pc:sldMk cId="2420801478" sldId="850"/>
            <ac:spMk id="3" creationId="{A9BB3A43-8309-8BCC-AF20-EB3791B21F48}"/>
          </ac:spMkLst>
        </pc:spChg>
        <pc:picChg chg="mod">
          <ac:chgData name="Mobolanle Bello" userId="2718a2097ff95f5a" providerId="LiveId" clId="{B782E095-5CB9-4DA9-9847-04A3E760317A}" dt="2024-06-13T19:31:03.197" v="1778" actId="1076"/>
          <ac:picMkLst>
            <pc:docMk/>
            <pc:sldMk cId="2420801478" sldId="850"/>
            <ac:picMk id="5" creationId="{1255A0DC-4A5B-BE7B-6E3E-A2EADE1C0FE5}"/>
          </ac:picMkLst>
        </pc:picChg>
      </pc:sldChg>
      <pc:sldChg chg="modSp add mod">
        <pc:chgData name="Mobolanle Bello" userId="2718a2097ff95f5a" providerId="LiveId" clId="{B782E095-5CB9-4DA9-9847-04A3E760317A}" dt="2024-06-13T19:31:23.864" v="1782" actId="14100"/>
        <pc:sldMkLst>
          <pc:docMk/>
          <pc:sldMk cId="2226433148" sldId="851"/>
        </pc:sldMkLst>
        <pc:spChg chg="mod">
          <ac:chgData name="Mobolanle Bello" userId="2718a2097ff95f5a" providerId="LiveId" clId="{B782E095-5CB9-4DA9-9847-04A3E760317A}" dt="2024-06-13T19:31:23.864" v="1782" actId="14100"/>
          <ac:spMkLst>
            <pc:docMk/>
            <pc:sldMk cId="2226433148" sldId="851"/>
            <ac:spMk id="3" creationId="{A9BB3A43-8309-8BCC-AF20-EB3791B21F48}"/>
          </ac:spMkLst>
        </pc:spChg>
      </pc:sldChg>
      <pc:sldChg chg="addSp modSp add mod modAnim">
        <pc:chgData name="Mobolanle Bello" userId="2718a2097ff95f5a" providerId="LiveId" clId="{B782E095-5CB9-4DA9-9847-04A3E760317A}" dt="2024-06-13T20:35:46.215" v="2427"/>
        <pc:sldMkLst>
          <pc:docMk/>
          <pc:sldMk cId="278327364" sldId="852"/>
        </pc:sldMkLst>
        <pc:spChg chg="mod">
          <ac:chgData name="Mobolanle Bello" userId="2718a2097ff95f5a" providerId="LiveId" clId="{B782E095-5CB9-4DA9-9847-04A3E760317A}" dt="2024-06-13T20:11:28.475" v="2024" actId="255"/>
          <ac:spMkLst>
            <pc:docMk/>
            <pc:sldMk cId="278327364" sldId="852"/>
            <ac:spMk id="3" creationId="{A9BB3A43-8309-8BCC-AF20-EB3791B21F48}"/>
          </ac:spMkLst>
        </pc:spChg>
        <pc:picChg chg="add mod modCrop">
          <ac:chgData name="Mobolanle Bello" userId="2718a2097ff95f5a" providerId="LiveId" clId="{B782E095-5CB9-4DA9-9847-04A3E760317A}" dt="2024-06-13T20:12:04.401" v="2061" actId="732"/>
          <ac:picMkLst>
            <pc:docMk/>
            <pc:sldMk cId="278327364" sldId="852"/>
            <ac:picMk id="4" creationId="{52227770-6633-07A8-36EC-D5F9DBDCAF79}"/>
          </ac:picMkLst>
        </pc:picChg>
      </pc:sldChg>
      <pc:sldChg chg="modSp add mod">
        <pc:chgData name="Mobolanle Bello" userId="2718a2097ff95f5a" providerId="LiveId" clId="{B782E095-5CB9-4DA9-9847-04A3E760317A}" dt="2024-06-13T19:40:45.776" v="1852" actId="14100"/>
        <pc:sldMkLst>
          <pc:docMk/>
          <pc:sldMk cId="701451620" sldId="853"/>
        </pc:sldMkLst>
        <pc:spChg chg="mod">
          <ac:chgData name="Mobolanle Bello" userId="2718a2097ff95f5a" providerId="LiveId" clId="{B782E095-5CB9-4DA9-9847-04A3E760317A}" dt="2024-06-13T19:40:45.776" v="1852" actId="14100"/>
          <ac:spMkLst>
            <pc:docMk/>
            <pc:sldMk cId="701451620" sldId="853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1:51.342" v="1864" actId="14100"/>
        <pc:sldMkLst>
          <pc:docMk/>
          <pc:sldMk cId="2965767581" sldId="854"/>
        </pc:sldMkLst>
        <pc:spChg chg="mod">
          <ac:chgData name="Mobolanle Bello" userId="2718a2097ff95f5a" providerId="LiveId" clId="{B782E095-5CB9-4DA9-9847-04A3E760317A}" dt="2024-06-13T19:41:51.342" v="1864" actId="14100"/>
          <ac:spMkLst>
            <pc:docMk/>
            <pc:sldMk cId="2965767581" sldId="854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2:59.476" v="1874" actId="14100"/>
        <pc:sldMkLst>
          <pc:docMk/>
          <pc:sldMk cId="630462921" sldId="855"/>
        </pc:sldMkLst>
        <pc:spChg chg="mod">
          <ac:chgData name="Mobolanle Bello" userId="2718a2097ff95f5a" providerId="LiveId" clId="{B782E095-5CB9-4DA9-9847-04A3E760317A}" dt="2024-06-13T19:42:59.476" v="1874" actId="14100"/>
          <ac:spMkLst>
            <pc:docMk/>
            <pc:sldMk cId="630462921" sldId="855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4:15.625" v="1885" actId="14100"/>
        <pc:sldMkLst>
          <pc:docMk/>
          <pc:sldMk cId="4089028061" sldId="856"/>
        </pc:sldMkLst>
        <pc:spChg chg="mod">
          <ac:chgData name="Mobolanle Bello" userId="2718a2097ff95f5a" providerId="LiveId" clId="{B782E095-5CB9-4DA9-9847-04A3E760317A}" dt="2024-06-13T19:44:15.625" v="1885" actId="14100"/>
          <ac:spMkLst>
            <pc:docMk/>
            <pc:sldMk cId="4089028061" sldId="856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4:52.392" v="1891" actId="14100"/>
        <pc:sldMkLst>
          <pc:docMk/>
          <pc:sldMk cId="858592565" sldId="857"/>
        </pc:sldMkLst>
        <pc:spChg chg="mod">
          <ac:chgData name="Mobolanle Bello" userId="2718a2097ff95f5a" providerId="LiveId" clId="{B782E095-5CB9-4DA9-9847-04A3E760317A}" dt="2024-06-13T19:44:52.392" v="1891" actId="14100"/>
          <ac:spMkLst>
            <pc:docMk/>
            <pc:sldMk cId="858592565" sldId="857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5:36.496" v="1897" actId="14100"/>
        <pc:sldMkLst>
          <pc:docMk/>
          <pc:sldMk cId="191810373" sldId="858"/>
        </pc:sldMkLst>
        <pc:spChg chg="mod">
          <ac:chgData name="Mobolanle Bello" userId="2718a2097ff95f5a" providerId="LiveId" clId="{B782E095-5CB9-4DA9-9847-04A3E760317A}" dt="2024-06-13T19:45:36.496" v="1897" actId="14100"/>
          <ac:spMkLst>
            <pc:docMk/>
            <pc:sldMk cId="191810373" sldId="858"/>
            <ac:spMk id="3" creationId="{A9BB3A43-8309-8BCC-AF20-EB3791B21F48}"/>
          </ac:spMkLst>
        </pc:spChg>
      </pc:sldChg>
      <pc:sldChg chg="new">
        <pc:chgData name="Mobolanle Bello" userId="2718a2097ff95f5a" providerId="LiveId" clId="{B782E095-5CB9-4DA9-9847-04A3E760317A}" dt="2024-06-13T19:40:17.960" v="1849" actId="680"/>
        <pc:sldMkLst>
          <pc:docMk/>
          <pc:sldMk cId="2164047121" sldId="859"/>
        </pc:sldMkLst>
      </pc:sldChg>
      <pc:sldChg chg="modSp add mod">
        <pc:chgData name="Mobolanle Bello" userId="2718a2097ff95f5a" providerId="LiveId" clId="{B782E095-5CB9-4DA9-9847-04A3E760317A}" dt="2024-06-13T19:41:07.843" v="1856" actId="14100"/>
        <pc:sldMkLst>
          <pc:docMk/>
          <pc:sldMk cId="637634362" sldId="860"/>
        </pc:sldMkLst>
        <pc:spChg chg="mod">
          <ac:chgData name="Mobolanle Bello" userId="2718a2097ff95f5a" providerId="LiveId" clId="{B782E095-5CB9-4DA9-9847-04A3E760317A}" dt="2024-06-13T19:41:07.843" v="1856" actId="14100"/>
          <ac:spMkLst>
            <pc:docMk/>
            <pc:sldMk cId="637634362" sldId="860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1:18.039" v="1858" actId="14100"/>
        <pc:sldMkLst>
          <pc:docMk/>
          <pc:sldMk cId="409467920" sldId="861"/>
        </pc:sldMkLst>
        <pc:spChg chg="mod">
          <ac:chgData name="Mobolanle Bello" userId="2718a2097ff95f5a" providerId="LiveId" clId="{B782E095-5CB9-4DA9-9847-04A3E760317A}" dt="2024-06-13T19:41:18.039" v="1858" actId="14100"/>
          <ac:spMkLst>
            <pc:docMk/>
            <pc:sldMk cId="409467920" sldId="861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2:18.591" v="1869" actId="14100"/>
        <pc:sldMkLst>
          <pc:docMk/>
          <pc:sldMk cId="1136506050" sldId="862"/>
        </pc:sldMkLst>
        <pc:spChg chg="mod">
          <ac:chgData name="Mobolanle Bello" userId="2718a2097ff95f5a" providerId="LiveId" clId="{B782E095-5CB9-4DA9-9847-04A3E760317A}" dt="2024-06-13T19:42:18.591" v="1869" actId="14100"/>
          <ac:spMkLst>
            <pc:docMk/>
            <pc:sldMk cId="1136506050" sldId="862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2:31.660" v="1871" actId="14100"/>
        <pc:sldMkLst>
          <pc:docMk/>
          <pc:sldMk cId="2782054007" sldId="863"/>
        </pc:sldMkLst>
        <pc:spChg chg="mod">
          <ac:chgData name="Mobolanle Bello" userId="2718a2097ff95f5a" providerId="LiveId" clId="{B782E095-5CB9-4DA9-9847-04A3E760317A}" dt="2024-06-13T19:42:31.660" v="1871" actId="14100"/>
          <ac:spMkLst>
            <pc:docMk/>
            <pc:sldMk cId="2782054007" sldId="863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3:27.787" v="1879" actId="14100"/>
        <pc:sldMkLst>
          <pc:docMk/>
          <pc:sldMk cId="2667369188" sldId="864"/>
        </pc:sldMkLst>
        <pc:spChg chg="mod">
          <ac:chgData name="Mobolanle Bello" userId="2718a2097ff95f5a" providerId="LiveId" clId="{B782E095-5CB9-4DA9-9847-04A3E760317A}" dt="2024-06-13T19:43:27.787" v="1879" actId="14100"/>
          <ac:spMkLst>
            <pc:docMk/>
            <pc:sldMk cId="2667369188" sldId="864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3:44.897" v="1881" actId="14100"/>
        <pc:sldMkLst>
          <pc:docMk/>
          <pc:sldMk cId="3442251220" sldId="865"/>
        </pc:sldMkLst>
        <pc:spChg chg="mod">
          <ac:chgData name="Mobolanle Bello" userId="2718a2097ff95f5a" providerId="LiveId" clId="{B782E095-5CB9-4DA9-9847-04A3E760317A}" dt="2024-06-13T19:43:44.897" v="1881" actId="14100"/>
          <ac:spMkLst>
            <pc:docMk/>
            <pc:sldMk cId="3442251220" sldId="865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4:28.873" v="1887" actId="14100"/>
        <pc:sldMkLst>
          <pc:docMk/>
          <pc:sldMk cId="2136136483" sldId="866"/>
        </pc:sldMkLst>
        <pc:spChg chg="mod">
          <ac:chgData name="Mobolanle Bello" userId="2718a2097ff95f5a" providerId="LiveId" clId="{B782E095-5CB9-4DA9-9847-04A3E760317A}" dt="2024-06-13T19:44:28.873" v="1887" actId="14100"/>
          <ac:spMkLst>
            <pc:docMk/>
            <pc:sldMk cId="2136136483" sldId="866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5:08.481" v="1893" actId="14100"/>
        <pc:sldMkLst>
          <pc:docMk/>
          <pc:sldMk cId="2569482422" sldId="867"/>
        </pc:sldMkLst>
        <pc:spChg chg="mod">
          <ac:chgData name="Mobolanle Bello" userId="2718a2097ff95f5a" providerId="LiveId" clId="{B782E095-5CB9-4DA9-9847-04A3E760317A}" dt="2024-06-13T19:45:08.481" v="1893" actId="14100"/>
          <ac:spMkLst>
            <pc:docMk/>
            <pc:sldMk cId="2569482422" sldId="867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0:36:27.465" v="2429"/>
        <pc:sldMkLst>
          <pc:docMk/>
          <pc:sldMk cId="1220916865" sldId="868"/>
        </pc:sldMkLst>
        <pc:spChg chg="mod">
          <ac:chgData name="Mobolanle Bello" userId="2718a2097ff95f5a" providerId="LiveId" clId="{B782E095-5CB9-4DA9-9847-04A3E760317A}" dt="2024-06-13T19:46:24.039" v="1906" actId="12"/>
          <ac:spMkLst>
            <pc:docMk/>
            <pc:sldMk cId="1220916865" sldId="868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7:11.812" v="1912" actId="14100"/>
        <pc:sldMkLst>
          <pc:docMk/>
          <pc:sldMk cId="3726950225" sldId="869"/>
        </pc:sldMkLst>
        <pc:spChg chg="mod">
          <ac:chgData name="Mobolanle Bello" userId="2718a2097ff95f5a" providerId="LiveId" clId="{B782E095-5CB9-4DA9-9847-04A3E760317A}" dt="2024-06-13T19:47:11.812" v="1912" actId="14100"/>
          <ac:spMkLst>
            <pc:docMk/>
            <pc:sldMk cId="3726950225" sldId="869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19:47:28.518" v="1914" actId="14100"/>
        <pc:sldMkLst>
          <pc:docMk/>
          <pc:sldMk cId="4147885162" sldId="870"/>
        </pc:sldMkLst>
        <pc:spChg chg="mod">
          <ac:chgData name="Mobolanle Bello" userId="2718a2097ff95f5a" providerId="LiveId" clId="{B782E095-5CB9-4DA9-9847-04A3E760317A}" dt="2024-06-13T19:47:28.518" v="1914" actId="14100"/>
          <ac:spMkLst>
            <pc:docMk/>
            <pc:sldMk cId="4147885162" sldId="870"/>
            <ac:spMk id="3" creationId="{A9BB3A43-8309-8BCC-AF20-EB3791B21F48}"/>
          </ac:spMkLst>
        </pc:spChg>
      </pc:sldChg>
      <pc:sldChg chg="modSp add mod ord modAnim">
        <pc:chgData name="Mobolanle Bello" userId="2718a2097ff95f5a" providerId="LiveId" clId="{B782E095-5CB9-4DA9-9847-04A3E760317A}" dt="2024-06-13T20:34:27.758" v="2412"/>
        <pc:sldMkLst>
          <pc:docMk/>
          <pc:sldMk cId="2368565796" sldId="871"/>
        </pc:sldMkLst>
        <pc:spChg chg="mod">
          <ac:chgData name="Mobolanle Bello" userId="2718a2097ff95f5a" providerId="LiveId" clId="{B782E095-5CB9-4DA9-9847-04A3E760317A}" dt="2024-06-13T20:04:01.440" v="1942" actId="1076"/>
          <ac:spMkLst>
            <pc:docMk/>
            <pc:sldMk cId="2368565796" sldId="871"/>
            <ac:spMk id="3" creationId="{A9BB3A43-8309-8BCC-AF20-EB3791B21F48}"/>
          </ac:spMkLst>
        </pc:spChg>
      </pc:sldChg>
      <pc:sldChg chg="modSp add mod">
        <pc:chgData name="Mobolanle Bello" userId="2718a2097ff95f5a" providerId="LiveId" clId="{B782E095-5CB9-4DA9-9847-04A3E760317A}" dt="2024-06-13T20:12:52.238" v="2105" actId="732"/>
        <pc:sldMkLst>
          <pc:docMk/>
          <pc:sldMk cId="2084249433" sldId="872"/>
        </pc:sldMkLst>
        <pc:spChg chg="mod">
          <ac:chgData name="Mobolanle Bello" userId="2718a2097ff95f5a" providerId="LiveId" clId="{B782E095-5CB9-4DA9-9847-04A3E760317A}" dt="2024-06-13T20:12:31.231" v="2065" actId="255"/>
          <ac:spMkLst>
            <pc:docMk/>
            <pc:sldMk cId="2084249433" sldId="872"/>
            <ac:spMk id="3" creationId="{A9BB3A43-8309-8BCC-AF20-EB3791B21F48}"/>
          </ac:spMkLst>
        </pc:spChg>
        <pc:picChg chg="mod modCrop">
          <ac:chgData name="Mobolanle Bello" userId="2718a2097ff95f5a" providerId="LiveId" clId="{B782E095-5CB9-4DA9-9847-04A3E760317A}" dt="2024-06-13T20:12:52.238" v="2105" actId="732"/>
          <ac:picMkLst>
            <pc:docMk/>
            <pc:sldMk cId="2084249433" sldId="872"/>
            <ac:picMk id="4" creationId="{52227770-6633-07A8-36EC-D5F9DBDCAF79}"/>
          </ac:picMkLst>
        </pc:picChg>
      </pc:sldChg>
      <pc:sldChg chg="modSp add mod modAnim">
        <pc:chgData name="Mobolanle Bello" userId="2718a2097ff95f5a" providerId="LiveId" clId="{B782E095-5CB9-4DA9-9847-04A3E760317A}" dt="2024-06-13T20:35:53.845" v="2428"/>
        <pc:sldMkLst>
          <pc:docMk/>
          <pc:sldMk cId="3521939833" sldId="873"/>
        </pc:sldMkLst>
        <pc:spChg chg="mod">
          <ac:chgData name="Mobolanle Bello" userId="2718a2097ff95f5a" providerId="LiveId" clId="{B782E095-5CB9-4DA9-9847-04A3E760317A}" dt="2024-06-13T20:13:24.030" v="2110" actId="12"/>
          <ac:spMkLst>
            <pc:docMk/>
            <pc:sldMk cId="3521939833" sldId="873"/>
            <ac:spMk id="3" creationId="{A9BB3A43-8309-8BCC-AF20-EB3791B21F48}"/>
          </ac:spMkLst>
        </pc:spChg>
        <pc:picChg chg="mod modCrop">
          <ac:chgData name="Mobolanle Bello" userId="2718a2097ff95f5a" providerId="LiveId" clId="{B782E095-5CB9-4DA9-9847-04A3E760317A}" dt="2024-06-13T20:13:46.679" v="2133" actId="732"/>
          <ac:picMkLst>
            <pc:docMk/>
            <pc:sldMk cId="3521939833" sldId="873"/>
            <ac:picMk id="4" creationId="{52227770-6633-07A8-36EC-D5F9DBDCAF79}"/>
          </ac:picMkLst>
        </pc:picChg>
      </pc:sldChg>
      <pc:sldChg chg="addSp modSp add mod">
        <pc:chgData name="Mobolanle Bello" userId="2718a2097ff95f5a" providerId="LiveId" clId="{B782E095-5CB9-4DA9-9847-04A3E760317A}" dt="2024-06-13T20:26:50.226" v="2344" actId="1076"/>
        <pc:sldMkLst>
          <pc:docMk/>
          <pc:sldMk cId="1262277496" sldId="874"/>
        </pc:sldMkLst>
        <pc:spChg chg="mod">
          <ac:chgData name="Mobolanle Bello" userId="2718a2097ff95f5a" providerId="LiveId" clId="{B782E095-5CB9-4DA9-9847-04A3E760317A}" dt="2024-06-13T20:26:03.606" v="2337" actId="14100"/>
          <ac:spMkLst>
            <pc:docMk/>
            <pc:sldMk cId="1262277496" sldId="874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20:26:50.226" v="2344" actId="1076"/>
          <ac:picMkLst>
            <pc:docMk/>
            <pc:sldMk cId="1262277496" sldId="874"/>
            <ac:picMk id="4" creationId="{D8F1D186-B01D-4292-FF54-7821AB98BCED}"/>
          </ac:picMkLst>
        </pc:picChg>
      </pc:sldChg>
      <pc:sldChg chg="addSp modSp add mod">
        <pc:chgData name="Mobolanle Bello" userId="2718a2097ff95f5a" providerId="LiveId" clId="{B782E095-5CB9-4DA9-9847-04A3E760317A}" dt="2024-06-13T20:26:31.763" v="2343" actId="1076"/>
        <pc:sldMkLst>
          <pc:docMk/>
          <pc:sldMk cId="3294906005" sldId="875"/>
        </pc:sldMkLst>
        <pc:spChg chg="mod">
          <ac:chgData name="Mobolanle Bello" userId="2718a2097ff95f5a" providerId="LiveId" clId="{B782E095-5CB9-4DA9-9847-04A3E760317A}" dt="2024-06-13T20:26:26.606" v="2341" actId="14100"/>
          <ac:spMkLst>
            <pc:docMk/>
            <pc:sldMk cId="3294906005" sldId="875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20:26:31.763" v="2343" actId="1076"/>
          <ac:picMkLst>
            <pc:docMk/>
            <pc:sldMk cId="3294906005" sldId="875"/>
            <ac:picMk id="4" creationId="{A31AA4EF-E7CE-4A7C-A400-B2EB7F8DB30A}"/>
          </ac:picMkLst>
        </pc:picChg>
      </pc:sldChg>
      <pc:sldChg chg="modSp add mod modAnim">
        <pc:chgData name="Mobolanle Bello" userId="2718a2097ff95f5a" providerId="LiveId" clId="{B782E095-5CB9-4DA9-9847-04A3E760317A}" dt="2024-06-13T21:26:21.068" v="2761"/>
        <pc:sldMkLst>
          <pc:docMk/>
          <pc:sldMk cId="1885370910" sldId="876"/>
        </pc:sldMkLst>
        <pc:spChg chg="mod">
          <ac:chgData name="Mobolanle Bello" userId="2718a2097ff95f5a" providerId="LiveId" clId="{B782E095-5CB9-4DA9-9847-04A3E760317A}" dt="2024-06-13T20:49:32.980" v="2447" actId="20577"/>
          <ac:spMkLst>
            <pc:docMk/>
            <pc:sldMk cId="1885370910" sldId="876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21:02:27.585" v="2480" actId="6549"/>
          <ac:spMkLst>
            <pc:docMk/>
            <pc:sldMk cId="1885370910" sldId="876"/>
            <ac:spMk id="3" creationId="{A9BB3A43-8309-8BCC-AF20-EB3791B21F48}"/>
          </ac:spMkLst>
        </pc:spChg>
      </pc:sldChg>
      <pc:sldChg chg="addSp modSp add mod modAnim">
        <pc:chgData name="Mobolanle Bello" userId="2718a2097ff95f5a" providerId="LiveId" clId="{B782E095-5CB9-4DA9-9847-04A3E760317A}" dt="2024-06-13T21:26:27.268" v="2762"/>
        <pc:sldMkLst>
          <pc:docMk/>
          <pc:sldMk cId="1903510573" sldId="877"/>
        </pc:sldMkLst>
        <pc:picChg chg="add mod">
          <ac:chgData name="Mobolanle Bello" userId="2718a2097ff95f5a" providerId="LiveId" clId="{B782E095-5CB9-4DA9-9847-04A3E760317A}" dt="2024-06-13T21:04:39.352" v="2634" actId="1076"/>
          <ac:picMkLst>
            <pc:docMk/>
            <pc:sldMk cId="1903510573" sldId="877"/>
            <ac:picMk id="5" creationId="{8878078F-2AD9-4351-061B-99D7BC000C3D}"/>
          </ac:picMkLst>
        </pc:picChg>
      </pc:sldChg>
      <pc:sldChg chg="modSp add mod ord modAnim">
        <pc:chgData name="Mobolanle Bello" userId="2718a2097ff95f5a" providerId="LiveId" clId="{B782E095-5CB9-4DA9-9847-04A3E760317A}" dt="2024-06-13T21:26:40.921" v="2764"/>
        <pc:sldMkLst>
          <pc:docMk/>
          <pc:sldMk cId="1366639286" sldId="878"/>
        </pc:sldMkLst>
        <pc:spChg chg="mod">
          <ac:chgData name="Mobolanle Bello" userId="2718a2097ff95f5a" providerId="LiveId" clId="{B782E095-5CB9-4DA9-9847-04A3E760317A}" dt="2024-06-13T21:06:32.887" v="2647" actId="255"/>
          <ac:spMkLst>
            <pc:docMk/>
            <pc:sldMk cId="1366639286" sldId="878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1:27:19.394" v="2771"/>
        <pc:sldMkLst>
          <pc:docMk/>
          <pc:sldMk cId="2686671147" sldId="879"/>
        </pc:sldMkLst>
        <pc:spChg chg="mod">
          <ac:chgData name="Mobolanle Bello" userId="2718a2097ff95f5a" providerId="LiveId" clId="{B782E095-5CB9-4DA9-9847-04A3E760317A}" dt="2024-06-13T21:12:05.700" v="2651" actId="20577"/>
          <ac:spMkLst>
            <pc:docMk/>
            <pc:sldMk cId="2686671147" sldId="879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21:17:58.518" v="2675" actId="113"/>
          <ac:spMkLst>
            <pc:docMk/>
            <pc:sldMk cId="2686671147" sldId="879"/>
            <ac:spMk id="3" creationId="{A9BB3A43-8309-8BCC-AF20-EB3791B21F48}"/>
          </ac:spMkLst>
        </pc:spChg>
      </pc:sldChg>
      <pc:sldChg chg="addSp modSp add mod modAnim">
        <pc:chgData name="Mobolanle Bello" userId="2718a2097ff95f5a" providerId="LiveId" clId="{B782E095-5CB9-4DA9-9847-04A3E760317A}" dt="2024-06-13T21:27:25.702" v="2772"/>
        <pc:sldMkLst>
          <pc:docMk/>
          <pc:sldMk cId="3648562673" sldId="880"/>
        </pc:sldMkLst>
        <pc:spChg chg="mod">
          <ac:chgData name="Mobolanle Bello" userId="2718a2097ff95f5a" providerId="LiveId" clId="{B782E095-5CB9-4DA9-9847-04A3E760317A}" dt="2024-06-13T21:19:38.449" v="2677" actId="1076"/>
          <ac:spMkLst>
            <pc:docMk/>
            <pc:sldMk cId="3648562673" sldId="880"/>
            <ac:spMk id="3" creationId="{A9BB3A43-8309-8BCC-AF20-EB3791B21F48}"/>
          </ac:spMkLst>
        </pc:spChg>
        <pc:picChg chg="add mod">
          <ac:chgData name="Mobolanle Bello" userId="2718a2097ff95f5a" providerId="LiveId" clId="{B782E095-5CB9-4DA9-9847-04A3E760317A}" dt="2024-06-13T21:20:10.882" v="2679" actId="1076"/>
          <ac:picMkLst>
            <pc:docMk/>
            <pc:sldMk cId="3648562673" sldId="880"/>
            <ac:picMk id="4" creationId="{3E419C73-D188-CDC1-3B7F-0E22FB44953D}"/>
          </ac:picMkLst>
        </pc:picChg>
      </pc:sldChg>
      <pc:sldChg chg="modSp add mod ord modAnim">
        <pc:chgData name="Mobolanle Bello" userId="2718a2097ff95f5a" providerId="LiveId" clId="{B782E095-5CB9-4DA9-9847-04A3E760317A}" dt="2024-06-13T21:27:53.197" v="2777"/>
        <pc:sldMkLst>
          <pc:docMk/>
          <pc:sldMk cId="4235181475" sldId="881"/>
        </pc:sldMkLst>
        <pc:spChg chg="mod">
          <ac:chgData name="Mobolanle Bello" userId="2718a2097ff95f5a" providerId="LiveId" clId="{B782E095-5CB9-4DA9-9847-04A3E760317A}" dt="2024-06-13T21:22:24.282" v="2720" actId="113"/>
          <ac:spMkLst>
            <pc:docMk/>
            <pc:sldMk cId="4235181475" sldId="881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1:28:28.766" v="2783"/>
        <pc:sldMkLst>
          <pc:docMk/>
          <pc:sldMk cId="3228304981" sldId="882"/>
        </pc:sldMkLst>
        <pc:spChg chg="mod">
          <ac:chgData name="Mobolanle Bello" userId="2718a2097ff95f5a" providerId="LiveId" clId="{B782E095-5CB9-4DA9-9847-04A3E760317A}" dt="2024-06-13T21:24:03.907" v="2737" actId="1076"/>
          <ac:spMkLst>
            <pc:docMk/>
            <pc:sldMk cId="3228304981" sldId="882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21:28:02.014" v="2778" actId="113"/>
          <ac:spMkLst>
            <pc:docMk/>
            <pc:sldMk cId="3228304981" sldId="882"/>
            <ac:spMk id="3" creationId="{A9BB3A43-8309-8BCC-AF20-EB3791B21F48}"/>
          </ac:spMkLst>
        </pc:spChg>
      </pc:sldChg>
      <pc:sldChg chg="addSp modSp add mod ord modAnim">
        <pc:chgData name="Mobolanle Bello" userId="2718a2097ff95f5a" providerId="LiveId" clId="{B782E095-5CB9-4DA9-9847-04A3E760317A}" dt="2024-06-13T21:28:33.849" v="2784"/>
        <pc:sldMkLst>
          <pc:docMk/>
          <pc:sldMk cId="1334646709" sldId="883"/>
        </pc:sldMkLst>
        <pc:picChg chg="add mod">
          <ac:chgData name="Mobolanle Bello" userId="2718a2097ff95f5a" providerId="LiveId" clId="{B782E095-5CB9-4DA9-9847-04A3E760317A}" dt="2024-06-13T21:24:44.637" v="2744" actId="1076"/>
          <ac:picMkLst>
            <pc:docMk/>
            <pc:sldMk cId="1334646709" sldId="883"/>
            <ac:picMk id="4" creationId="{D0012AC3-76E6-F3A5-307F-C48FDD9F0882}"/>
          </ac:picMkLst>
        </pc:picChg>
      </pc:sldChg>
      <pc:sldChg chg="modSp add mod modAnim">
        <pc:chgData name="Mobolanle Bello" userId="2718a2097ff95f5a" providerId="LiveId" clId="{B782E095-5CB9-4DA9-9847-04A3E760317A}" dt="2024-06-13T21:28:50.622" v="2787"/>
        <pc:sldMkLst>
          <pc:docMk/>
          <pc:sldMk cId="2443691476" sldId="884"/>
        </pc:sldMkLst>
        <pc:spChg chg="mod">
          <ac:chgData name="Mobolanle Bello" userId="2718a2097ff95f5a" providerId="LiveId" clId="{B782E095-5CB9-4DA9-9847-04A3E760317A}" dt="2024-06-13T21:25:45.809" v="2756" actId="12"/>
          <ac:spMkLst>
            <pc:docMk/>
            <pc:sldMk cId="2443691476" sldId="884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1:45:13.892" v="3006"/>
        <pc:sldMkLst>
          <pc:docMk/>
          <pc:sldMk cId="1842551621" sldId="885"/>
        </pc:sldMkLst>
        <pc:spChg chg="mod">
          <ac:chgData name="Mobolanle Bello" userId="2718a2097ff95f5a" providerId="LiveId" clId="{B782E095-5CB9-4DA9-9847-04A3E760317A}" dt="2024-06-13T21:36:46.986" v="2806" actId="20577"/>
          <ac:spMkLst>
            <pc:docMk/>
            <pc:sldMk cId="1842551621" sldId="885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21:38:37.723" v="2812" actId="255"/>
          <ac:spMkLst>
            <pc:docMk/>
            <pc:sldMk cId="1842551621" sldId="885"/>
            <ac:spMk id="3" creationId="{A9BB3A43-8309-8BCC-AF20-EB3791B21F48}"/>
          </ac:spMkLst>
        </pc:spChg>
      </pc:sldChg>
      <pc:sldChg chg="addSp modSp add mod modAnim">
        <pc:chgData name="Mobolanle Bello" userId="2718a2097ff95f5a" providerId="LiveId" clId="{B782E095-5CB9-4DA9-9847-04A3E760317A}" dt="2024-06-13T21:45:18.897" v="3007"/>
        <pc:sldMkLst>
          <pc:docMk/>
          <pc:sldMk cId="3107468700" sldId="886"/>
        </pc:sldMkLst>
        <pc:picChg chg="add mod">
          <ac:chgData name="Mobolanle Bello" userId="2718a2097ff95f5a" providerId="LiveId" clId="{B782E095-5CB9-4DA9-9847-04A3E760317A}" dt="2024-06-13T21:39:38.327" v="2964" actId="1076"/>
          <ac:picMkLst>
            <pc:docMk/>
            <pc:sldMk cId="3107468700" sldId="886"/>
            <ac:picMk id="5" creationId="{D32E7956-4417-6B40-0CE6-35D8A37C6A44}"/>
          </ac:picMkLst>
        </pc:picChg>
      </pc:sldChg>
      <pc:sldChg chg="modSp add mod ord modAnim">
        <pc:chgData name="Mobolanle Bello" userId="2718a2097ff95f5a" providerId="LiveId" clId="{B782E095-5CB9-4DA9-9847-04A3E760317A}" dt="2024-06-13T21:45:29.880" v="3009"/>
        <pc:sldMkLst>
          <pc:docMk/>
          <pc:sldMk cId="4211851977" sldId="887"/>
        </pc:sldMkLst>
        <pc:spChg chg="mod">
          <ac:chgData name="Mobolanle Bello" userId="2718a2097ff95f5a" providerId="LiveId" clId="{B782E095-5CB9-4DA9-9847-04A3E760317A}" dt="2024-06-13T21:41:02.901" v="2976" actId="12"/>
          <ac:spMkLst>
            <pc:docMk/>
            <pc:sldMk cId="4211851977" sldId="887"/>
            <ac:spMk id="3" creationId="{A9BB3A43-8309-8BCC-AF20-EB3791B21F48}"/>
          </ac:spMkLst>
        </pc:spChg>
      </pc:sldChg>
      <pc:sldChg chg="modSp add mod modAnim">
        <pc:chgData name="Mobolanle Bello" userId="2718a2097ff95f5a" providerId="LiveId" clId="{B782E095-5CB9-4DA9-9847-04A3E760317A}" dt="2024-06-13T21:46:06.114" v="3016"/>
        <pc:sldMkLst>
          <pc:docMk/>
          <pc:sldMk cId="1146058673" sldId="888"/>
        </pc:sldMkLst>
        <pc:spChg chg="mod">
          <ac:chgData name="Mobolanle Bello" userId="2718a2097ff95f5a" providerId="LiveId" clId="{B782E095-5CB9-4DA9-9847-04A3E760317A}" dt="2024-06-13T21:42:27.726" v="2980" actId="20577"/>
          <ac:spMkLst>
            <pc:docMk/>
            <pc:sldMk cId="1146058673" sldId="888"/>
            <ac:spMk id="2" creationId="{6BD84862-4F7F-B006-A09B-1DB97B41F728}"/>
          </ac:spMkLst>
        </pc:spChg>
        <pc:spChg chg="mod">
          <ac:chgData name="Mobolanle Bello" userId="2718a2097ff95f5a" providerId="LiveId" clId="{B782E095-5CB9-4DA9-9847-04A3E760317A}" dt="2024-06-13T21:45:48.908" v="3013" actId="1076"/>
          <ac:spMkLst>
            <pc:docMk/>
            <pc:sldMk cId="1146058673" sldId="888"/>
            <ac:spMk id="3" creationId="{A9BB3A43-8309-8BCC-AF20-EB3791B21F48}"/>
          </ac:spMkLst>
        </pc:spChg>
      </pc:sldChg>
      <pc:sldChg chg="addSp modSp add mod modAnim">
        <pc:chgData name="Mobolanle Bello" userId="2718a2097ff95f5a" providerId="LiveId" clId="{B782E095-5CB9-4DA9-9847-04A3E760317A}" dt="2024-06-13T21:46:19.208" v="3017"/>
        <pc:sldMkLst>
          <pc:docMk/>
          <pc:sldMk cId="692057470" sldId="889"/>
        </pc:sldMkLst>
        <pc:picChg chg="add mod">
          <ac:chgData name="Mobolanle Bello" userId="2718a2097ff95f5a" providerId="LiveId" clId="{B782E095-5CB9-4DA9-9847-04A3E760317A}" dt="2024-06-13T21:43:17.370" v="2988" actId="1076"/>
          <ac:picMkLst>
            <pc:docMk/>
            <pc:sldMk cId="692057470" sldId="889"/>
            <ac:picMk id="4" creationId="{526F0797-A79F-8A6E-3501-CB894DDA5A2B}"/>
          </ac:picMkLst>
        </pc:picChg>
      </pc:sldChg>
      <pc:sldChg chg="modSp add mod ord modAnim">
        <pc:chgData name="Mobolanle Bello" userId="2718a2097ff95f5a" providerId="LiveId" clId="{B782E095-5CB9-4DA9-9847-04A3E760317A}" dt="2024-06-13T21:46:36.205" v="3020"/>
        <pc:sldMkLst>
          <pc:docMk/>
          <pc:sldMk cId="2498839206" sldId="890"/>
        </pc:sldMkLst>
        <pc:spChg chg="mod">
          <ac:chgData name="Mobolanle Bello" userId="2718a2097ff95f5a" providerId="LiveId" clId="{B782E095-5CB9-4DA9-9847-04A3E760317A}" dt="2024-06-13T21:44:29.666" v="3001" actId="255"/>
          <ac:spMkLst>
            <pc:docMk/>
            <pc:sldMk cId="2498839206" sldId="890"/>
            <ac:spMk id="3" creationId="{A9BB3A43-8309-8BCC-AF20-EB3791B21F48}"/>
          </ac:spMkLst>
        </pc:spChg>
      </pc:sldChg>
    </pc:docChg>
  </pc:docChgLst>
  <pc:docChgLst>
    <pc:chgData name="Mobolanle Bello" userId="2718a2097ff95f5a" providerId="LiveId" clId="{77E6AEB3-49E8-40DF-AD01-D1621842D0AB}"/>
    <pc:docChg chg="custSel modSld">
      <pc:chgData name="Mobolanle Bello" userId="2718a2097ff95f5a" providerId="LiveId" clId="{77E6AEB3-49E8-40DF-AD01-D1621842D0AB}" dt="2024-06-15T17:33:51.055" v="45"/>
      <pc:docMkLst>
        <pc:docMk/>
      </pc:docMkLst>
      <pc:sldChg chg="modSp mod">
        <pc:chgData name="Mobolanle Bello" userId="2718a2097ff95f5a" providerId="LiveId" clId="{77E6AEB3-49E8-40DF-AD01-D1621842D0AB}" dt="2024-06-15T17:32:27.634" v="37" actId="6549"/>
        <pc:sldMkLst>
          <pc:docMk/>
          <pc:sldMk cId="278327364" sldId="852"/>
        </pc:sldMkLst>
        <pc:spChg chg="mod">
          <ac:chgData name="Mobolanle Bello" userId="2718a2097ff95f5a" providerId="LiveId" clId="{77E6AEB3-49E8-40DF-AD01-D1621842D0AB}" dt="2024-06-15T17:32:27.634" v="37" actId="6549"/>
          <ac:spMkLst>
            <pc:docMk/>
            <pc:sldMk cId="278327364" sldId="852"/>
            <ac:spMk id="2" creationId="{6BD84862-4F7F-B006-A09B-1DB97B41F728}"/>
          </ac:spMkLst>
        </pc:spChg>
      </pc:sldChg>
      <pc:sldChg chg="modSp mod">
        <pc:chgData name="Mobolanle Bello" userId="2718a2097ff95f5a" providerId="LiveId" clId="{77E6AEB3-49E8-40DF-AD01-D1621842D0AB}" dt="2024-06-15T17:32:53.968" v="39"/>
        <pc:sldMkLst>
          <pc:docMk/>
          <pc:sldMk cId="701451620" sldId="853"/>
        </pc:sldMkLst>
        <pc:spChg chg="mod">
          <ac:chgData name="Mobolanle Bello" userId="2718a2097ff95f5a" providerId="LiveId" clId="{77E6AEB3-49E8-40DF-AD01-D1621842D0AB}" dt="2024-06-15T17:32:53.968" v="39"/>
          <ac:spMkLst>
            <pc:docMk/>
            <pc:sldMk cId="701451620" sldId="853"/>
            <ac:spMk id="2" creationId="{6BD84862-4F7F-B006-A09B-1DB97B41F728}"/>
          </ac:spMkLst>
        </pc:spChg>
      </pc:sldChg>
      <pc:sldChg chg="modSp mod">
        <pc:chgData name="Mobolanle Bello" userId="2718a2097ff95f5a" providerId="LiveId" clId="{77E6AEB3-49E8-40DF-AD01-D1621842D0AB}" dt="2024-06-15T17:33:03.152" v="40"/>
        <pc:sldMkLst>
          <pc:docMk/>
          <pc:sldMk cId="2965767581" sldId="854"/>
        </pc:sldMkLst>
        <pc:spChg chg="mod">
          <ac:chgData name="Mobolanle Bello" userId="2718a2097ff95f5a" providerId="LiveId" clId="{77E6AEB3-49E8-40DF-AD01-D1621842D0AB}" dt="2024-06-15T17:33:03.152" v="40"/>
          <ac:spMkLst>
            <pc:docMk/>
            <pc:sldMk cId="2965767581" sldId="854"/>
            <ac:spMk id="2" creationId="{6BD84862-4F7F-B006-A09B-1DB97B41F728}"/>
          </ac:spMkLst>
        </pc:spChg>
      </pc:sldChg>
      <pc:sldChg chg="modSp mod">
        <pc:chgData name="Mobolanle Bello" userId="2718a2097ff95f5a" providerId="LiveId" clId="{77E6AEB3-49E8-40DF-AD01-D1621842D0AB}" dt="2024-06-15T17:33:10.849" v="41"/>
        <pc:sldMkLst>
          <pc:docMk/>
          <pc:sldMk cId="630462921" sldId="855"/>
        </pc:sldMkLst>
        <pc:spChg chg="mod">
          <ac:chgData name="Mobolanle Bello" userId="2718a2097ff95f5a" providerId="LiveId" clId="{77E6AEB3-49E8-40DF-AD01-D1621842D0AB}" dt="2024-06-15T17:33:10.849" v="41"/>
          <ac:spMkLst>
            <pc:docMk/>
            <pc:sldMk cId="630462921" sldId="855"/>
            <ac:spMk id="2" creationId="{6BD84862-4F7F-B006-A09B-1DB97B41F728}"/>
          </ac:spMkLst>
        </pc:spChg>
      </pc:sldChg>
      <pc:sldChg chg="modSp mod">
        <pc:chgData name="Mobolanle Bello" userId="2718a2097ff95f5a" providerId="LiveId" clId="{77E6AEB3-49E8-40DF-AD01-D1621842D0AB}" dt="2024-06-15T17:33:23.633" v="42"/>
        <pc:sldMkLst>
          <pc:docMk/>
          <pc:sldMk cId="4089028061" sldId="856"/>
        </pc:sldMkLst>
        <pc:spChg chg="mod">
          <ac:chgData name="Mobolanle Bello" userId="2718a2097ff95f5a" providerId="LiveId" clId="{77E6AEB3-49E8-40DF-AD01-D1621842D0AB}" dt="2024-06-15T17:33:23.633" v="42"/>
          <ac:spMkLst>
            <pc:docMk/>
            <pc:sldMk cId="4089028061" sldId="856"/>
            <ac:spMk id="2" creationId="{6BD84862-4F7F-B006-A09B-1DB97B41F728}"/>
          </ac:spMkLst>
        </pc:spChg>
      </pc:sldChg>
      <pc:sldChg chg="modSp mod">
        <pc:chgData name="Mobolanle Bello" userId="2718a2097ff95f5a" providerId="LiveId" clId="{77E6AEB3-49E8-40DF-AD01-D1621842D0AB}" dt="2024-06-15T17:33:35.997" v="43"/>
        <pc:sldMkLst>
          <pc:docMk/>
          <pc:sldMk cId="858592565" sldId="857"/>
        </pc:sldMkLst>
        <pc:spChg chg="mod">
          <ac:chgData name="Mobolanle Bello" userId="2718a2097ff95f5a" providerId="LiveId" clId="{77E6AEB3-49E8-40DF-AD01-D1621842D0AB}" dt="2024-06-15T17:33:35.997" v="43"/>
          <ac:spMkLst>
            <pc:docMk/>
            <pc:sldMk cId="858592565" sldId="857"/>
            <ac:spMk id="2" creationId="{6BD84862-4F7F-B006-A09B-1DB97B41F728}"/>
          </ac:spMkLst>
        </pc:spChg>
      </pc:sldChg>
      <pc:sldChg chg="modSp mod">
        <pc:chgData name="Mobolanle Bello" userId="2718a2097ff95f5a" providerId="LiveId" clId="{77E6AEB3-49E8-40DF-AD01-D1621842D0AB}" dt="2024-06-15T17:33:43.398" v="44"/>
        <pc:sldMkLst>
          <pc:docMk/>
          <pc:sldMk cId="191810373" sldId="858"/>
        </pc:sldMkLst>
        <pc:spChg chg="mod">
          <ac:chgData name="Mobolanle Bello" userId="2718a2097ff95f5a" providerId="LiveId" clId="{77E6AEB3-49E8-40DF-AD01-D1621842D0AB}" dt="2024-06-15T17:33:43.398" v="44"/>
          <ac:spMkLst>
            <pc:docMk/>
            <pc:sldMk cId="191810373" sldId="858"/>
            <ac:spMk id="2" creationId="{6BD84862-4F7F-B006-A09B-1DB97B41F728}"/>
          </ac:spMkLst>
        </pc:spChg>
      </pc:sldChg>
      <pc:sldChg chg="modSp mod">
        <pc:chgData name="Mobolanle Bello" userId="2718a2097ff95f5a" providerId="LiveId" clId="{77E6AEB3-49E8-40DF-AD01-D1621842D0AB}" dt="2024-06-15T17:33:51.055" v="45"/>
        <pc:sldMkLst>
          <pc:docMk/>
          <pc:sldMk cId="4147885162" sldId="870"/>
        </pc:sldMkLst>
        <pc:spChg chg="mod">
          <ac:chgData name="Mobolanle Bello" userId="2718a2097ff95f5a" providerId="LiveId" clId="{77E6AEB3-49E8-40DF-AD01-D1621842D0AB}" dt="2024-06-15T17:33:51.055" v="45"/>
          <ac:spMkLst>
            <pc:docMk/>
            <pc:sldMk cId="4147885162" sldId="870"/>
            <ac:spMk id="2" creationId="{6BD84862-4F7F-B006-A09B-1DB97B41F728}"/>
          </ac:spMkLst>
        </pc:spChg>
      </pc:sldChg>
      <pc:sldChg chg="modSp mod">
        <pc:chgData name="Mobolanle Bello" userId="2718a2097ff95f5a" providerId="LiveId" clId="{77E6AEB3-49E8-40DF-AD01-D1621842D0AB}" dt="2024-06-15T17:32:43.990" v="38"/>
        <pc:sldMkLst>
          <pc:docMk/>
          <pc:sldMk cId="2084249433" sldId="872"/>
        </pc:sldMkLst>
        <pc:spChg chg="mod">
          <ac:chgData name="Mobolanle Bello" userId="2718a2097ff95f5a" providerId="LiveId" clId="{77E6AEB3-49E8-40DF-AD01-D1621842D0AB}" dt="2024-06-15T17:32:43.990" v="38"/>
          <ac:spMkLst>
            <pc:docMk/>
            <pc:sldMk cId="2084249433" sldId="872"/>
            <ac:spMk id="2" creationId="{6BD84862-4F7F-B006-A09B-1DB97B41F72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24C78-9DE9-4B1D-83D7-4D63A4DCB456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91ABF-3C91-4815-B611-A14377E66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83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Common sense synonyms : good sense and sound judgement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F91ABF-3C91-4815-B611-A14377E66D5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97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ACCA5019 –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Business and Web Management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5471646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Mobolanle Bello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05 :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User Experience Design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435280" cy="409959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User Experience Design &amp; Principles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UX </a:t>
            </a:r>
            <a:r>
              <a:rPr lang="en-GB" sz="2400" kern="10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Research Techniques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solidFill>
                <a:srgbClr val="29A5D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solidFill>
                <a:srgbClr val="29A5D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WHAT IS USER EXPERIENCE?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1196752"/>
            <a:ext cx="8856984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User experience is simply how people feel when they use a product or service.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most cases, that product will be a website or an application of some form.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 instance of human-object interaction has an associated user experience.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4140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What Is User Experience?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07" y="980728"/>
            <a:ext cx="9036496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UX practitioners are interested in the relationship between human users and computers and computer-based products, such as websites, applications and systems.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add all the features and functionality that you like to a site or application, but the success of the project rides on a single factor: how the users feel about it.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527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What Is User Experience?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72716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questions that UX designers are concerned with are these: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the site or application give the user value?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the user find the site or application simple to use and navigate?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the user actually enjoy using the site or the application?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UX designer can say he's or she’s doing a good job when the answer is "Yes!" to all of the above.</a:t>
            </a:r>
          </a:p>
        </p:txBody>
      </p:sp>
    </p:spTree>
    <p:extLst>
      <p:ext uri="{BB962C8B-B14F-4D97-AF65-F5344CB8AC3E}">
        <p14:creationId xmlns:p14="http://schemas.microsoft.com/office/powerpoint/2010/main" val="2336638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63235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What is UX Designer?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818" y="620688"/>
            <a:ext cx="8834363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UX designer is someone who investigates and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analyzes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how users feel about the products he or she offers them.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UX designers then apply this knowledge to product development in order to ensure that the user has the best possible experience with a product.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UX designers conduct research,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their findings, inform other members of the development team of their findings, monitor development projects to ensure those findings are implemented, and do much more.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2051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Why Does UX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20688"/>
            <a:ext cx="8712968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the past, product design was simple and focused on the client's preferences.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this approach had two problems: less competition online and no consideration for the user.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Focusing on user experience (UX) increases project success by focusing on user trust, not just brand recognition.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7217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0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80" y="1143000"/>
            <a:ext cx="8735888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User Experience (UX) is critical to the success or failure of a product in the market.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seven factors that describe user experience, according to Peter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Morville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 pioneer in the UX field who has written several best-selling books and advises many Fortune 500 companies on UX.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9288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85" y="-243408"/>
            <a:ext cx="886732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839" y="764704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7 factors are: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Useful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Usable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Credible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Desirable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Accessible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D02B12-D36D-E085-9363-C397F53F0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1628800"/>
            <a:ext cx="2720576" cy="3063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793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340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72716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1) Useful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product's usefulness depends on its purpose and appeal to the beholder.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be considered useful if it provides non-practical benefits like fun or aesthetic appeal.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example, a computer game or sculpture can be useful if it helps a user achieve a meaningful goal, or if it educates a visitor.</a:t>
            </a:r>
          </a:p>
        </p:txBody>
      </p:sp>
    </p:spTree>
    <p:extLst>
      <p:ext uri="{BB962C8B-B14F-4D97-AF65-F5344CB8AC3E}">
        <p14:creationId xmlns:p14="http://schemas.microsoft.com/office/powerpoint/2010/main" val="26129760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2639" y="-243408"/>
            <a:ext cx="9256639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20688"/>
            <a:ext cx="8856984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Usable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Usability is concerned with enabling users to achieve their end objective with a product effectively and efficiently.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computer game which requires three sets of control pads is unlikely to be usable as people, for the time being at least, only tend to have two hands.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1988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28" y="-243408"/>
            <a:ext cx="9011344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Usable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Poor usability is often associated with the very first generation of a product.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Example: think of the first generation of MP3 players, which have since lost their market share to the more usable iPod.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iPod wasn’t the first MP3 player, but it was the first—in a UX sense, at least—truly usable MP3 player</a:t>
            </a:r>
          </a:p>
        </p:txBody>
      </p:sp>
    </p:spTree>
    <p:extLst>
      <p:ext uri="{BB962C8B-B14F-4D97-AF65-F5344CB8AC3E}">
        <p14:creationId xmlns:p14="http://schemas.microsoft.com/office/powerpoint/2010/main" val="16637543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22" y="-315416"/>
            <a:ext cx="879532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758" y="476672"/>
            <a:ext cx="8856984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3. Findable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Findability is crucial for the user experience of digital and information products, as it ensures easy access to desired content.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 frustrating experience is when content is not easily found, as users may stop browsing if it is not organized into specific sections.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This is especially important for products with limited lifespans, as time is valuable and users prefer organized, easily accessible content.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6621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243408"/>
            <a:ext cx="886732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20688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4. Credible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Credibility in the 21st century is crucial for users to choose a credible product provider.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involves trusting the product's functionality, longevity, and accurate information.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users perceive the creator as lying, they may leave and leave, leaving a negative impression on others.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It's essential to provide a positive user experience and avoid letting users become "victims" of your company.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0299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528" y="-243408"/>
            <a:ext cx="922736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96448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5. Desirable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Skoda and Porsche both make cars.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brands are, to some extent, useful, usable, findable, accessible, credible and valuable—but Porsche is much more desirable than Skoda.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is not to say that Skoda is undesirable; they have sold a lot of cars.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However, given a choice of a new Porsche or Skoda for free, most people will opt for the Porsche.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81504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243408"/>
            <a:ext cx="893933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218" y="692696"/>
            <a:ext cx="885127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5. Desirable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Desirability is conveyed in design through branding, image, identity, aesthetics, and emotional design.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more desirable a product is, the more likely it is that the user who has it will brag about it and create desire in other users.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163122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695" y="-387424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5" y="332656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6. Accessible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Accessibility is crucial in creating user experiences, ensuring it is accessible to all users, including those with disabilities.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Often overlooked, accessibility is seen as a waste of money, but it is essential for a significant portion of the population with disability.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Designing for accessibility not only shows courtesy and decency but also heeds good sense and sound judgment.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Accessible design is now a legal obligation in many jurisdictions, but enforcement is not as frequent as it should be.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17982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27" y="-315416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797" y="476672"/>
            <a:ext cx="8564667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7. Valuable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Finally, the product must deliver value.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must deliver value to the business which creates it and to the user who buys or uses it.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Without value, it is likely that any initial success of a product will eventually corrode as the realities of natural economics start to undermine it.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951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27" y="-315416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Factors that Influence User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797" y="476672"/>
            <a:ext cx="8708683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7. Valuable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designers, we should bear in mind that value is one of the key influences on purchasing decisions.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$100 product that solves a $10,000 problem is one that is likely to succeed; a $10,000 product that solves a $100 problem is far less likely to do so.</a:t>
            </a:r>
          </a:p>
        </p:txBody>
      </p:sp>
    </p:spTree>
    <p:extLst>
      <p:ext uri="{BB962C8B-B14F-4D97-AF65-F5344CB8AC3E}">
        <p14:creationId xmlns:p14="http://schemas.microsoft.com/office/powerpoint/2010/main" val="38980772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9696" y="-234280"/>
            <a:ext cx="9443392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HUMAN-CENTERED DESIGN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User-centred design means working with your users all throughout the project.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Core principles are 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Understand and address the core problems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 people-centred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an activity-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systems approach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rapid iterations of prototyping and testing</a:t>
            </a:r>
          </a:p>
        </p:txBody>
      </p:sp>
    </p:spTree>
    <p:extLst>
      <p:ext uri="{BB962C8B-B14F-4D97-AF65-F5344CB8AC3E}">
        <p14:creationId xmlns:p14="http://schemas.microsoft.com/office/powerpoint/2010/main" val="26567029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760" y="620688"/>
            <a:ext cx="8934214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process of UX design is iterative and user-centred, aimed at creating products that provide meaningful and relevant experiences to users.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generally follows a cycle that includes 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discovery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prototyping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testing, and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improving.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28974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8712968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UX design process is cyclical and flexible, often repeating the phases of prototyping, testing, and improving multiple times.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focuses on understanding users and their needs, creating and testing solutions, and continually refining the product to enhance the user experience.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approach ensures that the final product is not only functional and visually appealing but also intuitive and enjoyable for users.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0642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1) Discovery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Objective: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understand the problem space, user needs, and business goals.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Research: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User Research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Conduct interviews, surveys, and observations to gather insights about users’ behaviours, needs, and pain points.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Market Research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market trends, competitor products, and industry standards.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Stakeholder Interviews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Gather requirements and goals from business stakeholders.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0363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1) Discovery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Personas and User Stories: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 personas to represent key user segments.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user stories and scenarios to capture how users might interact with the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Journey Mapping: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Map out the user journey to identify touchpoints, emotions, and opportunities for improvement.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5413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1) Discovery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Requirements Definition: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Define functional and non-functional requirements based on research findings.</a:t>
            </a:r>
          </a:p>
        </p:txBody>
      </p:sp>
    </p:spTree>
    <p:extLst>
      <p:ext uri="{BB962C8B-B14F-4D97-AF65-F5344CB8AC3E}">
        <p14:creationId xmlns:p14="http://schemas.microsoft.com/office/powerpoint/2010/main" val="22110569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89248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Prototyping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Objective: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create tangible representations of the product to explore ideas and gather feedback.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Sketching: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Quick hand-drawn sketches to brainstorm ideas and layout concepts.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Wireframes: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Low-fidelity wireframes to outline the structure and flow of the user interface without detailed design.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6270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Prototyping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Interactive Prototypes: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High-fidelity interactive prototypes using tools like Inkscape, Sketch, Figma, or Adobe XD to simulate the user experience.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Design Systems: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a consistent design system that includes UI components, patterns, and guidelines.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06255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 Testing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To validate design assumptions and gather user feedback.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Usability Testing: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Conduct usability tests with real users to observe how they interact with the prototype.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usability issues and areas for improvement.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3529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89248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 Testing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A/B Testing: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Compare two or more versions of a design to determine which performs better.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Surveys and Feedback: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Gather quantitative and qualitative feedback through surveys, feedback forms, and analytics.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3793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 Testing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Heuristic Evaluation: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Perform expert reviews to identify usability problems based on established heuristics.</a:t>
            </a:r>
          </a:p>
        </p:txBody>
      </p:sp>
    </p:spTree>
    <p:extLst>
      <p:ext uri="{BB962C8B-B14F-4D97-AF65-F5344CB8AC3E}">
        <p14:creationId xmlns:p14="http://schemas.microsoft.com/office/powerpoint/2010/main" val="41353503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4) Improving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To iterate on the design based on feedback and testing results.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Feedback: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Synthesize insights from usability testing, user feedback, and analytics to identify key issues and opportunities.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4615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4) Improving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Refine Design: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necessary adjustments to the design to address identified issues.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Iterate on wireframes, prototypes, and design systems as needed.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90858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568952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4) Improving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Development Collaboration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closely with developers to ensure the design is implemented as intended.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Conduct design reviews and provide necessary assets and documentation.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87783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Process of UX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4) Improving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Continuous Improvement: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Monitor the product post-launch to gather ongoing user feedback.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Iterate and improve the product based on new insights and changing user needs.</a:t>
            </a:r>
          </a:p>
        </p:txBody>
      </p:sp>
    </p:spTree>
    <p:extLst>
      <p:ext uri="{BB962C8B-B14F-4D97-AF65-F5344CB8AC3E}">
        <p14:creationId xmlns:p14="http://schemas.microsoft.com/office/powerpoint/2010/main" val="10278062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UX DESIGN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current products and competitors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issues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Propose solutions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 market gaps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Propose new features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user reviews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customer service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design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0D5DE3-DC0E-3A79-1AA7-64FDD62B5D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799" t="21420" r="6288" b="6936"/>
          <a:stretch/>
        </p:blipFill>
        <p:spPr>
          <a:xfrm>
            <a:off x="4654800" y="1340768"/>
            <a:ext cx="4032000" cy="306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3301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USER PROFILES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Discovering user profiles is a critical step in the UX design process as it helps designers understand the target audience and tailor the product to meet their needs effectively and satisfying user experience. </a:t>
            </a:r>
          </a:p>
        </p:txBody>
      </p:sp>
    </p:spTree>
    <p:extLst>
      <p:ext uri="{BB962C8B-B14F-4D97-AF65-F5344CB8AC3E}">
        <p14:creationId xmlns:p14="http://schemas.microsoft.com/office/powerpoint/2010/main" val="34835230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User Profiles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Ways to discover user profiles: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Online and offline surveys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Talk to sales and support team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reviews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Web analytics</a:t>
            </a:r>
          </a:p>
        </p:txBody>
      </p:sp>
    </p:spTree>
    <p:extLst>
      <p:ext uri="{BB962C8B-B14F-4D97-AF65-F5344CB8AC3E}">
        <p14:creationId xmlns:p14="http://schemas.microsoft.com/office/powerpoint/2010/main" val="230457411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764704"/>
            <a:ext cx="8712968" cy="51125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UX research is essential for understanding users and their needs, which in turn informs the design of effective and satisfying user experiences.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various techniques employed in UX research, each suited to different types of insights and stages in the design process.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685657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1. Card Sorting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Card sorting is a psychological research technique that involves writing words or phrases on cards and asking users to categorise them.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4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227770-6633-07A8-36EC-D5F9DBDCAF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986"/>
          <a:stretch/>
        </p:blipFill>
        <p:spPr>
          <a:xfrm>
            <a:off x="1907704" y="2996952"/>
            <a:ext cx="4968000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273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35292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1. Card Sorting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be used to assess user understanding of website layouts or financial planning.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are various card-sorting techniques available, and choosing the right one is crucial.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Online tools allow for remote use, allowing for global application of the technique.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42494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476672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2. Expert Review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Expert reviews involve a single ‘expert’ walking through a product via the User Interface (UI) and looking for issues with the design, accessibility, and usability of the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There’s no fixed process to follow, and the expert review can vary from professional to professional as well as from product to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more expertise the reviewer has in usability and UX design, the more valuable the input of that person will be (in most cases).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7014516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 Eye Movement Tracking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Knowing where your users are looking when they’re using your system can tell you a great deal about where your design’s effectiveness stands.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Eye movement tracking helps with UI design, and it helps with knowing how to prioritize certain kinds of content.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technique was developed for academic research. Used extensively in medical research, it has become popular and cost-effective enough to be deployed by UX teams, too.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96576758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4. Field Studies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is actually a number of techniques under a broad heading.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It’s all about going out and observing users ‘in the wild’ so that we can measure behaviour in the context where users actually use a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Field studies include ethnographic research, interviews, observations, and contextual enquiry.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63046292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5. Usability Testing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firm favourite that has a long and prestigious history in UX research, usability testing is the observation of users trying to carry out tasks with a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Such testing can focus on a single process, or be much wider in range.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08902806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12968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6. Remote Usability Testing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is usability testing, but without the need to drag users into your laboratory environment.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was once complex and expensive, but technology has moved on, and now it’s fairly simple to set up and reasonable value for money, too.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8585925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UX Research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20688"/>
            <a:ext cx="8712968" cy="532859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7. User Personas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User personas are a fictional representation of the ideal user.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They focus on the goals of the user, that individual’s characteristics and the attitudes he/she displays.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They also examine what the user expects from the product.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We created user personas from other forms of user research; thus, they offer an in-depth, real-life vivid portrait that is easy for the whole team to keep in mind when designing products.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9181037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/>
              <a:t>UX Research Techniques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7. User Personas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user persona has a name and a backstory.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Moreover, personas inspire the imagination and keep the focus on the user.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14788516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53752" y="1700808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2511</Words>
  <Application>Microsoft Office PowerPoint</Application>
  <PresentationFormat>On-screen Show (4:3)</PresentationFormat>
  <Paragraphs>258</Paragraphs>
  <Slides>48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5" baseType="lpstr">
      <vt:lpstr>Arial</vt:lpstr>
      <vt:lpstr>Calibri</vt:lpstr>
      <vt:lpstr>Lato</vt:lpstr>
      <vt:lpstr>Myriad Pro</vt:lpstr>
      <vt:lpstr>Open Sans</vt:lpstr>
      <vt:lpstr>Wingdings</vt:lpstr>
      <vt:lpstr>20140311PresentationUWTSDTemplate</vt:lpstr>
      <vt:lpstr>BSc (Hons) Cloud Computing</vt:lpstr>
      <vt:lpstr>Objectives</vt:lpstr>
      <vt:lpstr>WHAT IS USER EXPERIENCE?</vt:lpstr>
      <vt:lpstr>What Is User Experience?</vt:lpstr>
      <vt:lpstr>What Is User Experience?</vt:lpstr>
      <vt:lpstr>What is UX Designer?</vt:lpstr>
      <vt:lpstr>Why Does UX Matter?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Factors that Influence User Experience</vt:lpstr>
      <vt:lpstr>HUMAN-CENTERED DESIGN APPROACH 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Process of UX Design</vt:lpstr>
      <vt:lpstr>UX DESIGN ANALYSIS</vt:lpstr>
      <vt:lpstr>USER PROFILES</vt:lpstr>
      <vt:lpstr>User Profiles</vt:lpstr>
      <vt:lpstr>UX RESEARCH TECHNIQUES</vt:lpstr>
      <vt:lpstr>UX Research Techniques</vt:lpstr>
      <vt:lpstr>UX Research Techniques</vt:lpstr>
      <vt:lpstr>UX Research Techniques</vt:lpstr>
      <vt:lpstr>UX Research Techniques</vt:lpstr>
      <vt:lpstr>UX Research Techniques</vt:lpstr>
      <vt:lpstr>UX Research Techniques</vt:lpstr>
      <vt:lpstr>UX Research Techniques</vt:lpstr>
      <vt:lpstr>UX Research Techniques</vt:lpstr>
      <vt:lpstr>UX Research Techniques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49</cp:revision>
  <dcterms:created xsi:type="dcterms:W3CDTF">2015-04-14T15:21:28Z</dcterms:created>
  <dcterms:modified xsi:type="dcterms:W3CDTF">2024-06-15T17:33:51Z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