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7"/>
  </p:notesMasterIdLst>
  <p:handoutMasterIdLst>
    <p:handoutMasterId r:id="rId28"/>
  </p:handoutMasterIdLst>
  <p:sldIdLst>
    <p:sldId id="256" r:id="rId3"/>
    <p:sldId id="257" r:id="rId4"/>
    <p:sldId id="258" r:id="rId5"/>
    <p:sldId id="259" r:id="rId6"/>
    <p:sldId id="260" r:id="rId7"/>
    <p:sldId id="261" r:id="rId8"/>
    <p:sldId id="262" r:id="rId9"/>
    <p:sldId id="263" r:id="rId10"/>
    <p:sldId id="279"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97" d="100"/>
          <a:sy n="97" d="100"/>
        </p:scale>
        <p:origin x="979"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51773AB-DA60-06DE-5134-E959B228974E}"/>
              </a:ext>
            </a:extLst>
          </p:cNvPr>
          <p:cNvSpPr txBox="1">
            <a:spLocks noGrp="1"/>
          </p:cNvSpPr>
          <p:nvPr>
            <p:ph type="hdr" sz="quarter"/>
          </p:nvPr>
        </p:nvSpPr>
        <p:spPr>
          <a:xfrm>
            <a:off x="0" y="0"/>
            <a:ext cx="2976173" cy="456900"/>
          </a:xfrm>
          <a:prstGeom prst="rect">
            <a:avLst/>
          </a:prstGeom>
          <a:noFill/>
          <a:ln>
            <a:noFill/>
          </a:ln>
        </p:spPr>
        <p:txBody>
          <a:bodyPr vert="horz" wrap="none" lIns="78903" tIns="39452" rIns="78903" bIns="39452" anchorCtr="0" compatLnSpc="0">
            <a:noAutofit/>
          </a:bodyPr>
          <a:lstStyle/>
          <a:p>
            <a:pPr hangingPunct="0">
              <a:defRPr sz="1400"/>
            </a:pPr>
            <a:endParaRPr lang="en-GB" sz="1200">
              <a:latin typeface="Arial" pitchFamily="18"/>
              <a:ea typeface="Microsoft YaHei" pitchFamily="2"/>
              <a:cs typeface="Arial" pitchFamily="2"/>
            </a:endParaRPr>
          </a:p>
        </p:txBody>
      </p:sp>
      <p:sp>
        <p:nvSpPr>
          <p:cNvPr id="3" name="Date Placeholder 2">
            <a:extLst>
              <a:ext uri="{FF2B5EF4-FFF2-40B4-BE49-F238E27FC236}">
                <a16:creationId xmlns:a16="http://schemas.microsoft.com/office/drawing/2014/main" id="{E42B3FFC-7907-EB0D-8881-326130E2A125}"/>
              </a:ext>
            </a:extLst>
          </p:cNvPr>
          <p:cNvSpPr txBox="1">
            <a:spLocks noGrp="1"/>
          </p:cNvSpPr>
          <p:nvPr>
            <p:ph type="dt" sz="quarter" idx="1"/>
          </p:nvPr>
        </p:nvSpPr>
        <p:spPr>
          <a:xfrm>
            <a:off x="3881795" y="0"/>
            <a:ext cx="2976173" cy="456900"/>
          </a:xfrm>
          <a:prstGeom prst="rect">
            <a:avLst/>
          </a:prstGeom>
          <a:noFill/>
          <a:ln>
            <a:noFill/>
          </a:ln>
        </p:spPr>
        <p:txBody>
          <a:bodyPr vert="horz" wrap="none" lIns="78903" tIns="39452" rIns="78903" bIns="39452" anchorCtr="0" compatLnSpc="0">
            <a:noAutofit/>
          </a:bodyPr>
          <a:lstStyle/>
          <a:p>
            <a:pPr algn="r" hangingPunct="0">
              <a:defRPr sz="1400"/>
            </a:pPr>
            <a:endParaRPr lang="en-GB" sz="1200">
              <a:latin typeface="Arial" pitchFamily="18"/>
              <a:ea typeface="Microsoft YaHei" pitchFamily="2"/>
              <a:cs typeface="Arial" pitchFamily="2"/>
            </a:endParaRPr>
          </a:p>
        </p:txBody>
      </p:sp>
      <p:sp>
        <p:nvSpPr>
          <p:cNvPr id="4" name="Footer Placeholder 3">
            <a:extLst>
              <a:ext uri="{FF2B5EF4-FFF2-40B4-BE49-F238E27FC236}">
                <a16:creationId xmlns:a16="http://schemas.microsoft.com/office/drawing/2014/main" id="{09131561-9FA9-32FB-2047-827C56DA84B0}"/>
              </a:ext>
            </a:extLst>
          </p:cNvPr>
          <p:cNvSpPr txBox="1">
            <a:spLocks noGrp="1"/>
          </p:cNvSpPr>
          <p:nvPr>
            <p:ph type="ftr" sz="quarter" idx="2"/>
          </p:nvPr>
        </p:nvSpPr>
        <p:spPr>
          <a:xfrm>
            <a:off x="0" y="8686952"/>
            <a:ext cx="2976173" cy="456900"/>
          </a:xfrm>
          <a:prstGeom prst="rect">
            <a:avLst/>
          </a:prstGeom>
          <a:noFill/>
          <a:ln>
            <a:noFill/>
          </a:ln>
        </p:spPr>
        <p:txBody>
          <a:bodyPr vert="horz" wrap="none" lIns="78903" tIns="39452" rIns="78903" bIns="39452" anchor="b" anchorCtr="0" compatLnSpc="0">
            <a:noAutofit/>
          </a:bodyPr>
          <a:lstStyle/>
          <a:p>
            <a:pPr hangingPunct="0">
              <a:defRPr sz="1400"/>
            </a:pPr>
            <a:endParaRPr lang="en-GB" sz="1200">
              <a:latin typeface="Arial" pitchFamily="18"/>
              <a:ea typeface="Microsoft YaHei" pitchFamily="2"/>
              <a:cs typeface="Arial" pitchFamily="2"/>
            </a:endParaRPr>
          </a:p>
        </p:txBody>
      </p:sp>
      <p:sp>
        <p:nvSpPr>
          <p:cNvPr id="5" name="Slide Number Placeholder 4">
            <a:extLst>
              <a:ext uri="{FF2B5EF4-FFF2-40B4-BE49-F238E27FC236}">
                <a16:creationId xmlns:a16="http://schemas.microsoft.com/office/drawing/2014/main" id="{069C3EDA-CADA-EEAE-6BCA-01A2B717B3B1}"/>
              </a:ext>
            </a:extLst>
          </p:cNvPr>
          <p:cNvSpPr txBox="1">
            <a:spLocks noGrp="1"/>
          </p:cNvSpPr>
          <p:nvPr>
            <p:ph type="sldNum" sz="quarter" idx="3"/>
          </p:nvPr>
        </p:nvSpPr>
        <p:spPr>
          <a:xfrm>
            <a:off x="3881795" y="8686952"/>
            <a:ext cx="2976173" cy="456900"/>
          </a:xfrm>
          <a:prstGeom prst="rect">
            <a:avLst/>
          </a:prstGeom>
          <a:noFill/>
          <a:ln>
            <a:noFill/>
          </a:ln>
        </p:spPr>
        <p:txBody>
          <a:bodyPr vert="horz" wrap="none" lIns="78903" tIns="39452" rIns="78903" bIns="39452" anchor="b" anchorCtr="0" compatLnSpc="0">
            <a:noAutofit/>
          </a:bodyPr>
          <a:lstStyle/>
          <a:p>
            <a:pPr algn="r" hangingPunct="0">
              <a:defRPr sz="1400"/>
            </a:pPr>
            <a:fld id="{333EEB8A-5C2D-4F69-B952-73743093AEC8}" type="slidenum">
              <a:t>‹#›</a:t>
            </a:fld>
            <a:endParaRPr lang="en-GB" sz="1200">
              <a:latin typeface="Arial" pitchFamily="18"/>
              <a:ea typeface="Microsoft YaHei" pitchFamily="2"/>
              <a:cs typeface="Arial" pitchFamily="2"/>
            </a:endParaRPr>
          </a:p>
        </p:txBody>
      </p:sp>
    </p:spTree>
    <p:extLst>
      <p:ext uri="{BB962C8B-B14F-4D97-AF65-F5344CB8AC3E}">
        <p14:creationId xmlns:p14="http://schemas.microsoft.com/office/powerpoint/2010/main" val="30538060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2CCD5B-AE1B-C1F6-767E-30697A5DCB43}"/>
              </a:ext>
            </a:extLst>
          </p:cNvPr>
          <p:cNvSpPr>
            <a:spLocks noGrp="1" noRot="1" noChangeAspect="1"/>
          </p:cNvSpPr>
          <p:nvPr>
            <p:ph type="sldImg" idx="2"/>
          </p:nvPr>
        </p:nvSpPr>
        <p:spPr>
          <a:xfrm>
            <a:off x="1107000" y="812520"/>
            <a:ext cx="5345280" cy="4008959"/>
          </a:xfrm>
          <a:prstGeom prst="rect">
            <a:avLst/>
          </a:prstGeom>
          <a:noFill/>
          <a:ln>
            <a:noFill/>
            <a:prstDash val="solid"/>
          </a:ln>
        </p:spPr>
      </p:sp>
      <p:sp>
        <p:nvSpPr>
          <p:cNvPr id="3" name="Notes Placeholder 2">
            <a:extLst>
              <a:ext uri="{FF2B5EF4-FFF2-40B4-BE49-F238E27FC236}">
                <a16:creationId xmlns:a16="http://schemas.microsoft.com/office/drawing/2014/main" id="{5B7028FF-0510-3F02-3645-E7F02FEFDBAC}"/>
              </a:ext>
            </a:extLst>
          </p:cNvPr>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GB"/>
          </a:p>
        </p:txBody>
      </p:sp>
      <p:sp>
        <p:nvSpPr>
          <p:cNvPr id="4" name="Header Placeholder 3">
            <a:extLst>
              <a:ext uri="{FF2B5EF4-FFF2-40B4-BE49-F238E27FC236}">
                <a16:creationId xmlns:a16="http://schemas.microsoft.com/office/drawing/2014/main" id="{95B551A7-6A5A-D4ED-08D2-86E0D2DEE8BD}"/>
              </a:ext>
            </a:extLst>
          </p:cNvPr>
          <p:cNvSpPr txBox="1">
            <a:spLocks noGrp="1"/>
          </p:cNvSpPr>
          <p:nvPr>
            <p:ph type="hdr" sz="quarter"/>
          </p:nvPr>
        </p:nvSpPr>
        <p:spPr>
          <a:xfrm>
            <a:off x="0" y="0"/>
            <a:ext cx="3280680" cy="534240"/>
          </a:xfrm>
          <a:prstGeom prst="rect">
            <a:avLst/>
          </a:prstGeom>
          <a:noFill/>
          <a:ln>
            <a:noFill/>
          </a:ln>
        </p:spPr>
        <p:txBody>
          <a:bodyPr lIns="0" tIns="0" rIns="0" bIns="0" anchorCtr="0">
            <a:noAutofit/>
          </a:bodyPr>
          <a:lstStyle>
            <a:lvl1pPr lvl="0"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5" name="Date Placeholder 4">
            <a:extLst>
              <a:ext uri="{FF2B5EF4-FFF2-40B4-BE49-F238E27FC236}">
                <a16:creationId xmlns:a16="http://schemas.microsoft.com/office/drawing/2014/main" id="{4018D0E3-D077-FFF1-108B-02DA499F0B24}"/>
              </a:ext>
            </a:extLst>
          </p:cNvPr>
          <p:cNvSpPr txBox="1">
            <a:spLocks noGrp="1"/>
          </p:cNvSpPr>
          <p:nvPr>
            <p:ph type="dt" idx="1"/>
          </p:nvPr>
        </p:nvSpPr>
        <p:spPr>
          <a:xfrm>
            <a:off x="4278960" y="0"/>
            <a:ext cx="3280680" cy="534240"/>
          </a:xfrm>
          <a:prstGeom prst="rect">
            <a:avLst/>
          </a:prstGeom>
          <a:noFill/>
          <a:ln>
            <a:noFill/>
          </a:ln>
        </p:spPr>
        <p:txBody>
          <a:bodyPr lIns="0" tIns="0" rIns="0" bIns="0" anchorCtr="0">
            <a:noAutofit/>
          </a:bodyPr>
          <a:lstStyle>
            <a:lvl1pPr lvl="0" algn="r"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6" name="Footer Placeholder 5">
            <a:extLst>
              <a:ext uri="{FF2B5EF4-FFF2-40B4-BE49-F238E27FC236}">
                <a16:creationId xmlns:a16="http://schemas.microsoft.com/office/drawing/2014/main" id="{98191C22-63FF-A40A-C865-F293F4AFF06F}"/>
              </a:ext>
            </a:extLst>
          </p:cNvPr>
          <p:cNvSpPr txBox="1">
            <a:spLocks noGrp="1"/>
          </p:cNvSpPr>
          <p:nvPr>
            <p:ph type="ftr" sz="quarter" idx="4"/>
          </p:nvPr>
        </p:nvSpPr>
        <p:spPr>
          <a:xfrm>
            <a:off x="0" y="10157400"/>
            <a:ext cx="3280680" cy="534240"/>
          </a:xfrm>
          <a:prstGeom prst="rect">
            <a:avLst/>
          </a:prstGeom>
          <a:noFill/>
          <a:ln>
            <a:noFill/>
          </a:ln>
        </p:spPr>
        <p:txBody>
          <a:bodyPr lIns="0" tIns="0" rIns="0" bIns="0" anchor="b" anchorCtr="0">
            <a:noAutofit/>
          </a:bodyPr>
          <a:lstStyle>
            <a:lvl1pPr lvl="0"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7" name="Slide Number Placeholder 6">
            <a:extLst>
              <a:ext uri="{FF2B5EF4-FFF2-40B4-BE49-F238E27FC236}">
                <a16:creationId xmlns:a16="http://schemas.microsoft.com/office/drawing/2014/main" id="{DC287CB4-1B70-8297-05A2-CE7A294D0641}"/>
              </a:ext>
            </a:extLst>
          </p:cNvPr>
          <p:cNvSpPr txBox="1">
            <a:spLocks noGrp="1"/>
          </p:cNvSpPr>
          <p:nvPr>
            <p:ph type="sldNum" sz="quarter" idx="5"/>
          </p:nvPr>
        </p:nvSpPr>
        <p:spPr>
          <a:xfrm>
            <a:off x="4278960" y="10157400"/>
            <a:ext cx="3280680" cy="534240"/>
          </a:xfrm>
          <a:prstGeom prst="rect">
            <a:avLst/>
          </a:prstGeom>
          <a:noFill/>
          <a:ln>
            <a:noFill/>
          </a:ln>
        </p:spPr>
        <p:txBody>
          <a:bodyPr lIns="0" tIns="0" rIns="0" bIns="0" anchor="b" anchorCtr="0">
            <a:noAutofit/>
          </a:bodyPr>
          <a:lstStyle>
            <a:lvl1pPr lvl="0" algn="r" rtl="0" hangingPunct="0">
              <a:buNone/>
              <a:tabLst/>
              <a:defRPr lang="en-GB" sz="1400" kern="1200">
                <a:latin typeface="Times New Roman" pitchFamily="18"/>
                <a:ea typeface="Lucida Sans Unicode" pitchFamily="2"/>
                <a:cs typeface="Tahoma" pitchFamily="2"/>
              </a:defRPr>
            </a:lvl1pPr>
          </a:lstStyle>
          <a:p>
            <a:pPr lvl="0"/>
            <a:fld id="{8CDB6BF1-7F19-4653-8FFE-1F7047D695A2}" type="slidenum">
              <a:t>‹#›</a:t>
            </a:fld>
            <a:endParaRPr lang="en-GB"/>
          </a:p>
        </p:txBody>
      </p:sp>
    </p:spTree>
    <p:extLst>
      <p:ext uri="{BB962C8B-B14F-4D97-AF65-F5344CB8AC3E}">
        <p14:creationId xmlns:p14="http://schemas.microsoft.com/office/powerpoint/2010/main" val="3557167122"/>
      </p:ext>
    </p:extLst>
  </p:cSld>
  <p:clrMap bg1="lt1" tx1="dk1" bg2="lt2" tx2="dk2" accent1="accent1" accent2="accent2" accent3="accent3" accent4="accent4" accent5="accent5" accent6="accent6" hlink="hlink" folHlink="folHlink"/>
  <p:notesStyle>
    <a:lvl1pPr marL="216000" marR="0" indent="-216000" rtl="0" hangingPunct="0">
      <a:tabLst/>
      <a:defRPr lang="en-GB" sz="2000" b="0" i="0" u="none" strike="noStrike" kern="1200">
        <a:ln>
          <a:noFill/>
        </a:ln>
        <a:latin typeface="Arial" pitchFamily="18"/>
        <a:ea typeface="Microsoft YaHei" pitchFamily="2"/>
        <a:cs typeface="Arial" pitchFamily="2"/>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265153DB-1150-3E01-35C9-B3326BFECBCD}"/>
              </a:ext>
            </a:extLst>
          </p:cNvPr>
          <p:cNvSpPr txBox="1">
            <a:spLocks noGrp="1"/>
          </p:cNvSpPr>
          <p:nvPr>
            <p:ph type="sldNum" sz="quarter" idx="5"/>
          </p:nvPr>
        </p:nvSpPr>
        <p:spPr>
          <a:ln/>
        </p:spPr>
        <p:txBody>
          <a:bodyPr lIns="0" tIns="0" rIns="0" bIns="0" anchor="b" anchorCtr="0">
            <a:noAutofit/>
          </a:bodyPr>
          <a:lstStyle/>
          <a:p>
            <a:pPr lvl="0"/>
            <a:fld id="{D19EBC7D-4B00-483C-A504-DC3CAD61BCA0}" type="slidenum">
              <a:t>1</a:t>
            </a:fld>
            <a:endParaRPr lang="en-GB"/>
          </a:p>
        </p:txBody>
      </p:sp>
      <p:sp>
        <p:nvSpPr>
          <p:cNvPr id="2" name="Slide Image Placeholder 1">
            <a:extLst>
              <a:ext uri="{FF2B5EF4-FFF2-40B4-BE49-F238E27FC236}">
                <a16:creationId xmlns:a16="http://schemas.microsoft.com/office/drawing/2014/main" id="{B889C2EE-18F4-D71C-8C2E-C645818BC5AE}"/>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223B4799-2EA4-3587-444A-BD8452727397}"/>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2510B54-3EFB-08E4-E9E6-B4DA91CE9775}"/>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2ABF1F32-683F-4611-A03F-83DA0EE62F8A}" type="slidenum">
              <a:t>2</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7EFE8C30-E400-7D01-7B2E-DDF4681ED0AA}"/>
              </a:ext>
            </a:extLst>
          </p:cNvPr>
          <p:cNvSpPr txBox="1">
            <a:spLocks noGrp="1"/>
          </p:cNvSpPr>
          <p:nvPr>
            <p:ph type="sldNum" sz="quarter" idx="5"/>
          </p:nvPr>
        </p:nvSpPr>
        <p:spPr>
          <a:ln/>
        </p:spPr>
        <p:txBody>
          <a:bodyPr lIns="0" tIns="0" rIns="0" bIns="0" anchor="b" anchorCtr="0">
            <a:noAutofit/>
          </a:bodyPr>
          <a:lstStyle/>
          <a:p>
            <a:pPr lvl="0"/>
            <a:fld id="{5AA78B8D-FBB8-4005-8710-AC6925D06F11}" type="slidenum">
              <a:t>2</a:t>
            </a:fld>
            <a:endParaRPr lang="en-GB"/>
          </a:p>
        </p:txBody>
      </p:sp>
      <p:sp>
        <p:nvSpPr>
          <p:cNvPr id="2" name="Slide Image Placeholder 1">
            <a:extLst>
              <a:ext uri="{FF2B5EF4-FFF2-40B4-BE49-F238E27FC236}">
                <a16:creationId xmlns:a16="http://schemas.microsoft.com/office/drawing/2014/main" id="{CA5A5373-4AD3-2DF4-A196-46C51A2976A6}"/>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7EFE70B8-9757-96EC-08F8-0C9B3A4C8C06}"/>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hangingPunct="1"/>
            <a:r>
              <a:rPr lang="en-GB">
                <a:cs typeface="Arial" pitchFamily="34"/>
              </a:rPr>
              <a:t>The lecturer can ask students to take turn writing key words on the board, read their notes, give examples, show their homework, or do case studies.</a:t>
            </a:r>
          </a:p>
          <a:p>
            <a:pPr lvl="0" hangingPunct="1"/>
            <a:endParaRPr lang="en-GB">
              <a:cs typeface="Arial" pitchFamily="34"/>
            </a:endParaRPr>
          </a:p>
          <a:p>
            <a:pPr lvl="0" hangingPunct="1"/>
            <a:r>
              <a:rPr lang="en-GB" sz="1200">
                <a:cs typeface="Arial" pitchFamily="34"/>
              </a:rPr>
              <a:t>Can link the student’s answer to the content of this week – what organisational structure would best fit this company?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D9A8E0E4-7A87-50C1-DD5F-B6C1752C5BBF}"/>
              </a:ext>
            </a:extLst>
          </p:cNvPr>
          <p:cNvSpPr txBox="1">
            <a:spLocks noGrp="1"/>
          </p:cNvSpPr>
          <p:nvPr>
            <p:ph type="sldNum" sz="quarter" idx="5"/>
          </p:nvPr>
        </p:nvSpPr>
        <p:spPr>
          <a:ln/>
        </p:spPr>
        <p:txBody>
          <a:bodyPr lIns="0" tIns="0" rIns="0" bIns="0" anchor="b" anchorCtr="0">
            <a:noAutofit/>
          </a:bodyPr>
          <a:lstStyle/>
          <a:p>
            <a:pPr lvl="0"/>
            <a:fld id="{95486108-D536-4138-8494-6C07F5566FD7}" type="slidenum">
              <a:t>3</a:t>
            </a:fld>
            <a:endParaRPr lang="en-GB"/>
          </a:p>
        </p:txBody>
      </p:sp>
      <p:sp>
        <p:nvSpPr>
          <p:cNvPr id="2" name="Slide Image Placeholder 1">
            <a:extLst>
              <a:ext uri="{FF2B5EF4-FFF2-40B4-BE49-F238E27FC236}">
                <a16:creationId xmlns:a16="http://schemas.microsoft.com/office/drawing/2014/main" id="{52F5A4B9-712E-19A6-1F2A-FE6CD4907DA6}"/>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0A0841C6-C264-8656-EA96-E627174FE0C6}"/>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DDDBE38-3DFA-9269-5F84-4263F3E1F5B0}"/>
              </a:ext>
            </a:extLst>
          </p:cNvPr>
          <p:cNvSpPr txBox="1">
            <a:spLocks noGrp="1"/>
          </p:cNvSpPr>
          <p:nvPr>
            <p:ph type="sldNum" sz="quarter" idx="5"/>
          </p:nvPr>
        </p:nvSpPr>
        <p:spPr>
          <a:ln/>
        </p:spPr>
        <p:txBody>
          <a:bodyPr lIns="0" tIns="0" rIns="0" bIns="0" anchor="b" anchorCtr="0">
            <a:noAutofit/>
          </a:bodyPr>
          <a:lstStyle/>
          <a:p>
            <a:pPr lvl="0"/>
            <a:fld id="{92F35687-001B-43F5-AD1A-03356357AFCF}" type="slidenum">
              <a:t>4</a:t>
            </a:fld>
            <a:endParaRPr lang="en-GB"/>
          </a:p>
        </p:txBody>
      </p:sp>
      <p:sp>
        <p:nvSpPr>
          <p:cNvPr id="2" name="Slide Image Placeholder 1">
            <a:extLst>
              <a:ext uri="{FF2B5EF4-FFF2-40B4-BE49-F238E27FC236}">
                <a16:creationId xmlns:a16="http://schemas.microsoft.com/office/drawing/2014/main" id="{9C550730-FC3C-1AD3-952A-DE36E059C338}"/>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C40E1078-34F3-21B5-944A-7D14146624E5}"/>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52460C-3E26-89D2-E7EF-EE0103CF7F5C}"/>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7FBC4A44-7149-47AF-ACC4-3A41FC8A18A0}" type="slidenum">
              <a:t>5</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199FD2A6-FC7D-06B4-050E-17AA3F4AAE63}"/>
              </a:ext>
            </a:extLst>
          </p:cNvPr>
          <p:cNvSpPr txBox="1">
            <a:spLocks noGrp="1"/>
          </p:cNvSpPr>
          <p:nvPr>
            <p:ph type="sldNum" sz="quarter" idx="5"/>
          </p:nvPr>
        </p:nvSpPr>
        <p:spPr>
          <a:ln/>
        </p:spPr>
        <p:txBody>
          <a:bodyPr lIns="0" tIns="0" rIns="0" bIns="0" anchor="b" anchorCtr="0">
            <a:noAutofit/>
          </a:bodyPr>
          <a:lstStyle/>
          <a:p>
            <a:pPr lvl="0"/>
            <a:fld id="{DC23DBC9-F4C9-4DB9-82C1-765F6AFB5462}" type="slidenum">
              <a:t>5</a:t>
            </a:fld>
            <a:endParaRPr lang="en-GB"/>
          </a:p>
        </p:txBody>
      </p:sp>
      <p:sp>
        <p:nvSpPr>
          <p:cNvPr id="2" name="Slide Image Placeholder 1">
            <a:extLst>
              <a:ext uri="{FF2B5EF4-FFF2-40B4-BE49-F238E27FC236}">
                <a16:creationId xmlns:a16="http://schemas.microsoft.com/office/drawing/2014/main" id="{9DF9DE20-7E41-5429-77A5-AD6BA56E22CD}"/>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73F87B6C-4FE8-63EF-DCC3-987FE98A4F0C}"/>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9726D67-255B-54BB-E262-D4A25EF38667}"/>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F4A7949E-524B-4608-B96D-EAC58199674C}" type="slidenum">
              <a:t>6</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7787041D-E7BB-CBEF-87BA-C76762A22217}"/>
              </a:ext>
            </a:extLst>
          </p:cNvPr>
          <p:cNvSpPr txBox="1">
            <a:spLocks noGrp="1"/>
          </p:cNvSpPr>
          <p:nvPr>
            <p:ph type="sldNum" sz="quarter" idx="5"/>
          </p:nvPr>
        </p:nvSpPr>
        <p:spPr>
          <a:ln/>
        </p:spPr>
        <p:txBody>
          <a:bodyPr lIns="0" tIns="0" rIns="0" bIns="0" anchor="b" anchorCtr="0">
            <a:noAutofit/>
          </a:bodyPr>
          <a:lstStyle/>
          <a:p>
            <a:pPr lvl="0"/>
            <a:fld id="{EB80D77A-C819-495A-851E-9CD206054775}" type="slidenum">
              <a:t>6</a:t>
            </a:fld>
            <a:endParaRPr lang="en-GB"/>
          </a:p>
        </p:txBody>
      </p:sp>
      <p:sp>
        <p:nvSpPr>
          <p:cNvPr id="2" name="Slide Image Placeholder 1">
            <a:extLst>
              <a:ext uri="{FF2B5EF4-FFF2-40B4-BE49-F238E27FC236}">
                <a16:creationId xmlns:a16="http://schemas.microsoft.com/office/drawing/2014/main" id="{8EF49707-A86B-F229-DEFD-FC31028C35B7}"/>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3AD480A4-30C2-CBCD-78C6-04FF9CD3410C}"/>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lgn="l" hangingPunct="1"/>
            <a:r>
              <a:rPr lang="en-GB" b="1">
                <a:solidFill>
                  <a:srgbClr val="0F0F0F"/>
                </a:solidFill>
                <a:latin typeface="Roboto" pitchFamily="18"/>
              </a:rPr>
              <a:t>Steve Jobs - Organizational Structure</a:t>
            </a:r>
          </a:p>
          <a:p>
            <a:pPr marL="0" lvl="0" indent="0" algn="l" hangingPunct="1"/>
            <a:r>
              <a:rPr lang="en-GB">
                <a:solidFill>
                  <a:srgbClr val="0F0F0F"/>
                </a:solidFill>
                <a:latin typeface="Roboto" pitchFamily="18"/>
              </a:rPr>
              <a:t>https://www.youtube.com/watch?v=xcTtQ0hiHbE</a:t>
            </a:r>
          </a:p>
          <a:p>
            <a:pPr marL="0" lvl="0" indent="0" algn="l" hangingPunct="1"/>
            <a:r>
              <a:rPr lang="en-GB">
                <a:solidFill>
                  <a:srgbClr val="0F0F0F"/>
                </a:solidFill>
                <a:latin typeface="Roboto" pitchFamily="18"/>
              </a:rPr>
              <a:t>1:28</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3527C4E7-D92E-3D68-7D74-53EC169BA7E7}"/>
              </a:ext>
            </a:extLst>
          </p:cNvPr>
          <p:cNvSpPr txBox="1">
            <a:spLocks noGrp="1"/>
          </p:cNvSpPr>
          <p:nvPr>
            <p:ph type="sldNum" sz="quarter" idx="5"/>
          </p:nvPr>
        </p:nvSpPr>
        <p:spPr>
          <a:ln/>
        </p:spPr>
        <p:txBody>
          <a:bodyPr lIns="0" tIns="0" rIns="0" bIns="0" anchor="b" anchorCtr="0">
            <a:noAutofit/>
          </a:bodyPr>
          <a:lstStyle/>
          <a:p>
            <a:pPr lvl="0"/>
            <a:fld id="{8F28B5DF-5D91-405C-AC61-85328A7CAC36}" type="slidenum">
              <a:t>7</a:t>
            </a:fld>
            <a:endParaRPr lang="en-GB"/>
          </a:p>
        </p:txBody>
      </p:sp>
      <p:sp>
        <p:nvSpPr>
          <p:cNvPr id="2" name="Slide Image Placeholder 1">
            <a:extLst>
              <a:ext uri="{FF2B5EF4-FFF2-40B4-BE49-F238E27FC236}">
                <a16:creationId xmlns:a16="http://schemas.microsoft.com/office/drawing/2014/main" id="{CDA8BB5B-0F70-D414-F33D-09DA038AA663}"/>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AAD473EA-182C-1F76-20C3-0CB6DE1D4EC3}"/>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F8D4D4-41E7-B2D1-C323-2CDDAB2AD98B}"/>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B95756A7-EEA3-4EAC-8D87-AE939BD46129}" type="slidenum">
              <a:t>8</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8962234E-33AB-2D84-377B-57FA8B356494}"/>
              </a:ext>
            </a:extLst>
          </p:cNvPr>
          <p:cNvSpPr txBox="1">
            <a:spLocks noGrp="1"/>
          </p:cNvSpPr>
          <p:nvPr>
            <p:ph type="sldNum" sz="quarter" idx="5"/>
          </p:nvPr>
        </p:nvSpPr>
        <p:spPr>
          <a:ln/>
        </p:spPr>
        <p:txBody>
          <a:bodyPr lIns="0" tIns="0" rIns="0" bIns="0" anchor="b" anchorCtr="0">
            <a:noAutofit/>
          </a:bodyPr>
          <a:lstStyle/>
          <a:p>
            <a:pPr lvl="0"/>
            <a:fld id="{97BB7C1B-B195-4B19-BE6A-6DC7A3125397}" type="slidenum">
              <a:t>8</a:t>
            </a:fld>
            <a:endParaRPr lang="en-GB"/>
          </a:p>
        </p:txBody>
      </p:sp>
      <p:sp>
        <p:nvSpPr>
          <p:cNvPr id="2" name="Slide Image Placeholder 1">
            <a:extLst>
              <a:ext uri="{FF2B5EF4-FFF2-40B4-BE49-F238E27FC236}">
                <a16:creationId xmlns:a16="http://schemas.microsoft.com/office/drawing/2014/main" id="{A06CAA91-3503-2A25-0A68-8425D24A175E}"/>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5599F8BC-5564-7CD3-5D83-FD73584E71DF}"/>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hangingPunct="1">
              <a:buClr>
                <a:srgbClr val="555555"/>
              </a:buClr>
              <a:buSzPct val="45000"/>
              <a:buAutoNum type="arabicPeriod"/>
            </a:pPr>
            <a:r>
              <a:rPr lang="en-GB">
                <a:solidFill>
                  <a:srgbClr val="555555"/>
                </a:solidFill>
                <a:latin typeface="robotoregular" pitchFamily="18"/>
              </a:rPr>
              <a:t>Major purpose or function – The most common basis for grouping activities is according to specialisation, the use of the same set of resources, or the shared expertise of members of staff. It is a matter for decision in each organisation as to which activities are important enough to be organised into separate functions, departments or sections. Work may be departmentalised and based, for example, on differentiation between task and element functions.</a:t>
            </a:r>
          </a:p>
          <a:p>
            <a:pPr marL="0" lvl="0" indent="0" hangingPunct="1">
              <a:buClr>
                <a:srgbClr val="555555"/>
              </a:buClr>
              <a:buSzPct val="45000"/>
              <a:buAutoNum type="arabicPeriod"/>
            </a:pPr>
            <a:r>
              <a:rPr lang="en-GB">
                <a:solidFill>
                  <a:srgbClr val="555555"/>
                </a:solidFill>
                <a:latin typeface="robotoregular" pitchFamily="18"/>
              </a:rPr>
              <a:t>Product or service – Contributions of different specialists are integrated into separate, semi-autonomous units with collective responsibility for a major part of the business process or for a complete cycle of work. An example is the bringing together of all activities concerned with a particular production line, product or service. Another example is a hospital where staff are grouped together in different units dealing with particular treatments such as accidents and emergency, medical or surgery.</a:t>
            </a:r>
          </a:p>
          <a:p>
            <a:pPr marL="0" lvl="0" indent="0" hangingPunct="1">
              <a:buClr>
                <a:srgbClr val="555555"/>
              </a:buClr>
              <a:buSzPct val="45000"/>
              <a:buAutoNum type="arabicPeriod"/>
            </a:pPr>
            <a:r>
              <a:rPr lang="en-GB">
                <a:solidFill>
                  <a:srgbClr val="555555"/>
                </a:solidFill>
                <a:latin typeface="robotoregular" pitchFamily="18"/>
              </a:rPr>
              <a:t>Location – Different services are provided by area or geographical boundaries according to particular needs or demands, the convenience of consumers, or for ease of administration. Examples are the provision of local authority services for people living in a particular locality, sales territories for business firms or the grouping of a number of retail shops under an area manager</a:t>
            </a:r>
          </a:p>
          <a:p>
            <a:pPr marL="0" lvl="0" indent="0" hangingPunct="1">
              <a:buClr>
                <a:srgbClr val="555555"/>
              </a:buClr>
              <a:buSzPct val="45000"/>
              <a:buAutoNum type="arabicPeriod"/>
            </a:pPr>
            <a:r>
              <a:rPr lang="en-GB">
                <a:solidFill>
                  <a:srgbClr val="555555"/>
                </a:solidFill>
                <a:latin typeface="robotoregular" pitchFamily="18"/>
              </a:rPr>
              <a:t>Nature of work performed – Where there is some special common feature of the work such as the need for speedy decisions, accuracy, confidentiality/security, or where local conditions require first-hand knowledge not immediately available elsewhere. Another example may be the grouping of equipment or machinery which is noisy or which produces dust, fumes or unpleasant odours.</a:t>
            </a:r>
          </a:p>
          <a:p>
            <a:pPr marL="0" lvl="0" indent="0" hangingPunct="1">
              <a:buClr>
                <a:srgbClr val="555555"/>
              </a:buClr>
              <a:buSzPct val="45000"/>
              <a:buAutoNum type="arabicPeriod"/>
            </a:pPr>
            <a:r>
              <a:rPr lang="en-GB">
                <a:solidFill>
                  <a:srgbClr val="555555"/>
                </a:solidFill>
                <a:latin typeface="robotoregular" pitchFamily="18"/>
              </a:rPr>
              <a:t>Common time scales – Division according to time scales, for example shift working. In a further education college there may be separate departments or groupings to deal with the different needs of full-time day and part-time evening students. In a hotel, activities in the kitchen tend to be short-term with a range of different tasks to be co-ordinated very quickly. Other activities, for example forecasting future room occupancy, are longer-term decisions and subject to different organisational requirements.</a:t>
            </a:r>
          </a:p>
          <a:p>
            <a:pPr marL="0" lvl="0" indent="0" hangingPunct="1">
              <a:buClr>
                <a:srgbClr val="555555"/>
              </a:buClr>
              <a:buSzPct val="45000"/>
              <a:buAutoNum type="arabicPeriod"/>
            </a:pPr>
            <a:r>
              <a:rPr lang="en-GB">
                <a:solidFill>
                  <a:srgbClr val="555555"/>
                </a:solidFill>
                <a:latin typeface="robotoregular" pitchFamily="18"/>
              </a:rPr>
              <a:t>Nature of staff employed – Division based on a particular skill, special qualification or responsibility – for example, the division of work between surgeons, doctors and nurses, or between barristers, solicitors and legal executives. Work may also be planned deliberately to give a variety of tasks and responsibilities to provide improved job satisfaction or to assist in the training of staff.</a:t>
            </a:r>
          </a:p>
          <a:p>
            <a:pPr marL="0" lvl="0" indent="0" hangingPunct="1">
              <a:buClr>
                <a:srgbClr val="555555"/>
              </a:buClr>
              <a:buSzPct val="45000"/>
              <a:buAutoNum type="arabicPeriod"/>
            </a:pPr>
            <a:r>
              <a:rPr lang="en-GB">
                <a:solidFill>
                  <a:srgbClr val="555555"/>
                </a:solidFill>
                <a:latin typeface="robotoregular" pitchFamily="18"/>
              </a:rPr>
              <a:t>Customers of clients served – Separate groups may be established to deal with different consumer requirements – for example, division between trade or retail customers or between home or export sales. In hospitals there are different groupings dealing with, for example, patients in the gynaecology, geriatric and children’s wards. Government departments are often grouped according to whom services are provided for example the unemployed, low-pay families, students, or senior citizens.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2B03011C-074C-C9C3-D364-549D9B4A5C15}"/>
              </a:ext>
            </a:extLst>
          </p:cNvPr>
          <p:cNvSpPr txBox="1">
            <a:spLocks noGrp="1"/>
          </p:cNvSpPr>
          <p:nvPr>
            <p:ph type="sldNum" sz="quarter" idx="5"/>
          </p:nvPr>
        </p:nvSpPr>
        <p:spPr>
          <a:ln/>
        </p:spPr>
        <p:txBody>
          <a:bodyPr lIns="0" tIns="0" rIns="0" bIns="0" anchor="b" anchorCtr="0">
            <a:noAutofit/>
          </a:bodyPr>
          <a:lstStyle/>
          <a:p>
            <a:pPr lvl="0"/>
            <a:fld id="{EAC39C34-FAD5-4577-B3C1-62B097A10AD3}" type="slidenum">
              <a:t>10</a:t>
            </a:fld>
            <a:endParaRPr lang="en-GB"/>
          </a:p>
        </p:txBody>
      </p:sp>
      <p:sp>
        <p:nvSpPr>
          <p:cNvPr id="2" name="Slide Image Placeholder 1">
            <a:extLst>
              <a:ext uri="{FF2B5EF4-FFF2-40B4-BE49-F238E27FC236}">
                <a16:creationId xmlns:a16="http://schemas.microsoft.com/office/drawing/2014/main" id="{81090258-D6D2-4E13-E5DE-66587B83D14B}"/>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6B3DDAAE-D1D3-8382-0965-3855AAA0A0FF}"/>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DF740C59-9458-368B-C56A-1CA0AD812CBA}"/>
              </a:ext>
            </a:extLst>
          </p:cNvPr>
          <p:cNvSpPr txBox="1">
            <a:spLocks noGrp="1"/>
          </p:cNvSpPr>
          <p:nvPr>
            <p:ph type="sldNum" sz="quarter" idx="5"/>
          </p:nvPr>
        </p:nvSpPr>
        <p:spPr>
          <a:ln/>
        </p:spPr>
        <p:txBody>
          <a:bodyPr lIns="0" tIns="0" rIns="0" bIns="0" anchor="b" anchorCtr="0">
            <a:noAutofit/>
          </a:bodyPr>
          <a:lstStyle/>
          <a:p>
            <a:pPr lvl="0"/>
            <a:fld id="{5ED3C720-DB37-4B3C-9CD7-7ADF37A36D76}" type="slidenum">
              <a:t>11</a:t>
            </a:fld>
            <a:endParaRPr lang="en-GB"/>
          </a:p>
        </p:txBody>
      </p:sp>
      <p:sp>
        <p:nvSpPr>
          <p:cNvPr id="2" name="Slide Image Placeholder 1">
            <a:extLst>
              <a:ext uri="{FF2B5EF4-FFF2-40B4-BE49-F238E27FC236}">
                <a16:creationId xmlns:a16="http://schemas.microsoft.com/office/drawing/2014/main" id="{D2F92DFC-5CCC-74A9-A32B-3FE9792E93E2}"/>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ECE81773-ED6F-B412-7A85-F95FB2017DDA}"/>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5247FC0D-7452-C935-3B9C-600C7169BFD1}"/>
              </a:ext>
            </a:extLst>
          </p:cNvPr>
          <p:cNvSpPr txBox="1">
            <a:spLocks noGrp="1"/>
          </p:cNvSpPr>
          <p:nvPr>
            <p:ph type="sldNum" sz="quarter" idx="5"/>
          </p:nvPr>
        </p:nvSpPr>
        <p:spPr>
          <a:ln/>
        </p:spPr>
        <p:txBody>
          <a:bodyPr lIns="0" tIns="0" rIns="0" bIns="0" anchor="b" anchorCtr="0">
            <a:noAutofit/>
          </a:bodyPr>
          <a:lstStyle/>
          <a:p>
            <a:pPr lvl="0"/>
            <a:fld id="{C07CC78A-48FC-43CC-BDBF-434D490925FB}" type="slidenum">
              <a:t>12</a:t>
            </a:fld>
            <a:endParaRPr lang="en-GB"/>
          </a:p>
        </p:txBody>
      </p:sp>
      <p:sp>
        <p:nvSpPr>
          <p:cNvPr id="2" name="Slide Image Placeholder 1">
            <a:extLst>
              <a:ext uri="{FF2B5EF4-FFF2-40B4-BE49-F238E27FC236}">
                <a16:creationId xmlns:a16="http://schemas.microsoft.com/office/drawing/2014/main" id="{F5637E6E-B77D-AD5F-AEFC-A9DC96E8B487}"/>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2204A1A6-44AD-D75D-5914-F908DED6FF0F}"/>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5EA20AD0-A28A-77F2-27F3-C5D3DC2D8556}"/>
              </a:ext>
            </a:extLst>
          </p:cNvPr>
          <p:cNvSpPr txBox="1">
            <a:spLocks noGrp="1"/>
          </p:cNvSpPr>
          <p:nvPr>
            <p:ph type="sldNum" sz="quarter" idx="5"/>
          </p:nvPr>
        </p:nvSpPr>
        <p:spPr>
          <a:ln/>
        </p:spPr>
        <p:txBody>
          <a:bodyPr lIns="0" tIns="0" rIns="0" bIns="0" anchor="b" anchorCtr="0">
            <a:noAutofit/>
          </a:bodyPr>
          <a:lstStyle/>
          <a:p>
            <a:pPr lvl="0"/>
            <a:fld id="{74944217-C467-471E-8972-5F66AF112817}" type="slidenum">
              <a:t>13</a:t>
            </a:fld>
            <a:endParaRPr lang="en-GB"/>
          </a:p>
        </p:txBody>
      </p:sp>
      <p:sp>
        <p:nvSpPr>
          <p:cNvPr id="2" name="Slide Image Placeholder 1">
            <a:extLst>
              <a:ext uri="{FF2B5EF4-FFF2-40B4-BE49-F238E27FC236}">
                <a16:creationId xmlns:a16="http://schemas.microsoft.com/office/drawing/2014/main" id="{19BDC9D8-B49F-5FAB-CDDE-386EF4EAC5A6}"/>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232A4962-7A32-0228-A04E-E3FF144D1957}"/>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BB24851-26ED-B419-3D06-FA7851BD08D5}"/>
              </a:ext>
            </a:extLst>
          </p:cNvPr>
          <p:cNvSpPr txBox="1">
            <a:spLocks noGrp="1"/>
          </p:cNvSpPr>
          <p:nvPr>
            <p:ph type="sldNum" sz="quarter" idx="5"/>
          </p:nvPr>
        </p:nvSpPr>
        <p:spPr>
          <a:ln/>
        </p:spPr>
        <p:txBody>
          <a:bodyPr lIns="0" tIns="0" rIns="0" bIns="0" anchor="b" anchorCtr="0">
            <a:noAutofit/>
          </a:bodyPr>
          <a:lstStyle/>
          <a:p>
            <a:pPr lvl="0"/>
            <a:fld id="{20E222BB-0EF7-4547-870C-77011E3D8074}" type="slidenum">
              <a:t>14</a:t>
            </a:fld>
            <a:endParaRPr lang="en-GB"/>
          </a:p>
        </p:txBody>
      </p:sp>
      <p:sp>
        <p:nvSpPr>
          <p:cNvPr id="2" name="Slide Image Placeholder 1">
            <a:extLst>
              <a:ext uri="{FF2B5EF4-FFF2-40B4-BE49-F238E27FC236}">
                <a16:creationId xmlns:a16="http://schemas.microsoft.com/office/drawing/2014/main" id="{3F999CCF-8E26-BBC5-A0BB-FCEBE5D66EE4}"/>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164F73B5-7FD8-5D22-09E8-80B18DE367FC}"/>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C38AFE4-43B3-7CB6-796A-A032515CE5BD}"/>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2A833F21-D1A4-45A8-BD3C-BB5A9BE3AEE5}" type="slidenum">
              <a:t>15</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BDCC274B-2790-997C-1510-CB82B0B20EB0}"/>
              </a:ext>
            </a:extLst>
          </p:cNvPr>
          <p:cNvSpPr txBox="1">
            <a:spLocks noGrp="1"/>
          </p:cNvSpPr>
          <p:nvPr>
            <p:ph type="sldNum" sz="quarter" idx="5"/>
          </p:nvPr>
        </p:nvSpPr>
        <p:spPr>
          <a:ln/>
        </p:spPr>
        <p:txBody>
          <a:bodyPr lIns="0" tIns="0" rIns="0" bIns="0" anchor="b" anchorCtr="0">
            <a:noAutofit/>
          </a:bodyPr>
          <a:lstStyle/>
          <a:p>
            <a:pPr lvl="0"/>
            <a:fld id="{14F7B053-7256-4EE7-93E7-1D6C2909C9A1}" type="slidenum">
              <a:t>15</a:t>
            </a:fld>
            <a:endParaRPr lang="en-GB"/>
          </a:p>
        </p:txBody>
      </p:sp>
      <p:sp>
        <p:nvSpPr>
          <p:cNvPr id="2" name="Slide Image Placeholder 1">
            <a:extLst>
              <a:ext uri="{FF2B5EF4-FFF2-40B4-BE49-F238E27FC236}">
                <a16:creationId xmlns:a16="http://schemas.microsoft.com/office/drawing/2014/main" id="{54D0D5AB-9FB9-1468-2033-42791F97BFC3}"/>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7C607CBC-397C-41F2-528F-553DE288C52D}"/>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a:t>Which span is more effective? Efficient? Why?</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DCD16930-6152-F309-8549-14F86E101F88}"/>
              </a:ext>
            </a:extLst>
          </p:cNvPr>
          <p:cNvSpPr txBox="1">
            <a:spLocks noGrp="1"/>
          </p:cNvSpPr>
          <p:nvPr>
            <p:ph type="sldNum" sz="quarter" idx="5"/>
          </p:nvPr>
        </p:nvSpPr>
        <p:spPr>
          <a:ln/>
        </p:spPr>
        <p:txBody>
          <a:bodyPr lIns="0" tIns="0" rIns="0" bIns="0" anchor="b" anchorCtr="0">
            <a:noAutofit/>
          </a:bodyPr>
          <a:lstStyle/>
          <a:p>
            <a:pPr lvl="0"/>
            <a:fld id="{08FDE6ED-E598-45A5-8EA7-F0650070C767}" type="slidenum">
              <a:t>16</a:t>
            </a:fld>
            <a:endParaRPr lang="en-GB"/>
          </a:p>
        </p:txBody>
      </p:sp>
      <p:sp>
        <p:nvSpPr>
          <p:cNvPr id="2" name="Slide Image Placeholder 1">
            <a:extLst>
              <a:ext uri="{FF2B5EF4-FFF2-40B4-BE49-F238E27FC236}">
                <a16:creationId xmlns:a16="http://schemas.microsoft.com/office/drawing/2014/main" id="{0AB8F6A0-CD62-0E9E-8F92-8D16525B968B}"/>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8313A46E-D713-974F-85F9-62D0190987B9}"/>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9EC1608-4AA8-F075-3C3A-142A69B5428F}"/>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23B06999-D195-489B-8192-CC828D121C8B}" type="slidenum">
              <a:t>17</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D61002BA-AC38-82B8-4E6E-E8C2C1F85ED0}"/>
              </a:ext>
            </a:extLst>
          </p:cNvPr>
          <p:cNvSpPr txBox="1">
            <a:spLocks noGrp="1"/>
          </p:cNvSpPr>
          <p:nvPr>
            <p:ph type="sldNum" sz="quarter" idx="5"/>
          </p:nvPr>
        </p:nvSpPr>
        <p:spPr>
          <a:ln/>
        </p:spPr>
        <p:txBody>
          <a:bodyPr lIns="0" tIns="0" rIns="0" bIns="0" anchor="b" anchorCtr="0">
            <a:noAutofit/>
          </a:bodyPr>
          <a:lstStyle/>
          <a:p>
            <a:pPr lvl="0"/>
            <a:fld id="{F6E35BDA-87B4-43CC-9854-C6FC43745D56}" type="slidenum">
              <a:t>17</a:t>
            </a:fld>
            <a:endParaRPr lang="en-GB"/>
          </a:p>
        </p:txBody>
      </p:sp>
      <p:sp>
        <p:nvSpPr>
          <p:cNvPr id="2" name="Slide Image Placeholder 1">
            <a:extLst>
              <a:ext uri="{FF2B5EF4-FFF2-40B4-BE49-F238E27FC236}">
                <a16:creationId xmlns:a16="http://schemas.microsoft.com/office/drawing/2014/main" id="{E6B271A0-0405-F4F1-1ECA-775C37AE57A6}"/>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6B9DC479-B245-714E-7E35-4C657FC6A023}"/>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9A041B1-3299-2B73-3B9F-82392122F405}"/>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B1836D38-A79A-4EBC-80A6-331393C02498}" type="slidenum">
              <a:t>18</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DCD0B6DF-2A1B-8E33-E0CE-E13014CB34A4}"/>
              </a:ext>
            </a:extLst>
          </p:cNvPr>
          <p:cNvSpPr txBox="1">
            <a:spLocks noGrp="1"/>
          </p:cNvSpPr>
          <p:nvPr>
            <p:ph type="sldNum" sz="quarter" idx="5"/>
          </p:nvPr>
        </p:nvSpPr>
        <p:spPr>
          <a:ln/>
        </p:spPr>
        <p:txBody>
          <a:bodyPr lIns="0" tIns="0" rIns="0" bIns="0" anchor="b" anchorCtr="0">
            <a:noAutofit/>
          </a:bodyPr>
          <a:lstStyle/>
          <a:p>
            <a:pPr lvl="0"/>
            <a:fld id="{4514F46D-CEBB-49DB-A445-D31AA1B2E13E}" type="slidenum">
              <a:t>18</a:t>
            </a:fld>
            <a:endParaRPr lang="en-GB"/>
          </a:p>
        </p:txBody>
      </p:sp>
      <p:sp>
        <p:nvSpPr>
          <p:cNvPr id="2" name="Slide Image Placeholder 1">
            <a:extLst>
              <a:ext uri="{FF2B5EF4-FFF2-40B4-BE49-F238E27FC236}">
                <a16:creationId xmlns:a16="http://schemas.microsoft.com/office/drawing/2014/main" id="{AD62D530-B6B3-D4B5-1AB4-970F12104D76}"/>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A720A5CD-3045-E439-1220-45417BF12A99}"/>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BC1EDDAE-D95A-A5E5-97BA-96F65AF6C935}"/>
              </a:ext>
            </a:extLst>
          </p:cNvPr>
          <p:cNvSpPr txBox="1">
            <a:spLocks noGrp="1"/>
          </p:cNvSpPr>
          <p:nvPr>
            <p:ph type="sldNum" sz="quarter" idx="5"/>
          </p:nvPr>
        </p:nvSpPr>
        <p:spPr>
          <a:ln/>
        </p:spPr>
        <p:txBody>
          <a:bodyPr lIns="0" tIns="0" rIns="0" bIns="0" anchor="b" anchorCtr="0">
            <a:noAutofit/>
          </a:bodyPr>
          <a:lstStyle/>
          <a:p>
            <a:pPr lvl="0"/>
            <a:fld id="{4A955238-2910-45A3-8A4E-0B174786D46F}" type="slidenum">
              <a:t>19</a:t>
            </a:fld>
            <a:endParaRPr lang="en-GB"/>
          </a:p>
        </p:txBody>
      </p:sp>
      <p:sp>
        <p:nvSpPr>
          <p:cNvPr id="2" name="Slide Image Placeholder 1">
            <a:extLst>
              <a:ext uri="{FF2B5EF4-FFF2-40B4-BE49-F238E27FC236}">
                <a16:creationId xmlns:a16="http://schemas.microsoft.com/office/drawing/2014/main" id="{13401043-6D0B-0FF9-AF75-10887131F6A9}"/>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73E6F400-8F03-F502-A6D3-BD020C385FBD}"/>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0EE40330-90D1-AF61-874E-72FF996A0E66}"/>
              </a:ext>
            </a:extLst>
          </p:cNvPr>
          <p:cNvSpPr txBox="1">
            <a:spLocks noGrp="1"/>
          </p:cNvSpPr>
          <p:nvPr>
            <p:ph type="sldNum" sz="quarter" idx="5"/>
          </p:nvPr>
        </p:nvSpPr>
        <p:spPr>
          <a:ln/>
        </p:spPr>
        <p:txBody>
          <a:bodyPr lIns="0" tIns="0" rIns="0" bIns="0" anchor="b" anchorCtr="0">
            <a:noAutofit/>
          </a:bodyPr>
          <a:lstStyle/>
          <a:p>
            <a:pPr lvl="0"/>
            <a:fld id="{35B28578-3D11-458F-9EC8-61BAFC672F56}" type="slidenum">
              <a:t>20</a:t>
            </a:fld>
            <a:endParaRPr lang="en-GB"/>
          </a:p>
        </p:txBody>
      </p:sp>
      <p:sp>
        <p:nvSpPr>
          <p:cNvPr id="2" name="Slide Image Placeholder 1">
            <a:extLst>
              <a:ext uri="{FF2B5EF4-FFF2-40B4-BE49-F238E27FC236}">
                <a16:creationId xmlns:a16="http://schemas.microsoft.com/office/drawing/2014/main" id="{9B06A49B-9E1B-EB7C-CF66-4FDA2A4BF652}"/>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F7D47977-77A1-D20D-ECAB-1A052E5FC524}"/>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18394A1-BA8D-7751-13CE-6D212749DB73}"/>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4E1BFB2F-06DA-44E5-A8E1-52059DBF86CD}" type="slidenum">
              <a:t>21</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5F307F22-A191-0EB2-6834-056F8AFDE4AD}"/>
              </a:ext>
            </a:extLst>
          </p:cNvPr>
          <p:cNvSpPr txBox="1">
            <a:spLocks noGrp="1"/>
          </p:cNvSpPr>
          <p:nvPr>
            <p:ph type="sldNum" sz="quarter" idx="5"/>
          </p:nvPr>
        </p:nvSpPr>
        <p:spPr>
          <a:ln/>
        </p:spPr>
        <p:txBody>
          <a:bodyPr lIns="0" tIns="0" rIns="0" bIns="0" anchor="b" anchorCtr="0">
            <a:noAutofit/>
          </a:bodyPr>
          <a:lstStyle/>
          <a:p>
            <a:pPr lvl="0"/>
            <a:fld id="{E1F9F7C1-AC80-4CD1-BBD1-C440D6EC482E}" type="slidenum">
              <a:t>21</a:t>
            </a:fld>
            <a:endParaRPr lang="en-GB"/>
          </a:p>
        </p:txBody>
      </p:sp>
      <p:sp>
        <p:nvSpPr>
          <p:cNvPr id="2" name="Slide Image Placeholder 1">
            <a:extLst>
              <a:ext uri="{FF2B5EF4-FFF2-40B4-BE49-F238E27FC236}">
                <a16:creationId xmlns:a16="http://schemas.microsoft.com/office/drawing/2014/main" id="{D29E1F02-A45E-5B9C-ECA8-0EEA5ABDBC2A}"/>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2083C4B1-9382-4B80-3508-6F52DF61E4F0}"/>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94F321C1-BAA2-8C6B-0BF9-82EAE80C5408}"/>
              </a:ext>
            </a:extLst>
          </p:cNvPr>
          <p:cNvSpPr txBox="1">
            <a:spLocks noGrp="1"/>
          </p:cNvSpPr>
          <p:nvPr>
            <p:ph type="sldNum" sz="quarter" idx="5"/>
          </p:nvPr>
        </p:nvSpPr>
        <p:spPr>
          <a:ln/>
        </p:spPr>
        <p:txBody>
          <a:bodyPr lIns="0" tIns="0" rIns="0" bIns="0" anchor="b" anchorCtr="0">
            <a:noAutofit/>
          </a:bodyPr>
          <a:lstStyle/>
          <a:p>
            <a:pPr lvl="0"/>
            <a:fld id="{563C5DA5-217A-48AF-B70C-F71D22731D55}" type="slidenum">
              <a:t>22</a:t>
            </a:fld>
            <a:endParaRPr lang="en-GB"/>
          </a:p>
        </p:txBody>
      </p:sp>
      <p:sp>
        <p:nvSpPr>
          <p:cNvPr id="2" name="Slide Image Placeholder 1">
            <a:extLst>
              <a:ext uri="{FF2B5EF4-FFF2-40B4-BE49-F238E27FC236}">
                <a16:creationId xmlns:a16="http://schemas.microsoft.com/office/drawing/2014/main" id="{4308AABA-1EC8-0D94-F4F8-5541B6D04C4B}"/>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5DABCC67-BC41-3790-455D-3491E51F0467}"/>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6EFF572A-90B1-2E57-479F-FB2C31ABD19C}"/>
              </a:ext>
            </a:extLst>
          </p:cNvPr>
          <p:cNvSpPr txBox="1">
            <a:spLocks noGrp="1"/>
          </p:cNvSpPr>
          <p:nvPr>
            <p:ph type="sldNum" sz="quarter" idx="5"/>
          </p:nvPr>
        </p:nvSpPr>
        <p:spPr>
          <a:ln/>
        </p:spPr>
        <p:txBody>
          <a:bodyPr lIns="0" tIns="0" rIns="0" bIns="0" anchor="b" anchorCtr="0">
            <a:noAutofit/>
          </a:bodyPr>
          <a:lstStyle/>
          <a:p>
            <a:pPr lvl="0"/>
            <a:fld id="{1CB0AA16-3216-4BE3-A077-B6BF5EB31720}" type="slidenum">
              <a:t>23</a:t>
            </a:fld>
            <a:endParaRPr lang="en-GB"/>
          </a:p>
        </p:txBody>
      </p:sp>
      <p:sp>
        <p:nvSpPr>
          <p:cNvPr id="2" name="Slide Image Placeholder 1">
            <a:extLst>
              <a:ext uri="{FF2B5EF4-FFF2-40B4-BE49-F238E27FC236}">
                <a16:creationId xmlns:a16="http://schemas.microsoft.com/office/drawing/2014/main" id="{41D54631-B73F-715B-CB17-8D48EA8573A2}"/>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CABDD069-088C-4DB0-DDF2-A206D281EC44}"/>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2592E9B4-BF4F-C527-186E-E29F0F7CC30F}"/>
              </a:ext>
            </a:extLst>
          </p:cNvPr>
          <p:cNvSpPr txBox="1">
            <a:spLocks noGrp="1"/>
          </p:cNvSpPr>
          <p:nvPr>
            <p:ph type="sldNum" sz="quarter" idx="5"/>
          </p:nvPr>
        </p:nvSpPr>
        <p:spPr>
          <a:ln/>
        </p:spPr>
        <p:txBody>
          <a:bodyPr lIns="0" tIns="0" rIns="0" bIns="0" anchor="b" anchorCtr="0">
            <a:noAutofit/>
          </a:bodyPr>
          <a:lstStyle/>
          <a:p>
            <a:pPr lvl="0"/>
            <a:fld id="{908636C7-DBC6-49F0-9EDC-9E15C8AA238E}" type="slidenum">
              <a:t>24</a:t>
            </a:fld>
            <a:endParaRPr lang="en-GB"/>
          </a:p>
        </p:txBody>
      </p:sp>
      <p:sp>
        <p:nvSpPr>
          <p:cNvPr id="2" name="Slide Image Placeholder 1">
            <a:extLst>
              <a:ext uri="{FF2B5EF4-FFF2-40B4-BE49-F238E27FC236}">
                <a16:creationId xmlns:a16="http://schemas.microsoft.com/office/drawing/2014/main" id="{2359CE60-D032-42DA-9326-8AC46EBE411B}"/>
              </a:ext>
            </a:extLst>
          </p:cNvPr>
          <p:cNvSpPr>
            <a:spLocks noGrp="1" noRot="1" noChangeAspect="1" noResize="1"/>
          </p:cNvSpPr>
          <p:nvPr>
            <p:ph type="sldImg"/>
          </p:nvPr>
        </p:nvSpPr>
        <p:spPr>
          <a:xfrm>
            <a:off x="1106488" y="812800"/>
            <a:ext cx="5345112" cy="4008438"/>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F21B2FDF-96B5-D56E-FC7E-10F8F562C076}"/>
              </a:ext>
            </a:extLst>
          </p:cNvPr>
          <p:cNvSpPr txBox="1">
            <a:spLocks noGrp="1"/>
          </p:cNvSpPr>
          <p:nvPr>
            <p:ph type="body" sz="quarter"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10447-5467-BEA7-B0EB-9CD114B07337}"/>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25C889-F112-6663-E4CC-564101504A5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936A3C-D309-6A76-0D06-54F2B4748799}"/>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78C531AE-B98F-33B1-DEA2-B7293594F7F5}"/>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717C23F9-4192-8CD3-9B58-87893F44CEC9}"/>
              </a:ext>
            </a:extLst>
          </p:cNvPr>
          <p:cNvSpPr>
            <a:spLocks noGrp="1"/>
          </p:cNvSpPr>
          <p:nvPr>
            <p:ph type="sldNum" sz="quarter" idx="12"/>
          </p:nvPr>
        </p:nvSpPr>
        <p:spPr/>
        <p:txBody>
          <a:bodyPr/>
          <a:lstStyle/>
          <a:p>
            <a:pPr lvl="0"/>
            <a:fld id="{42376DE8-DEF7-45FA-BECC-A5DA0139ED1B}" type="slidenum">
              <a:t>‹#›</a:t>
            </a:fld>
            <a:endParaRPr lang="en-GB"/>
          </a:p>
        </p:txBody>
      </p:sp>
    </p:spTree>
    <p:extLst>
      <p:ext uri="{BB962C8B-B14F-4D97-AF65-F5344CB8AC3E}">
        <p14:creationId xmlns:p14="http://schemas.microsoft.com/office/powerpoint/2010/main" val="3893321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AE7B4-CA23-29BE-6D87-A83FB4EEC1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734AAB-D9B4-7617-1C38-AC1BED4555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19DA60-8853-BCED-284F-B3892F83D2AE}"/>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E84EDB35-F299-F55A-EE46-46857E635570}"/>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F9C6D9F1-7B85-4276-67DA-EE59424A1C7A}"/>
              </a:ext>
            </a:extLst>
          </p:cNvPr>
          <p:cNvSpPr>
            <a:spLocks noGrp="1"/>
          </p:cNvSpPr>
          <p:nvPr>
            <p:ph type="sldNum" sz="quarter" idx="12"/>
          </p:nvPr>
        </p:nvSpPr>
        <p:spPr/>
        <p:txBody>
          <a:bodyPr/>
          <a:lstStyle/>
          <a:p>
            <a:pPr lvl="0"/>
            <a:fld id="{C8C477A9-047D-41B1-ADDD-7113EDCD386D}" type="slidenum">
              <a:t>‹#›</a:t>
            </a:fld>
            <a:endParaRPr lang="en-GB"/>
          </a:p>
        </p:txBody>
      </p:sp>
    </p:spTree>
    <p:extLst>
      <p:ext uri="{BB962C8B-B14F-4D97-AF65-F5344CB8AC3E}">
        <p14:creationId xmlns:p14="http://schemas.microsoft.com/office/powerpoint/2010/main" val="718160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A3901-3BA4-1BFB-05D5-55D74D9C619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B797113-DA71-E7E1-70BA-B2A5C15F657B}"/>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148493-2DB6-8065-7ED1-A8E5ACDC70B1}"/>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EE8EDE0C-A427-4C22-0A5B-6F576AB5CE68}"/>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A70161BD-3B7E-3243-3649-EAE8000CD22F}"/>
              </a:ext>
            </a:extLst>
          </p:cNvPr>
          <p:cNvSpPr>
            <a:spLocks noGrp="1"/>
          </p:cNvSpPr>
          <p:nvPr>
            <p:ph type="sldNum" sz="quarter" idx="12"/>
          </p:nvPr>
        </p:nvSpPr>
        <p:spPr/>
        <p:txBody>
          <a:bodyPr/>
          <a:lstStyle/>
          <a:p>
            <a:pPr lvl="0"/>
            <a:fld id="{504E4943-4E81-4B96-B58F-D4C9998F3828}" type="slidenum">
              <a:t>‹#›</a:t>
            </a:fld>
            <a:endParaRPr lang="en-GB"/>
          </a:p>
        </p:txBody>
      </p:sp>
    </p:spTree>
    <p:extLst>
      <p:ext uri="{BB962C8B-B14F-4D97-AF65-F5344CB8AC3E}">
        <p14:creationId xmlns:p14="http://schemas.microsoft.com/office/powerpoint/2010/main" val="588582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99576-8074-C7BB-4ACE-16A2C6511A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A1E747-3B4B-7B3F-441C-E90064C6135A}"/>
              </a:ext>
            </a:extLst>
          </p:cNvPr>
          <p:cNvSpPr>
            <a:spLocks noGrp="1"/>
          </p:cNvSpPr>
          <p:nvPr>
            <p:ph sz="half" idx="1"/>
          </p:nvPr>
        </p:nvSpPr>
        <p:spPr>
          <a:xfrm>
            <a:off x="457200" y="1604963"/>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13B18C-1D07-D60D-C14B-ECDAFC920813}"/>
              </a:ext>
            </a:extLst>
          </p:cNvPr>
          <p:cNvSpPr>
            <a:spLocks noGrp="1"/>
          </p:cNvSpPr>
          <p:nvPr>
            <p:ph sz="half" idx="2"/>
          </p:nvPr>
        </p:nvSpPr>
        <p:spPr>
          <a:xfrm>
            <a:off x="4648200" y="1604963"/>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CC7F77D-3CBC-0B37-FA71-8E07792851FD}"/>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68F61009-2938-0C0F-FBA6-C33AF67F2C36}"/>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8D3C17F6-3675-8A85-BF83-68AE85CF213B}"/>
              </a:ext>
            </a:extLst>
          </p:cNvPr>
          <p:cNvSpPr>
            <a:spLocks noGrp="1"/>
          </p:cNvSpPr>
          <p:nvPr>
            <p:ph type="sldNum" sz="quarter" idx="12"/>
          </p:nvPr>
        </p:nvSpPr>
        <p:spPr/>
        <p:txBody>
          <a:bodyPr/>
          <a:lstStyle/>
          <a:p>
            <a:pPr lvl="0"/>
            <a:fld id="{61A25593-4AE1-45DF-A99E-EB4B25BBF05F}" type="slidenum">
              <a:t>‹#›</a:t>
            </a:fld>
            <a:endParaRPr lang="en-GB"/>
          </a:p>
        </p:txBody>
      </p:sp>
    </p:spTree>
    <p:extLst>
      <p:ext uri="{BB962C8B-B14F-4D97-AF65-F5344CB8AC3E}">
        <p14:creationId xmlns:p14="http://schemas.microsoft.com/office/powerpoint/2010/main" val="3336181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9B658-6A60-2FC7-3FC0-B8E5738398BE}"/>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CA9D07-D6D8-3DF6-6F07-F403DF6B994D}"/>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20E43F-D6C1-16ED-5A88-92EE841A86BA}"/>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24254E-6A7B-0EDB-BCDB-DBAF16D12CF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096272-D875-CEE0-8888-B416C1CFDC28}"/>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DBCDEE-CB87-6A78-CE65-AD398237EA5C}"/>
              </a:ext>
            </a:extLst>
          </p:cNvPr>
          <p:cNvSpPr>
            <a:spLocks noGrp="1"/>
          </p:cNvSpPr>
          <p:nvPr>
            <p:ph type="dt" sz="half" idx="10"/>
          </p:nvPr>
        </p:nvSpPr>
        <p:spPr/>
        <p:txBody>
          <a:bodyPr/>
          <a:lstStyle/>
          <a:p>
            <a:pPr lvl="0"/>
            <a:endParaRPr lang="en-GB"/>
          </a:p>
        </p:txBody>
      </p:sp>
      <p:sp>
        <p:nvSpPr>
          <p:cNvPr id="8" name="Footer Placeholder 7">
            <a:extLst>
              <a:ext uri="{FF2B5EF4-FFF2-40B4-BE49-F238E27FC236}">
                <a16:creationId xmlns:a16="http://schemas.microsoft.com/office/drawing/2014/main" id="{22BD2A04-1F43-D134-B61D-4BA72E2ECDD1}"/>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4428CD60-6984-01D4-4663-3B0D3B15B5D0}"/>
              </a:ext>
            </a:extLst>
          </p:cNvPr>
          <p:cNvSpPr>
            <a:spLocks noGrp="1"/>
          </p:cNvSpPr>
          <p:nvPr>
            <p:ph type="sldNum" sz="quarter" idx="12"/>
          </p:nvPr>
        </p:nvSpPr>
        <p:spPr/>
        <p:txBody>
          <a:bodyPr/>
          <a:lstStyle/>
          <a:p>
            <a:pPr lvl="0"/>
            <a:fld id="{5C14E537-66D0-4229-9E48-D453E6AE5B03}" type="slidenum">
              <a:t>‹#›</a:t>
            </a:fld>
            <a:endParaRPr lang="en-GB"/>
          </a:p>
        </p:txBody>
      </p:sp>
    </p:spTree>
    <p:extLst>
      <p:ext uri="{BB962C8B-B14F-4D97-AF65-F5344CB8AC3E}">
        <p14:creationId xmlns:p14="http://schemas.microsoft.com/office/powerpoint/2010/main" val="4192292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DCCCB-8454-3FE6-3986-6C0D733D04F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E3C814-8A86-B370-241E-E923D26E946A}"/>
              </a:ext>
            </a:extLst>
          </p:cNvPr>
          <p:cNvSpPr>
            <a:spLocks noGrp="1"/>
          </p:cNvSpPr>
          <p:nvPr>
            <p:ph type="dt" sz="half" idx="10"/>
          </p:nvPr>
        </p:nvSpPr>
        <p:spPr/>
        <p:txBody>
          <a:bodyPr/>
          <a:lstStyle/>
          <a:p>
            <a:pPr lvl="0"/>
            <a:endParaRPr lang="en-GB"/>
          </a:p>
        </p:txBody>
      </p:sp>
      <p:sp>
        <p:nvSpPr>
          <p:cNvPr id="4" name="Footer Placeholder 3">
            <a:extLst>
              <a:ext uri="{FF2B5EF4-FFF2-40B4-BE49-F238E27FC236}">
                <a16:creationId xmlns:a16="http://schemas.microsoft.com/office/drawing/2014/main" id="{616A37AF-BB17-1E9D-3354-970CB131E05E}"/>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1F807409-722F-9E93-9C7B-BC496E4C5CEB}"/>
              </a:ext>
            </a:extLst>
          </p:cNvPr>
          <p:cNvSpPr>
            <a:spLocks noGrp="1"/>
          </p:cNvSpPr>
          <p:nvPr>
            <p:ph type="sldNum" sz="quarter" idx="12"/>
          </p:nvPr>
        </p:nvSpPr>
        <p:spPr/>
        <p:txBody>
          <a:bodyPr/>
          <a:lstStyle/>
          <a:p>
            <a:pPr lvl="0"/>
            <a:fld id="{8EDF7227-8B59-4978-AAE3-B10B59A639DE}" type="slidenum">
              <a:t>‹#›</a:t>
            </a:fld>
            <a:endParaRPr lang="en-GB"/>
          </a:p>
        </p:txBody>
      </p:sp>
    </p:spTree>
    <p:extLst>
      <p:ext uri="{BB962C8B-B14F-4D97-AF65-F5344CB8AC3E}">
        <p14:creationId xmlns:p14="http://schemas.microsoft.com/office/powerpoint/2010/main" val="2870549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D7C178-453A-0695-1314-F039882FA52B}"/>
              </a:ext>
            </a:extLst>
          </p:cNvPr>
          <p:cNvSpPr>
            <a:spLocks noGrp="1"/>
          </p:cNvSpPr>
          <p:nvPr>
            <p:ph type="dt" sz="half" idx="10"/>
          </p:nvPr>
        </p:nvSpPr>
        <p:spPr/>
        <p:txBody>
          <a:bodyPr/>
          <a:lstStyle/>
          <a:p>
            <a:pPr lvl="0"/>
            <a:endParaRPr lang="en-GB"/>
          </a:p>
        </p:txBody>
      </p:sp>
      <p:sp>
        <p:nvSpPr>
          <p:cNvPr id="3" name="Footer Placeholder 2">
            <a:extLst>
              <a:ext uri="{FF2B5EF4-FFF2-40B4-BE49-F238E27FC236}">
                <a16:creationId xmlns:a16="http://schemas.microsoft.com/office/drawing/2014/main" id="{71DE7F43-4123-578C-456D-2D09DC307288}"/>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E67F1576-3618-71D4-AE65-952152763EB5}"/>
              </a:ext>
            </a:extLst>
          </p:cNvPr>
          <p:cNvSpPr>
            <a:spLocks noGrp="1"/>
          </p:cNvSpPr>
          <p:nvPr>
            <p:ph type="sldNum" sz="quarter" idx="12"/>
          </p:nvPr>
        </p:nvSpPr>
        <p:spPr/>
        <p:txBody>
          <a:bodyPr/>
          <a:lstStyle/>
          <a:p>
            <a:pPr lvl="0"/>
            <a:fld id="{C35CA95C-F92A-494D-A676-19DC12C68A3D}" type="slidenum">
              <a:t>‹#›</a:t>
            </a:fld>
            <a:endParaRPr lang="en-GB"/>
          </a:p>
        </p:txBody>
      </p:sp>
    </p:spTree>
    <p:extLst>
      <p:ext uri="{BB962C8B-B14F-4D97-AF65-F5344CB8AC3E}">
        <p14:creationId xmlns:p14="http://schemas.microsoft.com/office/powerpoint/2010/main" val="264240596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F001E-303C-F9C3-F527-D5BFCE7E8C10}"/>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3EF256-6258-F9DE-540D-EFCD20278846}"/>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85FBAC-FB9F-7165-0DDC-0F145AD7978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0C54A9-EDAC-9509-0CF8-C07EC271CAE4}"/>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F9EB85CE-1949-5823-EABB-8E4BFC7CFEF5}"/>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E1D33BE4-E510-63D8-83B6-5FE2C9341877}"/>
              </a:ext>
            </a:extLst>
          </p:cNvPr>
          <p:cNvSpPr>
            <a:spLocks noGrp="1"/>
          </p:cNvSpPr>
          <p:nvPr>
            <p:ph type="sldNum" sz="quarter" idx="12"/>
          </p:nvPr>
        </p:nvSpPr>
        <p:spPr/>
        <p:txBody>
          <a:bodyPr/>
          <a:lstStyle/>
          <a:p>
            <a:pPr lvl="0"/>
            <a:fld id="{A522C663-3DD4-4ACD-9682-032AADF643BC}" type="slidenum">
              <a:t>‹#›</a:t>
            </a:fld>
            <a:endParaRPr lang="en-GB"/>
          </a:p>
        </p:txBody>
      </p:sp>
    </p:spTree>
    <p:extLst>
      <p:ext uri="{BB962C8B-B14F-4D97-AF65-F5344CB8AC3E}">
        <p14:creationId xmlns:p14="http://schemas.microsoft.com/office/powerpoint/2010/main" val="3198180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329CC-C4D6-BA5C-B534-5F79086E9744}"/>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A846B44-7970-C34A-B10A-FE7713E69077}"/>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7EB0005-5CAA-D747-07A2-722503F64FB4}"/>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4E66A6-8A02-4618-3138-CE082000CE24}"/>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8356608F-3921-A372-A854-D775FA031088}"/>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6EA15E70-4CFB-1837-DE4C-3B11AF01904E}"/>
              </a:ext>
            </a:extLst>
          </p:cNvPr>
          <p:cNvSpPr>
            <a:spLocks noGrp="1"/>
          </p:cNvSpPr>
          <p:nvPr>
            <p:ph type="sldNum" sz="quarter" idx="12"/>
          </p:nvPr>
        </p:nvSpPr>
        <p:spPr/>
        <p:txBody>
          <a:bodyPr/>
          <a:lstStyle/>
          <a:p>
            <a:pPr lvl="0"/>
            <a:fld id="{F83C7B4C-0E13-428B-A7E7-7E32FB3F6382}" type="slidenum">
              <a:t>‹#›</a:t>
            </a:fld>
            <a:endParaRPr lang="en-GB"/>
          </a:p>
        </p:txBody>
      </p:sp>
    </p:spTree>
    <p:extLst>
      <p:ext uri="{BB962C8B-B14F-4D97-AF65-F5344CB8AC3E}">
        <p14:creationId xmlns:p14="http://schemas.microsoft.com/office/powerpoint/2010/main" val="4216614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CEFC6-E959-E5E0-B3A2-A721654F37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ECC7F7-7EB2-1EA5-BE3D-A0730D3DDA0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F3BBD9-9D36-81ED-DDA1-DDECFED5922C}"/>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B7AE7E9E-15E1-3D72-B7C6-840F3E453B80}"/>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C93AFBC9-040C-F5A1-7949-EED3AAA7AEE6}"/>
              </a:ext>
            </a:extLst>
          </p:cNvPr>
          <p:cNvSpPr>
            <a:spLocks noGrp="1"/>
          </p:cNvSpPr>
          <p:nvPr>
            <p:ph type="sldNum" sz="quarter" idx="12"/>
          </p:nvPr>
        </p:nvSpPr>
        <p:spPr/>
        <p:txBody>
          <a:bodyPr/>
          <a:lstStyle/>
          <a:p>
            <a:pPr lvl="0"/>
            <a:fld id="{F38A431D-BF46-43D6-9470-4CB5195D6A53}" type="slidenum">
              <a:t>‹#›</a:t>
            </a:fld>
            <a:endParaRPr lang="en-GB"/>
          </a:p>
        </p:txBody>
      </p:sp>
    </p:spTree>
    <p:extLst>
      <p:ext uri="{BB962C8B-B14F-4D97-AF65-F5344CB8AC3E}">
        <p14:creationId xmlns:p14="http://schemas.microsoft.com/office/powerpoint/2010/main" val="2140616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8E1435-E123-5297-55D7-8E9BC0022096}"/>
              </a:ext>
            </a:extLst>
          </p:cNvPr>
          <p:cNvSpPr>
            <a:spLocks noGrp="1"/>
          </p:cNvSpPr>
          <p:nvPr>
            <p:ph type="title" orient="vert"/>
          </p:nvPr>
        </p:nvSpPr>
        <p:spPr>
          <a:xfrm>
            <a:off x="6629400" y="1604963"/>
            <a:ext cx="2057400" cy="452596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22D0ED-4125-272B-B02A-8A82670C5CF2}"/>
              </a:ext>
            </a:extLst>
          </p:cNvPr>
          <p:cNvSpPr>
            <a:spLocks noGrp="1"/>
          </p:cNvSpPr>
          <p:nvPr>
            <p:ph type="body" orient="vert" idx="1"/>
          </p:nvPr>
        </p:nvSpPr>
        <p:spPr>
          <a:xfrm>
            <a:off x="457200" y="1604963"/>
            <a:ext cx="6019800" cy="45259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98BA9B-8D00-D522-C9D8-C40B154E6AAB}"/>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2ABF7962-E8D5-3E73-8128-D36BFF7FB41A}"/>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A0E4F155-0854-0D7C-4E21-935CCDB5FE5B}"/>
              </a:ext>
            </a:extLst>
          </p:cNvPr>
          <p:cNvSpPr>
            <a:spLocks noGrp="1"/>
          </p:cNvSpPr>
          <p:nvPr>
            <p:ph type="sldNum" sz="quarter" idx="12"/>
          </p:nvPr>
        </p:nvSpPr>
        <p:spPr/>
        <p:txBody>
          <a:bodyPr/>
          <a:lstStyle/>
          <a:p>
            <a:pPr lvl="0"/>
            <a:fld id="{5106AD40-492A-4D37-9F84-F0A25E7F3F80}" type="slidenum">
              <a:t>‹#›</a:t>
            </a:fld>
            <a:endParaRPr lang="en-GB"/>
          </a:p>
        </p:txBody>
      </p:sp>
    </p:spTree>
    <p:extLst>
      <p:ext uri="{BB962C8B-B14F-4D97-AF65-F5344CB8AC3E}">
        <p14:creationId xmlns:p14="http://schemas.microsoft.com/office/powerpoint/2010/main" val="3044540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9742C-262B-058F-2517-54EC660B2AD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07B786D-BD40-5A35-BD97-6BCF14A7152C}"/>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A4F674B-2089-F073-16A8-C34B56F83CDB}"/>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9CADC0C1-EFC9-27B3-8D2F-0B5C1115C5FA}"/>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113AD9DC-6750-E3BE-6303-7C05867E6F8B}"/>
              </a:ext>
            </a:extLst>
          </p:cNvPr>
          <p:cNvSpPr>
            <a:spLocks noGrp="1"/>
          </p:cNvSpPr>
          <p:nvPr>
            <p:ph type="sldNum" sz="quarter" idx="12"/>
          </p:nvPr>
        </p:nvSpPr>
        <p:spPr/>
        <p:txBody>
          <a:bodyPr/>
          <a:lstStyle/>
          <a:p>
            <a:pPr lvl="0"/>
            <a:fld id="{97540C7F-6F56-4512-9B1D-15017B3007FE}" type="slidenum">
              <a:t>‹#›</a:t>
            </a:fld>
            <a:endParaRPr lang="en-GB"/>
          </a:p>
        </p:txBody>
      </p:sp>
    </p:spTree>
    <p:extLst>
      <p:ext uri="{BB962C8B-B14F-4D97-AF65-F5344CB8AC3E}">
        <p14:creationId xmlns:p14="http://schemas.microsoft.com/office/powerpoint/2010/main" val="36053376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42B32-ADC3-59D4-7EFC-9B938A06D2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95CE0A-7983-6A49-D406-CAF2367F90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8E84F7-39F6-7669-0E67-095A4221F4AF}"/>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23C764BC-44E0-19D0-B4AF-846EB4EEE554}"/>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A7E9C210-2E5B-6290-403E-C54F30D25878}"/>
              </a:ext>
            </a:extLst>
          </p:cNvPr>
          <p:cNvSpPr>
            <a:spLocks noGrp="1"/>
          </p:cNvSpPr>
          <p:nvPr>
            <p:ph type="sldNum" sz="quarter" idx="12"/>
          </p:nvPr>
        </p:nvSpPr>
        <p:spPr/>
        <p:txBody>
          <a:bodyPr/>
          <a:lstStyle/>
          <a:p>
            <a:pPr lvl="0"/>
            <a:fld id="{2BD60A15-DD5D-4E88-8CF7-F993C154D90E}" type="slidenum">
              <a:t>‹#›</a:t>
            </a:fld>
            <a:endParaRPr lang="en-GB"/>
          </a:p>
        </p:txBody>
      </p:sp>
    </p:spTree>
    <p:extLst>
      <p:ext uri="{BB962C8B-B14F-4D97-AF65-F5344CB8AC3E}">
        <p14:creationId xmlns:p14="http://schemas.microsoft.com/office/powerpoint/2010/main" val="694640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A4DF-1527-3087-C519-FECBAE883335}"/>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899C719-B7AE-2974-EB78-9C6303AC921D}"/>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1C4116-D8C0-7DD9-1DBB-145F14500222}"/>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29D2FF11-38B9-3838-5FD5-3843F604381E}"/>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D4617056-BE37-FC0E-4C23-D56E9F1B474E}"/>
              </a:ext>
            </a:extLst>
          </p:cNvPr>
          <p:cNvSpPr>
            <a:spLocks noGrp="1"/>
          </p:cNvSpPr>
          <p:nvPr>
            <p:ph type="sldNum" sz="quarter" idx="12"/>
          </p:nvPr>
        </p:nvSpPr>
        <p:spPr/>
        <p:txBody>
          <a:bodyPr/>
          <a:lstStyle/>
          <a:p>
            <a:pPr lvl="0"/>
            <a:fld id="{903DD2F8-53DF-477C-A9AC-E09A2C23B735}" type="slidenum">
              <a:t>‹#›</a:t>
            </a:fld>
            <a:endParaRPr lang="en-GB"/>
          </a:p>
        </p:txBody>
      </p:sp>
    </p:spTree>
    <p:extLst>
      <p:ext uri="{BB962C8B-B14F-4D97-AF65-F5344CB8AC3E}">
        <p14:creationId xmlns:p14="http://schemas.microsoft.com/office/powerpoint/2010/main" val="32699533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6D8EB-0F03-0E8F-A957-55F2AD5D93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E11992-A282-07F6-D1AD-0CA1BB8EE1BB}"/>
              </a:ext>
            </a:extLst>
          </p:cNvPr>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9A204C-6077-B63A-FFF6-1BD6D4369490}"/>
              </a:ext>
            </a:extLst>
          </p:cNvPr>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7F6F54-A7E4-3ADC-9902-4DA6D01321E5}"/>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364277A2-A2BD-2E69-E33D-B5C6DD45B455}"/>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69E1172D-3154-5F10-6F9B-69522E39BA14}"/>
              </a:ext>
            </a:extLst>
          </p:cNvPr>
          <p:cNvSpPr>
            <a:spLocks noGrp="1"/>
          </p:cNvSpPr>
          <p:nvPr>
            <p:ph type="sldNum" sz="quarter" idx="12"/>
          </p:nvPr>
        </p:nvSpPr>
        <p:spPr/>
        <p:txBody>
          <a:bodyPr/>
          <a:lstStyle/>
          <a:p>
            <a:pPr lvl="0"/>
            <a:fld id="{4BF85E6E-6628-4619-A11C-5C3A44134E7C}" type="slidenum">
              <a:t>‹#›</a:t>
            </a:fld>
            <a:endParaRPr lang="en-GB"/>
          </a:p>
        </p:txBody>
      </p:sp>
    </p:spTree>
    <p:extLst>
      <p:ext uri="{BB962C8B-B14F-4D97-AF65-F5344CB8AC3E}">
        <p14:creationId xmlns:p14="http://schemas.microsoft.com/office/powerpoint/2010/main" val="24356436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58BF0-D588-83B3-131B-F8748536DF21}"/>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9C0E38-B49F-1993-CD1E-432B77D4FF7D}"/>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9B4B89-4F80-EBC7-B68A-A1F68D1BF214}"/>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82E7BCC-325C-0EE0-2B94-99B49E3770C5}"/>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5EA32F-96CE-B87A-AC0F-E77BBA44051C}"/>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7A108AB-6ADE-0E80-351D-09D09687E516}"/>
              </a:ext>
            </a:extLst>
          </p:cNvPr>
          <p:cNvSpPr>
            <a:spLocks noGrp="1"/>
          </p:cNvSpPr>
          <p:nvPr>
            <p:ph type="dt" sz="half" idx="10"/>
          </p:nvPr>
        </p:nvSpPr>
        <p:spPr/>
        <p:txBody>
          <a:bodyPr/>
          <a:lstStyle/>
          <a:p>
            <a:pPr lvl="0"/>
            <a:endParaRPr lang="en-GB"/>
          </a:p>
        </p:txBody>
      </p:sp>
      <p:sp>
        <p:nvSpPr>
          <p:cNvPr id="8" name="Footer Placeholder 7">
            <a:extLst>
              <a:ext uri="{FF2B5EF4-FFF2-40B4-BE49-F238E27FC236}">
                <a16:creationId xmlns:a16="http://schemas.microsoft.com/office/drawing/2014/main" id="{C489A267-0335-BD2F-7819-F9BFF0035642}"/>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250508E6-0B80-A5CD-0703-18715FE3CCBB}"/>
              </a:ext>
            </a:extLst>
          </p:cNvPr>
          <p:cNvSpPr>
            <a:spLocks noGrp="1"/>
          </p:cNvSpPr>
          <p:nvPr>
            <p:ph type="sldNum" sz="quarter" idx="12"/>
          </p:nvPr>
        </p:nvSpPr>
        <p:spPr/>
        <p:txBody>
          <a:bodyPr/>
          <a:lstStyle/>
          <a:p>
            <a:pPr lvl="0"/>
            <a:fld id="{63CB038E-3B9E-4E1B-B565-B0EC8576B549}" type="slidenum">
              <a:t>‹#›</a:t>
            </a:fld>
            <a:endParaRPr lang="en-GB"/>
          </a:p>
        </p:txBody>
      </p:sp>
    </p:spTree>
    <p:extLst>
      <p:ext uri="{BB962C8B-B14F-4D97-AF65-F5344CB8AC3E}">
        <p14:creationId xmlns:p14="http://schemas.microsoft.com/office/powerpoint/2010/main" val="39745161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F3309-49F3-7FA7-7421-514D2A3D55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E5E08A6-7957-BCA6-B383-9950A659AABB}"/>
              </a:ext>
            </a:extLst>
          </p:cNvPr>
          <p:cNvSpPr>
            <a:spLocks noGrp="1"/>
          </p:cNvSpPr>
          <p:nvPr>
            <p:ph type="dt" sz="half" idx="10"/>
          </p:nvPr>
        </p:nvSpPr>
        <p:spPr/>
        <p:txBody>
          <a:bodyPr/>
          <a:lstStyle/>
          <a:p>
            <a:pPr lvl="0"/>
            <a:endParaRPr lang="en-GB"/>
          </a:p>
        </p:txBody>
      </p:sp>
      <p:sp>
        <p:nvSpPr>
          <p:cNvPr id="4" name="Footer Placeholder 3">
            <a:extLst>
              <a:ext uri="{FF2B5EF4-FFF2-40B4-BE49-F238E27FC236}">
                <a16:creationId xmlns:a16="http://schemas.microsoft.com/office/drawing/2014/main" id="{3048882E-AB74-75C9-047C-96C57E989FCB}"/>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4180F5BD-FCB7-F6CD-025B-8B676E54EF28}"/>
              </a:ext>
            </a:extLst>
          </p:cNvPr>
          <p:cNvSpPr>
            <a:spLocks noGrp="1"/>
          </p:cNvSpPr>
          <p:nvPr>
            <p:ph type="sldNum" sz="quarter" idx="12"/>
          </p:nvPr>
        </p:nvSpPr>
        <p:spPr/>
        <p:txBody>
          <a:bodyPr/>
          <a:lstStyle/>
          <a:p>
            <a:pPr lvl="0"/>
            <a:fld id="{EC7E2237-013F-4918-B42C-BF2C304D986B}" type="slidenum">
              <a:t>‹#›</a:t>
            </a:fld>
            <a:endParaRPr lang="en-GB"/>
          </a:p>
        </p:txBody>
      </p:sp>
    </p:spTree>
    <p:extLst>
      <p:ext uri="{BB962C8B-B14F-4D97-AF65-F5344CB8AC3E}">
        <p14:creationId xmlns:p14="http://schemas.microsoft.com/office/powerpoint/2010/main" val="12855628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1EF87E-0F9A-833C-714B-7DC69A6B9872}"/>
              </a:ext>
            </a:extLst>
          </p:cNvPr>
          <p:cNvSpPr>
            <a:spLocks noGrp="1"/>
          </p:cNvSpPr>
          <p:nvPr>
            <p:ph type="dt" sz="half" idx="10"/>
          </p:nvPr>
        </p:nvSpPr>
        <p:spPr/>
        <p:txBody>
          <a:bodyPr/>
          <a:lstStyle/>
          <a:p>
            <a:pPr lvl="0"/>
            <a:endParaRPr lang="en-GB"/>
          </a:p>
        </p:txBody>
      </p:sp>
      <p:sp>
        <p:nvSpPr>
          <p:cNvPr id="3" name="Footer Placeholder 2">
            <a:extLst>
              <a:ext uri="{FF2B5EF4-FFF2-40B4-BE49-F238E27FC236}">
                <a16:creationId xmlns:a16="http://schemas.microsoft.com/office/drawing/2014/main" id="{2C7A1F36-F4FB-B870-D17C-4BD2CF888040}"/>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DCC7ED5B-2905-B35B-42D2-2DB26E34CA51}"/>
              </a:ext>
            </a:extLst>
          </p:cNvPr>
          <p:cNvSpPr>
            <a:spLocks noGrp="1"/>
          </p:cNvSpPr>
          <p:nvPr>
            <p:ph type="sldNum" sz="quarter" idx="12"/>
          </p:nvPr>
        </p:nvSpPr>
        <p:spPr/>
        <p:txBody>
          <a:bodyPr/>
          <a:lstStyle/>
          <a:p>
            <a:pPr lvl="0"/>
            <a:fld id="{ABB1C253-FCA8-4641-BC45-4033F7404215}" type="slidenum">
              <a:t>‹#›</a:t>
            </a:fld>
            <a:endParaRPr lang="en-GB"/>
          </a:p>
        </p:txBody>
      </p:sp>
    </p:spTree>
    <p:extLst>
      <p:ext uri="{BB962C8B-B14F-4D97-AF65-F5344CB8AC3E}">
        <p14:creationId xmlns:p14="http://schemas.microsoft.com/office/powerpoint/2010/main" val="1556387362"/>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DEF3F-3323-1AEC-0AA7-5443101F247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3D51E9-35E0-E8DA-4ACC-671BB4D53331}"/>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508CC32-61C6-54C5-FE61-94D4CC10B48F}"/>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FC57E7-6373-958A-5EED-CC689E4A824C}"/>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6BDBAB75-38F7-CDA4-568F-2CEFA55E36FF}"/>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50A955C3-D93C-B3F0-84DD-91AD35143D71}"/>
              </a:ext>
            </a:extLst>
          </p:cNvPr>
          <p:cNvSpPr>
            <a:spLocks noGrp="1"/>
          </p:cNvSpPr>
          <p:nvPr>
            <p:ph type="sldNum" sz="quarter" idx="12"/>
          </p:nvPr>
        </p:nvSpPr>
        <p:spPr/>
        <p:txBody>
          <a:bodyPr/>
          <a:lstStyle/>
          <a:p>
            <a:pPr lvl="0"/>
            <a:fld id="{FA308826-02AD-4BFB-90CA-0115E7ED91CF}" type="slidenum">
              <a:t>‹#›</a:t>
            </a:fld>
            <a:endParaRPr lang="en-GB"/>
          </a:p>
        </p:txBody>
      </p:sp>
    </p:spTree>
    <p:extLst>
      <p:ext uri="{BB962C8B-B14F-4D97-AF65-F5344CB8AC3E}">
        <p14:creationId xmlns:p14="http://schemas.microsoft.com/office/powerpoint/2010/main" val="37386942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31822-561F-0F36-FCA7-E51C883363A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4F1AA5-251D-ACA1-5983-15FD6118FEE1}"/>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0855A1-2DE9-4E4B-D663-F02B3F7DBC1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44902F-434A-D2DF-2722-05BEFD76BF40}"/>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C76AFF23-551E-647A-141F-1E3194DAF5C2}"/>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6B950C63-4839-1AB2-3CA5-0633BC8E7C47}"/>
              </a:ext>
            </a:extLst>
          </p:cNvPr>
          <p:cNvSpPr>
            <a:spLocks noGrp="1"/>
          </p:cNvSpPr>
          <p:nvPr>
            <p:ph type="sldNum" sz="quarter" idx="12"/>
          </p:nvPr>
        </p:nvSpPr>
        <p:spPr/>
        <p:txBody>
          <a:bodyPr/>
          <a:lstStyle/>
          <a:p>
            <a:pPr lvl="0"/>
            <a:fld id="{0FC413BB-4F1A-423F-9BF1-A6BA197F045A}" type="slidenum">
              <a:t>‹#›</a:t>
            </a:fld>
            <a:endParaRPr lang="en-GB"/>
          </a:p>
        </p:txBody>
      </p:sp>
    </p:spTree>
    <p:extLst>
      <p:ext uri="{BB962C8B-B14F-4D97-AF65-F5344CB8AC3E}">
        <p14:creationId xmlns:p14="http://schemas.microsoft.com/office/powerpoint/2010/main" val="40263558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6854C-DA2C-F9E7-6C4B-3815BC04CF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CE972D-D880-8CF5-F72C-FBE8498E47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5CD653-65C0-0605-4927-3EF800ACBE6E}"/>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CC93B247-D7E8-DBB4-F665-332B214530EC}"/>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BCCA9A2D-8F46-DF01-B165-1768AEA1DFEB}"/>
              </a:ext>
            </a:extLst>
          </p:cNvPr>
          <p:cNvSpPr>
            <a:spLocks noGrp="1"/>
          </p:cNvSpPr>
          <p:nvPr>
            <p:ph type="sldNum" sz="quarter" idx="12"/>
          </p:nvPr>
        </p:nvSpPr>
        <p:spPr/>
        <p:txBody>
          <a:bodyPr/>
          <a:lstStyle/>
          <a:p>
            <a:pPr lvl="0"/>
            <a:fld id="{1E772005-CCEE-4BA8-BA5D-D08920C1C2A2}" type="slidenum">
              <a:t>‹#›</a:t>
            </a:fld>
            <a:endParaRPr lang="en-GB"/>
          </a:p>
        </p:txBody>
      </p:sp>
    </p:spTree>
    <p:extLst>
      <p:ext uri="{BB962C8B-B14F-4D97-AF65-F5344CB8AC3E}">
        <p14:creationId xmlns:p14="http://schemas.microsoft.com/office/powerpoint/2010/main" val="37526256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9C05B8-D132-92CB-D839-A942CFEFF68F}"/>
              </a:ext>
            </a:extLst>
          </p:cNvPr>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5FAD86-F407-3345-2EA2-70B53C255F7A}"/>
              </a:ext>
            </a:extLst>
          </p:cNvPr>
          <p:cNvSpPr>
            <a:spLocks noGrp="1"/>
          </p:cNvSpPr>
          <p:nvPr>
            <p:ph type="body" orient="vert" idx="1"/>
          </p:nvPr>
        </p:nvSpPr>
        <p:spPr>
          <a:xfrm>
            <a:off x="457200" y="274638"/>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DB994B-E329-3CA7-5D64-F01D562F6BB1}"/>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FD8A7BCC-433D-9357-0C01-ADF537EE1285}"/>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30C03C5C-DB2C-A1C0-4222-74E228E2BD86}"/>
              </a:ext>
            </a:extLst>
          </p:cNvPr>
          <p:cNvSpPr>
            <a:spLocks noGrp="1"/>
          </p:cNvSpPr>
          <p:nvPr>
            <p:ph type="sldNum" sz="quarter" idx="12"/>
          </p:nvPr>
        </p:nvSpPr>
        <p:spPr/>
        <p:txBody>
          <a:bodyPr/>
          <a:lstStyle/>
          <a:p>
            <a:pPr lvl="0"/>
            <a:fld id="{1D923D91-A321-4D53-86FC-215F5A650F02}" type="slidenum">
              <a:t>‹#›</a:t>
            </a:fld>
            <a:endParaRPr lang="en-GB"/>
          </a:p>
        </p:txBody>
      </p:sp>
    </p:spTree>
    <p:extLst>
      <p:ext uri="{BB962C8B-B14F-4D97-AF65-F5344CB8AC3E}">
        <p14:creationId xmlns:p14="http://schemas.microsoft.com/office/powerpoint/2010/main" val="514172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D7FA2-4B79-1798-0B64-1278A2793B5F}"/>
              </a:ext>
            </a:extLst>
          </p:cNvPr>
          <p:cNvSpPr txBox="1">
            <a:spLocks noGrp="1"/>
          </p:cNvSpPr>
          <p:nvPr>
            <p:ph type="title"/>
          </p:nvPr>
        </p:nvSpPr>
        <p:spPr>
          <a:xfrm>
            <a:off x="683640" y="1988999"/>
            <a:ext cx="7772039" cy="1469520"/>
          </a:xfrm>
          <a:prstGeom prst="rect">
            <a:avLst/>
          </a:prstGeom>
          <a:noFill/>
          <a:ln>
            <a:noFill/>
          </a:ln>
        </p:spPr>
        <p:txBody>
          <a:bodyPr vert="horz" wrap="square" lIns="90000" tIns="45000" rIns="90000" bIns="45000" anchor="t">
            <a:noAutofit/>
          </a:bodyPr>
          <a:lstStyle/>
          <a:p>
            <a:pPr lvl="0"/>
            <a:r>
              <a:rPr lang="en-US"/>
              <a:t>Click to edit the title text formatClick to edit Master title style</a:t>
            </a:r>
          </a:p>
        </p:txBody>
      </p:sp>
      <p:sp>
        <p:nvSpPr>
          <p:cNvPr id="3" name="Date Placeholder 3">
            <a:extLst>
              <a:ext uri="{FF2B5EF4-FFF2-40B4-BE49-F238E27FC236}">
                <a16:creationId xmlns:a16="http://schemas.microsoft.com/office/drawing/2014/main" id="{AF8B49FF-80D4-3BDE-5A9F-E7C886258800}"/>
              </a:ext>
            </a:extLst>
          </p:cNvPr>
          <p:cNvSpPr txBox="1">
            <a:spLocks noGrp="1"/>
          </p:cNvSpPr>
          <p:nvPr>
            <p:ph type="dt" sz="half" idx="2"/>
          </p:nvPr>
        </p:nvSpPr>
        <p:spPr>
          <a:xfrm>
            <a:off x="395280" y="6524640"/>
            <a:ext cx="971280" cy="218880"/>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4" name="Footer Placeholder 4">
            <a:extLst>
              <a:ext uri="{FF2B5EF4-FFF2-40B4-BE49-F238E27FC236}">
                <a16:creationId xmlns:a16="http://schemas.microsoft.com/office/drawing/2014/main" id="{7A0267A5-0432-B13B-0608-EB9C2C9C9583}"/>
              </a:ext>
            </a:extLst>
          </p:cNvPr>
          <p:cNvSpPr txBox="1">
            <a:spLocks noGrp="1"/>
          </p:cNvSpPr>
          <p:nvPr>
            <p:ph type="ftr" sz="quarter" idx="3"/>
          </p:nvPr>
        </p:nvSpPr>
        <p:spPr>
          <a:xfrm>
            <a:off x="4140360" y="6381720"/>
            <a:ext cx="2895120" cy="364679"/>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5" name="Slide Number Placeholder 5">
            <a:extLst>
              <a:ext uri="{FF2B5EF4-FFF2-40B4-BE49-F238E27FC236}">
                <a16:creationId xmlns:a16="http://schemas.microsoft.com/office/drawing/2014/main" id="{D5BDC159-05D2-5A55-CEC0-CF09DBC2146E}"/>
              </a:ext>
            </a:extLst>
          </p:cNvPr>
          <p:cNvSpPr txBox="1">
            <a:spLocks noGrp="1"/>
          </p:cNvSpPr>
          <p:nvPr>
            <p:ph type="sldNum" sz="quarter" idx="4"/>
          </p:nvPr>
        </p:nvSpPr>
        <p:spPr>
          <a:xfrm>
            <a:off x="7956720" y="6381720"/>
            <a:ext cx="729720" cy="339480"/>
          </a:xfrm>
          <a:prstGeom prst="rect">
            <a:avLst/>
          </a:prstGeom>
          <a:noFill/>
          <a:ln>
            <a:noFill/>
          </a:ln>
        </p:spPr>
        <p:txBody>
          <a:bodyPr wrap="square" lIns="90000" tIns="45000" rIns="90000" bIns="45000" anchor="t" anchorCtr="0">
            <a:noAutofit/>
          </a:bodyPr>
          <a:lstStyle>
            <a:lvl1pPr marL="0" marR="0" lvl="0" indent="0" algn="l" rtl="0" hangingPunct="1">
              <a:spcBef>
                <a:spcPts val="0"/>
              </a:spcBef>
              <a:spcAft>
                <a:spcPts val="0"/>
              </a:spcAft>
              <a:buNone/>
              <a:tabLst/>
              <a:defRPr lang="en-GB" sz="1350" b="0" i="0" u="none" strike="noStrike" kern="1200" spc="0">
                <a:solidFill>
                  <a:srgbClr val="000000"/>
                </a:solidFill>
                <a:latin typeface="Myriad Pro" pitchFamily="18"/>
                <a:ea typeface="Lucida Sans Unicode" pitchFamily="2"/>
                <a:cs typeface="Tahoma" pitchFamily="2"/>
              </a:defRPr>
            </a:lvl1pPr>
          </a:lstStyle>
          <a:p>
            <a:pPr lvl="0"/>
            <a:fld id="{151F26D4-7205-4050-B81F-F1B7614695BB}" type="slidenum">
              <a:t>‹#›</a:t>
            </a:fld>
            <a:endParaRPr lang="en-GB"/>
          </a:p>
        </p:txBody>
      </p:sp>
      <p:sp>
        <p:nvSpPr>
          <p:cNvPr id="6" name="Text Placeholder 5">
            <a:extLst>
              <a:ext uri="{FF2B5EF4-FFF2-40B4-BE49-F238E27FC236}">
                <a16:creationId xmlns:a16="http://schemas.microsoft.com/office/drawing/2014/main" id="{FA9E8F83-1299-C882-2A13-99826354F72C}"/>
              </a:ext>
            </a:extLst>
          </p:cNvPr>
          <p:cNvSpPr txBox="1">
            <a:spLocks noGrp="1"/>
          </p:cNvSpPr>
          <p:nvPr>
            <p:ph type="body" idx="1"/>
          </p:nvPr>
        </p:nvSpPr>
        <p:spPr>
          <a:xfrm>
            <a:off x="457200" y="1604520"/>
            <a:ext cx="8229240" cy="4525920"/>
          </a:xfrm>
          <a:prstGeom prst="rect">
            <a:avLst/>
          </a:prstGeom>
          <a:noFill/>
          <a:ln>
            <a:noFill/>
          </a:ln>
        </p:spPr>
        <p:txBody>
          <a:bodyPr vert="horz" lIns="0" tIns="0" rIns="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lvl="0" algn="ctr" rtl="0" hangingPunct="0">
        <a:spcBef>
          <a:spcPts val="0"/>
        </a:spcBef>
        <a:spcAft>
          <a:spcPts val="0"/>
        </a:spcAft>
        <a:buNone/>
        <a:tabLst/>
        <a:defRPr lang="en-US" sz="3300" b="0" i="0" u="none" strike="noStrike" kern="1200" spc="0">
          <a:ln>
            <a:noFill/>
          </a:ln>
          <a:solidFill>
            <a:srgbClr val="000000"/>
          </a:solidFill>
          <a:latin typeface="Myriad Pro" pitchFamily="18"/>
          <a:ea typeface="Microsoft YaHei" pitchFamily="2"/>
          <a:cs typeface="Arial" pitchFamily="2"/>
        </a:defRPr>
      </a:lvl1pPr>
    </p:titleStyle>
    <p:bodyStyle>
      <a:lvl1pPr algn="l" rtl="0" hangingPunct="0">
        <a:spcBef>
          <a:spcPts val="0"/>
        </a:spcBef>
        <a:spcAft>
          <a:spcPts val="1417"/>
        </a:spcAft>
        <a:tabLst/>
        <a:defRPr lang="en-US" sz="2400" b="0" i="0" u="none" strike="noStrike" kern="1200" spc="0">
          <a:ln>
            <a:noFill/>
          </a:ln>
          <a:solidFill>
            <a:srgbClr val="000000"/>
          </a:solidFill>
          <a:latin typeface="Myriad Pro" pitchFamily="18"/>
          <a:ea typeface="Microsoft YaHei" pitchFamily="2"/>
          <a:cs typeface="Arial" pitchFamily="2"/>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42E02-3199-7A01-B005-D2C540742133}"/>
              </a:ext>
            </a:extLst>
          </p:cNvPr>
          <p:cNvSpPr txBox="1">
            <a:spLocks noGrp="1"/>
          </p:cNvSpPr>
          <p:nvPr>
            <p:ph type="title"/>
          </p:nvPr>
        </p:nvSpPr>
        <p:spPr>
          <a:xfrm>
            <a:off x="457200" y="274680"/>
            <a:ext cx="8229240" cy="1142640"/>
          </a:xfrm>
          <a:prstGeom prst="rect">
            <a:avLst/>
          </a:prstGeom>
          <a:noFill/>
          <a:ln>
            <a:noFill/>
          </a:ln>
        </p:spPr>
        <p:txBody>
          <a:bodyPr vert="horz" wrap="square" lIns="90000" tIns="45000" rIns="90000" bIns="45000" anchor="t">
            <a:noAutofit/>
          </a:bodyPr>
          <a:lstStyle/>
          <a:p>
            <a:pPr lvl="0"/>
            <a:r>
              <a:rPr lang="en-US"/>
              <a:t>Click to edit the title text formatClick to edit Master title style</a:t>
            </a:r>
          </a:p>
        </p:txBody>
      </p:sp>
      <p:sp>
        <p:nvSpPr>
          <p:cNvPr id="3" name="Content Placeholder 2">
            <a:extLst>
              <a:ext uri="{FF2B5EF4-FFF2-40B4-BE49-F238E27FC236}">
                <a16:creationId xmlns:a16="http://schemas.microsoft.com/office/drawing/2014/main" id="{5A0ED4F3-1A0E-559D-9212-24A0E6B39AB6}"/>
              </a:ext>
            </a:extLst>
          </p:cNvPr>
          <p:cNvSpPr txBox="1">
            <a:spLocks noGrp="1"/>
          </p:cNvSpPr>
          <p:nvPr>
            <p:ph type="body" idx="1"/>
          </p:nvPr>
        </p:nvSpPr>
        <p:spPr>
          <a:xfrm>
            <a:off x="457200" y="1600200"/>
            <a:ext cx="8229240" cy="3916800"/>
          </a:xfrm>
          <a:prstGeom prst="rect">
            <a:avLst/>
          </a:prstGeom>
          <a:noFill/>
          <a:ln>
            <a:noFill/>
          </a:ln>
        </p:spPr>
        <p:txBody>
          <a:bodyPr vert="horz" wrap="square" lIns="90000" tIns="45000" rIns="90000" bIns="45000" anchor="t">
            <a:noAutofit/>
          </a:bodyPr>
          <a:lstStyle/>
          <a:p>
            <a:pPr lvl="0"/>
            <a:r>
              <a:rPr lang="en-US"/>
              <a:t>Click to edit the outline text format</a:t>
            </a:r>
          </a:p>
          <a:p>
            <a:pPr lvl="1"/>
            <a:r>
              <a:rPr lang="en-US"/>
              <a:t>Second Outline Level</a:t>
            </a:r>
          </a:p>
          <a:p>
            <a:pPr lvl="2"/>
            <a:r>
              <a:rPr lang="en-US"/>
              <a:t>Third Outline Level</a:t>
            </a:r>
          </a:p>
          <a:p>
            <a:pPr lvl="3"/>
            <a:r>
              <a:rPr lang="en-US"/>
              <a:t>Fourth Outline Level</a:t>
            </a:r>
          </a:p>
          <a:p>
            <a:pPr lvl="4"/>
            <a:r>
              <a:rPr lang="en-US"/>
              <a:t>Fifth Outline Level</a:t>
            </a:r>
          </a:p>
          <a:p>
            <a:pPr lvl="5"/>
            <a:r>
              <a:rPr lang="en-US"/>
              <a:t>Sixth Outline Level</a:t>
            </a:r>
          </a:p>
          <a:p>
            <a:pPr lvl="6"/>
            <a:r>
              <a:rPr lang="en-US"/>
              <a:t>Seventh Outline Level</a:t>
            </a:r>
          </a:p>
          <a:p>
            <a:pPr lvl="7"/>
            <a:r>
              <a:rPr lang="en-US"/>
              <a:t>Eighth Outline Level</a:t>
            </a:r>
          </a:p>
          <a:p>
            <a:pPr lvl="0"/>
            <a:r>
              <a:rPr lang="en-US"/>
              <a:t>Ninth Outline LevelClick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F1861D0-08D4-54FC-A88F-5FE132F7A28F}"/>
              </a:ext>
            </a:extLst>
          </p:cNvPr>
          <p:cNvSpPr txBox="1">
            <a:spLocks noGrp="1"/>
          </p:cNvSpPr>
          <p:nvPr>
            <p:ph type="dt" sz="half" idx="2"/>
          </p:nvPr>
        </p:nvSpPr>
        <p:spPr>
          <a:xfrm>
            <a:off x="250920" y="6524640"/>
            <a:ext cx="971280" cy="218880"/>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5" name="Footer Placeholder 4">
            <a:extLst>
              <a:ext uri="{FF2B5EF4-FFF2-40B4-BE49-F238E27FC236}">
                <a16:creationId xmlns:a16="http://schemas.microsoft.com/office/drawing/2014/main" id="{665F9709-C1C5-772D-C31B-B4B34E7D59EB}"/>
              </a:ext>
            </a:extLst>
          </p:cNvPr>
          <p:cNvSpPr txBox="1">
            <a:spLocks noGrp="1"/>
          </p:cNvSpPr>
          <p:nvPr>
            <p:ph type="ftr" sz="quarter" idx="3"/>
          </p:nvPr>
        </p:nvSpPr>
        <p:spPr>
          <a:xfrm>
            <a:off x="3131999" y="6461279"/>
            <a:ext cx="2895120" cy="364679"/>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6" name="Slide Number Placeholder 5">
            <a:extLst>
              <a:ext uri="{FF2B5EF4-FFF2-40B4-BE49-F238E27FC236}">
                <a16:creationId xmlns:a16="http://schemas.microsoft.com/office/drawing/2014/main" id="{E89DA220-D762-175F-2838-8B50914A1DA6}"/>
              </a:ext>
            </a:extLst>
          </p:cNvPr>
          <p:cNvSpPr txBox="1">
            <a:spLocks noGrp="1"/>
          </p:cNvSpPr>
          <p:nvPr>
            <p:ph type="sldNum" sz="quarter" idx="4"/>
          </p:nvPr>
        </p:nvSpPr>
        <p:spPr>
          <a:xfrm>
            <a:off x="7956720" y="6381720"/>
            <a:ext cx="729720" cy="339480"/>
          </a:xfrm>
          <a:prstGeom prst="rect">
            <a:avLst/>
          </a:prstGeom>
          <a:noFill/>
          <a:ln>
            <a:noFill/>
          </a:ln>
        </p:spPr>
        <p:txBody>
          <a:bodyPr wrap="square" lIns="90000" tIns="45000" rIns="90000" bIns="45000" anchor="t" anchorCtr="0">
            <a:noAutofit/>
          </a:bodyPr>
          <a:lstStyle>
            <a:lvl1pPr marL="0" marR="0" lvl="0" indent="0" algn="l" rtl="0" hangingPunct="1">
              <a:spcBef>
                <a:spcPts val="0"/>
              </a:spcBef>
              <a:spcAft>
                <a:spcPts val="0"/>
              </a:spcAft>
              <a:buNone/>
              <a:tabLst/>
              <a:defRPr lang="en-GB" sz="1350" b="0" i="0" u="none" strike="noStrike" kern="1200" spc="0">
                <a:solidFill>
                  <a:srgbClr val="000000"/>
                </a:solidFill>
                <a:latin typeface="Myriad Pro" pitchFamily="18"/>
                <a:ea typeface="Lucida Sans Unicode" pitchFamily="2"/>
                <a:cs typeface="Tahoma" pitchFamily="2"/>
              </a:defRPr>
            </a:lvl1pPr>
          </a:lstStyle>
          <a:p>
            <a:pPr lvl="0"/>
            <a:fld id="{8FFEAB93-B4EA-42BD-87EE-0E512D6B7B07}" type="slidenum">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lvl="0" algn="ctr" rtl="0" hangingPunct="0">
        <a:spcBef>
          <a:spcPts val="0"/>
        </a:spcBef>
        <a:spcAft>
          <a:spcPts val="0"/>
        </a:spcAft>
        <a:buNone/>
        <a:tabLst/>
        <a:defRPr lang="en-US" sz="3300" b="0" i="0" u="none" strike="noStrike" kern="1200" spc="0">
          <a:ln>
            <a:noFill/>
          </a:ln>
          <a:solidFill>
            <a:srgbClr val="000000"/>
          </a:solidFill>
          <a:latin typeface="Myriad Pro" pitchFamily="18"/>
          <a:ea typeface="Microsoft YaHei" pitchFamily="2"/>
          <a:cs typeface="Arial" pitchFamily="2"/>
        </a:defRPr>
      </a:lvl1pPr>
    </p:titleStyle>
    <p:bodyStyle>
      <a:lvl1pPr lvl="0"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1pPr>
      <a:lvl2pPr lvl="1" algn="l" rtl="0" hangingPunct="0">
        <a:spcBef>
          <a:spcPts val="0"/>
        </a:spcBef>
        <a:spcAft>
          <a:spcPts val="1417"/>
        </a:spcAft>
        <a:buSzPct val="7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2pPr>
      <a:lvl3pPr lvl="2"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3pPr>
      <a:lvl4pPr lvl="3" algn="l" rtl="0" hangingPunct="0">
        <a:spcBef>
          <a:spcPts val="0"/>
        </a:spcBef>
        <a:spcAft>
          <a:spcPts val="1417"/>
        </a:spcAft>
        <a:buSzPct val="7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4pPr>
      <a:lvl5pPr lvl="4"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5pPr>
      <a:lvl6pPr lvl="5"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6pPr>
      <a:lvl7pPr lvl="6"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7pPr>
      <a:lvl8pPr lvl="7"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8pPr>
      <a:lvl9pPr marL="0" marR="0" lvl="0" indent="0" algn="l" rtl="0" hangingPunct="0">
        <a:spcBef>
          <a:spcPts val="479"/>
        </a:spcBef>
        <a:spcAft>
          <a:spcPts val="0"/>
        </a:spcAft>
        <a:buSzPct val="45000"/>
        <a:buFont typeface="Arial" pitchFamily="32"/>
        <a:buChar char="•"/>
        <a:tabLst/>
        <a:defRPr lang="en-US" sz="2400" b="0" i="0" u="none" strike="noStrike" kern="1200" spc="0">
          <a:ln>
            <a:noFill/>
          </a:ln>
          <a:solidFill>
            <a:srgbClr val="000000"/>
          </a:solidFill>
          <a:latin typeface="Myriad Pro" pitchFamily="18"/>
          <a:ea typeface="Microsoft YaHei" pitchFamily="2"/>
          <a:cs typeface="Arial" pitchFamily="2"/>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xcTtQ0hiHbE" TargetMode="External"/><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A2A09-1EA9-7B89-1FE5-980AFF4A62A1}"/>
              </a:ext>
            </a:extLst>
          </p:cNvPr>
          <p:cNvSpPr/>
          <p:nvPr/>
        </p:nvSpPr>
        <p:spPr>
          <a:xfrm>
            <a:off x="395280" y="5661000"/>
            <a:ext cx="7992719" cy="7506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ctr" anchorCtr="0" compatLnSpc="0">
            <a:noAutofit/>
          </a:bodyPr>
          <a:lstStyle/>
          <a:p>
            <a:pPr marL="0" marR="0" lvl="0" indent="0" rtl="0" hangingPunct="0">
              <a:lnSpc>
                <a:spcPct val="100000"/>
              </a:lnSpc>
              <a:spcBef>
                <a:spcPts val="0"/>
              </a:spcBef>
              <a:spcAft>
                <a:spcPts val="0"/>
              </a:spcAft>
              <a:buNone/>
              <a:tabLst/>
            </a:pPr>
            <a:endParaRPr lang="en-GB" sz="1800" b="0" i="0" u="none" strike="noStrike" kern="1200">
              <a:ln>
                <a:noFill/>
              </a:ln>
              <a:latin typeface="Arial" pitchFamily="18"/>
              <a:ea typeface="Microsoft YaHei" pitchFamily="2"/>
              <a:cs typeface="Arial" pitchFamily="2"/>
            </a:endParaRPr>
          </a:p>
        </p:txBody>
      </p:sp>
      <p:sp>
        <p:nvSpPr>
          <p:cNvPr id="3" name="Title 1">
            <a:extLst>
              <a:ext uri="{FF2B5EF4-FFF2-40B4-BE49-F238E27FC236}">
                <a16:creationId xmlns:a16="http://schemas.microsoft.com/office/drawing/2014/main" id="{BA516AA4-D8C2-3537-031A-69398D56C011}"/>
              </a:ext>
            </a:extLst>
          </p:cNvPr>
          <p:cNvSpPr txBox="1">
            <a:spLocks noGrp="1"/>
          </p:cNvSpPr>
          <p:nvPr>
            <p:ph type="title" idx="4294967295"/>
          </p:nvPr>
        </p:nvSpPr>
        <p:spPr>
          <a:xfrm>
            <a:off x="2555640" y="2748600"/>
            <a:ext cx="4392360" cy="936360"/>
          </a:xfrm>
        </p:spPr>
        <p:txBody>
          <a:bodyPr/>
          <a:lstStyle/>
          <a:p>
            <a:pPr lvl="0"/>
            <a:r>
              <a:rPr lang="en-US" b="1"/>
              <a:t>LCBB4009</a:t>
            </a:r>
          </a:p>
        </p:txBody>
      </p:sp>
      <p:sp>
        <p:nvSpPr>
          <p:cNvPr id="4" name="TextBox 1">
            <a:extLst>
              <a:ext uri="{FF2B5EF4-FFF2-40B4-BE49-F238E27FC236}">
                <a16:creationId xmlns:a16="http://schemas.microsoft.com/office/drawing/2014/main" id="{EC117B9C-A4E6-346A-8983-4E3724DD1C5D}"/>
              </a:ext>
            </a:extLst>
          </p:cNvPr>
          <p:cNvSpPr/>
          <p:nvPr/>
        </p:nvSpPr>
        <p:spPr>
          <a:xfrm>
            <a:off x="1600200" y="3816359"/>
            <a:ext cx="7496640" cy="13698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spAutoFit/>
          </a:bodyPr>
          <a:lstStyle/>
          <a:p>
            <a:pPr marL="0" marR="0" lvl="0" indent="0" algn="r" rtl="0" hangingPunct="1">
              <a:lnSpc>
                <a:spcPct val="150000"/>
              </a:lnSpc>
              <a:spcBef>
                <a:spcPts val="0"/>
              </a:spcBef>
              <a:spcAft>
                <a:spcPts val="0"/>
              </a:spcAft>
              <a:buNone/>
              <a:tabLst/>
              <a:defRPr sz="1800"/>
            </a:pPr>
            <a:r>
              <a:rPr lang="en-GB" sz="2800" b="1" i="0" u="none" strike="noStrike" kern="1200" spc="0">
                <a:ln>
                  <a:noFill/>
                </a:ln>
                <a:solidFill>
                  <a:srgbClr val="000000"/>
                </a:solidFill>
                <a:latin typeface="Arial" pitchFamily="34"/>
                <a:ea typeface="Microsoft YaHei" pitchFamily="2"/>
                <a:cs typeface="Arial" pitchFamily="2"/>
              </a:rPr>
              <a:t>Week 2: Session 1</a:t>
            </a:r>
          </a:p>
          <a:p>
            <a:pPr marL="0" marR="0" lvl="0" indent="0" algn="r" rtl="0" hangingPunct="1">
              <a:lnSpc>
                <a:spcPct val="150000"/>
              </a:lnSpc>
              <a:spcBef>
                <a:spcPts val="0"/>
              </a:spcBef>
              <a:spcAft>
                <a:spcPts val="0"/>
              </a:spcAft>
              <a:buNone/>
              <a:tabLst/>
              <a:defRPr sz="1800"/>
            </a:pPr>
            <a:r>
              <a:rPr lang="en-GB" sz="2800" b="1" i="0" u="none" strike="noStrike" kern="1200" spc="0">
                <a:ln>
                  <a:noFill/>
                </a:ln>
                <a:solidFill>
                  <a:srgbClr val="000000"/>
                </a:solidFill>
                <a:latin typeface="Arial" pitchFamily="34"/>
                <a:ea typeface="Microsoft YaHei" pitchFamily="2"/>
                <a:cs typeface="Arial" pitchFamily="2"/>
              </a:rPr>
              <a:t>Organisational structure – part 1</a:t>
            </a:r>
          </a:p>
        </p:txBody>
      </p:sp>
      <p:sp>
        <p:nvSpPr>
          <p:cNvPr id="5" name="Subtitle 4">
            <a:extLst>
              <a:ext uri="{FF2B5EF4-FFF2-40B4-BE49-F238E27FC236}">
                <a16:creationId xmlns:a16="http://schemas.microsoft.com/office/drawing/2014/main" id="{D0731BE8-004D-97F9-3241-8A6394EB3D2C}"/>
              </a:ext>
            </a:extLst>
          </p:cNvPr>
          <p:cNvSpPr/>
          <p:nvPr/>
        </p:nvSpPr>
        <p:spPr>
          <a:xfrm>
            <a:off x="629640" y="1299600"/>
            <a:ext cx="8244360" cy="1448639"/>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noAutofit/>
          </a:bodyPr>
          <a:lstStyle/>
          <a:p>
            <a:pPr marL="0" marR="0" lvl="0" indent="0" algn="l" rtl="0" hangingPunct="1">
              <a:lnSpc>
                <a:spcPct val="100000"/>
              </a:lnSpc>
              <a:spcBef>
                <a:spcPts val="638"/>
              </a:spcBef>
              <a:spcAft>
                <a:spcPts val="0"/>
              </a:spcAft>
              <a:buNone/>
              <a:tabLst/>
              <a:defRPr sz="1800"/>
            </a:pPr>
            <a:r>
              <a:rPr lang="en-GB" sz="4400" b="1" i="0" u="none" strike="noStrike" kern="1200" spc="0">
                <a:ln>
                  <a:noFill/>
                </a:ln>
                <a:solidFill>
                  <a:srgbClr val="000000"/>
                </a:solidFill>
                <a:latin typeface="Aharoni" pitchFamily="18"/>
                <a:ea typeface="Microsoft YaHei" pitchFamily="2"/>
                <a:cs typeface="Aharoni" pitchFamily="2"/>
              </a:rPr>
              <a:t>Understanding Organisational Structure and Culture (UOS)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What we did the last tim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419B9-EACE-D7F5-EE9A-4CC528FCEDCF}"/>
              </a:ext>
            </a:extLst>
          </p:cNvPr>
          <p:cNvSpPr txBox="1">
            <a:spLocks noGrp="1"/>
          </p:cNvSpPr>
          <p:nvPr>
            <p:ph type="title" idx="4294967295"/>
          </p:nvPr>
        </p:nvSpPr>
        <p:spPr/>
        <p:txBody>
          <a:bodyPr/>
          <a:lstStyle/>
          <a:p>
            <a:pPr lvl="0"/>
            <a:r>
              <a:rPr lang="en-US" b="1"/>
              <a:t>What we did the last time</a:t>
            </a:r>
          </a:p>
        </p:txBody>
      </p:sp>
      <p:sp>
        <p:nvSpPr>
          <p:cNvPr id="3" name="Content Placeholder 2">
            <a:extLst>
              <a:ext uri="{FF2B5EF4-FFF2-40B4-BE49-F238E27FC236}">
                <a16:creationId xmlns:a16="http://schemas.microsoft.com/office/drawing/2014/main" id="{8D1F779F-AB29-F5AA-56B6-4AA36FD8542F}"/>
              </a:ext>
            </a:extLst>
          </p:cNvPr>
          <p:cNvSpPr txBox="1">
            <a:spLocks noGrp="1"/>
          </p:cNvSpPr>
          <p:nvPr>
            <p:ph type="body" idx="4294967295"/>
          </p:nvPr>
        </p:nvSpPr>
        <p:spPr>
          <a:xfrm>
            <a:off x="457200" y="1600200"/>
            <a:ext cx="8120520" cy="3916080"/>
          </a:xfrm>
        </p:spPr>
        <p:txBody>
          <a:bodyPr/>
          <a:lstStyle/>
          <a:p>
            <a:pPr lvl="0">
              <a:spcBef>
                <a:spcPts val="479"/>
              </a:spcBef>
              <a:spcAft>
                <a:spcPts val="0"/>
              </a:spcAft>
              <a:buAutoNum type="arabicPeriod"/>
            </a:pPr>
            <a:r>
              <a:rPr lang="en-US" sz="2800"/>
              <a:t>What did you learn last class?</a:t>
            </a:r>
          </a:p>
          <a:p>
            <a:pPr lvl="0">
              <a:spcBef>
                <a:spcPts val="479"/>
              </a:spcBef>
              <a:spcAft>
                <a:spcPts val="0"/>
              </a:spcAft>
              <a:buAutoNum type="arabicPeriod"/>
            </a:pPr>
            <a:r>
              <a:rPr lang="en-US" sz="2800"/>
              <a:t>What were the key terms?</a:t>
            </a:r>
          </a:p>
          <a:p>
            <a:pPr lvl="0">
              <a:spcBef>
                <a:spcPts val="479"/>
              </a:spcBef>
              <a:spcAft>
                <a:spcPts val="0"/>
              </a:spcAft>
              <a:buAutoNum type="arabicPeriod"/>
            </a:pPr>
            <a:r>
              <a:rPr lang="en-US" sz="2800"/>
              <a:t>Do you have any questions?</a:t>
            </a:r>
          </a:p>
        </p:txBody>
      </p:sp>
      <p:sp>
        <p:nvSpPr>
          <p:cNvPr id="4" name="Date Placeholder 3">
            <a:extLst>
              <a:ext uri="{FF2B5EF4-FFF2-40B4-BE49-F238E27FC236}">
                <a16:creationId xmlns:a16="http://schemas.microsoft.com/office/drawing/2014/main" id="{C569F6E0-26A8-0A1C-0017-7F026EFC49E5}"/>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6C1E860D-148C-4B46-BEC8-29E764D10A32}"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CBB0B11A-510C-8898-0ADC-E50CBBCF27CF}"/>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6BDAC903-E5BD-430E-B69A-DD10B8136934}" type="slidenum">
              <a:rPr/>
              <a:t>2</a:t>
            </a:fld>
            <a:endParaRPr lang="en-GB" sz="1200">
              <a:solidFill>
                <a:srgbClr val="000000"/>
              </a:solidFill>
              <a:latin typeface="Myriad Pro" pitchFamily="18"/>
              <a:cs typeface="Tahoma" pitchFamily="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Assessment gu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5C917-8FA8-47C2-56C7-CB75F04E34AD}"/>
              </a:ext>
            </a:extLst>
          </p:cNvPr>
          <p:cNvSpPr txBox="1">
            <a:spLocks noGrp="1"/>
          </p:cNvSpPr>
          <p:nvPr>
            <p:ph type="title" idx="4294967295"/>
          </p:nvPr>
        </p:nvSpPr>
        <p:spPr/>
        <p:txBody>
          <a:bodyPr/>
          <a:lstStyle/>
          <a:p>
            <a:pPr lvl="0"/>
            <a:r>
              <a:rPr lang="en-US"/>
              <a:t>Assessment guide</a:t>
            </a:r>
          </a:p>
        </p:txBody>
      </p:sp>
      <p:sp>
        <p:nvSpPr>
          <p:cNvPr id="3" name="Content Placeholder 2">
            <a:extLst>
              <a:ext uri="{FF2B5EF4-FFF2-40B4-BE49-F238E27FC236}">
                <a16:creationId xmlns:a16="http://schemas.microsoft.com/office/drawing/2014/main" id="{BA3CB180-9D2C-8CBC-60BB-F9F1906C9CFE}"/>
              </a:ext>
            </a:extLst>
          </p:cNvPr>
          <p:cNvSpPr txBox="1">
            <a:spLocks noGrp="1"/>
          </p:cNvSpPr>
          <p:nvPr>
            <p:ph type="body" idx="4294967295"/>
          </p:nvPr>
        </p:nvSpPr>
        <p:spPr/>
        <p:txBody>
          <a:bodyPr/>
          <a:lstStyle/>
          <a:p>
            <a:pPr lvl="0">
              <a:spcBef>
                <a:spcPts val="479"/>
              </a:spcBef>
              <a:spcAft>
                <a:spcPts val="0"/>
              </a:spcAft>
              <a:buNone/>
            </a:pPr>
            <a:r>
              <a:rPr lang="en-US"/>
              <a:t>Reviewing and clarifying the assessment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Lesson Ai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7BE48-21DA-1490-4163-4E55A47030B1}"/>
              </a:ext>
            </a:extLst>
          </p:cNvPr>
          <p:cNvSpPr txBox="1">
            <a:spLocks noGrp="1"/>
          </p:cNvSpPr>
          <p:nvPr>
            <p:ph type="title" idx="4294967295"/>
          </p:nvPr>
        </p:nvSpPr>
        <p:spPr/>
        <p:txBody>
          <a:bodyPr/>
          <a:lstStyle/>
          <a:p>
            <a:pPr lvl="0"/>
            <a:r>
              <a:rPr lang="en-US" b="1"/>
              <a:t>Lesson Aims</a:t>
            </a:r>
          </a:p>
        </p:txBody>
      </p:sp>
      <p:sp>
        <p:nvSpPr>
          <p:cNvPr id="3" name="Content Placeholder 2">
            <a:extLst>
              <a:ext uri="{FF2B5EF4-FFF2-40B4-BE49-F238E27FC236}">
                <a16:creationId xmlns:a16="http://schemas.microsoft.com/office/drawing/2014/main" id="{5AF1700F-73A3-5D3E-19EC-58F88C2FDB37}"/>
              </a:ext>
            </a:extLst>
          </p:cNvPr>
          <p:cNvSpPr txBox="1">
            <a:spLocks noGrp="1"/>
          </p:cNvSpPr>
          <p:nvPr>
            <p:ph type="body" idx="4294967295"/>
          </p:nvPr>
        </p:nvSpPr>
        <p:spPr>
          <a:xfrm>
            <a:off x="457200" y="1600200"/>
            <a:ext cx="8229240" cy="3916080"/>
          </a:xfrm>
        </p:spPr>
        <p:txBody>
          <a:bodyPr/>
          <a:lstStyle/>
          <a:p>
            <a:pPr lvl="0" algn="just" hangingPunct="1">
              <a:spcBef>
                <a:spcPts val="479"/>
              </a:spcBef>
              <a:spcAft>
                <a:spcPts val="0"/>
              </a:spcAft>
              <a:buNone/>
            </a:pPr>
            <a:r>
              <a:rPr lang="en-US" sz="2800"/>
              <a:t>By the end of this session, students should be aware of important aspects of organisational structure, including:</a:t>
            </a:r>
          </a:p>
          <a:p>
            <a:pPr lvl="0" algn="just" hangingPunct="1">
              <a:spcBef>
                <a:spcPts val="479"/>
              </a:spcBef>
              <a:spcAft>
                <a:spcPts val="0"/>
              </a:spcAft>
              <a:buAutoNum type="arabicPeriod"/>
            </a:pPr>
            <a:r>
              <a:rPr lang="en-US"/>
              <a:t>Definition of organisational structure.</a:t>
            </a:r>
          </a:p>
          <a:p>
            <a:pPr lvl="0" algn="just" hangingPunct="1">
              <a:spcBef>
                <a:spcPts val="479"/>
              </a:spcBef>
              <a:spcAft>
                <a:spcPts val="0"/>
              </a:spcAft>
              <a:buAutoNum type="arabicPeriod"/>
            </a:pPr>
            <a:r>
              <a:rPr lang="en-US"/>
              <a:t>Designing organisational structure.</a:t>
            </a:r>
          </a:p>
          <a:p>
            <a:pPr lvl="0" algn="just" hangingPunct="1">
              <a:spcBef>
                <a:spcPts val="479"/>
              </a:spcBef>
              <a:spcAft>
                <a:spcPts val="0"/>
              </a:spcAft>
              <a:buNone/>
            </a:pPr>
            <a:endParaRPr lang="en-US"/>
          </a:p>
          <a:p>
            <a:pPr lvl="0" hangingPunct="1">
              <a:spcBef>
                <a:spcPts val="479"/>
              </a:spcBef>
              <a:spcAft>
                <a:spcPts val="0"/>
              </a:spcAft>
              <a:buNone/>
            </a:pPr>
            <a:endParaRPr lang="en-US" sz="2800"/>
          </a:p>
        </p:txBody>
      </p:sp>
      <p:sp>
        <p:nvSpPr>
          <p:cNvPr id="4" name="Date Placeholder 3">
            <a:extLst>
              <a:ext uri="{FF2B5EF4-FFF2-40B4-BE49-F238E27FC236}">
                <a16:creationId xmlns:a16="http://schemas.microsoft.com/office/drawing/2014/main" id="{BDECD632-95A4-B284-6E6E-0FAB10D567FE}"/>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89DC3CE2-8697-4F05-9511-E17E8A16837C}"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D2B6A4F5-5E3B-6E0F-3DB3-B5F27A7F42C9}"/>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05317242-F2BD-46E5-8B5D-C0CEFDFA18EB}" type="slidenum">
              <a:rPr/>
              <a:t>4</a:t>
            </a:fld>
            <a:endParaRPr lang="en-GB" sz="1200">
              <a:solidFill>
                <a:srgbClr val="000000"/>
              </a:solidFill>
              <a:latin typeface="Myriad Pro" pitchFamily="18"/>
              <a:cs typeface="Tahoma" pitchFamily="2"/>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Defin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963DC-603B-E747-1749-BDCDF90403DC}"/>
              </a:ext>
            </a:extLst>
          </p:cNvPr>
          <p:cNvSpPr txBox="1">
            <a:spLocks noGrp="1"/>
          </p:cNvSpPr>
          <p:nvPr>
            <p:ph type="title" idx="4294967295"/>
          </p:nvPr>
        </p:nvSpPr>
        <p:spPr>
          <a:xfrm>
            <a:off x="457200" y="198360"/>
            <a:ext cx="8229240" cy="1142640"/>
          </a:xfrm>
        </p:spPr>
        <p:txBody>
          <a:bodyPr/>
          <a:lstStyle/>
          <a:p>
            <a:pPr lvl="0"/>
            <a:r>
              <a:rPr lang="en-US" b="1"/>
              <a:t>Definition</a:t>
            </a:r>
          </a:p>
        </p:txBody>
      </p:sp>
      <p:sp>
        <p:nvSpPr>
          <p:cNvPr id="3" name="Content Placeholder 2">
            <a:extLst>
              <a:ext uri="{FF2B5EF4-FFF2-40B4-BE49-F238E27FC236}">
                <a16:creationId xmlns:a16="http://schemas.microsoft.com/office/drawing/2014/main" id="{E4E99529-E7C0-0752-1E75-5BFB78C86C98}"/>
              </a:ext>
            </a:extLst>
          </p:cNvPr>
          <p:cNvSpPr txBox="1">
            <a:spLocks noGrp="1"/>
          </p:cNvSpPr>
          <p:nvPr>
            <p:ph type="body" idx="4294967295"/>
          </p:nvPr>
        </p:nvSpPr>
        <p:spPr>
          <a:xfrm>
            <a:off x="457200" y="1600200"/>
            <a:ext cx="8229240" cy="3916080"/>
          </a:xfrm>
        </p:spPr>
        <p:txBody>
          <a:bodyPr/>
          <a:lstStyle/>
          <a:p>
            <a:pPr lvl="0">
              <a:spcBef>
                <a:spcPts val="479"/>
              </a:spcBef>
              <a:spcAft>
                <a:spcPts val="0"/>
              </a:spcAft>
              <a:buFont typeface="Arial" pitchFamily="32"/>
              <a:buChar char="•"/>
            </a:pPr>
            <a:r>
              <a:rPr lang="en-US" b="1"/>
              <a:t>Organisational structure </a:t>
            </a:r>
            <a:r>
              <a:rPr lang="en-US"/>
              <a:t>is the formal system of task and authority relationships that controls how people are to cooperate and use resources to achieve the organization’s goals.</a:t>
            </a:r>
          </a:p>
          <a:p>
            <a:pPr lvl="0">
              <a:spcBef>
                <a:spcPts val="479"/>
              </a:spcBef>
              <a:spcAft>
                <a:spcPts val="0"/>
              </a:spcAft>
              <a:buFont typeface="Arial" pitchFamily="32"/>
              <a:buChar char="•"/>
            </a:pPr>
            <a:r>
              <a:rPr lang="en-US" b="1"/>
              <a:t>Organisational chart </a:t>
            </a:r>
            <a:r>
              <a:rPr lang="en-US"/>
              <a:t>is the visual description of the organizational structure.</a:t>
            </a:r>
          </a:p>
        </p:txBody>
      </p:sp>
      <p:sp>
        <p:nvSpPr>
          <p:cNvPr id="4" name="Date Placeholder 3">
            <a:extLst>
              <a:ext uri="{FF2B5EF4-FFF2-40B4-BE49-F238E27FC236}">
                <a16:creationId xmlns:a16="http://schemas.microsoft.com/office/drawing/2014/main" id="{1E044B61-689B-6057-D14E-B200E97E132D}"/>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DFD67DFD-A41D-4739-AB80-6EFDE6795354}"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288AC0CC-ECC6-E8CD-D48F-4D99473AEB7C}"/>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041CFDF1-2C13-4255-83DD-90DF5A607222}" type="slidenum">
              <a:rPr/>
              <a:t>5</a:t>
            </a:fld>
            <a:endParaRPr lang="en-GB" sz="1200">
              <a:solidFill>
                <a:srgbClr val="000000"/>
              </a:solidFill>
              <a:latin typeface="Myriad Pro" pitchFamily="18"/>
              <a:cs typeface="Tahoma" pitchFamily="2"/>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Defin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A2378-C786-AF1F-A974-52B9DB6DEC54}"/>
              </a:ext>
            </a:extLst>
          </p:cNvPr>
          <p:cNvSpPr txBox="1">
            <a:spLocks noGrp="1"/>
          </p:cNvSpPr>
          <p:nvPr>
            <p:ph type="title" idx="4294967295"/>
          </p:nvPr>
        </p:nvSpPr>
        <p:spPr>
          <a:xfrm>
            <a:off x="457200" y="198360"/>
            <a:ext cx="8229240" cy="1142640"/>
          </a:xfrm>
        </p:spPr>
        <p:txBody>
          <a:bodyPr/>
          <a:lstStyle/>
          <a:p>
            <a:pPr lvl="0"/>
            <a:r>
              <a:rPr lang="en-US" b="1"/>
              <a:t>Definition</a:t>
            </a:r>
          </a:p>
        </p:txBody>
      </p:sp>
      <p:sp>
        <p:nvSpPr>
          <p:cNvPr id="3" name="Content Placeholder 2">
            <a:extLst>
              <a:ext uri="{FF2B5EF4-FFF2-40B4-BE49-F238E27FC236}">
                <a16:creationId xmlns:a16="http://schemas.microsoft.com/office/drawing/2014/main" id="{13D32ABF-CD1B-6ABD-2618-2FA004E1A442}"/>
              </a:ext>
            </a:extLst>
          </p:cNvPr>
          <p:cNvSpPr txBox="1">
            <a:spLocks noGrp="1"/>
          </p:cNvSpPr>
          <p:nvPr>
            <p:ph type="body" idx="4294967295"/>
          </p:nvPr>
        </p:nvSpPr>
        <p:spPr>
          <a:xfrm>
            <a:off x="457200" y="1600200"/>
            <a:ext cx="8229240" cy="3916080"/>
          </a:xfrm>
        </p:spPr>
        <p:txBody>
          <a:bodyPr/>
          <a:lstStyle/>
          <a:p>
            <a:pPr lvl="0" hangingPunct="1">
              <a:spcAft>
                <a:spcPts val="0"/>
              </a:spcAft>
              <a:buNone/>
            </a:pPr>
            <a:r>
              <a:rPr lang="en-US" sz="3600" b="1">
                <a:latin typeface="Roboto" pitchFamily="18"/>
              </a:rPr>
              <a:t>Steve Jobs - Organizational Structure</a:t>
            </a:r>
          </a:p>
          <a:p>
            <a:pPr lvl="0" hangingPunct="1">
              <a:spcAft>
                <a:spcPts val="0"/>
              </a:spcAft>
              <a:buNone/>
            </a:pPr>
            <a:r>
              <a:rPr lang="en-US" sz="3600">
                <a:hlinkClick r:id="rId3"/>
              </a:rPr>
              <a:t>https://www.youtube.com/watch?v=xcTtQ0hiHbE</a:t>
            </a:r>
          </a:p>
          <a:p>
            <a:pPr lvl="0" hangingPunct="1">
              <a:spcBef>
                <a:spcPts val="479"/>
              </a:spcBef>
              <a:spcAft>
                <a:spcPts val="0"/>
              </a:spcAft>
              <a:buNone/>
            </a:pPr>
            <a:r>
              <a:rPr lang="en-US" sz="3600"/>
              <a:t>1:28</a:t>
            </a:r>
          </a:p>
        </p:txBody>
      </p:sp>
      <p:sp>
        <p:nvSpPr>
          <p:cNvPr id="4" name="Date Placeholder 3">
            <a:extLst>
              <a:ext uri="{FF2B5EF4-FFF2-40B4-BE49-F238E27FC236}">
                <a16:creationId xmlns:a16="http://schemas.microsoft.com/office/drawing/2014/main" id="{9DDFCE92-9959-2EFD-5930-1986F6F5A061}"/>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FF927D81-6827-453D-9A8B-762B27F9A7DE}"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6552ABBF-5181-B49B-F643-9F2C065DF15F}"/>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91A7B4B6-2F2F-4405-95BD-6738DA48CE5A}" type="slidenum">
              <a:rPr/>
              <a:t>6</a:t>
            </a:fld>
            <a:endParaRPr lang="en-GB" sz="1200">
              <a:solidFill>
                <a:srgbClr val="000000"/>
              </a:solidFill>
              <a:latin typeface="Myriad Pro" pitchFamily="18"/>
              <a:cs typeface="Tahoma" pitchFamily="2"/>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Designing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5D255-1DB8-6BDD-4393-D5D508485B66}"/>
              </a:ext>
            </a:extLst>
          </p:cNvPr>
          <p:cNvSpPr txBox="1">
            <a:spLocks noGrp="1"/>
          </p:cNvSpPr>
          <p:nvPr>
            <p:ph type="title" idx="4294967295"/>
          </p:nvPr>
        </p:nvSpPr>
        <p:spPr/>
        <p:txBody>
          <a:bodyPr/>
          <a:lstStyle/>
          <a:p>
            <a:pPr lvl="0"/>
            <a:r>
              <a:rPr lang="en-US" b="1"/>
              <a:t>Designing organisational structure</a:t>
            </a:r>
          </a:p>
        </p:txBody>
      </p:sp>
      <p:sp>
        <p:nvSpPr>
          <p:cNvPr id="3" name="Content Placeholder 2">
            <a:extLst>
              <a:ext uri="{FF2B5EF4-FFF2-40B4-BE49-F238E27FC236}">
                <a16:creationId xmlns:a16="http://schemas.microsoft.com/office/drawing/2014/main" id="{11B5D98C-4CA5-4DA2-501C-474159921D1A}"/>
              </a:ext>
            </a:extLst>
          </p:cNvPr>
          <p:cNvSpPr txBox="1">
            <a:spLocks noGrp="1"/>
          </p:cNvSpPr>
          <p:nvPr>
            <p:ph type="body" idx="4294967295"/>
          </p:nvPr>
        </p:nvSpPr>
        <p:spPr/>
        <p:txBody>
          <a:bodyPr/>
          <a:lstStyle/>
          <a:p>
            <a:pPr lvl="0">
              <a:spcBef>
                <a:spcPts val="479"/>
              </a:spcBef>
              <a:spcAft>
                <a:spcPts val="0"/>
              </a:spcAft>
              <a:buNone/>
            </a:pPr>
            <a:r>
              <a:rPr lang="en-US"/>
              <a:t>Six key elements in organisational designs:</a:t>
            </a:r>
          </a:p>
          <a:p>
            <a:pPr lvl="0">
              <a:spcBef>
                <a:spcPts val="479"/>
              </a:spcBef>
              <a:spcAft>
                <a:spcPts val="0"/>
              </a:spcAft>
              <a:buAutoNum type="arabicPeriod"/>
            </a:pPr>
            <a:r>
              <a:rPr lang="en-US"/>
              <a:t>Work specialisation</a:t>
            </a:r>
          </a:p>
          <a:p>
            <a:pPr lvl="0">
              <a:spcBef>
                <a:spcPts val="479"/>
              </a:spcBef>
              <a:spcAft>
                <a:spcPts val="0"/>
              </a:spcAft>
              <a:buAutoNum type="arabicPeriod"/>
            </a:pPr>
            <a:r>
              <a:rPr lang="en-US"/>
              <a:t>Departmentalisation</a:t>
            </a:r>
          </a:p>
          <a:p>
            <a:pPr lvl="0">
              <a:spcBef>
                <a:spcPts val="479"/>
              </a:spcBef>
              <a:spcAft>
                <a:spcPts val="0"/>
              </a:spcAft>
              <a:buAutoNum type="arabicPeriod"/>
            </a:pPr>
            <a:r>
              <a:rPr lang="en-US"/>
              <a:t>Chain of command</a:t>
            </a:r>
          </a:p>
          <a:p>
            <a:pPr lvl="0">
              <a:spcBef>
                <a:spcPts val="479"/>
              </a:spcBef>
              <a:spcAft>
                <a:spcPts val="0"/>
              </a:spcAft>
              <a:buAutoNum type="arabicPeriod"/>
            </a:pPr>
            <a:r>
              <a:rPr lang="en-US"/>
              <a:t>Span of control</a:t>
            </a:r>
          </a:p>
          <a:p>
            <a:pPr lvl="0">
              <a:spcBef>
                <a:spcPts val="479"/>
              </a:spcBef>
              <a:spcAft>
                <a:spcPts val="0"/>
              </a:spcAft>
              <a:buAutoNum type="arabicPeriod"/>
            </a:pPr>
            <a:r>
              <a:rPr lang="en-US"/>
              <a:t>Centralisation and decentralisation</a:t>
            </a:r>
          </a:p>
          <a:p>
            <a:pPr lvl="0">
              <a:spcBef>
                <a:spcPts val="479"/>
              </a:spcBef>
              <a:spcAft>
                <a:spcPts val="0"/>
              </a:spcAft>
              <a:buAutoNum type="arabicPeriod"/>
            </a:pPr>
            <a:r>
              <a:rPr lang="en-US"/>
              <a:t>Formalisation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Designing organisational structure">
    <p:spTree>
      <p:nvGrpSpPr>
        <p:cNvPr id="1" name=""/>
        <p:cNvGrpSpPr/>
        <p:nvPr/>
      </p:nvGrpSpPr>
      <p:grpSpPr>
        <a:xfrm>
          <a:off x="0" y="0"/>
          <a:ext cx="0" cy="0"/>
          <a:chOff x="0" y="0"/>
          <a:chExt cx="0" cy="0"/>
        </a:xfrm>
      </p:grpSpPr>
      <p:pic>
        <p:nvPicPr>
          <p:cNvPr id="2" name="Picture Placeholder 6">
            <a:extLst>
              <a:ext uri="{FF2B5EF4-FFF2-40B4-BE49-F238E27FC236}">
                <a16:creationId xmlns:a16="http://schemas.microsoft.com/office/drawing/2014/main" id="{7BBE9E08-F254-23CD-0860-FF218372DE25}"/>
              </a:ext>
            </a:extLst>
          </p:cNvPr>
          <p:cNvPicPr>
            <a:picLocks noChangeAspect="1"/>
          </p:cNvPicPr>
          <p:nvPr/>
        </p:nvPicPr>
        <p:blipFill>
          <a:blip r:embed="rId3">
            <a:lum/>
            <a:alphaModFix/>
          </a:blip>
          <a:srcRect l="3502" t="-1003" r="3557" b="1989"/>
          <a:stretch>
            <a:fillRect/>
          </a:stretch>
        </p:blipFill>
        <p:spPr>
          <a:xfrm>
            <a:off x="4981903" y="2912416"/>
            <a:ext cx="3862191" cy="2764616"/>
          </a:xfrm>
          <a:prstGeom prst="rect">
            <a:avLst/>
          </a:prstGeom>
          <a:noFill/>
          <a:ln>
            <a:noFill/>
          </a:ln>
        </p:spPr>
      </p:pic>
      <p:sp>
        <p:nvSpPr>
          <p:cNvPr id="3" name="Title 1">
            <a:extLst>
              <a:ext uri="{FF2B5EF4-FFF2-40B4-BE49-F238E27FC236}">
                <a16:creationId xmlns:a16="http://schemas.microsoft.com/office/drawing/2014/main" id="{8667EDAE-63F6-3BD7-30DA-00EDE9FF1780}"/>
              </a:ext>
            </a:extLst>
          </p:cNvPr>
          <p:cNvSpPr txBox="1">
            <a:spLocks noGrp="1"/>
          </p:cNvSpPr>
          <p:nvPr>
            <p:ph type="title" idx="4294967295"/>
          </p:nvPr>
        </p:nvSpPr>
        <p:spPr>
          <a:xfrm>
            <a:off x="457200" y="198360"/>
            <a:ext cx="8229240" cy="1142640"/>
          </a:xfrm>
        </p:spPr>
        <p:txBody>
          <a:bodyPr/>
          <a:lstStyle/>
          <a:p>
            <a:pPr lvl="0"/>
            <a:r>
              <a:rPr lang="en-US" b="1" dirty="0"/>
              <a:t>Designing </a:t>
            </a:r>
            <a:r>
              <a:rPr lang="en-US" b="1" dirty="0" err="1"/>
              <a:t>organisational</a:t>
            </a:r>
            <a:r>
              <a:rPr lang="en-US" b="1" dirty="0"/>
              <a:t> structure</a:t>
            </a:r>
          </a:p>
        </p:txBody>
      </p:sp>
      <p:sp>
        <p:nvSpPr>
          <p:cNvPr id="4" name="Content Placeholder 2">
            <a:extLst>
              <a:ext uri="{FF2B5EF4-FFF2-40B4-BE49-F238E27FC236}">
                <a16:creationId xmlns:a16="http://schemas.microsoft.com/office/drawing/2014/main" id="{05584285-FFE1-0F36-BF75-E8DF24529BF5}"/>
              </a:ext>
            </a:extLst>
          </p:cNvPr>
          <p:cNvSpPr txBox="1">
            <a:spLocks noGrp="1"/>
          </p:cNvSpPr>
          <p:nvPr>
            <p:ph type="body" idx="4294967295"/>
          </p:nvPr>
        </p:nvSpPr>
        <p:spPr>
          <a:xfrm>
            <a:off x="157170" y="904954"/>
            <a:ext cx="8986829" cy="500400"/>
          </a:xfrm>
        </p:spPr>
        <p:txBody>
          <a:bodyPr/>
          <a:lstStyle/>
          <a:p>
            <a:pPr lvl="0">
              <a:spcBef>
                <a:spcPts val="479"/>
              </a:spcBef>
              <a:spcAft>
                <a:spcPts val="0"/>
              </a:spcAft>
              <a:buNone/>
            </a:pPr>
            <a:r>
              <a:rPr lang="en-US" sz="2000" dirty="0"/>
              <a:t>1. </a:t>
            </a:r>
            <a:r>
              <a:rPr lang="en-US" sz="2000" b="1" dirty="0"/>
              <a:t>Work </a:t>
            </a:r>
            <a:r>
              <a:rPr lang="en-US" sz="2000" b="1" dirty="0" err="1"/>
              <a:t>specialisation</a:t>
            </a:r>
            <a:r>
              <a:rPr lang="en-US" sz="2000" b="1" dirty="0"/>
              <a:t>: dividing work activities into separate job tasks. </a:t>
            </a:r>
          </a:p>
        </p:txBody>
      </p:sp>
      <p:sp>
        <p:nvSpPr>
          <p:cNvPr id="5" name="Date Placeholder 3">
            <a:extLst>
              <a:ext uri="{FF2B5EF4-FFF2-40B4-BE49-F238E27FC236}">
                <a16:creationId xmlns:a16="http://schemas.microsoft.com/office/drawing/2014/main" id="{F687F0CE-6472-449B-C7CA-CFB64D9448D1}"/>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786773D0-430B-42C0-8D16-9605732B6462}"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6" name="Slide Number Placeholder 4">
            <a:extLst>
              <a:ext uri="{FF2B5EF4-FFF2-40B4-BE49-F238E27FC236}">
                <a16:creationId xmlns:a16="http://schemas.microsoft.com/office/drawing/2014/main" id="{1A799B8D-C8D5-9A75-62E9-9C6B58FE4108}"/>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06997DAF-7B71-47E3-BDEC-ACED8C7AB364}" type="slidenum">
              <a:rPr/>
              <a:t>8</a:t>
            </a:fld>
            <a:endParaRPr lang="en-GB" sz="1200">
              <a:solidFill>
                <a:srgbClr val="000000"/>
              </a:solidFill>
              <a:latin typeface="Myriad Pro" pitchFamily="18"/>
              <a:cs typeface="Tahoma" pitchFamily="2"/>
            </a:endParaRPr>
          </a:p>
        </p:txBody>
      </p:sp>
      <p:sp>
        <p:nvSpPr>
          <p:cNvPr id="7" name="Title 1">
            <a:extLst>
              <a:ext uri="{FF2B5EF4-FFF2-40B4-BE49-F238E27FC236}">
                <a16:creationId xmlns:a16="http://schemas.microsoft.com/office/drawing/2014/main" id="{616E34C1-8EB6-16E6-AECF-D255068BEF76}"/>
              </a:ext>
            </a:extLst>
          </p:cNvPr>
          <p:cNvSpPr/>
          <p:nvPr/>
        </p:nvSpPr>
        <p:spPr>
          <a:xfrm>
            <a:off x="5265683" y="5921053"/>
            <a:ext cx="3420757" cy="33948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1440" tIns="45720" rIns="91440" bIns="45720" anchor="ctr" anchorCtr="0" compatLnSpc="0">
            <a:noAutofit/>
          </a:bodyPr>
          <a:lstStyle/>
          <a:p>
            <a:pPr marL="0" marR="0" lvl="0" indent="0" algn="ctr" rtl="0" hangingPunct="1">
              <a:lnSpc>
                <a:spcPct val="100000"/>
              </a:lnSpc>
              <a:spcBef>
                <a:spcPts val="0"/>
              </a:spcBef>
              <a:spcAft>
                <a:spcPts val="0"/>
              </a:spcAft>
              <a:buNone/>
              <a:tabLst/>
              <a:defRPr sz="1800"/>
            </a:pPr>
            <a:r>
              <a:rPr lang="en-GB" sz="1050" b="0" i="0" u="none" strike="noStrike" kern="1200" spc="0" dirty="0">
                <a:ln>
                  <a:noFill/>
                </a:ln>
                <a:solidFill>
                  <a:srgbClr val="000000"/>
                </a:solidFill>
                <a:latin typeface="Myriad Pro" pitchFamily="18"/>
                <a:ea typeface="Microsoft YaHei" pitchFamily="2"/>
                <a:cs typeface="Arial" pitchFamily="2"/>
              </a:rPr>
              <a:t>Exhibit 1 Economies and Diseconomies of Work Specialization</a:t>
            </a:r>
          </a:p>
          <a:p>
            <a:pPr marL="0" marR="0" lvl="0" indent="0" algn="ctr" rtl="0" hangingPunct="1">
              <a:lnSpc>
                <a:spcPct val="100000"/>
              </a:lnSpc>
              <a:spcBef>
                <a:spcPts val="0"/>
              </a:spcBef>
              <a:spcAft>
                <a:spcPts val="0"/>
              </a:spcAft>
              <a:buNone/>
              <a:tabLst/>
              <a:defRPr sz="1800"/>
            </a:pPr>
            <a:r>
              <a:rPr lang="en-GB" sz="1050" b="0" i="0" u="none" strike="noStrike" kern="1200" spc="0" dirty="0">
                <a:ln>
                  <a:noFill/>
                </a:ln>
                <a:solidFill>
                  <a:srgbClr val="000000"/>
                </a:solidFill>
                <a:latin typeface="Myriad Pro" pitchFamily="18"/>
                <a:ea typeface="Microsoft YaHei" pitchFamily="2"/>
                <a:cs typeface="Arial" pitchFamily="2"/>
              </a:rPr>
              <a:t>Source: Robbins and Coulter (2021, p. 308)</a:t>
            </a:r>
          </a:p>
        </p:txBody>
      </p:sp>
      <p:sp>
        <p:nvSpPr>
          <p:cNvPr id="9" name="TextBox 8">
            <a:extLst>
              <a:ext uri="{FF2B5EF4-FFF2-40B4-BE49-F238E27FC236}">
                <a16:creationId xmlns:a16="http://schemas.microsoft.com/office/drawing/2014/main" id="{EBA1132E-D73D-F107-AD86-40462B86C6BA}"/>
              </a:ext>
            </a:extLst>
          </p:cNvPr>
          <p:cNvSpPr txBox="1"/>
          <p:nvPr/>
        </p:nvSpPr>
        <p:spPr>
          <a:xfrm>
            <a:off x="250920" y="1341000"/>
            <a:ext cx="8041742" cy="1792798"/>
          </a:xfrm>
          <a:prstGeom prst="rect">
            <a:avLst/>
          </a:prstGeom>
          <a:noFill/>
        </p:spPr>
        <p:txBody>
          <a:bodyPr wrap="square">
            <a:spAutoFit/>
          </a:bodyPr>
          <a:lstStyle/>
          <a:p>
            <a:pPr algn="l">
              <a:spcAft>
                <a:spcPts val="1500"/>
              </a:spcAft>
            </a:pPr>
            <a:r>
              <a:rPr lang="en-US" sz="1400" b="1" i="0" dirty="0">
                <a:solidFill>
                  <a:srgbClr val="006AA8"/>
                </a:solidFill>
                <a:effectLst/>
                <a:latin typeface="Georgia" panose="02040502050405020303" pitchFamily="18" charset="0"/>
              </a:rPr>
              <a:t>Examples of </a:t>
            </a:r>
            <a:r>
              <a:rPr lang="en-US" sz="1400" b="1" i="0" dirty="0" err="1">
                <a:solidFill>
                  <a:srgbClr val="006AA8"/>
                </a:solidFill>
                <a:effectLst/>
                <a:latin typeface="Georgia" panose="02040502050405020303" pitchFamily="18" charset="0"/>
              </a:rPr>
              <a:t>specialisation</a:t>
            </a:r>
            <a:r>
              <a:rPr lang="en-US" sz="1400" b="1" i="0" dirty="0">
                <a:solidFill>
                  <a:srgbClr val="006AA8"/>
                </a:solidFill>
                <a:effectLst/>
                <a:latin typeface="Georgia" panose="02040502050405020303" pitchFamily="18" charset="0"/>
              </a:rPr>
              <a:t> and division of </a:t>
            </a:r>
            <a:r>
              <a:rPr lang="en-US" sz="1400" b="1" i="0" dirty="0" err="1">
                <a:solidFill>
                  <a:srgbClr val="006AA8"/>
                </a:solidFill>
                <a:effectLst/>
                <a:latin typeface="Georgia" panose="02040502050405020303" pitchFamily="18" charset="0"/>
              </a:rPr>
              <a:t>labour</a:t>
            </a:r>
            <a:endParaRPr lang="en-US" sz="1400" b="1" i="0" dirty="0">
              <a:solidFill>
                <a:srgbClr val="006AA8"/>
              </a:solidFill>
              <a:effectLst/>
              <a:latin typeface="Georgia" panose="02040502050405020303" pitchFamily="18" charset="0"/>
            </a:endParaRPr>
          </a:p>
          <a:p>
            <a:pPr algn="l"/>
            <a:r>
              <a:rPr lang="en-US" sz="1400" b="0" i="0" dirty="0">
                <a:solidFill>
                  <a:srgbClr val="3A3A3A"/>
                </a:solidFill>
                <a:effectLst/>
                <a:latin typeface="Georgia" panose="02040502050405020303" pitchFamily="18" charset="0"/>
              </a:rPr>
              <a:t>In the process of producing cars, there will be a high degree of </a:t>
            </a:r>
            <a:r>
              <a:rPr lang="en-US" sz="1400" b="0" i="0" dirty="0" err="1">
                <a:solidFill>
                  <a:srgbClr val="3A3A3A"/>
                </a:solidFill>
                <a:effectLst/>
                <a:latin typeface="Georgia" panose="02040502050405020303" pitchFamily="18" charset="0"/>
              </a:rPr>
              <a:t>labour</a:t>
            </a:r>
            <a:r>
              <a:rPr lang="en-US" sz="1400" b="0" i="0" dirty="0">
                <a:solidFill>
                  <a:srgbClr val="3A3A3A"/>
                </a:solidFill>
                <a:effectLst/>
                <a:latin typeface="Georgia" panose="02040502050405020303" pitchFamily="18" charset="0"/>
              </a:rPr>
              <a:t> </a:t>
            </a:r>
            <a:r>
              <a:rPr lang="en-US" sz="1400" b="0" i="0" dirty="0" err="1">
                <a:solidFill>
                  <a:srgbClr val="3A3A3A"/>
                </a:solidFill>
                <a:effectLst/>
                <a:latin typeface="Georgia" panose="02040502050405020303" pitchFamily="18" charset="0"/>
              </a:rPr>
              <a:t>specialisation</a:t>
            </a:r>
            <a:r>
              <a:rPr lang="en-US" sz="1400" b="0" i="0" dirty="0">
                <a:solidFill>
                  <a:srgbClr val="3A3A3A"/>
                </a:solidFill>
                <a:effectLst/>
                <a:latin typeface="Georgia" panose="02040502050405020303" pitchFamily="18" charset="0"/>
              </a:rPr>
              <a:t>.</a:t>
            </a:r>
          </a:p>
          <a:p>
            <a:pPr algn="l">
              <a:buFont typeface="Arial" panose="020B0604020202020204" pitchFamily="34" charset="0"/>
              <a:buChar char="•"/>
            </a:pPr>
            <a:r>
              <a:rPr lang="en-US" sz="1400" b="0" i="0" dirty="0">
                <a:solidFill>
                  <a:srgbClr val="3A3A3A"/>
                </a:solidFill>
                <a:effectLst/>
                <a:latin typeface="Georgia" panose="02040502050405020303" pitchFamily="18" charset="0"/>
              </a:rPr>
              <a:t>Some workers will design the cars</a:t>
            </a:r>
          </a:p>
          <a:p>
            <a:pPr algn="l">
              <a:buFont typeface="Arial" panose="020B0604020202020204" pitchFamily="34" charset="0"/>
              <a:buChar char="•"/>
            </a:pPr>
            <a:r>
              <a:rPr lang="en-US" sz="1400" b="0" i="0" dirty="0">
                <a:solidFill>
                  <a:srgbClr val="3A3A3A"/>
                </a:solidFill>
                <a:effectLst/>
                <a:latin typeface="Georgia" panose="02040502050405020303" pitchFamily="18" charset="0"/>
              </a:rPr>
              <a:t>Some will work on testing cars</a:t>
            </a:r>
          </a:p>
          <a:p>
            <a:pPr algn="l">
              <a:buFont typeface="Arial" panose="020B0604020202020204" pitchFamily="34" charset="0"/>
              <a:buChar char="•"/>
            </a:pPr>
            <a:r>
              <a:rPr lang="en-US" sz="1400" b="0" i="0" dirty="0">
                <a:solidFill>
                  <a:srgbClr val="3A3A3A"/>
                </a:solidFill>
                <a:effectLst/>
                <a:latin typeface="Georgia" panose="02040502050405020303" pitchFamily="18" charset="0"/>
              </a:rPr>
              <a:t>Some will work on marketing.</a:t>
            </a:r>
          </a:p>
          <a:p>
            <a:pPr algn="l">
              <a:buFont typeface="Arial" panose="020B0604020202020204" pitchFamily="34" charset="0"/>
              <a:buChar char="•"/>
            </a:pPr>
            <a:r>
              <a:rPr lang="en-US" sz="1400" b="0" i="0" dirty="0">
                <a:solidFill>
                  <a:srgbClr val="3A3A3A"/>
                </a:solidFill>
                <a:effectLst/>
                <a:latin typeface="Georgia" panose="02040502050405020303" pitchFamily="18" charset="0"/>
              </a:rPr>
              <a:t>Some workers will work on different sections of the assembly line. Their job may be highly specific such as putting on </a:t>
            </a:r>
            <a:r>
              <a:rPr lang="en-US" sz="1400" b="0" i="0" dirty="0" err="1">
                <a:solidFill>
                  <a:srgbClr val="3A3A3A"/>
                </a:solidFill>
                <a:effectLst/>
                <a:latin typeface="Georgia" panose="02040502050405020303" pitchFamily="18" charset="0"/>
              </a:rPr>
              <a:t>tyres</a:t>
            </a:r>
            <a:r>
              <a:rPr lang="en-US" sz="1400" b="0" i="0" dirty="0">
                <a:solidFill>
                  <a:srgbClr val="3A3A3A"/>
                </a:solidFill>
                <a:effectLst/>
                <a:latin typeface="Georgia" panose="02040502050405020303" pitchFamily="18" charset="0"/>
              </a:rPr>
              <a:t> </a:t>
            </a:r>
            <a:r>
              <a:rPr lang="en-US" sz="1400" b="0" i="0" dirty="0" err="1">
                <a:solidFill>
                  <a:srgbClr val="3A3A3A"/>
                </a:solidFill>
                <a:effectLst/>
                <a:latin typeface="Georgia" panose="02040502050405020303" pitchFamily="18" charset="0"/>
              </a:rPr>
              <a:t>etc</a:t>
            </a:r>
            <a:endParaRPr lang="en-US" sz="1400" b="0" i="0" dirty="0">
              <a:solidFill>
                <a:srgbClr val="3A3A3A"/>
              </a:solidFill>
              <a:effectLst/>
              <a:latin typeface="Georgia" panose="02040502050405020303" pitchFamily="18" charset="0"/>
            </a:endParaRPr>
          </a:p>
        </p:txBody>
      </p:sp>
      <p:sp>
        <p:nvSpPr>
          <p:cNvPr id="11" name="TextBox 10">
            <a:extLst>
              <a:ext uri="{FF2B5EF4-FFF2-40B4-BE49-F238E27FC236}">
                <a16:creationId xmlns:a16="http://schemas.microsoft.com/office/drawing/2014/main" id="{3585DC30-2574-EB33-203D-D99A508C5DFB}"/>
              </a:ext>
            </a:extLst>
          </p:cNvPr>
          <p:cNvSpPr txBox="1"/>
          <p:nvPr/>
        </p:nvSpPr>
        <p:spPr>
          <a:xfrm>
            <a:off x="0" y="3430263"/>
            <a:ext cx="4981903" cy="2246769"/>
          </a:xfrm>
          <a:prstGeom prst="rect">
            <a:avLst/>
          </a:prstGeom>
          <a:noFill/>
        </p:spPr>
        <p:txBody>
          <a:bodyPr wrap="square">
            <a:spAutoFit/>
          </a:bodyPr>
          <a:lstStyle/>
          <a:p>
            <a:pPr algn="l"/>
            <a:r>
              <a:rPr lang="en-US" sz="1400" dirty="0">
                <a:solidFill>
                  <a:srgbClr val="3A3A3A"/>
                </a:solidFill>
                <a:latin typeface="Georgia" panose="02040502050405020303" pitchFamily="18" charset="0"/>
              </a:rPr>
              <a:t>T</a:t>
            </a:r>
            <a:r>
              <a:rPr lang="en-US" sz="1400" b="0" i="0" dirty="0">
                <a:solidFill>
                  <a:srgbClr val="3A3A3A"/>
                </a:solidFill>
                <a:effectLst/>
                <a:latin typeface="Georgia" panose="02040502050405020303" pitchFamily="18" charset="0"/>
              </a:rPr>
              <a:t>here are problems of </a:t>
            </a:r>
            <a:r>
              <a:rPr lang="en-US" sz="1400" b="0" i="0" dirty="0" err="1">
                <a:solidFill>
                  <a:srgbClr val="3A3A3A"/>
                </a:solidFill>
                <a:effectLst/>
                <a:latin typeface="Georgia" panose="02040502050405020303" pitchFamily="18" charset="0"/>
              </a:rPr>
              <a:t>specialisation</a:t>
            </a:r>
            <a:r>
              <a:rPr lang="en-US" sz="1400" b="0" i="0" dirty="0">
                <a:solidFill>
                  <a:srgbClr val="3A3A3A"/>
                </a:solidFill>
                <a:effectLst/>
                <a:latin typeface="Georgia" panose="02040502050405020303" pitchFamily="18" charset="0"/>
              </a:rPr>
              <a:t>.</a:t>
            </a:r>
          </a:p>
          <a:p>
            <a:pPr algn="l"/>
            <a:endParaRPr lang="en-US" sz="1400" b="0" i="0" dirty="0">
              <a:solidFill>
                <a:srgbClr val="3A3A3A"/>
              </a:solidFill>
              <a:effectLst/>
              <a:latin typeface="Georgia" panose="02040502050405020303" pitchFamily="18" charset="0"/>
            </a:endParaRPr>
          </a:p>
          <a:p>
            <a:pPr algn="l">
              <a:buFont typeface="Arial" panose="020B0604020202020204" pitchFamily="34" charset="0"/>
              <a:buChar char="•"/>
            </a:pPr>
            <a:r>
              <a:rPr lang="en-US" sz="1400" b="0" i="0" dirty="0">
                <a:solidFill>
                  <a:srgbClr val="3A3A3A"/>
                </a:solidFill>
                <a:effectLst/>
                <a:latin typeface="Georgia" panose="02040502050405020303" pitchFamily="18" charset="0"/>
              </a:rPr>
              <a:t>Firstly if workers do specific tasks, it may become boring and their productivity may fall as a result. High levels of </a:t>
            </a:r>
            <a:r>
              <a:rPr lang="en-US" sz="1400" b="0" i="0" dirty="0" err="1">
                <a:solidFill>
                  <a:srgbClr val="3A3A3A"/>
                </a:solidFill>
                <a:effectLst/>
                <a:latin typeface="Georgia" panose="02040502050405020303" pitchFamily="18" charset="0"/>
              </a:rPr>
              <a:t>specialisation</a:t>
            </a:r>
            <a:r>
              <a:rPr lang="en-US" sz="1400" b="0" i="0" dirty="0">
                <a:solidFill>
                  <a:srgbClr val="3A3A3A"/>
                </a:solidFill>
                <a:effectLst/>
                <a:latin typeface="Georgia" panose="02040502050405020303" pitchFamily="18" charset="0"/>
              </a:rPr>
              <a:t> could lead to possible diseconomies of scale.</a:t>
            </a:r>
          </a:p>
          <a:p>
            <a:pPr algn="l">
              <a:buFont typeface="Arial" panose="020B0604020202020204" pitchFamily="34" charset="0"/>
              <a:buChar char="•"/>
            </a:pPr>
            <a:endParaRPr lang="en-US" sz="1400" b="0" i="0" dirty="0">
              <a:solidFill>
                <a:srgbClr val="3A3A3A"/>
              </a:solidFill>
              <a:effectLst/>
              <a:latin typeface="Georgia" panose="02040502050405020303" pitchFamily="18" charset="0"/>
            </a:endParaRPr>
          </a:p>
          <a:p>
            <a:pPr algn="l">
              <a:buFont typeface="Arial" panose="020B0604020202020204" pitchFamily="34" charset="0"/>
              <a:buChar char="•"/>
            </a:pPr>
            <a:r>
              <a:rPr lang="en-US" sz="1400" b="0" i="0" dirty="0">
                <a:solidFill>
                  <a:srgbClr val="3A3A3A"/>
                </a:solidFill>
                <a:effectLst/>
                <a:latin typeface="Georgia" panose="02040502050405020303" pitchFamily="18" charset="0"/>
              </a:rPr>
              <a:t>If an assembly line becomes highly </a:t>
            </a:r>
            <a:r>
              <a:rPr lang="en-US" sz="1400" b="0" i="0" dirty="0" err="1">
                <a:solidFill>
                  <a:srgbClr val="3A3A3A"/>
                </a:solidFill>
                <a:effectLst/>
                <a:latin typeface="Georgia" panose="02040502050405020303" pitchFamily="18" charset="0"/>
              </a:rPr>
              <a:t>specialised</a:t>
            </a:r>
            <a:r>
              <a:rPr lang="en-US" sz="1400" b="0" i="0" dirty="0">
                <a:solidFill>
                  <a:srgbClr val="3A3A3A"/>
                </a:solidFill>
                <a:effectLst/>
                <a:latin typeface="Georgia" panose="02040502050405020303" pitchFamily="18" charset="0"/>
              </a:rPr>
              <a:t>, production could be brought to a halt if there is a blockage in one area. It can be beneficial if there are more people </a:t>
            </a:r>
            <a:r>
              <a:rPr lang="en-US" sz="1400" b="0" i="0" dirty="0" err="1">
                <a:solidFill>
                  <a:srgbClr val="3A3A3A"/>
                </a:solidFill>
                <a:effectLst/>
                <a:latin typeface="Georgia" panose="02040502050405020303" pitchFamily="18" charset="0"/>
              </a:rPr>
              <a:t>specialised</a:t>
            </a:r>
            <a:r>
              <a:rPr lang="en-US" sz="1400" b="0" i="0" dirty="0">
                <a:solidFill>
                  <a:srgbClr val="3A3A3A"/>
                </a:solidFill>
                <a:effectLst/>
                <a:latin typeface="Georgia" panose="02040502050405020303" pitchFamily="18" charset="0"/>
              </a:rPr>
              <a:t> in different aspects.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BA28232-A4D1-85C0-5B4A-A3ED970FBD16}"/>
              </a:ext>
            </a:extLst>
          </p:cNvPr>
          <p:cNvSpPr>
            <a:spLocks noChangeArrowheads="1"/>
          </p:cNvSpPr>
          <p:nvPr/>
        </p:nvSpPr>
        <p:spPr bwMode="auto">
          <a:xfrm>
            <a:off x="740979" y="1851514"/>
            <a:ext cx="8103476" cy="443198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41414"/>
                </a:solidFill>
                <a:effectLst/>
                <a:latin typeface="ReithSans"/>
              </a:rPr>
              <a:t>The formula for calculating unit costs is:</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1" u="none" strike="noStrike" cap="none" normalizeH="0" baseline="0" dirty="0">
                <a:ln>
                  <a:noFill/>
                </a:ln>
                <a:solidFill>
                  <a:srgbClr val="141414"/>
                </a:solidFill>
                <a:effectLst/>
                <a:latin typeface="inherit"/>
              </a:rPr>
              <a:t>Unit costs = total costs ÷ output</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41414"/>
                </a:solidFill>
                <a:effectLst/>
                <a:latin typeface="ReithSans"/>
              </a:rPr>
              <a:t>If a business has total costs of £200,000 and produces 100,000 units, the unit cost is:</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41414"/>
                </a:solidFill>
                <a:effectLst/>
                <a:latin typeface="ReithSans"/>
              </a:rPr>
              <a:t>£200,000 ÷ 100,000 = £2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41414"/>
                </a:solidFill>
                <a:effectLst/>
                <a:latin typeface="ReithSans"/>
              </a:rPr>
              <a:t>If the business increases production to 200,000 units and total costs increase to £250,000, the unit cost is:</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41414"/>
                </a:solidFill>
                <a:effectLst/>
                <a:latin typeface="ReithSans"/>
              </a:rPr>
              <a:t>£250,000 ÷ 200,000 = £1.25</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41414"/>
                </a:solidFill>
                <a:effectLst/>
                <a:latin typeface="ReithSans"/>
              </a:rPr>
              <a:t>Unit costs have decreased. This shows that the business is experiencing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41414"/>
                </a:solidFill>
                <a:effectLst/>
                <a:latin typeface="ReithSans"/>
              </a:rPr>
              <a:t>Imagine, The business then increases production to 300,000 units and total costs increase to £400,000, therefore the unit cost is:</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41414"/>
                </a:solidFill>
                <a:effectLst/>
                <a:latin typeface="ReithSans"/>
              </a:rPr>
              <a:t>£450,000 ÷ 300,000 = £1.50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141414"/>
                </a:solidFill>
                <a:effectLst/>
                <a:latin typeface="ReithSans"/>
              </a:rPr>
              <a:t>Unit costs have increased. This shows the business is experiencing </a:t>
            </a:r>
            <a:r>
              <a:rPr kumimoji="0" lang="en-US" altLang="en-US" b="1" i="0" u="none" strike="noStrike" cap="none" normalizeH="0" baseline="0" dirty="0">
                <a:ln>
                  <a:noFill/>
                </a:ln>
                <a:solidFill>
                  <a:srgbClr val="141414"/>
                </a:solidFill>
                <a:effectLst/>
                <a:latin typeface="inherit"/>
              </a:rPr>
              <a:t>diseconomies of scale</a:t>
            </a:r>
            <a:r>
              <a:rPr kumimoji="0" lang="en-US" altLang="en-US" b="0" i="0" u="none" strike="noStrike" cap="none" normalizeH="0" baseline="0" dirty="0">
                <a:ln>
                  <a:noFill/>
                </a:ln>
                <a:solidFill>
                  <a:srgbClr val="141414"/>
                </a:solidFill>
                <a:effectLst/>
                <a:latin typeface="ReithSans"/>
              </a:rPr>
              <a:t>.</a:t>
            </a:r>
            <a:endParaRPr kumimoji="0" lang="en-US" altLang="en-US" b="0" i="0" u="none" strike="noStrike" cap="none" normalizeH="0" baseline="0" dirty="0">
              <a:ln>
                <a:noFill/>
              </a:ln>
              <a:solidFill>
                <a:schemeClr val="tx1"/>
              </a:solidFill>
              <a:effectLst/>
            </a:endParaRPr>
          </a:p>
        </p:txBody>
      </p:sp>
      <p:sp>
        <p:nvSpPr>
          <p:cNvPr id="3" name="Rectangle 2">
            <a:extLst>
              <a:ext uri="{FF2B5EF4-FFF2-40B4-BE49-F238E27FC236}">
                <a16:creationId xmlns:a16="http://schemas.microsoft.com/office/drawing/2014/main" id="{723A289B-E49B-94DF-0CCD-874D00D3983E}"/>
              </a:ext>
            </a:extLst>
          </p:cNvPr>
          <p:cNvSpPr>
            <a:spLocks noChangeArrowheads="1"/>
          </p:cNvSpPr>
          <p:nvPr/>
        </p:nvSpPr>
        <p:spPr bwMode="auto">
          <a:xfrm>
            <a:off x="275897" y="819835"/>
            <a:ext cx="7677806" cy="64633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141414"/>
                </a:solidFill>
                <a:effectLst/>
                <a:latin typeface="ReithSans"/>
              </a:rPr>
              <a:t>Diseconomies of scale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141414"/>
                </a:solidFill>
                <a:effectLst/>
                <a:latin typeface="ReithSans"/>
              </a:rPr>
              <a:t>Diseconomies of scale occur when average  begin to increase, often as a result of business growth. This is one of the main risks that an expanding business may face.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00178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Designing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700B6-29DE-DB09-ED79-C9BA19E3E46F}"/>
              </a:ext>
            </a:extLst>
          </p:cNvPr>
          <p:cNvSpPr txBox="1">
            <a:spLocks noGrp="1"/>
          </p:cNvSpPr>
          <p:nvPr>
            <p:ph type="title" idx="4294967295"/>
          </p:nvPr>
        </p:nvSpPr>
        <p:spPr/>
        <p:txBody>
          <a:bodyPr/>
          <a:lstStyle/>
          <a:p>
            <a:pPr lvl="0"/>
            <a:r>
              <a:rPr lang="en-US" b="1"/>
              <a:t>Designing organisational structure</a:t>
            </a:r>
          </a:p>
        </p:txBody>
      </p:sp>
      <p:sp>
        <p:nvSpPr>
          <p:cNvPr id="3" name="Content Placeholder 2">
            <a:extLst>
              <a:ext uri="{FF2B5EF4-FFF2-40B4-BE49-F238E27FC236}">
                <a16:creationId xmlns:a16="http://schemas.microsoft.com/office/drawing/2014/main" id="{8E8B822F-9BEC-DF13-2798-47142F737315}"/>
              </a:ext>
            </a:extLst>
          </p:cNvPr>
          <p:cNvSpPr txBox="1">
            <a:spLocks noGrp="1"/>
          </p:cNvSpPr>
          <p:nvPr>
            <p:ph type="body" idx="4294967295"/>
          </p:nvPr>
        </p:nvSpPr>
        <p:spPr/>
        <p:txBody>
          <a:bodyPr/>
          <a:lstStyle/>
          <a:p>
            <a:pPr lvl="0">
              <a:spcBef>
                <a:spcPts val="479"/>
              </a:spcBef>
              <a:spcAft>
                <a:spcPts val="0"/>
              </a:spcAft>
              <a:buNone/>
            </a:pPr>
            <a:r>
              <a:rPr lang="en-US" b="1" dirty="0"/>
              <a:t>2. </a:t>
            </a:r>
            <a:r>
              <a:rPr lang="en-US" b="1" dirty="0" err="1"/>
              <a:t>Departmentalisation</a:t>
            </a:r>
            <a:r>
              <a:rPr lang="en-US" b="1" dirty="0"/>
              <a:t>:</a:t>
            </a:r>
          </a:p>
          <a:p>
            <a:pPr lvl="0">
              <a:spcBef>
                <a:spcPts val="479"/>
              </a:spcBef>
              <a:spcAft>
                <a:spcPts val="0"/>
              </a:spcAft>
              <a:buFont typeface="Arial" pitchFamily="32"/>
              <a:buChar char="•"/>
            </a:pPr>
            <a:r>
              <a:rPr lang="en-US" dirty="0"/>
              <a:t>The basis by which jobs are grouped together</a:t>
            </a:r>
          </a:p>
          <a:p>
            <a:pPr lvl="0">
              <a:spcBef>
                <a:spcPts val="479"/>
              </a:spcBef>
              <a:spcAft>
                <a:spcPts val="0"/>
              </a:spcAft>
              <a:buFont typeface="Arial" pitchFamily="32"/>
              <a:buChar char="•"/>
            </a:pPr>
            <a:r>
              <a:rPr lang="en-US" dirty="0"/>
              <a:t>Also called division of work</a:t>
            </a:r>
          </a:p>
          <a:p>
            <a:pPr lvl="0">
              <a:spcBef>
                <a:spcPts val="479"/>
              </a:spcBef>
              <a:spcAft>
                <a:spcPts val="0"/>
              </a:spcAft>
              <a:buFont typeface="Arial" pitchFamily="32"/>
              <a:buChar char="•"/>
            </a:pPr>
            <a:r>
              <a:rPr lang="en-US" dirty="0"/>
              <a:t>There are five common departmentalization approaches: function, geographic region, product line, product or customer flow, and customer’s common needs.</a:t>
            </a:r>
          </a:p>
          <a:p>
            <a:pPr lvl="0">
              <a:spcBef>
                <a:spcPts val="479"/>
              </a:spcBef>
              <a:spcAft>
                <a:spcPts val="0"/>
              </a:spcAft>
              <a:buNone/>
            </a:pP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Designing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EF2CB-DB06-285A-AD0E-02E14B703BBD}"/>
              </a:ext>
            </a:extLst>
          </p:cNvPr>
          <p:cNvSpPr txBox="1">
            <a:spLocks noGrp="1"/>
          </p:cNvSpPr>
          <p:nvPr>
            <p:ph type="title" idx="4294967295"/>
          </p:nvPr>
        </p:nvSpPr>
        <p:spPr/>
        <p:txBody>
          <a:bodyPr/>
          <a:lstStyle/>
          <a:p>
            <a:pPr lvl="0"/>
            <a:r>
              <a:rPr lang="en-US" b="1"/>
              <a:t>Designing organisational structure</a:t>
            </a:r>
          </a:p>
        </p:txBody>
      </p:sp>
      <p:sp>
        <p:nvSpPr>
          <p:cNvPr id="3" name="Content Placeholder 2">
            <a:extLst>
              <a:ext uri="{FF2B5EF4-FFF2-40B4-BE49-F238E27FC236}">
                <a16:creationId xmlns:a16="http://schemas.microsoft.com/office/drawing/2014/main" id="{D288C072-EAFA-513A-B984-83A3B6360D87}"/>
              </a:ext>
            </a:extLst>
          </p:cNvPr>
          <p:cNvSpPr txBox="1">
            <a:spLocks noGrp="1"/>
          </p:cNvSpPr>
          <p:nvPr>
            <p:ph type="body" idx="4294967295"/>
          </p:nvPr>
        </p:nvSpPr>
        <p:spPr/>
        <p:txBody>
          <a:bodyPr/>
          <a:lstStyle/>
          <a:p>
            <a:pPr lvl="0">
              <a:spcBef>
                <a:spcPts val="479"/>
              </a:spcBef>
              <a:spcAft>
                <a:spcPts val="0"/>
              </a:spcAft>
              <a:buNone/>
            </a:pPr>
            <a:r>
              <a:rPr lang="en-US" dirty="0"/>
              <a:t>2. </a:t>
            </a:r>
            <a:r>
              <a:rPr lang="en-US" b="1" dirty="0" err="1"/>
              <a:t>Departmentalisation</a:t>
            </a:r>
            <a:r>
              <a:rPr lang="en-US" dirty="0"/>
              <a:t>:</a:t>
            </a:r>
          </a:p>
          <a:p>
            <a:pPr lvl="0">
              <a:spcBef>
                <a:spcPts val="479"/>
              </a:spcBef>
              <a:spcAft>
                <a:spcPts val="0"/>
              </a:spcAft>
              <a:buNone/>
            </a:pPr>
            <a:endParaRPr lang="en-US" dirty="0"/>
          </a:p>
        </p:txBody>
      </p:sp>
      <p:pic>
        <p:nvPicPr>
          <p:cNvPr id="4" name="Picture Placeholder 6">
            <a:extLst>
              <a:ext uri="{FF2B5EF4-FFF2-40B4-BE49-F238E27FC236}">
                <a16:creationId xmlns:a16="http://schemas.microsoft.com/office/drawing/2014/main" id="{811C1781-EC90-634D-38EC-F0D3A0BD132E}"/>
              </a:ext>
            </a:extLst>
          </p:cNvPr>
          <p:cNvPicPr>
            <a:picLocks noChangeAspect="1"/>
          </p:cNvPicPr>
          <p:nvPr/>
        </p:nvPicPr>
        <p:blipFill>
          <a:blip r:embed="rId3">
            <a:lum/>
            <a:alphaModFix/>
          </a:blip>
          <a:srcRect/>
          <a:stretch>
            <a:fillRect/>
          </a:stretch>
        </p:blipFill>
        <p:spPr>
          <a:xfrm>
            <a:off x="1423440" y="2039399"/>
            <a:ext cx="6297119" cy="3556440"/>
          </a:xfrm>
          <a:prstGeom prst="rect">
            <a:avLst/>
          </a:prstGeom>
          <a:noFill/>
          <a:ln>
            <a:noFill/>
          </a:ln>
        </p:spPr>
      </p:pic>
      <p:sp>
        <p:nvSpPr>
          <p:cNvPr id="5" name="Title 1">
            <a:extLst>
              <a:ext uri="{FF2B5EF4-FFF2-40B4-BE49-F238E27FC236}">
                <a16:creationId xmlns:a16="http://schemas.microsoft.com/office/drawing/2014/main" id="{EF442831-3FCB-862D-202C-C55C430FFF1B}"/>
              </a:ext>
            </a:extLst>
          </p:cNvPr>
          <p:cNvSpPr/>
          <p:nvPr/>
        </p:nvSpPr>
        <p:spPr>
          <a:xfrm>
            <a:off x="4004279" y="1679399"/>
            <a:ext cx="5139360" cy="42552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defRPr sz="1800"/>
            </a:pPr>
            <a:r>
              <a:rPr lang="en-GB" sz="1800" b="0" i="0" u="none" strike="noStrike" kern="1200" spc="0">
                <a:ln>
                  <a:noFill/>
                </a:ln>
                <a:solidFill>
                  <a:srgbClr val="000000"/>
                </a:solidFill>
                <a:latin typeface="Myriad Pro" pitchFamily="18"/>
                <a:ea typeface="Microsoft YaHei" pitchFamily="2"/>
                <a:cs typeface="Arial" pitchFamily="2"/>
              </a:rPr>
              <a:t>Source: Robbins and Coulter (2021, p. 310)</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Designing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DB980-D771-EDDA-6905-9BD63FDB0362}"/>
              </a:ext>
            </a:extLst>
          </p:cNvPr>
          <p:cNvSpPr txBox="1">
            <a:spLocks noGrp="1"/>
          </p:cNvSpPr>
          <p:nvPr>
            <p:ph type="title" idx="4294967295"/>
          </p:nvPr>
        </p:nvSpPr>
        <p:spPr/>
        <p:txBody>
          <a:bodyPr/>
          <a:lstStyle/>
          <a:p>
            <a:pPr lvl="0"/>
            <a:r>
              <a:rPr lang="en-US" b="1"/>
              <a:t>Designing organisational structure</a:t>
            </a:r>
          </a:p>
        </p:txBody>
      </p:sp>
      <p:sp>
        <p:nvSpPr>
          <p:cNvPr id="3" name="Content Placeholder 2">
            <a:extLst>
              <a:ext uri="{FF2B5EF4-FFF2-40B4-BE49-F238E27FC236}">
                <a16:creationId xmlns:a16="http://schemas.microsoft.com/office/drawing/2014/main" id="{3016856B-31F6-B46C-2571-08C3AE5EABED}"/>
              </a:ext>
            </a:extLst>
          </p:cNvPr>
          <p:cNvSpPr txBox="1">
            <a:spLocks noGrp="1"/>
          </p:cNvSpPr>
          <p:nvPr>
            <p:ph type="body" idx="4294967295"/>
          </p:nvPr>
        </p:nvSpPr>
        <p:spPr/>
        <p:txBody>
          <a:bodyPr/>
          <a:lstStyle/>
          <a:p>
            <a:pPr lvl="0">
              <a:spcBef>
                <a:spcPts val="479"/>
              </a:spcBef>
              <a:spcAft>
                <a:spcPts val="0"/>
              </a:spcAft>
              <a:buNone/>
            </a:pPr>
            <a:r>
              <a:rPr lang="en-US"/>
              <a:t>2. Departmentalisation:</a:t>
            </a:r>
          </a:p>
          <a:p>
            <a:pPr lvl="0">
              <a:spcBef>
                <a:spcPts val="479"/>
              </a:spcBef>
              <a:spcAft>
                <a:spcPts val="0"/>
              </a:spcAft>
              <a:buNone/>
            </a:pPr>
            <a:endParaRPr lang="en-US"/>
          </a:p>
        </p:txBody>
      </p:sp>
      <p:pic>
        <p:nvPicPr>
          <p:cNvPr id="4" name="Picture Placeholder 6">
            <a:extLst>
              <a:ext uri="{FF2B5EF4-FFF2-40B4-BE49-F238E27FC236}">
                <a16:creationId xmlns:a16="http://schemas.microsoft.com/office/drawing/2014/main" id="{B779A3A7-6599-1DE9-EA7B-19543D4BE314}"/>
              </a:ext>
            </a:extLst>
          </p:cNvPr>
          <p:cNvPicPr>
            <a:picLocks noChangeAspect="1"/>
          </p:cNvPicPr>
          <p:nvPr/>
        </p:nvPicPr>
        <p:blipFill>
          <a:blip r:embed="rId3">
            <a:lum/>
            <a:alphaModFix/>
          </a:blip>
          <a:srcRect/>
          <a:stretch>
            <a:fillRect/>
          </a:stretch>
        </p:blipFill>
        <p:spPr>
          <a:xfrm>
            <a:off x="832319" y="2153880"/>
            <a:ext cx="7732799" cy="3379320"/>
          </a:xfrm>
          <a:prstGeom prst="rect">
            <a:avLst/>
          </a:prstGeom>
          <a:noFill/>
          <a:ln>
            <a:noFill/>
          </a:ln>
        </p:spPr>
      </p:pic>
      <p:sp>
        <p:nvSpPr>
          <p:cNvPr id="5" name="Title 1">
            <a:extLst>
              <a:ext uri="{FF2B5EF4-FFF2-40B4-BE49-F238E27FC236}">
                <a16:creationId xmlns:a16="http://schemas.microsoft.com/office/drawing/2014/main" id="{ADEA6BD2-E9A0-4675-5ABB-6B5D7A5ECD1C}"/>
              </a:ext>
            </a:extLst>
          </p:cNvPr>
          <p:cNvSpPr/>
          <p:nvPr/>
        </p:nvSpPr>
        <p:spPr>
          <a:xfrm>
            <a:off x="4004279" y="1679399"/>
            <a:ext cx="5139360" cy="42552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defRPr sz="1800"/>
            </a:pPr>
            <a:r>
              <a:rPr lang="en-GB" sz="1800" b="0" i="0" u="none" strike="noStrike" kern="1200" spc="0">
                <a:ln>
                  <a:noFill/>
                </a:ln>
                <a:solidFill>
                  <a:srgbClr val="000000"/>
                </a:solidFill>
                <a:latin typeface="Myriad Pro" pitchFamily="18"/>
                <a:ea typeface="Microsoft YaHei" pitchFamily="2"/>
                <a:cs typeface="Arial" pitchFamily="2"/>
              </a:rPr>
              <a:t>Source: Robbins and Coulter (2021, p. 310)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Designing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3CDE0-202D-3537-AB35-799E0D74577F}"/>
              </a:ext>
            </a:extLst>
          </p:cNvPr>
          <p:cNvSpPr txBox="1">
            <a:spLocks noGrp="1"/>
          </p:cNvSpPr>
          <p:nvPr>
            <p:ph type="title" idx="4294967295"/>
          </p:nvPr>
        </p:nvSpPr>
        <p:spPr/>
        <p:txBody>
          <a:bodyPr/>
          <a:lstStyle/>
          <a:p>
            <a:pPr lvl="0"/>
            <a:r>
              <a:rPr lang="en-US" b="1"/>
              <a:t>Designing organisational structure</a:t>
            </a:r>
          </a:p>
        </p:txBody>
      </p:sp>
      <p:sp>
        <p:nvSpPr>
          <p:cNvPr id="3" name="Content Placeholder 2">
            <a:extLst>
              <a:ext uri="{FF2B5EF4-FFF2-40B4-BE49-F238E27FC236}">
                <a16:creationId xmlns:a16="http://schemas.microsoft.com/office/drawing/2014/main" id="{E2089899-C1AD-D8EB-5045-D6DE78158167}"/>
              </a:ext>
            </a:extLst>
          </p:cNvPr>
          <p:cNvSpPr txBox="1">
            <a:spLocks noGrp="1"/>
          </p:cNvSpPr>
          <p:nvPr>
            <p:ph type="body" idx="4294967295"/>
          </p:nvPr>
        </p:nvSpPr>
        <p:spPr/>
        <p:txBody>
          <a:bodyPr/>
          <a:lstStyle/>
          <a:p>
            <a:pPr lvl="0">
              <a:spcBef>
                <a:spcPts val="479"/>
              </a:spcBef>
              <a:spcAft>
                <a:spcPts val="0"/>
              </a:spcAft>
              <a:buNone/>
            </a:pPr>
            <a:r>
              <a:rPr lang="en-US" dirty="0"/>
              <a:t>2. </a:t>
            </a:r>
            <a:r>
              <a:rPr lang="en-US" b="1" dirty="0" err="1"/>
              <a:t>Departmentalisation</a:t>
            </a:r>
            <a:r>
              <a:rPr lang="en-US" dirty="0"/>
              <a:t>:</a:t>
            </a:r>
          </a:p>
          <a:p>
            <a:pPr lvl="0">
              <a:spcBef>
                <a:spcPts val="479"/>
              </a:spcBef>
              <a:spcAft>
                <a:spcPts val="0"/>
              </a:spcAft>
              <a:buNone/>
            </a:pPr>
            <a:endParaRPr lang="en-US" dirty="0"/>
          </a:p>
        </p:txBody>
      </p:sp>
      <p:sp>
        <p:nvSpPr>
          <p:cNvPr id="4" name="Title 1">
            <a:extLst>
              <a:ext uri="{FF2B5EF4-FFF2-40B4-BE49-F238E27FC236}">
                <a16:creationId xmlns:a16="http://schemas.microsoft.com/office/drawing/2014/main" id="{DD936C8D-F7A7-2DC7-06EB-1EB6CA7C7506}"/>
              </a:ext>
            </a:extLst>
          </p:cNvPr>
          <p:cNvSpPr/>
          <p:nvPr/>
        </p:nvSpPr>
        <p:spPr>
          <a:xfrm>
            <a:off x="4004279" y="1679399"/>
            <a:ext cx="5139360" cy="42552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defRPr sz="1800"/>
            </a:pPr>
            <a:r>
              <a:rPr lang="en-GB" sz="1800" b="0" i="0" u="none" strike="noStrike" kern="1200" spc="0">
                <a:ln>
                  <a:noFill/>
                </a:ln>
                <a:solidFill>
                  <a:srgbClr val="000000"/>
                </a:solidFill>
                <a:latin typeface="Myriad Pro" pitchFamily="18"/>
                <a:ea typeface="Microsoft YaHei" pitchFamily="2"/>
                <a:cs typeface="Arial" pitchFamily="2"/>
              </a:rPr>
              <a:t>Source: Robbins and Coulter (2021, p. 310)</a:t>
            </a:r>
          </a:p>
        </p:txBody>
      </p:sp>
      <p:pic>
        <p:nvPicPr>
          <p:cNvPr id="5" name="Picture 6">
            <a:extLst>
              <a:ext uri="{FF2B5EF4-FFF2-40B4-BE49-F238E27FC236}">
                <a16:creationId xmlns:a16="http://schemas.microsoft.com/office/drawing/2014/main" id="{0E4DB503-DD11-24E7-5B3B-90858999C30B}"/>
              </a:ext>
            </a:extLst>
          </p:cNvPr>
          <p:cNvPicPr>
            <a:picLocks noChangeAspect="1"/>
          </p:cNvPicPr>
          <p:nvPr/>
        </p:nvPicPr>
        <p:blipFill>
          <a:blip r:embed="rId3">
            <a:lum/>
            <a:alphaModFix/>
          </a:blip>
          <a:srcRect/>
          <a:stretch>
            <a:fillRect/>
          </a:stretch>
        </p:blipFill>
        <p:spPr>
          <a:xfrm>
            <a:off x="1262880" y="2261520"/>
            <a:ext cx="7042680" cy="34380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Designing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35B5A-720D-0C85-E94B-1D4455F50A93}"/>
              </a:ext>
            </a:extLst>
          </p:cNvPr>
          <p:cNvSpPr txBox="1">
            <a:spLocks noGrp="1"/>
          </p:cNvSpPr>
          <p:nvPr>
            <p:ph type="title" idx="4294967295"/>
          </p:nvPr>
        </p:nvSpPr>
        <p:spPr/>
        <p:txBody>
          <a:bodyPr/>
          <a:lstStyle/>
          <a:p>
            <a:pPr lvl="0"/>
            <a:r>
              <a:rPr lang="en-US" b="1"/>
              <a:t>Designing organisational structure</a:t>
            </a:r>
          </a:p>
        </p:txBody>
      </p:sp>
      <p:sp>
        <p:nvSpPr>
          <p:cNvPr id="3" name="Content Placeholder 2">
            <a:extLst>
              <a:ext uri="{FF2B5EF4-FFF2-40B4-BE49-F238E27FC236}">
                <a16:creationId xmlns:a16="http://schemas.microsoft.com/office/drawing/2014/main" id="{8E387B00-69D1-0F79-4065-0AF4FEB349C3}"/>
              </a:ext>
            </a:extLst>
          </p:cNvPr>
          <p:cNvSpPr txBox="1">
            <a:spLocks noGrp="1"/>
          </p:cNvSpPr>
          <p:nvPr>
            <p:ph type="body" idx="4294967295"/>
          </p:nvPr>
        </p:nvSpPr>
        <p:spPr/>
        <p:txBody>
          <a:bodyPr/>
          <a:lstStyle/>
          <a:p>
            <a:pPr lvl="0">
              <a:spcBef>
                <a:spcPts val="479"/>
              </a:spcBef>
              <a:spcAft>
                <a:spcPts val="0"/>
              </a:spcAft>
              <a:buNone/>
            </a:pPr>
            <a:r>
              <a:rPr lang="en-US" b="1" dirty="0"/>
              <a:t>3. Chain of command:</a:t>
            </a:r>
          </a:p>
          <a:p>
            <a:pPr lvl="0">
              <a:spcBef>
                <a:spcPts val="479"/>
              </a:spcBef>
              <a:spcAft>
                <a:spcPts val="0"/>
              </a:spcAft>
              <a:buFont typeface="Arial" pitchFamily="32"/>
              <a:buChar char="•"/>
            </a:pPr>
            <a:r>
              <a:rPr lang="en-US" sz="1800" dirty="0"/>
              <a:t>Chain of command: the line of authority extending from upper organizational levels to the lowest levels, which clarifies who reports to whom</a:t>
            </a:r>
          </a:p>
          <a:p>
            <a:pPr lvl="0">
              <a:spcBef>
                <a:spcPts val="479"/>
              </a:spcBef>
              <a:spcAft>
                <a:spcPts val="0"/>
              </a:spcAft>
              <a:buFont typeface="Arial" pitchFamily="32"/>
              <a:buChar char="•"/>
            </a:pPr>
            <a:r>
              <a:rPr lang="en-US" sz="1800" dirty="0"/>
              <a:t>Authority: the line of authority extending from upper organizational levels to the lowest levels, which clarifies who reports to whom</a:t>
            </a:r>
          </a:p>
          <a:p>
            <a:pPr lvl="0">
              <a:spcBef>
                <a:spcPts val="479"/>
              </a:spcBef>
              <a:spcAft>
                <a:spcPts val="0"/>
              </a:spcAft>
              <a:buFont typeface="Arial" pitchFamily="32"/>
              <a:buChar char="•"/>
            </a:pPr>
            <a:r>
              <a:rPr lang="en-US" sz="1800" dirty="0"/>
              <a:t>Line authority: authority that entitles a manager to direct the work of an employee</a:t>
            </a:r>
          </a:p>
          <a:p>
            <a:pPr lvl="0">
              <a:spcBef>
                <a:spcPts val="479"/>
              </a:spcBef>
              <a:spcAft>
                <a:spcPts val="0"/>
              </a:spcAft>
              <a:buFont typeface="Arial" pitchFamily="32"/>
              <a:buChar char="•"/>
            </a:pPr>
            <a:r>
              <a:rPr lang="en-US" sz="1800" dirty="0"/>
              <a:t>Staff authority: positions with some authority that have been created to support, assist, and advise those holding line authority</a:t>
            </a:r>
          </a:p>
          <a:p>
            <a:pPr lvl="0">
              <a:spcBef>
                <a:spcPts val="479"/>
              </a:spcBef>
              <a:spcAft>
                <a:spcPts val="0"/>
              </a:spcAft>
              <a:buFont typeface="Arial" pitchFamily="32"/>
              <a:buChar char="•"/>
            </a:pPr>
            <a:r>
              <a:rPr lang="en-US" sz="1800" dirty="0"/>
              <a:t>Responsibility: the obligation or expectation to perform any assigned duties</a:t>
            </a:r>
          </a:p>
          <a:p>
            <a:pPr lvl="0">
              <a:spcBef>
                <a:spcPts val="479"/>
              </a:spcBef>
              <a:spcAft>
                <a:spcPts val="0"/>
              </a:spcAft>
              <a:buFont typeface="Arial" pitchFamily="32"/>
              <a:buChar char="•"/>
            </a:pPr>
            <a:r>
              <a:rPr lang="en-US" sz="1800" dirty="0"/>
              <a:t>Unity of command: the management principle that each person should report to only one manager</a:t>
            </a:r>
          </a:p>
          <a:p>
            <a:pPr lvl="0">
              <a:spcBef>
                <a:spcPts val="479"/>
              </a:spcBef>
              <a:spcAft>
                <a:spcPts val="0"/>
              </a:spcAft>
              <a:buNone/>
            </a:pPr>
            <a:endParaRPr lang="en-US" sz="1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Designing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1D423-A0DE-2C2F-FC4A-953941B52AB8}"/>
              </a:ext>
            </a:extLst>
          </p:cNvPr>
          <p:cNvSpPr txBox="1">
            <a:spLocks noGrp="1"/>
          </p:cNvSpPr>
          <p:nvPr>
            <p:ph type="title" idx="4294967295"/>
          </p:nvPr>
        </p:nvSpPr>
        <p:spPr/>
        <p:txBody>
          <a:bodyPr/>
          <a:lstStyle/>
          <a:p>
            <a:pPr lvl="0"/>
            <a:r>
              <a:rPr lang="en-US" b="1"/>
              <a:t>Designing organisational structure</a:t>
            </a:r>
          </a:p>
        </p:txBody>
      </p:sp>
      <p:sp>
        <p:nvSpPr>
          <p:cNvPr id="3" name="Content Placeholder 2">
            <a:extLst>
              <a:ext uri="{FF2B5EF4-FFF2-40B4-BE49-F238E27FC236}">
                <a16:creationId xmlns:a16="http://schemas.microsoft.com/office/drawing/2014/main" id="{44F3D3E2-6DDB-FF66-D3E1-929C6B7DC440}"/>
              </a:ext>
            </a:extLst>
          </p:cNvPr>
          <p:cNvSpPr txBox="1">
            <a:spLocks noGrp="1"/>
          </p:cNvSpPr>
          <p:nvPr>
            <p:ph type="body" idx="4294967295"/>
          </p:nvPr>
        </p:nvSpPr>
        <p:spPr>
          <a:xfrm>
            <a:off x="457200" y="1600199"/>
            <a:ext cx="8229240" cy="4792717"/>
          </a:xfrm>
        </p:spPr>
        <p:txBody>
          <a:bodyPr/>
          <a:lstStyle/>
          <a:p>
            <a:pPr lvl="0">
              <a:spcBef>
                <a:spcPts val="479"/>
              </a:spcBef>
              <a:spcAft>
                <a:spcPts val="0"/>
              </a:spcAft>
              <a:buNone/>
            </a:pPr>
            <a:r>
              <a:rPr lang="en-US" b="1" dirty="0"/>
              <a:t>4. Span of control</a:t>
            </a:r>
          </a:p>
          <a:p>
            <a:pPr lvl="0">
              <a:spcBef>
                <a:spcPts val="479"/>
              </a:spcBef>
              <a:spcAft>
                <a:spcPts val="0"/>
              </a:spcAft>
              <a:buFont typeface="Arial" pitchFamily="32"/>
              <a:buChar char="•"/>
            </a:pPr>
            <a:r>
              <a:rPr lang="en-US" dirty="0"/>
              <a:t>The number of employees a manager can efficiently and effectively manage</a:t>
            </a:r>
          </a:p>
        </p:txBody>
      </p:sp>
      <p:sp>
        <p:nvSpPr>
          <p:cNvPr id="5" name="Title 1">
            <a:extLst>
              <a:ext uri="{FF2B5EF4-FFF2-40B4-BE49-F238E27FC236}">
                <a16:creationId xmlns:a16="http://schemas.microsoft.com/office/drawing/2014/main" id="{7B89EA54-C46B-7776-B868-25DA03892BB5}"/>
              </a:ext>
            </a:extLst>
          </p:cNvPr>
          <p:cNvSpPr/>
          <p:nvPr/>
        </p:nvSpPr>
        <p:spPr>
          <a:xfrm>
            <a:off x="3864600" y="2649600"/>
            <a:ext cx="5139360" cy="42552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defRPr sz="1800"/>
            </a:pPr>
            <a:r>
              <a:rPr lang="en-GB" sz="1800" b="0" i="0" u="none" strike="noStrike" kern="1200" spc="0">
                <a:ln>
                  <a:noFill/>
                </a:ln>
                <a:solidFill>
                  <a:srgbClr val="000000"/>
                </a:solidFill>
                <a:latin typeface="Myriad Pro" pitchFamily="18"/>
                <a:ea typeface="Microsoft YaHei" pitchFamily="2"/>
                <a:cs typeface="Arial" pitchFamily="2"/>
              </a:rPr>
              <a:t>Source: Robbins and Coulter (2021, p. 313)</a:t>
            </a:r>
          </a:p>
        </p:txBody>
      </p:sp>
      <p:pic>
        <p:nvPicPr>
          <p:cNvPr id="7" name="Picture 6">
            <a:extLst>
              <a:ext uri="{FF2B5EF4-FFF2-40B4-BE49-F238E27FC236}">
                <a16:creationId xmlns:a16="http://schemas.microsoft.com/office/drawing/2014/main" id="{24E6B04C-CBEC-2F15-B889-02E7753B1375}"/>
              </a:ext>
            </a:extLst>
          </p:cNvPr>
          <p:cNvPicPr>
            <a:picLocks noChangeAspect="1"/>
          </p:cNvPicPr>
          <p:nvPr/>
        </p:nvPicPr>
        <p:blipFill>
          <a:blip r:embed="rId3"/>
          <a:stretch>
            <a:fillRect/>
          </a:stretch>
        </p:blipFill>
        <p:spPr>
          <a:xfrm>
            <a:off x="1001111" y="3354666"/>
            <a:ext cx="6377152" cy="3383274"/>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Designing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F75F4-8926-7F2C-CAE8-ADE08D1D1DC3}"/>
              </a:ext>
            </a:extLst>
          </p:cNvPr>
          <p:cNvSpPr txBox="1">
            <a:spLocks noGrp="1"/>
          </p:cNvSpPr>
          <p:nvPr>
            <p:ph type="title" idx="4294967295"/>
          </p:nvPr>
        </p:nvSpPr>
        <p:spPr/>
        <p:txBody>
          <a:bodyPr/>
          <a:lstStyle/>
          <a:p>
            <a:pPr lvl="0"/>
            <a:r>
              <a:rPr lang="en-US" b="1"/>
              <a:t>Designing organisational structure</a:t>
            </a:r>
          </a:p>
        </p:txBody>
      </p:sp>
      <p:sp>
        <p:nvSpPr>
          <p:cNvPr id="3" name="Content Placeholder 2">
            <a:extLst>
              <a:ext uri="{FF2B5EF4-FFF2-40B4-BE49-F238E27FC236}">
                <a16:creationId xmlns:a16="http://schemas.microsoft.com/office/drawing/2014/main" id="{2E520B48-5776-6A8C-6A42-5111FA1ABDE1}"/>
              </a:ext>
            </a:extLst>
          </p:cNvPr>
          <p:cNvSpPr txBox="1">
            <a:spLocks noGrp="1"/>
          </p:cNvSpPr>
          <p:nvPr>
            <p:ph type="body" idx="4294967295"/>
          </p:nvPr>
        </p:nvSpPr>
        <p:spPr/>
        <p:txBody>
          <a:bodyPr/>
          <a:lstStyle/>
          <a:p>
            <a:pPr lvl="0">
              <a:spcBef>
                <a:spcPts val="479"/>
              </a:spcBef>
              <a:spcAft>
                <a:spcPts val="0"/>
              </a:spcAft>
              <a:buNone/>
            </a:pPr>
            <a:r>
              <a:rPr lang="en-US" b="1" dirty="0"/>
              <a:t>5. </a:t>
            </a:r>
            <a:r>
              <a:rPr lang="en-US" b="1" dirty="0" err="1"/>
              <a:t>Centralisation</a:t>
            </a:r>
            <a:r>
              <a:rPr lang="en-US" b="1" dirty="0"/>
              <a:t> and </a:t>
            </a:r>
            <a:r>
              <a:rPr lang="en-US" b="1" dirty="0" err="1"/>
              <a:t>decentralisation</a:t>
            </a:r>
            <a:endParaRPr lang="en-US" b="1" dirty="0"/>
          </a:p>
          <a:p>
            <a:pPr lvl="0">
              <a:spcBef>
                <a:spcPts val="479"/>
              </a:spcBef>
              <a:spcAft>
                <a:spcPts val="0"/>
              </a:spcAft>
              <a:buFont typeface="Arial" pitchFamily="32"/>
              <a:buChar char="•"/>
            </a:pPr>
            <a:r>
              <a:rPr lang="en-US" dirty="0" err="1"/>
              <a:t>Centralisation</a:t>
            </a:r>
            <a:r>
              <a:rPr lang="en-US" dirty="0"/>
              <a:t>: the degree to which decision making is concentrated at upper levels of the organization</a:t>
            </a:r>
          </a:p>
          <a:p>
            <a:pPr lvl="0">
              <a:spcBef>
                <a:spcPts val="479"/>
              </a:spcBef>
              <a:spcAft>
                <a:spcPts val="0"/>
              </a:spcAft>
              <a:buFont typeface="Arial" pitchFamily="32"/>
              <a:buChar char="•"/>
            </a:pPr>
            <a:r>
              <a:rPr lang="en-US" dirty="0" err="1"/>
              <a:t>Decentralisation</a:t>
            </a:r>
            <a:r>
              <a:rPr lang="en-US" dirty="0"/>
              <a:t>: the degree to which lower-level employees provide input or actually make decisions</a:t>
            </a:r>
          </a:p>
          <a:p>
            <a:pPr lvl="0">
              <a:spcBef>
                <a:spcPts val="479"/>
              </a:spcBef>
              <a:spcAft>
                <a:spcPts val="0"/>
              </a:spcAft>
              <a:buFont typeface="Arial" pitchFamily="32"/>
              <a:buChar char="•"/>
            </a:pPr>
            <a:r>
              <a:rPr lang="en-US" dirty="0"/>
              <a:t>Employee empowerment: giving employees more authority (power) to make decisions</a:t>
            </a:r>
          </a:p>
          <a:p>
            <a:pPr lvl="0">
              <a:spcBef>
                <a:spcPts val="479"/>
              </a:spcBef>
              <a:spcAft>
                <a:spcPts val="0"/>
              </a:spcAft>
              <a:buFont typeface="Arial" pitchFamily="32"/>
              <a:buChar char="•"/>
            </a:pPr>
            <a:r>
              <a:rPr lang="en-US" dirty="0"/>
              <a:t>Delegation: giving the power of making decision to lower levels of management.</a:t>
            </a:r>
          </a:p>
          <a:p>
            <a:pPr lvl="0">
              <a:spcBef>
                <a:spcPts val="479"/>
              </a:spcBef>
              <a:spcAft>
                <a:spcPts val="0"/>
              </a:spcAft>
              <a:buNone/>
            </a:pPr>
            <a:endParaRPr lang="en-US" dirty="0"/>
          </a:p>
          <a:p>
            <a:pPr lvl="0">
              <a:spcBef>
                <a:spcPts val="479"/>
              </a:spcBef>
              <a:spcAft>
                <a:spcPts val="0"/>
              </a:spcAft>
              <a:buNone/>
            </a:pP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Designing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FA86F-31F6-9AAC-8CF0-B615BCC6ED54}"/>
              </a:ext>
            </a:extLst>
          </p:cNvPr>
          <p:cNvSpPr txBox="1">
            <a:spLocks noGrp="1"/>
          </p:cNvSpPr>
          <p:nvPr>
            <p:ph type="title" idx="4294967295"/>
          </p:nvPr>
        </p:nvSpPr>
        <p:spPr/>
        <p:txBody>
          <a:bodyPr/>
          <a:lstStyle/>
          <a:p>
            <a:pPr lvl="0"/>
            <a:r>
              <a:rPr lang="en-US" b="1"/>
              <a:t>Designing organisational structure</a:t>
            </a:r>
          </a:p>
        </p:txBody>
      </p:sp>
      <p:sp>
        <p:nvSpPr>
          <p:cNvPr id="3" name="Content Placeholder 2">
            <a:extLst>
              <a:ext uri="{FF2B5EF4-FFF2-40B4-BE49-F238E27FC236}">
                <a16:creationId xmlns:a16="http://schemas.microsoft.com/office/drawing/2014/main" id="{ACD848ED-6D60-FC6A-BB73-DF128B66B644}"/>
              </a:ext>
            </a:extLst>
          </p:cNvPr>
          <p:cNvSpPr txBox="1">
            <a:spLocks noGrp="1"/>
          </p:cNvSpPr>
          <p:nvPr>
            <p:ph type="body" idx="4294967295"/>
          </p:nvPr>
        </p:nvSpPr>
        <p:spPr>
          <a:xfrm>
            <a:off x="457200" y="1600200"/>
            <a:ext cx="8229240" cy="3916080"/>
          </a:xfrm>
        </p:spPr>
        <p:txBody>
          <a:bodyPr/>
          <a:lstStyle/>
          <a:p>
            <a:pPr lvl="0" hangingPunct="1">
              <a:spcBef>
                <a:spcPts val="601"/>
              </a:spcBef>
              <a:spcAft>
                <a:spcPts val="0"/>
              </a:spcAft>
              <a:buNone/>
            </a:pPr>
            <a:r>
              <a:rPr lang="en-US" sz="2000" b="1"/>
              <a:t>Advantages of centralisation</a:t>
            </a:r>
          </a:p>
          <a:p>
            <a:pPr lvl="0" hangingPunct="1">
              <a:spcBef>
                <a:spcPts val="601"/>
              </a:spcBef>
              <a:spcAft>
                <a:spcPts val="0"/>
              </a:spcAft>
              <a:buAutoNum type="arabicPeriod"/>
            </a:pPr>
            <a:r>
              <a:rPr lang="en-US" sz="1800"/>
              <a:t>the easier implementation of a common policy for the organisation as a whole;</a:t>
            </a:r>
          </a:p>
          <a:p>
            <a:pPr lvl="0" hangingPunct="1">
              <a:spcBef>
                <a:spcPts val="601"/>
              </a:spcBef>
              <a:spcAft>
                <a:spcPts val="0"/>
              </a:spcAft>
              <a:buAutoNum type="arabicPeriod"/>
            </a:pPr>
            <a:r>
              <a:rPr lang="en-US" sz="1800"/>
              <a:t>provides a consistent strategy across the organisation;</a:t>
            </a:r>
          </a:p>
          <a:p>
            <a:pPr lvl="0" hangingPunct="1">
              <a:spcBef>
                <a:spcPts val="601"/>
              </a:spcBef>
              <a:spcAft>
                <a:spcPts val="0"/>
              </a:spcAft>
              <a:buAutoNum type="arabicPeriod"/>
            </a:pPr>
            <a:r>
              <a:rPr lang="en-US" sz="1800"/>
              <a:t>prevents sub-units from becoming too independent;</a:t>
            </a:r>
          </a:p>
          <a:p>
            <a:pPr lvl="0" hangingPunct="1">
              <a:spcBef>
                <a:spcPts val="601"/>
              </a:spcBef>
              <a:spcAft>
                <a:spcPts val="0"/>
              </a:spcAft>
              <a:buAutoNum type="arabicPeriod"/>
            </a:pPr>
            <a:r>
              <a:rPr lang="en-US" sz="1800"/>
              <a:t>makes for easier co-ordination and management control;</a:t>
            </a:r>
          </a:p>
          <a:p>
            <a:pPr lvl="0" hangingPunct="1">
              <a:spcBef>
                <a:spcPts val="601"/>
              </a:spcBef>
              <a:spcAft>
                <a:spcPts val="0"/>
              </a:spcAft>
              <a:buAutoNum type="arabicPeriod"/>
            </a:pPr>
            <a:r>
              <a:rPr lang="en-US" sz="1800"/>
              <a:t>improved economies of scale and a reduction in overhead costs;</a:t>
            </a:r>
          </a:p>
          <a:p>
            <a:pPr lvl="0" hangingPunct="1">
              <a:spcBef>
                <a:spcPts val="601"/>
              </a:spcBef>
              <a:spcAft>
                <a:spcPts val="0"/>
              </a:spcAft>
              <a:buAutoNum type="arabicPeriod"/>
            </a:pPr>
            <a:r>
              <a:rPr lang="en-US" sz="1800"/>
              <a:t>greater use of specialisation, including better facilities and equipment;</a:t>
            </a:r>
          </a:p>
          <a:p>
            <a:pPr lvl="0" hangingPunct="1">
              <a:spcBef>
                <a:spcPts val="601"/>
              </a:spcBef>
              <a:spcAft>
                <a:spcPts val="0"/>
              </a:spcAft>
              <a:buAutoNum type="arabicPeriod"/>
            </a:pPr>
            <a:r>
              <a:rPr lang="en-US" sz="1800"/>
              <a:t>improved decision-making, which might otherwise be slower and a result of compromise because of diﬀused authority.</a:t>
            </a:r>
          </a:p>
        </p:txBody>
      </p:sp>
      <p:sp>
        <p:nvSpPr>
          <p:cNvPr id="4" name="Date Placeholder 3">
            <a:extLst>
              <a:ext uri="{FF2B5EF4-FFF2-40B4-BE49-F238E27FC236}">
                <a16:creationId xmlns:a16="http://schemas.microsoft.com/office/drawing/2014/main" id="{DD062DB6-9FD5-C7DF-7A42-7DAF24D18091}"/>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BE6E856B-2C22-4434-97C6-7D5C078B83B9}"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B510F061-88AB-3004-EF47-F4CE9A0F52BC}"/>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107F9228-6A8C-4873-A15E-65177B70E05F}" type="slidenum">
              <a:rPr/>
              <a:t>17</a:t>
            </a:fld>
            <a:endParaRPr lang="en-GB" sz="1200">
              <a:solidFill>
                <a:srgbClr val="000000"/>
              </a:solidFill>
              <a:latin typeface="Myriad Pro" pitchFamily="18"/>
              <a:cs typeface="Tahoma" pitchFamily="2"/>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Designing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61A3C-DDEF-F44C-BD04-C1B7B586489C}"/>
              </a:ext>
            </a:extLst>
          </p:cNvPr>
          <p:cNvSpPr txBox="1">
            <a:spLocks noGrp="1"/>
          </p:cNvSpPr>
          <p:nvPr>
            <p:ph type="title" idx="4294967295"/>
          </p:nvPr>
        </p:nvSpPr>
        <p:spPr/>
        <p:txBody>
          <a:bodyPr/>
          <a:lstStyle/>
          <a:p>
            <a:pPr lvl="0"/>
            <a:r>
              <a:rPr lang="en-US" b="1" dirty="0"/>
              <a:t>Designing </a:t>
            </a:r>
            <a:r>
              <a:rPr lang="en-US" b="1" dirty="0" err="1"/>
              <a:t>organisational</a:t>
            </a:r>
            <a:r>
              <a:rPr lang="en-US" b="1" dirty="0"/>
              <a:t> structure</a:t>
            </a:r>
          </a:p>
        </p:txBody>
      </p:sp>
      <p:sp>
        <p:nvSpPr>
          <p:cNvPr id="3" name="Content Placeholder 2">
            <a:extLst>
              <a:ext uri="{FF2B5EF4-FFF2-40B4-BE49-F238E27FC236}">
                <a16:creationId xmlns:a16="http://schemas.microsoft.com/office/drawing/2014/main" id="{5BB55778-02A6-082D-4842-6312B88C5560}"/>
              </a:ext>
            </a:extLst>
          </p:cNvPr>
          <p:cNvSpPr txBox="1">
            <a:spLocks noGrp="1"/>
          </p:cNvSpPr>
          <p:nvPr>
            <p:ph type="body" idx="4294967295"/>
          </p:nvPr>
        </p:nvSpPr>
        <p:spPr>
          <a:xfrm>
            <a:off x="457200" y="1600200"/>
            <a:ext cx="8229240" cy="3916080"/>
          </a:xfrm>
        </p:spPr>
        <p:txBody>
          <a:bodyPr/>
          <a:lstStyle/>
          <a:p>
            <a:pPr lvl="0" hangingPunct="1">
              <a:spcBef>
                <a:spcPts val="601"/>
              </a:spcBef>
              <a:spcAft>
                <a:spcPts val="0"/>
              </a:spcAft>
              <a:buNone/>
            </a:pPr>
            <a:r>
              <a:rPr lang="en-US" sz="2000" b="1" dirty="0"/>
              <a:t>Advantages of </a:t>
            </a:r>
            <a:r>
              <a:rPr lang="en-US" sz="2000" b="1" dirty="0" err="1"/>
              <a:t>decentralisation</a:t>
            </a:r>
            <a:endParaRPr lang="en-US" sz="2000" b="1" dirty="0"/>
          </a:p>
          <a:p>
            <a:pPr lvl="0" hangingPunct="1">
              <a:spcBef>
                <a:spcPts val="601"/>
              </a:spcBef>
              <a:spcAft>
                <a:spcPts val="0"/>
              </a:spcAft>
              <a:buAutoNum type="arabicPeriod"/>
            </a:pPr>
            <a:r>
              <a:rPr lang="en-US" sz="1800" dirty="0"/>
              <a:t>enables decisions to be made closer to the operational level of work</a:t>
            </a:r>
          </a:p>
          <a:p>
            <a:pPr lvl="0" hangingPunct="1">
              <a:spcBef>
                <a:spcPts val="601"/>
              </a:spcBef>
              <a:spcAft>
                <a:spcPts val="0"/>
              </a:spcAft>
              <a:buAutoNum type="arabicPeriod"/>
            </a:pPr>
            <a:r>
              <a:rPr lang="en-US" sz="1800" dirty="0"/>
              <a:t>increased responsiveness to local circumstances;</a:t>
            </a:r>
          </a:p>
          <a:p>
            <a:pPr lvl="0" hangingPunct="1">
              <a:spcBef>
                <a:spcPts val="601"/>
              </a:spcBef>
              <a:spcAft>
                <a:spcPts val="0"/>
              </a:spcAft>
              <a:buAutoNum type="arabicPeriod"/>
            </a:pPr>
            <a:r>
              <a:rPr lang="en-US" sz="1800" dirty="0"/>
              <a:t>improved level of personal customer service;</a:t>
            </a:r>
          </a:p>
          <a:p>
            <a:pPr lvl="0" hangingPunct="1">
              <a:spcBef>
                <a:spcPts val="601"/>
              </a:spcBef>
              <a:spcAft>
                <a:spcPts val="0"/>
              </a:spcAft>
              <a:buAutoNum type="arabicPeriod"/>
            </a:pPr>
            <a:r>
              <a:rPr lang="en-US" sz="1800" dirty="0"/>
              <a:t>more in keeping with developments in ﬂatter and more ﬂexible structures;</a:t>
            </a:r>
          </a:p>
          <a:p>
            <a:pPr lvl="0" hangingPunct="1">
              <a:spcBef>
                <a:spcPts val="601"/>
              </a:spcBef>
              <a:spcAft>
                <a:spcPts val="0"/>
              </a:spcAft>
              <a:buAutoNum type="arabicPeriod"/>
            </a:pPr>
            <a:r>
              <a:rPr lang="en-US" sz="1800" dirty="0"/>
              <a:t>support services, such as administration, are more likely to be eﬀective if provided as close as possible to the activities they are intended to serve;</a:t>
            </a:r>
          </a:p>
          <a:p>
            <a:pPr lvl="0" hangingPunct="1">
              <a:spcBef>
                <a:spcPts val="601"/>
              </a:spcBef>
              <a:spcAft>
                <a:spcPts val="0"/>
              </a:spcAft>
              <a:buAutoNum type="arabicPeriod"/>
            </a:pPr>
            <a:r>
              <a:rPr lang="en-US" sz="1800" dirty="0"/>
              <a:t>provides opportunities for training and development in management;</a:t>
            </a:r>
          </a:p>
          <a:p>
            <a:pPr lvl="0" hangingPunct="1">
              <a:spcBef>
                <a:spcPts val="601"/>
              </a:spcBef>
              <a:spcAft>
                <a:spcPts val="0"/>
              </a:spcAft>
              <a:buAutoNum type="arabicPeriod"/>
            </a:pPr>
            <a:r>
              <a:rPr lang="en-US" sz="1800" dirty="0"/>
              <a:t>usually, it has an encouraging eﬀect on the motivation and morale of staﬀ.</a:t>
            </a:r>
          </a:p>
        </p:txBody>
      </p:sp>
      <p:sp>
        <p:nvSpPr>
          <p:cNvPr id="4" name="Date Placeholder 3">
            <a:extLst>
              <a:ext uri="{FF2B5EF4-FFF2-40B4-BE49-F238E27FC236}">
                <a16:creationId xmlns:a16="http://schemas.microsoft.com/office/drawing/2014/main" id="{FDBF81FA-5490-5AF2-185A-3C622BFBA335}"/>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A2E023A4-0100-409F-BA1E-C3DA50B64EEE}"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EA158AAD-E064-3D59-A987-DB782D2F220F}"/>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92B42244-3BFB-4945-9B3A-D2C8167D0A56}" type="slidenum">
              <a:rPr/>
              <a:t>18</a:t>
            </a:fld>
            <a:endParaRPr lang="en-GB" sz="1200">
              <a:solidFill>
                <a:srgbClr val="000000"/>
              </a:solidFill>
              <a:latin typeface="Myriad Pro" pitchFamily="18"/>
              <a:cs typeface="Tahoma" pitchFamily="2"/>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Designing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D03DA-0296-D6E8-20E2-838EFB026A81}"/>
              </a:ext>
            </a:extLst>
          </p:cNvPr>
          <p:cNvSpPr txBox="1">
            <a:spLocks noGrp="1"/>
          </p:cNvSpPr>
          <p:nvPr>
            <p:ph type="title" idx="4294967295"/>
          </p:nvPr>
        </p:nvSpPr>
        <p:spPr/>
        <p:txBody>
          <a:bodyPr/>
          <a:lstStyle/>
          <a:p>
            <a:pPr lvl="0"/>
            <a:r>
              <a:rPr lang="en-US" b="1"/>
              <a:t>Designing organisational structure</a:t>
            </a:r>
          </a:p>
        </p:txBody>
      </p:sp>
      <p:sp>
        <p:nvSpPr>
          <p:cNvPr id="3" name="Content Placeholder 2">
            <a:extLst>
              <a:ext uri="{FF2B5EF4-FFF2-40B4-BE49-F238E27FC236}">
                <a16:creationId xmlns:a16="http://schemas.microsoft.com/office/drawing/2014/main" id="{65BC5C0E-90A6-89EC-C91D-C2E0D3D55AEB}"/>
              </a:ext>
            </a:extLst>
          </p:cNvPr>
          <p:cNvSpPr txBox="1">
            <a:spLocks noGrp="1"/>
          </p:cNvSpPr>
          <p:nvPr>
            <p:ph type="body" idx="4294967295"/>
          </p:nvPr>
        </p:nvSpPr>
        <p:spPr/>
        <p:txBody>
          <a:bodyPr/>
          <a:lstStyle/>
          <a:p>
            <a:pPr lvl="0">
              <a:spcBef>
                <a:spcPts val="479"/>
              </a:spcBef>
              <a:spcAft>
                <a:spcPts val="0"/>
              </a:spcAft>
              <a:buNone/>
            </a:pPr>
            <a:r>
              <a:rPr lang="en-US"/>
              <a:t>5. Centralisation and decentralisation</a:t>
            </a:r>
          </a:p>
          <a:p>
            <a:pPr lvl="0">
              <a:spcBef>
                <a:spcPts val="479"/>
              </a:spcBef>
              <a:spcAft>
                <a:spcPts val="0"/>
              </a:spcAft>
              <a:buNone/>
            </a:pPr>
            <a:endParaRPr lang="en-US"/>
          </a:p>
        </p:txBody>
      </p:sp>
      <p:graphicFrame>
        <p:nvGraphicFramePr>
          <p:cNvPr id="4" name="Table 3">
            <a:extLst>
              <a:ext uri="{FF2B5EF4-FFF2-40B4-BE49-F238E27FC236}">
                <a16:creationId xmlns:a16="http://schemas.microsoft.com/office/drawing/2014/main" id="{3C48860F-C69C-7ADC-60CC-D6A1DB0271F7}"/>
              </a:ext>
            </a:extLst>
          </p:cNvPr>
          <p:cNvGraphicFramePr>
            <a:graphicFrameLocks noGrp="1"/>
          </p:cNvGraphicFramePr>
          <p:nvPr/>
        </p:nvGraphicFramePr>
        <p:xfrm>
          <a:off x="0" y="2035799"/>
          <a:ext cx="9143640" cy="3696479"/>
        </p:xfrm>
        <a:graphic>
          <a:graphicData uri="http://schemas.openxmlformats.org/drawingml/2006/table">
            <a:tbl>
              <a:tblPr/>
              <a:tblGrid>
                <a:gridCol w="4610880">
                  <a:extLst>
                    <a:ext uri="{9D8B030D-6E8A-4147-A177-3AD203B41FA5}">
                      <a16:colId xmlns:a16="http://schemas.microsoft.com/office/drawing/2014/main" val="299683084"/>
                    </a:ext>
                  </a:extLst>
                </a:gridCol>
                <a:gridCol w="4532760">
                  <a:extLst>
                    <a:ext uri="{9D8B030D-6E8A-4147-A177-3AD203B41FA5}">
                      <a16:colId xmlns:a16="http://schemas.microsoft.com/office/drawing/2014/main" val="818793664"/>
                    </a:ext>
                  </a:extLst>
                </a:gridCol>
              </a:tblGrid>
              <a:tr h="300600">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More Centralization</a:t>
                      </a:r>
                    </a:p>
                  </a:txBody>
                  <a:tcPr/>
                </a:tc>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More Decentralization</a:t>
                      </a:r>
                    </a:p>
                  </a:txBody>
                  <a:tcPr/>
                </a:tc>
                <a:extLst>
                  <a:ext uri="{0D108BD9-81ED-4DB2-BD59-A6C34878D82A}">
                    <a16:rowId xmlns:a16="http://schemas.microsoft.com/office/drawing/2014/main" val="3939736049"/>
                  </a:ext>
                </a:extLst>
              </a:tr>
              <a:tr h="300600">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Environment is stable.</a:t>
                      </a:r>
                    </a:p>
                  </a:txBody>
                  <a:tcPr/>
                </a:tc>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Environment is complex, uncertain.</a:t>
                      </a:r>
                    </a:p>
                  </a:txBody>
                  <a:tcPr/>
                </a:tc>
                <a:extLst>
                  <a:ext uri="{0D108BD9-81ED-4DB2-BD59-A6C34878D82A}">
                    <a16:rowId xmlns:a16="http://schemas.microsoft.com/office/drawing/2014/main" val="1703014665"/>
                  </a:ext>
                </a:extLst>
              </a:tr>
              <a:tr h="718200">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Lower-level managers are not as capable or experienced at making decisions as upper-level managers.</a:t>
                      </a:r>
                    </a:p>
                  </a:txBody>
                  <a:tcPr/>
                </a:tc>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Lower-level managers are capable and experienced at making decisions.</a:t>
                      </a:r>
                    </a:p>
                  </a:txBody>
                  <a:tcPr/>
                </a:tc>
                <a:extLst>
                  <a:ext uri="{0D108BD9-81ED-4DB2-BD59-A6C34878D82A}">
                    <a16:rowId xmlns:a16="http://schemas.microsoft.com/office/drawing/2014/main" val="3953455719"/>
                  </a:ext>
                </a:extLst>
              </a:tr>
              <a:tr h="509399">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Lower-level managers do not want a say in decisions.</a:t>
                      </a:r>
                    </a:p>
                  </a:txBody>
                  <a:tcPr/>
                </a:tc>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Lower-level managers want a voice in decisions.</a:t>
                      </a:r>
                    </a:p>
                  </a:txBody>
                  <a:tcPr/>
                </a:tc>
                <a:extLst>
                  <a:ext uri="{0D108BD9-81ED-4DB2-BD59-A6C34878D82A}">
                    <a16:rowId xmlns:a16="http://schemas.microsoft.com/office/drawing/2014/main" val="2474376117"/>
                  </a:ext>
                </a:extLst>
              </a:tr>
              <a:tr h="300600">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Decisions are relatively minor.</a:t>
                      </a:r>
                    </a:p>
                  </a:txBody>
                  <a:tcPr/>
                </a:tc>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Decisions are significant.</a:t>
                      </a:r>
                    </a:p>
                  </a:txBody>
                  <a:tcPr/>
                </a:tc>
                <a:extLst>
                  <a:ext uri="{0D108BD9-81ED-4DB2-BD59-A6C34878D82A}">
                    <a16:rowId xmlns:a16="http://schemas.microsoft.com/office/drawing/2014/main" val="3110596568"/>
                  </a:ext>
                </a:extLst>
              </a:tr>
              <a:tr h="509399">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Organization is facing a crisis or the risk of company failure.</a:t>
                      </a:r>
                    </a:p>
                  </a:txBody>
                  <a:tcPr/>
                </a:tc>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Corporate culture is open to allowing managers a say in what happens.</a:t>
                      </a:r>
                    </a:p>
                  </a:txBody>
                  <a:tcPr/>
                </a:tc>
                <a:extLst>
                  <a:ext uri="{0D108BD9-81ED-4DB2-BD59-A6C34878D82A}">
                    <a16:rowId xmlns:a16="http://schemas.microsoft.com/office/drawing/2014/main" val="1945597557"/>
                  </a:ext>
                </a:extLst>
              </a:tr>
              <a:tr h="300600">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Company is large.</a:t>
                      </a:r>
                    </a:p>
                  </a:txBody>
                  <a:tcPr/>
                </a:tc>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Company is geographically dispersed.</a:t>
                      </a:r>
                    </a:p>
                  </a:txBody>
                  <a:tcPr/>
                </a:tc>
                <a:extLst>
                  <a:ext uri="{0D108BD9-81ED-4DB2-BD59-A6C34878D82A}">
                    <a16:rowId xmlns:a16="http://schemas.microsoft.com/office/drawing/2014/main" val="2931548551"/>
                  </a:ext>
                </a:extLst>
              </a:tr>
              <a:tr h="718200">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Effective implementation of company strategies depends on managers retaining say over what happens.</a:t>
                      </a:r>
                    </a:p>
                  </a:txBody>
                  <a:tcPr/>
                </a:tc>
                <a:tc>
                  <a:txBody>
                    <a:bodyPr/>
                    <a:lstStyle/>
                    <a:p>
                      <a:pPr marL="0" marR="0" lvl="0" indent="0" algn="l" rtl="0" hangingPunct="1">
                        <a:lnSpc>
                          <a:spcPct val="100000"/>
                        </a:lnSpc>
                        <a:spcBef>
                          <a:spcPts val="0"/>
                        </a:spcBef>
                        <a:spcAft>
                          <a:spcPts val="0"/>
                        </a:spcAft>
                        <a:buNone/>
                        <a:tabLst/>
                      </a:pPr>
                      <a:r>
                        <a:rPr lang="en-GB" sz="1400" b="0" i="0" u="none" strike="noStrike" kern="1200" spc="0">
                          <a:ln>
                            <a:noFill/>
                          </a:ln>
                          <a:solidFill>
                            <a:srgbClr val="000000"/>
                          </a:solidFill>
                          <a:latin typeface="Myriad Pro" pitchFamily="18"/>
                          <a:ea typeface="Microsoft YaHei" pitchFamily="2"/>
                          <a:cs typeface="Arial" pitchFamily="2"/>
                        </a:rPr>
                        <a:t>Effective implementation of company strategies depends on managers having involvement and flexibility to make decisions.</a:t>
                      </a:r>
                    </a:p>
                  </a:txBody>
                  <a:tcPr/>
                </a:tc>
                <a:extLst>
                  <a:ext uri="{0D108BD9-81ED-4DB2-BD59-A6C34878D82A}">
                    <a16:rowId xmlns:a16="http://schemas.microsoft.com/office/drawing/2014/main" val="809882789"/>
                  </a:ext>
                </a:extLst>
              </a:tr>
            </a:tbl>
          </a:graphicData>
        </a:graphic>
      </p:graphicFrame>
      <p:sp>
        <p:nvSpPr>
          <p:cNvPr id="5" name="Title 1">
            <a:extLst>
              <a:ext uri="{FF2B5EF4-FFF2-40B4-BE49-F238E27FC236}">
                <a16:creationId xmlns:a16="http://schemas.microsoft.com/office/drawing/2014/main" id="{79969BA2-91B5-66EF-E5A5-E11629D3C5A1}"/>
              </a:ext>
            </a:extLst>
          </p:cNvPr>
          <p:cNvSpPr/>
          <p:nvPr/>
        </p:nvSpPr>
        <p:spPr>
          <a:xfrm>
            <a:off x="4397760" y="1174320"/>
            <a:ext cx="4659480" cy="42552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defRPr sz="1800"/>
            </a:pPr>
            <a:r>
              <a:rPr lang="en-GB" sz="1800" b="0" i="0" u="none" strike="noStrike" kern="1200" spc="0">
                <a:ln>
                  <a:noFill/>
                </a:ln>
                <a:solidFill>
                  <a:srgbClr val="000000"/>
                </a:solidFill>
                <a:latin typeface="Myriad Pro" pitchFamily="18"/>
                <a:ea typeface="Microsoft YaHei" pitchFamily="2"/>
                <a:cs typeface="Arial" pitchFamily="2"/>
              </a:rPr>
              <a:t>Source: Robbins and Coulter (2021, p. 314)</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Designing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8E45B-A555-F723-8D1A-01BCFD21F266}"/>
              </a:ext>
            </a:extLst>
          </p:cNvPr>
          <p:cNvSpPr txBox="1">
            <a:spLocks noGrp="1"/>
          </p:cNvSpPr>
          <p:nvPr>
            <p:ph type="title" idx="4294967295"/>
          </p:nvPr>
        </p:nvSpPr>
        <p:spPr/>
        <p:txBody>
          <a:bodyPr/>
          <a:lstStyle/>
          <a:p>
            <a:pPr lvl="0"/>
            <a:r>
              <a:rPr lang="en-US" b="1"/>
              <a:t>Designing organisational structure</a:t>
            </a:r>
          </a:p>
        </p:txBody>
      </p:sp>
      <p:sp>
        <p:nvSpPr>
          <p:cNvPr id="3" name="Content Placeholder 2">
            <a:extLst>
              <a:ext uri="{FF2B5EF4-FFF2-40B4-BE49-F238E27FC236}">
                <a16:creationId xmlns:a16="http://schemas.microsoft.com/office/drawing/2014/main" id="{51691DCB-2626-231F-6783-DC7970D04C8C}"/>
              </a:ext>
            </a:extLst>
          </p:cNvPr>
          <p:cNvSpPr txBox="1">
            <a:spLocks noGrp="1"/>
          </p:cNvSpPr>
          <p:nvPr>
            <p:ph type="body" idx="4294967295"/>
          </p:nvPr>
        </p:nvSpPr>
        <p:spPr/>
        <p:txBody>
          <a:bodyPr/>
          <a:lstStyle/>
          <a:p>
            <a:pPr lvl="0">
              <a:spcBef>
                <a:spcPts val="479"/>
              </a:spcBef>
              <a:spcAft>
                <a:spcPts val="0"/>
              </a:spcAft>
              <a:buNone/>
            </a:pPr>
            <a:r>
              <a:rPr lang="en-US" b="1" dirty="0"/>
              <a:t>6. </a:t>
            </a:r>
            <a:r>
              <a:rPr lang="en-US" b="1" dirty="0" err="1"/>
              <a:t>Formalisation</a:t>
            </a:r>
            <a:endParaRPr lang="en-US" b="1" dirty="0"/>
          </a:p>
          <a:p>
            <a:pPr lvl="0">
              <a:spcBef>
                <a:spcPts val="479"/>
              </a:spcBef>
              <a:spcAft>
                <a:spcPts val="0"/>
              </a:spcAft>
              <a:buFont typeface="Arial" pitchFamily="32"/>
              <a:buChar char="•"/>
            </a:pPr>
            <a:r>
              <a:rPr lang="en-US" dirty="0"/>
              <a:t>How standardized an organization’s jobs are and the extent to which employee behavior is guided by rules and procedures</a:t>
            </a:r>
          </a:p>
          <a:p>
            <a:pPr lvl="0">
              <a:spcBef>
                <a:spcPts val="479"/>
              </a:spcBef>
              <a:spcAft>
                <a:spcPts val="0"/>
              </a:spcAft>
              <a:buNone/>
            </a:pP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Dimensions of organisational stru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6D3CA-FF2F-8AB8-F42D-D8C40A8BF1E3}"/>
              </a:ext>
            </a:extLst>
          </p:cNvPr>
          <p:cNvSpPr txBox="1">
            <a:spLocks noGrp="1"/>
          </p:cNvSpPr>
          <p:nvPr>
            <p:ph type="title" idx="4294967295"/>
          </p:nvPr>
        </p:nvSpPr>
        <p:spPr>
          <a:xfrm>
            <a:off x="2613960" y="274680"/>
            <a:ext cx="6072479" cy="1142640"/>
          </a:xfrm>
        </p:spPr>
        <p:txBody>
          <a:bodyPr/>
          <a:lstStyle/>
          <a:p>
            <a:pPr lvl="0"/>
            <a:r>
              <a:rPr lang="en-US" b="1" dirty="0"/>
              <a:t>Dimensions of </a:t>
            </a:r>
            <a:r>
              <a:rPr lang="en-US" b="1" dirty="0" err="1"/>
              <a:t>organisational</a:t>
            </a:r>
            <a:r>
              <a:rPr lang="en-US" b="1" dirty="0"/>
              <a:t> structure</a:t>
            </a:r>
          </a:p>
        </p:txBody>
      </p:sp>
      <p:sp>
        <p:nvSpPr>
          <p:cNvPr id="3" name="Title 1">
            <a:extLst>
              <a:ext uri="{FF2B5EF4-FFF2-40B4-BE49-F238E27FC236}">
                <a16:creationId xmlns:a16="http://schemas.microsoft.com/office/drawing/2014/main" id="{7B9D6935-6C03-E69F-0B62-75609FC451AE}"/>
              </a:ext>
            </a:extLst>
          </p:cNvPr>
          <p:cNvSpPr/>
          <p:nvPr/>
        </p:nvSpPr>
        <p:spPr>
          <a:xfrm>
            <a:off x="457200" y="274680"/>
            <a:ext cx="2156400" cy="114264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92D050"/>
          </a:solidFill>
          <a:ln w="25560">
            <a:solidFill>
              <a:srgbClr val="0084B4"/>
            </a:solid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defRPr sz="1800"/>
            </a:pPr>
            <a:r>
              <a:rPr lang="en-GB" sz="3300" b="0" i="0" u="none" strike="noStrike" kern="1200" spc="0">
                <a:ln>
                  <a:noFill/>
                </a:ln>
                <a:solidFill>
                  <a:srgbClr val="000000"/>
                </a:solidFill>
                <a:latin typeface="Arial" pitchFamily="34"/>
                <a:ea typeface="Microsoft YaHei" pitchFamily="2"/>
                <a:cs typeface="Arial" pitchFamily="34"/>
              </a:rPr>
              <a:t>Activity</a:t>
            </a:r>
          </a:p>
        </p:txBody>
      </p:sp>
      <p:sp>
        <p:nvSpPr>
          <p:cNvPr id="4" name="Content Placeholder 2">
            <a:extLst>
              <a:ext uri="{FF2B5EF4-FFF2-40B4-BE49-F238E27FC236}">
                <a16:creationId xmlns:a16="http://schemas.microsoft.com/office/drawing/2014/main" id="{4AD968C4-A48B-6176-22DB-AE5BEAD00BC3}"/>
              </a:ext>
            </a:extLst>
          </p:cNvPr>
          <p:cNvSpPr txBox="1">
            <a:spLocks noGrp="1"/>
          </p:cNvSpPr>
          <p:nvPr>
            <p:ph type="body" idx="4294967295"/>
          </p:nvPr>
        </p:nvSpPr>
        <p:spPr>
          <a:xfrm>
            <a:off x="457200" y="1600200"/>
            <a:ext cx="8379372" cy="3916800"/>
          </a:xfrm>
        </p:spPr>
        <p:txBody>
          <a:bodyPr/>
          <a:lstStyle/>
          <a:p>
            <a:pPr lvl="0">
              <a:spcBef>
                <a:spcPts val="479"/>
              </a:spcBef>
              <a:spcAft>
                <a:spcPts val="0"/>
              </a:spcAft>
              <a:buNone/>
            </a:pPr>
            <a:r>
              <a:rPr lang="en-US" dirty="0"/>
              <a:t>Activity: Groupwork work. 20 minutes.</a:t>
            </a:r>
          </a:p>
          <a:p>
            <a:pPr lvl="0">
              <a:spcBef>
                <a:spcPts val="479"/>
              </a:spcBef>
              <a:spcAft>
                <a:spcPts val="0"/>
              </a:spcAft>
              <a:buNone/>
            </a:pPr>
            <a:r>
              <a:rPr lang="en-US" dirty="0"/>
              <a:t>The class is divided into four group. Each group is tasked with creating an </a:t>
            </a:r>
            <a:r>
              <a:rPr lang="en-US" dirty="0" err="1"/>
              <a:t>organisational</a:t>
            </a:r>
            <a:r>
              <a:rPr lang="en-US" dirty="0"/>
              <a:t> structure for your group’s  start-up company. Each member of your group should hold a key position in that structure.</a:t>
            </a:r>
          </a:p>
          <a:p>
            <a:pPr lvl="0">
              <a:spcBef>
                <a:spcPts val="479"/>
              </a:spcBef>
              <a:spcAft>
                <a:spcPts val="0"/>
              </a:spcAft>
              <a:buNone/>
            </a:pPr>
            <a:endParaRPr lang="en-US" dirty="0"/>
          </a:p>
          <a:p>
            <a:pPr lvl="0">
              <a:spcBef>
                <a:spcPts val="479"/>
              </a:spcBef>
              <a:spcAft>
                <a:spcPts val="0"/>
              </a:spcAft>
              <a:buNone/>
            </a:pPr>
            <a:r>
              <a:rPr lang="en-US" dirty="0"/>
              <a:t>Prepare to present your answer to the class.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Key terms">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B45FFADA-2900-28FE-030B-C46DE68C90DB}"/>
              </a:ext>
            </a:extLst>
          </p:cNvPr>
          <p:cNvPicPr>
            <a:picLocks noChangeAspect="1"/>
          </p:cNvPicPr>
          <p:nvPr/>
        </p:nvPicPr>
        <p:blipFill>
          <a:blip r:embed="rId3">
            <a:lum/>
            <a:alphaModFix/>
          </a:blip>
          <a:srcRect b="34441"/>
          <a:stretch>
            <a:fillRect/>
          </a:stretch>
        </p:blipFill>
        <p:spPr>
          <a:xfrm>
            <a:off x="6948360" y="200520"/>
            <a:ext cx="1885680" cy="1291320"/>
          </a:xfrm>
          <a:prstGeom prst="rect">
            <a:avLst/>
          </a:prstGeom>
          <a:noFill/>
          <a:ln>
            <a:noFill/>
          </a:ln>
        </p:spPr>
      </p:pic>
      <p:sp>
        <p:nvSpPr>
          <p:cNvPr id="3" name="Title 1">
            <a:extLst>
              <a:ext uri="{FF2B5EF4-FFF2-40B4-BE49-F238E27FC236}">
                <a16:creationId xmlns:a16="http://schemas.microsoft.com/office/drawing/2014/main" id="{B53FFD40-1E9D-6B12-6D10-1993DD9E82B8}"/>
              </a:ext>
            </a:extLst>
          </p:cNvPr>
          <p:cNvSpPr txBox="1">
            <a:spLocks noGrp="1"/>
          </p:cNvSpPr>
          <p:nvPr>
            <p:ph type="title" idx="4294967295"/>
          </p:nvPr>
        </p:nvSpPr>
        <p:spPr/>
        <p:txBody>
          <a:bodyPr/>
          <a:lstStyle/>
          <a:p>
            <a:pPr lvl="0"/>
            <a:r>
              <a:rPr lang="en-US" b="1"/>
              <a:t>Key terms</a:t>
            </a:r>
          </a:p>
        </p:txBody>
      </p:sp>
      <p:sp>
        <p:nvSpPr>
          <p:cNvPr id="4" name="Content Placeholder 2">
            <a:extLst>
              <a:ext uri="{FF2B5EF4-FFF2-40B4-BE49-F238E27FC236}">
                <a16:creationId xmlns:a16="http://schemas.microsoft.com/office/drawing/2014/main" id="{9D6D3B45-B9AE-69A2-7A72-8ED09BEEF79F}"/>
              </a:ext>
            </a:extLst>
          </p:cNvPr>
          <p:cNvSpPr txBox="1">
            <a:spLocks noGrp="1"/>
          </p:cNvSpPr>
          <p:nvPr>
            <p:ph type="body" idx="4294967295"/>
          </p:nvPr>
        </p:nvSpPr>
        <p:spPr>
          <a:xfrm>
            <a:off x="457200" y="1600200"/>
            <a:ext cx="3837240" cy="3916800"/>
          </a:xfrm>
          <a:ln w="0">
            <a:solidFill>
              <a:srgbClr val="77933C"/>
            </a:solidFill>
            <a:custDash>
              <a:ds d="280000" sp="105000"/>
            </a:custDash>
          </a:ln>
        </p:spPr>
        <p:txBody>
          <a:bodyPr/>
          <a:lstStyle/>
          <a:p>
            <a:pPr lvl="0">
              <a:spcBef>
                <a:spcPts val="479"/>
              </a:spcBef>
              <a:spcAft>
                <a:spcPts val="0"/>
              </a:spcAft>
              <a:buFont typeface="Arial" pitchFamily="32"/>
              <a:buChar char="•"/>
            </a:pPr>
            <a:r>
              <a:rPr lang="en-US" sz="2000"/>
              <a:t>Organisational structure</a:t>
            </a:r>
          </a:p>
          <a:p>
            <a:pPr lvl="0">
              <a:spcBef>
                <a:spcPts val="479"/>
              </a:spcBef>
              <a:spcAft>
                <a:spcPts val="0"/>
              </a:spcAft>
              <a:buFont typeface="Arial" pitchFamily="32"/>
              <a:buChar char="•"/>
            </a:pPr>
            <a:r>
              <a:rPr lang="en-US" sz="2000"/>
              <a:t>Organisational chart</a:t>
            </a:r>
          </a:p>
          <a:p>
            <a:pPr lvl="0">
              <a:spcBef>
                <a:spcPts val="479"/>
              </a:spcBef>
              <a:spcAft>
                <a:spcPts val="0"/>
              </a:spcAft>
              <a:buFont typeface="Arial" pitchFamily="32"/>
              <a:buChar char="•"/>
            </a:pPr>
            <a:r>
              <a:rPr lang="en-US" sz="2000"/>
              <a:t>Work specialisation</a:t>
            </a:r>
          </a:p>
          <a:p>
            <a:pPr lvl="0">
              <a:spcBef>
                <a:spcPts val="479"/>
              </a:spcBef>
              <a:spcAft>
                <a:spcPts val="0"/>
              </a:spcAft>
              <a:buFont typeface="Arial" pitchFamily="32"/>
              <a:buChar char="•"/>
            </a:pPr>
            <a:r>
              <a:rPr lang="en-US" sz="2000"/>
              <a:t>Departmentalisation</a:t>
            </a:r>
          </a:p>
          <a:p>
            <a:pPr lvl="0">
              <a:spcBef>
                <a:spcPts val="479"/>
              </a:spcBef>
              <a:spcAft>
                <a:spcPts val="0"/>
              </a:spcAft>
              <a:buFont typeface="Arial" pitchFamily="32"/>
              <a:buChar char="•"/>
            </a:pPr>
            <a:r>
              <a:rPr lang="en-US" sz="2000"/>
              <a:t>Chain of command</a:t>
            </a:r>
          </a:p>
          <a:p>
            <a:pPr lvl="0">
              <a:spcBef>
                <a:spcPts val="479"/>
              </a:spcBef>
              <a:spcAft>
                <a:spcPts val="0"/>
              </a:spcAft>
              <a:buFont typeface="Arial" pitchFamily="32"/>
              <a:buChar char="•"/>
            </a:pPr>
            <a:r>
              <a:rPr lang="en-US" sz="2000"/>
              <a:t>Span of control</a:t>
            </a:r>
          </a:p>
          <a:p>
            <a:pPr lvl="0">
              <a:spcBef>
                <a:spcPts val="479"/>
              </a:spcBef>
              <a:spcAft>
                <a:spcPts val="0"/>
              </a:spcAft>
              <a:buFont typeface="Arial" pitchFamily="32"/>
              <a:buChar char="•"/>
            </a:pPr>
            <a:r>
              <a:rPr lang="en-US" sz="2000"/>
              <a:t>Centralisation and decentralisation</a:t>
            </a:r>
          </a:p>
          <a:p>
            <a:pPr lvl="0">
              <a:spcBef>
                <a:spcPts val="479"/>
              </a:spcBef>
              <a:spcAft>
                <a:spcPts val="0"/>
              </a:spcAft>
              <a:buNone/>
            </a:pPr>
            <a:endParaRPr lang="en-US" sz="2000"/>
          </a:p>
        </p:txBody>
      </p:sp>
      <p:sp>
        <p:nvSpPr>
          <p:cNvPr id="5" name="Date Placeholder 3">
            <a:extLst>
              <a:ext uri="{FF2B5EF4-FFF2-40B4-BE49-F238E27FC236}">
                <a16:creationId xmlns:a16="http://schemas.microsoft.com/office/drawing/2014/main" id="{0FA731F0-2E7F-DDCC-CCA5-CDE408122288}"/>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3DECDA91-5845-4E80-9031-7612D850EC14}"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6" name="Slide Number Placeholder 4">
            <a:extLst>
              <a:ext uri="{FF2B5EF4-FFF2-40B4-BE49-F238E27FC236}">
                <a16:creationId xmlns:a16="http://schemas.microsoft.com/office/drawing/2014/main" id="{2E46EF38-9D4B-0B76-A803-09F5BBF0BE35}"/>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CB35D351-B51F-4CEF-99F7-B4ECDB797688}" type="slidenum">
              <a:rPr/>
              <a:t>22</a:t>
            </a:fld>
            <a:endParaRPr lang="en-GB" sz="1350">
              <a:solidFill>
                <a:srgbClr val="000000"/>
              </a:solidFill>
              <a:latin typeface="Myriad Pro" pitchFamily="18"/>
              <a:cs typeface="Tahoma" pitchFamily="2"/>
            </a:endParaRPr>
          </a:p>
        </p:txBody>
      </p:sp>
      <p:sp>
        <p:nvSpPr>
          <p:cNvPr id="7" name="Content Placeholder 2">
            <a:extLst>
              <a:ext uri="{FF2B5EF4-FFF2-40B4-BE49-F238E27FC236}">
                <a16:creationId xmlns:a16="http://schemas.microsoft.com/office/drawing/2014/main" id="{006B33D1-30DC-4D74-A292-F9E1C7ADEC9D}"/>
              </a:ext>
            </a:extLst>
          </p:cNvPr>
          <p:cNvSpPr/>
          <p:nvPr/>
        </p:nvSpPr>
        <p:spPr>
          <a:xfrm>
            <a:off x="4853520" y="1600200"/>
            <a:ext cx="3837240" cy="3916800"/>
          </a:xfrm>
          <a:custGeom>
            <a:avLst/>
            <a:gdLst>
              <a:gd name="f0" fmla="val 0"/>
              <a:gd name="f1" fmla="val 3837709"/>
              <a:gd name="f2" fmla="val 3917032"/>
              <a:gd name="f3" fmla="val 279197"/>
              <a:gd name="f4" fmla="val -15717"/>
              <a:gd name="f5" fmla="val 329150"/>
              <a:gd name="f6" fmla="val 2600"/>
              <a:gd name="f7" fmla="val 562864"/>
              <a:gd name="f8" fmla="val 796578"/>
              <a:gd name="f9" fmla="val -2600"/>
              <a:gd name="f10" fmla="val 962782"/>
              <a:gd name="f11" fmla="val 17375"/>
              <a:gd name="f12" fmla="val 1164105"/>
              <a:gd name="f13" fmla="val 1365428"/>
              <a:gd name="f14" fmla="val -17375"/>
              <a:gd name="f15" fmla="val 1545316"/>
              <a:gd name="f16" fmla="val -2707"/>
              <a:gd name="f17" fmla="val 1842100"/>
              <a:gd name="f18" fmla="val 2138884"/>
              <a:gd name="f19" fmla="val 2707"/>
              <a:gd name="f20" fmla="val 2255078"/>
              <a:gd name="f21" fmla="val 20613"/>
              <a:gd name="f22" fmla="val 2404964"/>
              <a:gd name="f23" fmla="val 2554850"/>
              <a:gd name="f24" fmla="val -20613"/>
              <a:gd name="f25" fmla="val 2791326"/>
              <a:gd name="f26" fmla="val 27993"/>
              <a:gd name="f27" fmla="val 3006205"/>
              <a:gd name="f28" fmla="val 3221084"/>
              <a:gd name="f29" fmla="val -27993"/>
              <a:gd name="f30" fmla="val 3434851"/>
              <a:gd name="f31" fmla="val -15827"/>
              <a:gd name="f32" fmla="val 3867200"/>
              <a:gd name="f33" fmla="val 255993"/>
              <a:gd name="f34" fmla="val 3819372"/>
              <a:gd name="f35" fmla="val 509466"/>
              <a:gd name="f36" fmla="val 692009"/>
              <a:gd name="f37" fmla="val 3856046"/>
              <a:gd name="f38" fmla="val 874552"/>
              <a:gd name="f39" fmla="val 3844659"/>
              <a:gd name="f40" fmla="val 1119253"/>
              <a:gd name="f41" fmla="val 1423188"/>
              <a:gd name="f42" fmla="val 3830759"/>
              <a:gd name="f43" fmla="val 1727123"/>
              <a:gd name="f44" fmla="val 3854461"/>
              <a:gd name="f45" fmla="val 1925884"/>
              <a:gd name="f46" fmla="val 2154368"/>
              <a:gd name="f47" fmla="val 3820957"/>
              <a:gd name="f48" fmla="val 2382852"/>
              <a:gd name="f49" fmla="val 3818435"/>
              <a:gd name="f50" fmla="val 2620781"/>
              <a:gd name="f51" fmla="val 2846377"/>
              <a:gd name="f52" fmla="val 3856983"/>
              <a:gd name="f53" fmla="val 3071973"/>
              <a:gd name="f54" fmla="val 3826311"/>
              <a:gd name="f55" fmla="val 3546939"/>
              <a:gd name="f56" fmla="val 3606762"/>
              <a:gd name="f57" fmla="val 3938247"/>
              <a:gd name="f58" fmla="val 3467033"/>
              <a:gd name="f59" fmla="val 3912502"/>
              <a:gd name="f60" fmla="val 3274845"/>
              <a:gd name="f61" fmla="val 3082657"/>
              <a:gd name="f62" fmla="val 3921562"/>
              <a:gd name="f63" fmla="val 2877095"/>
              <a:gd name="f64" fmla="val 3920676"/>
              <a:gd name="f65" fmla="val 2711981"/>
              <a:gd name="f66" fmla="val 2546867"/>
              <a:gd name="f67" fmla="val 3913388"/>
              <a:gd name="f68" fmla="val 2365286"/>
              <a:gd name="f69" fmla="val 3934527"/>
              <a:gd name="f70" fmla="val 2187494"/>
              <a:gd name="f71" fmla="val 2009702"/>
              <a:gd name="f72" fmla="val 3899537"/>
              <a:gd name="f73" fmla="val 1771223"/>
              <a:gd name="f74" fmla="val 3891365"/>
              <a:gd name="f75" fmla="val 1547876"/>
              <a:gd name="f76" fmla="val 1324529"/>
              <a:gd name="f77" fmla="val 3942699"/>
              <a:gd name="f78" fmla="val 1053520"/>
              <a:gd name="f79" fmla="val 3905961"/>
              <a:gd name="f80" fmla="val 908258"/>
              <a:gd name="f81" fmla="val 762996"/>
              <a:gd name="f82" fmla="val 3928103"/>
              <a:gd name="f83" fmla="val 433872"/>
              <a:gd name="f84" fmla="val 3887900"/>
              <a:gd name="f85" fmla="val -20405"/>
              <a:gd name="f86" fmla="val 3758991"/>
              <a:gd name="f87" fmla="val 2153"/>
              <a:gd name="f88" fmla="val 3554223"/>
              <a:gd name="f89" fmla="val 3264193"/>
              <a:gd name="f90" fmla="val -2153"/>
              <a:gd name="f91" fmla="val 2974163"/>
              <a:gd name="f92" fmla="val -15549"/>
              <a:gd name="f93" fmla="val 2760119"/>
              <a:gd name="f94" fmla="val 2533014"/>
              <a:gd name="f95" fmla="val 15549"/>
              <a:gd name="f96" fmla="val 2305909"/>
              <a:gd name="f97" fmla="val 14825"/>
              <a:gd name="f98" fmla="val 2006986"/>
              <a:gd name="f99" fmla="val 1841005"/>
              <a:gd name="f100" fmla="val -14825"/>
              <a:gd name="f101" fmla="val 1675024"/>
              <a:gd name="f102" fmla="val -21645"/>
              <a:gd name="f103" fmla="val 1375260"/>
              <a:gd name="f104" fmla="val 1109826"/>
              <a:gd name="f105" fmla="val 21645"/>
              <a:gd name="f106" fmla="val 844392"/>
              <a:gd name="f107" fmla="val -5146"/>
              <a:gd name="f108" fmla="val 791555"/>
              <a:gd name="f109" fmla="val 574498"/>
              <a:gd name="f110" fmla="val 5146"/>
              <a:gd name="f111" fmla="val 357441"/>
              <a:gd name="f112" fmla="val -19193"/>
              <a:gd name="f113" fmla="val 154800"/>
            </a:gdLst>
            <a:ahLst/>
            <a:cxnLst>
              <a:cxn ang="3cd4">
                <a:pos x="hc" y="t"/>
              </a:cxn>
              <a:cxn ang="0">
                <a:pos x="r" y="vc"/>
              </a:cxn>
              <a:cxn ang="cd4">
                <a:pos x="hc" y="b"/>
              </a:cxn>
              <a:cxn ang="cd2">
                <a:pos x="l" y="vc"/>
              </a:cxn>
            </a:cxnLst>
            <a:rect l="l" t="t" r="r" b="b"/>
            <a:pathLst>
              <a:path w="3837709" h="3917032">
                <a:moveTo>
                  <a:pt x="f0" y="f0"/>
                </a:moveTo>
                <a:cubicBezTo>
                  <a:pt x="f3" y="f4"/>
                  <a:pt x="f5" y="f6"/>
                  <a:pt x="f7" y="f0"/>
                </a:cubicBezTo>
                <a:cubicBezTo>
                  <a:pt x="f8" y="f9"/>
                  <a:pt x="f10" y="f11"/>
                  <a:pt x="f12" y="f0"/>
                </a:cubicBezTo>
                <a:cubicBezTo>
                  <a:pt x="f13" y="f14"/>
                  <a:pt x="f15" y="f16"/>
                  <a:pt x="f17" y="f0"/>
                </a:cubicBezTo>
                <a:cubicBezTo>
                  <a:pt x="f18" y="f19"/>
                  <a:pt x="f20" y="f21"/>
                  <a:pt x="f22" y="f0"/>
                </a:cubicBezTo>
                <a:cubicBezTo>
                  <a:pt x="f23" y="f24"/>
                  <a:pt x="f25" y="f26"/>
                  <a:pt x="f27" y="f0"/>
                </a:cubicBezTo>
                <a:cubicBezTo>
                  <a:pt x="f28" y="f29"/>
                  <a:pt x="f30" y="f31"/>
                  <a:pt x="f1" y="f0"/>
                </a:cubicBezTo>
                <a:cubicBezTo>
                  <a:pt x="f32" y="f33"/>
                  <a:pt x="f34" y="f35"/>
                  <a:pt x="f1" y="f36"/>
                </a:cubicBezTo>
                <a:cubicBezTo>
                  <a:pt x="f37" y="f38"/>
                  <a:pt x="f39" y="f40"/>
                  <a:pt x="f1" y="f41"/>
                </a:cubicBezTo>
                <a:cubicBezTo>
                  <a:pt x="f42" y="f43"/>
                  <a:pt x="f44" y="f45"/>
                  <a:pt x="f1" y="f46"/>
                </a:cubicBezTo>
                <a:cubicBezTo>
                  <a:pt x="f47" y="f48"/>
                  <a:pt x="f49" y="f50"/>
                  <a:pt x="f1" y="f51"/>
                </a:cubicBezTo>
                <a:cubicBezTo>
                  <a:pt x="f52" y="f53"/>
                  <a:pt x="f54" y="f55"/>
                  <a:pt x="f1" y="f2"/>
                </a:cubicBezTo>
                <a:cubicBezTo>
                  <a:pt x="f56" y="f57"/>
                  <a:pt x="f58" y="f59"/>
                  <a:pt x="f60" y="f2"/>
                </a:cubicBezTo>
                <a:cubicBezTo>
                  <a:pt x="f61" y="f62"/>
                  <a:pt x="f63" y="f64"/>
                  <a:pt x="f65" y="f2"/>
                </a:cubicBezTo>
                <a:cubicBezTo>
                  <a:pt x="f66" y="f67"/>
                  <a:pt x="f68" y="f69"/>
                  <a:pt x="f70" y="f2"/>
                </a:cubicBezTo>
                <a:cubicBezTo>
                  <a:pt x="f71" y="f72"/>
                  <a:pt x="f73" y="f74"/>
                  <a:pt x="f75" y="f2"/>
                </a:cubicBezTo>
                <a:cubicBezTo>
                  <a:pt x="f76" y="f77"/>
                  <a:pt x="f78" y="f79"/>
                  <a:pt x="f80" y="f2"/>
                </a:cubicBezTo>
                <a:cubicBezTo>
                  <a:pt x="f81" y="f82"/>
                  <a:pt x="f83" y="f84"/>
                  <a:pt x="f0" y="f2"/>
                </a:cubicBezTo>
                <a:cubicBezTo>
                  <a:pt x="f85" y="f86"/>
                  <a:pt x="f87" y="f88"/>
                  <a:pt x="f0" y="f89"/>
                </a:cubicBezTo>
                <a:cubicBezTo>
                  <a:pt x="f90" y="f91"/>
                  <a:pt x="f92" y="f93"/>
                  <a:pt x="f0" y="f94"/>
                </a:cubicBezTo>
                <a:cubicBezTo>
                  <a:pt x="f95" y="f96"/>
                  <a:pt x="f97" y="f98"/>
                  <a:pt x="f0" y="f99"/>
                </a:cubicBezTo>
                <a:cubicBezTo>
                  <a:pt x="f100" y="f101"/>
                  <a:pt x="f102" y="f103"/>
                  <a:pt x="f0" y="f104"/>
                </a:cubicBezTo>
                <a:cubicBezTo>
                  <a:pt x="f105" y="f106"/>
                  <a:pt x="f107" y="f108"/>
                  <a:pt x="f0" y="f109"/>
                </a:cubicBezTo>
                <a:cubicBezTo>
                  <a:pt x="f110" y="f111"/>
                  <a:pt x="f112" y="f113"/>
                  <a:pt x="f0" y="f0"/>
                </a:cubicBezTo>
                <a:close/>
              </a:path>
            </a:pathLst>
          </a:custGeom>
          <a:noFill/>
          <a:ln w="9360">
            <a:solidFill>
              <a:srgbClr val="000000"/>
            </a:solidFill>
            <a:custDash>
              <a:ds d="280000" sp="105000"/>
            </a:custDash>
            <a:miter/>
          </a:ln>
        </p:spPr>
        <p:txBody>
          <a:bodyPr vert="horz" wrap="square" lIns="91440" tIns="45720" rIns="91440" bIns="45720" anchor="t" anchorCtr="0" compatLnSpc="0">
            <a:noAutofit/>
          </a:bodyPr>
          <a:lstStyle/>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Formalisation</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Chain of command</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Authority</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Line authority</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Staff authority</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Responsibility</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Unity of command</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Employee empowerment</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Delegation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Referen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09C89-788F-C352-9166-03C118FC1840}"/>
              </a:ext>
            </a:extLst>
          </p:cNvPr>
          <p:cNvSpPr txBox="1">
            <a:spLocks noGrp="1"/>
          </p:cNvSpPr>
          <p:nvPr>
            <p:ph type="title" idx="4294967295"/>
          </p:nvPr>
        </p:nvSpPr>
        <p:spPr/>
        <p:txBody>
          <a:bodyPr/>
          <a:lstStyle/>
          <a:p>
            <a:pPr lvl="0"/>
            <a:r>
              <a:rPr lang="en-US" b="1"/>
              <a:t>References</a:t>
            </a:r>
          </a:p>
        </p:txBody>
      </p:sp>
      <p:sp>
        <p:nvSpPr>
          <p:cNvPr id="3" name="Content Placeholder 2">
            <a:extLst>
              <a:ext uri="{FF2B5EF4-FFF2-40B4-BE49-F238E27FC236}">
                <a16:creationId xmlns:a16="http://schemas.microsoft.com/office/drawing/2014/main" id="{F126107D-14EF-F693-0B5D-8C1A222C4584}"/>
              </a:ext>
            </a:extLst>
          </p:cNvPr>
          <p:cNvSpPr txBox="1">
            <a:spLocks noGrp="1"/>
          </p:cNvSpPr>
          <p:nvPr>
            <p:ph type="body" idx="4294967295"/>
          </p:nvPr>
        </p:nvSpPr>
        <p:spPr>
          <a:xfrm>
            <a:off x="457200" y="1600200"/>
            <a:ext cx="8229240" cy="3916080"/>
          </a:xfrm>
        </p:spPr>
        <p:txBody>
          <a:bodyPr/>
          <a:lstStyle/>
          <a:p>
            <a:pPr lvl="0" algn="just">
              <a:spcBef>
                <a:spcPts val="479"/>
              </a:spcBef>
              <a:spcAft>
                <a:spcPts val="0"/>
              </a:spcAft>
              <a:buAutoNum type="arabicPeriod"/>
            </a:pPr>
            <a:r>
              <a:rPr lang="en-US" sz="2000"/>
              <a:t>Mullins, L. J. and McLean, J.E. (2019) </a:t>
            </a:r>
            <a:r>
              <a:rPr lang="en-US" sz="2000" i="1"/>
              <a:t>Organisational behaviour in the workplace</a:t>
            </a:r>
            <a:r>
              <a:rPr lang="en-US" sz="2000"/>
              <a:t>. 12th edn. Harlow: Pearson Education Limited.</a:t>
            </a:r>
          </a:p>
          <a:p>
            <a:pPr lvl="0" algn="just">
              <a:spcBef>
                <a:spcPts val="479"/>
              </a:spcBef>
              <a:spcAft>
                <a:spcPts val="0"/>
              </a:spcAft>
              <a:buAutoNum type="arabicPeriod"/>
            </a:pPr>
            <a:r>
              <a:rPr lang="en-US" sz="2000"/>
              <a:t>Huczynski, A. and Buchanan, D.A. (2019) </a:t>
            </a:r>
            <a:r>
              <a:rPr lang="en-US" sz="2000" i="1"/>
              <a:t>Organizational behaviour</a:t>
            </a:r>
            <a:r>
              <a:rPr lang="en-US" sz="2000"/>
              <a:t>. 10th edn. Harlow: Pearson</a:t>
            </a:r>
          </a:p>
          <a:p>
            <a:pPr lvl="0" algn="just">
              <a:spcBef>
                <a:spcPts val="479"/>
              </a:spcBef>
              <a:spcAft>
                <a:spcPts val="0"/>
              </a:spcAft>
              <a:buAutoNum type="arabicPeriod"/>
            </a:pPr>
            <a:r>
              <a:rPr lang="en-US" sz="2000"/>
              <a:t>Robbins, S. and Coulter, M. (2021) </a:t>
            </a:r>
            <a:r>
              <a:rPr lang="en-US" sz="2000" i="1"/>
              <a:t>Management, Global Edition</a:t>
            </a:r>
            <a:r>
              <a:rPr lang="en-US" sz="2000"/>
              <a:t>. 15th edn. Pearson.</a:t>
            </a:r>
          </a:p>
          <a:p>
            <a:pPr lvl="0" algn="just">
              <a:spcBef>
                <a:spcPts val="479"/>
              </a:spcBef>
              <a:spcAft>
                <a:spcPts val="0"/>
              </a:spcAft>
              <a:buAutoNum type="arabicPeriod"/>
            </a:pPr>
            <a:r>
              <a:rPr lang="en-US" sz="2000"/>
              <a:t>Cole, G. A. and Kelly, P. (2020) </a:t>
            </a:r>
            <a:r>
              <a:rPr lang="en-US" sz="2000" i="1"/>
              <a:t>Management theory and practice</a:t>
            </a:r>
            <a:r>
              <a:rPr lang="en-US" sz="2000"/>
              <a:t>. 9th edn. Hampshire: Cengage Learning EMEA.</a:t>
            </a:r>
          </a:p>
        </p:txBody>
      </p:sp>
      <p:sp>
        <p:nvSpPr>
          <p:cNvPr id="4" name="Date Placeholder 3">
            <a:extLst>
              <a:ext uri="{FF2B5EF4-FFF2-40B4-BE49-F238E27FC236}">
                <a16:creationId xmlns:a16="http://schemas.microsoft.com/office/drawing/2014/main" id="{968CD938-F718-E1EB-6079-559C7C90C237}"/>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61239FBA-4A18-47FD-A685-9C58168ED4AA}"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8FC5ACD4-EC0E-6E41-0AAB-EE85926213E4}"/>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411F7246-59E0-4391-9783-F96937E47B06}" type="slidenum">
              <a:rPr/>
              <a:t>23</a:t>
            </a:fld>
            <a:endParaRPr lang="en-GB" sz="1200">
              <a:solidFill>
                <a:srgbClr val="000000"/>
              </a:solidFill>
              <a:latin typeface="Myriad Pro" pitchFamily="18"/>
              <a:cs typeface="Tahoma" pitchFamily="2"/>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page23">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9A074540-7C5F-BDB2-EE35-07DE31C5BFC0}"/>
              </a:ext>
            </a:extLst>
          </p:cNvPr>
          <p:cNvPicPr>
            <a:picLocks noChangeAspect="1"/>
          </p:cNvPicPr>
          <p:nvPr/>
        </p:nvPicPr>
        <p:blipFill>
          <a:blip r:embed="rId3">
            <a:lum/>
            <a:alphaModFix/>
          </a:blip>
          <a:srcRect/>
          <a:stretch>
            <a:fillRect/>
          </a:stretch>
        </p:blipFill>
        <p:spPr>
          <a:xfrm>
            <a:off x="0" y="58680"/>
            <a:ext cx="9143640" cy="5644800"/>
          </a:xfrm>
          <a:prstGeom prst="rect">
            <a:avLst/>
          </a:prstGeom>
          <a:noFill/>
          <a:ln>
            <a:noFill/>
          </a:ln>
        </p:spPr>
      </p:pic>
      <p:sp>
        <p:nvSpPr>
          <p:cNvPr id="3" name="Date Placeholder 4">
            <a:extLst>
              <a:ext uri="{FF2B5EF4-FFF2-40B4-BE49-F238E27FC236}">
                <a16:creationId xmlns:a16="http://schemas.microsoft.com/office/drawing/2014/main" id="{FD8F18CD-7210-724B-EC0D-DD32CE8B13D4}"/>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535609E7-B3F0-4CDB-AD0D-6A5CD481F6B8}" type="datetime1">
              <a:rPr lang="en-GB" sz="1350">
                <a:solidFill>
                  <a:srgbClr val="000000"/>
                </a:solidFill>
                <a:latin typeface="Myriad Pro" pitchFamily="18"/>
                <a:cs typeface="Tahoma" pitchFamily="2"/>
              </a:rPr>
              <a:pPr lvl="0"/>
              <a:t>22/01/2025</a:t>
            </a:fld>
            <a:endParaRPr lang="en-GB" sz="1350">
              <a:solidFill>
                <a:srgbClr val="000000"/>
              </a:solidFill>
              <a:latin typeface="Myriad Pro" pitchFamily="18"/>
              <a:cs typeface="Tahoma" pitchFamily="2"/>
            </a:endParaRPr>
          </a:p>
        </p:txBody>
      </p:sp>
      <p:sp>
        <p:nvSpPr>
          <p:cNvPr id="4" name="Slide Number Placeholder 5">
            <a:extLst>
              <a:ext uri="{FF2B5EF4-FFF2-40B4-BE49-F238E27FC236}">
                <a16:creationId xmlns:a16="http://schemas.microsoft.com/office/drawing/2014/main" id="{C0A61B21-0225-13D6-DBF6-D629DF65208D}"/>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B42E0765-F901-441E-B3AF-CD22B3435A46}" type="slidenum">
              <a:rPr/>
              <a:t>24</a:t>
            </a:fld>
            <a:endParaRPr lang="en-GB" sz="1200">
              <a:solidFill>
                <a:srgbClr val="000000"/>
              </a:solidFill>
              <a:latin typeface="Myriad Pro" pitchFamily="18"/>
              <a:cs typeface="Tahoma" pitchFamily="2"/>
            </a:endParaRPr>
          </a:p>
        </p:txBody>
      </p:sp>
      <p:sp>
        <p:nvSpPr>
          <p:cNvPr id="5" name="Speech Bubble: Oval 5">
            <a:extLst>
              <a:ext uri="{FF2B5EF4-FFF2-40B4-BE49-F238E27FC236}">
                <a16:creationId xmlns:a16="http://schemas.microsoft.com/office/drawing/2014/main" id="{CBE03F7C-A950-FE44-EA88-20A8B882C943}"/>
              </a:ext>
            </a:extLst>
          </p:cNvPr>
          <p:cNvSpPr/>
          <p:nvPr/>
        </p:nvSpPr>
        <p:spPr>
          <a:xfrm>
            <a:off x="5435640" y="907919"/>
            <a:ext cx="3312720" cy="1972800"/>
          </a:xfrm>
          <a:custGeom>
            <a:avLst>
              <a:gd name="f0" fmla="val 1350"/>
              <a:gd name="f1" fmla="val 25920"/>
            </a:avLst>
            <a:gdLst>
              <a:gd name="f2" fmla="val 21600000"/>
              <a:gd name="f3" fmla="val 10800000"/>
              <a:gd name="f4" fmla="val 5400000"/>
              <a:gd name="f5" fmla="val 180"/>
              <a:gd name="f6" fmla="val w"/>
              <a:gd name="f7" fmla="val h"/>
              <a:gd name="f8" fmla="*/ 5419351 1 1725033"/>
              <a:gd name="f9" fmla="val -2147483647"/>
              <a:gd name="f10" fmla="val 2147483647"/>
              <a:gd name="f11" fmla="min 0 21600"/>
              <a:gd name="f12" fmla="max 0 21600"/>
              <a:gd name="f13" fmla="+- 0 0 0"/>
              <a:gd name="f14" fmla="*/ f6 1 21600"/>
              <a:gd name="f15" fmla="*/ f7 1 21600"/>
              <a:gd name="f16" fmla="*/ f8 1 180"/>
              <a:gd name="f17" fmla="pin -2147483647 f0 2147483647"/>
              <a:gd name="f18" fmla="pin -2147483647 f1 2147483647"/>
              <a:gd name="f19" fmla="+- f12 0 f11"/>
              <a:gd name="f20" fmla="*/ f13 f3 1"/>
              <a:gd name="f21" fmla="+- f17 0 10800"/>
              <a:gd name="f22" fmla="+- f18 0 10800"/>
              <a:gd name="f23" fmla="*/ f17 f14 1"/>
              <a:gd name="f24" fmla="*/ f18 f15 1"/>
              <a:gd name="f25" fmla="*/ 3200 f14 1"/>
              <a:gd name="f26" fmla="*/ 18400 f14 1"/>
              <a:gd name="f27" fmla="*/ 18400 f15 1"/>
              <a:gd name="f28" fmla="*/ 3200 f15 1"/>
              <a:gd name="f29" fmla="*/ f19 1 2"/>
              <a:gd name="f30" fmla="*/ 10800 f14 1"/>
              <a:gd name="f31" fmla="*/ 0 f15 1"/>
              <a:gd name="f32" fmla="*/ f20 1 f5"/>
              <a:gd name="f33" fmla="*/ 3160 f14 1"/>
              <a:gd name="f34" fmla="*/ 3160 f15 1"/>
              <a:gd name="f35" fmla="*/ 0 f14 1"/>
              <a:gd name="f36" fmla="*/ 10800 f15 1"/>
              <a:gd name="f37" fmla="*/ 18440 f15 1"/>
              <a:gd name="f38" fmla="*/ 21600 f15 1"/>
              <a:gd name="f39" fmla="*/ 18440 f14 1"/>
              <a:gd name="f40" fmla="*/ 21600 f14 1"/>
              <a:gd name="f41" fmla="*/ f21 f21 1"/>
              <a:gd name="f42" fmla="*/ f22 f22 1"/>
              <a:gd name="f43" fmla="+- 0 0 f22"/>
              <a:gd name="f44" fmla="+- 0 0 f21"/>
              <a:gd name="f45" fmla="+- f11 f29 0"/>
              <a:gd name="f46" fmla="*/ f29 f29 1"/>
              <a:gd name="f47" fmla="+- f32 0 f4"/>
              <a:gd name="f48" fmla="+- f41 f42 0"/>
              <a:gd name="f49" fmla="at2 f43 f44"/>
              <a:gd name="f50" fmla="sqrt f48"/>
              <a:gd name="f51" fmla="+- f49 f4 0"/>
              <a:gd name="f52" fmla="+- f50 0 10800"/>
              <a:gd name="f53" fmla="*/ f51 f8 1"/>
              <a:gd name="f54" fmla="*/ f53 1 f3"/>
              <a:gd name="f55" fmla="+- 0 0 f54"/>
              <a:gd name="f56" fmla="val f55"/>
              <a:gd name="f57" fmla="*/ f56 1 f16"/>
              <a:gd name="f58" fmla="+- f57 0 10"/>
              <a:gd name="f59" fmla="+- f57 10 0"/>
              <a:gd name="f60" fmla="*/ f57 f16 1"/>
              <a:gd name="f61" fmla="+- 0 0 f60"/>
              <a:gd name="f62" fmla="*/ f58 f16 1"/>
              <a:gd name="f63" fmla="*/ f59 f16 1"/>
              <a:gd name="f64" fmla="*/ f61 f3 1"/>
              <a:gd name="f65" fmla="+- 0 0 f62"/>
              <a:gd name="f66" fmla="+- 0 0 f63"/>
              <a:gd name="f67" fmla="*/ f64 1 f8"/>
              <a:gd name="f68" fmla="*/ f65 f3 1"/>
              <a:gd name="f69" fmla="*/ f66 f3 1"/>
              <a:gd name="f70" fmla="+- f67 0 f4"/>
              <a:gd name="f71" fmla="*/ f68 1 f8"/>
              <a:gd name="f72" fmla="*/ f69 1 f8"/>
              <a:gd name="f73" fmla="sin 1 f70"/>
              <a:gd name="f74" fmla="cos 1 f70"/>
              <a:gd name="f75" fmla="+- f71 0 f4"/>
              <a:gd name="f76" fmla="+- f72 0 f4"/>
              <a:gd name="f77" fmla="+- 0 0 f73"/>
              <a:gd name="f78" fmla="+- 0 0 f74"/>
              <a:gd name="f79" fmla="sin 1 f75"/>
              <a:gd name="f80" fmla="cos 1 f75"/>
              <a:gd name="f81" fmla="sin 1 f76"/>
              <a:gd name="f82" fmla="cos 1 f76"/>
              <a:gd name="f83" fmla="*/ 10800 f77 1"/>
              <a:gd name="f84" fmla="*/ 10800 f78 1"/>
              <a:gd name="f85" fmla="+- 0 0 f79"/>
              <a:gd name="f86" fmla="+- 0 0 f80"/>
              <a:gd name="f87" fmla="+- 0 0 f81"/>
              <a:gd name="f88" fmla="+- 0 0 f82"/>
              <a:gd name="f89" fmla="+- f83 10800 0"/>
              <a:gd name="f90" fmla="+- f84 10800 0"/>
              <a:gd name="f91" fmla="*/ 10800 f85 1"/>
              <a:gd name="f92" fmla="*/ 10800 f86 1"/>
              <a:gd name="f93" fmla="*/ 10800 f87 1"/>
              <a:gd name="f94" fmla="*/ 10800 f88 1"/>
              <a:gd name="f95" fmla="?: f52 f17 f89"/>
              <a:gd name="f96" fmla="?: f52 f18 f90"/>
              <a:gd name="f97" fmla="+- f91 10800 0"/>
              <a:gd name="f98" fmla="+- f92 10800 0"/>
              <a:gd name="f99" fmla="+- f93 10800 0"/>
              <a:gd name="f100" fmla="+- f94 10800 0"/>
              <a:gd name="f101" fmla="+- f99 0 f45"/>
              <a:gd name="f102" fmla="+- f100 0 f45"/>
              <a:gd name="f103" fmla="+- f97 0 f45"/>
              <a:gd name="f104" fmla="+- f98 0 f45"/>
              <a:gd name="f105" fmla="*/ f95 f14 1"/>
              <a:gd name="f106" fmla="*/ f96 f15 1"/>
              <a:gd name="f107" fmla="at2 f101 f102"/>
              <a:gd name="f108" fmla="at2 f103 f104"/>
              <a:gd name="f109" fmla="+- f107 f4 0"/>
              <a:gd name="f110" fmla="+- f108 f4 0"/>
              <a:gd name="f111" fmla="*/ f109 f8 1"/>
              <a:gd name="f112" fmla="*/ f110 f8 1"/>
              <a:gd name="f113" fmla="*/ f111 1 f3"/>
              <a:gd name="f114" fmla="*/ f112 1 f3"/>
              <a:gd name="f115" fmla="+- 0 0 f113"/>
              <a:gd name="f116" fmla="+- 0 0 f114"/>
              <a:gd name="f117" fmla="+- 0 0 f115"/>
              <a:gd name="f118" fmla="+- 0 0 f116"/>
              <a:gd name="f119" fmla="*/ f117 f3 1"/>
              <a:gd name="f120" fmla="*/ f118 f3 1"/>
              <a:gd name="f121" fmla="*/ f119 1 f8"/>
              <a:gd name="f122" fmla="*/ f120 1 f8"/>
              <a:gd name="f123" fmla="+- f121 0 f4"/>
              <a:gd name="f124" fmla="+- f122 0 f4"/>
              <a:gd name="f125" fmla="cos 1 f123"/>
              <a:gd name="f126" fmla="sin 1 f123"/>
              <a:gd name="f127" fmla="+- f124 0 f123"/>
              <a:gd name="f128" fmla="+- 0 0 f125"/>
              <a:gd name="f129" fmla="+- 0 0 f126"/>
              <a:gd name="f130" fmla="+- f127 f2 0"/>
              <a:gd name="f131" fmla="*/ f29 f128 1"/>
              <a:gd name="f132" fmla="*/ f29 f129 1"/>
              <a:gd name="f133" fmla="?: f127 f127 f130"/>
              <a:gd name="f134" fmla="*/ f131 f131 1"/>
              <a:gd name="f135" fmla="*/ f132 f132 1"/>
              <a:gd name="f136" fmla="+- f134 f135 0"/>
              <a:gd name="f137" fmla="sqrt f136"/>
              <a:gd name="f138" fmla="*/ f46 1 f137"/>
              <a:gd name="f139" fmla="*/ f128 f138 1"/>
              <a:gd name="f140" fmla="*/ f129 f138 1"/>
              <a:gd name="f141" fmla="+- f45 0 f139"/>
              <a:gd name="f142" fmla="+- f45 0 f140"/>
            </a:gdLst>
            <a:ahLst>
              <a:ahXY gdRefX="f0" minX="f9" maxX="f10" gdRefY="f1" minY="f9" maxY="f10">
                <a:pos x="f23" y="f24"/>
              </a:ahXY>
            </a:ahLst>
            <a:cxnLst>
              <a:cxn ang="3cd4">
                <a:pos x="hc" y="t"/>
              </a:cxn>
              <a:cxn ang="0">
                <a:pos x="r" y="vc"/>
              </a:cxn>
              <a:cxn ang="cd4">
                <a:pos x="hc" y="b"/>
              </a:cxn>
              <a:cxn ang="cd2">
                <a:pos x="l" y="vc"/>
              </a:cxn>
              <a:cxn ang="f47">
                <a:pos x="f30" y="f31"/>
              </a:cxn>
              <a:cxn ang="f47">
                <a:pos x="f33" y="f34"/>
              </a:cxn>
              <a:cxn ang="f47">
                <a:pos x="f35" y="f36"/>
              </a:cxn>
              <a:cxn ang="f47">
                <a:pos x="f33" y="f37"/>
              </a:cxn>
              <a:cxn ang="f47">
                <a:pos x="f30" y="f38"/>
              </a:cxn>
              <a:cxn ang="f47">
                <a:pos x="f39" y="f37"/>
              </a:cxn>
              <a:cxn ang="f47">
                <a:pos x="f40" y="f36"/>
              </a:cxn>
              <a:cxn ang="f47">
                <a:pos x="f39" y="f34"/>
              </a:cxn>
              <a:cxn ang="f47">
                <a:pos x="f105" y="f106"/>
              </a:cxn>
            </a:cxnLst>
            <a:rect l="f25" t="f28" r="f26" b="f27"/>
            <a:pathLst>
              <a:path w="21600" h="21600">
                <a:moveTo>
                  <a:pt x="f141" y="f142"/>
                </a:moveTo>
                <a:arcTo wR="f29" hR="f29" stAng="f123" swAng="f133"/>
                <a:lnTo>
                  <a:pt x="f95" y="f96"/>
                </a:lnTo>
                <a:close/>
              </a:path>
            </a:pathLst>
          </a:custGeom>
          <a:solidFill>
            <a:srgbClr val="FCD5B5"/>
          </a:solidFill>
          <a:ln w="25560">
            <a:solidFill>
              <a:srgbClr val="0082B1"/>
            </a:solidFill>
            <a:prstDash val="solid"/>
          </a:ln>
        </p:spPr>
        <p:txBody>
          <a:bodyPr vert="horz" wrap="square" lIns="90000" tIns="45000" rIns="90000" bIns="45000" anchor="ctr" anchorCtr="0" compatLnSpc="0">
            <a:noAutofit/>
          </a:bodyPr>
          <a:lstStyle/>
          <a:p>
            <a:pPr marL="0" marR="0" lvl="0" indent="0" algn="ctr" rtl="0" hangingPunct="1">
              <a:lnSpc>
                <a:spcPct val="100000"/>
              </a:lnSpc>
              <a:spcBef>
                <a:spcPts val="0"/>
              </a:spcBef>
              <a:spcAft>
                <a:spcPts val="0"/>
              </a:spcAft>
              <a:buNone/>
              <a:tabLst/>
              <a:defRPr sz="1800"/>
            </a:pPr>
            <a:r>
              <a:rPr lang="en-GB" sz="2400" b="1" i="0" u="none" strike="noStrike" kern="1200" spc="0">
                <a:ln>
                  <a:noFill/>
                </a:ln>
                <a:solidFill>
                  <a:srgbClr val="FFFFFF"/>
                </a:solidFill>
                <a:latin typeface="Myriad Pro" pitchFamily="18"/>
                <a:ea typeface="Microsoft YaHei" pitchFamily="2"/>
                <a:cs typeface="Arial" pitchFamily="2"/>
              </a:rPr>
              <a:t>I have a question…</a:t>
            </a:r>
          </a:p>
        </p:txBody>
      </p:sp>
    </p:spTree>
  </p:cSld>
  <p:clrMapOvr>
    <a:masterClrMapping/>
  </p:clrMapOvr>
</p:sld>
</file>

<file path=ppt/theme/theme1.xml><?xml version="1.0" encoding="utf-8"?>
<a:theme xmlns:a="http://schemas.openxmlformats.org/drawingml/2006/main" name="Defaul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2031</Words>
  <Application>Microsoft Office PowerPoint</Application>
  <PresentationFormat>On-screen Show (4:3)</PresentationFormat>
  <Paragraphs>225</Paragraphs>
  <Slides>24</Slides>
  <Notes>23</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24</vt:i4>
      </vt:variant>
    </vt:vector>
  </HeadingPairs>
  <TitlesOfParts>
    <vt:vector size="38" baseType="lpstr">
      <vt:lpstr>Aharoni</vt:lpstr>
      <vt:lpstr>Arial</vt:lpstr>
      <vt:lpstr>Calibri</vt:lpstr>
      <vt:lpstr>Georgia</vt:lpstr>
      <vt:lpstr>inherit</vt:lpstr>
      <vt:lpstr>Myriad Pro</vt:lpstr>
      <vt:lpstr>ReithSans</vt:lpstr>
      <vt:lpstr>Roboto</vt:lpstr>
      <vt:lpstr>robotoregular</vt:lpstr>
      <vt:lpstr>StarSymbol</vt:lpstr>
      <vt:lpstr>Times New Roman</vt:lpstr>
      <vt:lpstr>Verdana</vt:lpstr>
      <vt:lpstr>Default</vt:lpstr>
      <vt:lpstr>Default 1</vt:lpstr>
      <vt:lpstr>LCBB4009</vt:lpstr>
      <vt:lpstr>What we did the last time</vt:lpstr>
      <vt:lpstr>Assessment guide</vt:lpstr>
      <vt:lpstr>Lesson Aims</vt:lpstr>
      <vt:lpstr>Definition</vt:lpstr>
      <vt:lpstr>Definition</vt:lpstr>
      <vt:lpstr>Designing organisational structure</vt:lpstr>
      <vt:lpstr>Designing organisational structure</vt:lpstr>
      <vt:lpstr>PowerPoint Presentation</vt:lpstr>
      <vt:lpstr>Designing organisational structure</vt:lpstr>
      <vt:lpstr>Designing organisational structure</vt:lpstr>
      <vt:lpstr>Designing organisational structure</vt:lpstr>
      <vt:lpstr>Designing organisational structure</vt:lpstr>
      <vt:lpstr>Designing organisational structure</vt:lpstr>
      <vt:lpstr>Designing organisational structure</vt:lpstr>
      <vt:lpstr>Designing organisational structure</vt:lpstr>
      <vt:lpstr>Designing organisational structure</vt:lpstr>
      <vt:lpstr>Designing organisational structure</vt:lpstr>
      <vt:lpstr>Designing organisational structure</vt:lpstr>
      <vt:lpstr>Designing organisational structure</vt:lpstr>
      <vt:lpstr>Dimensions of organisational structure</vt:lpstr>
      <vt:lpstr>Key terms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LCBB4009</dc:title>
  <cp:lastModifiedBy>Sampath Liyanage Rodrigo</cp:lastModifiedBy>
  <cp:revision>8</cp:revision>
  <dcterms:modified xsi:type="dcterms:W3CDTF">2025-01-22T08:10:09Z</dcterms:modified>
</cp:coreProperties>
</file>