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8" r:id="rId5"/>
    <p:sldId id="259" r:id="rId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Rounded Rectangle 4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21B8C7-65F0-475C-8D8A-093611233DB5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12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75D684B-A523-419D-AD5E-41E116D7159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59786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504D20-FF12-49AC-9C57-D61228AF264D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EA4EB9-9868-45F0-BDB8-7885727BACD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70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Rounded Rectangle 4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2365C6-72C6-45DE-8A88-E2765D096F98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F5B812-B657-4479-A3E3-1EA0667C523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2403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C560FF-37BA-4D44-BFA3-A592D27C37AE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67B2B1-26E4-4CDB-A622-E8465FB789F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275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520F5-8CAA-424B-BD81-65C8E1E2E1C3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608EF3-7C6B-4D9E-A81C-92932D3C2EA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589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BD6878-B1AF-4707-828A-F1465D2D871E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626CBE-6B34-4CA9-A011-027C4EA0075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285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F59E6-6AC4-442A-A12E-E4B983B5084D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243DE-C55F-4588-8F9E-5DCBC58286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2327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Rounded Rectangle 5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C6D641-7C0E-4F20-82F0-AD1F69AA1D55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92070-E6DF-49D2-9D38-110802369D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001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6810F4-5F19-405D-ABA3-8D570AD17EDD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15F250-A77A-40AF-9F41-790F73220B7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7079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E83CEC-99AD-437B-9000-A1A077E213B3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57EB1A-D311-4FF8-B34D-A23ECF444D7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238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28064E-30E5-4FF0-8188-F9D51F5A82F2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E373E-0CB5-4410-99ED-5C3D9AF2511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2958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Title Placeholder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9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103B8D32-1FD2-4D74-A10F-3D66E6F1B38D}" type="datetimeFigureOut">
              <a:rPr lang="en-US"/>
              <a:pPr>
                <a:defRPr/>
              </a:pPr>
              <a:t>10/1/2013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3D807D2A-35A7-4612-8661-4BDA265D041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1" r:id="rId2"/>
    <p:sldLayoutId id="2147483699" r:id="rId3"/>
    <p:sldLayoutId id="2147483692" r:id="rId4"/>
    <p:sldLayoutId id="2147483693" r:id="rId5"/>
    <p:sldLayoutId id="2147483694" r:id="rId6"/>
    <p:sldLayoutId id="2147483695" r:id="rId7"/>
    <p:sldLayoutId id="2147483700" r:id="rId8"/>
    <p:sldLayoutId id="2147483701" r:id="rId9"/>
    <p:sldLayoutId id="2147483696" r:id="rId10"/>
    <p:sldLayoutId id="214748369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eaLnBrk="0" fontAlgn="base" hangingPunct="0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eaLnBrk="0" fontAlgn="base" hangingPunct="0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Web Services</a:t>
            </a:r>
            <a:endParaRPr lang="en-US" smtClean="0"/>
          </a:p>
        </p:txBody>
      </p:sp>
      <p:sp>
        <p:nvSpPr>
          <p:cNvPr id="6147" name="Title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pPr eaLnBrk="1" hangingPunct="1"/>
            <a:r>
              <a:rPr lang="en-GB" smtClean="0"/>
              <a:t>Distributed Enterprise Applications</a:t>
            </a:r>
            <a:endParaRPr smtClean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Web Services</a:t>
            </a:r>
            <a:endParaRPr lang="en-US" dirty="0" smtClean="0"/>
          </a:p>
        </p:txBody>
      </p:sp>
      <p:sp>
        <p:nvSpPr>
          <p:cNvPr id="7171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695825"/>
          </a:xfrm>
        </p:spPr>
        <p:txBody>
          <a:bodyPr/>
          <a:lstStyle/>
          <a:p>
            <a:pPr eaLnBrk="1" hangingPunct="1"/>
            <a:r>
              <a:rPr lang="en-GB" dirty="0" smtClean="0"/>
              <a:t>Web services utilise the request-response exchange pattern; while TCP, the low-level protocol supports asynchronous transport, it encapsulates HTTP which is an inherently stateless protocol.</a:t>
            </a:r>
          </a:p>
          <a:p>
            <a:pPr eaLnBrk="1" hangingPunct="1"/>
            <a:r>
              <a:rPr lang="en-GB" dirty="0" smtClean="0"/>
              <a:t>Utilise the producer-consumer model.</a:t>
            </a:r>
          </a:p>
          <a:p>
            <a:pPr eaLnBrk="1" hangingPunct="1"/>
            <a:r>
              <a:rPr lang="en-GB" dirty="0" smtClean="0"/>
              <a:t>Come in two forms – SOAP and </a:t>
            </a:r>
            <a:r>
              <a:rPr lang="en-GB" dirty="0" err="1" smtClean="0"/>
              <a:t>RESTful</a:t>
            </a:r>
            <a:r>
              <a:rPr lang="en-GB" dirty="0" smtClean="0"/>
              <a:t>.</a:t>
            </a:r>
          </a:p>
          <a:p>
            <a:pPr lvl="1" eaLnBrk="1" hangingPunct="1"/>
            <a:r>
              <a:rPr lang="en-GB" dirty="0" err="1" smtClean="0"/>
              <a:t>REpresentational</a:t>
            </a:r>
            <a:r>
              <a:rPr lang="en-GB" dirty="0" smtClean="0"/>
              <a:t> State Transfer</a:t>
            </a:r>
          </a:p>
          <a:p>
            <a:pPr lvl="2" eaLnBrk="1" hangingPunct="1"/>
            <a:r>
              <a:rPr lang="en-GB" dirty="0" smtClean="0"/>
              <a:t>Comparatively simple to use - exploits existing concepts and protocols.</a:t>
            </a:r>
          </a:p>
          <a:p>
            <a:pPr lvl="2" eaLnBrk="1" hangingPunct="1"/>
            <a:r>
              <a:rPr lang="en-GB" dirty="0" smtClean="0"/>
              <a:t>Tend to integrate themselves with existing Web Applications.</a:t>
            </a:r>
          </a:p>
          <a:p>
            <a:pPr lvl="2" eaLnBrk="1" hangingPunct="1"/>
            <a:r>
              <a:rPr lang="en-GB" dirty="0" smtClean="0"/>
              <a:t>Attempts to maintain state through mutable hyperlinks.</a:t>
            </a:r>
          </a:p>
          <a:p>
            <a:pPr lvl="2" eaLnBrk="1" hangingPunct="1"/>
            <a:endParaRPr lang="en-GB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 Services - SOAP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Simple Object Access Protocol</a:t>
            </a:r>
          </a:p>
          <a:p>
            <a:pPr lvl="1" eaLnBrk="1" hangingPunct="1"/>
            <a:r>
              <a:rPr lang="en-GB" dirty="0" smtClean="0"/>
              <a:t>Both the requests and the result are sent and received using Service Oriented Application Protocol (SOAP).</a:t>
            </a:r>
          </a:p>
          <a:p>
            <a:pPr lvl="2" eaLnBrk="1" hangingPunct="1"/>
            <a:r>
              <a:rPr lang="en-GB" dirty="0" smtClean="0"/>
              <a:t>Implements the XML data schema</a:t>
            </a:r>
            <a:endParaRPr lang="en-GB" dirty="0" smtClean="0"/>
          </a:p>
          <a:p>
            <a:pPr lvl="2" eaLnBrk="1" hangingPunct="1"/>
            <a:r>
              <a:rPr lang="en-GB" dirty="0" smtClean="0"/>
              <a:t>There can be no ambiguity of data.</a:t>
            </a:r>
          </a:p>
          <a:p>
            <a:pPr lvl="2" eaLnBrk="1" hangingPunct="1"/>
            <a:r>
              <a:rPr lang="en-GB" dirty="0" smtClean="0"/>
              <a:t>Permits for transport between programming languages.</a:t>
            </a:r>
          </a:p>
          <a:p>
            <a:pPr lvl="2" eaLnBrk="1" hangingPunct="1"/>
            <a:r>
              <a:rPr lang="en-GB" dirty="0" smtClean="0"/>
              <a:t>More explicitly implemented than </a:t>
            </a:r>
            <a:r>
              <a:rPr lang="en-GB" dirty="0" err="1" smtClean="0"/>
              <a:t>RESTful</a:t>
            </a:r>
            <a:r>
              <a:rPr lang="en-GB" dirty="0" smtClean="0"/>
              <a:t> services</a:t>
            </a:r>
            <a:endParaRPr lang="en-GB" dirty="0" smtClean="0"/>
          </a:p>
          <a:p>
            <a:pPr lvl="1"/>
            <a:r>
              <a:rPr lang="en-GB" dirty="0" smtClean="0"/>
              <a:t>Clients need only to format a SOAP request and send it through HTTP, and the server needs only to decode the request and send the response.</a:t>
            </a:r>
          </a:p>
          <a:p>
            <a:pPr lvl="1"/>
            <a:r>
              <a:rPr lang="en-GB" dirty="0" smtClean="0"/>
              <a:t>Provides metadata transfer.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12133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Web Services - Protocols</a:t>
            </a:r>
            <a:endParaRPr lang="en-US" smtClean="0"/>
          </a:p>
        </p:txBody>
      </p:sp>
      <p:sp>
        <p:nvSpPr>
          <p:cNvPr id="8195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All the protocols and technologies used by Web services are open standards</a:t>
            </a:r>
            <a:r>
              <a:rPr lang="en-GB" dirty="0" smtClean="0"/>
              <a:t>.</a:t>
            </a:r>
          </a:p>
          <a:p>
            <a:pPr eaLnBrk="1" hangingPunct="1"/>
            <a:r>
              <a:rPr lang="en-GB" dirty="0" smtClean="0"/>
              <a:t>Web services aren’t based on any proprietary technology.</a:t>
            </a:r>
            <a:endParaRPr lang="en-GB" dirty="0" smtClean="0"/>
          </a:p>
          <a:p>
            <a:pPr eaLnBrk="1" hangingPunct="1"/>
            <a:r>
              <a:rPr lang="en-GB" dirty="0" smtClean="0"/>
              <a:t>The only protocols </a:t>
            </a:r>
            <a:r>
              <a:rPr lang="en-GB" dirty="0" smtClean="0"/>
              <a:t>and technologies used are:</a:t>
            </a:r>
          </a:p>
          <a:p>
            <a:pPr lvl="1" eaLnBrk="1" hangingPunct="1"/>
            <a:r>
              <a:rPr lang="en-GB" dirty="0" smtClean="0"/>
              <a:t>SOAP</a:t>
            </a:r>
          </a:p>
          <a:p>
            <a:pPr lvl="1" eaLnBrk="1" hangingPunct="1"/>
            <a:r>
              <a:rPr lang="en-GB" dirty="0" smtClean="0"/>
              <a:t>XML</a:t>
            </a:r>
          </a:p>
          <a:p>
            <a:pPr lvl="1" eaLnBrk="1" hangingPunct="1"/>
            <a:r>
              <a:rPr lang="en-GB" dirty="0" smtClean="0"/>
              <a:t>HTTP</a:t>
            </a:r>
          </a:p>
          <a:p>
            <a:pPr lvl="1" eaLnBrk="1" hangingPunct="1"/>
            <a:r>
              <a:rPr lang="en-GB" dirty="0" smtClean="0"/>
              <a:t>TCP/IP</a:t>
            </a:r>
          </a:p>
          <a:p>
            <a:pPr eaLnBrk="1" hangingPunct="1"/>
            <a:r>
              <a:rPr lang="en-GB" dirty="0" smtClean="0"/>
              <a:t>Therefore, you can use any development environment to create and consume them.</a:t>
            </a:r>
            <a:endParaRPr lang="en-US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Web Service Project</a:t>
            </a:r>
            <a:endParaRPr lang="en-US" smtClean="0"/>
          </a:p>
        </p:txBody>
      </p:sp>
      <p:sp>
        <p:nvSpPr>
          <p:cNvPr id="9219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See the following tutorial:</a:t>
            </a:r>
          </a:p>
          <a:p>
            <a:pPr lvl="1" eaLnBrk="1" hangingPunct="1"/>
            <a:r>
              <a:rPr lang="en-GB" smtClean="0"/>
              <a:t>Building a Web Service Project</a:t>
            </a:r>
            <a:endParaRPr lang="en-US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156</TotalTime>
  <Words>229</Words>
  <Application>Microsoft Office PowerPoint</Application>
  <PresentationFormat>On-screen Show (4:3)</PresentationFormat>
  <Paragraphs>31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Franklin Gothic Book</vt:lpstr>
      <vt:lpstr>Perpetua</vt:lpstr>
      <vt:lpstr>Wingdings 2</vt:lpstr>
      <vt:lpstr>Calibri</vt:lpstr>
      <vt:lpstr>Equity</vt:lpstr>
      <vt:lpstr>Distributed Enterprise Applications</vt:lpstr>
      <vt:lpstr>Web Services</vt:lpstr>
      <vt:lpstr>Web Services - SOAP</vt:lpstr>
      <vt:lpstr>Web Services - Protocols</vt:lpstr>
      <vt:lpstr>Web Service Project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Distributed Enterprise Applications</dc:title>
  <dc:creator>Steve Hole</dc:creator>
  <cp:lastModifiedBy>fad-tb1</cp:lastModifiedBy>
  <cp:revision>8</cp:revision>
  <dcterms:created xsi:type="dcterms:W3CDTF">2007-11-21T17:55:45Z</dcterms:created>
  <dcterms:modified xsi:type="dcterms:W3CDTF">2013-10-01T14:24:15Z</dcterms:modified>
</cp:coreProperties>
</file>