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8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36"/>
  </p:notesMasterIdLst>
  <p:sldIdLst>
    <p:sldId id="256" r:id="rId23"/>
    <p:sldId id="257" r:id="rId24"/>
    <p:sldId id="274" r:id="rId25"/>
    <p:sldId id="277" r:id="rId26"/>
    <p:sldId id="408" r:id="rId27"/>
    <p:sldId id="387" r:id="rId28"/>
    <p:sldId id="388" r:id="rId29"/>
    <p:sldId id="389" r:id="rId30"/>
    <p:sldId id="390" r:id="rId31"/>
    <p:sldId id="391" r:id="rId32"/>
    <p:sldId id="404" r:id="rId33"/>
    <p:sldId id="405" r:id="rId34"/>
    <p:sldId id="283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BC5E80-F418-4C37-9DE6-3FC794BEEB54}" v="162" dt="2024-07-23T08:13:53.0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416A7B59-67E1-76F4-B330-7B6638B52818}"/>
    <pc:docChg chg="addSld delSld modSld sldOrd">
      <pc:chgData name="Stephanie Bradley" userId="S::s.bradley@uwtsd.ac.uk::bb573b86-6a01-430f-ba3c-43c2b2970490" providerId="AD" clId="Web-{416A7B59-67E1-76F4-B330-7B6638B52818}" dt="2024-07-21T19:46:42.780" v="401" actId="20577"/>
      <pc:docMkLst>
        <pc:docMk/>
      </pc:docMkLst>
      <pc:sldChg chg="modSp">
        <pc:chgData name="Stephanie Bradley" userId="S::s.bradley@uwtsd.ac.uk::bb573b86-6a01-430f-ba3c-43c2b2970490" providerId="AD" clId="Web-{416A7B59-67E1-76F4-B330-7B6638B52818}" dt="2024-07-21T19:17:45.402" v="1" actId="20577"/>
        <pc:sldMkLst>
          <pc:docMk/>
          <pc:sldMk cId="436309056" sldId="257"/>
        </pc:sldMkLst>
        <pc:spChg chg="mod">
          <ac:chgData name="Stephanie Bradley" userId="S::s.bradley@uwtsd.ac.uk::bb573b86-6a01-430f-ba3c-43c2b2970490" providerId="AD" clId="Web-{416A7B59-67E1-76F4-B330-7B6638B52818}" dt="2024-07-21T19:17:45.402" v="1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S::s.bradley@uwtsd.ac.uk::bb573b86-6a01-430f-ba3c-43c2b2970490" providerId="AD" clId="Web-{416A7B59-67E1-76F4-B330-7B6638B52818}" dt="2024-07-21T19:19:46.968" v="12"/>
        <pc:sldMkLst>
          <pc:docMk/>
          <pc:sldMk cId="1738271695" sldId="265"/>
        </pc:sldMkLst>
      </pc:sldChg>
      <pc:sldChg chg="modSp">
        <pc:chgData name="Stephanie Bradley" userId="S::s.bradley@uwtsd.ac.uk::bb573b86-6a01-430f-ba3c-43c2b2970490" providerId="AD" clId="Web-{416A7B59-67E1-76F4-B330-7B6638B52818}" dt="2024-07-21T19:46:42.780" v="401" actId="20577"/>
        <pc:sldMkLst>
          <pc:docMk/>
          <pc:sldMk cId="137735091" sldId="277"/>
        </pc:sldMkLst>
        <pc:spChg chg="mod">
          <ac:chgData name="Stephanie Bradley" userId="S::s.bradley@uwtsd.ac.uk::bb573b86-6a01-430f-ba3c-43c2b2970490" providerId="AD" clId="Web-{416A7B59-67E1-76F4-B330-7B6638B52818}" dt="2024-07-21T19:46:42.780" v="401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0:33.157" v="24" actId="20577"/>
        <pc:sldMkLst>
          <pc:docMk/>
          <pc:sldMk cId="2348142600" sldId="283"/>
        </pc:sldMkLst>
        <pc:spChg chg="mod">
          <ac:chgData name="Stephanie Bradley" userId="S::s.bradley@uwtsd.ac.uk::bb573b86-6a01-430f-ba3c-43c2b2970490" providerId="AD" clId="Web-{416A7B59-67E1-76F4-B330-7B6638B52818}" dt="2024-07-21T19:20:33.157" v="24" actId="20577"/>
          <ac:spMkLst>
            <pc:docMk/>
            <pc:sldMk cId="2348142600" sldId="283"/>
            <ac:spMk id="2" creationId="{5623AF26-A755-AF15-E598-C4512C230DCE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2:43.755" v="81" actId="20577"/>
        <pc:sldMkLst>
          <pc:docMk/>
          <pc:sldMk cId="1897792545" sldId="287"/>
        </pc:sldMkLst>
        <pc:spChg chg="mod">
          <ac:chgData name="Stephanie Bradley" userId="S::s.bradley@uwtsd.ac.uk::bb573b86-6a01-430f-ba3c-43c2b2970490" providerId="AD" clId="Web-{416A7B59-67E1-76F4-B330-7B6638B52818}" dt="2024-07-21T19:22:43.755" v="81" actId="20577"/>
          <ac:spMkLst>
            <pc:docMk/>
            <pc:sldMk cId="1897792545" sldId="287"/>
            <ac:spMk id="3" creationId="{BBBC9534-5B9B-605C-3C4D-80E82EF48ED5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5:58.104" v="90" actId="20577"/>
        <pc:sldMkLst>
          <pc:docMk/>
          <pc:sldMk cId="1839522070" sldId="311"/>
        </pc:sldMkLst>
        <pc:spChg chg="mod">
          <ac:chgData name="Stephanie Bradley" userId="S::s.bradley@uwtsd.ac.uk::bb573b86-6a01-430f-ba3c-43c2b2970490" providerId="AD" clId="Web-{416A7B59-67E1-76F4-B330-7B6638B52818}" dt="2024-07-21T19:25:53.338" v="88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25:58.104" v="90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1:21.455" v="45" actId="20577"/>
        <pc:sldMkLst>
          <pc:docMk/>
          <pc:sldMk cId="3496716073" sldId="349"/>
        </pc:sldMkLst>
        <pc:spChg chg="mod">
          <ac:chgData name="Stephanie Bradley" userId="S::s.bradley@uwtsd.ac.uk::bb573b86-6a01-430f-ba3c-43c2b2970490" providerId="AD" clId="Web-{416A7B59-67E1-76F4-B330-7B6638B52818}" dt="2024-07-21T19:21:21.455" v="45" actId="20577"/>
          <ac:spMkLst>
            <pc:docMk/>
            <pc:sldMk cId="3496716073" sldId="349"/>
            <ac:spMk id="3" creationId="{217867F4-FA66-369C-D6F8-431476A6AB9D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30:41.377" v="144" actId="14100"/>
        <pc:sldMkLst>
          <pc:docMk/>
          <pc:sldMk cId="393120442" sldId="350"/>
        </pc:sldMkLst>
        <pc:spChg chg="mod">
          <ac:chgData name="Stephanie Bradley" userId="S::s.bradley@uwtsd.ac.uk::bb573b86-6a01-430f-ba3c-43c2b2970490" providerId="AD" clId="Web-{416A7B59-67E1-76F4-B330-7B6638B52818}" dt="2024-07-21T19:30:41.377" v="144" actId="14100"/>
          <ac:spMkLst>
            <pc:docMk/>
            <pc:sldMk cId="393120442" sldId="350"/>
            <ac:spMk id="3" creationId="{D3C768C4-C633-6678-29AD-291DB2DDF47D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0:08.360" v="17" actId="20577"/>
        <pc:sldMkLst>
          <pc:docMk/>
          <pc:sldMk cId="433090980" sldId="354"/>
        </pc:sldMkLst>
        <pc:spChg chg="mod">
          <ac:chgData name="Stephanie Bradley" userId="S::s.bradley@uwtsd.ac.uk::bb573b86-6a01-430f-ba3c-43c2b2970490" providerId="AD" clId="Web-{416A7B59-67E1-76F4-B330-7B6638B52818}" dt="2024-07-21T19:20:08.360" v="17" actId="20577"/>
          <ac:spMkLst>
            <pc:docMk/>
            <pc:sldMk cId="433090980" sldId="354"/>
            <ac:spMk id="3" creationId="{B941CBB6-B629-97F5-594E-DEF76B586673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19:35.015" v="11" actId="20577"/>
        <pc:sldMkLst>
          <pc:docMk/>
          <pc:sldMk cId="2164131087" sldId="357"/>
        </pc:sldMkLst>
        <pc:spChg chg="mod">
          <ac:chgData name="Stephanie Bradley" userId="S::s.bradley@uwtsd.ac.uk::bb573b86-6a01-430f-ba3c-43c2b2970490" providerId="AD" clId="Web-{416A7B59-67E1-76F4-B330-7B6638B52818}" dt="2024-07-21T19:19:35.015" v="11" actId="20577"/>
          <ac:spMkLst>
            <pc:docMk/>
            <pc:sldMk cId="2164131087" sldId="357"/>
            <ac:spMk id="3" creationId="{BFD725AC-7B8C-FE6E-A074-A3CA1E77C8FA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31:28.754" v="147" actId="20577"/>
        <pc:sldMkLst>
          <pc:docMk/>
          <pc:sldMk cId="895055854" sldId="368"/>
        </pc:sldMkLst>
        <pc:spChg chg="mod">
          <ac:chgData name="Stephanie Bradley" userId="S::s.bradley@uwtsd.ac.uk::bb573b86-6a01-430f-ba3c-43c2b2970490" providerId="AD" clId="Web-{416A7B59-67E1-76F4-B330-7B6638B52818}" dt="2024-07-21T19:31:28.754" v="147" actId="20577"/>
          <ac:spMkLst>
            <pc:docMk/>
            <pc:sldMk cId="895055854" sldId="368"/>
            <ac:spMk id="2" creationId="{8224FDD5-41BC-8150-8F36-966C1DC94A78}"/>
          </ac:spMkLst>
        </pc:spChg>
      </pc:sldChg>
      <pc:sldChg chg="modSp ord">
        <pc:chgData name="Stephanie Bradley" userId="S::s.bradley@uwtsd.ac.uk::bb573b86-6a01-430f-ba3c-43c2b2970490" providerId="AD" clId="Web-{416A7B59-67E1-76F4-B330-7B6638B52818}" dt="2024-07-21T19:40:02.818" v="336"/>
        <pc:sldMkLst>
          <pc:docMk/>
          <pc:sldMk cId="3288915898" sldId="369"/>
        </pc:sldMkLst>
        <pc:spChg chg="mod">
          <ac:chgData name="Stephanie Bradley" userId="S::s.bradley@uwtsd.ac.uk::bb573b86-6a01-430f-ba3c-43c2b2970490" providerId="AD" clId="Web-{416A7B59-67E1-76F4-B330-7B6638B52818}" dt="2024-07-21T19:31:38.848" v="149" actId="20577"/>
          <ac:spMkLst>
            <pc:docMk/>
            <pc:sldMk cId="3288915898" sldId="369"/>
            <ac:spMk id="2" creationId="{2E76D906-6FD0-BC21-AEB2-39B6A1DC935F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0:55.845" v="28" actId="20577"/>
        <pc:sldMkLst>
          <pc:docMk/>
          <pc:sldMk cId="3048346085" sldId="371"/>
        </pc:sldMkLst>
        <pc:spChg chg="mod">
          <ac:chgData name="Stephanie Bradley" userId="S::s.bradley@uwtsd.ac.uk::bb573b86-6a01-430f-ba3c-43c2b2970490" providerId="AD" clId="Web-{416A7B59-67E1-76F4-B330-7B6638B52818}" dt="2024-07-21T19:20:55.845" v="28" actId="20577"/>
          <ac:spMkLst>
            <pc:docMk/>
            <pc:sldMk cId="3048346085" sldId="371"/>
            <ac:spMk id="3" creationId="{D5528E76-5ACC-F9A9-7FA8-B0D13834FC53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0:12.594" v="18" actId="20577"/>
        <pc:sldMkLst>
          <pc:docMk/>
          <pc:sldMk cId="2933618655" sldId="378"/>
        </pc:sldMkLst>
        <pc:spChg chg="mod">
          <ac:chgData name="Stephanie Bradley" userId="S::s.bradley@uwtsd.ac.uk::bb573b86-6a01-430f-ba3c-43c2b2970490" providerId="AD" clId="Web-{416A7B59-67E1-76F4-B330-7B6638B52818}" dt="2024-07-21T19:20:12.594" v="18" actId="20577"/>
          <ac:spMkLst>
            <pc:docMk/>
            <pc:sldMk cId="2933618655" sldId="378"/>
            <ac:spMk id="3" creationId="{416FB0FC-8F65-13DD-0B35-BA8D9DAFFD34}"/>
          </ac:spMkLst>
        </pc:spChg>
      </pc:sldChg>
      <pc:sldChg chg="modSp">
        <pc:chgData name="Stephanie Bradley" userId="S::s.bradley@uwtsd.ac.uk::bb573b86-6a01-430f-ba3c-43c2b2970490" providerId="AD" clId="Web-{416A7B59-67E1-76F4-B330-7B6638B52818}" dt="2024-07-21T19:22:21.160" v="76" actId="20577"/>
        <pc:sldMkLst>
          <pc:docMk/>
          <pc:sldMk cId="897401514" sldId="382"/>
        </pc:sldMkLst>
        <pc:spChg chg="mod">
          <ac:chgData name="Stephanie Bradley" userId="S::s.bradley@uwtsd.ac.uk::bb573b86-6a01-430f-ba3c-43c2b2970490" providerId="AD" clId="Web-{416A7B59-67E1-76F4-B330-7B6638B52818}" dt="2024-07-21T19:21:47.487" v="63" actId="20577"/>
          <ac:spMkLst>
            <pc:docMk/>
            <pc:sldMk cId="897401514" sldId="382"/>
            <ac:spMk id="4" creationId="{EF51BF7C-0CD2-65C1-5F6F-30B2ACD6F719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22:21.160" v="76" actId="20577"/>
          <ac:spMkLst>
            <pc:docMk/>
            <pc:sldMk cId="897401514" sldId="382"/>
            <ac:spMk id="5" creationId="{1443453B-2B9A-60D8-276F-999A35DE6C05}"/>
          </ac:spMkLst>
        </pc:spChg>
      </pc:sldChg>
      <pc:sldChg chg="del">
        <pc:chgData name="Stephanie Bradley" userId="S::s.bradley@uwtsd.ac.uk::bb573b86-6a01-430f-ba3c-43c2b2970490" providerId="AD" clId="Web-{416A7B59-67E1-76F4-B330-7B6638B52818}" dt="2024-07-21T19:21:06.158" v="29"/>
        <pc:sldMkLst>
          <pc:docMk/>
          <pc:sldMk cId="640472936" sldId="383"/>
        </pc:sldMkLst>
      </pc:sldChg>
      <pc:sldChg chg="modSp new del">
        <pc:chgData name="Stephanie Bradley" userId="S::s.bradley@uwtsd.ac.uk::bb573b86-6a01-430f-ba3c-43c2b2970490" providerId="AD" clId="Web-{416A7B59-67E1-76F4-B330-7B6638B52818}" dt="2024-07-21T19:35:06.544" v="235"/>
        <pc:sldMkLst>
          <pc:docMk/>
          <pc:sldMk cId="3726293985" sldId="383"/>
        </pc:sldMkLst>
        <pc:spChg chg="mod">
          <ac:chgData name="Stephanie Bradley" userId="S::s.bradley@uwtsd.ac.uk::bb573b86-6a01-430f-ba3c-43c2b2970490" providerId="AD" clId="Web-{416A7B59-67E1-76F4-B330-7B6638B52818}" dt="2024-07-21T19:32:30.508" v="162" actId="20577"/>
          <ac:spMkLst>
            <pc:docMk/>
            <pc:sldMk cId="3726293985" sldId="383"/>
            <ac:spMk id="2" creationId="{4A39CD92-340A-DB98-882D-9E2247334366}"/>
          </ac:spMkLst>
        </pc:spChg>
      </pc:sldChg>
      <pc:sldChg chg="modSp new addAnim delAnim modAnim">
        <pc:chgData name="Stephanie Bradley" userId="S::s.bradley@uwtsd.ac.uk::bb573b86-6a01-430f-ba3c-43c2b2970490" providerId="AD" clId="Web-{416A7B59-67E1-76F4-B330-7B6638B52818}" dt="2024-07-21T19:46:16.529" v="400"/>
        <pc:sldMkLst>
          <pc:docMk/>
          <pc:sldMk cId="696711181" sldId="384"/>
        </pc:sldMkLst>
        <pc:spChg chg="mod">
          <ac:chgData name="Stephanie Bradley" userId="S::s.bradley@uwtsd.ac.uk::bb573b86-6a01-430f-ba3c-43c2b2970490" providerId="AD" clId="Web-{416A7B59-67E1-76F4-B330-7B6638B52818}" dt="2024-07-21T19:35:04.653" v="234" actId="20577"/>
          <ac:spMkLst>
            <pc:docMk/>
            <pc:sldMk cId="696711181" sldId="384"/>
            <ac:spMk id="2" creationId="{C4422AD9-FEF7-67F7-4B1A-9B82FA46DF55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36:56.125" v="295" actId="14100"/>
          <ac:spMkLst>
            <pc:docMk/>
            <pc:sldMk cId="696711181" sldId="384"/>
            <ac:spMk id="3" creationId="{2E84111D-EC42-0BBD-05FD-416542553991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44:04.460" v="383" actId="14100"/>
          <ac:spMkLst>
            <pc:docMk/>
            <pc:sldMk cId="696711181" sldId="384"/>
            <ac:spMk id="4" creationId="{212C83ED-08A1-907E-2AF5-5B65576AD059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37:03.766" v="297" actId="14100"/>
          <ac:spMkLst>
            <pc:docMk/>
            <pc:sldMk cId="696711181" sldId="384"/>
            <ac:spMk id="5" creationId="{6339255D-06BE-BD2E-3187-FE7D5A3EC399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43:41.569" v="379" actId="1076"/>
          <ac:spMkLst>
            <pc:docMk/>
            <pc:sldMk cId="696711181" sldId="384"/>
            <ac:spMk id="6" creationId="{F19D6035-9839-BA76-6BEC-DB2379ECED18}"/>
          </ac:spMkLst>
        </pc:spChg>
      </pc:sldChg>
      <pc:sldChg chg="modSp new">
        <pc:chgData name="Stephanie Bradley" userId="S::s.bradley@uwtsd.ac.uk::bb573b86-6a01-430f-ba3c-43c2b2970490" providerId="AD" clId="Web-{416A7B59-67E1-76F4-B330-7B6638B52818}" dt="2024-07-21T19:40:24.631" v="353" actId="20577"/>
        <pc:sldMkLst>
          <pc:docMk/>
          <pc:sldMk cId="2664876244" sldId="385"/>
        </pc:sldMkLst>
        <pc:spChg chg="mod">
          <ac:chgData name="Stephanie Bradley" userId="S::s.bradley@uwtsd.ac.uk::bb573b86-6a01-430f-ba3c-43c2b2970490" providerId="AD" clId="Web-{416A7B59-67E1-76F4-B330-7B6638B52818}" dt="2024-07-21T19:40:20.334" v="351" actId="20577"/>
          <ac:spMkLst>
            <pc:docMk/>
            <pc:sldMk cId="2664876244" sldId="385"/>
            <ac:spMk id="2" creationId="{04FFD75E-D293-F6CD-FB06-BA0744BC5032}"/>
          </ac:spMkLst>
        </pc:spChg>
        <pc:spChg chg="mod">
          <ac:chgData name="Stephanie Bradley" userId="S::s.bradley@uwtsd.ac.uk::bb573b86-6a01-430f-ba3c-43c2b2970490" providerId="AD" clId="Web-{416A7B59-67E1-76F4-B330-7B6638B52818}" dt="2024-07-21T19:40:24.631" v="353" actId="20577"/>
          <ac:spMkLst>
            <pc:docMk/>
            <pc:sldMk cId="2664876244" sldId="385"/>
            <ac:spMk id="3" creationId="{0D3300F5-0443-6D10-5CBA-FE156DAED6CF}"/>
          </ac:spMkLst>
        </pc:spChg>
      </pc:sldChg>
    </pc:docChg>
  </pc:docChgLst>
  <pc:docChgLst>
    <pc:chgData name="Stephanie Bradley" userId="bb573b86-6a01-430f-ba3c-43c2b2970490" providerId="ADAL" clId="{6BBC5E80-F418-4C37-9DE6-3FC794BEEB54}"/>
    <pc:docChg chg="custSel addSld delSld modSld sldOrd">
      <pc:chgData name="Stephanie Bradley" userId="bb573b86-6a01-430f-ba3c-43c2b2970490" providerId="ADAL" clId="{6BBC5E80-F418-4C37-9DE6-3FC794BEEB54}" dt="2024-07-23T19:11:12.355" v="1905" actId="2696"/>
      <pc:docMkLst>
        <pc:docMk/>
      </pc:docMkLst>
      <pc:sldChg chg="modSp mod">
        <pc:chgData name="Stephanie Bradley" userId="bb573b86-6a01-430f-ba3c-43c2b2970490" providerId="ADAL" clId="{6BBC5E80-F418-4C37-9DE6-3FC794BEEB54}" dt="2024-07-23T07:31:22.402" v="1587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6BBC5E80-F418-4C37-9DE6-3FC794BEEB54}" dt="2024-07-23T07:31:22.402" v="1587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6BBC5E80-F418-4C37-9DE6-3FC794BEEB54}" dt="2024-07-23T07:20:48.807" v="1474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6BBC5E80-F418-4C37-9DE6-3FC794BEEB54}" dt="2024-07-23T06:46:24.440" v="403" actId="20577"/>
          <ac:spMkLst>
            <pc:docMk/>
            <pc:sldMk cId="137735091" sldId="277"/>
            <ac:spMk id="2" creationId="{C765B0B8-F1E5-8E12-B73B-0C3E8FC0903B}"/>
          </ac:spMkLst>
        </pc:spChg>
        <pc:spChg chg="mod">
          <ac:chgData name="Stephanie Bradley" userId="bb573b86-6a01-430f-ba3c-43c2b2970490" providerId="ADAL" clId="{6BBC5E80-F418-4C37-9DE6-3FC794BEEB54}" dt="2024-07-23T07:20:48.807" v="1474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del mod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1897792545" sldId="287"/>
        </pc:sldMkLst>
        <pc:spChg chg="mod">
          <ac:chgData name="Stephanie Bradley" userId="bb573b86-6a01-430f-ba3c-43c2b2970490" providerId="ADAL" clId="{6BBC5E80-F418-4C37-9DE6-3FC794BEEB54}" dt="2024-07-23T06:45:57.546" v="389" actId="207"/>
          <ac:spMkLst>
            <pc:docMk/>
            <pc:sldMk cId="1897792545" sldId="287"/>
            <ac:spMk id="2" creationId="{6EAA00A2-EC19-3F28-78A0-E84F60035966}"/>
          </ac:spMkLst>
        </pc:spChg>
        <pc:spChg chg="mod">
          <ac:chgData name="Stephanie Bradley" userId="bb573b86-6a01-430f-ba3c-43c2b2970490" providerId="ADAL" clId="{6BBC5E80-F418-4C37-9DE6-3FC794BEEB54}" dt="2024-07-23T07:45:35.185" v="1839" actId="21"/>
          <ac:spMkLst>
            <pc:docMk/>
            <pc:sldMk cId="1897792545" sldId="287"/>
            <ac:spMk id="3" creationId="{BBBC9534-5B9B-605C-3C4D-80E82EF48ED5}"/>
          </ac:spMkLst>
        </pc:spChg>
      </pc:sldChg>
      <pc:sldChg chg="modSp del mod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1839522070" sldId="311"/>
        </pc:sldMkLst>
        <pc:spChg chg="mod">
          <ac:chgData name="Stephanie Bradley" userId="bb573b86-6a01-430f-ba3c-43c2b2970490" providerId="ADAL" clId="{6BBC5E80-F418-4C37-9DE6-3FC794BEEB54}" dt="2024-07-23T06:43:53.433" v="368" actId="20577"/>
          <ac:spMkLst>
            <pc:docMk/>
            <pc:sldMk cId="1839522070" sldId="311"/>
            <ac:spMk id="2" creationId="{C765B0B8-F1E5-8E12-B73B-0C3E8FC0903B}"/>
          </ac:spMkLst>
        </pc:spChg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3496716073" sldId="349"/>
        </pc:sldMkLst>
      </pc:sldChg>
      <pc:sldChg chg="addSp modSp del mod">
        <pc:chgData name="Stephanie Bradley" userId="bb573b86-6a01-430f-ba3c-43c2b2970490" providerId="ADAL" clId="{6BBC5E80-F418-4C37-9DE6-3FC794BEEB54}" dt="2024-07-22T18:03:50.985" v="129" actId="2696"/>
        <pc:sldMkLst>
          <pc:docMk/>
          <pc:sldMk cId="393120442" sldId="350"/>
        </pc:sldMkLst>
        <pc:spChg chg="mod">
          <ac:chgData name="Stephanie Bradley" userId="bb573b86-6a01-430f-ba3c-43c2b2970490" providerId="ADAL" clId="{6BBC5E80-F418-4C37-9DE6-3FC794BEEB54}" dt="2024-07-21T19:53:20.689" v="18" actId="113"/>
          <ac:spMkLst>
            <pc:docMk/>
            <pc:sldMk cId="393120442" sldId="350"/>
            <ac:spMk id="3" creationId="{D3C768C4-C633-6678-29AD-291DB2DDF47D}"/>
          </ac:spMkLst>
        </pc:spChg>
        <pc:graphicFrameChg chg="add mod modGraphic">
          <ac:chgData name="Stephanie Bradley" userId="bb573b86-6a01-430f-ba3c-43c2b2970490" providerId="ADAL" clId="{6BBC5E80-F418-4C37-9DE6-3FC794BEEB54}" dt="2024-07-22T12:21:18.812" v="128" actId="1076"/>
          <ac:graphicFrameMkLst>
            <pc:docMk/>
            <pc:sldMk cId="393120442" sldId="350"/>
            <ac:graphicFrameMk id="5" creationId="{F0BE3413-48FA-F8D5-5E09-183FDA5C30E0}"/>
          </ac:graphicFrameMkLst>
        </pc:graphicFrameChg>
      </pc:sldChg>
      <pc:sldChg chg="del">
        <pc:chgData name="Stephanie Bradley" userId="bb573b86-6a01-430f-ba3c-43c2b2970490" providerId="ADAL" clId="{6BBC5E80-F418-4C37-9DE6-3FC794BEEB54}" dt="2024-07-23T07:44:51.377" v="1836" actId="2696"/>
        <pc:sldMkLst>
          <pc:docMk/>
          <pc:sldMk cId="433090980" sldId="354"/>
        </pc:sldMkLst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1993353097" sldId="355"/>
        </pc:sldMkLst>
      </pc:sldChg>
      <pc:sldChg chg="del">
        <pc:chgData name="Stephanie Bradley" userId="bb573b86-6a01-430f-ba3c-43c2b2970490" providerId="ADAL" clId="{6BBC5E80-F418-4C37-9DE6-3FC794BEEB54}" dt="2024-07-22T18:03:50.985" v="129" actId="2696"/>
        <pc:sldMkLst>
          <pc:docMk/>
          <pc:sldMk cId="2164131087" sldId="357"/>
        </pc:sldMkLst>
      </pc:sldChg>
      <pc:sldChg chg="del ord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3629873397" sldId="359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626781828" sldId="360"/>
        </pc:sldMkLst>
      </pc:sldChg>
      <pc:sldChg chg="modSp add del mod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660609158" sldId="360"/>
        </pc:sldMkLst>
        <pc:spChg chg="mod">
          <ac:chgData name="Stephanie Bradley" userId="bb573b86-6a01-430f-ba3c-43c2b2970490" providerId="ADAL" clId="{6BBC5E80-F418-4C37-9DE6-3FC794BEEB54}" dt="2024-07-23T07:36:48.248" v="1789" actId="20577"/>
          <ac:spMkLst>
            <pc:docMk/>
            <pc:sldMk cId="3660609158" sldId="360"/>
            <ac:spMk id="2" creationId="{A02CE5B1-D579-A3B7-43B3-352CBDA9B26E}"/>
          </ac:spMkLst>
        </pc:spChg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2427533736" sldId="364"/>
        </pc:sldMkLst>
      </pc:sldChg>
      <pc:sldChg chg="modSp add del mod ord modAnim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1482709510" sldId="367"/>
        </pc:sldMkLst>
        <pc:spChg chg="mod">
          <ac:chgData name="Stephanie Bradley" userId="bb573b86-6a01-430f-ba3c-43c2b2970490" providerId="ADAL" clId="{6BBC5E80-F418-4C37-9DE6-3FC794BEEB54}" dt="2024-07-23T07:35:00.958" v="1731" actId="20577"/>
          <ac:spMkLst>
            <pc:docMk/>
            <pc:sldMk cId="1482709510" sldId="367"/>
            <ac:spMk id="2" creationId="{ADC97E77-0A00-65DE-9F9C-CB78898D43DA}"/>
          </ac:spMkLst>
        </pc:spChg>
        <pc:spChg chg="mod">
          <ac:chgData name="Stephanie Bradley" userId="bb573b86-6a01-430f-ba3c-43c2b2970490" providerId="ADAL" clId="{6BBC5E80-F418-4C37-9DE6-3FC794BEEB54}" dt="2024-07-23T07:35:33.697" v="1753" actId="5793"/>
          <ac:spMkLst>
            <pc:docMk/>
            <pc:sldMk cId="1482709510" sldId="367"/>
            <ac:spMk id="3" creationId="{37D8C146-3E41-3B66-341D-690B9C94ED61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4185049257" sldId="367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895055854" sldId="368"/>
        </pc:sldMkLst>
      </pc:sldChg>
      <pc:sldChg chg="add del">
        <pc:chgData name="Stephanie Bradley" userId="bb573b86-6a01-430f-ba3c-43c2b2970490" providerId="ADAL" clId="{6BBC5E80-F418-4C37-9DE6-3FC794BEEB54}" dt="2024-07-23T07:01:33.700" v="1316" actId="2696"/>
        <pc:sldMkLst>
          <pc:docMk/>
          <pc:sldMk cId="1358702352" sldId="368"/>
        </pc:sldMkLst>
      </pc:sldChg>
      <pc:sldChg chg="add del">
        <pc:chgData name="Stephanie Bradley" userId="bb573b86-6a01-430f-ba3c-43c2b2970490" providerId="ADAL" clId="{6BBC5E80-F418-4C37-9DE6-3FC794BEEB54}" dt="2024-07-23T07:01:56.732" v="1318" actId="2696"/>
        <pc:sldMkLst>
          <pc:docMk/>
          <pc:sldMk cId="890744991" sldId="369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288915898" sldId="369"/>
        </pc:sldMkLst>
      </pc:sldChg>
      <pc:sldChg chg="add del">
        <pc:chgData name="Stephanie Bradley" userId="bb573b86-6a01-430f-ba3c-43c2b2970490" providerId="ADAL" clId="{6BBC5E80-F418-4C37-9DE6-3FC794BEEB54}" dt="2024-07-23T07:01:58.941" v="1319" actId="2696"/>
        <pc:sldMkLst>
          <pc:docMk/>
          <pc:sldMk cId="2130218805" sldId="370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442773141" sldId="370"/>
        </pc:sldMkLst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3048346085" sldId="371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80018618" sldId="372"/>
        </pc:sldMkLst>
      </pc:sldChg>
      <pc:sldChg chg="modSp add del mod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267167191" sldId="372"/>
        </pc:sldMkLst>
        <pc:spChg chg="mod">
          <ac:chgData name="Stephanie Bradley" userId="bb573b86-6a01-430f-ba3c-43c2b2970490" providerId="ADAL" clId="{6BBC5E80-F418-4C37-9DE6-3FC794BEEB54}" dt="2024-07-23T07:37:06.773" v="1790" actId="207"/>
          <ac:spMkLst>
            <pc:docMk/>
            <pc:sldMk cId="3267167191" sldId="372"/>
            <ac:spMk id="2" creationId="{E6599687-29C0-D4F6-FF80-5CB7F6F348A2}"/>
          </ac:spMkLst>
        </pc:spChg>
      </pc:sldChg>
      <pc:sldChg chg="add del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824406035" sldId="373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422220567" sldId="373"/>
        </pc:sldMkLst>
      </pc:sldChg>
      <pc:sldChg chg="add del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261087239" sldId="374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548519857" sldId="374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80558674" sldId="375"/>
        </pc:sldMkLst>
      </pc:sldChg>
      <pc:sldChg chg="add del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1321819777" sldId="375"/>
        </pc:sldMkLst>
      </pc:sldChg>
      <pc:sldChg chg="add del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2375116360" sldId="376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4009334146" sldId="376"/>
        </pc:sldMkLst>
      </pc:sldChg>
      <pc:sldChg chg="del">
        <pc:chgData name="Stephanie Bradley" userId="bb573b86-6a01-430f-ba3c-43c2b2970490" providerId="ADAL" clId="{6BBC5E80-F418-4C37-9DE6-3FC794BEEB54}" dt="2024-07-22T18:03:50.985" v="129" actId="2696"/>
        <pc:sldMkLst>
          <pc:docMk/>
          <pc:sldMk cId="3580112096" sldId="377"/>
        </pc:sldMkLst>
      </pc:sldChg>
      <pc:sldChg chg="del">
        <pc:chgData name="Stephanie Bradley" userId="bb573b86-6a01-430f-ba3c-43c2b2970490" providerId="ADAL" clId="{6BBC5E80-F418-4C37-9DE6-3FC794BEEB54}" dt="2024-07-22T18:03:50.985" v="129" actId="2696"/>
        <pc:sldMkLst>
          <pc:docMk/>
          <pc:sldMk cId="2933618655" sldId="378"/>
        </pc:sldMkLst>
      </pc:sldChg>
      <pc:sldChg chg="del">
        <pc:chgData name="Stephanie Bradley" userId="bb573b86-6a01-430f-ba3c-43c2b2970490" providerId="ADAL" clId="{6BBC5E80-F418-4C37-9DE6-3FC794BEEB54}" dt="2024-07-22T18:03:50.985" v="129" actId="2696"/>
        <pc:sldMkLst>
          <pc:docMk/>
          <pc:sldMk cId="2520252510" sldId="379"/>
        </pc:sldMkLst>
      </pc:sldChg>
      <pc:sldChg chg="add del">
        <pc:chgData name="Stephanie Bradley" userId="bb573b86-6a01-430f-ba3c-43c2b2970490" providerId="ADAL" clId="{6BBC5E80-F418-4C37-9DE6-3FC794BEEB54}" dt="2024-07-23T07:01:15.938" v="1314" actId="2696"/>
        <pc:sldMkLst>
          <pc:docMk/>
          <pc:sldMk cId="3437300343" sldId="379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679448275" sldId="379"/>
        </pc:sldMkLst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1480750240" sldId="380"/>
        </pc:sldMkLst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4177888909" sldId="381"/>
        </pc:sldMkLst>
      </pc:sldChg>
      <pc:sldChg chg="del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897401514" sldId="382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565849377" sldId="383"/>
        </pc:sldMkLst>
      </pc:sldChg>
      <pc:sldChg chg="modSp add del mod ord modClrScheme chgLayout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4121331554" sldId="383"/>
        </pc:sldMkLst>
        <pc:spChg chg="mod ord">
          <ac:chgData name="Stephanie Bradley" userId="bb573b86-6a01-430f-ba3c-43c2b2970490" providerId="ADAL" clId="{6BBC5E80-F418-4C37-9DE6-3FC794BEEB54}" dt="2024-07-23T07:46:01.004" v="1841" actId="700"/>
          <ac:spMkLst>
            <pc:docMk/>
            <pc:sldMk cId="4121331554" sldId="383"/>
            <ac:spMk id="2" creationId="{73520A35-CB7B-7649-3777-75E361F8E075}"/>
          </ac:spMkLst>
        </pc:spChg>
        <pc:spChg chg="mod ord">
          <ac:chgData name="Stephanie Bradley" userId="bb573b86-6a01-430f-ba3c-43c2b2970490" providerId="ADAL" clId="{6BBC5E80-F418-4C37-9DE6-3FC794BEEB54}" dt="2024-07-23T07:46:14.731" v="1842" actId="255"/>
          <ac:spMkLst>
            <pc:docMk/>
            <pc:sldMk cId="4121331554" sldId="383"/>
            <ac:spMk id="3" creationId="{EEEA0D50-3772-16DD-C1FA-CEA07197F2FD}"/>
          </ac:spMkLst>
        </pc:spChg>
      </pc:sldChg>
      <pc:sldChg chg="del modAnim">
        <pc:chgData name="Stephanie Bradley" userId="bb573b86-6a01-430f-ba3c-43c2b2970490" providerId="ADAL" clId="{6BBC5E80-F418-4C37-9DE6-3FC794BEEB54}" dt="2024-07-22T18:03:50.985" v="129" actId="2696"/>
        <pc:sldMkLst>
          <pc:docMk/>
          <pc:sldMk cId="696711181" sldId="384"/>
        </pc:sldMkLst>
      </pc:sldChg>
      <pc:sldChg chg="del">
        <pc:chgData name="Stephanie Bradley" userId="bb573b86-6a01-430f-ba3c-43c2b2970490" providerId="ADAL" clId="{6BBC5E80-F418-4C37-9DE6-3FC794BEEB54}" dt="2024-07-22T18:03:50.985" v="129" actId="2696"/>
        <pc:sldMkLst>
          <pc:docMk/>
          <pc:sldMk cId="2664876244" sldId="385"/>
        </pc:sldMkLst>
      </pc:sldChg>
      <pc:sldChg chg="modSp new del mod">
        <pc:chgData name="Stephanie Bradley" userId="bb573b86-6a01-430f-ba3c-43c2b2970490" providerId="ADAL" clId="{6BBC5E80-F418-4C37-9DE6-3FC794BEEB54}" dt="2024-07-22T18:03:50.985" v="129" actId="2696"/>
        <pc:sldMkLst>
          <pc:docMk/>
          <pc:sldMk cId="3406412199" sldId="386"/>
        </pc:sldMkLst>
        <pc:spChg chg="mod">
          <ac:chgData name="Stephanie Bradley" userId="bb573b86-6a01-430f-ba3c-43c2b2970490" providerId="ADAL" clId="{6BBC5E80-F418-4C37-9DE6-3FC794BEEB54}" dt="2024-07-22T07:33:42.064" v="126" actId="113"/>
          <ac:spMkLst>
            <pc:docMk/>
            <pc:sldMk cId="3406412199" sldId="386"/>
            <ac:spMk id="2" creationId="{56FB8519-0951-D437-8F18-A4CD9E89DD70}"/>
          </ac:spMkLst>
        </pc:spChg>
        <pc:spChg chg="mod">
          <ac:chgData name="Stephanie Bradley" userId="bb573b86-6a01-430f-ba3c-43c2b2970490" providerId="ADAL" clId="{6BBC5E80-F418-4C37-9DE6-3FC794BEEB54}" dt="2024-07-22T07:33:34.504" v="124" actId="20577"/>
          <ac:spMkLst>
            <pc:docMk/>
            <pc:sldMk cId="3406412199" sldId="386"/>
            <ac:spMk id="3" creationId="{7C6983B2-D7BB-B311-825F-B9CDB7BBEF53}"/>
          </ac:spMkLst>
        </pc:spChg>
      </pc:sldChg>
      <pc:sldChg chg="modSp add mod ord modNotesTx">
        <pc:chgData name="Stephanie Bradley" userId="bb573b86-6a01-430f-ba3c-43c2b2970490" providerId="ADAL" clId="{6BBC5E80-F418-4C37-9DE6-3FC794BEEB54}" dt="2024-07-23T07:06:11.987" v="1456" actId="20577"/>
        <pc:sldMkLst>
          <pc:docMk/>
          <pc:sldMk cId="489853278" sldId="387"/>
        </pc:sldMkLst>
        <pc:spChg chg="mod">
          <ac:chgData name="Stephanie Bradley" userId="bb573b86-6a01-430f-ba3c-43c2b2970490" providerId="ADAL" clId="{6BBC5E80-F418-4C37-9DE6-3FC794BEEB54}" dt="2024-07-23T06:55:47.939" v="1014" actId="20577"/>
          <ac:spMkLst>
            <pc:docMk/>
            <pc:sldMk cId="489853278" sldId="387"/>
            <ac:spMk id="2" creationId="{B69701F1-D219-AAE8-6D6C-6A1BB8C12963}"/>
          </ac:spMkLst>
        </pc:spChg>
        <pc:spChg chg="mod">
          <ac:chgData name="Stephanie Bradley" userId="bb573b86-6a01-430f-ba3c-43c2b2970490" providerId="ADAL" clId="{6BBC5E80-F418-4C37-9DE6-3FC794BEEB54}" dt="2024-07-23T07:05:32.367" v="1398" actId="20577"/>
          <ac:spMkLst>
            <pc:docMk/>
            <pc:sldMk cId="489853278" sldId="387"/>
            <ac:spMk id="3" creationId="{0EC20E79-B96C-B754-8E1B-9CCE4CF38A28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328547708" sldId="387"/>
        </pc:sldMkLst>
      </pc:sldChg>
      <pc:sldChg chg="add ord">
        <pc:chgData name="Stephanie Bradley" userId="bb573b86-6a01-430f-ba3c-43c2b2970490" providerId="ADAL" clId="{6BBC5E80-F418-4C37-9DE6-3FC794BEEB54}" dt="2024-07-23T07:07:30.420" v="1460"/>
        <pc:sldMkLst>
          <pc:docMk/>
          <pc:sldMk cId="1637311540" sldId="388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945641025" sldId="388"/>
        </pc:sldMkLst>
      </pc:sldChg>
      <pc:sldChg chg="modSp add mod ord">
        <pc:chgData name="Stephanie Bradley" userId="bb573b86-6a01-430f-ba3c-43c2b2970490" providerId="ADAL" clId="{6BBC5E80-F418-4C37-9DE6-3FC794BEEB54}" dt="2024-07-23T08:13:10.556" v="1844" actId="14100"/>
        <pc:sldMkLst>
          <pc:docMk/>
          <pc:sldMk cId="1289175679" sldId="389"/>
        </pc:sldMkLst>
        <pc:spChg chg="mod">
          <ac:chgData name="Stephanie Bradley" userId="bb573b86-6a01-430f-ba3c-43c2b2970490" providerId="ADAL" clId="{6BBC5E80-F418-4C37-9DE6-3FC794BEEB54}" dt="2024-07-23T08:13:10.556" v="1844" actId="14100"/>
          <ac:spMkLst>
            <pc:docMk/>
            <pc:sldMk cId="1289175679" sldId="389"/>
            <ac:spMk id="3" creationId="{0A4FD2E9-A7CD-BE80-88AB-C5A6F1AE3DDC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691571669" sldId="389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528031180" sldId="390"/>
        </pc:sldMkLst>
      </pc:sldChg>
      <pc:sldChg chg="modSp add ord modAnim">
        <pc:chgData name="Stephanie Bradley" userId="bb573b86-6a01-430f-ba3c-43c2b2970490" providerId="ADAL" clId="{6BBC5E80-F418-4C37-9DE6-3FC794BEEB54}" dt="2024-07-23T08:13:53.043" v="1868" actId="20577"/>
        <pc:sldMkLst>
          <pc:docMk/>
          <pc:sldMk cId="3756339590" sldId="390"/>
        </pc:sldMkLst>
        <pc:spChg chg="mod">
          <ac:chgData name="Stephanie Bradley" userId="bb573b86-6a01-430f-ba3c-43c2b2970490" providerId="ADAL" clId="{6BBC5E80-F418-4C37-9DE6-3FC794BEEB54}" dt="2024-07-23T08:13:53.043" v="1868" actId="20577"/>
          <ac:spMkLst>
            <pc:docMk/>
            <pc:sldMk cId="3756339590" sldId="390"/>
            <ac:spMk id="3" creationId="{10EC27B6-0787-2093-EB42-65298C0C5675}"/>
          </ac:spMkLst>
        </pc:spChg>
      </pc:sldChg>
      <pc:sldChg chg="add ord">
        <pc:chgData name="Stephanie Bradley" userId="bb573b86-6a01-430f-ba3c-43c2b2970490" providerId="ADAL" clId="{6BBC5E80-F418-4C37-9DE6-3FC794BEEB54}" dt="2024-07-23T07:07:02.916" v="1458"/>
        <pc:sldMkLst>
          <pc:docMk/>
          <pc:sldMk cId="409998832" sldId="391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3525942126" sldId="391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511696540" sldId="392"/>
        </pc:sldMkLst>
      </pc:sldChg>
      <pc:sldChg chg="add del">
        <pc:chgData name="Stephanie Bradley" userId="bb573b86-6a01-430f-ba3c-43c2b2970490" providerId="ADAL" clId="{6BBC5E80-F418-4C37-9DE6-3FC794BEEB54}" dt="2024-07-23T19:11:12.355" v="1905" actId="2696"/>
        <pc:sldMkLst>
          <pc:docMk/>
          <pc:sldMk cId="1976556777" sldId="392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847782668" sldId="393"/>
        </pc:sldMkLst>
      </pc:sldChg>
      <pc:sldChg chg="add del">
        <pc:chgData name="Stephanie Bradley" userId="bb573b86-6a01-430f-ba3c-43c2b2970490" providerId="ADAL" clId="{6BBC5E80-F418-4C37-9DE6-3FC794BEEB54}" dt="2024-07-23T19:11:12.355" v="1905" actId="2696"/>
        <pc:sldMkLst>
          <pc:docMk/>
          <pc:sldMk cId="4251901013" sldId="393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806729400" sldId="394"/>
        </pc:sldMkLst>
      </pc:sldChg>
      <pc:sldChg chg="add del">
        <pc:chgData name="Stephanie Bradley" userId="bb573b86-6a01-430f-ba3c-43c2b2970490" providerId="ADAL" clId="{6BBC5E80-F418-4C37-9DE6-3FC794BEEB54}" dt="2024-07-23T07:48:58.304" v="1843" actId="2696"/>
        <pc:sldMkLst>
          <pc:docMk/>
          <pc:sldMk cId="2848865502" sldId="394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619707256" sldId="395"/>
        </pc:sldMkLst>
      </pc:sldChg>
      <pc:sldChg chg="modSp add del mod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902532903" sldId="395"/>
        </pc:sldMkLst>
        <pc:spChg chg="mod">
          <ac:chgData name="Stephanie Bradley" userId="bb573b86-6a01-430f-ba3c-43c2b2970490" providerId="ADAL" clId="{6BBC5E80-F418-4C37-9DE6-3FC794BEEB54}" dt="2024-07-23T07:36:29.972" v="1779" actId="20577"/>
          <ac:spMkLst>
            <pc:docMk/>
            <pc:sldMk cId="3902532903" sldId="395"/>
            <ac:spMk id="2" creationId="{B16E1FFF-925D-56F0-C99B-26CA10527023}"/>
          </ac:spMkLst>
        </pc:spChg>
        <pc:spChg chg="mod">
          <ac:chgData name="Stephanie Bradley" userId="bb573b86-6a01-430f-ba3c-43c2b2970490" providerId="ADAL" clId="{6BBC5E80-F418-4C37-9DE6-3FC794BEEB54}" dt="2024-07-23T07:34:43.678" v="1721" actId="20577"/>
          <ac:spMkLst>
            <pc:docMk/>
            <pc:sldMk cId="3902532903" sldId="395"/>
            <ac:spMk id="3" creationId="{B941CBB6-B629-97F5-594E-DEF76B586673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211123106" sldId="396"/>
        </pc:sldMkLst>
      </pc:sldChg>
      <pc:sldChg chg="modSp add del mod">
        <pc:chgData name="Stephanie Bradley" userId="bb573b86-6a01-430f-ba3c-43c2b2970490" providerId="ADAL" clId="{6BBC5E80-F418-4C37-9DE6-3FC794BEEB54}" dt="2024-07-23T07:30:33.738" v="1542" actId="2696"/>
        <pc:sldMkLst>
          <pc:docMk/>
          <pc:sldMk cId="4180885304" sldId="396"/>
        </pc:sldMkLst>
        <pc:spChg chg="mod">
          <ac:chgData name="Stephanie Bradley" userId="bb573b86-6a01-430f-ba3c-43c2b2970490" providerId="ADAL" clId="{6BBC5E80-F418-4C37-9DE6-3FC794BEEB54}" dt="2024-07-23T07:27:02.226" v="1529" actId="20577"/>
          <ac:spMkLst>
            <pc:docMk/>
            <pc:sldMk cId="4180885304" sldId="396"/>
            <ac:spMk id="2" creationId="{5623AF26-A755-AF15-E598-C4512C230DCE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628121317" sldId="397"/>
        </pc:sldMkLst>
      </pc:sldChg>
      <pc:sldChg chg="add del">
        <pc:chgData name="Stephanie Bradley" userId="bb573b86-6a01-430f-ba3c-43c2b2970490" providerId="ADAL" clId="{6BBC5E80-F418-4C37-9DE6-3FC794BEEB54}" dt="2024-07-23T07:00:41.517" v="1312" actId="2696"/>
        <pc:sldMkLst>
          <pc:docMk/>
          <pc:sldMk cId="2659457812" sldId="397"/>
        </pc:sldMkLst>
      </pc:sldChg>
      <pc:sldChg chg="add del">
        <pc:chgData name="Stephanie Bradley" userId="bb573b86-6a01-430f-ba3c-43c2b2970490" providerId="ADAL" clId="{6BBC5E80-F418-4C37-9DE6-3FC794BEEB54}" dt="2024-07-23T07:00:58.702" v="1313" actId="2696"/>
        <pc:sldMkLst>
          <pc:docMk/>
          <pc:sldMk cId="1431494275" sldId="398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592117649" sldId="398"/>
        </pc:sldMkLst>
      </pc:sldChg>
      <pc:sldChg chg="modSp add del mod ord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138845117" sldId="399"/>
        </pc:sldMkLst>
        <pc:spChg chg="mod">
          <ac:chgData name="Stephanie Bradley" userId="bb573b86-6a01-430f-ba3c-43c2b2970490" providerId="ADAL" clId="{6BBC5E80-F418-4C37-9DE6-3FC794BEEB54}" dt="2024-07-23T07:38:35.248" v="1810" actId="20577"/>
          <ac:spMkLst>
            <pc:docMk/>
            <pc:sldMk cId="3138845117" sldId="399"/>
            <ac:spMk id="3" creationId="{BBBC9534-5B9B-605C-3C4D-80E82EF48ED5}"/>
          </ac:spMkLst>
        </pc:spChg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4009373167" sldId="399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1075065250" sldId="400"/>
        </pc:sldMkLst>
      </pc:sldChg>
      <pc:sldChg chg="add del">
        <pc:chgData name="Stephanie Bradley" userId="bb573b86-6a01-430f-ba3c-43c2b2970490" providerId="ADAL" clId="{6BBC5E80-F418-4C37-9DE6-3FC794BEEB54}" dt="2024-07-23T07:01:18.075" v="1315" actId="2696"/>
        <pc:sldMkLst>
          <pc:docMk/>
          <pc:sldMk cId="2336649600" sldId="400"/>
        </pc:sldMkLst>
      </pc:sldChg>
      <pc:sldChg chg="del">
        <pc:chgData name="Stephanie Bradley" userId="bb573b86-6a01-430f-ba3c-43c2b2970490" providerId="ADAL" clId="{6BBC5E80-F418-4C37-9DE6-3FC794BEEB54}" dt="2024-07-23T06:53:49.312" v="989" actId="2696"/>
        <pc:sldMkLst>
          <pc:docMk/>
          <pc:sldMk cId="2310300576" sldId="401"/>
        </pc:sldMkLst>
      </pc:sldChg>
      <pc:sldChg chg="add del">
        <pc:chgData name="Stephanie Bradley" userId="bb573b86-6a01-430f-ba3c-43c2b2970490" providerId="ADAL" clId="{6BBC5E80-F418-4C37-9DE6-3FC794BEEB54}" dt="2024-07-23T07:01:47.860" v="1317" actId="2696"/>
        <pc:sldMkLst>
          <pc:docMk/>
          <pc:sldMk cId="3709106624" sldId="401"/>
        </pc:sldMkLst>
      </pc:sldChg>
      <pc:sldChg chg="modSp del mod">
        <pc:chgData name="Stephanie Bradley" userId="bb573b86-6a01-430f-ba3c-43c2b2970490" providerId="ADAL" clId="{6BBC5E80-F418-4C37-9DE6-3FC794BEEB54}" dt="2024-07-23T07:44:44.693" v="1835" actId="2696"/>
        <pc:sldMkLst>
          <pc:docMk/>
          <pc:sldMk cId="2069668460" sldId="402"/>
        </pc:sldMkLst>
        <pc:spChg chg="mod">
          <ac:chgData name="Stephanie Bradley" userId="bb573b86-6a01-430f-ba3c-43c2b2970490" providerId="ADAL" clId="{6BBC5E80-F418-4C37-9DE6-3FC794BEEB54}" dt="2024-07-23T06:39:03.730" v="150" actId="20577"/>
          <ac:spMkLst>
            <pc:docMk/>
            <pc:sldMk cId="2069668460" sldId="402"/>
            <ac:spMk id="3" creationId="{EEEA0D50-3772-16DD-C1FA-CEA07197F2FD}"/>
          </ac:spMkLst>
        </pc:spChg>
      </pc:sldChg>
      <pc:sldChg chg="del">
        <pc:chgData name="Stephanie Bradley" userId="bb573b86-6a01-430f-ba3c-43c2b2970490" providerId="ADAL" clId="{6BBC5E80-F418-4C37-9DE6-3FC794BEEB54}" dt="2024-07-22T18:07:55.931" v="131" actId="2696"/>
        <pc:sldMkLst>
          <pc:docMk/>
          <pc:sldMk cId="2185564209" sldId="403"/>
        </pc:sldMkLst>
      </pc:sldChg>
      <pc:sldChg chg="add">
        <pc:chgData name="Stephanie Bradley" userId="bb573b86-6a01-430f-ba3c-43c2b2970490" providerId="ADAL" clId="{6BBC5E80-F418-4C37-9DE6-3FC794BEEB54}" dt="2024-07-22T18:07:51.520" v="130"/>
        <pc:sldMkLst>
          <pc:docMk/>
          <pc:sldMk cId="163523274" sldId="404"/>
        </pc:sldMkLst>
      </pc:sldChg>
      <pc:sldChg chg="modSp new mod">
        <pc:chgData name="Stephanie Bradley" userId="bb573b86-6a01-430f-ba3c-43c2b2970490" providerId="ADAL" clId="{6BBC5E80-F418-4C37-9DE6-3FC794BEEB54}" dt="2024-07-23T07:00:19.945" v="1311" actId="20577"/>
        <pc:sldMkLst>
          <pc:docMk/>
          <pc:sldMk cId="1736307591" sldId="405"/>
        </pc:sldMkLst>
        <pc:spChg chg="mod">
          <ac:chgData name="Stephanie Bradley" userId="bb573b86-6a01-430f-ba3c-43c2b2970490" providerId="ADAL" clId="{6BBC5E80-F418-4C37-9DE6-3FC794BEEB54}" dt="2024-07-23T06:41:55.998" v="187" actId="113"/>
          <ac:spMkLst>
            <pc:docMk/>
            <pc:sldMk cId="1736307591" sldId="405"/>
            <ac:spMk id="2" creationId="{684F27D1-B6DB-B7D1-BFED-CC441C8634B0}"/>
          </ac:spMkLst>
        </pc:spChg>
        <pc:spChg chg="mod">
          <ac:chgData name="Stephanie Bradley" userId="bb573b86-6a01-430f-ba3c-43c2b2970490" providerId="ADAL" clId="{6BBC5E80-F418-4C37-9DE6-3FC794BEEB54}" dt="2024-07-23T07:00:19.945" v="1311" actId="20577"/>
          <ac:spMkLst>
            <pc:docMk/>
            <pc:sldMk cId="1736307591" sldId="405"/>
            <ac:spMk id="3" creationId="{DF0E3C01-CD58-C6BA-9F60-45904CE9E43A}"/>
          </ac:spMkLst>
        </pc:spChg>
      </pc:sldChg>
      <pc:sldChg chg="modSp new del mod modAnim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470597179" sldId="406"/>
        </pc:sldMkLst>
        <pc:spChg chg="mod">
          <ac:chgData name="Stephanie Bradley" userId="bb573b86-6a01-430f-ba3c-43c2b2970490" providerId="ADAL" clId="{6BBC5E80-F418-4C37-9DE6-3FC794BEEB54}" dt="2024-07-23T06:47:07.555" v="419" actId="113"/>
          <ac:spMkLst>
            <pc:docMk/>
            <pc:sldMk cId="470597179" sldId="406"/>
            <ac:spMk id="2" creationId="{C887300B-EFBF-9AF1-DFEC-D130FB67DFC5}"/>
          </ac:spMkLst>
        </pc:spChg>
        <pc:spChg chg="mod">
          <ac:chgData name="Stephanie Bradley" userId="bb573b86-6a01-430f-ba3c-43c2b2970490" providerId="ADAL" clId="{6BBC5E80-F418-4C37-9DE6-3FC794BEEB54}" dt="2024-07-23T06:51:59.406" v="976" actId="20577"/>
          <ac:spMkLst>
            <pc:docMk/>
            <pc:sldMk cId="470597179" sldId="406"/>
            <ac:spMk id="3" creationId="{40438CA1-C09E-75B2-68B8-1BB1C7C6EA2F}"/>
          </ac:spMkLst>
        </pc:spChg>
      </pc:sldChg>
      <pc:sldChg chg="modSp add del mod">
        <pc:chgData name="Stephanie Bradley" userId="bb573b86-6a01-430f-ba3c-43c2b2970490" providerId="ADAL" clId="{6BBC5E80-F418-4C37-9DE6-3FC794BEEB54}" dt="2024-07-23T08:18:36.368" v="1869" actId="2696"/>
        <pc:sldMkLst>
          <pc:docMk/>
          <pc:sldMk cId="1142166477" sldId="407"/>
        </pc:sldMkLst>
        <pc:spChg chg="mod">
          <ac:chgData name="Stephanie Bradley" userId="bb573b86-6a01-430f-ba3c-43c2b2970490" providerId="ADAL" clId="{6BBC5E80-F418-4C37-9DE6-3FC794BEEB54}" dt="2024-07-23T06:52:37.012" v="988" actId="20577"/>
          <ac:spMkLst>
            <pc:docMk/>
            <pc:sldMk cId="1142166477" sldId="407"/>
            <ac:spMk id="2" creationId="{5623AF26-A755-AF15-E598-C4512C230DCE}"/>
          </ac:spMkLst>
        </pc:spChg>
      </pc:sldChg>
      <pc:sldChg chg="addSp delSp modSp new mod setBg">
        <pc:chgData name="Stephanie Bradley" userId="bb573b86-6a01-430f-ba3c-43c2b2970490" providerId="ADAL" clId="{6BBC5E80-F418-4C37-9DE6-3FC794BEEB54}" dt="2024-07-23T07:20:28.983" v="1466" actId="26606"/>
        <pc:sldMkLst>
          <pc:docMk/>
          <pc:sldMk cId="3428334978" sldId="408"/>
        </pc:sldMkLst>
        <pc:spChg chg="add del mod">
          <ac:chgData name="Stephanie Bradley" userId="bb573b86-6a01-430f-ba3c-43c2b2970490" providerId="ADAL" clId="{6BBC5E80-F418-4C37-9DE6-3FC794BEEB54}" dt="2024-07-23T07:20:09.234" v="1464" actId="478"/>
          <ac:spMkLst>
            <pc:docMk/>
            <pc:sldMk cId="3428334978" sldId="408"/>
            <ac:spMk id="3" creationId="{6A9D5E74-6919-FE54-C0F6-CD2F77B0C20A}"/>
          </ac:spMkLst>
        </pc:spChg>
        <pc:spChg chg="add">
          <ac:chgData name="Stephanie Bradley" userId="bb573b86-6a01-430f-ba3c-43c2b2970490" providerId="ADAL" clId="{6BBC5E80-F418-4C37-9DE6-3FC794BEEB54}" dt="2024-07-23T07:20:28.983" v="1466" actId="26606"/>
          <ac:spMkLst>
            <pc:docMk/>
            <pc:sldMk cId="3428334978" sldId="408"/>
            <ac:spMk id="1031" creationId="{42A4FC2C-047E-45A5-965D-8E1E3BF09BC6}"/>
          </ac:spMkLst>
        </pc:spChg>
        <pc:picChg chg="add mod">
          <ac:chgData name="Stephanie Bradley" userId="bb573b86-6a01-430f-ba3c-43c2b2970490" providerId="ADAL" clId="{6BBC5E80-F418-4C37-9DE6-3FC794BEEB54}" dt="2024-07-23T07:20:28.983" v="1466" actId="26606"/>
          <ac:picMkLst>
            <pc:docMk/>
            <pc:sldMk cId="3428334978" sldId="408"/>
            <ac:picMk id="1026" creationId="{7BFBD6D8-10C5-3D05-4A4F-A1BF7A95087A}"/>
          </ac:picMkLst>
        </pc:picChg>
      </pc:sldChg>
      <pc:sldChg chg="addSp delSp modSp new del mod modClrScheme chgLayout">
        <pc:chgData name="Stephanie Bradley" userId="bb573b86-6a01-430f-ba3c-43c2b2970490" providerId="ADAL" clId="{6BBC5E80-F418-4C37-9DE6-3FC794BEEB54}" dt="2024-07-23T19:08:44.684" v="1904" actId="2696"/>
        <pc:sldMkLst>
          <pc:docMk/>
          <pc:sldMk cId="3442437068" sldId="409"/>
        </pc:sldMkLst>
        <pc:spChg chg="del mod ord">
          <ac:chgData name="Stephanie Bradley" userId="bb573b86-6a01-430f-ba3c-43c2b2970490" providerId="ADAL" clId="{6BBC5E80-F418-4C37-9DE6-3FC794BEEB54}" dt="2024-07-23T19:07:46.043" v="1871" actId="700"/>
          <ac:spMkLst>
            <pc:docMk/>
            <pc:sldMk cId="3442437068" sldId="409"/>
            <ac:spMk id="2" creationId="{E1134A38-CE81-CAA2-6285-50614B84F001}"/>
          </ac:spMkLst>
        </pc:spChg>
        <pc:spChg chg="del">
          <ac:chgData name="Stephanie Bradley" userId="bb573b86-6a01-430f-ba3c-43c2b2970490" providerId="ADAL" clId="{6BBC5E80-F418-4C37-9DE6-3FC794BEEB54}" dt="2024-07-23T19:07:46.043" v="1871" actId="700"/>
          <ac:spMkLst>
            <pc:docMk/>
            <pc:sldMk cId="3442437068" sldId="409"/>
            <ac:spMk id="3" creationId="{95C25695-951B-A9EF-23C1-523FB671E8B5}"/>
          </ac:spMkLst>
        </pc:spChg>
        <pc:spChg chg="add mod ord">
          <ac:chgData name="Stephanie Bradley" userId="bb573b86-6a01-430f-ba3c-43c2b2970490" providerId="ADAL" clId="{6BBC5E80-F418-4C37-9DE6-3FC794BEEB54}" dt="2024-07-23T19:08:05.318" v="1903" actId="20577"/>
          <ac:spMkLst>
            <pc:docMk/>
            <pc:sldMk cId="3442437068" sldId="409"/>
            <ac:spMk id="4" creationId="{9E89E688-F436-80DD-5D80-14FC50D8A6DC}"/>
          </ac:spMkLst>
        </pc:spChg>
      </pc:sldChg>
      <pc:sldMasterChg chg="delSldLayout">
        <pc:chgData name="Stephanie Bradley" userId="bb573b86-6a01-430f-ba3c-43c2b2970490" providerId="ADAL" clId="{6BBC5E80-F418-4C37-9DE6-3FC794BEEB54}" dt="2024-07-22T18:07:55.931" v="131" actId="2696"/>
        <pc:sldMasterMkLst>
          <pc:docMk/>
          <pc:sldMasterMk cId="921761218" sldId="2147483669"/>
        </pc:sldMasterMkLst>
        <pc:sldLayoutChg chg="del">
          <pc:chgData name="Stephanie Bradley" userId="bb573b86-6a01-430f-ba3c-43c2b2970490" providerId="ADAL" clId="{6BBC5E80-F418-4C37-9DE6-3FC794BEEB54}" dt="2024-07-22T18:07:55.931" v="131" actId="2696"/>
          <pc:sldLayoutMkLst>
            <pc:docMk/>
            <pc:sldMasterMk cId="921761218" sldId="2147483669"/>
            <pc:sldLayoutMk cId="1297086584" sldId="2147483771"/>
          </pc:sldLayoutMkLst>
        </pc:sldLayoutChg>
      </pc:sldMasterChg>
      <pc:sldMasterChg chg="delSldLayout">
        <pc:chgData name="Stephanie Bradley" userId="bb573b86-6a01-430f-ba3c-43c2b2970490" providerId="ADAL" clId="{6BBC5E80-F418-4C37-9DE6-3FC794BEEB54}" dt="2024-07-23T07:00:41.517" v="1312" actId="2696"/>
        <pc:sldMasterMkLst>
          <pc:docMk/>
          <pc:sldMasterMk cId="1251622122" sldId="2147483680"/>
        </pc:sldMasterMkLst>
        <pc:sldLayoutChg chg="del">
          <pc:chgData name="Stephanie Bradley" userId="bb573b86-6a01-430f-ba3c-43c2b2970490" providerId="ADAL" clId="{6BBC5E80-F418-4C37-9DE6-3FC794BEEB54}" dt="2024-07-23T06:53:49.312" v="989" actId="2696"/>
          <pc:sldLayoutMkLst>
            <pc:docMk/>
            <pc:sldMasterMk cId="1251622122" sldId="2147483680"/>
            <pc:sldLayoutMk cId="1996371822" sldId="2147483770"/>
          </pc:sldLayoutMkLst>
        </pc:sldLayoutChg>
        <pc:sldLayoutChg chg="del">
          <pc:chgData name="Stephanie Bradley" userId="bb573b86-6a01-430f-ba3c-43c2b2970490" providerId="ADAL" clId="{6BBC5E80-F418-4C37-9DE6-3FC794BEEB54}" dt="2024-07-23T07:00:41.517" v="1312" actId="2696"/>
          <pc:sldLayoutMkLst>
            <pc:docMk/>
            <pc:sldMasterMk cId="1251622122" sldId="2147483680"/>
            <pc:sldLayoutMk cId="4040392872" sldId="214748377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S&amp;L page 37   Judy &amp; me, Joyce &amp; Ross, Leon &amp; 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578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71B2A-9B16-23A3-ED39-E7575230B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37A798-EB06-C8DC-C13D-3A19116DD7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1768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91D9-6ED6-B364-DEF4-E6B4A4BD52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770A9E-746D-7965-4041-3D1D6E3C3F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27252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4623/298/740" TargetMode="Externa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b="1"/>
            </a:br>
            <a:br>
              <a:rPr lang="en-GB" b="1"/>
            </a:br>
            <a:r>
              <a:rPr lang="en-GB" sz="3600" b="1">
                <a:latin typeface="Arial"/>
                <a:cs typeface="Arial"/>
              </a:rPr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>
                <a:latin typeface="Arial"/>
                <a:cs typeface="Arial"/>
              </a:rPr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 sz="2400"/>
            </a:br>
            <a:r>
              <a:rPr lang="en-GB" sz="2400">
                <a:latin typeface="Arial"/>
                <a:cs typeface="Arial"/>
              </a:rPr>
              <a:t>8</a:t>
            </a:r>
            <a:r>
              <a:rPr lang="en-GB" sz="2400" baseline="30000">
                <a:latin typeface="Arial"/>
                <a:cs typeface="Arial"/>
              </a:rPr>
              <a:t>th</a:t>
            </a:r>
            <a:r>
              <a:rPr lang="en-GB" sz="2400">
                <a:latin typeface="Arial"/>
                <a:cs typeface="Arial"/>
              </a:rPr>
              <a:t> July – 13</a:t>
            </a:r>
            <a:r>
              <a:rPr lang="en-GB" sz="2400" baseline="30000">
                <a:latin typeface="Arial"/>
                <a:cs typeface="Arial"/>
              </a:rPr>
              <a:t>th</a:t>
            </a:r>
            <a:r>
              <a:rPr lang="en-GB" sz="2400">
                <a:latin typeface="Arial"/>
                <a:cs typeface="Arial"/>
              </a:rPr>
              <a:t> September 2024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WEEK 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</a:t>
            </a:r>
            <a:r>
              <a:rPr lang="en-GB" dirty="0"/>
              <a:t>Book Unit 2 – Design</a:t>
            </a:r>
            <a:br>
              <a:rPr lang="en-GB" dirty="0"/>
            </a:br>
            <a:r>
              <a:rPr lang="en-GB" dirty="0"/>
              <a:t>Focus on Academic Writing &amp; Listening Skills</a:t>
            </a:r>
            <a:br>
              <a:rPr lang="en-GB" dirty="0"/>
            </a:br>
            <a:r>
              <a:rPr lang="en-GB" dirty="0"/>
              <a:t>Assessment – Presentations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latin typeface="Arial"/>
                <a:cs typeface="Arial"/>
              </a:rPr>
              <a:t>WEEK 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>
                <a:latin typeface="Arial"/>
                <a:cs typeface="Arial"/>
              </a:rPr>
              <a:t>Day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>
                <a:latin typeface="Arial"/>
                <a:cs typeface="Arial"/>
              </a:rPr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Design: Speaking &amp; Listening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Language: Wishes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BFBD6D8-10C5-3D05-4A4F-A1BF7A950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87" r="1" b="13591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334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701F1-D219-AAE8-6D6C-6A1BB8C12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Practice giving opinions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20E79-B96C-B754-8E1B-9CCE4CF38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8332"/>
            <a:ext cx="7886700" cy="4688631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S&amp;L book page p. 37</a:t>
            </a:r>
          </a:p>
          <a:p>
            <a:r>
              <a:rPr lang="en-GB" dirty="0"/>
              <a:t> Exercise 2</a:t>
            </a:r>
          </a:p>
          <a:p>
            <a:r>
              <a:rPr lang="en-GB" dirty="0"/>
              <a:t>Discuss your opinions of the 6 sentences with a partner. Do you agree or disagree with the statements? Give reasons and examples.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853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4FDD5-41BC-8150-8F36-966C1DC94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Practice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S&amp;L book page 38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4B025-5990-98B0-E4EB-89ECCC551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Role play the dialogue with your partner.</a:t>
            </a:r>
          </a:p>
          <a:p>
            <a:endParaRPr lang="en-GB"/>
          </a:p>
          <a:p>
            <a:r>
              <a:rPr lang="en-GB"/>
              <a:t>Read and discuss the questions below..</a:t>
            </a:r>
          </a:p>
          <a:p>
            <a:endParaRPr lang="en-GB"/>
          </a:p>
          <a:p>
            <a:r>
              <a:rPr lang="en-GB"/>
              <a:t>Discuss.</a:t>
            </a:r>
          </a:p>
        </p:txBody>
      </p:sp>
    </p:spTree>
    <p:extLst>
      <p:ext uri="{BB962C8B-B14F-4D97-AF65-F5344CB8AC3E}">
        <p14:creationId xmlns:p14="http://schemas.microsoft.com/office/powerpoint/2010/main" val="1637311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9907A-5914-2CF2-D3DD-BACDECB37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 Wish…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FD2E9-A7CD-BE80-88AB-C5A6F1AE3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12724"/>
            <a:ext cx="7886700" cy="51642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Lizzie:</a:t>
            </a:r>
          </a:p>
          <a:p>
            <a:pPr marL="0" indent="0">
              <a:buNone/>
            </a:pPr>
            <a:r>
              <a:rPr lang="en-GB" dirty="0"/>
              <a:t> ‘I </a:t>
            </a:r>
            <a:r>
              <a:rPr lang="en-GB" dirty="0">
                <a:solidFill>
                  <a:schemeClr val="accent1"/>
                </a:solidFill>
              </a:rPr>
              <a:t>wish</a:t>
            </a:r>
            <a:r>
              <a:rPr lang="en-GB" dirty="0"/>
              <a:t> someone </a:t>
            </a:r>
            <a:r>
              <a:rPr lang="en-GB" dirty="0">
                <a:solidFill>
                  <a:schemeClr val="accent1"/>
                </a:solidFill>
              </a:rPr>
              <a:t>would</a:t>
            </a:r>
            <a:r>
              <a:rPr lang="en-GB" dirty="0"/>
              <a:t> invent an umbrella that doesn’t break.’</a:t>
            </a:r>
          </a:p>
          <a:p>
            <a:r>
              <a:rPr lang="en-GB" dirty="0"/>
              <a:t>What type of common problems do you wish there was a solution for?</a:t>
            </a:r>
          </a:p>
          <a:p>
            <a:r>
              <a:rPr lang="en-GB" dirty="0"/>
              <a:t>We use </a:t>
            </a:r>
            <a:r>
              <a:rPr lang="en-GB" dirty="0">
                <a:solidFill>
                  <a:schemeClr val="accent1"/>
                </a:solidFill>
              </a:rPr>
              <a:t>would/could</a:t>
            </a:r>
            <a:r>
              <a:rPr lang="en-GB" dirty="0"/>
              <a:t> for wishes we want to change in the near future.</a:t>
            </a:r>
          </a:p>
          <a:p>
            <a:r>
              <a:rPr lang="en-GB" dirty="0">
                <a:solidFill>
                  <a:schemeClr val="accent1"/>
                </a:solidFill>
              </a:rPr>
              <a:t>Would</a:t>
            </a:r>
            <a:r>
              <a:rPr lang="en-GB" dirty="0"/>
              <a:t> – for something you want someone else to do.</a:t>
            </a:r>
          </a:p>
          <a:p>
            <a:r>
              <a:rPr lang="en-GB" dirty="0">
                <a:solidFill>
                  <a:schemeClr val="accent1"/>
                </a:solidFill>
              </a:rPr>
              <a:t>Could </a:t>
            </a:r>
            <a:r>
              <a:rPr lang="en-GB" dirty="0"/>
              <a:t>– for something you want to be able to do or someone else to be able to do.</a:t>
            </a:r>
          </a:p>
        </p:txBody>
      </p:sp>
    </p:spTree>
    <p:extLst>
      <p:ext uri="{BB962C8B-B14F-4D97-AF65-F5344CB8AC3E}">
        <p14:creationId xmlns:p14="http://schemas.microsoft.com/office/powerpoint/2010/main" val="128917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A68B-8B55-1FEB-AB64-9F76A6473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Wishes for the present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C27B6-0787-2093-EB42-65298C0C5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9421"/>
            <a:ext cx="7886700" cy="4727542"/>
          </a:xfrm>
        </p:spPr>
        <p:txBody>
          <a:bodyPr/>
          <a:lstStyle/>
          <a:p>
            <a:r>
              <a:rPr lang="en-GB" dirty="0"/>
              <a:t>I </a:t>
            </a:r>
            <a:r>
              <a:rPr lang="en-GB" dirty="0">
                <a:solidFill>
                  <a:schemeClr val="accent1"/>
                </a:solidFill>
              </a:rPr>
              <a:t>wish</a:t>
            </a:r>
            <a:r>
              <a:rPr lang="en-GB" dirty="0"/>
              <a:t> I </a:t>
            </a:r>
            <a:r>
              <a:rPr lang="en-GB" dirty="0">
                <a:solidFill>
                  <a:schemeClr val="accent1"/>
                </a:solidFill>
              </a:rPr>
              <a:t>had</a:t>
            </a:r>
            <a:r>
              <a:rPr lang="en-GB" dirty="0"/>
              <a:t> more time to be creative.</a:t>
            </a:r>
          </a:p>
          <a:p>
            <a:r>
              <a:rPr lang="en-GB" dirty="0"/>
              <a:t>I </a:t>
            </a:r>
            <a:r>
              <a:rPr lang="en-GB" dirty="0">
                <a:solidFill>
                  <a:schemeClr val="accent1"/>
                </a:solidFill>
              </a:rPr>
              <a:t>wish</a:t>
            </a:r>
            <a:r>
              <a:rPr lang="en-GB" dirty="0"/>
              <a:t> I </a:t>
            </a:r>
            <a:r>
              <a:rPr lang="en-GB" dirty="0">
                <a:solidFill>
                  <a:schemeClr val="accent1"/>
                </a:solidFill>
              </a:rPr>
              <a:t>were </a:t>
            </a:r>
            <a:r>
              <a:rPr lang="en-GB" dirty="0"/>
              <a:t>rich.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Use the Past tense.</a:t>
            </a:r>
            <a:r>
              <a:rPr lang="en-GB" dirty="0"/>
              <a:t> What is unusual?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dirty="0"/>
              <a:t>Note:</a:t>
            </a:r>
            <a:r>
              <a:rPr lang="en-GB" dirty="0">
                <a:solidFill>
                  <a:schemeClr val="accent1"/>
                </a:solidFill>
              </a:rPr>
              <a:t> were</a:t>
            </a:r>
            <a:r>
              <a:rPr lang="en-GB" dirty="0"/>
              <a:t> – for states (rich/beautiful) or professions.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33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35343-E464-14DE-E975-647D63AF7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0912B-3BD7-6722-C15D-3FFCC9DF0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S&amp;L book page 39</a:t>
            </a:r>
          </a:p>
          <a:p>
            <a:endParaRPr lang="en-GB"/>
          </a:p>
          <a:p>
            <a:r>
              <a:rPr lang="en-GB"/>
              <a:t>Work with a partner.</a:t>
            </a:r>
          </a:p>
          <a:p>
            <a:endParaRPr lang="en-GB"/>
          </a:p>
          <a:p>
            <a:r>
              <a:rPr lang="en-GB"/>
              <a:t>Complete exercise 1</a:t>
            </a:r>
          </a:p>
          <a:p>
            <a:r>
              <a:rPr lang="en-GB"/>
              <a:t>Then talk about wishes using the prompts in exercise 2.</a:t>
            </a:r>
          </a:p>
        </p:txBody>
      </p:sp>
    </p:spTree>
    <p:extLst>
      <p:ext uri="{BB962C8B-B14F-4D97-AF65-F5344CB8AC3E}">
        <p14:creationId xmlns:p14="http://schemas.microsoft.com/office/powerpoint/2010/main" val="409998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FB40-6749-D047-06E9-5736080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Practise speaking about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67F4-FA66-369C-D6F8-431476A6A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5539"/>
            <a:ext cx="7886700" cy="4891424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L&amp;S E book page 28</a:t>
            </a:r>
          </a:p>
          <a:p>
            <a:endParaRPr lang="en-GB"/>
          </a:p>
          <a:p>
            <a:r>
              <a:rPr lang="en-GB"/>
              <a:t>Exercise 1 &amp; 2</a:t>
            </a:r>
          </a:p>
          <a:p>
            <a:endParaRPr lang="en-GB"/>
          </a:p>
          <a:p>
            <a:r>
              <a:rPr lang="en-GB"/>
              <a:t>Discuss exercise 2</a:t>
            </a:r>
          </a:p>
          <a:p>
            <a:r>
              <a:rPr lang="en-GB"/>
              <a:t>Discuss exercise B</a:t>
            </a:r>
          </a:p>
        </p:txBody>
      </p:sp>
    </p:spTree>
    <p:extLst>
      <p:ext uri="{BB962C8B-B14F-4D97-AF65-F5344CB8AC3E}">
        <p14:creationId xmlns:p14="http://schemas.microsoft.com/office/powerpoint/2010/main" val="163523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F27D1-B6DB-B7D1-BFED-CC441C863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Language for 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E3C01-CD58-C6BA-9F60-45904CE9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7858"/>
            <a:ext cx="7886700" cy="487910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the main parts of a presentation?</a:t>
            </a: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https://wordwall.net/play/58080/364/595</a:t>
            </a:r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can you signal what is happening in your presentation?</a:t>
            </a: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https://wordwall.net/play/34623/298/740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Self-Study</a:t>
            </a:r>
          </a:p>
          <a:p>
            <a:pPr marL="0" indent="0">
              <a:buNone/>
            </a:pPr>
            <a:r>
              <a:rPr lang="en-GB" dirty="0"/>
              <a:t>Think about how to structure your presentation on a city, including some phrases from the games.</a:t>
            </a:r>
          </a:p>
        </p:txBody>
      </p:sp>
    </p:spTree>
    <p:extLst>
      <p:ext uri="{BB962C8B-B14F-4D97-AF65-F5344CB8AC3E}">
        <p14:creationId xmlns:p14="http://schemas.microsoft.com/office/powerpoint/2010/main" val="1736307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1866</TotalTime>
  <Words>397</Words>
  <Application>Microsoft Office PowerPoint</Application>
  <PresentationFormat>On-screen Show (4:3)</PresentationFormat>
  <Paragraphs>65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13</vt:i4>
      </vt:variant>
    </vt:vector>
  </HeadingPairs>
  <TitlesOfParts>
    <vt:vector size="34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  WEEK 3  10 Week Course (10PSE)   - Book Unit 2 – Design Focus on Academic Writing &amp; Listening Skills Assessment – Presentations </vt:lpstr>
      <vt:lpstr>  WEEK 3   Day Two   Session One</vt:lpstr>
      <vt:lpstr>PowerPoint Presentation</vt:lpstr>
      <vt:lpstr>Practice giving opinions</vt:lpstr>
      <vt:lpstr>Speaking Practice S&amp;L book page 38</vt:lpstr>
      <vt:lpstr>I Wish…</vt:lpstr>
      <vt:lpstr>Wishes for the present</vt:lpstr>
      <vt:lpstr>Practice</vt:lpstr>
      <vt:lpstr>Practise speaking about Design</vt:lpstr>
      <vt:lpstr>Language for Presentations</vt:lpstr>
      <vt:lpstr>Lunch Break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2024-07-23T19:11:21Z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