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660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7" r:id="rId13"/>
    <p:sldId id="268" r:id="rId14"/>
    <p:sldId id="269" r:id="rId15"/>
    <p:sldId id="264" r:id="rId16"/>
  </p:sldIdLst>
  <p:sldSz cx="18288000" cy="10287000"/>
  <p:notesSz cx="6858000" cy="9144000"/>
  <p:embeddedFontLst>
    <p:embeddedFont>
      <p:font typeface="Calibri" panose="020F0502020204030204" pitchFamily="34" charset="0"/>
      <p:regular r:id="rId17"/>
      <p:bold r:id="rId18"/>
      <p:italic r:id="rId19"/>
      <p:boldItalic r:id="rId20"/>
    </p:embeddedFont>
    <p:embeddedFont>
      <p:font typeface="Chewy" panose="020B0604020202020204" charset="0"/>
      <p:regular r:id="rId21"/>
    </p:embeddedFont>
    <p:embeddedFont>
      <p:font typeface="DM Sans" pitchFamily="2" charset="0"/>
      <p:regular r:id="rId22"/>
      <p:bold r:id="rId23"/>
      <p:italic r:id="rId24"/>
      <p:boldItalic r:id="rId25"/>
    </p:embeddedFont>
    <p:embeddedFont>
      <p:font typeface="DM Sans Italics" panose="020B0604020202020204" charset="0"/>
      <p:regular r:id="rId26"/>
      <p:italic r:id="rId27"/>
    </p:embeddedFont>
    <p:embeddedFont>
      <p:font typeface="Merriweather" panose="00000500000000000000" pitchFamily="2" charset="0"/>
      <p:regular r:id="rId28"/>
      <p:bold r:id="rId29"/>
      <p:italic r:id="rId30"/>
      <p:boldItalic r:id="rId3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04CA95-837F-B0DC-C766-174CF1A051BB}" v="17" dt="2023-03-08T19:19:56.588"/>
    <p1510:client id="{E7F1C27A-AAD4-2D99-9636-F0ED30F7082A}" v="6" dt="2023-03-08T21:19:50.5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431" autoAdjust="0"/>
    <p:restoredTop sz="94600" autoAdjust="0"/>
  </p:normalViewPr>
  <p:slideViewPr>
    <p:cSldViewPr>
      <p:cViewPr varScale="1">
        <p:scale>
          <a:sx n="51" d="100"/>
          <a:sy n="51" d="100"/>
        </p:scale>
        <p:origin x="216" y="4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21" Type="http://schemas.openxmlformats.org/officeDocument/2006/relationships/font" Target="fonts/font5.fntdata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font" Target="fonts/font4.fntdata"/><Relationship Id="rId29" Type="http://schemas.openxmlformats.org/officeDocument/2006/relationships/font" Target="fonts/font1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font" Target="fonts/font8.fntdata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font" Target="fonts/font7.fntdata"/><Relationship Id="rId28" Type="http://schemas.openxmlformats.org/officeDocument/2006/relationships/font" Target="fonts/font12.fntdata"/><Relationship Id="rId36" Type="http://schemas.microsoft.com/office/2016/11/relationships/changesInfo" Target="changesInfos/changesInfo1.xml"/><Relationship Id="rId10" Type="http://schemas.openxmlformats.org/officeDocument/2006/relationships/slide" Target="slides/slide8.xml"/><Relationship Id="rId19" Type="http://schemas.openxmlformats.org/officeDocument/2006/relationships/font" Target="fonts/font3.fntdata"/><Relationship Id="rId31" Type="http://schemas.openxmlformats.org/officeDocument/2006/relationships/font" Target="fonts/font15.fntdata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font" Target="fonts/font6.fntdata"/><Relationship Id="rId27" Type="http://schemas.openxmlformats.org/officeDocument/2006/relationships/font" Target="fonts/font11.fntdata"/><Relationship Id="rId30" Type="http://schemas.openxmlformats.org/officeDocument/2006/relationships/font" Target="fonts/font14.fntdata"/><Relationship Id="rId35" Type="http://schemas.openxmlformats.org/officeDocument/2006/relationships/tableStyles" Target="tableStyles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1904CA95-837F-B0DC-C766-174CF1A051BB}"/>
    <pc:docChg chg="modSld">
      <pc:chgData name="Mari Powell" userId="S::mari.powell@uwtsd.ac.uk::a1b98dd7-29dc-4131-8e37-1423e6a9ecca" providerId="AD" clId="Web-{1904CA95-837F-B0DC-C766-174CF1A051BB}" dt="2023-03-08T19:19:56.588" v="8" actId="1076"/>
      <pc:docMkLst>
        <pc:docMk/>
      </pc:docMkLst>
      <pc:sldChg chg="modSp">
        <pc:chgData name="Mari Powell" userId="S::mari.powell@uwtsd.ac.uk::a1b98dd7-29dc-4131-8e37-1423e6a9ecca" providerId="AD" clId="Web-{1904CA95-837F-B0DC-C766-174CF1A051BB}" dt="2023-03-08T19:19:33.775" v="4" actId="1076"/>
        <pc:sldMkLst>
          <pc:docMk/>
          <pc:sldMk cId="0" sldId="257"/>
        </pc:sldMkLst>
        <pc:spChg chg="mod">
          <ac:chgData name="Mari Powell" userId="S::mari.powell@uwtsd.ac.uk::a1b98dd7-29dc-4131-8e37-1423e6a9ecca" providerId="AD" clId="Web-{1904CA95-837F-B0DC-C766-174CF1A051BB}" dt="2023-03-08T19:19:33.775" v="4" actId="1076"/>
          <ac:spMkLst>
            <pc:docMk/>
            <pc:sldMk cId="0" sldId="257"/>
            <ac:spMk id="15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1904CA95-837F-B0DC-C766-174CF1A051BB}" dt="2023-03-08T19:19:37.368" v="5" actId="1076"/>
        <pc:sldMkLst>
          <pc:docMk/>
          <pc:sldMk cId="0" sldId="258"/>
        </pc:sldMkLst>
        <pc:spChg chg="mod">
          <ac:chgData name="Mari Powell" userId="S::mari.powell@uwtsd.ac.uk::a1b98dd7-29dc-4131-8e37-1423e6a9ecca" providerId="AD" clId="Web-{1904CA95-837F-B0DC-C766-174CF1A051BB}" dt="2023-03-08T19:19:37.368" v="5" actId="1076"/>
          <ac:spMkLst>
            <pc:docMk/>
            <pc:sldMk cId="0" sldId="258"/>
            <ac:spMk id="12" creationId="{00000000-0000-0000-0000-000000000000}"/>
          </ac:spMkLst>
        </pc:spChg>
      </pc:sldChg>
      <pc:sldChg chg="modSp">
        <pc:chgData name="Mari Powell" userId="S::mari.powell@uwtsd.ac.uk::a1b98dd7-29dc-4131-8e37-1423e6a9ecca" providerId="AD" clId="Web-{1904CA95-837F-B0DC-C766-174CF1A051BB}" dt="2023-03-08T19:19:56.588" v="8" actId="1076"/>
        <pc:sldMkLst>
          <pc:docMk/>
          <pc:sldMk cId="0" sldId="259"/>
        </pc:sldMkLst>
        <pc:spChg chg="mod">
          <ac:chgData name="Mari Powell" userId="S::mari.powell@uwtsd.ac.uk::a1b98dd7-29dc-4131-8e37-1423e6a9ecca" providerId="AD" clId="Web-{1904CA95-837F-B0DC-C766-174CF1A051BB}" dt="2023-03-08T19:19:50.244" v="7" actId="1076"/>
          <ac:spMkLst>
            <pc:docMk/>
            <pc:sldMk cId="0" sldId="259"/>
            <ac:spMk id="35" creationId="{00000000-0000-0000-0000-000000000000}"/>
          </ac:spMkLst>
        </pc:spChg>
        <pc:picChg chg="mod">
          <ac:chgData name="Mari Powell" userId="S::mari.powell@uwtsd.ac.uk::a1b98dd7-29dc-4131-8e37-1423e6a9ecca" providerId="AD" clId="Web-{1904CA95-837F-B0DC-C766-174CF1A051BB}" dt="2023-03-08T19:19:46.056" v="6" actId="1076"/>
          <ac:picMkLst>
            <pc:docMk/>
            <pc:sldMk cId="0" sldId="259"/>
            <ac:picMk id="34" creationId="{00000000-0000-0000-0000-000000000000}"/>
          </ac:picMkLst>
        </pc:picChg>
        <pc:picChg chg="mod">
          <ac:chgData name="Mari Powell" userId="S::mari.powell@uwtsd.ac.uk::a1b98dd7-29dc-4131-8e37-1423e6a9ecca" providerId="AD" clId="Web-{1904CA95-837F-B0DC-C766-174CF1A051BB}" dt="2023-03-08T19:19:56.588" v="8" actId="1076"/>
          <ac:picMkLst>
            <pc:docMk/>
            <pc:sldMk cId="0" sldId="259"/>
            <ac:picMk id="44" creationId="{00000000-0000-0000-0000-000000000000}"/>
          </ac:picMkLst>
        </pc:picChg>
      </pc:sldChg>
    </pc:docChg>
  </pc:docChgLst>
  <pc:docChgLst>
    <pc:chgData name="Mari Powell" userId="S::mari.powell@uwtsd.ac.uk::a1b98dd7-29dc-4131-8e37-1423e6a9ecca" providerId="AD" clId="Web-{E7F1C27A-AAD4-2D99-9636-F0ED30F7082A}"/>
    <pc:docChg chg="addSld sldOrd addMainMaster">
      <pc:chgData name="Mari Powell" userId="S::mari.powell@uwtsd.ac.uk::a1b98dd7-29dc-4131-8e37-1423e6a9ecca" providerId="AD" clId="Web-{E7F1C27A-AAD4-2D99-9636-F0ED30F7082A}" dt="2023-03-08T21:19:50.507" v="5"/>
      <pc:docMkLst>
        <pc:docMk/>
      </pc:docMkLst>
      <pc:sldChg chg="ord">
        <pc:chgData name="Mari Powell" userId="S::mari.powell@uwtsd.ac.uk::a1b98dd7-29dc-4131-8e37-1423e6a9ecca" providerId="AD" clId="Web-{E7F1C27A-AAD4-2D99-9636-F0ED30F7082A}" dt="2023-03-08T21:19:50.507" v="5"/>
        <pc:sldMkLst>
          <pc:docMk/>
          <pc:sldMk cId="0" sldId="264"/>
        </pc:sldMkLst>
      </pc:sldChg>
      <pc:sldChg chg="add">
        <pc:chgData name="Mari Powell" userId="S::mari.powell@uwtsd.ac.uk::a1b98dd7-29dc-4131-8e37-1423e6a9ecca" providerId="AD" clId="Web-{E7F1C27A-AAD4-2D99-9636-F0ED30F7082A}" dt="2023-03-08T21:19:02.506" v="0"/>
        <pc:sldMkLst>
          <pc:docMk/>
          <pc:sldMk cId="2156873930" sldId="265"/>
        </pc:sldMkLst>
      </pc:sldChg>
      <pc:sldChg chg="add">
        <pc:chgData name="Mari Powell" userId="S::mari.powell@uwtsd.ac.uk::a1b98dd7-29dc-4131-8e37-1423e6a9ecca" providerId="AD" clId="Web-{E7F1C27A-AAD4-2D99-9636-F0ED30F7082A}" dt="2023-03-08T21:19:12.131" v="1"/>
        <pc:sldMkLst>
          <pc:docMk/>
          <pc:sldMk cId="4208797079" sldId="266"/>
        </pc:sldMkLst>
      </pc:sldChg>
      <pc:sldChg chg="add">
        <pc:chgData name="Mari Powell" userId="S::mari.powell@uwtsd.ac.uk::a1b98dd7-29dc-4131-8e37-1423e6a9ecca" providerId="AD" clId="Web-{E7F1C27A-AAD4-2D99-9636-F0ED30F7082A}" dt="2023-03-08T21:19:24.709" v="2"/>
        <pc:sldMkLst>
          <pc:docMk/>
          <pc:sldMk cId="1128800263" sldId="267"/>
        </pc:sldMkLst>
      </pc:sldChg>
      <pc:sldChg chg="add">
        <pc:chgData name="Mari Powell" userId="S::mari.powell@uwtsd.ac.uk::a1b98dd7-29dc-4131-8e37-1423e6a9ecca" providerId="AD" clId="Web-{E7F1C27A-AAD4-2D99-9636-F0ED30F7082A}" dt="2023-03-08T21:19:35.241" v="3"/>
        <pc:sldMkLst>
          <pc:docMk/>
          <pc:sldMk cId="3822286525" sldId="268"/>
        </pc:sldMkLst>
      </pc:sldChg>
      <pc:sldChg chg="add">
        <pc:chgData name="Mari Powell" userId="S::mari.powell@uwtsd.ac.uk::a1b98dd7-29dc-4131-8e37-1423e6a9ecca" providerId="AD" clId="Web-{E7F1C27A-AAD4-2D99-9636-F0ED30F7082A}" dt="2023-03-08T21:19:42.054" v="4"/>
        <pc:sldMkLst>
          <pc:docMk/>
          <pc:sldMk cId="3478780516" sldId="269"/>
        </pc:sldMkLst>
      </pc:sldChg>
      <pc:sldMasterChg chg="add addSldLayout">
        <pc:chgData name="Mari Powell" userId="S::mari.powell@uwtsd.ac.uk::a1b98dd7-29dc-4131-8e37-1423e6a9ecca" providerId="AD" clId="Web-{E7F1C27A-AAD4-2D99-9636-F0ED30F7082A}" dt="2023-03-08T21:19:02.506" v="0"/>
        <pc:sldMasterMkLst>
          <pc:docMk/>
          <pc:sldMasterMk cId="0" sldId="2147483660"/>
        </pc:sldMasterMkLst>
        <pc:sldLayoutChg chg="add">
          <pc:chgData name="Mari Powell" userId="S::mari.powell@uwtsd.ac.uk::a1b98dd7-29dc-4131-8e37-1423e6a9ecca" providerId="AD" clId="Web-{E7F1C27A-AAD4-2D99-9636-F0ED30F7082A}" dt="2023-03-08T21:19:02.506" v="0"/>
          <pc:sldLayoutMkLst>
            <pc:docMk/>
            <pc:sldMasterMk cId="0" sldId="2147483660"/>
            <pc:sldLayoutMk cId="0" sldId="2147483661"/>
          </pc:sldLayoutMkLst>
        </pc:sldLayoutChg>
        <pc:sldLayoutChg chg="add">
          <pc:chgData name="Mari Powell" userId="S::mari.powell@uwtsd.ac.uk::a1b98dd7-29dc-4131-8e37-1423e6a9ecca" providerId="AD" clId="Web-{E7F1C27A-AAD4-2D99-9636-F0ED30F7082A}" dt="2023-03-08T21:19:02.506" v="0"/>
          <pc:sldLayoutMkLst>
            <pc:docMk/>
            <pc:sldMasterMk cId="0" sldId="2147483660"/>
            <pc:sldLayoutMk cId="0" sldId="2147483662"/>
          </pc:sldLayoutMkLst>
        </pc:sldLayoutChg>
        <pc:sldLayoutChg chg="add">
          <pc:chgData name="Mari Powell" userId="S::mari.powell@uwtsd.ac.uk::a1b98dd7-29dc-4131-8e37-1423e6a9ecca" providerId="AD" clId="Web-{E7F1C27A-AAD4-2D99-9636-F0ED30F7082A}" dt="2023-03-08T21:19:02.506" v="0"/>
          <pc:sldLayoutMkLst>
            <pc:docMk/>
            <pc:sldMasterMk cId="0" sldId="2147483660"/>
            <pc:sldLayoutMk cId="0" sldId="2147483663"/>
          </pc:sldLayoutMkLst>
        </pc:sldLayoutChg>
        <pc:sldLayoutChg chg="add">
          <pc:chgData name="Mari Powell" userId="S::mari.powell@uwtsd.ac.uk::a1b98dd7-29dc-4131-8e37-1423e6a9ecca" providerId="AD" clId="Web-{E7F1C27A-AAD4-2D99-9636-F0ED30F7082A}" dt="2023-03-08T21:19:02.506" v="0"/>
          <pc:sldLayoutMkLst>
            <pc:docMk/>
            <pc:sldMasterMk cId="0" sldId="2147483660"/>
            <pc:sldLayoutMk cId="0" sldId="2147483664"/>
          </pc:sldLayoutMkLst>
        </pc:sldLayoutChg>
        <pc:sldLayoutChg chg="add">
          <pc:chgData name="Mari Powell" userId="S::mari.powell@uwtsd.ac.uk::a1b98dd7-29dc-4131-8e37-1423e6a9ecca" providerId="AD" clId="Web-{E7F1C27A-AAD4-2D99-9636-F0ED30F7082A}" dt="2023-03-08T21:19:02.506" v="0"/>
          <pc:sldLayoutMkLst>
            <pc:docMk/>
            <pc:sldMasterMk cId="0" sldId="2147483660"/>
            <pc:sldLayoutMk cId="0" sldId="2147483665"/>
          </pc:sldLayoutMkLst>
        </pc:sldLayoutChg>
        <pc:sldLayoutChg chg="add">
          <pc:chgData name="Mari Powell" userId="S::mari.powell@uwtsd.ac.uk::a1b98dd7-29dc-4131-8e37-1423e6a9ecca" providerId="AD" clId="Web-{E7F1C27A-AAD4-2D99-9636-F0ED30F7082A}" dt="2023-03-08T21:19:02.506" v="0"/>
          <pc:sldLayoutMkLst>
            <pc:docMk/>
            <pc:sldMasterMk cId="0" sldId="2147483660"/>
            <pc:sldLayoutMk cId="0" sldId="2147483666"/>
          </pc:sldLayoutMkLst>
        </pc:sldLayoutChg>
        <pc:sldLayoutChg chg="add">
          <pc:chgData name="Mari Powell" userId="S::mari.powell@uwtsd.ac.uk::a1b98dd7-29dc-4131-8e37-1423e6a9ecca" providerId="AD" clId="Web-{E7F1C27A-AAD4-2D99-9636-F0ED30F7082A}" dt="2023-03-08T21:19:02.506" v="0"/>
          <pc:sldLayoutMkLst>
            <pc:docMk/>
            <pc:sldMasterMk cId="0" sldId="2147483660"/>
            <pc:sldLayoutMk cId="0" sldId="2147483667"/>
          </pc:sldLayoutMkLst>
        </pc:sldLayoutChg>
        <pc:sldLayoutChg chg="add">
          <pc:chgData name="Mari Powell" userId="S::mari.powell@uwtsd.ac.uk::a1b98dd7-29dc-4131-8e37-1423e6a9ecca" providerId="AD" clId="Web-{E7F1C27A-AAD4-2D99-9636-F0ED30F7082A}" dt="2023-03-08T21:19:02.506" v="0"/>
          <pc:sldLayoutMkLst>
            <pc:docMk/>
            <pc:sldMasterMk cId="0" sldId="2147483660"/>
            <pc:sldLayoutMk cId="0" sldId="2147483668"/>
          </pc:sldLayoutMkLst>
        </pc:sldLayoutChg>
        <pc:sldLayoutChg chg="add">
          <pc:chgData name="Mari Powell" userId="S::mari.powell@uwtsd.ac.uk::a1b98dd7-29dc-4131-8e37-1423e6a9ecca" providerId="AD" clId="Web-{E7F1C27A-AAD4-2D99-9636-F0ED30F7082A}" dt="2023-03-08T21:19:02.506" v="0"/>
          <pc:sldLayoutMkLst>
            <pc:docMk/>
            <pc:sldMasterMk cId="0" sldId="2147483660"/>
            <pc:sldLayoutMk cId="0" sldId="2147483669"/>
          </pc:sldLayoutMkLst>
        </pc:sldLayoutChg>
        <pc:sldLayoutChg chg="add">
          <pc:chgData name="Mari Powell" userId="S::mari.powell@uwtsd.ac.uk::a1b98dd7-29dc-4131-8e37-1423e6a9ecca" providerId="AD" clId="Web-{E7F1C27A-AAD4-2D99-9636-F0ED30F7082A}" dt="2023-03-08T21:19:02.506" v="0"/>
          <pc:sldLayoutMkLst>
            <pc:docMk/>
            <pc:sldMasterMk cId="0" sldId="2147483660"/>
            <pc:sldLayoutMk cId="0" sldId="2147483670"/>
          </pc:sldLayoutMkLst>
        </pc:sldLayoutChg>
        <pc:sldLayoutChg chg="add">
          <pc:chgData name="Mari Powell" userId="S::mari.powell@uwtsd.ac.uk::a1b98dd7-29dc-4131-8e37-1423e6a9ecca" providerId="AD" clId="Web-{E7F1C27A-AAD4-2D99-9636-F0ED30F7082A}" dt="2023-03-08T21:19:02.506" v="0"/>
          <pc:sldLayoutMkLst>
            <pc:docMk/>
            <pc:sldMasterMk cId="0" sldId="2147483660"/>
            <pc:sldLayoutMk cId="0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7" Type="http://schemas.openxmlformats.org/officeDocument/2006/relationships/image" Target="../media/image19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9.svg"/><Relationship Id="rId7" Type="http://schemas.openxmlformats.org/officeDocument/2006/relationships/image" Target="../media/image4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image" Target="../media/image1.png"/><Relationship Id="rId9" Type="http://schemas.openxmlformats.org/officeDocument/2006/relationships/image" Target="../media/image21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9.svg"/><Relationship Id="rId7" Type="http://schemas.openxmlformats.org/officeDocument/2006/relationships/image" Target="../media/image17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2.svg"/><Relationship Id="rId4" Type="http://schemas.openxmlformats.org/officeDocument/2006/relationships/image" Target="../media/image1.png"/><Relationship Id="rId9" Type="http://schemas.openxmlformats.org/officeDocument/2006/relationships/image" Target="../media/image23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19.svg"/><Relationship Id="rId7" Type="http://schemas.openxmlformats.org/officeDocument/2006/relationships/image" Target="../media/image21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2.svg"/><Relationship Id="rId4" Type="http://schemas.openxmlformats.org/officeDocument/2006/relationships/image" Target="../media/image1.png"/><Relationship Id="rId9" Type="http://schemas.openxmlformats.org/officeDocument/2006/relationships/image" Target="../media/image4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19.svg"/><Relationship Id="rId7" Type="http://schemas.openxmlformats.org/officeDocument/2006/relationships/image" Target="../media/image21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2.svg"/><Relationship Id="rId4" Type="http://schemas.openxmlformats.org/officeDocument/2006/relationships/image" Target="../media/image1.png"/><Relationship Id="rId9" Type="http://schemas.openxmlformats.org/officeDocument/2006/relationships/image" Target="../media/image4.sv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100884" y="375214"/>
            <a:ext cx="12371982" cy="9536572"/>
            <a:chOff x="0" y="0"/>
            <a:chExt cx="16495976" cy="12715430"/>
          </a:xfrm>
        </p:grpSpPr>
        <p:grpSp>
          <p:nvGrpSpPr>
            <p:cNvPr id="3" name="Group 3"/>
            <p:cNvGrpSpPr/>
            <p:nvPr/>
          </p:nvGrpSpPr>
          <p:grpSpPr>
            <a:xfrm>
              <a:off x="433075" y="470220"/>
              <a:ext cx="16062901" cy="12245210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6062901" cy="12245210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472028" y="0"/>
            <a:ext cx="5343944" cy="1350560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5241249" y="2628533"/>
            <a:ext cx="8091253" cy="35466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565"/>
              </a:lnSpc>
            </a:pPr>
            <a:r>
              <a:rPr lang="en-US" sz="13702">
                <a:solidFill>
                  <a:srgbClr val="000000"/>
                </a:solidFill>
                <a:latin typeface="Chewy"/>
              </a:rPr>
              <a:t>Gwella'r gwaith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97867">
            <a:off x="7277560" y="6783215"/>
            <a:ext cx="4047687" cy="2413893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486400" y="3998728"/>
            <a:ext cx="7315200" cy="558615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629275" y="5895881"/>
            <a:ext cx="7315200" cy="55861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E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62311" y="1238250"/>
            <a:ext cx="7479602" cy="8229600"/>
            <a:chOff x="0" y="0"/>
            <a:chExt cx="9972803" cy="10972800"/>
          </a:xfrm>
        </p:grpSpPr>
        <p:grpSp>
          <p:nvGrpSpPr>
            <p:cNvPr id="3" name="Group 3"/>
            <p:cNvGrpSpPr/>
            <p:nvPr/>
          </p:nvGrpSpPr>
          <p:grpSpPr>
            <a:xfrm rot="5400000">
              <a:off x="-15528" y="984469"/>
              <a:ext cx="10566400" cy="9410262"/>
              <a:chOff x="0" y="0"/>
              <a:chExt cx="6783283" cy="604108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597758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5977580">
                    <a:moveTo>
                      <a:pt x="6627073" y="5977580"/>
                    </a:moveTo>
                    <a:lnTo>
                      <a:pt x="92710" y="5977580"/>
                    </a:lnTo>
                    <a:cubicBezTo>
                      <a:pt x="41910" y="5977580"/>
                      <a:pt x="0" y="5935670"/>
                      <a:pt x="0" y="588487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5883600"/>
                    </a:lnTo>
                    <a:cubicBezTo>
                      <a:pt x="6719783" y="5935670"/>
                      <a:pt x="6677873" y="5977580"/>
                      <a:pt x="6627073" y="597758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604108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604108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5916620"/>
                    </a:lnTo>
                    <a:cubicBezTo>
                      <a:pt x="6723593" y="5952180"/>
                      <a:pt x="6694383" y="5981390"/>
                      <a:pt x="6658823" y="5981390"/>
                    </a:cubicBezTo>
                    <a:lnTo>
                      <a:pt x="124460" y="5981390"/>
                    </a:lnTo>
                    <a:cubicBezTo>
                      <a:pt x="88900" y="5981390"/>
                      <a:pt x="59690" y="5952180"/>
                      <a:pt x="59690" y="591662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5916620"/>
                    </a:lnTo>
                    <a:cubicBezTo>
                      <a:pt x="0" y="5985200"/>
                      <a:pt x="55880" y="6041080"/>
                      <a:pt x="124460" y="6041080"/>
                    </a:cubicBezTo>
                    <a:lnTo>
                      <a:pt x="6658823" y="6041080"/>
                    </a:lnTo>
                    <a:cubicBezTo>
                      <a:pt x="6727403" y="6041080"/>
                      <a:pt x="6783284" y="5985200"/>
                      <a:pt x="6783284" y="591662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 rot="5400000">
              <a:off x="-501149" y="501149"/>
              <a:ext cx="10603175" cy="9600876"/>
              <a:chOff x="0" y="0"/>
              <a:chExt cx="6806891" cy="616344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6099949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6099949">
                    <a:moveTo>
                      <a:pt x="6650682" y="6099949"/>
                    </a:moveTo>
                    <a:lnTo>
                      <a:pt x="92710" y="6099949"/>
                    </a:lnTo>
                    <a:cubicBezTo>
                      <a:pt x="41910" y="6099949"/>
                      <a:pt x="0" y="6058038"/>
                      <a:pt x="0" y="600723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6005968"/>
                    </a:lnTo>
                    <a:cubicBezTo>
                      <a:pt x="6743391" y="6058038"/>
                      <a:pt x="6701482" y="6099949"/>
                      <a:pt x="6650682" y="6099949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6163449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6163449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6038988"/>
                    </a:lnTo>
                    <a:cubicBezTo>
                      <a:pt x="6747201" y="6074549"/>
                      <a:pt x="6717991" y="6103758"/>
                      <a:pt x="6682432" y="6103758"/>
                    </a:cubicBezTo>
                    <a:lnTo>
                      <a:pt x="124460" y="6103758"/>
                    </a:lnTo>
                    <a:cubicBezTo>
                      <a:pt x="88900" y="6103758"/>
                      <a:pt x="59690" y="6074549"/>
                      <a:pt x="59690" y="603898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038988"/>
                    </a:lnTo>
                    <a:cubicBezTo>
                      <a:pt x="0" y="6107569"/>
                      <a:pt x="55880" y="6163449"/>
                      <a:pt x="124460" y="6163449"/>
                    </a:cubicBezTo>
                    <a:lnTo>
                      <a:pt x="6682432" y="6163449"/>
                    </a:lnTo>
                    <a:cubicBezTo>
                      <a:pt x="6751012" y="6163449"/>
                      <a:pt x="6806891" y="6107569"/>
                      <a:pt x="6806891" y="603898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341351" y="7438281"/>
            <a:ext cx="1770423" cy="254498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6990">
            <a:off x="1066053" y="1158631"/>
            <a:ext cx="2281689" cy="105787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5158246">
            <a:off x="6085718" y="1085672"/>
            <a:ext cx="2281689" cy="105787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483630">
            <a:off x="15291408" y="364064"/>
            <a:ext cx="2424545" cy="2266950"/>
          </a:xfrm>
          <a:prstGeom prst="rect">
            <a:avLst/>
          </a:prstGeom>
        </p:spPr>
      </p:pic>
      <p:sp>
        <p:nvSpPr>
          <p:cNvPr id="13" name="TextBox 13"/>
          <p:cNvSpPr txBox="1"/>
          <p:nvPr/>
        </p:nvSpPr>
        <p:spPr>
          <a:xfrm>
            <a:off x="9429244" y="1408675"/>
            <a:ext cx="8433667" cy="1381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0799"/>
              </a:lnSpc>
              <a:spcBef>
                <a:spcPct val="0"/>
              </a:spcBef>
            </a:pPr>
            <a:r>
              <a:rPr lang="en-US" sz="8999">
                <a:solidFill>
                  <a:srgbClr val="000000"/>
                </a:solidFill>
                <a:latin typeface="Chewy"/>
              </a:rPr>
              <a:t>Syniad da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429244" y="3307777"/>
            <a:ext cx="8684867" cy="1390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0800"/>
              </a:lnSpc>
              <a:spcBef>
                <a:spcPct val="0"/>
              </a:spcBef>
            </a:pPr>
            <a:r>
              <a:rPr lang="en-US" sz="9000">
                <a:solidFill>
                  <a:srgbClr val="000000"/>
                </a:solidFill>
                <a:latin typeface="Chewy"/>
              </a:rPr>
              <a:t>Syniad diddorol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816878" y="9209383"/>
            <a:ext cx="4289560" cy="771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000"/>
              </a:lnSpc>
              <a:spcBef>
                <a:spcPct val="0"/>
              </a:spcBef>
            </a:pPr>
            <a:r>
              <a:rPr lang="en-US" sz="5000" dirty="0">
                <a:solidFill>
                  <a:srgbClr val="000000"/>
                </a:solidFill>
                <a:latin typeface="DM Sans"/>
              </a:rPr>
              <a:t>*</a:t>
            </a:r>
            <a:r>
              <a:rPr lang="en-US" sz="5000" dirty="0" err="1">
                <a:solidFill>
                  <a:srgbClr val="000000"/>
                </a:solidFill>
                <a:latin typeface="DM Sans"/>
              </a:rPr>
              <a:t>syniad</a:t>
            </a:r>
            <a:r>
              <a:rPr lang="en-US" sz="5000" dirty="0">
                <a:solidFill>
                  <a:srgbClr val="000000"/>
                </a:solidFill>
                <a:latin typeface="DM Sans"/>
              </a:rPr>
              <a:t> = </a:t>
            </a:r>
            <a:r>
              <a:rPr lang="en-US" sz="5000" dirty="0">
                <a:solidFill>
                  <a:srgbClr val="000000"/>
                </a:solidFill>
                <a:latin typeface="DM Sans Italics"/>
              </a:rPr>
              <a:t>idea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429244" y="7016347"/>
            <a:ext cx="9166362" cy="1390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0800"/>
              </a:lnSpc>
              <a:spcBef>
                <a:spcPct val="0"/>
              </a:spcBef>
            </a:pPr>
            <a:r>
              <a:rPr lang="en-US" sz="9000">
                <a:solidFill>
                  <a:srgbClr val="000000"/>
                </a:solidFill>
                <a:latin typeface="Chewy"/>
              </a:rPr>
              <a:t>Gwaith diddorol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30509" y="3728861"/>
            <a:ext cx="6260993" cy="2745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496"/>
              </a:lnSpc>
            </a:pPr>
            <a:r>
              <a:rPr lang="en-US" sz="10602">
                <a:solidFill>
                  <a:srgbClr val="000000"/>
                </a:solidFill>
                <a:latin typeface="Chewy"/>
              </a:rPr>
              <a:t>Sylwadau</a:t>
            </a:r>
          </a:p>
          <a:p>
            <a:pPr algn="ctr">
              <a:lnSpc>
                <a:spcPts val="10496"/>
              </a:lnSpc>
            </a:pPr>
            <a:r>
              <a:rPr lang="en-US" sz="10602">
                <a:solidFill>
                  <a:srgbClr val="000000"/>
                </a:solidFill>
                <a:latin typeface="Chewy"/>
              </a:rPr>
              <a:t>Comments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429244" y="5133975"/>
            <a:ext cx="8433667" cy="1381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0799"/>
              </a:lnSpc>
              <a:spcBef>
                <a:spcPct val="0"/>
              </a:spcBef>
            </a:pPr>
            <a:r>
              <a:rPr lang="en-US" sz="8999">
                <a:solidFill>
                  <a:srgbClr val="000000"/>
                </a:solidFill>
                <a:latin typeface="Chewy"/>
              </a:rPr>
              <a:t>Gwaith da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6" grpId="0"/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E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687568"/>
            <a:ext cx="6791521" cy="7472523"/>
            <a:chOff x="0" y="0"/>
            <a:chExt cx="9055361" cy="9963364"/>
          </a:xfrm>
        </p:grpSpPr>
        <p:grpSp>
          <p:nvGrpSpPr>
            <p:cNvPr id="3" name="Group 3"/>
            <p:cNvGrpSpPr/>
            <p:nvPr/>
          </p:nvGrpSpPr>
          <p:grpSpPr>
            <a:xfrm rot="5400000">
              <a:off x="-14100" y="893904"/>
              <a:ext cx="9594351" cy="8544571"/>
              <a:chOff x="0" y="0"/>
              <a:chExt cx="6783283" cy="604108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6719783" cy="597758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5977580">
                    <a:moveTo>
                      <a:pt x="6627073" y="5977580"/>
                    </a:moveTo>
                    <a:lnTo>
                      <a:pt x="92710" y="5977580"/>
                    </a:lnTo>
                    <a:cubicBezTo>
                      <a:pt x="41910" y="5977580"/>
                      <a:pt x="0" y="5935670"/>
                      <a:pt x="0" y="588487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5883600"/>
                    </a:lnTo>
                    <a:cubicBezTo>
                      <a:pt x="6719783" y="5935670"/>
                      <a:pt x="6677873" y="5977580"/>
                      <a:pt x="6627073" y="597758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6783284" cy="604108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604108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5916620"/>
                    </a:lnTo>
                    <a:cubicBezTo>
                      <a:pt x="6723593" y="5952180"/>
                      <a:pt x="6694383" y="5981390"/>
                      <a:pt x="6658823" y="5981390"/>
                    </a:cubicBezTo>
                    <a:lnTo>
                      <a:pt x="124460" y="5981390"/>
                    </a:lnTo>
                    <a:cubicBezTo>
                      <a:pt x="88900" y="5981390"/>
                      <a:pt x="59690" y="5952180"/>
                      <a:pt x="59690" y="591662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5916620"/>
                    </a:lnTo>
                    <a:cubicBezTo>
                      <a:pt x="0" y="5985200"/>
                      <a:pt x="55880" y="6041080"/>
                      <a:pt x="124460" y="6041080"/>
                    </a:cubicBezTo>
                    <a:lnTo>
                      <a:pt x="6658823" y="6041080"/>
                    </a:lnTo>
                    <a:cubicBezTo>
                      <a:pt x="6727403" y="6041080"/>
                      <a:pt x="6783284" y="5985200"/>
                      <a:pt x="6783284" y="591662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 rot="5400000">
              <a:off x="-455046" y="455046"/>
              <a:ext cx="9627743" cy="8717650"/>
              <a:chOff x="0" y="0"/>
              <a:chExt cx="6806891" cy="6163448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6743391" cy="6099949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6099949">
                    <a:moveTo>
                      <a:pt x="6650682" y="6099949"/>
                    </a:moveTo>
                    <a:lnTo>
                      <a:pt x="92710" y="6099949"/>
                    </a:lnTo>
                    <a:cubicBezTo>
                      <a:pt x="41910" y="6099949"/>
                      <a:pt x="0" y="6058038"/>
                      <a:pt x="0" y="600723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6005968"/>
                    </a:lnTo>
                    <a:cubicBezTo>
                      <a:pt x="6743391" y="6058038"/>
                      <a:pt x="6701482" y="6099949"/>
                      <a:pt x="6650682" y="6099949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6806891" cy="6163449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6163449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6038988"/>
                    </a:lnTo>
                    <a:cubicBezTo>
                      <a:pt x="6747201" y="6074549"/>
                      <a:pt x="6717991" y="6103758"/>
                      <a:pt x="6682432" y="6103758"/>
                    </a:cubicBezTo>
                    <a:lnTo>
                      <a:pt x="124460" y="6103758"/>
                    </a:lnTo>
                    <a:cubicBezTo>
                      <a:pt x="88900" y="6103758"/>
                      <a:pt x="59690" y="6074549"/>
                      <a:pt x="59690" y="603898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038988"/>
                    </a:lnTo>
                    <a:cubicBezTo>
                      <a:pt x="0" y="6107569"/>
                      <a:pt x="55880" y="6163449"/>
                      <a:pt x="124460" y="6163449"/>
                    </a:cubicBezTo>
                    <a:lnTo>
                      <a:pt x="6682432" y="6163449"/>
                    </a:lnTo>
                    <a:cubicBezTo>
                      <a:pt x="6751012" y="6163449"/>
                      <a:pt x="6806891" y="6107569"/>
                      <a:pt x="6806891" y="603898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6990">
            <a:off x="1017309" y="1196619"/>
            <a:ext cx="2045563" cy="948398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5158246">
            <a:off x="5614178" y="1147735"/>
            <a:ext cx="2103904" cy="975446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679796" y="5993947"/>
            <a:ext cx="3489328" cy="2041257"/>
          </a:xfrm>
          <a:prstGeom prst="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3863944" y="9248775"/>
            <a:ext cx="4289560" cy="771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000"/>
              </a:lnSpc>
              <a:spcBef>
                <a:spcPct val="0"/>
              </a:spcBef>
            </a:pPr>
            <a:r>
              <a:rPr lang="en-US" sz="5000" dirty="0">
                <a:solidFill>
                  <a:srgbClr val="000000"/>
                </a:solidFill>
                <a:latin typeface="DM Sans"/>
              </a:rPr>
              <a:t>*</a:t>
            </a:r>
            <a:r>
              <a:rPr lang="en-US" sz="5000" dirty="0" err="1">
                <a:solidFill>
                  <a:srgbClr val="000000"/>
                </a:solidFill>
                <a:latin typeface="DM Sans"/>
              </a:rPr>
              <a:t>hynny</a:t>
            </a:r>
            <a:r>
              <a:rPr lang="en-US" sz="5000" dirty="0">
                <a:solidFill>
                  <a:srgbClr val="000000"/>
                </a:solidFill>
                <a:latin typeface="DM Sans"/>
              </a:rPr>
              <a:t> = that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96549" y="5984422"/>
            <a:ext cx="9166362" cy="2295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999"/>
              </a:lnSpc>
              <a:spcBef>
                <a:spcPct val="0"/>
              </a:spcBef>
            </a:pPr>
            <a:r>
              <a:rPr lang="cy-GB" sz="7499" dirty="0">
                <a:solidFill>
                  <a:srgbClr val="000000"/>
                </a:solidFill>
                <a:latin typeface="Chewy"/>
              </a:rPr>
              <a:t>Pam rydych chi'n dweud hynny?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74726" y="3254640"/>
            <a:ext cx="6260993" cy="14189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496"/>
              </a:lnSpc>
            </a:pPr>
            <a:r>
              <a:rPr lang="en-US" sz="10602">
                <a:solidFill>
                  <a:srgbClr val="000000"/>
                </a:solidFill>
                <a:latin typeface="Chewy"/>
              </a:rPr>
              <a:t>Cwestiynau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920274" y="2416117"/>
            <a:ext cx="8718911" cy="2257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879"/>
              </a:lnSpc>
              <a:spcBef>
                <a:spcPct val="0"/>
              </a:spcBef>
            </a:pPr>
            <a:r>
              <a:rPr lang="cy-GB" sz="7399" dirty="0">
                <a:solidFill>
                  <a:srgbClr val="000000"/>
                </a:solidFill>
                <a:latin typeface="Chewy"/>
              </a:rPr>
              <a:t>Pam rwyt ti'n dweud hynny?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487509" y="1735843"/>
            <a:ext cx="4356466" cy="914400"/>
            <a:chOff x="0" y="0"/>
            <a:chExt cx="5808622" cy="1219200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124872"/>
              <a:ext cx="359856" cy="359856"/>
              <a:chOff x="0" y="0"/>
              <a:chExt cx="6350000" cy="6350000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5" name="TextBox 5"/>
            <p:cNvSpPr txBox="1"/>
            <p:nvPr/>
          </p:nvSpPr>
          <p:spPr>
            <a:xfrm>
              <a:off x="774076" y="-19050"/>
              <a:ext cx="5034546" cy="12382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7200"/>
                </a:lnSpc>
              </a:pPr>
              <a:r>
                <a:rPr lang="cy-GB" sz="6000" dirty="0">
                  <a:solidFill>
                    <a:srgbClr val="000000"/>
                  </a:solidFill>
                  <a:latin typeface="Chewy"/>
                </a:rPr>
                <a:t>Tria eto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487509" y="3310290"/>
            <a:ext cx="4315592" cy="928688"/>
            <a:chOff x="0" y="-218565"/>
            <a:chExt cx="5754123" cy="1238251"/>
          </a:xfrm>
        </p:grpSpPr>
        <p:grpSp>
          <p:nvGrpSpPr>
            <p:cNvPr id="7" name="Group 7"/>
            <p:cNvGrpSpPr/>
            <p:nvPr/>
          </p:nvGrpSpPr>
          <p:grpSpPr>
            <a:xfrm>
              <a:off x="0" y="124872"/>
              <a:ext cx="359856" cy="359856"/>
              <a:chOff x="0" y="0"/>
              <a:chExt cx="6350000" cy="6350000"/>
            </a:xfrm>
          </p:grpSpPr>
          <p:sp>
            <p:nvSpPr>
              <p:cNvPr id="8" name="Freeform 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9" name="TextBox 9"/>
            <p:cNvSpPr txBox="1"/>
            <p:nvPr/>
          </p:nvSpPr>
          <p:spPr>
            <a:xfrm>
              <a:off x="719577" y="-218565"/>
              <a:ext cx="5034546" cy="12382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7200"/>
                </a:lnSpc>
              </a:pPr>
              <a:r>
                <a:rPr lang="cy-GB" sz="6000" dirty="0">
                  <a:solidFill>
                    <a:srgbClr val="000000"/>
                  </a:solidFill>
                  <a:latin typeface="Chewy"/>
                </a:rPr>
                <a:t>Ceisia eto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7487509" y="5607814"/>
            <a:ext cx="4356466" cy="914400"/>
            <a:chOff x="0" y="0"/>
            <a:chExt cx="5808622" cy="1219200"/>
          </a:xfrm>
        </p:grpSpPr>
        <p:grpSp>
          <p:nvGrpSpPr>
            <p:cNvPr id="11" name="Group 11"/>
            <p:cNvGrpSpPr/>
            <p:nvPr/>
          </p:nvGrpSpPr>
          <p:grpSpPr>
            <a:xfrm>
              <a:off x="0" y="124872"/>
              <a:ext cx="359856" cy="359856"/>
              <a:chOff x="0" y="0"/>
              <a:chExt cx="6350000" cy="6350000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3" name="TextBox 13"/>
            <p:cNvSpPr txBox="1"/>
            <p:nvPr/>
          </p:nvSpPr>
          <p:spPr>
            <a:xfrm>
              <a:off x="774076" y="-19050"/>
              <a:ext cx="5034546" cy="12382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7200"/>
                </a:lnSpc>
              </a:pPr>
              <a:r>
                <a:rPr lang="cy-GB" sz="6000">
                  <a:solidFill>
                    <a:srgbClr val="000000"/>
                  </a:solidFill>
                  <a:latin typeface="Chewy"/>
                </a:rPr>
                <a:t>Esbonia pam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2783565" y="1735844"/>
            <a:ext cx="3791886" cy="914400"/>
            <a:chOff x="0" y="0"/>
            <a:chExt cx="5055849" cy="1219200"/>
          </a:xfrm>
        </p:grpSpPr>
        <p:grpSp>
          <p:nvGrpSpPr>
            <p:cNvPr id="15" name="Group 15"/>
            <p:cNvGrpSpPr/>
            <p:nvPr/>
          </p:nvGrpSpPr>
          <p:grpSpPr>
            <a:xfrm>
              <a:off x="0" y="124872"/>
              <a:ext cx="359856" cy="359856"/>
              <a:chOff x="0" y="0"/>
              <a:chExt cx="6350000" cy="635000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17" name="TextBox 17"/>
            <p:cNvSpPr txBox="1"/>
            <p:nvPr/>
          </p:nvSpPr>
          <p:spPr>
            <a:xfrm>
              <a:off x="774076" y="-19050"/>
              <a:ext cx="4281773" cy="12382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7200"/>
                </a:lnSpc>
              </a:pPr>
              <a:r>
                <a:rPr lang="cy-GB" sz="6000" dirty="0">
                  <a:solidFill>
                    <a:srgbClr val="000000"/>
                  </a:solidFill>
                  <a:latin typeface="Chewy"/>
                </a:rPr>
                <a:t>Triwch eto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2783565" y="3474214"/>
            <a:ext cx="3791886" cy="1828800"/>
            <a:chOff x="0" y="0"/>
            <a:chExt cx="5055849" cy="2438400"/>
          </a:xfrm>
        </p:grpSpPr>
        <p:grpSp>
          <p:nvGrpSpPr>
            <p:cNvPr id="19" name="Group 19"/>
            <p:cNvGrpSpPr/>
            <p:nvPr/>
          </p:nvGrpSpPr>
          <p:grpSpPr>
            <a:xfrm>
              <a:off x="0" y="124872"/>
              <a:ext cx="359856" cy="359856"/>
              <a:chOff x="0" y="0"/>
              <a:chExt cx="6350000" cy="6350000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21" name="TextBox 21"/>
            <p:cNvSpPr txBox="1"/>
            <p:nvPr/>
          </p:nvSpPr>
          <p:spPr>
            <a:xfrm>
              <a:off x="774076" y="-9525"/>
              <a:ext cx="4281773" cy="24479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7199"/>
                </a:lnSpc>
              </a:pPr>
              <a:r>
                <a:rPr lang="cy-GB" sz="5999">
                  <a:solidFill>
                    <a:srgbClr val="000000"/>
                  </a:solidFill>
                  <a:latin typeface="Chewy"/>
                </a:rPr>
                <a:t>Ceisiwch eto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12783565" y="5607814"/>
            <a:ext cx="3791886" cy="1828800"/>
            <a:chOff x="0" y="0"/>
            <a:chExt cx="5055849" cy="2438400"/>
          </a:xfrm>
        </p:grpSpPr>
        <p:grpSp>
          <p:nvGrpSpPr>
            <p:cNvPr id="23" name="Group 23"/>
            <p:cNvGrpSpPr/>
            <p:nvPr/>
          </p:nvGrpSpPr>
          <p:grpSpPr>
            <a:xfrm>
              <a:off x="0" y="124872"/>
              <a:ext cx="359856" cy="359856"/>
              <a:chOff x="0" y="0"/>
              <a:chExt cx="6350000" cy="6350000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25" name="TextBox 25"/>
            <p:cNvSpPr txBox="1"/>
            <p:nvPr/>
          </p:nvSpPr>
          <p:spPr>
            <a:xfrm>
              <a:off x="774076" y="-19050"/>
              <a:ext cx="4281773" cy="24574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7200"/>
                </a:lnSpc>
              </a:pPr>
              <a:r>
                <a:rPr lang="cy-GB" sz="6000">
                  <a:solidFill>
                    <a:srgbClr val="000000"/>
                  </a:solidFill>
                  <a:latin typeface="Chewy"/>
                </a:rPr>
                <a:t>Esboniwch pam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487509" y="8026399"/>
            <a:ext cx="8941403" cy="914400"/>
            <a:chOff x="0" y="0"/>
            <a:chExt cx="11921870" cy="1219200"/>
          </a:xfrm>
        </p:grpSpPr>
        <p:grpSp>
          <p:nvGrpSpPr>
            <p:cNvPr id="27" name="Group 27"/>
            <p:cNvGrpSpPr/>
            <p:nvPr/>
          </p:nvGrpSpPr>
          <p:grpSpPr>
            <a:xfrm>
              <a:off x="0" y="124872"/>
              <a:ext cx="359856" cy="359856"/>
              <a:chOff x="0" y="0"/>
              <a:chExt cx="6350000" cy="6350000"/>
            </a:xfrm>
          </p:grpSpPr>
          <p:sp>
            <p:nvSpPr>
              <p:cNvPr id="28" name="Freeform 28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29" name="TextBox 29"/>
            <p:cNvSpPr txBox="1"/>
            <p:nvPr/>
          </p:nvSpPr>
          <p:spPr>
            <a:xfrm>
              <a:off x="774076" y="-19050"/>
              <a:ext cx="11147795" cy="12382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7200"/>
                </a:lnSpc>
              </a:pPr>
              <a:r>
                <a:rPr lang="cy-GB" sz="6000">
                  <a:solidFill>
                    <a:srgbClr val="000000"/>
                  </a:solidFill>
                  <a:latin typeface="Chewy"/>
                </a:rPr>
                <a:t>Rho reswm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2783565" y="8026399"/>
            <a:ext cx="7724797" cy="914400"/>
            <a:chOff x="0" y="0"/>
            <a:chExt cx="10299730" cy="1219200"/>
          </a:xfrm>
        </p:grpSpPr>
        <p:grpSp>
          <p:nvGrpSpPr>
            <p:cNvPr id="31" name="Group 31"/>
            <p:cNvGrpSpPr/>
            <p:nvPr/>
          </p:nvGrpSpPr>
          <p:grpSpPr>
            <a:xfrm>
              <a:off x="0" y="107881"/>
              <a:ext cx="310893" cy="310893"/>
              <a:chOff x="0" y="0"/>
              <a:chExt cx="6350000" cy="6350000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14167" y="0"/>
                <a:ext cx="6321665" cy="6350000"/>
              </a:xfrm>
              <a:custGeom>
                <a:avLst/>
                <a:gdLst/>
                <a:ahLst/>
                <a:cxnLst/>
                <a:rect l="l" t="t" r="r" b="b"/>
                <a:pathLst>
                  <a:path w="6321665" h="6350000">
                    <a:moveTo>
                      <a:pt x="3160833" y="0"/>
                    </a:moveTo>
                    <a:lnTo>
                      <a:pt x="3160833" y="0"/>
                    </a:lnTo>
                    <a:cubicBezTo>
                      <a:pt x="4908795" y="7817"/>
                      <a:pt x="6321666" y="1427021"/>
                      <a:pt x="6321666" y="3175000"/>
                    </a:cubicBezTo>
                    <a:cubicBezTo>
                      <a:pt x="6321666" y="4922979"/>
                      <a:pt x="4908795" y="6342183"/>
                      <a:pt x="3160833" y="6350000"/>
                    </a:cubicBezTo>
                    <a:cubicBezTo>
                      <a:pt x="1412871" y="6342183"/>
                      <a:pt x="0" y="4922979"/>
                      <a:pt x="0" y="3175000"/>
                    </a:cubicBezTo>
                    <a:cubicBezTo>
                      <a:pt x="0" y="1427021"/>
                      <a:pt x="1412871" y="7817"/>
                      <a:pt x="316083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sp>
          <p:nvSpPr>
            <p:cNvPr id="33" name="TextBox 33"/>
            <p:cNvSpPr txBox="1"/>
            <p:nvPr/>
          </p:nvSpPr>
          <p:spPr>
            <a:xfrm>
              <a:off x="668752" y="-9525"/>
              <a:ext cx="9630978" cy="12287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7199"/>
                </a:lnSpc>
              </a:pPr>
              <a:r>
                <a:rPr lang="cy-GB" sz="5999" dirty="0">
                  <a:solidFill>
                    <a:srgbClr val="000000"/>
                  </a:solidFill>
                  <a:latin typeface="Chewy"/>
                </a:rPr>
                <a:t>Rhowch</a:t>
              </a:r>
              <a:r>
                <a:rPr lang="en-US" sz="5999" dirty="0">
                  <a:solidFill>
                    <a:srgbClr val="000000"/>
                  </a:solidFill>
                  <a:latin typeface="Chewy"/>
                </a:rPr>
                <a:t> </a:t>
              </a:r>
              <a:r>
                <a:rPr lang="cy-GB" sz="5999" dirty="0">
                  <a:solidFill>
                    <a:srgbClr val="000000"/>
                  </a:solidFill>
                  <a:latin typeface="Chewy"/>
                </a:rPr>
                <a:t>reswm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358111" y="8065145"/>
            <a:ext cx="4803237" cy="1849246"/>
          </a:xfrm>
          <a:prstGeom prst="rect">
            <a:avLst/>
          </a:prstGeom>
        </p:spPr>
      </p:pic>
      <p:sp>
        <p:nvSpPr>
          <p:cNvPr id="35" name="TextBox 35"/>
          <p:cNvSpPr txBox="1"/>
          <p:nvPr/>
        </p:nvSpPr>
        <p:spPr>
          <a:xfrm>
            <a:off x="1299992" y="8454850"/>
            <a:ext cx="5210777" cy="1066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9850" lvl="1" indent="-249925">
              <a:lnSpc>
                <a:spcPts val="2778"/>
              </a:lnSpc>
              <a:buFont typeface="Arial"/>
              <a:buChar char="•"/>
            </a:pPr>
            <a:r>
              <a:rPr lang="en-US" sz="2315">
                <a:solidFill>
                  <a:srgbClr val="000000"/>
                </a:solidFill>
                <a:latin typeface="DM Sans"/>
              </a:rPr>
              <a:t>tria/ ceisia - </a:t>
            </a:r>
            <a:r>
              <a:rPr lang="en-US" sz="2315">
                <a:solidFill>
                  <a:srgbClr val="000000"/>
                </a:solidFill>
                <a:latin typeface="DM Sans Italics"/>
              </a:rPr>
              <a:t>try</a:t>
            </a:r>
          </a:p>
          <a:p>
            <a:pPr marL="514998" lvl="1" indent="-257499">
              <a:lnSpc>
                <a:spcPts val="2862"/>
              </a:lnSpc>
              <a:buFont typeface="Arial"/>
              <a:buChar char="•"/>
            </a:pPr>
            <a:r>
              <a:rPr lang="en-US" sz="2385">
                <a:solidFill>
                  <a:srgbClr val="000000"/>
                </a:solidFill>
                <a:latin typeface="DM Sans"/>
              </a:rPr>
              <a:t>esbonia/ esboniwch - </a:t>
            </a:r>
            <a:r>
              <a:rPr lang="en-US" sz="2385">
                <a:solidFill>
                  <a:srgbClr val="000000"/>
                </a:solidFill>
                <a:latin typeface="DM Sans Italics"/>
              </a:rPr>
              <a:t>explain</a:t>
            </a:r>
          </a:p>
          <a:p>
            <a:pPr marL="499850" lvl="1" indent="-249925" algn="l">
              <a:lnSpc>
                <a:spcPts val="2778"/>
              </a:lnSpc>
              <a:spcBef>
                <a:spcPct val="0"/>
              </a:spcBef>
              <a:buFont typeface="Arial"/>
              <a:buChar char="•"/>
            </a:pPr>
            <a:r>
              <a:rPr lang="en-US" sz="2315">
                <a:solidFill>
                  <a:srgbClr val="000000"/>
                </a:solidFill>
                <a:latin typeface="DM Sans"/>
              </a:rPr>
              <a:t>rho/ rhowch - </a:t>
            </a:r>
            <a:r>
              <a:rPr lang="en-US" sz="2315">
                <a:solidFill>
                  <a:srgbClr val="000000"/>
                </a:solidFill>
                <a:latin typeface="DM Sans Italics"/>
              </a:rPr>
              <a:t>give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448632" y="741958"/>
            <a:ext cx="6515208" cy="3646657"/>
            <a:chOff x="0" y="0"/>
            <a:chExt cx="8686943" cy="4862209"/>
          </a:xfrm>
        </p:grpSpPr>
        <p:grpSp>
          <p:nvGrpSpPr>
            <p:cNvPr id="37" name="Group 37"/>
            <p:cNvGrpSpPr/>
            <p:nvPr/>
          </p:nvGrpSpPr>
          <p:grpSpPr>
            <a:xfrm>
              <a:off x="321739" y="295020"/>
              <a:ext cx="8365205" cy="4567189"/>
              <a:chOff x="0" y="0"/>
              <a:chExt cx="6783283" cy="3703500"/>
            </a:xfrm>
          </p:grpSpPr>
          <p:sp>
            <p:nvSpPr>
              <p:cNvPr id="38" name="Freeform 38"/>
              <p:cNvSpPr/>
              <p:nvPr/>
            </p:nvSpPr>
            <p:spPr>
              <a:xfrm>
                <a:off x="31750" y="31750"/>
                <a:ext cx="6719783" cy="3640000"/>
              </a:xfrm>
              <a:custGeom>
                <a:avLst/>
                <a:gdLst/>
                <a:ahLst/>
                <a:cxnLst/>
                <a:rect l="l" t="t" r="r" b="b"/>
                <a:pathLst>
                  <a:path w="6719783" h="3640000">
                    <a:moveTo>
                      <a:pt x="6627073" y="3640000"/>
                    </a:moveTo>
                    <a:lnTo>
                      <a:pt x="92710" y="3640000"/>
                    </a:lnTo>
                    <a:cubicBezTo>
                      <a:pt x="41910" y="3640000"/>
                      <a:pt x="0" y="3598090"/>
                      <a:pt x="0" y="3547290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25803" y="0"/>
                    </a:lnTo>
                    <a:cubicBezTo>
                      <a:pt x="6676603" y="0"/>
                      <a:pt x="6718513" y="41910"/>
                      <a:pt x="6718513" y="92710"/>
                    </a:cubicBezTo>
                    <a:lnTo>
                      <a:pt x="6718513" y="3546020"/>
                    </a:lnTo>
                    <a:cubicBezTo>
                      <a:pt x="6719783" y="3598090"/>
                      <a:pt x="6677873" y="3640000"/>
                      <a:pt x="6627073" y="364000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39" name="Freeform 39"/>
              <p:cNvSpPr/>
              <p:nvPr/>
            </p:nvSpPr>
            <p:spPr>
              <a:xfrm>
                <a:off x="0" y="0"/>
                <a:ext cx="6783284" cy="3703500"/>
              </a:xfrm>
              <a:custGeom>
                <a:avLst/>
                <a:gdLst/>
                <a:ahLst/>
                <a:cxnLst/>
                <a:rect l="l" t="t" r="r" b="b"/>
                <a:pathLst>
                  <a:path w="6783284" h="3703500">
                    <a:moveTo>
                      <a:pt x="6658823" y="59690"/>
                    </a:moveTo>
                    <a:cubicBezTo>
                      <a:pt x="6694383" y="59690"/>
                      <a:pt x="6723593" y="88900"/>
                      <a:pt x="6723593" y="124460"/>
                    </a:cubicBezTo>
                    <a:lnTo>
                      <a:pt x="6723593" y="3579040"/>
                    </a:lnTo>
                    <a:cubicBezTo>
                      <a:pt x="6723593" y="3614600"/>
                      <a:pt x="6694383" y="3643810"/>
                      <a:pt x="6658823" y="3643810"/>
                    </a:cubicBezTo>
                    <a:lnTo>
                      <a:pt x="124460" y="3643810"/>
                    </a:lnTo>
                    <a:cubicBezTo>
                      <a:pt x="88900" y="3643810"/>
                      <a:pt x="59690" y="3614600"/>
                      <a:pt x="59690" y="3579040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58823" y="59690"/>
                    </a:lnTo>
                    <a:moveTo>
                      <a:pt x="6658823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9040"/>
                    </a:lnTo>
                    <a:cubicBezTo>
                      <a:pt x="0" y="3647620"/>
                      <a:pt x="55880" y="3703500"/>
                      <a:pt x="124460" y="3703500"/>
                    </a:cubicBezTo>
                    <a:lnTo>
                      <a:pt x="6658823" y="3703500"/>
                    </a:lnTo>
                    <a:cubicBezTo>
                      <a:pt x="6727403" y="3703500"/>
                      <a:pt x="6783284" y="3647620"/>
                      <a:pt x="6783284" y="3579040"/>
                    </a:cubicBezTo>
                    <a:lnTo>
                      <a:pt x="6783284" y="124460"/>
                    </a:lnTo>
                    <a:cubicBezTo>
                      <a:pt x="6783284" y="55880"/>
                      <a:pt x="6727403" y="0"/>
                      <a:pt x="6658823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40" name="Group 40"/>
            <p:cNvGrpSpPr/>
            <p:nvPr/>
          </p:nvGrpSpPr>
          <p:grpSpPr>
            <a:xfrm>
              <a:off x="0" y="0"/>
              <a:ext cx="8394319" cy="4559318"/>
              <a:chOff x="0" y="0"/>
              <a:chExt cx="6806891" cy="3697118"/>
            </a:xfrm>
          </p:grpSpPr>
          <p:sp>
            <p:nvSpPr>
              <p:cNvPr id="41" name="Freeform 41"/>
              <p:cNvSpPr/>
              <p:nvPr/>
            </p:nvSpPr>
            <p:spPr>
              <a:xfrm>
                <a:off x="31750" y="31750"/>
                <a:ext cx="6743391" cy="3633618"/>
              </a:xfrm>
              <a:custGeom>
                <a:avLst/>
                <a:gdLst/>
                <a:ahLst/>
                <a:cxnLst/>
                <a:rect l="l" t="t" r="r" b="b"/>
                <a:pathLst>
                  <a:path w="6743391" h="3633618">
                    <a:moveTo>
                      <a:pt x="6650682" y="3633618"/>
                    </a:moveTo>
                    <a:lnTo>
                      <a:pt x="92710" y="3633618"/>
                    </a:lnTo>
                    <a:cubicBezTo>
                      <a:pt x="41910" y="3633618"/>
                      <a:pt x="0" y="3591708"/>
                      <a:pt x="0" y="3540908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6649411" y="0"/>
                    </a:lnTo>
                    <a:cubicBezTo>
                      <a:pt x="6700211" y="0"/>
                      <a:pt x="6742122" y="41910"/>
                      <a:pt x="6742122" y="92710"/>
                    </a:cubicBezTo>
                    <a:lnTo>
                      <a:pt x="6742122" y="3539637"/>
                    </a:lnTo>
                    <a:cubicBezTo>
                      <a:pt x="6743391" y="3591708"/>
                      <a:pt x="6701482" y="3633618"/>
                      <a:pt x="6650682" y="3633618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42" name="Freeform 42"/>
              <p:cNvSpPr/>
              <p:nvPr/>
            </p:nvSpPr>
            <p:spPr>
              <a:xfrm>
                <a:off x="0" y="0"/>
                <a:ext cx="6806891" cy="3697118"/>
              </a:xfrm>
              <a:custGeom>
                <a:avLst/>
                <a:gdLst/>
                <a:ahLst/>
                <a:cxnLst/>
                <a:rect l="l" t="t" r="r" b="b"/>
                <a:pathLst>
                  <a:path w="6806891" h="3697118">
                    <a:moveTo>
                      <a:pt x="6682432" y="59690"/>
                    </a:moveTo>
                    <a:cubicBezTo>
                      <a:pt x="6717991" y="59690"/>
                      <a:pt x="6747201" y="88900"/>
                      <a:pt x="6747201" y="124460"/>
                    </a:cubicBezTo>
                    <a:lnTo>
                      <a:pt x="6747201" y="3572658"/>
                    </a:lnTo>
                    <a:cubicBezTo>
                      <a:pt x="6747201" y="3608218"/>
                      <a:pt x="6717991" y="3637428"/>
                      <a:pt x="6682432" y="3637428"/>
                    </a:cubicBezTo>
                    <a:lnTo>
                      <a:pt x="124460" y="3637428"/>
                    </a:lnTo>
                    <a:cubicBezTo>
                      <a:pt x="88900" y="3637428"/>
                      <a:pt x="59690" y="3608218"/>
                      <a:pt x="59690" y="3572658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6682432" y="59690"/>
                    </a:lnTo>
                    <a:moveTo>
                      <a:pt x="6682432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3572658"/>
                    </a:lnTo>
                    <a:cubicBezTo>
                      <a:pt x="0" y="3641238"/>
                      <a:pt x="55880" y="3697118"/>
                      <a:pt x="124460" y="3697118"/>
                    </a:cubicBezTo>
                    <a:lnTo>
                      <a:pt x="6682432" y="3697118"/>
                    </a:lnTo>
                    <a:cubicBezTo>
                      <a:pt x="6751012" y="3697118"/>
                      <a:pt x="6806891" y="3641238"/>
                      <a:pt x="6806891" y="3572658"/>
                    </a:cubicBezTo>
                    <a:lnTo>
                      <a:pt x="6806891" y="124460"/>
                    </a:lnTo>
                    <a:cubicBezTo>
                      <a:pt x="6806891" y="55880"/>
                      <a:pt x="6751012" y="0"/>
                      <a:pt x="6682432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43" name="TextBox 43"/>
          <p:cNvSpPr txBox="1"/>
          <p:nvPr/>
        </p:nvSpPr>
        <p:spPr>
          <a:xfrm>
            <a:off x="-276720" y="1188455"/>
            <a:ext cx="7965912" cy="27346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743"/>
              </a:lnSpc>
            </a:pPr>
            <a:r>
              <a:rPr lang="en-US" sz="8952">
                <a:solidFill>
                  <a:srgbClr val="000000"/>
                </a:solidFill>
                <a:latin typeface="Chewy"/>
              </a:rPr>
              <a:t>Gorchmynion </a:t>
            </a:r>
          </a:p>
          <a:p>
            <a:pPr algn="ctr">
              <a:lnSpc>
                <a:spcPts val="10743"/>
              </a:lnSpc>
            </a:pPr>
            <a:r>
              <a:rPr lang="en-US" sz="8952">
                <a:solidFill>
                  <a:srgbClr val="000000"/>
                </a:solidFill>
                <a:latin typeface="Chewy"/>
              </a:rPr>
              <a:t>eto! </a:t>
            </a:r>
          </a:p>
        </p:txBody>
      </p:sp>
      <p:pic>
        <p:nvPicPr>
          <p:cNvPr id="44" name="Picture 4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830450" y="4466106"/>
            <a:ext cx="1573262" cy="3697837"/>
          </a:xfrm>
          <a:prstGeom prst="rect">
            <a:avLst/>
          </a:prstGeom>
        </p:spPr>
      </p:pic>
      <p:pic>
        <p:nvPicPr>
          <p:cNvPr id="45" name="Picture 4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2409167" y="218311"/>
            <a:ext cx="1980952" cy="81038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E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640830" y="637817"/>
            <a:ext cx="11690621" cy="9011366"/>
            <a:chOff x="0" y="0"/>
            <a:chExt cx="15587495" cy="12015154"/>
          </a:xfrm>
        </p:grpSpPr>
        <p:grpSp>
          <p:nvGrpSpPr>
            <p:cNvPr id="3" name="Group 3"/>
            <p:cNvGrpSpPr/>
            <p:nvPr/>
          </p:nvGrpSpPr>
          <p:grpSpPr>
            <a:xfrm>
              <a:off x="409224" y="444324"/>
              <a:ext cx="15178270" cy="11570830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5178270" cy="11570830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7936579" y="82841"/>
            <a:ext cx="2713215" cy="1109952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7669781" y="4733221"/>
            <a:ext cx="3246810" cy="820558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4408425" y="6078050"/>
            <a:ext cx="9471150" cy="22870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68"/>
              </a:lnSpc>
            </a:pPr>
            <a:r>
              <a:rPr lang="cy-GB" sz="7473" dirty="0">
                <a:solidFill>
                  <a:srgbClr val="000000"/>
                </a:solidFill>
                <a:latin typeface="Chewy"/>
              </a:rPr>
              <a:t>Tanlinellwch y teitl.</a:t>
            </a:r>
          </a:p>
          <a:p>
            <a:pPr algn="ctr">
              <a:lnSpc>
                <a:spcPts val="8968"/>
              </a:lnSpc>
            </a:pPr>
            <a:r>
              <a:rPr lang="cy-GB" sz="7473" dirty="0">
                <a:solidFill>
                  <a:srgbClr val="000000"/>
                </a:solidFill>
                <a:latin typeface="Chewy"/>
              </a:rPr>
              <a:t>Tanlinella'r teitl.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328956">
            <a:off x="12083168" y="7355452"/>
            <a:ext cx="2782096" cy="1659141"/>
          </a:xfrm>
          <a:prstGeom prst="rect">
            <a:avLst/>
          </a:prstGeom>
        </p:spPr>
      </p:pic>
      <p:sp>
        <p:nvSpPr>
          <p:cNvPr id="13" name="TextBox 13"/>
          <p:cNvSpPr txBox="1"/>
          <p:nvPr/>
        </p:nvSpPr>
        <p:spPr>
          <a:xfrm>
            <a:off x="4408425" y="1723853"/>
            <a:ext cx="9471150" cy="22870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68"/>
              </a:lnSpc>
            </a:pPr>
            <a:r>
              <a:rPr lang="cy-GB" sz="7473" dirty="0">
                <a:solidFill>
                  <a:srgbClr val="000000"/>
                </a:solidFill>
                <a:latin typeface="Chewy"/>
              </a:rPr>
              <a:t>Gorffennwch y gwaith.</a:t>
            </a:r>
          </a:p>
          <a:p>
            <a:pPr algn="ctr">
              <a:lnSpc>
                <a:spcPts val="8968"/>
              </a:lnSpc>
            </a:pPr>
            <a:r>
              <a:rPr lang="cy-GB" sz="7473" dirty="0">
                <a:solidFill>
                  <a:srgbClr val="000000"/>
                </a:solidFill>
                <a:latin typeface="Chewy"/>
              </a:rPr>
              <a:t>Gorffen y gwaith.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297628" y="2664559"/>
            <a:ext cx="3888275" cy="762244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E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430800" y="860457"/>
            <a:ext cx="11724773" cy="9037691"/>
            <a:chOff x="0" y="0"/>
            <a:chExt cx="15633031" cy="12050254"/>
          </a:xfrm>
        </p:grpSpPr>
        <p:grpSp>
          <p:nvGrpSpPr>
            <p:cNvPr id="3" name="Group 3"/>
            <p:cNvGrpSpPr/>
            <p:nvPr/>
          </p:nvGrpSpPr>
          <p:grpSpPr>
            <a:xfrm>
              <a:off x="410420" y="445622"/>
              <a:ext cx="15222611" cy="11604632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5222611" cy="11604632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9" name="TextBox 9"/>
          <p:cNvSpPr txBox="1"/>
          <p:nvPr/>
        </p:nvSpPr>
        <p:spPr>
          <a:xfrm>
            <a:off x="4557611" y="1968085"/>
            <a:ext cx="9471150" cy="22870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68"/>
              </a:lnSpc>
            </a:pPr>
            <a:r>
              <a:rPr lang="cy-GB" sz="7473" dirty="0">
                <a:solidFill>
                  <a:srgbClr val="000000"/>
                </a:solidFill>
                <a:latin typeface="Chewy"/>
              </a:rPr>
              <a:t>Gwyliwch y sillafu.</a:t>
            </a:r>
          </a:p>
          <a:p>
            <a:pPr algn="ctr">
              <a:lnSpc>
                <a:spcPts val="8968"/>
              </a:lnSpc>
            </a:pPr>
            <a:r>
              <a:rPr lang="cy-GB" sz="7473" dirty="0">
                <a:solidFill>
                  <a:srgbClr val="000000"/>
                </a:solidFill>
                <a:latin typeface="Chewy"/>
              </a:rPr>
              <a:t>Gwylia'r sillafu.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557611" y="6102473"/>
            <a:ext cx="9471150" cy="22870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68"/>
              </a:lnSpc>
            </a:pPr>
            <a:r>
              <a:rPr lang="cy-GB" sz="7473" dirty="0">
                <a:solidFill>
                  <a:srgbClr val="000000"/>
                </a:solidFill>
                <a:latin typeface="Chewy"/>
              </a:rPr>
              <a:t>Gwyliwch yr atalnodi.</a:t>
            </a:r>
          </a:p>
          <a:p>
            <a:pPr algn="ctr">
              <a:lnSpc>
                <a:spcPts val="8968"/>
              </a:lnSpc>
            </a:pPr>
            <a:r>
              <a:rPr lang="cy-GB" sz="7473" dirty="0">
                <a:solidFill>
                  <a:srgbClr val="000000"/>
                </a:solidFill>
                <a:latin typeface="Chewy"/>
              </a:rPr>
              <a:t>Gwylia'r atalnodi.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7936579" y="82841"/>
            <a:ext cx="2713215" cy="110995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7669781" y="4733221"/>
            <a:ext cx="3246810" cy="820558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381023" y="3793721"/>
            <a:ext cx="2762595" cy="6493279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4319379" y="8494341"/>
            <a:ext cx="3968621" cy="1527919"/>
          </a:xfrm>
          <a:prstGeom prst="rect">
            <a:avLst/>
          </a:prstGeom>
        </p:spPr>
      </p:pic>
      <p:sp>
        <p:nvSpPr>
          <p:cNvPr id="15" name="TextBox 15"/>
          <p:cNvSpPr txBox="1"/>
          <p:nvPr/>
        </p:nvSpPr>
        <p:spPr>
          <a:xfrm>
            <a:off x="14319379" y="8729662"/>
            <a:ext cx="5210777" cy="1057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9850" lvl="1" indent="-249925">
              <a:lnSpc>
                <a:spcPts val="2778"/>
              </a:lnSpc>
              <a:buFont typeface="Arial"/>
              <a:buChar char="•"/>
            </a:pPr>
            <a:r>
              <a:rPr lang="en-US" sz="2315">
                <a:solidFill>
                  <a:srgbClr val="000000"/>
                </a:solidFill>
                <a:latin typeface="DM Sans"/>
              </a:rPr>
              <a:t>atalnodi - </a:t>
            </a:r>
            <a:r>
              <a:rPr lang="en-US" sz="2315">
                <a:solidFill>
                  <a:srgbClr val="000000"/>
                </a:solidFill>
                <a:latin typeface="DM Sans Italics"/>
              </a:rPr>
              <a:t>punctuation</a:t>
            </a:r>
          </a:p>
          <a:p>
            <a:pPr marL="499850" lvl="1" indent="-249925">
              <a:lnSpc>
                <a:spcPts val="2778"/>
              </a:lnSpc>
              <a:buFont typeface="Arial"/>
              <a:buChar char="•"/>
            </a:pPr>
            <a:r>
              <a:rPr lang="en-US" sz="2315">
                <a:solidFill>
                  <a:srgbClr val="000000"/>
                </a:solidFill>
                <a:latin typeface="DM Sans"/>
              </a:rPr>
              <a:t>sillafu - </a:t>
            </a:r>
            <a:r>
              <a:rPr lang="en-US" sz="2315">
                <a:solidFill>
                  <a:srgbClr val="000000"/>
                </a:solidFill>
                <a:latin typeface="DM Sans Italics"/>
              </a:rPr>
              <a:t>spelling</a:t>
            </a:r>
          </a:p>
          <a:p>
            <a:pPr marL="499850" lvl="1" indent="-249925" algn="l">
              <a:lnSpc>
                <a:spcPts val="2778"/>
              </a:lnSpc>
              <a:spcBef>
                <a:spcPct val="0"/>
              </a:spcBef>
              <a:buFont typeface="Arial"/>
              <a:buChar char="•"/>
            </a:pPr>
            <a:r>
              <a:rPr lang="en-US" sz="2315">
                <a:solidFill>
                  <a:srgbClr val="000000"/>
                </a:solidFill>
                <a:latin typeface="DM Sans"/>
              </a:rPr>
              <a:t>gwylia - w</a:t>
            </a:r>
            <a:r>
              <a:rPr lang="en-US" sz="2315">
                <a:solidFill>
                  <a:srgbClr val="000000"/>
                </a:solidFill>
                <a:latin typeface="DM Sans Italics"/>
              </a:rPr>
              <a:t>atch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E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564049" y="842361"/>
            <a:ext cx="11657493" cy="8985830"/>
            <a:chOff x="0" y="0"/>
            <a:chExt cx="15543324" cy="11981107"/>
          </a:xfrm>
        </p:grpSpPr>
        <p:grpSp>
          <p:nvGrpSpPr>
            <p:cNvPr id="3" name="Group 3"/>
            <p:cNvGrpSpPr/>
            <p:nvPr/>
          </p:nvGrpSpPr>
          <p:grpSpPr>
            <a:xfrm>
              <a:off x="408065" y="443065"/>
              <a:ext cx="15135260" cy="11538042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5135260" cy="11538042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9" name="TextBox 9"/>
          <p:cNvSpPr txBox="1"/>
          <p:nvPr/>
        </p:nvSpPr>
        <p:spPr>
          <a:xfrm>
            <a:off x="3962074" y="2009198"/>
            <a:ext cx="10363852" cy="62495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813"/>
              </a:lnSpc>
            </a:pPr>
            <a:r>
              <a:rPr lang="cy-GB" sz="8178" dirty="0">
                <a:solidFill>
                  <a:srgbClr val="000000"/>
                </a:solidFill>
                <a:latin typeface="Chewy"/>
              </a:rPr>
              <a:t>Ysgrifennwch mewn brawddegau.</a:t>
            </a:r>
          </a:p>
          <a:p>
            <a:pPr algn="ctr">
              <a:lnSpc>
                <a:spcPts val="9813"/>
              </a:lnSpc>
            </a:pPr>
            <a:endParaRPr lang="cy-GB" sz="8178" dirty="0">
              <a:solidFill>
                <a:srgbClr val="000000"/>
              </a:solidFill>
              <a:latin typeface="Chewy"/>
            </a:endParaRPr>
          </a:p>
          <a:p>
            <a:pPr algn="ctr">
              <a:lnSpc>
                <a:spcPts val="9813"/>
              </a:lnSpc>
            </a:pPr>
            <a:r>
              <a:rPr lang="cy-GB" sz="8178" dirty="0">
                <a:solidFill>
                  <a:srgbClr val="000000"/>
                </a:solidFill>
                <a:latin typeface="Chewy"/>
              </a:rPr>
              <a:t>Ysgrifenna mewn brawddegau.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7787393" y="287386"/>
            <a:ext cx="2713215" cy="1109952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7520595" y="4733221"/>
            <a:ext cx="3246810" cy="820558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297628" y="2655065"/>
            <a:ext cx="3893118" cy="7631935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328956">
            <a:off x="12083168" y="7355452"/>
            <a:ext cx="2782096" cy="1659141"/>
          </a:xfrm>
          <a:prstGeom prst="rect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3564049" y="8852128"/>
            <a:ext cx="6359793" cy="409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1900" lvl="1" indent="-290950" algn="l">
              <a:lnSpc>
                <a:spcPts val="3234"/>
              </a:lnSpc>
              <a:spcBef>
                <a:spcPct val="0"/>
              </a:spcBef>
              <a:buFont typeface="Arial"/>
              <a:buChar char="•"/>
            </a:pPr>
            <a:r>
              <a:rPr lang="en-US" sz="2695">
                <a:solidFill>
                  <a:srgbClr val="000000"/>
                </a:solidFill>
                <a:latin typeface="DM Sans"/>
              </a:rPr>
              <a:t>brawddegau - </a:t>
            </a:r>
            <a:r>
              <a:rPr lang="en-US" sz="2695">
                <a:solidFill>
                  <a:srgbClr val="000000"/>
                </a:solidFill>
                <a:latin typeface="DM Sans Italics"/>
              </a:rPr>
              <a:t>sentences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E7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564049" y="842361"/>
            <a:ext cx="11657493" cy="8985830"/>
            <a:chOff x="0" y="0"/>
            <a:chExt cx="15543324" cy="11981107"/>
          </a:xfrm>
        </p:grpSpPr>
        <p:grpSp>
          <p:nvGrpSpPr>
            <p:cNvPr id="3" name="Group 3"/>
            <p:cNvGrpSpPr/>
            <p:nvPr/>
          </p:nvGrpSpPr>
          <p:grpSpPr>
            <a:xfrm>
              <a:off x="408065" y="443065"/>
              <a:ext cx="15135260" cy="11538042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5135260" cy="11538042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sp>
        <p:nvSpPr>
          <p:cNvPr id="9" name="TextBox 9"/>
          <p:cNvSpPr txBox="1"/>
          <p:nvPr/>
        </p:nvSpPr>
        <p:spPr>
          <a:xfrm>
            <a:off x="3962074" y="2009198"/>
            <a:ext cx="10363852" cy="62495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813"/>
              </a:lnSpc>
            </a:pPr>
            <a:r>
              <a:rPr lang="cy-GB" sz="8178" dirty="0">
                <a:solidFill>
                  <a:srgbClr val="000000"/>
                </a:solidFill>
                <a:latin typeface="Chewy"/>
              </a:rPr>
              <a:t>Ysgrifennwch baragraff arall.</a:t>
            </a:r>
          </a:p>
          <a:p>
            <a:pPr algn="ctr">
              <a:lnSpc>
                <a:spcPts val="9813"/>
              </a:lnSpc>
            </a:pPr>
            <a:endParaRPr lang="cy-GB" sz="8178" dirty="0">
              <a:solidFill>
                <a:srgbClr val="000000"/>
              </a:solidFill>
              <a:latin typeface="Chewy"/>
            </a:endParaRPr>
          </a:p>
          <a:p>
            <a:pPr algn="ctr">
              <a:lnSpc>
                <a:spcPts val="9813"/>
              </a:lnSpc>
            </a:pPr>
            <a:r>
              <a:rPr lang="cy-GB" sz="8178" dirty="0">
                <a:solidFill>
                  <a:srgbClr val="000000"/>
                </a:solidFill>
                <a:latin typeface="Chewy"/>
              </a:rPr>
              <a:t>Ysgrifenna baragraff arall.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7787393" y="287386"/>
            <a:ext cx="2713215" cy="1109952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7520595" y="4733221"/>
            <a:ext cx="3246810" cy="820558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297628" y="2655065"/>
            <a:ext cx="3893118" cy="7631935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328956">
            <a:off x="12083168" y="7355452"/>
            <a:ext cx="2782096" cy="1659141"/>
          </a:xfrm>
          <a:prstGeom prst="rect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3564049" y="8852128"/>
            <a:ext cx="6359793" cy="409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1900" lvl="1" indent="-290950" algn="l">
              <a:lnSpc>
                <a:spcPts val="3234"/>
              </a:lnSpc>
              <a:spcBef>
                <a:spcPct val="0"/>
              </a:spcBef>
              <a:buFont typeface="Arial"/>
              <a:buChar char="•"/>
            </a:pPr>
            <a:r>
              <a:rPr lang="en-US" sz="2695">
                <a:solidFill>
                  <a:srgbClr val="000000"/>
                </a:solidFill>
                <a:latin typeface="DM Sans"/>
              </a:rPr>
              <a:t>brawddegau - </a:t>
            </a:r>
            <a:r>
              <a:rPr lang="en-US" sz="2695">
                <a:solidFill>
                  <a:srgbClr val="000000"/>
                </a:solidFill>
                <a:latin typeface="DM Sans Italics"/>
              </a:rPr>
              <a:t>sentences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1028700" y="942977"/>
            <a:ext cx="14363163" cy="74200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912"/>
              </a:lnSpc>
            </a:pPr>
            <a:r>
              <a:rPr lang="en-US" sz="4223" dirty="0" err="1">
                <a:solidFill>
                  <a:srgbClr val="000000"/>
                </a:solidFill>
                <a:latin typeface="Quicksand"/>
              </a:rPr>
              <a:t>Prynhawn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da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bawb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. Nod y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wers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heddiw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ydy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ymarfer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tablau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.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Ydych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chi’n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cofio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tabl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5?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Barod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?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Bendigedig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!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Ydych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chi’n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cofio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tabl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10?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Barod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? Da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iawn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chi.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Heddiw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byddwn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ni’n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ymarfer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tablau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5 a 10.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Ewch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i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nôl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eich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llyfrau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os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gwelwch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dda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ac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edrychwch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ar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y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bwrdd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gwyn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.</a:t>
            </a:r>
          </a:p>
          <a:p>
            <a:pPr>
              <a:lnSpc>
                <a:spcPts val="5912"/>
              </a:lnSpc>
            </a:pPr>
            <a:endParaRPr lang="en-US" sz="4223" dirty="0">
              <a:solidFill>
                <a:srgbClr val="000000"/>
              </a:solidFill>
              <a:latin typeface="Quicksand"/>
            </a:endParaRPr>
          </a:p>
          <a:p>
            <a:pPr>
              <a:lnSpc>
                <a:spcPts val="5912"/>
              </a:lnSpc>
            </a:pPr>
            <a:r>
              <a:rPr lang="en-US" sz="4223" dirty="0">
                <a:solidFill>
                  <a:srgbClr val="000000"/>
                </a:solidFill>
                <a:latin typeface="Quicksand"/>
              </a:rPr>
              <a:t>Gwaith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bendigedig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bawb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.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Gorffennwch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eich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gwaith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dawel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a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rhowch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eich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llyfrau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ar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y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ddesg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.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Diolch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Flwyddyn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3. </a:t>
            </a:r>
          </a:p>
          <a:p>
            <a:pPr>
              <a:lnSpc>
                <a:spcPts val="5492"/>
              </a:lnSpc>
            </a:pPr>
            <a:endParaRPr lang="en-US" sz="4223" dirty="0">
              <a:solidFill>
                <a:srgbClr val="000000"/>
              </a:solidFill>
              <a:latin typeface="Quicksand"/>
            </a:endParaRPr>
          </a:p>
          <a:p>
            <a:pPr>
              <a:lnSpc>
                <a:spcPts val="5492"/>
              </a:lnSpc>
            </a:pPr>
            <a:r>
              <a:rPr lang="en-US" sz="3923" dirty="0">
                <a:solidFill>
                  <a:srgbClr val="000000"/>
                </a:solidFill>
                <a:latin typeface="Quicksand"/>
              </a:rPr>
              <a:t> 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6243739" y="0"/>
            <a:ext cx="5657850" cy="10287000"/>
            <a:chOff x="0" y="0"/>
            <a:chExt cx="1913890" cy="3479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13890" cy="3479800"/>
            </a:xfrm>
            <a:custGeom>
              <a:avLst/>
              <a:gdLst/>
              <a:ahLst/>
              <a:cxnLst/>
              <a:rect l="l" t="t" r="r" b="b"/>
              <a:pathLst>
                <a:path w="1913890" h="3479800">
                  <a:moveTo>
                    <a:pt x="1789430" y="3479800"/>
                  </a:moveTo>
                  <a:lnTo>
                    <a:pt x="124460" y="3479800"/>
                  </a:lnTo>
                  <a:cubicBezTo>
                    <a:pt x="55880" y="3479800"/>
                    <a:pt x="0" y="3423920"/>
                    <a:pt x="0" y="335534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1789430" y="0"/>
                  </a:lnTo>
                  <a:cubicBezTo>
                    <a:pt x="1858010" y="0"/>
                    <a:pt x="1913890" y="55880"/>
                    <a:pt x="1913890" y="124460"/>
                  </a:cubicBezTo>
                  <a:lnTo>
                    <a:pt x="1913890" y="3355340"/>
                  </a:lnTo>
                  <a:cubicBezTo>
                    <a:pt x="1913890" y="3423920"/>
                    <a:pt x="1858010" y="3479800"/>
                    <a:pt x="1789430" y="3479800"/>
                  </a:cubicBezTo>
                  <a:close/>
                </a:path>
              </a:pathLst>
            </a:custGeom>
            <a:solidFill>
              <a:srgbClr val="FCCB06"/>
            </a:solidFill>
          </p:spPr>
        </p:sp>
      </p:grpSp>
      <p:sp>
        <p:nvSpPr>
          <p:cNvPr id="6" name="TextBox 6"/>
          <p:cNvSpPr txBox="1"/>
          <p:nvPr/>
        </p:nvSpPr>
        <p:spPr>
          <a:xfrm rot="-5400000">
            <a:off x="14493620" y="3922238"/>
            <a:ext cx="4998671" cy="24425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267"/>
              </a:lnSpc>
            </a:pPr>
            <a:r>
              <a:rPr lang="en-US" sz="14475">
                <a:solidFill>
                  <a:srgbClr val="FFFFFF"/>
                </a:solidFill>
                <a:latin typeface="Jingleberry"/>
              </a:rPr>
              <a:t>sgwrs</a:t>
            </a:r>
          </a:p>
        </p:txBody>
      </p:sp>
      <p:sp>
        <p:nvSpPr>
          <p:cNvPr id="7" name="TextBox 13">
            <a:extLst>
              <a:ext uri="{FF2B5EF4-FFF2-40B4-BE49-F238E27FC236}">
                <a16:creationId xmlns:a16="http://schemas.microsoft.com/office/drawing/2014/main" id="{0CC542CA-3363-295B-0B39-3908B0B95EE5}"/>
              </a:ext>
            </a:extLst>
          </p:cNvPr>
          <p:cNvSpPr txBox="1"/>
          <p:nvPr/>
        </p:nvSpPr>
        <p:spPr>
          <a:xfrm>
            <a:off x="-545784" y="8822006"/>
            <a:ext cx="6395882" cy="10440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682"/>
              </a:lnSpc>
            </a:pPr>
            <a:r>
              <a:rPr lang="en-US" sz="6201" dirty="0" err="1">
                <a:solidFill>
                  <a:srgbClr val="000000"/>
                </a:solidFill>
                <a:latin typeface="Merriweather"/>
              </a:rPr>
              <a:t>Lefel</a:t>
            </a:r>
            <a:r>
              <a:rPr lang="en-US" sz="6201" dirty="0">
                <a:solidFill>
                  <a:srgbClr val="000000"/>
                </a:solidFill>
                <a:latin typeface="Merriweather"/>
              </a:rPr>
              <a:t> 1</a:t>
            </a:r>
          </a:p>
        </p:txBody>
      </p:sp>
    </p:spTree>
    <p:extLst>
      <p:ext uri="{BB962C8B-B14F-4D97-AF65-F5344CB8AC3E}">
        <p14:creationId xmlns:p14="http://schemas.microsoft.com/office/powerpoint/2010/main" val="21568739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1028700" y="942977"/>
            <a:ext cx="14363163" cy="74200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912"/>
              </a:lnSpc>
            </a:pPr>
            <a:r>
              <a:rPr lang="en-US" sz="4223" dirty="0" err="1">
                <a:solidFill>
                  <a:srgbClr val="000000"/>
                </a:solidFill>
                <a:latin typeface="Quicksand"/>
              </a:rPr>
              <a:t>Prynhawn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da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bawb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. Nod y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wers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heddiw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ydy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ymarfer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tablau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.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Ydych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chi’n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cofio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tabl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5?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Barod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?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Bendigedig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!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Ydych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chi’n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cofio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tabl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10?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Barod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? Da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iawn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chi.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Heddiw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byddwn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ni’n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ymarfer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tablau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5 a 10.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Ewch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i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nôl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eich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llyfrau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os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gwelwch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dda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ac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edrychwch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ar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y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bwrdd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gwyn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.</a:t>
            </a:r>
          </a:p>
          <a:p>
            <a:pPr>
              <a:lnSpc>
                <a:spcPts val="5912"/>
              </a:lnSpc>
            </a:pPr>
            <a:endParaRPr lang="en-US" sz="4223" dirty="0">
              <a:solidFill>
                <a:srgbClr val="000000"/>
              </a:solidFill>
              <a:latin typeface="Quicksand"/>
            </a:endParaRPr>
          </a:p>
          <a:p>
            <a:pPr>
              <a:lnSpc>
                <a:spcPts val="5912"/>
              </a:lnSpc>
            </a:pPr>
            <a:r>
              <a:rPr lang="en-US" sz="4223" dirty="0">
                <a:solidFill>
                  <a:srgbClr val="000000"/>
                </a:solidFill>
                <a:latin typeface="Quicksand"/>
              </a:rPr>
              <a:t>Gwaith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bendigedig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bawb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.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Gorffennwch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eich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gwaith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dawel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a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rhowch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eich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llyfrau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ar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y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ddesg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.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Diolch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Flwyddyn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3. </a:t>
            </a:r>
          </a:p>
          <a:p>
            <a:pPr>
              <a:lnSpc>
                <a:spcPts val="5492"/>
              </a:lnSpc>
            </a:pPr>
            <a:endParaRPr lang="en-US" sz="4223" dirty="0">
              <a:solidFill>
                <a:srgbClr val="000000"/>
              </a:solidFill>
              <a:latin typeface="Quicksand"/>
            </a:endParaRPr>
          </a:p>
          <a:p>
            <a:pPr>
              <a:lnSpc>
                <a:spcPts val="5492"/>
              </a:lnSpc>
            </a:pPr>
            <a:r>
              <a:rPr lang="en-US" sz="3923" dirty="0">
                <a:solidFill>
                  <a:srgbClr val="000000"/>
                </a:solidFill>
                <a:latin typeface="Quicksand"/>
              </a:rPr>
              <a:t> 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6243739" y="0"/>
            <a:ext cx="5657850" cy="10287000"/>
            <a:chOff x="0" y="0"/>
            <a:chExt cx="1913890" cy="3479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13890" cy="3479800"/>
            </a:xfrm>
            <a:custGeom>
              <a:avLst/>
              <a:gdLst/>
              <a:ahLst/>
              <a:cxnLst/>
              <a:rect l="l" t="t" r="r" b="b"/>
              <a:pathLst>
                <a:path w="1913890" h="3479800">
                  <a:moveTo>
                    <a:pt x="1789430" y="3479800"/>
                  </a:moveTo>
                  <a:lnTo>
                    <a:pt x="124460" y="3479800"/>
                  </a:lnTo>
                  <a:cubicBezTo>
                    <a:pt x="55880" y="3479800"/>
                    <a:pt x="0" y="3423920"/>
                    <a:pt x="0" y="335534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1789430" y="0"/>
                  </a:lnTo>
                  <a:cubicBezTo>
                    <a:pt x="1858010" y="0"/>
                    <a:pt x="1913890" y="55880"/>
                    <a:pt x="1913890" y="124460"/>
                  </a:cubicBezTo>
                  <a:lnTo>
                    <a:pt x="1913890" y="3355340"/>
                  </a:lnTo>
                  <a:cubicBezTo>
                    <a:pt x="1913890" y="3423920"/>
                    <a:pt x="1858010" y="3479800"/>
                    <a:pt x="1789430" y="3479800"/>
                  </a:cubicBezTo>
                  <a:close/>
                </a:path>
              </a:pathLst>
            </a:custGeom>
            <a:solidFill>
              <a:srgbClr val="FCCB06"/>
            </a:solidFill>
          </p:spPr>
        </p:sp>
      </p:grpSp>
      <p:sp>
        <p:nvSpPr>
          <p:cNvPr id="6" name="TextBox 6"/>
          <p:cNvSpPr txBox="1"/>
          <p:nvPr/>
        </p:nvSpPr>
        <p:spPr>
          <a:xfrm rot="-5400000">
            <a:off x="14493620" y="3922238"/>
            <a:ext cx="4998671" cy="24425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267"/>
              </a:lnSpc>
            </a:pPr>
            <a:r>
              <a:rPr lang="en-US" sz="14475">
                <a:solidFill>
                  <a:srgbClr val="FFFFFF"/>
                </a:solidFill>
                <a:latin typeface="Jingleberry"/>
              </a:rPr>
              <a:t>sgwrs</a:t>
            </a:r>
          </a:p>
        </p:txBody>
      </p:sp>
      <p:sp>
        <p:nvSpPr>
          <p:cNvPr id="7" name="TextBox 13">
            <a:extLst>
              <a:ext uri="{FF2B5EF4-FFF2-40B4-BE49-F238E27FC236}">
                <a16:creationId xmlns:a16="http://schemas.microsoft.com/office/drawing/2014/main" id="{0CC542CA-3363-295B-0B39-3908B0B95EE5}"/>
              </a:ext>
            </a:extLst>
          </p:cNvPr>
          <p:cNvSpPr txBox="1"/>
          <p:nvPr/>
        </p:nvSpPr>
        <p:spPr>
          <a:xfrm>
            <a:off x="-545784" y="8822006"/>
            <a:ext cx="6395882" cy="10440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682"/>
              </a:lnSpc>
            </a:pPr>
            <a:r>
              <a:rPr lang="en-US" sz="6201" dirty="0" err="1">
                <a:solidFill>
                  <a:srgbClr val="000000"/>
                </a:solidFill>
                <a:latin typeface="Merriweather"/>
              </a:rPr>
              <a:t>Lefel</a:t>
            </a:r>
            <a:r>
              <a:rPr lang="en-US" sz="6201" dirty="0">
                <a:solidFill>
                  <a:srgbClr val="000000"/>
                </a:solidFill>
                <a:latin typeface="Merriweather"/>
              </a:rPr>
              <a:t> 1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B8F02837-E219-FAF0-6FD1-A8A67C746C4E}"/>
              </a:ext>
            </a:extLst>
          </p:cNvPr>
          <p:cNvSpPr/>
          <p:nvPr/>
        </p:nvSpPr>
        <p:spPr>
          <a:xfrm>
            <a:off x="725072" y="955677"/>
            <a:ext cx="3161128" cy="6953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A6A8520B-C262-A9B5-60F4-554A342DE75B}"/>
              </a:ext>
            </a:extLst>
          </p:cNvPr>
          <p:cNvSpPr/>
          <p:nvPr/>
        </p:nvSpPr>
        <p:spPr>
          <a:xfrm>
            <a:off x="4973798" y="1720741"/>
            <a:ext cx="1388902" cy="6953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4F9AB063-C8D3-FF8D-092E-3D5B2A45B91E}"/>
              </a:ext>
            </a:extLst>
          </p:cNvPr>
          <p:cNvSpPr/>
          <p:nvPr/>
        </p:nvSpPr>
        <p:spPr>
          <a:xfrm>
            <a:off x="5850098" y="3228090"/>
            <a:ext cx="4132102" cy="6953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6DA7397-2E22-ABC3-F142-7A5A3191ADDA}"/>
              </a:ext>
            </a:extLst>
          </p:cNvPr>
          <p:cNvSpPr/>
          <p:nvPr/>
        </p:nvSpPr>
        <p:spPr>
          <a:xfrm>
            <a:off x="12084323" y="5591177"/>
            <a:ext cx="2165078" cy="6953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67AF7A5A-9E8D-4329-2969-B3B48A3DC8A1}"/>
              </a:ext>
            </a:extLst>
          </p:cNvPr>
          <p:cNvSpPr/>
          <p:nvPr/>
        </p:nvSpPr>
        <p:spPr>
          <a:xfrm>
            <a:off x="9220200" y="6286500"/>
            <a:ext cx="2864122" cy="6953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8797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1028700" y="942977"/>
            <a:ext cx="14363163" cy="74200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912"/>
              </a:lnSpc>
            </a:pPr>
            <a:r>
              <a:rPr lang="en-US" sz="4223" dirty="0" err="1">
                <a:solidFill>
                  <a:srgbClr val="000000"/>
                </a:solidFill>
                <a:latin typeface="Quicksand"/>
              </a:rPr>
              <a:t>Prynhawn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da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bawb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. Nod y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wers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heddiw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ydy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ymarfer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tablau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.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Ydych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chi’n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cofio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tabl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5?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Barod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?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Bendigedig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!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Ydych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chi’n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cofio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tabl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10?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Barod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? Da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iawn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chi.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Heddiw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byddwn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ni’n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ymarfer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tablau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5 a 10.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Ewch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i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nôl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eich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llyfrau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os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gwelwch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dda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ac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edrychwch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ar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y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bwrdd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gwyn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.</a:t>
            </a:r>
          </a:p>
          <a:p>
            <a:pPr>
              <a:lnSpc>
                <a:spcPts val="5912"/>
              </a:lnSpc>
            </a:pPr>
            <a:endParaRPr lang="en-US" sz="4223" dirty="0">
              <a:solidFill>
                <a:srgbClr val="000000"/>
              </a:solidFill>
              <a:latin typeface="Quicksand"/>
            </a:endParaRPr>
          </a:p>
          <a:p>
            <a:pPr>
              <a:lnSpc>
                <a:spcPts val="5912"/>
              </a:lnSpc>
            </a:pPr>
            <a:r>
              <a:rPr lang="en-US" sz="4223" dirty="0">
                <a:solidFill>
                  <a:srgbClr val="000000"/>
                </a:solidFill>
                <a:latin typeface="Quicksand"/>
              </a:rPr>
              <a:t>Gwaith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bendigedig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bawb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.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Gorffennwch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eich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gwaith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dawel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a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rhowch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eich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llyfrau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ar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y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ddesg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.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Diolch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Flwyddyn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3. </a:t>
            </a:r>
          </a:p>
          <a:p>
            <a:pPr>
              <a:lnSpc>
                <a:spcPts val="5492"/>
              </a:lnSpc>
            </a:pPr>
            <a:endParaRPr lang="en-US" sz="4223" dirty="0">
              <a:solidFill>
                <a:srgbClr val="000000"/>
              </a:solidFill>
              <a:latin typeface="Quicksand"/>
            </a:endParaRPr>
          </a:p>
          <a:p>
            <a:pPr>
              <a:lnSpc>
                <a:spcPts val="5492"/>
              </a:lnSpc>
            </a:pPr>
            <a:r>
              <a:rPr lang="en-US" sz="3923" dirty="0">
                <a:solidFill>
                  <a:srgbClr val="000000"/>
                </a:solidFill>
                <a:latin typeface="Quicksand"/>
              </a:rPr>
              <a:t> 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6243739" y="0"/>
            <a:ext cx="5657850" cy="10287000"/>
            <a:chOff x="0" y="0"/>
            <a:chExt cx="1913890" cy="3479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13890" cy="3479800"/>
            </a:xfrm>
            <a:custGeom>
              <a:avLst/>
              <a:gdLst/>
              <a:ahLst/>
              <a:cxnLst/>
              <a:rect l="l" t="t" r="r" b="b"/>
              <a:pathLst>
                <a:path w="1913890" h="3479800">
                  <a:moveTo>
                    <a:pt x="1789430" y="3479800"/>
                  </a:moveTo>
                  <a:lnTo>
                    <a:pt x="124460" y="3479800"/>
                  </a:lnTo>
                  <a:cubicBezTo>
                    <a:pt x="55880" y="3479800"/>
                    <a:pt x="0" y="3423920"/>
                    <a:pt x="0" y="335534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1789430" y="0"/>
                  </a:lnTo>
                  <a:cubicBezTo>
                    <a:pt x="1858010" y="0"/>
                    <a:pt x="1913890" y="55880"/>
                    <a:pt x="1913890" y="124460"/>
                  </a:cubicBezTo>
                  <a:lnTo>
                    <a:pt x="1913890" y="3355340"/>
                  </a:lnTo>
                  <a:cubicBezTo>
                    <a:pt x="1913890" y="3423920"/>
                    <a:pt x="1858010" y="3479800"/>
                    <a:pt x="1789430" y="3479800"/>
                  </a:cubicBezTo>
                  <a:close/>
                </a:path>
              </a:pathLst>
            </a:custGeom>
            <a:solidFill>
              <a:srgbClr val="FCCB06"/>
            </a:solidFill>
          </p:spPr>
        </p:sp>
      </p:grpSp>
      <p:sp>
        <p:nvSpPr>
          <p:cNvPr id="6" name="TextBox 6"/>
          <p:cNvSpPr txBox="1"/>
          <p:nvPr/>
        </p:nvSpPr>
        <p:spPr>
          <a:xfrm rot="-5400000">
            <a:off x="14493620" y="3922238"/>
            <a:ext cx="4998671" cy="24425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267"/>
              </a:lnSpc>
            </a:pPr>
            <a:r>
              <a:rPr lang="en-US" sz="14475">
                <a:solidFill>
                  <a:srgbClr val="FFFFFF"/>
                </a:solidFill>
                <a:latin typeface="Jingleberry"/>
              </a:rPr>
              <a:t>sgwrs</a:t>
            </a:r>
          </a:p>
        </p:txBody>
      </p:sp>
      <p:sp>
        <p:nvSpPr>
          <p:cNvPr id="7" name="TextBox 13">
            <a:extLst>
              <a:ext uri="{FF2B5EF4-FFF2-40B4-BE49-F238E27FC236}">
                <a16:creationId xmlns:a16="http://schemas.microsoft.com/office/drawing/2014/main" id="{0CC542CA-3363-295B-0B39-3908B0B95EE5}"/>
              </a:ext>
            </a:extLst>
          </p:cNvPr>
          <p:cNvSpPr txBox="1"/>
          <p:nvPr/>
        </p:nvSpPr>
        <p:spPr>
          <a:xfrm>
            <a:off x="-545784" y="8822006"/>
            <a:ext cx="6395882" cy="10440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682"/>
              </a:lnSpc>
            </a:pPr>
            <a:r>
              <a:rPr lang="en-US" sz="6201" dirty="0" err="1">
                <a:solidFill>
                  <a:srgbClr val="000000"/>
                </a:solidFill>
                <a:latin typeface="Merriweather"/>
              </a:rPr>
              <a:t>Lefel</a:t>
            </a:r>
            <a:r>
              <a:rPr lang="en-US" sz="6201" dirty="0">
                <a:solidFill>
                  <a:srgbClr val="000000"/>
                </a:solidFill>
                <a:latin typeface="Merriweather"/>
              </a:rPr>
              <a:t> 1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B8F02837-E219-FAF0-6FD1-A8A67C746C4E}"/>
              </a:ext>
            </a:extLst>
          </p:cNvPr>
          <p:cNvSpPr/>
          <p:nvPr/>
        </p:nvSpPr>
        <p:spPr>
          <a:xfrm>
            <a:off x="7924800" y="942977"/>
            <a:ext cx="1752600" cy="6953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A6A8520B-C262-A9B5-60F4-554A342DE75B}"/>
              </a:ext>
            </a:extLst>
          </p:cNvPr>
          <p:cNvSpPr/>
          <p:nvPr/>
        </p:nvSpPr>
        <p:spPr>
          <a:xfrm>
            <a:off x="9982200" y="2541648"/>
            <a:ext cx="1752600" cy="6953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4F9AB063-C8D3-FF8D-092E-3D5B2A45B91E}"/>
              </a:ext>
            </a:extLst>
          </p:cNvPr>
          <p:cNvSpPr/>
          <p:nvPr/>
        </p:nvSpPr>
        <p:spPr>
          <a:xfrm>
            <a:off x="4343400" y="3193827"/>
            <a:ext cx="1388902" cy="6953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6DA7397-2E22-ABC3-F142-7A5A3191ADDA}"/>
              </a:ext>
            </a:extLst>
          </p:cNvPr>
          <p:cNvSpPr/>
          <p:nvPr/>
        </p:nvSpPr>
        <p:spPr>
          <a:xfrm>
            <a:off x="2692030" y="5430763"/>
            <a:ext cx="2413369" cy="6953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67AF7A5A-9E8D-4329-2969-B3B48A3DC8A1}"/>
              </a:ext>
            </a:extLst>
          </p:cNvPr>
          <p:cNvSpPr/>
          <p:nvPr/>
        </p:nvSpPr>
        <p:spPr>
          <a:xfrm>
            <a:off x="7620000" y="6286500"/>
            <a:ext cx="1524000" cy="6953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800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1028700" y="942977"/>
            <a:ext cx="14363163" cy="74200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912"/>
              </a:lnSpc>
            </a:pPr>
            <a:r>
              <a:rPr lang="en-US" sz="4223" dirty="0" err="1">
                <a:solidFill>
                  <a:srgbClr val="000000"/>
                </a:solidFill>
                <a:latin typeface="Quicksand"/>
              </a:rPr>
              <a:t>Prynhawn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da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bawb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. Nod y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wers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heddiw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ydy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ymarfer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tablau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.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Ydych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chi’n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cofio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tabl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5?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Barod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?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Bendigedig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!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Ydych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chi’n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cofio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tabl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10?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Barod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? Da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iawn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chi.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Heddiw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byddwn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ni’n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ymarfer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tablau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5 a 10.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Ewch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i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nôl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eich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llyfrau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os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gwelwch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dda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ac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edrychwch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ar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y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bwrdd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gwyn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.</a:t>
            </a:r>
          </a:p>
          <a:p>
            <a:pPr>
              <a:lnSpc>
                <a:spcPts val="5912"/>
              </a:lnSpc>
            </a:pPr>
            <a:endParaRPr lang="en-US" sz="4223" dirty="0">
              <a:solidFill>
                <a:srgbClr val="000000"/>
              </a:solidFill>
              <a:latin typeface="Quicksand"/>
            </a:endParaRPr>
          </a:p>
          <a:p>
            <a:pPr>
              <a:lnSpc>
                <a:spcPts val="5912"/>
              </a:lnSpc>
            </a:pPr>
            <a:r>
              <a:rPr lang="en-US" sz="4223" dirty="0">
                <a:solidFill>
                  <a:srgbClr val="000000"/>
                </a:solidFill>
                <a:latin typeface="Quicksand"/>
              </a:rPr>
              <a:t>Gwaith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bendigedig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bawb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.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Gorffennwch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eich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gwaith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dawel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a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rhowch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eich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llyfrau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ar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y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ddesg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.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Diolch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Flwyddyn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3. </a:t>
            </a:r>
          </a:p>
          <a:p>
            <a:pPr>
              <a:lnSpc>
                <a:spcPts val="5492"/>
              </a:lnSpc>
            </a:pPr>
            <a:endParaRPr lang="en-US" sz="4223" dirty="0">
              <a:solidFill>
                <a:srgbClr val="000000"/>
              </a:solidFill>
              <a:latin typeface="Quicksand"/>
            </a:endParaRPr>
          </a:p>
          <a:p>
            <a:pPr>
              <a:lnSpc>
                <a:spcPts val="5492"/>
              </a:lnSpc>
            </a:pPr>
            <a:r>
              <a:rPr lang="en-US" sz="3923" dirty="0">
                <a:solidFill>
                  <a:srgbClr val="000000"/>
                </a:solidFill>
                <a:latin typeface="Quicksand"/>
              </a:rPr>
              <a:t> 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6243739" y="0"/>
            <a:ext cx="5657850" cy="10287000"/>
            <a:chOff x="0" y="0"/>
            <a:chExt cx="1913890" cy="3479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13890" cy="3479800"/>
            </a:xfrm>
            <a:custGeom>
              <a:avLst/>
              <a:gdLst/>
              <a:ahLst/>
              <a:cxnLst/>
              <a:rect l="l" t="t" r="r" b="b"/>
              <a:pathLst>
                <a:path w="1913890" h="3479800">
                  <a:moveTo>
                    <a:pt x="1789430" y="3479800"/>
                  </a:moveTo>
                  <a:lnTo>
                    <a:pt x="124460" y="3479800"/>
                  </a:lnTo>
                  <a:cubicBezTo>
                    <a:pt x="55880" y="3479800"/>
                    <a:pt x="0" y="3423920"/>
                    <a:pt x="0" y="335534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1789430" y="0"/>
                  </a:lnTo>
                  <a:cubicBezTo>
                    <a:pt x="1858010" y="0"/>
                    <a:pt x="1913890" y="55880"/>
                    <a:pt x="1913890" y="124460"/>
                  </a:cubicBezTo>
                  <a:lnTo>
                    <a:pt x="1913890" y="3355340"/>
                  </a:lnTo>
                  <a:cubicBezTo>
                    <a:pt x="1913890" y="3423920"/>
                    <a:pt x="1858010" y="3479800"/>
                    <a:pt x="1789430" y="3479800"/>
                  </a:cubicBezTo>
                  <a:close/>
                </a:path>
              </a:pathLst>
            </a:custGeom>
            <a:solidFill>
              <a:srgbClr val="FCCB06"/>
            </a:solidFill>
          </p:spPr>
        </p:sp>
      </p:grpSp>
      <p:sp>
        <p:nvSpPr>
          <p:cNvPr id="6" name="TextBox 6"/>
          <p:cNvSpPr txBox="1"/>
          <p:nvPr/>
        </p:nvSpPr>
        <p:spPr>
          <a:xfrm rot="-5400000">
            <a:off x="14493620" y="3922238"/>
            <a:ext cx="4998671" cy="24425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267"/>
              </a:lnSpc>
            </a:pPr>
            <a:r>
              <a:rPr lang="en-US" sz="14475">
                <a:solidFill>
                  <a:srgbClr val="FFFFFF"/>
                </a:solidFill>
                <a:latin typeface="Jingleberry"/>
              </a:rPr>
              <a:t>sgwrs</a:t>
            </a:r>
          </a:p>
        </p:txBody>
      </p:sp>
      <p:sp>
        <p:nvSpPr>
          <p:cNvPr id="7" name="TextBox 13">
            <a:extLst>
              <a:ext uri="{FF2B5EF4-FFF2-40B4-BE49-F238E27FC236}">
                <a16:creationId xmlns:a16="http://schemas.microsoft.com/office/drawing/2014/main" id="{0CC542CA-3363-295B-0B39-3908B0B95EE5}"/>
              </a:ext>
            </a:extLst>
          </p:cNvPr>
          <p:cNvSpPr txBox="1"/>
          <p:nvPr/>
        </p:nvSpPr>
        <p:spPr>
          <a:xfrm>
            <a:off x="-545784" y="8822006"/>
            <a:ext cx="6395882" cy="10440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682"/>
              </a:lnSpc>
            </a:pPr>
            <a:r>
              <a:rPr lang="en-US" sz="6201" dirty="0" err="1">
                <a:solidFill>
                  <a:srgbClr val="000000"/>
                </a:solidFill>
                <a:latin typeface="Merriweather"/>
              </a:rPr>
              <a:t>Lefel</a:t>
            </a:r>
            <a:r>
              <a:rPr lang="en-US" sz="6201" dirty="0">
                <a:solidFill>
                  <a:srgbClr val="000000"/>
                </a:solidFill>
                <a:latin typeface="Merriweather"/>
              </a:rPr>
              <a:t> 1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B8F02837-E219-FAF0-6FD1-A8A67C746C4E}"/>
              </a:ext>
            </a:extLst>
          </p:cNvPr>
          <p:cNvSpPr/>
          <p:nvPr/>
        </p:nvSpPr>
        <p:spPr>
          <a:xfrm>
            <a:off x="2126787" y="1846325"/>
            <a:ext cx="1130486" cy="6953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A6A8520B-C262-A9B5-60F4-554A342DE75B}"/>
              </a:ext>
            </a:extLst>
          </p:cNvPr>
          <p:cNvSpPr/>
          <p:nvPr/>
        </p:nvSpPr>
        <p:spPr>
          <a:xfrm>
            <a:off x="13188901" y="2541648"/>
            <a:ext cx="1752600" cy="6953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4F9AB063-C8D3-FF8D-092E-3D5B2A45B91E}"/>
              </a:ext>
            </a:extLst>
          </p:cNvPr>
          <p:cNvSpPr/>
          <p:nvPr/>
        </p:nvSpPr>
        <p:spPr>
          <a:xfrm>
            <a:off x="10670019" y="3273259"/>
            <a:ext cx="2518882" cy="6953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6DA7397-2E22-ABC3-F142-7A5A3191ADDA}"/>
              </a:ext>
            </a:extLst>
          </p:cNvPr>
          <p:cNvSpPr/>
          <p:nvPr/>
        </p:nvSpPr>
        <p:spPr>
          <a:xfrm>
            <a:off x="1003301" y="5578477"/>
            <a:ext cx="1587500" cy="6953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67AF7A5A-9E8D-4329-2969-B3B48A3DC8A1}"/>
              </a:ext>
            </a:extLst>
          </p:cNvPr>
          <p:cNvSpPr/>
          <p:nvPr/>
        </p:nvSpPr>
        <p:spPr>
          <a:xfrm>
            <a:off x="3809999" y="6273800"/>
            <a:ext cx="1386485" cy="6953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22865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1028700" y="942977"/>
            <a:ext cx="14363163" cy="74200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912"/>
              </a:lnSpc>
            </a:pPr>
            <a:r>
              <a:rPr lang="en-US" sz="4223" dirty="0" err="1">
                <a:solidFill>
                  <a:srgbClr val="000000"/>
                </a:solidFill>
                <a:latin typeface="Quicksand"/>
              </a:rPr>
              <a:t>Prynhawn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da ____. Nod y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wers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heddiw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ydy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ymarfer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tablau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.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Ydych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chi’n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cofio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tabl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5? _____?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Bendigedig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!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Ydych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chi’n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cofio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tabl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10?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Barod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? _______chi.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Heddiw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byddwn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ni’n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ymarfer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tablau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5 a 10.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Ewch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i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nôl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eich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llyfrau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os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gwelwch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dda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ac _________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ar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y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bwrdd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gwyn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.</a:t>
            </a:r>
          </a:p>
          <a:p>
            <a:pPr>
              <a:lnSpc>
                <a:spcPts val="5912"/>
              </a:lnSpc>
            </a:pPr>
            <a:endParaRPr lang="en-US" sz="4223" dirty="0">
              <a:solidFill>
                <a:srgbClr val="000000"/>
              </a:solidFill>
              <a:latin typeface="Quicksand"/>
            </a:endParaRPr>
          </a:p>
          <a:p>
            <a:pPr>
              <a:lnSpc>
                <a:spcPts val="5912"/>
              </a:lnSpc>
            </a:pPr>
            <a:r>
              <a:rPr lang="en-US" sz="4223" dirty="0">
                <a:solidFill>
                  <a:srgbClr val="000000"/>
                </a:solidFill>
                <a:latin typeface="Quicksand"/>
              </a:rPr>
              <a:t>Gwaith ________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bawb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.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Gorffennwch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eich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gwaith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yn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dawel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a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rhowch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eich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llyfrau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ar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y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ddesg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. ________ </a:t>
            </a:r>
            <a:r>
              <a:rPr lang="en-US" sz="4223" dirty="0" err="1">
                <a:solidFill>
                  <a:srgbClr val="000000"/>
                </a:solidFill>
                <a:latin typeface="Quicksand"/>
              </a:rPr>
              <a:t>Flwyddyn</a:t>
            </a:r>
            <a:r>
              <a:rPr lang="en-US" sz="4223" dirty="0">
                <a:solidFill>
                  <a:srgbClr val="000000"/>
                </a:solidFill>
                <a:latin typeface="Quicksand"/>
              </a:rPr>
              <a:t> 3. </a:t>
            </a:r>
          </a:p>
          <a:p>
            <a:pPr>
              <a:lnSpc>
                <a:spcPts val="5492"/>
              </a:lnSpc>
            </a:pPr>
            <a:endParaRPr lang="en-US" sz="4223" dirty="0">
              <a:solidFill>
                <a:srgbClr val="000000"/>
              </a:solidFill>
              <a:latin typeface="Quicksand"/>
            </a:endParaRPr>
          </a:p>
          <a:p>
            <a:pPr>
              <a:lnSpc>
                <a:spcPts val="5492"/>
              </a:lnSpc>
            </a:pPr>
            <a:r>
              <a:rPr lang="en-US" sz="3923" dirty="0">
                <a:solidFill>
                  <a:srgbClr val="000000"/>
                </a:solidFill>
                <a:latin typeface="Quicksand"/>
              </a:rPr>
              <a:t> 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6243739" y="0"/>
            <a:ext cx="5657850" cy="10287000"/>
            <a:chOff x="0" y="0"/>
            <a:chExt cx="1913890" cy="3479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913890" cy="3479800"/>
            </a:xfrm>
            <a:custGeom>
              <a:avLst/>
              <a:gdLst/>
              <a:ahLst/>
              <a:cxnLst/>
              <a:rect l="l" t="t" r="r" b="b"/>
              <a:pathLst>
                <a:path w="1913890" h="3479800">
                  <a:moveTo>
                    <a:pt x="1789430" y="3479800"/>
                  </a:moveTo>
                  <a:lnTo>
                    <a:pt x="124460" y="3479800"/>
                  </a:lnTo>
                  <a:cubicBezTo>
                    <a:pt x="55880" y="3479800"/>
                    <a:pt x="0" y="3423920"/>
                    <a:pt x="0" y="3355340"/>
                  </a:cubicBezTo>
                  <a:lnTo>
                    <a:pt x="0" y="124460"/>
                  </a:lnTo>
                  <a:cubicBezTo>
                    <a:pt x="0" y="55880"/>
                    <a:pt x="55880" y="0"/>
                    <a:pt x="124460" y="0"/>
                  </a:cubicBezTo>
                  <a:lnTo>
                    <a:pt x="1789430" y="0"/>
                  </a:lnTo>
                  <a:cubicBezTo>
                    <a:pt x="1858010" y="0"/>
                    <a:pt x="1913890" y="55880"/>
                    <a:pt x="1913890" y="124460"/>
                  </a:cubicBezTo>
                  <a:lnTo>
                    <a:pt x="1913890" y="3355340"/>
                  </a:lnTo>
                  <a:cubicBezTo>
                    <a:pt x="1913890" y="3423920"/>
                    <a:pt x="1858010" y="3479800"/>
                    <a:pt x="1789430" y="3479800"/>
                  </a:cubicBezTo>
                  <a:close/>
                </a:path>
              </a:pathLst>
            </a:custGeom>
            <a:solidFill>
              <a:srgbClr val="FCCB06"/>
            </a:solidFill>
          </p:spPr>
        </p:sp>
      </p:grpSp>
      <p:sp>
        <p:nvSpPr>
          <p:cNvPr id="6" name="TextBox 6"/>
          <p:cNvSpPr txBox="1"/>
          <p:nvPr/>
        </p:nvSpPr>
        <p:spPr>
          <a:xfrm rot="-5400000">
            <a:off x="14493620" y="3922238"/>
            <a:ext cx="4998671" cy="24425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267"/>
              </a:lnSpc>
            </a:pPr>
            <a:r>
              <a:rPr lang="en-US" sz="14475">
                <a:solidFill>
                  <a:srgbClr val="FFFFFF"/>
                </a:solidFill>
                <a:latin typeface="Jingleberry"/>
              </a:rPr>
              <a:t>sgwrs</a:t>
            </a:r>
          </a:p>
        </p:txBody>
      </p:sp>
      <p:sp>
        <p:nvSpPr>
          <p:cNvPr id="7" name="TextBox 13">
            <a:extLst>
              <a:ext uri="{FF2B5EF4-FFF2-40B4-BE49-F238E27FC236}">
                <a16:creationId xmlns:a16="http://schemas.microsoft.com/office/drawing/2014/main" id="{0CC542CA-3363-295B-0B39-3908B0B95EE5}"/>
              </a:ext>
            </a:extLst>
          </p:cNvPr>
          <p:cNvSpPr txBox="1"/>
          <p:nvPr/>
        </p:nvSpPr>
        <p:spPr>
          <a:xfrm>
            <a:off x="-545784" y="8822006"/>
            <a:ext cx="6395882" cy="10440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682"/>
              </a:lnSpc>
            </a:pPr>
            <a:r>
              <a:rPr lang="en-US" sz="6201" dirty="0" err="1">
                <a:solidFill>
                  <a:srgbClr val="000000"/>
                </a:solidFill>
                <a:latin typeface="Merriweather"/>
              </a:rPr>
              <a:t>Lefel</a:t>
            </a:r>
            <a:r>
              <a:rPr lang="en-US" sz="6201" dirty="0">
                <a:solidFill>
                  <a:srgbClr val="000000"/>
                </a:solidFill>
                <a:latin typeface="Merriweather"/>
              </a:rPr>
              <a:t> 1</a:t>
            </a:r>
          </a:p>
        </p:txBody>
      </p:sp>
    </p:spTree>
    <p:extLst>
      <p:ext uri="{BB962C8B-B14F-4D97-AF65-F5344CB8AC3E}">
        <p14:creationId xmlns:p14="http://schemas.microsoft.com/office/powerpoint/2010/main" val="34787805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3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581882" y="1028700"/>
            <a:ext cx="11439042" cy="8817443"/>
            <a:chOff x="0" y="0"/>
            <a:chExt cx="15252055" cy="11756591"/>
          </a:xfrm>
        </p:grpSpPr>
        <p:grpSp>
          <p:nvGrpSpPr>
            <p:cNvPr id="3" name="Group 3"/>
            <p:cNvGrpSpPr/>
            <p:nvPr/>
          </p:nvGrpSpPr>
          <p:grpSpPr>
            <a:xfrm>
              <a:off x="400418" y="434762"/>
              <a:ext cx="14851637" cy="11321829"/>
              <a:chOff x="0" y="0"/>
              <a:chExt cx="9071908" cy="6915776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  <p:sp>
            <p:nvSpPr>
              <p:cNvPr id="5" name="Freeform 5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  <p:grpSp>
          <p:nvGrpSpPr>
            <p:cNvPr id="6" name="Group 6"/>
            <p:cNvGrpSpPr/>
            <p:nvPr/>
          </p:nvGrpSpPr>
          <p:grpSpPr>
            <a:xfrm>
              <a:off x="0" y="0"/>
              <a:ext cx="14851637" cy="11321829"/>
              <a:chOff x="0" y="0"/>
              <a:chExt cx="9071908" cy="6915776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31750" y="31750"/>
                <a:ext cx="9008408" cy="6852276"/>
              </a:xfrm>
              <a:custGeom>
                <a:avLst/>
                <a:gdLst/>
                <a:ahLst/>
                <a:cxnLst/>
                <a:rect l="l" t="t" r="r" b="b"/>
                <a:pathLst>
                  <a:path w="9008408" h="6852276">
                    <a:moveTo>
                      <a:pt x="8915698" y="6852276"/>
                    </a:moveTo>
                    <a:lnTo>
                      <a:pt x="92710" y="6852276"/>
                    </a:lnTo>
                    <a:cubicBezTo>
                      <a:pt x="41910" y="6852276"/>
                      <a:pt x="0" y="6810366"/>
                      <a:pt x="0" y="6759566"/>
                    </a:cubicBezTo>
                    <a:lnTo>
                      <a:pt x="0" y="92710"/>
                    </a:lnTo>
                    <a:cubicBezTo>
                      <a:pt x="0" y="41910"/>
                      <a:pt x="41910" y="0"/>
                      <a:pt x="92710" y="0"/>
                    </a:cubicBezTo>
                    <a:lnTo>
                      <a:pt x="8914428" y="0"/>
                    </a:lnTo>
                    <a:cubicBezTo>
                      <a:pt x="8965228" y="0"/>
                      <a:pt x="9007139" y="41910"/>
                      <a:pt x="9007139" y="92710"/>
                    </a:cubicBezTo>
                    <a:lnTo>
                      <a:pt x="9007139" y="6758296"/>
                    </a:lnTo>
                    <a:cubicBezTo>
                      <a:pt x="9008408" y="6810366"/>
                      <a:pt x="8966498" y="6852276"/>
                      <a:pt x="8915698" y="6852276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8" name="Freeform 8"/>
              <p:cNvSpPr/>
              <p:nvPr/>
            </p:nvSpPr>
            <p:spPr>
              <a:xfrm>
                <a:off x="0" y="0"/>
                <a:ext cx="9071908" cy="6915776"/>
              </a:xfrm>
              <a:custGeom>
                <a:avLst/>
                <a:gdLst/>
                <a:ahLst/>
                <a:cxnLst/>
                <a:rect l="l" t="t" r="r" b="b"/>
                <a:pathLst>
                  <a:path w="9071908" h="6915776">
                    <a:moveTo>
                      <a:pt x="8947448" y="59690"/>
                    </a:moveTo>
                    <a:cubicBezTo>
                      <a:pt x="8983008" y="59690"/>
                      <a:pt x="9012218" y="88900"/>
                      <a:pt x="9012218" y="124460"/>
                    </a:cubicBezTo>
                    <a:lnTo>
                      <a:pt x="9012218" y="6791316"/>
                    </a:lnTo>
                    <a:cubicBezTo>
                      <a:pt x="9012218" y="6826876"/>
                      <a:pt x="8983008" y="6856085"/>
                      <a:pt x="8947448" y="6856085"/>
                    </a:cubicBezTo>
                    <a:lnTo>
                      <a:pt x="124460" y="6856085"/>
                    </a:lnTo>
                    <a:cubicBezTo>
                      <a:pt x="88900" y="6856085"/>
                      <a:pt x="59690" y="6826876"/>
                      <a:pt x="59690" y="6791316"/>
                    </a:cubicBezTo>
                    <a:lnTo>
                      <a:pt x="59690" y="124460"/>
                    </a:lnTo>
                    <a:cubicBezTo>
                      <a:pt x="59690" y="88900"/>
                      <a:pt x="88900" y="59690"/>
                      <a:pt x="124460" y="59690"/>
                    </a:cubicBezTo>
                    <a:lnTo>
                      <a:pt x="8947448" y="59690"/>
                    </a:lnTo>
                    <a:moveTo>
                      <a:pt x="8947448" y="0"/>
                    </a:moveTo>
                    <a:lnTo>
                      <a:pt x="124460" y="0"/>
                    </a:lnTo>
                    <a:cubicBezTo>
                      <a:pt x="55880" y="0"/>
                      <a:pt x="0" y="55880"/>
                      <a:pt x="0" y="124460"/>
                    </a:cubicBezTo>
                    <a:lnTo>
                      <a:pt x="0" y="6791316"/>
                    </a:lnTo>
                    <a:cubicBezTo>
                      <a:pt x="0" y="6859896"/>
                      <a:pt x="55880" y="6915776"/>
                      <a:pt x="124460" y="6915776"/>
                    </a:cubicBezTo>
                    <a:lnTo>
                      <a:pt x="8947448" y="6915776"/>
                    </a:lnTo>
                    <a:cubicBezTo>
                      <a:pt x="9016028" y="6915776"/>
                      <a:pt x="9071908" y="6859896"/>
                      <a:pt x="9071908" y="6791316"/>
                    </a:cubicBezTo>
                    <a:lnTo>
                      <a:pt x="9071908" y="124460"/>
                    </a:lnTo>
                    <a:cubicBezTo>
                      <a:pt x="9071908" y="55880"/>
                      <a:pt x="9016028" y="0"/>
                      <a:pt x="8947448" y="0"/>
                    </a:cubicBezTo>
                    <a:close/>
                  </a:path>
                </a:pathLst>
              </a:custGeom>
              <a:solidFill>
                <a:srgbClr val="000000"/>
              </a:solidFill>
            </p:spPr>
          </p:sp>
        </p:grp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472028" y="211470"/>
            <a:ext cx="5343944" cy="1350560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5853663" y="3704864"/>
            <a:ext cx="6895480" cy="5371216"/>
          </a:xfrm>
          <a:prstGeom prst="rect">
            <a:avLst/>
          </a:prstGeom>
        </p:spPr>
      </p:pic>
      <p:sp>
        <p:nvSpPr>
          <p:cNvPr id="11" name="TextBox 11"/>
          <p:cNvSpPr txBox="1"/>
          <p:nvPr/>
        </p:nvSpPr>
        <p:spPr>
          <a:xfrm>
            <a:off x="4450052" y="1847780"/>
            <a:ext cx="9387897" cy="21274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739"/>
              </a:lnSpc>
            </a:pPr>
            <a:r>
              <a:rPr lang="en-US" sz="15898">
                <a:solidFill>
                  <a:srgbClr val="000000"/>
                </a:solidFill>
                <a:latin typeface="Chewy"/>
              </a:rPr>
              <a:t>Da iawn!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130</Words>
  <Application>Microsoft Office PowerPoint</Application>
  <PresentationFormat>Custom</PresentationFormat>
  <Paragraphs>45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16" baseType="lpstr"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Colorful Pastel Animated Handwritten and Illustrated Classroom Rules Education Presentation</dc:title>
  <cp:lastModifiedBy>Susan Hart-Lewis</cp:lastModifiedBy>
  <cp:revision>13</cp:revision>
  <dcterms:created xsi:type="dcterms:W3CDTF">2006-08-16T00:00:00Z</dcterms:created>
  <dcterms:modified xsi:type="dcterms:W3CDTF">2023-03-08T21:19:55Z</dcterms:modified>
  <dc:identifier>DAEssKahZ3Y</dc:identifier>
</cp:coreProperties>
</file>