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66" r:id="rId3"/>
    <p:sldId id="257" r:id="rId4"/>
    <p:sldId id="258" r:id="rId5"/>
    <p:sldId id="270" r:id="rId6"/>
    <p:sldId id="271" r:id="rId7"/>
    <p:sldId id="276" r:id="rId8"/>
    <p:sldId id="277" r:id="rId9"/>
    <p:sldId id="269" r:id="rId10"/>
    <p:sldId id="272" r:id="rId11"/>
    <p:sldId id="275" r:id="rId12"/>
    <p:sldId id="274" r:id="rId13"/>
    <p:sldId id="273" r:id="rId14"/>
    <p:sldId id="268" r:id="rId15"/>
    <p:sldId id="267" r:id="rId16"/>
    <p:sldId id="278" r:id="rId17"/>
    <p:sldId id="280" r:id="rId18"/>
    <p:sldId id="26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8E4867-F026-4B1F-87F7-28686F1D7335}" v="110" dt="2022-07-26T10:10:12.8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29" autoAdjust="0"/>
  </p:normalViewPr>
  <p:slideViewPr>
    <p:cSldViewPr snapToGrid="0">
      <p:cViewPr varScale="1">
        <p:scale>
          <a:sx n="82" d="100"/>
          <a:sy n="82" d="100"/>
        </p:scale>
        <p:origin x="105" y="45"/>
      </p:cViewPr>
      <p:guideLst/>
    </p:cSldViewPr>
  </p:slideViewPr>
  <p:outlineViewPr>
    <p:cViewPr>
      <p:scale>
        <a:sx n="33" d="100"/>
        <a:sy n="33" d="100"/>
      </p:scale>
      <p:origin x="0" y="-7188"/>
    </p:cViewPr>
  </p:outlineViewPr>
  <p:notesTextViewPr>
    <p:cViewPr>
      <p:scale>
        <a:sx n="1" d="1"/>
        <a:sy n="1" d="1"/>
      </p:scale>
      <p:origin x="0" y="0"/>
    </p:cViewPr>
  </p:notesTextViewPr>
  <p:notesViewPr>
    <p:cSldViewPr snapToGrid="0">
      <p:cViewPr varScale="1">
        <p:scale>
          <a:sx n="66" d="100"/>
          <a:sy n="66" d="100"/>
        </p:scale>
        <p:origin x="2571" y="2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 cope" userId="d0e42b6da0716043" providerId="LiveId" clId="{E88E4867-F026-4B1F-87F7-28686F1D7335}"/>
    <pc:docChg chg="undo redo custSel addSld delSld modSld sldOrd">
      <pc:chgData name="steve cope" userId="d0e42b6da0716043" providerId="LiveId" clId="{E88E4867-F026-4B1F-87F7-28686F1D7335}" dt="2022-07-26T10:35:33.271" v="5446" actId="20577"/>
      <pc:docMkLst>
        <pc:docMk/>
      </pc:docMkLst>
      <pc:sldChg chg="modAnim">
        <pc:chgData name="steve cope" userId="d0e42b6da0716043" providerId="LiveId" clId="{E88E4867-F026-4B1F-87F7-28686F1D7335}" dt="2022-07-23T18:51:25.304" v="4380"/>
        <pc:sldMkLst>
          <pc:docMk/>
          <pc:sldMk cId="1138421836" sldId="256"/>
        </pc:sldMkLst>
      </pc:sldChg>
      <pc:sldChg chg="addSp delSp modSp mod">
        <pc:chgData name="steve cope" userId="d0e42b6da0716043" providerId="LiveId" clId="{E88E4867-F026-4B1F-87F7-28686F1D7335}" dt="2022-07-20T21:00:39.069" v="2020" actId="478"/>
        <pc:sldMkLst>
          <pc:docMk/>
          <pc:sldMk cId="1145169806" sldId="257"/>
        </pc:sldMkLst>
        <pc:spChg chg="del">
          <ac:chgData name="steve cope" userId="d0e42b6da0716043" providerId="LiveId" clId="{E88E4867-F026-4B1F-87F7-28686F1D7335}" dt="2022-07-20T21:00:14.820" v="2018" actId="478"/>
          <ac:spMkLst>
            <pc:docMk/>
            <pc:sldMk cId="1145169806" sldId="257"/>
            <ac:spMk id="3" creationId="{AA891A54-418E-35A1-7A6C-0166BA91C12A}"/>
          </ac:spMkLst>
        </pc:spChg>
        <pc:spChg chg="add del mod">
          <ac:chgData name="steve cope" userId="d0e42b6da0716043" providerId="LiveId" clId="{E88E4867-F026-4B1F-87F7-28686F1D7335}" dt="2022-07-20T21:00:39.069" v="2020" actId="478"/>
          <ac:spMkLst>
            <pc:docMk/>
            <pc:sldMk cId="1145169806" sldId="257"/>
            <ac:spMk id="8" creationId="{FA3F7AD0-7795-C6FF-3671-D7ECB06F9104}"/>
          </ac:spMkLst>
        </pc:spChg>
      </pc:sldChg>
      <pc:sldChg chg="addSp delSp modSp del mod">
        <pc:chgData name="steve cope" userId="d0e42b6da0716043" providerId="LiveId" clId="{E88E4867-F026-4B1F-87F7-28686F1D7335}" dt="2022-07-23T18:53:55.505" v="4412" actId="2696"/>
        <pc:sldMkLst>
          <pc:docMk/>
          <pc:sldMk cId="3402328461" sldId="259"/>
        </pc:sldMkLst>
        <pc:spChg chg="mod">
          <ac:chgData name="steve cope" userId="d0e42b6da0716043" providerId="LiveId" clId="{E88E4867-F026-4B1F-87F7-28686F1D7335}" dt="2022-07-23T18:52:10.569" v="4386" actId="21"/>
          <ac:spMkLst>
            <pc:docMk/>
            <pc:sldMk cId="3402328461" sldId="259"/>
            <ac:spMk id="2" creationId="{50180299-E395-8D2C-C60F-C6A71C20BA40}"/>
          </ac:spMkLst>
        </pc:spChg>
        <pc:spChg chg="add mod">
          <ac:chgData name="steve cope" userId="d0e42b6da0716043" providerId="LiveId" clId="{E88E4867-F026-4B1F-87F7-28686F1D7335}" dt="2022-07-23T18:52:28.166" v="4390" actId="21"/>
          <ac:spMkLst>
            <pc:docMk/>
            <pc:sldMk cId="3402328461" sldId="259"/>
            <ac:spMk id="7" creationId="{73DF9C2B-C8DA-4BAB-2E26-F19BC04043D7}"/>
          </ac:spMkLst>
        </pc:spChg>
        <pc:spChg chg="del">
          <ac:chgData name="steve cope" userId="d0e42b6da0716043" providerId="LiveId" clId="{E88E4867-F026-4B1F-87F7-28686F1D7335}" dt="2022-07-23T18:52:28.166" v="4390" actId="21"/>
          <ac:spMkLst>
            <pc:docMk/>
            <pc:sldMk cId="3402328461" sldId="259"/>
            <ac:spMk id="10" creationId="{D4C83717-3F3B-3DC5-B36A-6A53359D555F}"/>
          </ac:spMkLst>
        </pc:spChg>
        <pc:grpChg chg="del">
          <ac:chgData name="steve cope" userId="d0e42b6da0716043" providerId="LiveId" clId="{E88E4867-F026-4B1F-87F7-28686F1D7335}" dt="2022-07-23T18:52:47.213" v="4394" actId="21"/>
          <ac:grpSpMkLst>
            <pc:docMk/>
            <pc:sldMk cId="3402328461" sldId="259"/>
            <ac:grpSpMk id="9" creationId="{6B382FDC-E9E0-605B-1434-B3E688939047}"/>
          </ac:grpSpMkLst>
        </pc:grpChg>
      </pc:sldChg>
      <pc:sldChg chg="addSp delSp modSp del mod">
        <pc:chgData name="steve cope" userId="d0e42b6da0716043" providerId="LiveId" clId="{E88E4867-F026-4B1F-87F7-28686F1D7335}" dt="2022-07-23T18:58:28.845" v="4447" actId="47"/>
        <pc:sldMkLst>
          <pc:docMk/>
          <pc:sldMk cId="1365065291" sldId="260"/>
        </pc:sldMkLst>
        <pc:spChg chg="mod">
          <ac:chgData name="steve cope" userId="d0e42b6da0716043" providerId="LiveId" clId="{E88E4867-F026-4B1F-87F7-28686F1D7335}" dt="2022-07-23T18:57:31.001" v="4435" actId="21"/>
          <ac:spMkLst>
            <pc:docMk/>
            <pc:sldMk cId="1365065291" sldId="260"/>
            <ac:spMk id="2" creationId="{D4BC4586-375A-05C0-E042-02B18FFBC03C}"/>
          </ac:spMkLst>
        </pc:spChg>
        <pc:grpChg chg="add del mod">
          <ac:chgData name="steve cope" userId="d0e42b6da0716043" providerId="LiveId" clId="{E88E4867-F026-4B1F-87F7-28686F1D7335}" dt="2022-07-23T18:57:11.500" v="4433" actId="21"/>
          <ac:grpSpMkLst>
            <pc:docMk/>
            <pc:sldMk cId="1365065291" sldId="260"/>
            <ac:grpSpMk id="3" creationId="{1079B835-3CAE-3BE8-7223-B9D1C82C988A}"/>
          </ac:grpSpMkLst>
        </pc:grpChg>
        <pc:grpChg chg="mod">
          <ac:chgData name="steve cope" userId="d0e42b6da0716043" providerId="LiveId" clId="{E88E4867-F026-4B1F-87F7-28686F1D7335}" dt="2022-07-23T18:57:06.683" v="4432" actId="164"/>
          <ac:grpSpMkLst>
            <pc:docMk/>
            <pc:sldMk cId="1365065291" sldId="260"/>
            <ac:grpSpMk id="8" creationId="{2574ED1E-E342-3F5B-F12F-B7092C60EA2A}"/>
          </ac:grpSpMkLst>
        </pc:grpChg>
        <pc:grpChg chg="mod">
          <ac:chgData name="steve cope" userId="d0e42b6da0716043" providerId="LiveId" clId="{E88E4867-F026-4B1F-87F7-28686F1D7335}" dt="2022-07-23T18:57:06.683" v="4432" actId="164"/>
          <ac:grpSpMkLst>
            <pc:docMk/>
            <pc:sldMk cId="1365065291" sldId="260"/>
            <ac:grpSpMk id="9" creationId="{121A1440-0F74-1C76-F72A-96D5AC36CDE3}"/>
          </ac:grpSpMkLst>
        </pc:grpChg>
        <pc:grpChg chg="mod">
          <ac:chgData name="steve cope" userId="d0e42b6da0716043" providerId="LiveId" clId="{E88E4867-F026-4B1F-87F7-28686F1D7335}" dt="2022-07-23T18:57:06.683" v="4432" actId="164"/>
          <ac:grpSpMkLst>
            <pc:docMk/>
            <pc:sldMk cId="1365065291" sldId="260"/>
            <ac:grpSpMk id="12" creationId="{3CEDBADD-C387-BC18-AAC5-C5F9C4759346}"/>
          </ac:grpSpMkLst>
        </pc:grpChg>
        <pc:grpChg chg="mod">
          <ac:chgData name="steve cope" userId="d0e42b6da0716043" providerId="LiveId" clId="{E88E4867-F026-4B1F-87F7-28686F1D7335}" dt="2022-07-23T18:57:06.683" v="4432" actId="164"/>
          <ac:grpSpMkLst>
            <pc:docMk/>
            <pc:sldMk cId="1365065291" sldId="260"/>
            <ac:grpSpMk id="15" creationId="{14130063-E638-AE71-208D-B33E551C2075}"/>
          </ac:grpSpMkLst>
        </pc:grpChg>
        <pc:grpChg chg="mod">
          <ac:chgData name="steve cope" userId="d0e42b6da0716043" providerId="LiveId" clId="{E88E4867-F026-4B1F-87F7-28686F1D7335}" dt="2022-07-23T18:57:06.683" v="4432" actId="164"/>
          <ac:grpSpMkLst>
            <pc:docMk/>
            <pc:sldMk cId="1365065291" sldId="260"/>
            <ac:grpSpMk id="18" creationId="{4DA26823-531A-9DE5-DC5C-4C92D7C16C4E}"/>
          </ac:grpSpMkLst>
        </pc:grpChg>
        <pc:grpChg chg="mod">
          <ac:chgData name="steve cope" userId="d0e42b6da0716043" providerId="LiveId" clId="{E88E4867-F026-4B1F-87F7-28686F1D7335}" dt="2022-07-23T18:57:06.683" v="4432" actId="164"/>
          <ac:grpSpMkLst>
            <pc:docMk/>
            <pc:sldMk cId="1365065291" sldId="260"/>
            <ac:grpSpMk id="21" creationId="{1280CD8C-27E3-63D3-12F0-1728910E1980}"/>
          </ac:grpSpMkLst>
        </pc:grpChg>
        <pc:picChg chg="mod">
          <ac:chgData name="steve cope" userId="d0e42b6da0716043" providerId="LiveId" clId="{E88E4867-F026-4B1F-87F7-28686F1D7335}" dt="2022-07-23T18:57:06.683" v="4432" actId="164"/>
          <ac:picMkLst>
            <pc:docMk/>
            <pc:sldMk cId="1365065291" sldId="260"/>
            <ac:picMk id="5" creationId="{FB1CB8D1-286C-D8A1-F2B1-FDF8E6FD9FB4}"/>
          </ac:picMkLst>
        </pc:picChg>
      </pc:sldChg>
      <pc:sldChg chg="modSp mod">
        <pc:chgData name="steve cope" userId="d0e42b6da0716043" providerId="LiveId" clId="{E88E4867-F026-4B1F-87F7-28686F1D7335}" dt="2022-07-26T10:35:33.271" v="5446" actId="20577"/>
        <pc:sldMkLst>
          <pc:docMk/>
          <pc:sldMk cId="3124425096" sldId="261"/>
        </pc:sldMkLst>
        <pc:spChg chg="mod">
          <ac:chgData name="steve cope" userId="d0e42b6da0716043" providerId="LiveId" clId="{E88E4867-F026-4B1F-87F7-28686F1D7335}" dt="2022-07-26T10:35:33.271" v="5446" actId="20577"/>
          <ac:spMkLst>
            <pc:docMk/>
            <pc:sldMk cId="3124425096" sldId="261"/>
            <ac:spMk id="3" creationId="{75CFF3DC-A3E5-D27C-8F00-C2E61B3FBE5C}"/>
          </ac:spMkLst>
        </pc:spChg>
      </pc:sldChg>
      <pc:sldChg chg="del">
        <pc:chgData name="steve cope" userId="d0e42b6da0716043" providerId="LiveId" clId="{E88E4867-F026-4B1F-87F7-28686F1D7335}" dt="2022-07-23T18:55:52.582" v="4421" actId="47"/>
        <pc:sldMkLst>
          <pc:docMk/>
          <pc:sldMk cId="2954325387" sldId="264"/>
        </pc:sldMkLst>
      </pc:sldChg>
      <pc:sldChg chg="addSp delSp modSp mod">
        <pc:chgData name="steve cope" userId="d0e42b6da0716043" providerId="LiveId" clId="{E88E4867-F026-4B1F-87F7-28686F1D7335}" dt="2022-07-26T10:20:17.766" v="5246" actId="20577"/>
        <pc:sldMkLst>
          <pc:docMk/>
          <pc:sldMk cId="2762981416" sldId="266"/>
        </pc:sldMkLst>
        <pc:spChg chg="mod">
          <ac:chgData name="steve cope" userId="d0e42b6da0716043" providerId="LiveId" clId="{E88E4867-F026-4B1F-87F7-28686F1D7335}" dt="2022-07-26T10:20:17.766" v="5246" actId="20577"/>
          <ac:spMkLst>
            <pc:docMk/>
            <pc:sldMk cId="2762981416" sldId="266"/>
            <ac:spMk id="7" creationId="{F788EBA9-B30B-6DF0-424F-46E5691928C5}"/>
          </ac:spMkLst>
        </pc:spChg>
        <pc:picChg chg="add mod ord">
          <ac:chgData name="steve cope" userId="d0e42b6da0716043" providerId="LiveId" clId="{E88E4867-F026-4B1F-87F7-28686F1D7335}" dt="2022-07-26T10:18:48.831" v="5197" actId="14861"/>
          <ac:picMkLst>
            <pc:docMk/>
            <pc:sldMk cId="2762981416" sldId="266"/>
            <ac:picMk id="4" creationId="{FD60B5E3-2C5A-306B-0F2D-2F6505FC03FB}"/>
          </ac:picMkLst>
        </pc:picChg>
        <pc:picChg chg="del">
          <ac:chgData name="steve cope" userId="d0e42b6da0716043" providerId="LiveId" clId="{E88E4867-F026-4B1F-87F7-28686F1D7335}" dt="2022-07-26T09:45:01.340" v="4767" actId="478"/>
          <ac:picMkLst>
            <pc:docMk/>
            <pc:sldMk cId="2762981416" sldId="266"/>
            <ac:picMk id="8" creationId="{D9179B46-3742-277A-FF73-301E8192CC37}"/>
          </ac:picMkLst>
        </pc:picChg>
        <pc:picChg chg="mod ord">
          <ac:chgData name="steve cope" userId="d0e42b6da0716043" providerId="LiveId" clId="{E88E4867-F026-4B1F-87F7-28686F1D7335}" dt="2022-07-26T10:19:26.916" v="5217" actId="14861"/>
          <ac:picMkLst>
            <pc:docMk/>
            <pc:sldMk cId="2762981416" sldId="266"/>
            <ac:picMk id="13" creationId="{35E4EEE8-F7D0-827E-D293-5A18F86CD756}"/>
          </ac:picMkLst>
        </pc:picChg>
      </pc:sldChg>
      <pc:sldChg chg="ord">
        <pc:chgData name="steve cope" userId="d0e42b6da0716043" providerId="LiveId" clId="{E88E4867-F026-4B1F-87F7-28686F1D7335}" dt="2022-07-23T18:56:19.623" v="4425"/>
        <pc:sldMkLst>
          <pc:docMk/>
          <pc:sldMk cId="2288646696" sldId="267"/>
        </pc:sldMkLst>
      </pc:sldChg>
      <pc:sldChg chg="modSp mod ord">
        <pc:chgData name="steve cope" userId="d0e42b6da0716043" providerId="LiveId" clId="{E88E4867-F026-4B1F-87F7-28686F1D7335}" dt="2022-07-23T18:56:10.250" v="4423"/>
        <pc:sldMkLst>
          <pc:docMk/>
          <pc:sldMk cId="289195488" sldId="268"/>
        </pc:sldMkLst>
        <pc:spChg chg="mod">
          <ac:chgData name="steve cope" userId="d0e42b6da0716043" providerId="LiveId" clId="{E88E4867-F026-4B1F-87F7-28686F1D7335}" dt="2022-07-23T18:54:18.769" v="4414" actId="33524"/>
          <ac:spMkLst>
            <pc:docMk/>
            <pc:sldMk cId="289195488" sldId="268"/>
            <ac:spMk id="10" creationId="{39BAEBE3-8240-A548-A456-525B37AE9C7F}"/>
          </ac:spMkLst>
        </pc:spChg>
      </pc:sldChg>
      <pc:sldChg chg="modSp mod">
        <pc:chgData name="steve cope" userId="d0e42b6da0716043" providerId="LiveId" clId="{E88E4867-F026-4B1F-87F7-28686F1D7335}" dt="2022-07-23T19:01:32.934" v="4528" actId="20577"/>
        <pc:sldMkLst>
          <pc:docMk/>
          <pc:sldMk cId="3284970753" sldId="269"/>
        </pc:sldMkLst>
        <pc:spChg chg="mod">
          <ac:chgData name="steve cope" userId="d0e42b6da0716043" providerId="LiveId" clId="{E88E4867-F026-4B1F-87F7-28686F1D7335}" dt="2022-07-23T18:59:04.203" v="4452" actId="27636"/>
          <ac:spMkLst>
            <pc:docMk/>
            <pc:sldMk cId="3284970753" sldId="269"/>
            <ac:spMk id="2" creationId="{048FD91D-4F3B-0BF4-D13F-6D2574B16C9C}"/>
          </ac:spMkLst>
        </pc:spChg>
        <pc:spChg chg="mod">
          <ac:chgData name="steve cope" userId="d0e42b6da0716043" providerId="LiveId" clId="{E88E4867-F026-4B1F-87F7-28686F1D7335}" dt="2022-07-23T19:01:32.934" v="4528" actId="20577"/>
          <ac:spMkLst>
            <pc:docMk/>
            <pc:sldMk cId="3284970753" sldId="269"/>
            <ac:spMk id="15" creationId="{3FEF2477-EA2C-CE89-4647-ABA766F84784}"/>
          </ac:spMkLst>
        </pc:spChg>
        <pc:picChg chg="mod">
          <ac:chgData name="steve cope" userId="d0e42b6da0716043" providerId="LiveId" clId="{E88E4867-F026-4B1F-87F7-28686F1D7335}" dt="2022-07-23T18:58:57.311" v="4449" actId="1076"/>
          <ac:picMkLst>
            <pc:docMk/>
            <pc:sldMk cId="3284970753" sldId="269"/>
            <ac:picMk id="10" creationId="{C73F88BE-1122-ECF1-8834-D1A64906CAC8}"/>
          </ac:picMkLst>
        </pc:picChg>
      </pc:sldChg>
      <pc:sldChg chg="addSp modSp mod">
        <pc:chgData name="steve cope" userId="d0e42b6da0716043" providerId="LiveId" clId="{E88E4867-F026-4B1F-87F7-28686F1D7335}" dt="2022-07-23T17:19:05.753" v="2353" actId="1076"/>
        <pc:sldMkLst>
          <pc:docMk/>
          <pc:sldMk cId="3211235240" sldId="270"/>
        </pc:sldMkLst>
        <pc:spChg chg="mod">
          <ac:chgData name="steve cope" userId="d0e42b6da0716043" providerId="LiveId" clId="{E88E4867-F026-4B1F-87F7-28686F1D7335}" dt="2022-07-20T20:19:38.757" v="1144" actId="5793"/>
          <ac:spMkLst>
            <pc:docMk/>
            <pc:sldMk cId="3211235240" sldId="270"/>
            <ac:spMk id="3" creationId="{394DAD92-9ACC-7DF8-2627-3FCA5F8FD25F}"/>
          </ac:spMkLst>
        </pc:spChg>
        <pc:spChg chg="add mod">
          <ac:chgData name="steve cope" userId="d0e42b6da0716043" providerId="LiveId" clId="{E88E4867-F026-4B1F-87F7-28686F1D7335}" dt="2022-07-23T17:19:05.753" v="2353" actId="1076"/>
          <ac:spMkLst>
            <pc:docMk/>
            <pc:sldMk cId="3211235240" sldId="270"/>
            <ac:spMk id="8" creationId="{C1F52BE3-4CDA-B2BD-83EF-5E74C02D675F}"/>
          </ac:spMkLst>
        </pc:spChg>
      </pc:sldChg>
      <pc:sldChg chg="modSp mod">
        <pc:chgData name="steve cope" userId="d0e42b6da0716043" providerId="LiveId" clId="{E88E4867-F026-4B1F-87F7-28686F1D7335}" dt="2022-07-22T10:24:43.234" v="2098" actId="20577"/>
        <pc:sldMkLst>
          <pc:docMk/>
          <pc:sldMk cId="3256611170" sldId="271"/>
        </pc:sldMkLst>
        <pc:spChg chg="mod">
          <ac:chgData name="steve cope" userId="d0e42b6da0716043" providerId="LiveId" clId="{E88E4867-F026-4B1F-87F7-28686F1D7335}" dt="2022-07-22T10:24:43.234" v="2098" actId="20577"/>
          <ac:spMkLst>
            <pc:docMk/>
            <pc:sldMk cId="3256611170" sldId="271"/>
            <ac:spMk id="3" creationId="{394DAD92-9ACC-7DF8-2627-3FCA5F8FD25F}"/>
          </ac:spMkLst>
        </pc:spChg>
        <pc:spChg chg="mod">
          <ac:chgData name="steve cope" userId="d0e42b6da0716043" providerId="LiveId" clId="{E88E4867-F026-4B1F-87F7-28686F1D7335}" dt="2022-07-20T19:47:39.034" v="217" actId="20577"/>
          <ac:spMkLst>
            <pc:docMk/>
            <pc:sldMk cId="3256611170" sldId="271"/>
            <ac:spMk id="12" creationId="{C2896F09-233E-E362-E09E-408A21ECFDC2}"/>
          </ac:spMkLst>
        </pc:spChg>
      </pc:sldChg>
      <pc:sldChg chg="addSp modSp mod">
        <pc:chgData name="steve cope" userId="d0e42b6da0716043" providerId="LiveId" clId="{E88E4867-F026-4B1F-87F7-28686F1D7335}" dt="2022-07-26T10:31:00.297" v="5392" actId="313"/>
        <pc:sldMkLst>
          <pc:docMk/>
          <pc:sldMk cId="1269406925" sldId="272"/>
        </pc:sldMkLst>
        <pc:spChg chg="mod">
          <ac:chgData name="steve cope" userId="d0e42b6da0716043" providerId="LiveId" clId="{E88E4867-F026-4B1F-87F7-28686F1D7335}" dt="2022-07-20T20:21:22.587" v="1149" actId="164"/>
          <ac:spMkLst>
            <pc:docMk/>
            <pc:sldMk cId="1269406925" sldId="272"/>
            <ac:spMk id="4" creationId="{6938B876-D314-B9AC-98E9-46F9CAD705EF}"/>
          </ac:spMkLst>
        </pc:spChg>
        <pc:spChg chg="mod">
          <ac:chgData name="steve cope" userId="d0e42b6da0716043" providerId="LiveId" clId="{E88E4867-F026-4B1F-87F7-28686F1D7335}" dt="2022-07-20T20:21:22.587" v="1149" actId="164"/>
          <ac:spMkLst>
            <pc:docMk/>
            <pc:sldMk cId="1269406925" sldId="272"/>
            <ac:spMk id="17" creationId="{D02A27F4-D7F7-B335-538B-DCEE1DA46F37}"/>
          </ac:spMkLst>
        </pc:spChg>
        <pc:spChg chg="mod">
          <ac:chgData name="steve cope" userId="d0e42b6da0716043" providerId="LiveId" clId="{E88E4867-F026-4B1F-87F7-28686F1D7335}" dt="2022-07-20T20:21:22.587" v="1149" actId="164"/>
          <ac:spMkLst>
            <pc:docMk/>
            <pc:sldMk cId="1269406925" sldId="272"/>
            <ac:spMk id="18" creationId="{28EE143F-E04D-B474-DA3C-80DDCF5B2C59}"/>
          </ac:spMkLst>
        </pc:spChg>
        <pc:spChg chg="mod">
          <ac:chgData name="steve cope" userId="d0e42b6da0716043" providerId="LiveId" clId="{E88E4867-F026-4B1F-87F7-28686F1D7335}" dt="2022-07-20T20:21:22.587" v="1149" actId="164"/>
          <ac:spMkLst>
            <pc:docMk/>
            <pc:sldMk cId="1269406925" sldId="272"/>
            <ac:spMk id="19" creationId="{14D28737-4A62-8713-3DAC-F6E84796DE35}"/>
          </ac:spMkLst>
        </pc:spChg>
        <pc:spChg chg="add mod">
          <ac:chgData name="steve cope" userId="d0e42b6da0716043" providerId="LiveId" clId="{E88E4867-F026-4B1F-87F7-28686F1D7335}" dt="2022-07-20T20:21:22.587" v="1149" actId="164"/>
          <ac:spMkLst>
            <pc:docMk/>
            <pc:sldMk cId="1269406925" sldId="272"/>
            <ac:spMk id="20" creationId="{072CB88F-A631-ED2C-CFF2-70FC9CE5F9C8}"/>
          </ac:spMkLst>
        </pc:spChg>
        <pc:spChg chg="add mod">
          <ac:chgData name="steve cope" userId="d0e42b6da0716043" providerId="LiveId" clId="{E88E4867-F026-4B1F-87F7-28686F1D7335}" dt="2022-07-26T10:31:00.297" v="5392" actId="313"/>
          <ac:spMkLst>
            <pc:docMk/>
            <pc:sldMk cId="1269406925" sldId="272"/>
            <ac:spMk id="21" creationId="{19036CA7-76A7-0652-7BCE-B904B3F512AA}"/>
          </ac:spMkLst>
        </pc:spChg>
        <pc:spChg chg="add mod">
          <ac:chgData name="steve cope" userId="d0e42b6da0716043" providerId="LiveId" clId="{E88E4867-F026-4B1F-87F7-28686F1D7335}" dt="2022-07-20T20:21:22.587" v="1149" actId="164"/>
          <ac:spMkLst>
            <pc:docMk/>
            <pc:sldMk cId="1269406925" sldId="272"/>
            <ac:spMk id="22" creationId="{EC9BF014-FBB2-F6B3-6914-73A90AB58372}"/>
          </ac:spMkLst>
        </pc:spChg>
        <pc:spChg chg="add mod">
          <ac:chgData name="steve cope" userId="d0e42b6da0716043" providerId="LiveId" clId="{E88E4867-F026-4B1F-87F7-28686F1D7335}" dt="2022-07-20T20:21:22.587" v="1149" actId="164"/>
          <ac:spMkLst>
            <pc:docMk/>
            <pc:sldMk cId="1269406925" sldId="272"/>
            <ac:spMk id="23" creationId="{0561F083-F614-AAE0-8D94-996E7995D992}"/>
          </ac:spMkLst>
        </pc:spChg>
        <pc:spChg chg="add mod">
          <ac:chgData name="steve cope" userId="d0e42b6da0716043" providerId="LiveId" clId="{E88E4867-F026-4B1F-87F7-28686F1D7335}" dt="2022-07-20T20:28:48.215" v="1223" actId="20577"/>
          <ac:spMkLst>
            <pc:docMk/>
            <pc:sldMk cId="1269406925" sldId="272"/>
            <ac:spMk id="24" creationId="{E4562C1D-3A8C-FBAC-1A38-3866BE12B7E8}"/>
          </ac:spMkLst>
        </pc:spChg>
        <pc:grpChg chg="add mod">
          <ac:chgData name="steve cope" userId="d0e42b6da0716043" providerId="LiveId" clId="{E88E4867-F026-4B1F-87F7-28686F1D7335}" dt="2022-07-20T20:21:19.393" v="1148" actId="164"/>
          <ac:grpSpMkLst>
            <pc:docMk/>
            <pc:sldMk cId="1269406925" sldId="272"/>
            <ac:grpSpMk id="5" creationId="{2BB4AADA-F358-CDB6-8AEF-320BE70C286A}"/>
          </ac:grpSpMkLst>
        </pc:grpChg>
        <pc:grpChg chg="add mod">
          <ac:chgData name="steve cope" userId="d0e42b6da0716043" providerId="LiveId" clId="{E88E4867-F026-4B1F-87F7-28686F1D7335}" dt="2022-07-20T20:21:28.727" v="1150" actId="1076"/>
          <ac:grpSpMkLst>
            <pc:docMk/>
            <pc:sldMk cId="1269406925" sldId="272"/>
            <ac:grpSpMk id="6" creationId="{835A8437-3ECF-8398-C933-5AC54D94A8DF}"/>
          </ac:grpSpMkLst>
        </pc:grpChg>
        <pc:picChg chg="mod">
          <ac:chgData name="steve cope" userId="d0e42b6da0716043" providerId="LiveId" clId="{E88E4867-F026-4B1F-87F7-28686F1D7335}" dt="2022-07-20T20:27:37.048" v="1161" actId="1076"/>
          <ac:picMkLst>
            <pc:docMk/>
            <pc:sldMk cId="1269406925" sldId="272"/>
            <ac:picMk id="3" creationId="{A69084E5-EC02-0CD8-BCDE-F75B75CAF04E}"/>
          </ac:picMkLst>
        </pc:picChg>
        <pc:picChg chg="mod">
          <ac:chgData name="steve cope" userId="d0e42b6da0716043" providerId="LiveId" clId="{E88E4867-F026-4B1F-87F7-28686F1D7335}" dt="2022-07-20T20:21:12.406" v="1147" actId="1076"/>
          <ac:picMkLst>
            <pc:docMk/>
            <pc:sldMk cId="1269406925" sldId="272"/>
            <ac:picMk id="10" creationId="{C73F88BE-1122-ECF1-8834-D1A64906CAC8}"/>
          </ac:picMkLst>
        </pc:picChg>
      </pc:sldChg>
      <pc:sldChg chg="addSp delSp modSp add mod ord">
        <pc:chgData name="steve cope" userId="d0e42b6da0716043" providerId="LiveId" clId="{E88E4867-F026-4B1F-87F7-28686F1D7335}" dt="2022-07-26T09:54:24.796" v="5029"/>
        <pc:sldMkLst>
          <pc:docMk/>
          <pc:sldMk cId="3455804352" sldId="273"/>
        </pc:sldMkLst>
        <pc:spChg chg="mod">
          <ac:chgData name="steve cope" userId="d0e42b6da0716043" providerId="LiveId" clId="{E88E4867-F026-4B1F-87F7-28686F1D7335}" dt="2022-07-26T09:54:24.796" v="5029"/>
          <ac:spMkLst>
            <pc:docMk/>
            <pc:sldMk cId="3455804352" sldId="273"/>
            <ac:spMk id="2" creationId="{5F00E0C5-7A3D-CA29-F297-EFB8CD383AF3}"/>
          </ac:spMkLst>
        </pc:spChg>
        <pc:spChg chg="mod">
          <ac:chgData name="steve cope" userId="d0e42b6da0716043" providerId="LiveId" clId="{E88E4867-F026-4B1F-87F7-28686F1D7335}" dt="2022-07-23T15:34:48.977" v="2111" actId="20577"/>
          <ac:spMkLst>
            <pc:docMk/>
            <pc:sldMk cId="3455804352" sldId="273"/>
            <ac:spMk id="3" creationId="{394DAD92-9ACC-7DF8-2627-3FCA5F8FD25F}"/>
          </ac:spMkLst>
        </pc:spChg>
        <pc:spChg chg="add mod">
          <ac:chgData name="steve cope" userId="d0e42b6da0716043" providerId="LiveId" clId="{E88E4867-F026-4B1F-87F7-28686F1D7335}" dt="2022-07-20T20:50:38.077" v="1974" actId="1076"/>
          <ac:spMkLst>
            <pc:docMk/>
            <pc:sldMk cId="3455804352" sldId="273"/>
            <ac:spMk id="8" creationId="{9F93CDC0-846F-8766-A532-44A18E443BE1}"/>
          </ac:spMkLst>
        </pc:spChg>
        <pc:spChg chg="del mod">
          <ac:chgData name="steve cope" userId="d0e42b6da0716043" providerId="LiveId" clId="{E88E4867-F026-4B1F-87F7-28686F1D7335}" dt="2022-07-20T20:36:44.830" v="1290" actId="478"/>
          <ac:spMkLst>
            <pc:docMk/>
            <pc:sldMk cId="3455804352" sldId="273"/>
            <ac:spMk id="10" creationId="{5231D18F-44CF-311F-58BD-2FAC64A2895D}"/>
          </ac:spMkLst>
        </pc:spChg>
        <pc:spChg chg="del">
          <ac:chgData name="steve cope" userId="d0e42b6da0716043" providerId="LiveId" clId="{E88E4867-F026-4B1F-87F7-28686F1D7335}" dt="2022-07-20T20:42:20.345" v="1521" actId="478"/>
          <ac:spMkLst>
            <pc:docMk/>
            <pc:sldMk cId="3455804352" sldId="273"/>
            <ac:spMk id="12" creationId="{C2896F09-233E-E362-E09E-408A21ECFDC2}"/>
          </ac:spMkLst>
        </pc:spChg>
        <pc:spChg chg="add mod">
          <ac:chgData name="steve cope" userId="d0e42b6da0716043" providerId="LiveId" clId="{E88E4867-F026-4B1F-87F7-28686F1D7335}" dt="2022-07-20T21:06:04.651" v="2076" actId="14100"/>
          <ac:spMkLst>
            <pc:docMk/>
            <pc:sldMk cId="3455804352" sldId="273"/>
            <ac:spMk id="16" creationId="{103006AC-F6A0-105B-5662-BC73BBD55E16}"/>
          </ac:spMkLst>
        </pc:spChg>
        <pc:graphicFrameChg chg="del mod">
          <ac:chgData name="steve cope" userId="d0e42b6da0716043" providerId="LiveId" clId="{E88E4867-F026-4B1F-87F7-28686F1D7335}" dt="2022-07-20T20:36:54.064" v="1292" actId="478"/>
          <ac:graphicFrameMkLst>
            <pc:docMk/>
            <pc:sldMk cId="3455804352" sldId="273"/>
            <ac:graphicFrameMk id="11" creationId="{5DF4B508-446F-91DE-56FB-A85F374D3C44}"/>
          </ac:graphicFrameMkLst>
        </pc:graphicFrameChg>
        <pc:picChg chg="add del mod ord modCrop">
          <ac:chgData name="steve cope" userId="d0e42b6da0716043" providerId="LiveId" clId="{E88E4867-F026-4B1F-87F7-28686F1D7335}" dt="2022-07-20T20:56:52.885" v="2000" actId="478"/>
          <ac:picMkLst>
            <pc:docMk/>
            <pc:sldMk cId="3455804352" sldId="273"/>
            <ac:picMk id="5" creationId="{8BA35127-DD7A-FCEA-60B6-B1C4F1A72D5C}"/>
          </ac:picMkLst>
        </pc:picChg>
        <pc:picChg chg="del">
          <ac:chgData name="steve cope" userId="d0e42b6da0716043" providerId="LiveId" clId="{E88E4867-F026-4B1F-87F7-28686F1D7335}" dt="2022-07-20T20:36:27.860" v="1287" actId="478"/>
          <ac:picMkLst>
            <pc:docMk/>
            <pc:sldMk cId="3455804352" sldId="273"/>
            <ac:picMk id="9" creationId="{EEFFD859-5D5A-C7D2-F6BB-DFC554B1CDCC}"/>
          </ac:picMkLst>
        </pc:picChg>
        <pc:picChg chg="add mod ord modCrop">
          <ac:chgData name="steve cope" userId="d0e42b6da0716043" providerId="LiveId" clId="{E88E4867-F026-4B1F-87F7-28686F1D7335}" dt="2022-07-23T15:36:41.691" v="2144" actId="1076"/>
          <ac:picMkLst>
            <pc:docMk/>
            <pc:sldMk cId="3455804352" sldId="273"/>
            <ac:picMk id="15" creationId="{4979F3E2-6C87-B087-4F5E-62D7DB6FDB07}"/>
          </ac:picMkLst>
        </pc:picChg>
      </pc:sldChg>
      <pc:sldChg chg="addSp delSp modSp add mod ord">
        <pc:chgData name="steve cope" userId="d0e42b6da0716043" providerId="LiveId" clId="{E88E4867-F026-4B1F-87F7-28686F1D7335}" dt="2022-07-20T20:58:50.806" v="2017" actId="1076"/>
        <pc:sldMkLst>
          <pc:docMk/>
          <pc:sldMk cId="2900049367" sldId="274"/>
        </pc:sldMkLst>
        <pc:spChg chg="mod">
          <ac:chgData name="steve cope" userId="d0e42b6da0716043" providerId="LiveId" clId="{E88E4867-F026-4B1F-87F7-28686F1D7335}" dt="2022-07-20T20:58:50.806" v="2017" actId="1076"/>
          <ac:spMkLst>
            <pc:docMk/>
            <pc:sldMk cId="2900049367" sldId="274"/>
            <ac:spMk id="2" creationId="{048FD91D-4F3B-0BF4-D13F-6D2574B16C9C}"/>
          </ac:spMkLst>
        </pc:spChg>
        <pc:spChg chg="del">
          <ac:chgData name="steve cope" userId="d0e42b6da0716043" providerId="LiveId" clId="{E88E4867-F026-4B1F-87F7-28686F1D7335}" dt="2022-07-20T20:55:09.658" v="1997" actId="26606"/>
          <ac:spMkLst>
            <pc:docMk/>
            <pc:sldMk cId="2900049367" sldId="274"/>
            <ac:spMk id="12" creationId="{68A4132F-DEC6-4332-A00C-A11AD4519B6C}"/>
          </ac:spMkLst>
        </pc:spChg>
        <pc:spChg chg="del">
          <ac:chgData name="steve cope" userId="d0e42b6da0716043" providerId="LiveId" clId="{E88E4867-F026-4B1F-87F7-28686F1D7335}" dt="2022-07-20T20:55:09.658" v="1997" actId="26606"/>
          <ac:spMkLst>
            <pc:docMk/>
            <pc:sldMk cId="2900049367" sldId="274"/>
            <ac:spMk id="14" creationId="{64965EAE-E41A-435F-B993-07E824B6C977}"/>
          </ac:spMkLst>
        </pc:spChg>
        <pc:spChg chg="mod ord">
          <ac:chgData name="steve cope" userId="d0e42b6da0716043" providerId="LiveId" clId="{E88E4867-F026-4B1F-87F7-28686F1D7335}" dt="2022-07-20T20:58:47.860" v="2016" actId="1076"/>
          <ac:spMkLst>
            <pc:docMk/>
            <pc:sldMk cId="2900049367" sldId="274"/>
            <ac:spMk id="15" creationId="{3FEF2477-EA2C-CE89-4647-ABA766F84784}"/>
          </ac:spMkLst>
        </pc:spChg>
        <pc:spChg chg="del">
          <ac:chgData name="steve cope" userId="d0e42b6da0716043" providerId="LiveId" clId="{E88E4867-F026-4B1F-87F7-28686F1D7335}" dt="2022-07-20T20:55:09.658" v="1997" actId="26606"/>
          <ac:spMkLst>
            <pc:docMk/>
            <pc:sldMk cId="2900049367" sldId="274"/>
            <ac:spMk id="16" creationId="{152F8994-E6D4-4311-9548-C3607BC43645}"/>
          </ac:spMkLst>
        </pc:spChg>
        <pc:spChg chg="add del">
          <ac:chgData name="steve cope" userId="d0e42b6da0716043" providerId="LiveId" clId="{E88E4867-F026-4B1F-87F7-28686F1D7335}" dt="2022-07-20T20:58:32.401" v="2014" actId="26606"/>
          <ac:spMkLst>
            <pc:docMk/>
            <pc:sldMk cId="2900049367" sldId="274"/>
            <ac:spMk id="21" creationId="{8F23F8A3-8FD7-4779-8323-FDC26BE99889}"/>
          </ac:spMkLst>
        </pc:spChg>
        <pc:spChg chg="add del">
          <ac:chgData name="steve cope" userId="d0e42b6da0716043" providerId="LiveId" clId="{E88E4867-F026-4B1F-87F7-28686F1D7335}" dt="2022-07-20T20:58:32.401" v="2014" actId="26606"/>
          <ac:spMkLst>
            <pc:docMk/>
            <pc:sldMk cId="2900049367" sldId="274"/>
            <ac:spMk id="23" creationId="{F605C4CC-A25C-416F-8333-7CB7DC97D870}"/>
          </ac:spMkLst>
        </pc:spChg>
        <pc:spChg chg="add">
          <ac:chgData name="steve cope" userId="d0e42b6da0716043" providerId="LiveId" clId="{E88E4867-F026-4B1F-87F7-28686F1D7335}" dt="2022-07-20T20:58:32.401" v="2014" actId="26606"/>
          <ac:spMkLst>
            <pc:docMk/>
            <pc:sldMk cId="2900049367" sldId="274"/>
            <ac:spMk id="28" creationId="{87A9A6A7-E39F-4FDE-84E7-DF614CAD5F5C}"/>
          </ac:spMkLst>
        </pc:spChg>
        <pc:spChg chg="add">
          <ac:chgData name="steve cope" userId="d0e42b6da0716043" providerId="LiveId" clId="{E88E4867-F026-4B1F-87F7-28686F1D7335}" dt="2022-07-20T20:58:32.401" v="2014" actId="26606"/>
          <ac:spMkLst>
            <pc:docMk/>
            <pc:sldMk cId="2900049367" sldId="274"/>
            <ac:spMk id="30" creationId="{1EFB6BDD-6CEB-4245-A31D-D56E4BEB0FDC}"/>
          </ac:spMkLst>
        </pc:spChg>
        <pc:picChg chg="add mod ord">
          <ac:chgData name="steve cope" userId="d0e42b6da0716043" providerId="LiveId" clId="{E88E4867-F026-4B1F-87F7-28686F1D7335}" dt="2022-07-20T20:58:32.401" v="2014" actId="26606"/>
          <ac:picMkLst>
            <pc:docMk/>
            <pc:sldMk cId="2900049367" sldId="274"/>
            <ac:picMk id="3" creationId="{62692264-C7A2-0FBB-3EDC-028992E09EF0}"/>
          </ac:picMkLst>
        </pc:picChg>
        <pc:picChg chg="del">
          <ac:chgData name="steve cope" userId="d0e42b6da0716043" providerId="LiveId" clId="{E88E4867-F026-4B1F-87F7-28686F1D7335}" dt="2022-07-20T20:54:49.857" v="1994" actId="478"/>
          <ac:picMkLst>
            <pc:docMk/>
            <pc:sldMk cId="2900049367" sldId="274"/>
            <ac:picMk id="8" creationId="{CE81BACB-E6BC-E6F7-FFFD-A4471E6785D1}"/>
          </ac:picMkLst>
        </pc:picChg>
        <pc:picChg chg="del">
          <ac:chgData name="steve cope" userId="d0e42b6da0716043" providerId="LiveId" clId="{E88E4867-F026-4B1F-87F7-28686F1D7335}" dt="2022-07-20T20:54:26.745" v="1987" actId="478"/>
          <ac:picMkLst>
            <pc:docMk/>
            <pc:sldMk cId="2900049367" sldId="274"/>
            <ac:picMk id="10" creationId="{C73F88BE-1122-ECF1-8834-D1A64906CAC8}"/>
          </ac:picMkLst>
        </pc:picChg>
      </pc:sldChg>
      <pc:sldChg chg="delSp modSp add mod ord modNotes modNotesTx">
        <pc:chgData name="steve cope" userId="d0e42b6da0716043" providerId="LiveId" clId="{E88E4867-F026-4B1F-87F7-28686F1D7335}" dt="2022-07-26T10:29:18.497" v="5367" actId="20577"/>
        <pc:sldMkLst>
          <pc:docMk/>
          <pc:sldMk cId="1157921609" sldId="275"/>
        </pc:sldMkLst>
        <pc:spChg chg="mod">
          <ac:chgData name="steve cope" userId="d0e42b6da0716043" providerId="LiveId" clId="{E88E4867-F026-4B1F-87F7-28686F1D7335}" dt="2022-07-23T19:02:16.286" v="4532" actId="404"/>
          <ac:spMkLst>
            <pc:docMk/>
            <pc:sldMk cId="1157921609" sldId="275"/>
            <ac:spMk id="2" creationId="{048FD91D-4F3B-0BF4-D13F-6D2574B16C9C}"/>
          </ac:spMkLst>
        </pc:spChg>
        <pc:spChg chg="del mod">
          <ac:chgData name="steve cope" userId="d0e42b6da0716043" providerId="LiveId" clId="{E88E4867-F026-4B1F-87F7-28686F1D7335}" dt="2022-07-23T17:34:55.080" v="3076" actId="478"/>
          <ac:spMkLst>
            <pc:docMk/>
            <pc:sldMk cId="1157921609" sldId="275"/>
            <ac:spMk id="7" creationId="{F788EBA9-B30B-6DF0-424F-46E5691928C5}"/>
          </ac:spMkLst>
        </pc:spChg>
        <pc:spChg chg="mod">
          <ac:chgData name="steve cope" userId="d0e42b6da0716043" providerId="LiveId" clId="{E88E4867-F026-4B1F-87F7-28686F1D7335}" dt="2022-07-26T10:29:18.497" v="5367" actId="20577"/>
          <ac:spMkLst>
            <pc:docMk/>
            <pc:sldMk cId="1157921609" sldId="275"/>
            <ac:spMk id="15" creationId="{3FEF2477-EA2C-CE89-4647-ABA766F84784}"/>
          </ac:spMkLst>
        </pc:spChg>
      </pc:sldChg>
      <pc:sldChg chg="add del ord">
        <pc:chgData name="steve cope" userId="d0e42b6da0716043" providerId="LiveId" clId="{E88E4867-F026-4B1F-87F7-28686F1D7335}" dt="2022-07-23T15:38:22.463" v="2149" actId="2890"/>
        <pc:sldMkLst>
          <pc:docMk/>
          <pc:sldMk cId="2542622104" sldId="275"/>
        </pc:sldMkLst>
      </pc:sldChg>
      <pc:sldChg chg="addSp delSp modSp add mod">
        <pc:chgData name="steve cope" userId="d0e42b6da0716043" providerId="LiveId" clId="{E88E4867-F026-4B1F-87F7-28686F1D7335}" dt="2022-07-23T18:55:02.274" v="4418" actId="1076"/>
        <pc:sldMkLst>
          <pc:docMk/>
          <pc:sldMk cId="172381002" sldId="276"/>
        </pc:sldMkLst>
        <pc:spChg chg="del">
          <ac:chgData name="steve cope" userId="d0e42b6da0716043" providerId="LiveId" clId="{E88E4867-F026-4B1F-87F7-28686F1D7335}" dt="2022-07-23T18:52:03.284" v="4385" actId="478"/>
          <ac:spMkLst>
            <pc:docMk/>
            <pc:sldMk cId="172381002" sldId="276"/>
            <ac:spMk id="2" creationId="{5F00E0C5-7A3D-CA29-F297-EFB8CD383AF3}"/>
          </ac:spMkLst>
        </pc:spChg>
        <pc:spChg chg="del">
          <ac:chgData name="steve cope" userId="d0e42b6da0716043" providerId="LiveId" clId="{E88E4867-F026-4B1F-87F7-28686F1D7335}" dt="2022-07-23T18:51:54.183" v="4383" actId="478"/>
          <ac:spMkLst>
            <pc:docMk/>
            <pc:sldMk cId="172381002" sldId="276"/>
            <ac:spMk id="3" creationId="{394DAD92-9ACC-7DF8-2627-3FCA5F8FD25F}"/>
          </ac:spMkLst>
        </pc:spChg>
        <pc:spChg chg="add del mod">
          <ac:chgData name="steve cope" userId="d0e42b6da0716043" providerId="LiveId" clId="{E88E4867-F026-4B1F-87F7-28686F1D7335}" dt="2022-07-23T18:51:57.096" v="4384" actId="478"/>
          <ac:spMkLst>
            <pc:docMk/>
            <pc:sldMk cId="172381002" sldId="276"/>
            <ac:spMk id="5" creationId="{C9FB6014-18C1-D1CE-D2F0-25DD11900B5C}"/>
          </ac:spMkLst>
        </pc:spChg>
        <pc:spChg chg="del">
          <ac:chgData name="steve cope" userId="d0e42b6da0716043" providerId="LiveId" clId="{E88E4867-F026-4B1F-87F7-28686F1D7335}" dt="2022-07-23T18:52:57.629" v="4397" actId="478"/>
          <ac:spMkLst>
            <pc:docMk/>
            <pc:sldMk cId="172381002" sldId="276"/>
            <ac:spMk id="10" creationId="{5231D18F-44CF-311F-58BD-2FAC64A2895D}"/>
          </ac:spMkLst>
        </pc:spChg>
        <pc:spChg chg="del mod">
          <ac:chgData name="steve cope" userId="d0e42b6da0716043" providerId="LiveId" clId="{E88E4867-F026-4B1F-87F7-28686F1D7335}" dt="2022-07-23T18:51:50.618" v="4382" actId="478"/>
          <ac:spMkLst>
            <pc:docMk/>
            <pc:sldMk cId="172381002" sldId="276"/>
            <ac:spMk id="12" creationId="{C2896F09-233E-E362-E09E-408A21ECFDC2}"/>
          </ac:spMkLst>
        </pc:spChg>
        <pc:spChg chg="add mod">
          <ac:chgData name="steve cope" userId="d0e42b6da0716043" providerId="LiveId" clId="{E88E4867-F026-4B1F-87F7-28686F1D7335}" dt="2022-07-23T18:52:20.798" v="4389" actId="1076"/>
          <ac:spMkLst>
            <pc:docMk/>
            <pc:sldMk cId="172381002" sldId="276"/>
            <ac:spMk id="14" creationId="{59E83472-4566-51F8-23F1-5918CFB444DA}"/>
          </ac:spMkLst>
        </pc:spChg>
        <pc:spChg chg="add mod">
          <ac:chgData name="steve cope" userId="d0e42b6da0716043" providerId="LiveId" clId="{E88E4867-F026-4B1F-87F7-28686F1D7335}" dt="2022-07-23T18:52:39.521" v="4393" actId="1076"/>
          <ac:spMkLst>
            <pc:docMk/>
            <pc:sldMk cId="172381002" sldId="276"/>
            <ac:spMk id="15" creationId="{48E1D9EC-5A96-FBD5-191F-0C841AB1F53B}"/>
          </ac:spMkLst>
        </pc:spChg>
        <pc:grpChg chg="add del mod">
          <ac:chgData name="steve cope" userId="d0e42b6da0716043" providerId="LiveId" clId="{E88E4867-F026-4B1F-87F7-28686F1D7335}" dt="2022-07-23T18:53:08.191" v="4399" actId="165"/>
          <ac:grpSpMkLst>
            <pc:docMk/>
            <pc:sldMk cId="172381002" sldId="276"/>
            <ac:grpSpMk id="16" creationId="{3F9050A9-0E71-A9DE-B40B-D3569C84AEA0}"/>
          </ac:grpSpMkLst>
        </pc:grpChg>
        <pc:graphicFrameChg chg="del">
          <ac:chgData name="steve cope" userId="d0e42b6da0716043" providerId="LiveId" clId="{E88E4867-F026-4B1F-87F7-28686F1D7335}" dt="2022-07-23T18:52:51.512" v="4395" actId="478"/>
          <ac:graphicFrameMkLst>
            <pc:docMk/>
            <pc:sldMk cId="172381002" sldId="276"/>
            <ac:graphicFrameMk id="11" creationId="{5DF4B508-446F-91DE-56FB-A85F374D3C44}"/>
          </ac:graphicFrameMkLst>
        </pc:graphicFrameChg>
        <pc:picChg chg="del">
          <ac:chgData name="steve cope" userId="d0e42b6da0716043" providerId="LiveId" clId="{E88E4867-F026-4B1F-87F7-28686F1D7335}" dt="2022-07-23T18:52:53.809" v="4396" actId="478"/>
          <ac:picMkLst>
            <pc:docMk/>
            <pc:sldMk cId="172381002" sldId="276"/>
            <ac:picMk id="9" creationId="{EEFFD859-5D5A-C7D2-F6BB-DFC554B1CDCC}"/>
          </ac:picMkLst>
        </pc:picChg>
        <pc:picChg chg="mod topLvl">
          <ac:chgData name="steve cope" userId="d0e42b6da0716043" providerId="LiveId" clId="{E88E4867-F026-4B1F-87F7-28686F1D7335}" dt="2022-07-23T18:54:58.277" v="4416" actId="1076"/>
          <ac:picMkLst>
            <pc:docMk/>
            <pc:sldMk cId="172381002" sldId="276"/>
            <ac:picMk id="17" creationId="{C1B22905-8316-C7A5-568E-49BE79C1E076}"/>
          </ac:picMkLst>
        </pc:picChg>
        <pc:picChg chg="mod topLvl">
          <ac:chgData name="steve cope" userId="d0e42b6da0716043" providerId="LiveId" clId="{E88E4867-F026-4B1F-87F7-28686F1D7335}" dt="2022-07-23T18:55:00.272" v="4417" actId="1076"/>
          <ac:picMkLst>
            <pc:docMk/>
            <pc:sldMk cId="172381002" sldId="276"/>
            <ac:picMk id="18" creationId="{F7C264B4-E47E-55E5-7A03-54FDA4B9F37B}"/>
          </ac:picMkLst>
        </pc:picChg>
        <pc:picChg chg="mod topLvl">
          <ac:chgData name="steve cope" userId="d0e42b6da0716043" providerId="LiveId" clId="{E88E4867-F026-4B1F-87F7-28686F1D7335}" dt="2022-07-23T18:55:02.274" v="4418" actId="1076"/>
          <ac:picMkLst>
            <pc:docMk/>
            <pc:sldMk cId="172381002" sldId="276"/>
            <ac:picMk id="19" creationId="{71F09662-5C51-7871-A92E-566E62EA061F}"/>
          </ac:picMkLst>
        </pc:picChg>
      </pc:sldChg>
      <pc:sldChg chg="addSp delSp modSp add mod">
        <pc:chgData name="steve cope" userId="d0e42b6da0716043" providerId="LiveId" clId="{E88E4867-F026-4B1F-87F7-28686F1D7335}" dt="2022-07-23T18:58:16.551" v="4446" actId="207"/>
        <pc:sldMkLst>
          <pc:docMk/>
          <pc:sldMk cId="1873176129" sldId="277"/>
        </pc:sldMkLst>
        <pc:spChg chg="add del mod">
          <ac:chgData name="steve cope" userId="d0e42b6da0716043" providerId="LiveId" clId="{E88E4867-F026-4B1F-87F7-28686F1D7335}" dt="2022-07-23T18:56:40.074" v="4428" actId="478"/>
          <ac:spMkLst>
            <pc:docMk/>
            <pc:sldMk cId="1873176129" sldId="277"/>
            <ac:spMk id="3" creationId="{41920AD9-1E5C-F26C-81D4-58F4094C499D}"/>
          </ac:spMkLst>
        </pc:spChg>
        <pc:spChg chg="mod">
          <ac:chgData name="steve cope" userId="d0e42b6da0716043" providerId="LiveId" clId="{E88E4867-F026-4B1F-87F7-28686F1D7335}" dt="2022-07-23T18:57:45.770" v="4439" actId="1076"/>
          <ac:spMkLst>
            <pc:docMk/>
            <pc:sldMk cId="1873176129" sldId="277"/>
            <ac:spMk id="14" creationId="{59E83472-4566-51F8-23F1-5918CFB444DA}"/>
          </ac:spMkLst>
        </pc:spChg>
        <pc:spChg chg="del">
          <ac:chgData name="steve cope" userId="d0e42b6da0716043" providerId="LiveId" clId="{E88E4867-F026-4B1F-87F7-28686F1D7335}" dt="2022-07-23T18:56:37.820" v="4427" actId="478"/>
          <ac:spMkLst>
            <pc:docMk/>
            <pc:sldMk cId="1873176129" sldId="277"/>
            <ac:spMk id="15" creationId="{48E1D9EC-5A96-FBD5-191F-0C841AB1F53B}"/>
          </ac:spMkLst>
        </pc:spChg>
        <pc:spChg chg="mod">
          <ac:chgData name="steve cope" userId="d0e42b6da0716043" providerId="LiveId" clId="{E88E4867-F026-4B1F-87F7-28686F1D7335}" dt="2022-07-23T18:57:13.728" v="4434"/>
          <ac:spMkLst>
            <pc:docMk/>
            <pc:sldMk cId="1873176129" sldId="277"/>
            <ac:spMk id="26" creationId="{6623E16B-A46C-D502-77E1-79015A40C9F3}"/>
          </ac:spMkLst>
        </pc:spChg>
        <pc:spChg chg="mod">
          <ac:chgData name="steve cope" userId="d0e42b6da0716043" providerId="LiveId" clId="{E88E4867-F026-4B1F-87F7-28686F1D7335}" dt="2022-07-23T18:58:07.616" v="4444" actId="207"/>
          <ac:spMkLst>
            <pc:docMk/>
            <pc:sldMk cId="1873176129" sldId="277"/>
            <ac:spMk id="27" creationId="{F1383D93-5F7F-E226-C431-454A46477290}"/>
          </ac:spMkLst>
        </pc:spChg>
        <pc:spChg chg="mod">
          <ac:chgData name="steve cope" userId="d0e42b6da0716043" providerId="LiveId" clId="{E88E4867-F026-4B1F-87F7-28686F1D7335}" dt="2022-07-23T18:57:13.728" v="4434"/>
          <ac:spMkLst>
            <pc:docMk/>
            <pc:sldMk cId="1873176129" sldId="277"/>
            <ac:spMk id="28" creationId="{D6F2EB49-7E7E-C691-27A2-EDA7C3F2605A}"/>
          </ac:spMkLst>
        </pc:spChg>
        <pc:spChg chg="mod">
          <ac:chgData name="steve cope" userId="d0e42b6da0716043" providerId="LiveId" clId="{E88E4867-F026-4B1F-87F7-28686F1D7335}" dt="2022-07-23T18:58:16.551" v="4446" actId="207"/>
          <ac:spMkLst>
            <pc:docMk/>
            <pc:sldMk cId="1873176129" sldId="277"/>
            <ac:spMk id="29" creationId="{7941E1C8-281C-8C7F-5C5B-8D40B5895D29}"/>
          </ac:spMkLst>
        </pc:spChg>
        <pc:spChg chg="mod">
          <ac:chgData name="steve cope" userId="d0e42b6da0716043" providerId="LiveId" clId="{E88E4867-F026-4B1F-87F7-28686F1D7335}" dt="2022-07-23T18:57:13.728" v="4434"/>
          <ac:spMkLst>
            <pc:docMk/>
            <pc:sldMk cId="1873176129" sldId="277"/>
            <ac:spMk id="30" creationId="{F4A4C8A2-67F1-3C5C-C16E-5A5FDEC85A6A}"/>
          </ac:spMkLst>
        </pc:spChg>
        <pc:spChg chg="mod">
          <ac:chgData name="steve cope" userId="d0e42b6da0716043" providerId="LiveId" clId="{E88E4867-F026-4B1F-87F7-28686F1D7335}" dt="2022-07-23T18:57:54.730" v="4441" actId="207"/>
          <ac:spMkLst>
            <pc:docMk/>
            <pc:sldMk cId="1873176129" sldId="277"/>
            <ac:spMk id="31" creationId="{BFEFCBF4-494B-3F0C-BCFC-062882DEDF8F}"/>
          </ac:spMkLst>
        </pc:spChg>
        <pc:spChg chg="mod">
          <ac:chgData name="steve cope" userId="d0e42b6da0716043" providerId="LiveId" clId="{E88E4867-F026-4B1F-87F7-28686F1D7335}" dt="2022-07-23T18:57:13.728" v="4434"/>
          <ac:spMkLst>
            <pc:docMk/>
            <pc:sldMk cId="1873176129" sldId="277"/>
            <ac:spMk id="32" creationId="{3A61335C-56C8-878D-EA77-7AF9408A539A}"/>
          </ac:spMkLst>
        </pc:spChg>
        <pc:spChg chg="mod">
          <ac:chgData name="steve cope" userId="d0e42b6da0716043" providerId="LiveId" clId="{E88E4867-F026-4B1F-87F7-28686F1D7335}" dt="2022-07-23T18:57:59.559" v="4442" actId="207"/>
          <ac:spMkLst>
            <pc:docMk/>
            <pc:sldMk cId="1873176129" sldId="277"/>
            <ac:spMk id="33" creationId="{0F0F65A2-10DC-B73A-8613-46D5DB4A8DFC}"/>
          </ac:spMkLst>
        </pc:spChg>
        <pc:spChg chg="mod">
          <ac:chgData name="steve cope" userId="d0e42b6da0716043" providerId="LiveId" clId="{E88E4867-F026-4B1F-87F7-28686F1D7335}" dt="2022-07-23T18:57:13.728" v="4434"/>
          <ac:spMkLst>
            <pc:docMk/>
            <pc:sldMk cId="1873176129" sldId="277"/>
            <ac:spMk id="34" creationId="{AE0CF5E6-0BCF-BE95-F7E3-8E16E7C9B5F1}"/>
          </ac:spMkLst>
        </pc:spChg>
        <pc:spChg chg="mod">
          <ac:chgData name="steve cope" userId="d0e42b6da0716043" providerId="LiveId" clId="{E88E4867-F026-4B1F-87F7-28686F1D7335}" dt="2022-07-23T18:58:12.882" v="4445" actId="207"/>
          <ac:spMkLst>
            <pc:docMk/>
            <pc:sldMk cId="1873176129" sldId="277"/>
            <ac:spMk id="35" creationId="{25465ED1-484B-C767-7323-D9C2092BF8C0}"/>
          </ac:spMkLst>
        </pc:spChg>
        <pc:spChg chg="mod">
          <ac:chgData name="steve cope" userId="d0e42b6da0716043" providerId="LiveId" clId="{E88E4867-F026-4B1F-87F7-28686F1D7335}" dt="2022-07-23T18:57:13.728" v="4434"/>
          <ac:spMkLst>
            <pc:docMk/>
            <pc:sldMk cId="1873176129" sldId="277"/>
            <ac:spMk id="36" creationId="{2E3F9F9D-6349-8C86-46DC-0A8A4DFDF77B}"/>
          </ac:spMkLst>
        </pc:spChg>
        <pc:spChg chg="mod">
          <ac:chgData name="steve cope" userId="d0e42b6da0716043" providerId="LiveId" clId="{E88E4867-F026-4B1F-87F7-28686F1D7335}" dt="2022-07-23T18:58:03.370" v="4443" actId="207"/>
          <ac:spMkLst>
            <pc:docMk/>
            <pc:sldMk cId="1873176129" sldId="277"/>
            <ac:spMk id="37" creationId="{546D8121-FAB1-C85C-9AB1-F65DBAB5D6BD}"/>
          </ac:spMkLst>
        </pc:spChg>
        <pc:grpChg chg="add mod">
          <ac:chgData name="steve cope" userId="d0e42b6da0716043" providerId="LiveId" clId="{E88E4867-F026-4B1F-87F7-28686F1D7335}" dt="2022-07-23T18:57:13.728" v="4434"/>
          <ac:grpSpMkLst>
            <pc:docMk/>
            <pc:sldMk cId="1873176129" sldId="277"/>
            <ac:grpSpMk id="12" creationId="{1AACDCE7-0FD5-FD9C-CD73-2791BB699E3C}"/>
          </ac:grpSpMkLst>
        </pc:grpChg>
        <pc:grpChg chg="mod">
          <ac:chgData name="steve cope" userId="d0e42b6da0716043" providerId="LiveId" clId="{E88E4867-F026-4B1F-87F7-28686F1D7335}" dt="2022-07-23T18:57:13.728" v="4434"/>
          <ac:grpSpMkLst>
            <pc:docMk/>
            <pc:sldMk cId="1873176129" sldId="277"/>
            <ac:grpSpMk id="20" creationId="{53E9D4E7-8295-1DD9-48A4-CBBD27CCD7CD}"/>
          </ac:grpSpMkLst>
        </pc:grpChg>
        <pc:grpChg chg="mod">
          <ac:chgData name="steve cope" userId="d0e42b6da0716043" providerId="LiveId" clId="{E88E4867-F026-4B1F-87F7-28686F1D7335}" dt="2022-07-23T18:57:13.728" v="4434"/>
          <ac:grpSpMkLst>
            <pc:docMk/>
            <pc:sldMk cId="1873176129" sldId="277"/>
            <ac:grpSpMk id="21" creationId="{EA6B3C55-E7ED-4E7B-BECB-0829880CAF21}"/>
          </ac:grpSpMkLst>
        </pc:grpChg>
        <pc:grpChg chg="mod">
          <ac:chgData name="steve cope" userId="d0e42b6da0716043" providerId="LiveId" clId="{E88E4867-F026-4B1F-87F7-28686F1D7335}" dt="2022-07-23T18:57:13.728" v="4434"/>
          <ac:grpSpMkLst>
            <pc:docMk/>
            <pc:sldMk cId="1873176129" sldId="277"/>
            <ac:grpSpMk id="22" creationId="{1CB3350C-2374-9F25-AE5C-72F368199E34}"/>
          </ac:grpSpMkLst>
        </pc:grpChg>
        <pc:grpChg chg="mod">
          <ac:chgData name="steve cope" userId="d0e42b6da0716043" providerId="LiveId" clId="{E88E4867-F026-4B1F-87F7-28686F1D7335}" dt="2022-07-23T18:57:13.728" v="4434"/>
          <ac:grpSpMkLst>
            <pc:docMk/>
            <pc:sldMk cId="1873176129" sldId="277"/>
            <ac:grpSpMk id="23" creationId="{6A3C4224-DDF5-E1EC-F537-E877D68E5CE4}"/>
          </ac:grpSpMkLst>
        </pc:grpChg>
        <pc:grpChg chg="mod">
          <ac:chgData name="steve cope" userId="d0e42b6da0716043" providerId="LiveId" clId="{E88E4867-F026-4B1F-87F7-28686F1D7335}" dt="2022-07-23T18:57:13.728" v="4434"/>
          <ac:grpSpMkLst>
            <pc:docMk/>
            <pc:sldMk cId="1873176129" sldId="277"/>
            <ac:grpSpMk id="24" creationId="{F5E54480-05AA-55F9-59E8-F83086261593}"/>
          </ac:grpSpMkLst>
        </pc:grpChg>
        <pc:grpChg chg="mod">
          <ac:chgData name="steve cope" userId="d0e42b6da0716043" providerId="LiveId" clId="{E88E4867-F026-4B1F-87F7-28686F1D7335}" dt="2022-07-23T18:57:13.728" v="4434"/>
          <ac:grpSpMkLst>
            <pc:docMk/>
            <pc:sldMk cId="1873176129" sldId="277"/>
            <ac:grpSpMk id="25" creationId="{F9D3738E-2C74-12BA-7885-40258C7DBEE3}"/>
          </ac:grpSpMkLst>
        </pc:grpChg>
        <pc:picChg chg="mod">
          <ac:chgData name="steve cope" userId="d0e42b6da0716043" providerId="LiveId" clId="{E88E4867-F026-4B1F-87F7-28686F1D7335}" dt="2022-07-23T18:57:13.728" v="4434"/>
          <ac:picMkLst>
            <pc:docMk/>
            <pc:sldMk cId="1873176129" sldId="277"/>
            <ac:picMk id="16" creationId="{91693311-023D-371F-152A-C0895D24EC20}"/>
          </ac:picMkLst>
        </pc:picChg>
        <pc:picChg chg="del">
          <ac:chgData name="steve cope" userId="d0e42b6da0716043" providerId="LiveId" clId="{E88E4867-F026-4B1F-87F7-28686F1D7335}" dt="2022-07-23T18:56:41.323" v="4429" actId="478"/>
          <ac:picMkLst>
            <pc:docMk/>
            <pc:sldMk cId="1873176129" sldId="277"/>
            <ac:picMk id="17" creationId="{C1B22905-8316-C7A5-568E-49BE79C1E076}"/>
          </ac:picMkLst>
        </pc:picChg>
        <pc:picChg chg="del">
          <ac:chgData name="steve cope" userId="d0e42b6da0716043" providerId="LiveId" clId="{E88E4867-F026-4B1F-87F7-28686F1D7335}" dt="2022-07-23T18:56:42.144" v="4430" actId="478"/>
          <ac:picMkLst>
            <pc:docMk/>
            <pc:sldMk cId="1873176129" sldId="277"/>
            <ac:picMk id="18" creationId="{F7C264B4-E47E-55E5-7A03-54FDA4B9F37B}"/>
          </ac:picMkLst>
        </pc:picChg>
        <pc:picChg chg="del">
          <ac:chgData name="steve cope" userId="d0e42b6da0716043" providerId="LiveId" clId="{E88E4867-F026-4B1F-87F7-28686F1D7335}" dt="2022-07-23T18:56:42.994" v="4431" actId="478"/>
          <ac:picMkLst>
            <pc:docMk/>
            <pc:sldMk cId="1873176129" sldId="277"/>
            <ac:picMk id="19" creationId="{71F09662-5C51-7871-A92E-566E62EA061F}"/>
          </ac:picMkLst>
        </pc:picChg>
      </pc:sldChg>
      <pc:sldChg chg="addSp delSp modSp add mod ord">
        <pc:chgData name="steve cope" userId="d0e42b6da0716043" providerId="LiveId" clId="{E88E4867-F026-4B1F-87F7-28686F1D7335}" dt="2022-07-26T10:34:26.783" v="5436" actId="33524"/>
        <pc:sldMkLst>
          <pc:docMk/>
          <pc:sldMk cId="3737099215" sldId="278"/>
        </pc:sldMkLst>
        <pc:spChg chg="mod">
          <ac:chgData name="steve cope" userId="d0e42b6da0716043" providerId="LiveId" clId="{E88E4867-F026-4B1F-87F7-28686F1D7335}" dt="2022-07-26T09:54:30.669" v="5030"/>
          <ac:spMkLst>
            <pc:docMk/>
            <pc:sldMk cId="3737099215" sldId="278"/>
            <ac:spMk id="2" creationId="{5F00E0C5-7A3D-CA29-F297-EFB8CD383AF3}"/>
          </ac:spMkLst>
        </pc:spChg>
        <pc:spChg chg="del">
          <ac:chgData name="steve cope" userId="d0e42b6da0716043" providerId="LiveId" clId="{E88E4867-F026-4B1F-87F7-28686F1D7335}" dt="2022-07-26T09:51:15.080" v="5014" actId="478"/>
          <ac:spMkLst>
            <pc:docMk/>
            <pc:sldMk cId="3737099215" sldId="278"/>
            <ac:spMk id="3" creationId="{394DAD92-9ACC-7DF8-2627-3FCA5F8FD25F}"/>
          </ac:spMkLst>
        </pc:spChg>
        <pc:spChg chg="add del mod">
          <ac:chgData name="steve cope" userId="d0e42b6da0716043" providerId="LiveId" clId="{E88E4867-F026-4B1F-87F7-28686F1D7335}" dt="2022-07-26T09:51:20.257" v="5015" actId="478"/>
          <ac:spMkLst>
            <pc:docMk/>
            <pc:sldMk cId="3737099215" sldId="278"/>
            <ac:spMk id="5" creationId="{F8D35D86-DE79-C8D3-A886-9DF676DB9D53}"/>
          </ac:spMkLst>
        </pc:spChg>
        <pc:spChg chg="del">
          <ac:chgData name="steve cope" userId="d0e42b6da0716043" providerId="LiveId" clId="{E88E4867-F026-4B1F-87F7-28686F1D7335}" dt="2022-07-26T09:51:22.578" v="5016" actId="478"/>
          <ac:spMkLst>
            <pc:docMk/>
            <pc:sldMk cId="3737099215" sldId="278"/>
            <ac:spMk id="8" creationId="{9F93CDC0-846F-8766-A532-44A18E443BE1}"/>
          </ac:spMkLst>
        </pc:spChg>
        <pc:spChg chg="add mod">
          <ac:chgData name="steve cope" userId="d0e42b6da0716043" providerId="LiveId" clId="{E88E4867-F026-4B1F-87F7-28686F1D7335}" dt="2022-07-26T10:34:26.783" v="5436" actId="33524"/>
          <ac:spMkLst>
            <pc:docMk/>
            <pc:sldMk cId="3737099215" sldId="278"/>
            <ac:spMk id="14" creationId="{37DCC97F-97A5-4EDC-2B52-09C54ECD732C}"/>
          </ac:spMkLst>
        </pc:spChg>
        <pc:spChg chg="del">
          <ac:chgData name="steve cope" userId="d0e42b6da0716043" providerId="LiveId" clId="{E88E4867-F026-4B1F-87F7-28686F1D7335}" dt="2022-07-26T09:51:25.025" v="5017" actId="478"/>
          <ac:spMkLst>
            <pc:docMk/>
            <pc:sldMk cId="3737099215" sldId="278"/>
            <ac:spMk id="16" creationId="{103006AC-F6A0-105B-5662-BC73BBD55E16}"/>
          </ac:spMkLst>
        </pc:spChg>
        <pc:picChg chg="mod">
          <ac:chgData name="steve cope" userId="d0e42b6da0716043" providerId="LiveId" clId="{E88E4867-F026-4B1F-87F7-28686F1D7335}" dt="2022-07-26T09:57:20.134" v="5054"/>
          <ac:picMkLst>
            <pc:docMk/>
            <pc:sldMk cId="3737099215" sldId="278"/>
            <ac:picMk id="15" creationId="{4979F3E2-6C87-B087-4F5E-62D7DB6FDB07}"/>
          </ac:picMkLst>
        </pc:picChg>
      </pc:sldChg>
      <pc:sldChg chg="add del ord">
        <pc:chgData name="steve cope" userId="d0e42b6da0716043" providerId="LiveId" clId="{E88E4867-F026-4B1F-87F7-28686F1D7335}" dt="2022-07-26T10:13:18.977" v="5168" actId="2696"/>
        <pc:sldMkLst>
          <pc:docMk/>
          <pc:sldMk cId="1370514705" sldId="279"/>
        </pc:sldMkLst>
      </pc:sldChg>
      <pc:sldChg chg="addSp delSp modSp add mod">
        <pc:chgData name="steve cope" userId="d0e42b6da0716043" providerId="LiveId" clId="{E88E4867-F026-4B1F-87F7-28686F1D7335}" dt="2022-07-26T09:59:51.444" v="5063" actId="13926"/>
        <pc:sldMkLst>
          <pc:docMk/>
          <pc:sldMk cId="4209926871" sldId="280"/>
        </pc:sldMkLst>
        <pc:spChg chg="del">
          <ac:chgData name="steve cope" userId="d0e42b6da0716043" providerId="LiveId" clId="{E88E4867-F026-4B1F-87F7-28686F1D7335}" dt="2022-07-26T09:59:18.959" v="5059" actId="478"/>
          <ac:spMkLst>
            <pc:docMk/>
            <pc:sldMk cId="4209926871" sldId="280"/>
            <ac:spMk id="2" creationId="{5F00E0C5-7A3D-CA29-F297-EFB8CD383AF3}"/>
          </ac:spMkLst>
        </pc:spChg>
        <pc:spChg chg="add del mod">
          <ac:chgData name="steve cope" userId="d0e42b6da0716043" providerId="LiveId" clId="{E88E4867-F026-4B1F-87F7-28686F1D7335}" dt="2022-07-26T09:59:25.115" v="5060" actId="478"/>
          <ac:spMkLst>
            <pc:docMk/>
            <pc:sldMk cId="4209926871" sldId="280"/>
            <ac:spMk id="4" creationId="{CC064085-89D2-D506-3F82-9575008A4CE3}"/>
          </ac:spMkLst>
        </pc:spChg>
        <pc:spChg chg="add mod">
          <ac:chgData name="steve cope" userId="d0e42b6da0716043" providerId="LiveId" clId="{E88E4867-F026-4B1F-87F7-28686F1D7335}" dt="2022-07-26T09:59:51.444" v="5063" actId="13926"/>
          <ac:spMkLst>
            <pc:docMk/>
            <pc:sldMk cId="4209926871" sldId="280"/>
            <ac:spMk id="10" creationId="{FF56BD5F-667C-1561-BCEA-634BB1DFD4AC}"/>
          </ac:spMkLst>
        </pc:spChg>
        <pc:spChg chg="add mod">
          <ac:chgData name="steve cope" userId="d0e42b6da0716043" providerId="LiveId" clId="{E88E4867-F026-4B1F-87F7-28686F1D7335}" dt="2022-07-26T09:59:25.874" v="5061"/>
          <ac:spMkLst>
            <pc:docMk/>
            <pc:sldMk cId="4209926871" sldId="280"/>
            <ac:spMk id="11" creationId="{12BE8293-04AD-DBEF-E26F-2CAA40A46A8C}"/>
          </ac:spMkLst>
        </pc:spChg>
        <pc:spChg chg="del mod">
          <ac:chgData name="steve cope" userId="d0e42b6da0716043" providerId="LiveId" clId="{E88E4867-F026-4B1F-87F7-28686F1D7335}" dt="2022-07-26T09:59:14.063" v="5058" actId="478"/>
          <ac:spMkLst>
            <pc:docMk/>
            <pc:sldMk cId="4209926871" sldId="280"/>
            <ac:spMk id="14" creationId="{37DCC97F-97A5-4EDC-2B52-09C54ECD732C}"/>
          </ac:spMkLst>
        </pc:spChg>
        <pc:picChg chg="add mod">
          <ac:chgData name="steve cope" userId="d0e42b6da0716043" providerId="LiveId" clId="{E88E4867-F026-4B1F-87F7-28686F1D7335}" dt="2022-07-26T09:59:25.874" v="5061"/>
          <ac:picMkLst>
            <pc:docMk/>
            <pc:sldMk cId="4209926871" sldId="280"/>
            <ac:picMk id="12" creationId="{DA3E45B9-3AE7-D60F-7E6B-CEF29734CF7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1E4EF8-5539-4855-AF41-B8EC60FB633F}" type="doc">
      <dgm:prSet loTypeId="urn:microsoft.com/office/officeart/2005/8/layout/radial6" loCatId="cycle" qsTypeId="urn:microsoft.com/office/officeart/2005/8/quickstyle/3d5" qsCatId="3D" csTypeId="urn:microsoft.com/office/officeart/2005/8/colors/colorful5" csCatId="colorful" phldr="1"/>
      <dgm:spPr/>
      <dgm:t>
        <a:bodyPr/>
        <a:lstStyle/>
        <a:p>
          <a:endParaRPr lang="en-GB"/>
        </a:p>
      </dgm:t>
    </dgm:pt>
    <dgm:pt modelId="{DA6D0067-9944-4C4E-90C1-189ED4391D4A}">
      <dgm:prSet phldrT="[Text]"/>
      <dgm:spPr/>
      <dgm:t>
        <a:bodyPr/>
        <a:lstStyle/>
        <a:p>
          <a:r>
            <a:rPr lang="en-US" dirty="0"/>
            <a:t>Change</a:t>
          </a:r>
          <a:endParaRPr lang="en-GB" dirty="0"/>
        </a:p>
      </dgm:t>
    </dgm:pt>
    <dgm:pt modelId="{5848F2AE-4EBC-4D8A-9331-A9FE37B0C2E6}" type="parTrans" cxnId="{52FF7965-F0A6-4CAB-9928-8AA2CBD36796}">
      <dgm:prSet/>
      <dgm:spPr/>
      <dgm:t>
        <a:bodyPr/>
        <a:lstStyle/>
        <a:p>
          <a:endParaRPr lang="en-GB"/>
        </a:p>
      </dgm:t>
    </dgm:pt>
    <dgm:pt modelId="{45671F99-E024-4462-86F1-E01148FB4E50}" type="sibTrans" cxnId="{52FF7965-F0A6-4CAB-9928-8AA2CBD36796}">
      <dgm:prSet/>
      <dgm:spPr/>
      <dgm:t>
        <a:bodyPr/>
        <a:lstStyle/>
        <a:p>
          <a:endParaRPr lang="en-GB"/>
        </a:p>
      </dgm:t>
    </dgm:pt>
    <dgm:pt modelId="{5A3A547B-1F26-4DB3-BF6A-EA74B529C8EA}">
      <dgm:prSet phldrT="[Text]"/>
      <dgm:spPr/>
      <dgm:t>
        <a:bodyPr/>
        <a:lstStyle/>
        <a:p>
          <a:r>
            <a:rPr lang="en-US" dirty="0"/>
            <a:t>Clarity</a:t>
          </a:r>
          <a:endParaRPr lang="en-GB" dirty="0"/>
        </a:p>
      </dgm:t>
    </dgm:pt>
    <dgm:pt modelId="{7197D94D-B07F-4FA2-8E81-4C14DC95ED4A}" type="parTrans" cxnId="{5E6D01C6-D922-438C-8953-8A612AED8C02}">
      <dgm:prSet/>
      <dgm:spPr/>
      <dgm:t>
        <a:bodyPr/>
        <a:lstStyle/>
        <a:p>
          <a:endParaRPr lang="en-GB"/>
        </a:p>
      </dgm:t>
    </dgm:pt>
    <dgm:pt modelId="{E17C5FFA-F7A0-48C7-B04F-B9D02B5E7E82}" type="sibTrans" cxnId="{5E6D01C6-D922-438C-8953-8A612AED8C02}">
      <dgm:prSet/>
      <dgm:spPr/>
      <dgm:t>
        <a:bodyPr/>
        <a:lstStyle/>
        <a:p>
          <a:endParaRPr lang="en-GB"/>
        </a:p>
      </dgm:t>
    </dgm:pt>
    <dgm:pt modelId="{E6CC99EE-70A8-45A6-B316-A8054ADC91DD}">
      <dgm:prSet phldrT="[Text]"/>
      <dgm:spPr/>
      <dgm:t>
        <a:bodyPr/>
        <a:lstStyle/>
        <a:p>
          <a:r>
            <a:rPr lang="en-US" dirty="0"/>
            <a:t>Focus</a:t>
          </a:r>
          <a:endParaRPr lang="en-GB" dirty="0"/>
        </a:p>
      </dgm:t>
    </dgm:pt>
    <dgm:pt modelId="{1AF3EFCC-4891-4296-841A-DC6F298055B5}" type="parTrans" cxnId="{DEB8AD53-AD94-4968-8BA7-30CE63F0851D}">
      <dgm:prSet/>
      <dgm:spPr/>
      <dgm:t>
        <a:bodyPr/>
        <a:lstStyle/>
        <a:p>
          <a:endParaRPr lang="en-GB"/>
        </a:p>
      </dgm:t>
    </dgm:pt>
    <dgm:pt modelId="{E9760343-B428-403F-8660-BB7B89B74898}" type="sibTrans" cxnId="{DEB8AD53-AD94-4968-8BA7-30CE63F0851D}">
      <dgm:prSet/>
      <dgm:spPr/>
      <dgm:t>
        <a:bodyPr/>
        <a:lstStyle/>
        <a:p>
          <a:endParaRPr lang="en-GB"/>
        </a:p>
      </dgm:t>
    </dgm:pt>
    <dgm:pt modelId="{F4D7CBA1-15B4-4F62-B8B9-383876D48890}">
      <dgm:prSet phldrT="[Text]"/>
      <dgm:spPr/>
      <dgm:t>
        <a:bodyPr/>
        <a:lstStyle/>
        <a:p>
          <a:r>
            <a:rPr lang="en-US" dirty="0"/>
            <a:t>Unity</a:t>
          </a:r>
          <a:endParaRPr lang="en-GB" dirty="0"/>
        </a:p>
      </dgm:t>
    </dgm:pt>
    <dgm:pt modelId="{AA39185C-257B-4B07-B7DF-74A77047C115}" type="parTrans" cxnId="{17684080-F689-46DD-9E13-54B1E16ED8FC}">
      <dgm:prSet/>
      <dgm:spPr/>
      <dgm:t>
        <a:bodyPr/>
        <a:lstStyle/>
        <a:p>
          <a:endParaRPr lang="en-GB"/>
        </a:p>
      </dgm:t>
    </dgm:pt>
    <dgm:pt modelId="{F381313C-EDBB-4AED-BBA9-3E4BC83A508D}" type="sibTrans" cxnId="{17684080-F689-46DD-9E13-54B1E16ED8FC}">
      <dgm:prSet/>
      <dgm:spPr/>
      <dgm:t>
        <a:bodyPr/>
        <a:lstStyle/>
        <a:p>
          <a:endParaRPr lang="en-GB"/>
        </a:p>
      </dgm:t>
    </dgm:pt>
    <dgm:pt modelId="{ACA7115F-48DE-4180-9C6F-62C95C263E5D}">
      <dgm:prSet phldrT="[Text]"/>
      <dgm:spPr/>
      <dgm:t>
        <a:bodyPr/>
        <a:lstStyle/>
        <a:p>
          <a:r>
            <a:rPr lang="en-US" dirty="0"/>
            <a:t>Action</a:t>
          </a:r>
          <a:endParaRPr lang="en-GB" dirty="0"/>
        </a:p>
      </dgm:t>
    </dgm:pt>
    <dgm:pt modelId="{AF44798A-3B52-410A-9589-2263C86C7B27}" type="parTrans" cxnId="{CAD0006A-88AC-42BD-954B-C41240E93FD4}">
      <dgm:prSet/>
      <dgm:spPr/>
      <dgm:t>
        <a:bodyPr/>
        <a:lstStyle/>
        <a:p>
          <a:endParaRPr lang="en-GB"/>
        </a:p>
      </dgm:t>
    </dgm:pt>
    <dgm:pt modelId="{468CBAFF-2172-49CA-AA02-35B8EB06046F}" type="sibTrans" cxnId="{CAD0006A-88AC-42BD-954B-C41240E93FD4}">
      <dgm:prSet/>
      <dgm:spPr/>
      <dgm:t>
        <a:bodyPr/>
        <a:lstStyle/>
        <a:p>
          <a:endParaRPr lang="en-GB"/>
        </a:p>
      </dgm:t>
    </dgm:pt>
    <dgm:pt modelId="{4B2E180C-8FDD-40BE-96AB-73243CC78F48}">
      <dgm:prSet phldrT="[Text]"/>
      <dgm:spPr/>
      <dgm:t>
        <a:bodyPr/>
        <a:lstStyle/>
        <a:p>
          <a:endParaRPr lang="en-GB" dirty="0"/>
        </a:p>
      </dgm:t>
    </dgm:pt>
    <dgm:pt modelId="{9F4C5906-BEF7-42EA-BC14-FD536BFBDB8B}" type="parTrans" cxnId="{06E86078-AB1E-4825-B00E-C3659C8D8DC8}">
      <dgm:prSet/>
      <dgm:spPr/>
      <dgm:t>
        <a:bodyPr/>
        <a:lstStyle/>
        <a:p>
          <a:endParaRPr lang="en-GB"/>
        </a:p>
      </dgm:t>
    </dgm:pt>
    <dgm:pt modelId="{F68D5CE3-7E96-4C96-B696-5FB6DFF16B12}" type="sibTrans" cxnId="{06E86078-AB1E-4825-B00E-C3659C8D8DC8}">
      <dgm:prSet/>
      <dgm:spPr/>
      <dgm:t>
        <a:bodyPr/>
        <a:lstStyle/>
        <a:p>
          <a:endParaRPr lang="en-GB"/>
        </a:p>
      </dgm:t>
    </dgm:pt>
    <dgm:pt modelId="{907D1C76-3C2B-4632-B8F3-F6BF321109A3}" type="pres">
      <dgm:prSet presAssocID="{EF1E4EF8-5539-4855-AF41-B8EC60FB633F}" presName="Name0" presStyleCnt="0">
        <dgm:presLayoutVars>
          <dgm:chMax val="1"/>
          <dgm:dir/>
          <dgm:animLvl val="ctr"/>
          <dgm:resizeHandles val="exact"/>
        </dgm:presLayoutVars>
      </dgm:prSet>
      <dgm:spPr/>
    </dgm:pt>
    <dgm:pt modelId="{0E8DA8B8-CE35-4842-9ECB-F19B02EAF3ED}" type="pres">
      <dgm:prSet presAssocID="{DA6D0067-9944-4C4E-90C1-189ED4391D4A}" presName="centerShape" presStyleLbl="node0" presStyleIdx="0" presStyleCnt="1"/>
      <dgm:spPr/>
    </dgm:pt>
    <dgm:pt modelId="{66BB50F9-B4AB-423C-8094-EAE5D3CCBFF1}" type="pres">
      <dgm:prSet presAssocID="{5A3A547B-1F26-4DB3-BF6A-EA74B529C8EA}" presName="node" presStyleLbl="node1" presStyleIdx="0" presStyleCnt="4">
        <dgm:presLayoutVars>
          <dgm:bulletEnabled val="1"/>
        </dgm:presLayoutVars>
      </dgm:prSet>
      <dgm:spPr/>
    </dgm:pt>
    <dgm:pt modelId="{A3EB636D-C21E-4532-85DC-7100C74F526A}" type="pres">
      <dgm:prSet presAssocID="{5A3A547B-1F26-4DB3-BF6A-EA74B529C8EA}" presName="dummy" presStyleCnt="0"/>
      <dgm:spPr/>
    </dgm:pt>
    <dgm:pt modelId="{1530FE2A-47BD-43E0-9FE6-F1DFBFEAD265}" type="pres">
      <dgm:prSet presAssocID="{E17C5FFA-F7A0-48C7-B04F-B9D02B5E7E82}" presName="sibTrans" presStyleLbl="sibTrans2D1" presStyleIdx="0" presStyleCnt="4"/>
      <dgm:spPr/>
    </dgm:pt>
    <dgm:pt modelId="{A87AA708-7F12-46DE-AF28-B48B6A49A6B4}" type="pres">
      <dgm:prSet presAssocID="{E6CC99EE-70A8-45A6-B316-A8054ADC91DD}" presName="node" presStyleLbl="node1" presStyleIdx="1" presStyleCnt="4">
        <dgm:presLayoutVars>
          <dgm:bulletEnabled val="1"/>
        </dgm:presLayoutVars>
      </dgm:prSet>
      <dgm:spPr/>
    </dgm:pt>
    <dgm:pt modelId="{8E9DE23B-44B8-483B-BA3A-879D7A1440E6}" type="pres">
      <dgm:prSet presAssocID="{E6CC99EE-70A8-45A6-B316-A8054ADC91DD}" presName="dummy" presStyleCnt="0"/>
      <dgm:spPr/>
    </dgm:pt>
    <dgm:pt modelId="{BEFDDC0E-A8F7-47B8-A254-BB6B3064D74C}" type="pres">
      <dgm:prSet presAssocID="{E9760343-B428-403F-8660-BB7B89B74898}" presName="sibTrans" presStyleLbl="sibTrans2D1" presStyleIdx="1" presStyleCnt="4"/>
      <dgm:spPr/>
    </dgm:pt>
    <dgm:pt modelId="{20209AC7-3AD6-45A2-A5EE-A6080D7CCCC1}" type="pres">
      <dgm:prSet presAssocID="{F4D7CBA1-15B4-4F62-B8B9-383876D48890}" presName="node" presStyleLbl="node1" presStyleIdx="2" presStyleCnt="4">
        <dgm:presLayoutVars>
          <dgm:bulletEnabled val="1"/>
        </dgm:presLayoutVars>
      </dgm:prSet>
      <dgm:spPr/>
    </dgm:pt>
    <dgm:pt modelId="{BAE18C5B-D930-4848-B521-2399C437D742}" type="pres">
      <dgm:prSet presAssocID="{F4D7CBA1-15B4-4F62-B8B9-383876D48890}" presName="dummy" presStyleCnt="0"/>
      <dgm:spPr/>
    </dgm:pt>
    <dgm:pt modelId="{19F9BF07-ED7F-43F1-81E5-36FD21EE2A6D}" type="pres">
      <dgm:prSet presAssocID="{F381313C-EDBB-4AED-BBA9-3E4BC83A508D}" presName="sibTrans" presStyleLbl="sibTrans2D1" presStyleIdx="2" presStyleCnt="4"/>
      <dgm:spPr/>
    </dgm:pt>
    <dgm:pt modelId="{AFED34A3-C2CC-4340-A6E3-0F92EC847BFC}" type="pres">
      <dgm:prSet presAssocID="{ACA7115F-48DE-4180-9C6F-62C95C263E5D}" presName="node" presStyleLbl="node1" presStyleIdx="3" presStyleCnt="4">
        <dgm:presLayoutVars>
          <dgm:bulletEnabled val="1"/>
        </dgm:presLayoutVars>
      </dgm:prSet>
      <dgm:spPr/>
    </dgm:pt>
    <dgm:pt modelId="{04A6D94F-96F1-4AC8-8788-E7D9F3E075F8}" type="pres">
      <dgm:prSet presAssocID="{ACA7115F-48DE-4180-9C6F-62C95C263E5D}" presName="dummy" presStyleCnt="0"/>
      <dgm:spPr/>
    </dgm:pt>
    <dgm:pt modelId="{6C118291-20C8-4DA4-8736-565D6D9B20BB}" type="pres">
      <dgm:prSet presAssocID="{468CBAFF-2172-49CA-AA02-35B8EB06046F}" presName="sibTrans" presStyleLbl="sibTrans2D1" presStyleIdx="3" presStyleCnt="4"/>
      <dgm:spPr/>
    </dgm:pt>
  </dgm:ptLst>
  <dgm:cxnLst>
    <dgm:cxn modelId="{7791B203-60B8-4CCA-913D-BCE2DB138976}" type="presOf" srcId="{E17C5FFA-F7A0-48C7-B04F-B9D02B5E7E82}" destId="{1530FE2A-47BD-43E0-9FE6-F1DFBFEAD265}" srcOrd="0" destOrd="0" presId="urn:microsoft.com/office/officeart/2005/8/layout/radial6"/>
    <dgm:cxn modelId="{7ADFD439-F47B-4821-88CE-8799BB3EB7A1}" type="presOf" srcId="{5A3A547B-1F26-4DB3-BF6A-EA74B529C8EA}" destId="{66BB50F9-B4AB-423C-8094-EAE5D3CCBFF1}" srcOrd="0" destOrd="0" presId="urn:microsoft.com/office/officeart/2005/8/layout/radial6"/>
    <dgm:cxn modelId="{790ED45B-E5B9-45C2-9B58-BCA7CCC2794C}" type="presOf" srcId="{E6CC99EE-70A8-45A6-B316-A8054ADC91DD}" destId="{A87AA708-7F12-46DE-AF28-B48B6A49A6B4}" srcOrd="0" destOrd="0" presId="urn:microsoft.com/office/officeart/2005/8/layout/radial6"/>
    <dgm:cxn modelId="{52FF7965-F0A6-4CAB-9928-8AA2CBD36796}" srcId="{EF1E4EF8-5539-4855-AF41-B8EC60FB633F}" destId="{DA6D0067-9944-4C4E-90C1-189ED4391D4A}" srcOrd="0" destOrd="0" parTransId="{5848F2AE-4EBC-4D8A-9331-A9FE37B0C2E6}" sibTransId="{45671F99-E024-4462-86F1-E01148FB4E50}"/>
    <dgm:cxn modelId="{CAD0006A-88AC-42BD-954B-C41240E93FD4}" srcId="{DA6D0067-9944-4C4E-90C1-189ED4391D4A}" destId="{ACA7115F-48DE-4180-9C6F-62C95C263E5D}" srcOrd="3" destOrd="0" parTransId="{AF44798A-3B52-410A-9589-2263C86C7B27}" sibTransId="{468CBAFF-2172-49CA-AA02-35B8EB06046F}"/>
    <dgm:cxn modelId="{DEB8AD53-AD94-4968-8BA7-30CE63F0851D}" srcId="{DA6D0067-9944-4C4E-90C1-189ED4391D4A}" destId="{E6CC99EE-70A8-45A6-B316-A8054ADC91DD}" srcOrd="1" destOrd="0" parTransId="{1AF3EFCC-4891-4296-841A-DC6F298055B5}" sibTransId="{E9760343-B428-403F-8660-BB7B89B74898}"/>
    <dgm:cxn modelId="{06E86078-AB1E-4825-B00E-C3659C8D8DC8}" srcId="{EF1E4EF8-5539-4855-AF41-B8EC60FB633F}" destId="{4B2E180C-8FDD-40BE-96AB-73243CC78F48}" srcOrd="1" destOrd="0" parTransId="{9F4C5906-BEF7-42EA-BC14-FD536BFBDB8B}" sibTransId="{F68D5CE3-7E96-4C96-B696-5FB6DFF16B12}"/>
    <dgm:cxn modelId="{17684080-F689-46DD-9E13-54B1E16ED8FC}" srcId="{DA6D0067-9944-4C4E-90C1-189ED4391D4A}" destId="{F4D7CBA1-15B4-4F62-B8B9-383876D48890}" srcOrd="2" destOrd="0" parTransId="{AA39185C-257B-4B07-B7DF-74A77047C115}" sibTransId="{F381313C-EDBB-4AED-BBA9-3E4BC83A508D}"/>
    <dgm:cxn modelId="{117C6C8E-86BF-47E3-9EAB-D0B070633D73}" type="presOf" srcId="{EF1E4EF8-5539-4855-AF41-B8EC60FB633F}" destId="{907D1C76-3C2B-4632-B8F3-F6BF321109A3}" srcOrd="0" destOrd="0" presId="urn:microsoft.com/office/officeart/2005/8/layout/radial6"/>
    <dgm:cxn modelId="{DCEA62A0-09C9-4AE6-A065-B68B803C108A}" type="presOf" srcId="{468CBAFF-2172-49CA-AA02-35B8EB06046F}" destId="{6C118291-20C8-4DA4-8736-565D6D9B20BB}" srcOrd="0" destOrd="0" presId="urn:microsoft.com/office/officeart/2005/8/layout/radial6"/>
    <dgm:cxn modelId="{A15CFABC-4CEF-458A-88EA-F0BE32A758C9}" type="presOf" srcId="{F381313C-EDBB-4AED-BBA9-3E4BC83A508D}" destId="{19F9BF07-ED7F-43F1-81E5-36FD21EE2A6D}" srcOrd="0" destOrd="0" presId="urn:microsoft.com/office/officeart/2005/8/layout/radial6"/>
    <dgm:cxn modelId="{5E6D01C6-D922-438C-8953-8A612AED8C02}" srcId="{DA6D0067-9944-4C4E-90C1-189ED4391D4A}" destId="{5A3A547B-1F26-4DB3-BF6A-EA74B529C8EA}" srcOrd="0" destOrd="0" parTransId="{7197D94D-B07F-4FA2-8E81-4C14DC95ED4A}" sibTransId="{E17C5FFA-F7A0-48C7-B04F-B9D02B5E7E82}"/>
    <dgm:cxn modelId="{4B3A72D1-A5D7-43C6-BA71-1F7E2EEB4692}" type="presOf" srcId="{E9760343-B428-403F-8660-BB7B89B74898}" destId="{BEFDDC0E-A8F7-47B8-A254-BB6B3064D74C}" srcOrd="0" destOrd="0" presId="urn:microsoft.com/office/officeart/2005/8/layout/radial6"/>
    <dgm:cxn modelId="{489AE5D4-27E6-4BD1-AE5E-D9139680CEC2}" type="presOf" srcId="{F4D7CBA1-15B4-4F62-B8B9-383876D48890}" destId="{20209AC7-3AD6-45A2-A5EE-A6080D7CCCC1}" srcOrd="0" destOrd="0" presId="urn:microsoft.com/office/officeart/2005/8/layout/radial6"/>
    <dgm:cxn modelId="{BC1B32ED-B02D-4A73-BC20-8ADFAB7ECE8F}" type="presOf" srcId="{DA6D0067-9944-4C4E-90C1-189ED4391D4A}" destId="{0E8DA8B8-CE35-4842-9ECB-F19B02EAF3ED}" srcOrd="0" destOrd="0" presId="urn:microsoft.com/office/officeart/2005/8/layout/radial6"/>
    <dgm:cxn modelId="{937A1CFB-9031-4956-ADD1-51F1C4200C43}" type="presOf" srcId="{ACA7115F-48DE-4180-9C6F-62C95C263E5D}" destId="{AFED34A3-C2CC-4340-A6E3-0F92EC847BFC}" srcOrd="0" destOrd="0" presId="urn:microsoft.com/office/officeart/2005/8/layout/radial6"/>
    <dgm:cxn modelId="{60AB551D-3AA4-400F-B004-DED9728F7420}" type="presParOf" srcId="{907D1C76-3C2B-4632-B8F3-F6BF321109A3}" destId="{0E8DA8B8-CE35-4842-9ECB-F19B02EAF3ED}" srcOrd="0" destOrd="0" presId="urn:microsoft.com/office/officeart/2005/8/layout/radial6"/>
    <dgm:cxn modelId="{E3C756EA-7B52-472E-9013-7C43474ADF95}" type="presParOf" srcId="{907D1C76-3C2B-4632-B8F3-F6BF321109A3}" destId="{66BB50F9-B4AB-423C-8094-EAE5D3CCBFF1}" srcOrd="1" destOrd="0" presId="urn:microsoft.com/office/officeart/2005/8/layout/radial6"/>
    <dgm:cxn modelId="{0C5258D5-ED46-4B8A-8924-72041DB19207}" type="presParOf" srcId="{907D1C76-3C2B-4632-B8F3-F6BF321109A3}" destId="{A3EB636D-C21E-4532-85DC-7100C74F526A}" srcOrd="2" destOrd="0" presId="urn:microsoft.com/office/officeart/2005/8/layout/radial6"/>
    <dgm:cxn modelId="{4DD7079C-882B-4EBD-8C3A-BB5BED69E0C3}" type="presParOf" srcId="{907D1C76-3C2B-4632-B8F3-F6BF321109A3}" destId="{1530FE2A-47BD-43E0-9FE6-F1DFBFEAD265}" srcOrd="3" destOrd="0" presId="urn:microsoft.com/office/officeart/2005/8/layout/radial6"/>
    <dgm:cxn modelId="{9AF65D3F-59C3-4183-B1A9-A454655BA881}" type="presParOf" srcId="{907D1C76-3C2B-4632-B8F3-F6BF321109A3}" destId="{A87AA708-7F12-46DE-AF28-B48B6A49A6B4}" srcOrd="4" destOrd="0" presId="urn:microsoft.com/office/officeart/2005/8/layout/radial6"/>
    <dgm:cxn modelId="{41ABC574-6019-42B9-AB62-A8FB27C02BA0}" type="presParOf" srcId="{907D1C76-3C2B-4632-B8F3-F6BF321109A3}" destId="{8E9DE23B-44B8-483B-BA3A-879D7A1440E6}" srcOrd="5" destOrd="0" presId="urn:microsoft.com/office/officeart/2005/8/layout/radial6"/>
    <dgm:cxn modelId="{72BC08F5-CEB6-4CDE-9EB1-AD62403C6192}" type="presParOf" srcId="{907D1C76-3C2B-4632-B8F3-F6BF321109A3}" destId="{BEFDDC0E-A8F7-47B8-A254-BB6B3064D74C}" srcOrd="6" destOrd="0" presId="urn:microsoft.com/office/officeart/2005/8/layout/radial6"/>
    <dgm:cxn modelId="{5E198FDC-D9C5-4213-85BF-7BA6C3140EC3}" type="presParOf" srcId="{907D1C76-3C2B-4632-B8F3-F6BF321109A3}" destId="{20209AC7-3AD6-45A2-A5EE-A6080D7CCCC1}" srcOrd="7" destOrd="0" presId="urn:microsoft.com/office/officeart/2005/8/layout/radial6"/>
    <dgm:cxn modelId="{0F6BC348-DD71-4C51-AE3A-26221B686930}" type="presParOf" srcId="{907D1C76-3C2B-4632-B8F3-F6BF321109A3}" destId="{BAE18C5B-D930-4848-B521-2399C437D742}" srcOrd="8" destOrd="0" presId="urn:microsoft.com/office/officeart/2005/8/layout/radial6"/>
    <dgm:cxn modelId="{5A6354DC-0BE7-4D7D-9E8C-5080449F23FD}" type="presParOf" srcId="{907D1C76-3C2B-4632-B8F3-F6BF321109A3}" destId="{19F9BF07-ED7F-43F1-81E5-36FD21EE2A6D}" srcOrd="9" destOrd="0" presId="urn:microsoft.com/office/officeart/2005/8/layout/radial6"/>
    <dgm:cxn modelId="{DA9F48DF-A525-4443-8B86-4FB56A212081}" type="presParOf" srcId="{907D1C76-3C2B-4632-B8F3-F6BF321109A3}" destId="{AFED34A3-C2CC-4340-A6E3-0F92EC847BFC}" srcOrd="10" destOrd="0" presId="urn:microsoft.com/office/officeart/2005/8/layout/radial6"/>
    <dgm:cxn modelId="{26706D55-A866-40A6-A64F-CF60912CFC3E}" type="presParOf" srcId="{907D1C76-3C2B-4632-B8F3-F6BF321109A3}" destId="{04A6D94F-96F1-4AC8-8788-E7D9F3E075F8}" srcOrd="11" destOrd="0" presId="urn:microsoft.com/office/officeart/2005/8/layout/radial6"/>
    <dgm:cxn modelId="{FF79D2BC-3665-4793-AF63-5684FB3D471B}" type="presParOf" srcId="{907D1C76-3C2B-4632-B8F3-F6BF321109A3}" destId="{6C118291-20C8-4DA4-8736-565D6D9B20BB}" srcOrd="12" destOrd="0" presId="urn:microsoft.com/office/officeart/2005/8/layout/radial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118291-20C8-4DA4-8736-565D6D9B20BB}">
      <dsp:nvSpPr>
        <dsp:cNvPr id="0" name=""/>
        <dsp:cNvSpPr/>
      </dsp:nvSpPr>
      <dsp:spPr>
        <a:xfrm>
          <a:off x="973023" y="367470"/>
          <a:ext cx="2457128" cy="2457128"/>
        </a:xfrm>
        <a:prstGeom prst="blockArc">
          <a:avLst>
            <a:gd name="adj1" fmla="val 10800000"/>
            <a:gd name="adj2" fmla="val 16200000"/>
            <a:gd name="adj3" fmla="val 4639"/>
          </a:avLst>
        </a:prstGeom>
        <a:solidFill>
          <a:schemeClr val="accent5">
            <a:hueOff val="-6758543"/>
            <a:satOff val="-17419"/>
            <a:lumOff val="-1176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19F9BF07-ED7F-43F1-81E5-36FD21EE2A6D}">
      <dsp:nvSpPr>
        <dsp:cNvPr id="0" name=""/>
        <dsp:cNvSpPr/>
      </dsp:nvSpPr>
      <dsp:spPr>
        <a:xfrm>
          <a:off x="973023" y="367470"/>
          <a:ext cx="2457128" cy="2457128"/>
        </a:xfrm>
        <a:prstGeom prst="blockArc">
          <a:avLst>
            <a:gd name="adj1" fmla="val 5400000"/>
            <a:gd name="adj2" fmla="val 10800000"/>
            <a:gd name="adj3" fmla="val 4639"/>
          </a:avLst>
        </a:prstGeom>
        <a:solidFill>
          <a:schemeClr val="accent5">
            <a:hueOff val="-4505695"/>
            <a:satOff val="-11613"/>
            <a:lumOff val="-784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BEFDDC0E-A8F7-47B8-A254-BB6B3064D74C}">
      <dsp:nvSpPr>
        <dsp:cNvPr id="0" name=""/>
        <dsp:cNvSpPr/>
      </dsp:nvSpPr>
      <dsp:spPr>
        <a:xfrm>
          <a:off x="973023" y="367470"/>
          <a:ext cx="2457128" cy="2457128"/>
        </a:xfrm>
        <a:prstGeom prst="blockArc">
          <a:avLst>
            <a:gd name="adj1" fmla="val 0"/>
            <a:gd name="adj2" fmla="val 5400000"/>
            <a:gd name="adj3" fmla="val 4639"/>
          </a:avLst>
        </a:prstGeom>
        <a:solidFill>
          <a:schemeClr val="accent5">
            <a:hueOff val="-2252848"/>
            <a:satOff val="-5806"/>
            <a:lumOff val="-3922"/>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1530FE2A-47BD-43E0-9FE6-F1DFBFEAD265}">
      <dsp:nvSpPr>
        <dsp:cNvPr id="0" name=""/>
        <dsp:cNvSpPr/>
      </dsp:nvSpPr>
      <dsp:spPr>
        <a:xfrm>
          <a:off x="973023" y="367470"/>
          <a:ext cx="2457128" cy="2457128"/>
        </a:xfrm>
        <a:prstGeom prst="blockArc">
          <a:avLst>
            <a:gd name="adj1" fmla="val 16200000"/>
            <a:gd name="adj2" fmla="val 0"/>
            <a:gd name="adj3" fmla="val 4639"/>
          </a:avLst>
        </a:prstGeom>
        <a:solidFill>
          <a:schemeClr val="accent5">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0E8DA8B8-CE35-4842-9ECB-F19B02EAF3ED}">
      <dsp:nvSpPr>
        <dsp:cNvPr id="0" name=""/>
        <dsp:cNvSpPr/>
      </dsp:nvSpPr>
      <dsp:spPr>
        <a:xfrm>
          <a:off x="1636141" y="1030588"/>
          <a:ext cx="1130893" cy="1130893"/>
        </a:xfrm>
        <a:prstGeom prst="ellipse">
          <a:avLst/>
        </a:prstGeom>
        <a:solidFill>
          <a:schemeClr val="accent4">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dirty="0"/>
            <a:t>Change</a:t>
          </a:r>
          <a:endParaRPr lang="en-GB" sz="1900" kern="1200" dirty="0"/>
        </a:p>
      </dsp:txBody>
      <dsp:txXfrm>
        <a:off x="1801756" y="1196203"/>
        <a:ext cx="799663" cy="799663"/>
      </dsp:txXfrm>
    </dsp:sp>
    <dsp:sp modelId="{66BB50F9-B4AB-423C-8094-EAE5D3CCBFF1}">
      <dsp:nvSpPr>
        <dsp:cNvPr id="0" name=""/>
        <dsp:cNvSpPr/>
      </dsp:nvSpPr>
      <dsp:spPr>
        <a:xfrm>
          <a:off x="1805775" y="156"/>
          <a:ext cx="791625" cy="791625"/>
        </a:xfrm>
        <a:prstGeom prst="ellipse">
          <a:avLst/>
        </a:prstGeom>
        <a:solidFill>
          <a:schemeClr val="accent5">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Clarity</a:t>
          </a:r>
          <a:endParaRPr lang="en-GB" sz="1500" kern="1200" dirty="0"/>
        </a:p>
      </dsp:txBody>
      <dsp:txXfrm>
        <a:off x="1921706" y="116087"/>
        <a:ext cx="559763" cy="559763"/>
      </dsp:txXfrm>
    </dsp:sp>
    <dsp:sp modelId="{A87AA708-7F12-46DE-AF28-B48B6A49A6B4}">
      <dsp:nvSpPr>
        <dsp:cNvPr id="0" name=""/>
        <dsp:cNvSpPr/>
      </dsp:nvSpPr>
      <dsp:spPr>
        <a:xfrm>
          <a:off x="3005840" y="1200222"/>
          <a:ext cx="791625" cy="791625"/>
        </a:xfrm>
        <a:prstGeom prst="ellipse">
          <a:avLst/>
        </a:prstGeom>
        <a:solidFill>
          <a:schemeClr val="accent5">
            <a:hueOff val="-2252848"/>
            <a:satOff val="-5806"/>
            <a:lumOff val="-3922"/>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Focus</a:t>
          </a:r>
          <a:endParaRPr lang="en-GB" sz="1500" kern="1200" dirty="0"/>
        </a:p>
      </dsp:txBody>
      <dsp:txXfrm>
        <a:off x="3121771" y="1316153"/>
        <a:ext cx="559763" cy="559763"/>
      </dsp:txXfrm>
    </dsp:sp>
    <dsp:sp modelId="{20209AC7-3AD6-45A2-A5EE-A6080D7CCCC1}">
      <dsp:nvSpPr>
        <dsp:cNvPr id="0" name=""/>
        <dsp:cNvSpPr/>
      </dsp:nvSpPr>
      <dsp:spPr>
        <a:xfrm>
          <a:off x="1805775" y="2400287"/>
          <a:ext cx="791625" cy="791625"/>
        </a:xfrm>
        <a:prstGeom prst="ellipse">
          <a:avLst/>
        </a:prstGeom>
        <a:solidFill>
          <a:schemeClr val="accent5">
            <a:hueOff val="-4505695"/>
            <a:satOff val="-11613"/>
            <a:lumOff val="-7843"/>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Unity</a:t>
          </a:r>
          <a:endParaRPr lang="en-GB" sz="1500" kern="1200" dirty="0"/>
        </a:p>
      </dsp:txBody>
      <dsp:txXfrm>
        <a:off x="1921706" y="2516218"/>
        <a:ext cx="559763" cy="559763"/>
      </dsp:txXfrm>
    </dsp:sp>
    <dsp:sp modelId="{AFED34A3-C2CC-4340-A6E3-0F92EC847BFC}">
      <dsp:nvSpPr>
        <dsp:cNvPr id="0" name=""/>
        <dsp:cNvSpPr/>
      </dsp:nvSpPr>
      <dsp:spPr>
        <a:xfrm>
          <a:off x="605709" y="1200222"/>
          <a:ext cx="791625" cy="791625"/>
        </a:xfrm>
        <a:prstGeom prst="ellipse">
          <a:avLst/>
        </a:prstGeom>
        <a:solidFill>
          <a:schemeClr val="accent5">
            <a:hueOff val="-6758543"/>
            <a:satOff val="-17419"/>
            <a:lumOff val="-11765"/>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Action</a:t>
          </a:r>
          <a:endParaRPr lang="en-GB" sz="1500" kern="1200" dirty="0"/>
        </a:p>
      </dsp:txBody>
      <dsp:txXfrm>
        <a:off x="721640" y="1316153"/>
        <a:ext cx="559763" cy="559763"/>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5F0778-BA9B-46EE-A49D-1DA6A5EA1355}" type="datetimeFigureOut">
              <a:rPr lang="en-GB" smtClean="0"/>
              <a:t>24/07/2022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E247EE-F74A-4A30-8CC2-AF5B6E36463C}" type="slidenum">
              <a:rPr lang="en-GB" smtClean="0"/>
              <a:t>‹#›</a:t>
            </a:fld>
            <a:endParaRPr lang="en-GB"/>
          </a:p>
        </p:txBody>
      </p:sp>
    </p:spTree>
    <p:extLst>
      <p:ext uri="{BB962C8B-B14F-4D97-AF65-F5344CB8AC3E}">
        <p14:creationId xmlns:p14="http://schemas.microsoft.com/office/powerpoint/2010/main" val="3836639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1</a:t>
            </a:fld>
            <a:endParaRPr lang="en-GB"/>
          </a:p>
        </p:txBody>
      </p:sp>
    </p:spTree>
    <p:extLst>
      <p:ext uri="{BB962C8B-B14F-4D97-AF65-F5344CB8AC3E}">
        <p14:creationId xmlns:p14="http://schemas.microsoft.com/office/powerpoint/2010/main" val="1471249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2</a:t>
            </a:fld>
            <a:endParaRPr lang="en-GB"/>
          </a:p>
        </p:txBody>
      </p:sp>
    </p:spTree>
    <p:extLst>
      <p:ext uri="{BB962C8B-B14F-4D97-AF65-F5344CB8AC3E}">
        <p14:creationId xmlns:p14="http://schemas.microsoft.com/office/powerpoint/2010/main" val="4265159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3</a:t>
            </a:fld>
            <a:endParaRPr lang="en-GB"/>
          </a:p>
        </p:txBody>
      </p:sp>
    </p:spTree>
    <p:extLst>
      <p:ext uri="{BB962C8B-B14F-4D97-AF65-F5344CB8AC3E}">
        <p14:creationId xmlns:p14="http://schemas.microsoft.com/office/powerpoint/2010/main" val="4201120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4</a:t>
            </a:fld>
            <a:endParaRPr lang="en-GB"/>
          </a:p>
        </p:txBody>
      </p:sp>
    </p:spTree>
    <p:extLst>
      <p:ext uri="{BB962C8B-B14F-4D97-AF65-F5344CB8AC3E}">
        <p14:creationId xmlns:p14="http://schemas.microsoft.com/office/powerpoint/2010/main" val="3665819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5</a:t>
            </a:fld>
            <a:endParaRPr lang="en-GB"/>
          </a:p>
        </p:txBody>
      </p:sp>
    </p:spTree>
    <p:extLst>
      <p:ext uri="{BB962C8B-B14F-4D97-AF65-F5344CB8AC3E}">
        <p14:creationId xmlns:p14="http://schemas.microsoft.com/office/powerpoint/2010/main" val="1796657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6</a:t>
            </a:fld>
            <a:endParaRPr lang="en-GB"/>
          </a:p>
        </p:txBody>
      </p:sp>
    </p:spTree>
    <p:extLst>
      <p:ext uri="{BB962C8B-B14F-4D97-AF65-F5344CB8AC3E}">
        <p14:creationId xmlns:p14="http://schemas.microsoft.com/office/powerpoint/2010/main" val="52312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7</a:t>
            </a:fld>
            <a:endParaRPr lang="en-GB"/>
          </a:p>
        </p:txBody>
      </p:sp>
    </p:spTree>
    <p:extLst>
      <p:ext uri="{BB962C8B-B14F-4D97-AF65-F5344CB8AC3E}">
        <p14:creationId xmlns:p14="http://schemas.microsoft.com/office/powerpoint/2010/main" val="1362715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8</a:t>
            </a:fld>
            <a:endParaRPr lang="en-GB"/>
          </a:p>
        </p:txBody>
      </p:sp>
    </p:spTree>
    <p:extLst>
      <p:ext uri="{BB962C8B-B14F-4D97-AF65-F5344CB8AC3E}">
        <p14:creationId xmlns:p14="http://schemas.microsoft.com/office/powerpoint/2010/main" val="30736781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9</a:t>
            </a:fld>
            <a:endParaRPr lang="en-GB"/>
          </a:p>
        </p:txBody>
      </p:sp>
    </p:spTree>
    <p:extLst>
      <p:ext uri="{BB962C8B-B14F-4D97-AF65-F5344CB8AC3E}">
        <p14:creationId xmlns:p14="http://schemas.microsoft.com/office/powerpoint/2010/main" val="979475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10</a:t>
            </a:fld>
            <a:endParaRPr lang="en-GB"/>
          </a:p>
        </p:txBody>
      </p:sp>
    </p:spTree>
    <p:extLst>
      <p:ext uri="{BB962C8B-B14F-4D97-AF65-F5344CB8AC3E}">
        <p14:creationId xmlns:p14="http://schemas.microsoft.com/office/powerpoint/2010/main" val="34594678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2058307"/>
          </a:xfrm>
        </p:spPr>
        <p:txBody>
          <a:bodyPr/>
          <a:lstStyle/>
          <a:p>
            <a:r>
              <a:rPr lang="en-US" sz="1200" dirty="0">
                <a:latin typeface="-apple-system"/>
              </a:rPr>
              <a:t>Getting the relevant standards, they over come this by using their networks contacts from pervious projects with the parasitical.</a:t>
            </a:r>
          </a:p>
          <a:p>
            <a:r>
              <a:rPr lang="en-GB" sz="1200" dirty="0"/>
              <a:t>They knew that they needed to get the paperwork in quick to as lot of companies would be doing the same and the staff numbers in the Auditing office could be affected. They were 2 weeks head of the competition</a:t>
            </a:r>
          </a:p>
          <a:p>
            <a:r>
              <a:rPr lang="en-GB" sz="1200" dirty="0"/>
              <a:t>Installing the machines and technology would need to be done quick. They setup the clean room and installed the machinery in just 4 weeks.</a:t>
            </a:r>
          </a:p>
          <a:p>
            <a:r>
              <a:rPr lang="en-GB" sz="1200" dirty="0"/>
              <a:t>Rototherm worked out that they wouldn’t be able to use their current workforce to manage both the new project and existing, so they employed nearly 250 staff on temporary contacts.</a:t>
            </a:r>
          </a:p>
          <a:p>
            <a:endParaRPr lang="en-GB" dirty="0"/>
          </a:p>
        </p:txBody>
      </p:sp>
      <p:sp>
        <p:nvSpPr>
          <p:cNvPr id="4" name="Slide Number Placeholder 3"/>
          <p:cNvSpPr>
            <a:spLocks noGrp="1"/>
          </p:cNvSpPr>
          <p:nvPr>
            <p:ph type="sldNum" sz="quarter" idx="5"/>
          </p:nvPr>
        </p:nvSpPr>
        <p:spPr/>
        <p:txBody>
          <a:bodyPr/>
          <a:lstStyle/>
          <a:p>
            <a:fld id="{79E247EE-F74A-4A30-8CC2-AF5B6E36463C}" type="slidenum">
              <a:rPr lang="en-GB" smtClean="0"/>
              <a:t>11</a:t>
            </a:fld>
            <a:endParaRPr lang="en-GB"/>
          </a:p>
        </p:txBody>
      </p:sp>
    </p:spTree>
    <p:extLst>
      <p:ext uri="{BB962C8B-B14F-4D97-AF65-F5344CB8AC3E}">
        <p14:creationId xmlns:p14="http://schemas.microsoft.com/office/powerpoint/2010/main" val="2571860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12</a:t>
            </a:fld>
            <a:endParaRPr lang="en-GB"/>
          </a:p>
        </p:txBody>
      </p:sp>
    </p:spTree>
    <p:extLst>
      <p:ext uri="{BB962C8B-B14F-4D97-AF65-F5344CB8AC3E}">
        <p14:creationId xmlns:p14="http://schemas.microsoft.com/office/powerpoint/2010/main" val="2852052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13</a:t>
            </a:fld>
            <a:endParaRPr lang="en-GB"/>
          </a:p>
        </p:txBody>
      </p:sp>
    </p:spTree>
    <p:extLst>
      <p:ext uri="{BB962C8B-B14F-4D97-AF65-F5344CB8AC3E}">
        <p14:creationId xmlns:p14="http://schemas.microsoft.com/office/powerpoint/2010/main" val="34466915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14</a:t>
            </a:fld>
            <a:endParaRPr lang="en-GB"/>
          </a:p>
        </p:txBody>
      </p:sp>
    </p:spTree>
    <p:extLst>
      <p:ext uri="{BB962C8B-B14F-4D97-AF65-F5344CB8AC3E}">
        <p14:creationId xmlns:p14="http://schemas.microsoft.com/office/powerpoint/2010/main" val="30309163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15</a:t>
            </a:fld>
            <a:endParaRPr lang="en-GB"/>
          </a:p>
        </p:txBody>
      </p:sp>
    </p:spTree>
    <p:extLst>
      <p:ext uri="{BB962C8B-B14F-4D97-AF65-F5344CB8AC3E}">
        <p14:creationId xmlns:p14="http://schemas.microsoft.com/office/powerpoint/2010/main" val="12212763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16</a:t>
            </a:fld>
            <a:endParaRPr lang="en-GB"/>
          </a:p>
        </p:txBody>
      </p:sp>
    </p:spTree>
    <p:extLst>
      <p:ext uri="{BB962C8B-B14F-4D97-AF65-F5344CB8AC3E}">
        <p14:creationId xmlns:p14="http://schemas.microsoft.com/office/powerpoint/2010/main" val="13548477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17</a:t>
            </a:fld>
            <a:endParaRPr lang="en-GB"/>
          </a:p>
        </p:txBody>
      </p:sp>
    </p:spTree>
    <p:extLst>
      <p:ext uri="{BB962C8B-B14F-4D97-AF65-F5344CB8AC3E}">
        <p14:creationId xmlns:p14="http://schemas.microsoft.com/office/powerpoint/2010/main" val="22996853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E247EE-F74A-4A30-8CC2-AF5B6E36463C}" type="slidenum">
              <a:rPr lang="en-GB" smtClean="0"/>
              <a:t>18</a:t>
            </a:fld>
            <a:endParaRPr lang="en-GB"/>
          </a:p>
        </p:txBody>
      </p:sp>
    </p:spTree>
    <p:extLst>
      <p:ext uri="{BB962C8B-B14F-4D97-AF65-F5344CB8AC3E}">
        <p14:creationId xmlns:p14="http://schemas.microsoft.com/office/powerpoint/2010/main" val="4228562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2E84F-4D94-6CE6-E43B-C58072EAE1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FBCF513-6FE3-1ADE-B4CA-55A6D7B88D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2209059-7C74-7E26-3F1C-7C3F8C074C09}"/>
              </a:ext>
            </a:extLst>
          </p:cNvPr>
          <p:cNvSpPr>
            <a:spLocks noGrp="1"/>
          </p:cNvSpPr>
          <p:nvPr>
            <p:ph type="dt" sz="half" idx="10"/>
          </p:nvPr>
        </p:nvSpPr>
        <p:spPr/>
        <p:txBody>
          <a:bodyPr/>
          <a:lstStyle/>
          <a:p>
            <a:fld id="{24AF5590-5065-408C-828E-E5E473402635}" type="datetimeFigureOut">
              <a:rPr lang="en-GB" smtClean="0"/>
              <a:t>24/07/2022</a:t>
            </a:fld>
            <a:endParaRPr lang="en-GB"/>
          </a:p>
        </p:txBody>
      </p:sp>
      <p:sp>
        <p:nvSpPr>
          <p:cNvPr id="5" name="Footer Placeholder 4">
            <a:extLst>
              <a:ext uri="{FF2B5EF4-FFF2-40B4-BE49-F238E27FC236}">
                <a16:creationId xmlns:a16="http://schemas.microsoft.com/office/drawing/2014/main" id="{1FA76BF3-DC77-9BF1-3968-42389A227C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2271C4-D2CA-EDF9-2775-F3CAF41DF17C}"/>
              </a:ext>
            </a:extLst>
          </p:cNvPr>
          <p:cNvSpPr>
            <a:spLocks noGrp="1"/>
          </p:cNvSpPr>
          <p:nvPr>
            <p:ph type="sldNum" sz="quarter" idx="12"/>
          </p:nvPr>
        </p:nvSpPr>
        <p:spPr/>
        <p:txBody>
          <a:bodyPr/>
          <a:lstStyle/>
          <a:p>
            <a:fld id="{F832EA6A-1024-4770-9D17-5A0FC43B17EF}" type="slidenum">
              <a:rPr lang="en-GB" smtClean="0"/>
              <a:t>‹#›</a:t>
            </a:fld>
            <a:endParaRPr lang="en-GB"/>
          </a:p>
        </p:txBody>
      </p:sp>
    </p:spTree>
    <p:extLst>
      <p:ext uri="{BB962C8B-B14F-4D97-AF65-F5344CB8AC3E}">
        <p14:creationId xmlns:p14="http://schemas.microsoft.com/office/powerpoint/2010/main" val="1065280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ABF27-30E5-0FBE-B2F9-0BF6679FB6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AE9CCB-98EC-6954-0A61-2A8B316A0E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71437B-AB78-259D-D9E2-27B29EBC5FB5}"/>
              </a:ext>
            </a:extLst>
          </p:cNvPr>
          <p:cNvSpPr>
            <a:spLocks noGrp="1"/>
          </p:cNvSpPr>
          <p:nvPr>
            <p:ph type="dt" sz="half" idx="10"/>
          </p:nvPr>
        </p:nvSpPr>
        <p:spPr/>
        <p:txBody>
          <a:bodyPr/>
          <a:lstStyle/>
          <a:p>
            <a:fld id="{24AF5590-5065-408C-828E-E5E473402635}" type="datetimeFigureOut">
              <a:rPr lang="en-GB" smtClean="0"/>
              <a:t>24/07/2022</a:t>
            </a:fld>
            <a:endParaRPr lang="en-GB"/>
          </a:p>
        </p:txBody>
      </p:sp>
      <p:sp>
        <p:nvSpPr>
          <p:cNvPr id="5" name="Footer Placeholder 4">
            <a:extLst>
              <a:ext uri="{FF2B5EF4-FFF2-40B4-BE49-F238E27FC236}">
                <a16:creationId xmlns:a16="http://schemas.microsoft.com/office/drawing/2014/main" id="{DC16FB98-1EC6-D85F-E67D-2FE45C830D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9433E4-9488-E8FB-D93F-AB361D1203A8}"/>
              </a:ext>
            </a:extLst>
          </p:cNvPr>
          <p:cNvSpPr>
            <a:spLocks noGrp="1"/>
          </p:cNvSpPr>
          <p:nvPr>
            <p:ph type="sldNum" sz="quarter" idx="12"/>
          </p:nvPr>
        </p:nvSpPr>
        <p:spPr/>
        <p:txBody>
          <a:bodyPr/>
          <a:lstStyle/>
          <a:p>
            <a:fld id="{F832EA6A-1024-4770-9D17-5A0FC43B17EF}" type="slidenum">
              <a:rPr lang="en-GB" smtClean="0"/>
              <a:t>‹#›</a:t>
            </a:fld>
            <a:endParaRPr lang="en-GB"/>
          </a:p>
        </p:txBody>
      </p:sp>
    </p:spTree>
    <p:extLst>
      <p:ext uri="{BB962C8B-B14F-4D97-AF65-F5344CB8AC3E}">
        <p14:creationId xmlns:p14="http://schemas.microsoft.com/office/powerpoint/2010/main" val="278025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F9DEE-00DC-065E-4BCF-A6C74E838A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0D74B4-D312-B6AD-720E-35C942F480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163077-E4A1-88D3-633D-0E5DAB0EEDC2}"/>
              </a:ext>
            </a:extLst>
          </p:cNvPr>
          <p:cNvSpPr>
            <a:spLocks noGrp="1"/>
          </p:cNvSpPr>
          <p:nvPr>
            <p:ph type="dt" sz="half" idx="10"/>
          </p:nvPr>
        </p:nvSpPr>
        <p:spPr/>
        <p:txBody>
          <a:bodyPr/>
          <a:lstStyle/>
          <a:p>
            <a:fld id="{24AF5590-5065-408C-828E-E5E473402635}" type="datetimeFigureOut">
              <a:rPr lang="en-GB" smtClean="0"/>
              <a:t>24/07/2022</a:t>
            </a:fld>
            <a:endParaRPr lang="en-GB"/>
          </a:p>
        </p:txBody>
      </p:sp>
      <p:sp>
        <p:nvSpPr>
          <p:cNvPr id="5" name="Footer Placeholder 4">
            <a:extLst>
              <a:ext uri="{FF2B5EF4-FFF2-40B4-BE49-F238E27FC236}">
                <a16:creationId xmlns:a16="http://schemas.microsoft.com/office/drawing/2014/main" id="{6F8FA804-FA85-D501-940F-561E1C646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65B66B-9518-6D85-D4D6-5C089E530478}"/>
              </a:ext>
            </a:extLst>
          </p:cNvPr>
          <p:cNvSpPr>
            <a:spLocks noGrp="1"/>
          </p:cNvSpPr>
          <p:nvPr>
            <p:ph type="sldNum" sz="quarter" idx="12"/>
          </p:nvPr>
        </p:nvSpPr>
        <p:spPr/>
        <p:txBody>
          <a:bodyPr/>
          <a:lstStyle/>
          <a:p>
            <a:fld id="{F832EA6A-1024-4770-9D17-5A0FC43B17EF}" type="slidenum">
              <a:rPr lang="en-GB" smtClean="0"/>
              <a:t>‹#›</a:t>
            </a:fld>
            <a:endParaRPr lang="en-GB"/>
          </a:p>
        </p:txBody>
      </p:sp>
    </p:spTree>
    <p:extLst>
      <p:ext uri="{BB962C8B-B14F-4D97-AF65-F5344CB8AC3E}">
        <p14:creationId xmlns:p14="http://schemas.microsoft.com/office/powerpoint/2010/main" val="1613543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2F1FA-C76D-F9C9-7DD6-EDAE5F31CE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FADA79-EE9E-33F1-B206-D430CB6BC6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32808F-4F36-22FC-DBC6-E7F239BA0DC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E08A5-451A-7DD9-0626-141060001BAF}"/>
              </a:ext>
            </a:extLst>
          </p:cNvPr>
          <p:cNvSpPr>
            <a:spLocks noGrp="1"/>
          </p:cNvSpPr>
          <p:nvPr>
            <p:ph type="dt" sz="half" idx="10"/>
          </p:nvPr>
        </p:nvSpPr>
        <p:spPr/>
        <p:txBody>
          <a:bodyPr/>
          <a:lstStyle/>
          <a:p>
            <a:fld id="{24AF5590-5065-408C-828E-E5E473402635}" type="datetimeFigureOut">
              <a:rPr lang="en-GB" smtClean="0"/>
              <a:t>24/07/2022</a:t>
            </a:fld>
            <a:endParaRPr lang="en-GB"/>
          </a:p>
        </p:txBody>
      </p:sp>
      <p:sp>
        <p:nvSpPr>
          <p:cNvPr id="6" name="Footer Placeholder 5">
            <a:extLst>
              <a:ext uri="{FF2B5EF4-FFF2-40B4-BE49-F238E27FC236}">
                <a16:creationId xmlns:a16="http://schemas.microsoft.com/office/drawing/2014/main" id="{1DCD78B9-DC9E-F304-DD9A-0425CCE705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3B8F7F-3C60-58D9-9FED-B9A823141BBD}"/>
              </a:ext>
            </a:extLst>
          </p:cNvPr>
          <p:cNvSpPr>
            <a:spLocks noGrp="1"/>
          </p:cNvSpPr>
          <p:nvPr>
            <p:ph type="sldNum" sz="quarter" idx="12"/>
          </p:nvPr>
        </p:nvSpPr>
        <p:spPr/>
        <p:txBody>
          <a:bodyPr/>
          <a:lstStyle/>
          <a:p>
            <a:fld id="{F832EA6A-1024-4770-9D17-5A0FC43B17EF}" type="slidenum">
              <a:rPr lang="en-GB" smtClean="0"/>
              <a:t>‹#›</a:t>
            </a:fld>
            <a:endParaRPr lang="en-GB"/>
          </a:p>
        </p:txBody>
      </p:sp>
    </p:spTree>
    <p:extLst>
      <p:ext uri="{BB962C8B-B14F-4D97-AF65-F5344CB8AC3E}">
        <p14:creationId xmlns:p14="http://schemas.microsoft.com/office/powerpoint/2010/main" val="4024013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2672F-2A3F-6060-C490-49AA57F49C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818CC3-09BC-A727-EC0D-BC96003198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4E94D2-514B-F0A7-F4AC-F622BFF704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22CBA6-FAC6-18A2-CC88-42125C1166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8FD988-5D96-510A-1F56-D0A1B7189C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86D35C-C89C-D1C9-9555-933B84169ADE}"/>
              </a:ext>
            </a:extLst>
          </p:cNvPr>
          <p:cNvSpPr>
            <a:spLocks noGrp="1"/>
          </p:cNvSpPr>
          <p:nvPr>
            <p:ph type="dt" sz="half" idx="10"/>
          </p:nvPr>
        </p:nvSpPr>
        <p:spPr/>
        <p:txBody>
          <a:bodyPr/>
          <a:lstStyle/>
          <a:p>
            <a:fld id="{24AF5590-5065-408C-828E-E5E473402635}" type="datetimeFigureOut">
              <a:rPr lang="en-GB" smtClean="0"/>
              <a:t>24/07/2022</a:t>
            </a:fld>
            <a:endParaRPr lang="en-GB"/>
          </a:p>
        </p:txBody>
      </p:sp>
      <p:sp>
        <p:nvSpPr>
          <p:cNvPr id="8" name="Footer Placeholder 7">
            <a:extLst>
              <a:ext uri="{FF2B5EF4-FFF2-40B4-BE49-F238E27FC236}">
                <a16:creationId xmlns:a16="http://schemas.microsoft.com/office/drawing/2014/main" id="{E0956D28-DE07-356F-CF32-9F93DCA879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32CE9A0-F52F-26DE-241E-A2960F6703E7}"/>
              </a:ext>
            </a:extLst>
          </p:cNvPr>
          <p:cNvSpPr>
            <a:spLocks noGrp="1"/>
          </p:cNvSpPr>
          <p:nvPr>
            <p:ph type="sldNum" sz="quarter" idx="12"/>
          </p:nvPr>
        </p:nvSpPr>
        <p:spPr/>
        <p:txBody>
          <a:bodyPr/>
          <a:lstStyle/>
          <a:p>
            <a:fld id="{F832EA6A-1024-4770-9D17-5A0FC43B17EF}" type="slidenum">
              <a:rPr lang="en-GB" smtClean="0"/>
              <a:t>‹#›</a:t>
            </a:fld>
            <a:endParaRPr lang="en-GB"/>
          </a:p>
        </p:txBody>
      </p:sp>
    </p:spTree>
    <p:extLst>
      <p:ext uri="{BB962C8B-B14F-4D97-AF65-F5344CB8AC3E}">
        <p14:creationId xmlns:p14="http://schemas.microsoft.com/office/powerpoint/2010/main" val="734955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6257C-1D1E-FC7A-1CD3-249BDF5A0B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E4864F-A3A3-CEDC-C2D8-391B14B5C39A}"/>
              </a:ext>
            </a:extLst>
          </p:cNvPr>
          <p:cNvSpPr>
            <a:spLocks noGrp="1"/>
          </p:cNvSpPr>
          <p:nvPr>
            <p:ph type="dt" sz="half" idx="10"/>
          </p:nvPr>
        </p:nvSpPr>
        <p:spPr/>
        <p:txBody>
          <a:bodyPr/>
          <a:lstStyle/>
          <a:p>
            <a:fld id="{24AF5590-5065-408C-828E-E5E473402635}" type="datetimeFigureOut">
              <a:rPr lang="en-GB" smtClean="0"/>
              <a:t>24/07/2022</a:t>
            </a:fld>
            <a:endParaRPr lang="en-GB"/>
          </a:p>
        </p:txBody>
      </p:sp>
      <p:sp>
        <p:nvSpPr>
          <p:cNvPr id="4" name="Footer Placeholder 3">
            <a:extLst>
              <a:ext uri="{FF2B5EF4-FFF2-40B4-BE49-F238E27FC236}">
                <a16:creationId xmlns:a16="http://schemas.microsoft.com/office/drawing/2014/main" id="{882DE6AB-B504-C91A-353D-CE2F7FCAA8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9A162B1-D8C9-CF70-F672-10A7FD3E8D62}"/>
              </a:ext>
            </a:extLst>
          </p:cNvPr>
          <p:cNvSpPr>
            <a:spLocks noGrp="1"/>
          </p:cNvSpPr>
          <p:nvPr>
            <p:ph type="sldNum" sz="quarter" idx="12"/>
          </p:nvPr>
        </p:nvSpPr>
        <p:spPr/>
        <p:txBody>
          <a:bodyPr/>
          <a:lstStyle/>
          <a:p>
            <a:fld id="{F832EA6A-1024-4770-9D17-5A0FC43B17EF}" type="slidenum">
              <a:rPr lang="en-GB" smtClean="0"/>
              <a:t>‹#›</a:t>
            </a:fld>
            <a:endParaRPr lang="en-GB"/>
          </a:p>
        </p:txBody>
      </p:sp>
    </p:spTree>
    <p:extLst>
      <p:ext uri="{BB962C8B-B14F-4D97-AF65-F5344CB8AC3E}">
        <p14:creationId xmlns:p14="http://schemas.microsoft.com/office/powerpoint/2010/main" val="1998338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079606-BE92-D0BF-B781-FB450E9BE281}"/>
              </a:ext>
            </a:extLst>
          </p:cNvPr>
          <p:cNvSpPr>
            <a:spLocks noGrp="1"/>
          </p:cNvSpPr>
          <p:nvPr>
            <p:ph type="dt" sz="half" idx="10"/>
          </p:nvPr>
        </p:nvSpPr>
        <p:spPr/>
        <p:txBody>
          <a:bodyPr/>
          <a:lstStyle/>
          <a:p>
            <a:fld id="{24AF5590-5065-408C-828E-E5E473402635}" type="datetimeFigureOut">
              <a:rPr lang="en-GB" smtClean="0"/>
              <a:t>24/07/2022</a:t>
            </a:fld>
            <a:endParaRPr lang="en-GB"/>
          </a:p>
        </p:txBody>
      </p:sp>
      <p:sp>
        <p:nvSpPr>
          <p:cNvPr id="3" name="Footer Placeholder 2">
            <a:extLst>
              <a:ext uri="{FF2B5EF4-FFF2-40B4-BE49-F238E27FC236}">
                <a16:creationId xmlns:a16="http://schemas.microsoft.com/office/drawing/2014/main" id="{EDBAB1E0-4E48-109F-8D9E-29F48BF5FD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082633F-9178-2815-D38C-59BC9B300926}"/>
              </a:ext>
            </a:extLst>
          </p:cNvPr>
          <p:cNvSpPr>
            <a:spLocks noGrp="1"/>
          </p:cNvSpPr>
          <p:nvPr>
            <p:ph type="sldNum" sz="quarter" idx="12"/>
          </p:nvPr>
        </p:nvSpPr>
        <p:spPr/>
        <p:txBody>
          <a:bodyPr/>
          <a:lstStyle/>
          <a:p>
            <a:fld id="{F832EA6A-1024-4770-9D17-5A0FC43B17EF}" type="slidenum">
              <a:rPr lang="en-GB" smtClean="0"/>
              <a:t>‹#›</a:t>
            </a:fld>
            <a:endParaRPr lang="en-GB"/>
          </a:p>
        </p:txBody>
      </p:sp>
    </p:spTree>
    <p:extLst>
      <p:ext uri="{BB962C8B-B14F-4D97-AF65-F5344CB8AC3E}">
        <p14:creationId xmlns:p14="http://schemas.microsoft.com/office/powerpoint/2010/main" val="3578149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8A95B-B1FC-98A1-AAFC-44FCB518B6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05F822-CA82-B189-7BB3-B1A32EA024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C47FAD-D3C8-F674-5544-426686B443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911E24-C76B-4F3A-24B3-DDDB1AAB1A3E}"/>
              </a:ext>
            </a:extLst>
          </p:cNvPr>
          <p:cNvSpPr>
            <a:spLocks noGrp="1"/>
          </p:cNvSpPr>
          <p:nvPr>
            <p:ph type="dt" sz="half" idx="10"/>
          </p:nvPr>
        </p:nvSpPr>
        <p:spPr/>
        <p:txBody>
          <a:bodyPr/>
          <a:lstStyle/>
          <a:p>
            <a:fld id="{24AF5590-5065-408C-828E-E5E473402635}" type="datetimeFigureOut">
              <a:rPr lang="en-GB" smtClean="0"/>
              <a:t>24/07/2022</a:t>
            </a:fld>
            <a:endParaRPr lang="en-GB"/>
          </a:p>
        </p:txBody>
      </p:sp>
      <p:sp>
        <p:nvSpPr>
          <p:cNvPr id="6" name="Footer Placeholder 5">
            <a:extLst>
              <a:ext uri="{FF2B5EF4-FFF2-40B4-BE49-F238E27FC236}">
                <a16:creationId xmlns:a16="http://schemas.microsoft.com/office/drawing/2014/main" id="{CCC5B5E6-7BF1-49A3-8DCA-A93516A5EF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8101A1-0394-2022-A676-247D2EEF0913}"/>
              </a:ext>
            </a:extLst>
          </p:cNvPr>
          <p:cNvSpPr>
            <a:spLocks noGrp="1"/>
          </p:cNvSpPr>
          <p:nvPr>
            <p:ph type="sldNum" sz="quarter" idx="12"/>
          </p:nvPr>
        </p:nvSpPr>
        <p:spPr/>
        <p:txBody>
          <a:bodyPr/>
          <a:lstStyle/>
          <a:p>
            <a:fld id="{F832EA6A-1024-4770-9D17-5A0FC43B17EF}" type="slidenum">
              <a:rPr lang="en-GB" smtClean="0"/>
              <a:t>‹#›</a:t>
            </a:fld>
            <a:endParaRPr lang="en-GB"/>
          </a:p>
        </p:txBody>
      </p:sp>
    </p:spTree>
    <p:extLst>
      <p:ext uri="{BB962C8B-B14F-4D97-AF65-F5344CB8AC3E}">
        <p14:creationId xmlns:p14="http://schemas.microsoft.com/office/powerpoint/2010/main" val="1340022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74188-60B9-4B5F-F58A-0127B31514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CE9151-C889-E62D-F24C-8BE43EF867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891A35-25EA-DEB8-7114-9BBE5772AE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58081D-1488-BB15-D50D-8D9B0D66A59C}"/>
              </a:ext>
            </a:extLst>
          </p:cNvPr>
          <p:cNvSpPr>
            <a:spLocks noGrp="1"/>
          </p:cNvSpPr>
          <p:nvPr>
            <p:ph type="dt" sz="half" idx="10"/>
          </p:nvPr>
        </p:nvSpPr>
        <p:spPr/>
        <p:txBody>
          <a:bodyPr/>
          <a:lstStyle/>
          <a:p>
            <a:fld id="{24AF5590-5065-408C-828E-E5E473402635}" type="datetimeFigureOut">
              <a:rPr lang="en-GB" smtClean="0"/>
              <a:t>24/07/2022</a:t>
            </a:fld>
            <a:endParaRPr lang="en-GB"/>
          </a:p>
        </p:txBody>
      </p:sp>
      <p:sp>
        <p:nvSpPr>
          <p:cNvPr id="6" name="Footer Placeholder 5">
            <a:extLst>
              <a:ext uri="{FF2B5EF4-FFF2-40B4-BE49-F238E27FC236}">
                <a16:creationId xmlns:a16="http://schemas.microsoft.com/office/drawing/2014/main" id="{4FB61310-B2EC-23C3-6CBD-417B66B99D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4B0737-9FD0-F74B-F955-723AF4C3DE35}"/>
              </a:ext>
            </a:extLst>
          </p:cNvPr>
          <p:cNvSpPr>
            <a:spLocks noGrp="1"/>
          </p:cNvSpPr>
          <p:nvPr>
            <p:ph type="sldNum" sz="quarter" idx="12"/>
          </p:nvPr>
        </p:nvSpPr>
        <p:spPr/>
        <p:txBody>
          <a:bodyPr/>
          <a:lstStyle/>
          <a:p>
            <a:fld id="{F832EA6A-1024-4770-9D17-5A0FC43B17EF}" type="slidenum">
              <a:rPr lang="en-GB" smtClean="0"/>
              <a:t>‹#›</a:t>
            </a:fld>
            <a:endParaRPr lang="en-GB"/>
          </a:p>
        </p:txBody>
      </p:sp>
    </p:spTree>
    <p:extLst>
      <p:ext uri="{BB962C8B-B14F-4D97-AF65-F5344CB8AC3E}">
        <p14:creationId xmlns:p14="http://schemas.microsoft.com/office/powerpoint/2010/main" val="2116320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0D516-52AC-0EE9-EFF4-C220FFC905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A78AB5-7ED2-D164-9800-C232B0668E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DB8129-554C-BEFB-0676-34EB40C51042}"/>
              </a:ext>
            </a:extLst>
          </p:cNvPr>
          <p:cNvSpPr>
            <a:spLocks noGrp="1"/>
          </p:cNvSpPr>
          <p:nvPr>
            <p:ph type="dt" sz="half" idx="10"/>
          </p:nvPr>
        </p:nvSpPr>
        <p:spPr/>
        <p:txBody>
          <a:bodyPr/>
          <a:lstStyle/>
          <a:p>
            <a:fld id="{24AF5590-5065-408C-828E-E5E473402635}" type="datetimeFigureOut">
              <a:rPr lang="en-GB" smtClean="0"/>
              <a:t>24/07/2022</a:t>
            </a:fld>
            <a:endParaRPr lang="en-GB"/>
          </a:p>
        </p:txBody>
      </p:sp>
      <p:sp>
        <p:nvSpPr>
          <p:cNvPr id="5" name="Footer Placeholder 4">
            <a:extLst>
              <a:ext uri="{FF2B5EF4-FFF2-40B4-BE49-F238E27FC236}">
                <a16:creationId xmlns:a16="http://schemas.microsoft.com/office/drawing/2014/main" id="{52FC2520-6954-7702-DB5B-FB4FE044FE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68342B-5676-3781-3C94-DC99350DC845}"/>
              </a:ext>
            </a:extLst>
          </p:cNvPr>
          <p:cNvSpPr>
            <a:spLocks noGrp="1"/>
          </p:cNvSpPr>
          <p:nvPr>
            <p:ph type="sldNum" sz="quarter" idx="12"/>
          </p:nvPr>
        </p:nvSpPr>
        <p:spPr/>
        <p:txBody>
          <a:bodyPr/>
          <a:lstStyle/>
          <a:p>
            <a:fld id="{F832EA6A-1024-4770-9D17-5A0FC43B17EF}" type="slidenum">
              <a:rPr lang="en-GB" smtClean="0"/>
              <a:t>‹#›</a:t>
            </a:fld>
            <a:endParaRPr lang="en-GB"/>
          </a:p>
        </p:txBody>
      </p:sp>
    </p:spTree>
    <p:extLst>
      <p:ext uri="{BB962C8B-B14F-4D97-AF65-F5344CB8AC3E}">
        <p14:creationId xmlns:p14="http://schemas.microsoft.com/office/powerpoint/2010/main" val="753649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B20C58-6B10-86AB-F041-3A383088BA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0615CE-A9C0-CB93-C6E4-1E2142A0AE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C6B4FF-A1EC-A95A-5C67-CCE27D63E51A}"/>
              </a:ext>
            </a:extLst>
          </p:cNvPr>
          <p:cNvSpPr>
            <a:spLocks noGrp="1"/>
          </p:cNvSpPr>
          <p:nvPr>
            <p:ph type="dt" sz="half" idx="10"/>
          </p:nvPr>
        </p:nvSpPr>
        <p:spPr/>
        <p:txBody>
          <a:bodyPr/>
          <a:lstStyle/>
          <a:p>
            <a:fld id="{24AF5590-5065-408C-828E-E5E473402635}" type="datetimeFigureOut">
              <a:rPr lang="en-GB" smtClean="0"/>
              <a:t>24/07/2022</a:t>
            </a:fld>
            <a:endParaRPr lang="en-GB"/>
          </a:p>
        </p:txBody>
      </p:sp>
      <p:sp>
        <p:nvSpPr>
          <p:cNvPr id="5" name="Footer Placeholder 4">
            <a:extLst>
              <a:ext uri="{FF2B5EF4-FFF2-40B4-BE49-F238E27FC236}">
                <a16:creationId xmlns:a16="http://schemas.microsoft.com/office/drawing/2014/main" id="{9D8D3E8A-7000-8E4B-1ACC-A4AA14D00D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7F3E06-5467-AEFC-9934-37E9ACC75093}"/>
              </a:ext>
            </a:extLst>
          </p:cNvPr>
          <p:cNvSpPr>
            <a:spLocks noGrp="1"/>
          </p:cNvSpPr>
          <p:nvPr>
            <p:ph type="sldNum" sz="quarter" idx="12"/>
          </p:nvPr>
        </p:nvSpPr>
        <p:spPr/>
        <p:txBody>
          <a:bodyPr/>
          <a:lstStyle/>
          <a:p>
            <a:fld id="{F832EA6A-1024-4770-9D17-5A0FC43B17EF}" type="slidenum">
              <a:rPr lang="en-GB" smtClean="0"/>
              <a:t>‹#›</a:t>
            </a:fld>
            <a:endParaRPr lang="en-GB"/>
          </a:p>
        </p:txBody>
      </p:sp>
    </p:spTree>
    <p:extLst>
      <p:ext uri="{BB962C8B-B14F-4D97-AF65-F5344CB8AC3E}">
        <p14:creationId xmlns:p14="http://schemas.microsoft.com/office/powerpoint/2010/main" val="2440028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CFBEB4-E6B4-770F-1D7D-D5FAD2D615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1DEEA7-8606-67B0-A799-9993BAEB55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8C1CC7-2968-FBA0-F00E-4DDE3357B4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AF5590-5065-408C-828E-E5E473402635}" type="datetimeFigureOut">
              <a:rPr lang="en-GB" smtClean="0"/>
              <a:t>24/07/2022</a:t>
            </a:fld>
            <a:endParaRPr lang="en-GB"/>
          </a:p>
        </p:txBody>
      </p:sp>
      <p:sp>
        <p:nvSpPr>
          <p:cNvPr id="5" name="Footer Placeholder 4">
            <a:extLst>
              <a:ext uri="{FF2B5EF4-FFF2-40B4-BE49-F238E27FC236}">
                <a16:creationId xmlns:a16="http://schemas.microsoft.com/office/drawing/2014/main" id="{D3067DC4-7C33-253E-E531-3AC41394F4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7094E3-86BD-AF1E-CDAF-8C9DDD02A5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32EA6A-1024-4770-9D17-5A0FC43B17EF}" type="slidenum">
              <a:rPr lang="en-GB" smtClean="0"/>
              <a:t>‹#›</a:t>
            </a:fld>
            <a:endParaRPr lang="en-GB"/>
          </a:p>
        </p:txBody>
      </p:sp>
    </p:spTree>
    <p:extLst>
      <p:ext uri="{BB962C8B-B14F-4D97-AF65-F5344CB8AC3E}">
        <p14:creationId xmlns:p14="http://schemas.microsoft.com/office/powerpoint/2010/main" val="1965899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6.pn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9.jp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8" Type="http://schemas.openxmlformats.org/officeDocument/2006/relationships/hyperlink" Target="https://www.linkedin.com/company/rototherm-group/" TargetMode="External"/><Relationship Id="rId3" Type="http://schemas.openxmlformats.org/officeDocument/2006/relationships/hyperlink" Target="https://www.rototherm.co.uk/industries" TargetMode="External"/><Relationship Id="rId7" Type="http://schemas.openxmlformats.org/officeDocument/2006/relationships/hyperlink" Target="https://www.business-live.co.uk/manufacturing/port-talbot-firm-enough-plastic-18127143"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rototherm.co.uk/_files/ugd/f1810f_bf94ba2a8d3940dc9162adad6736f28c.pdf" TargetMode="External"/><Relationship Id="rId5" Type="http://schemas.openxmlformats.org/officeDocument/2006/relationships/hyperlink" Target="https://hbr.org/2017/06/the-4-types-of-innovation-and-the-problems-they-solve" TargetMode="External"/><Relationship Id="rId10" Type="http://schemas.openxmlformats.org/officeDocument/2006/relationships/hyperlink" Target="https://www.nexus.org.uk/news/item/metro-beekeeping-project-benefits-environment" TargetMode="External"/><Relationship Id="rId4" Type="http://schemas.openxmlformats.org/officeDocument/2006/relationships/hyperlink" Target="https://www.nationalgrid.com/stories/journey-to-net-zero-stories/britain-hits-historic-clean-energy-milestone-zero-carbon" TargetMode="External"/><Relationship Id="rId9" Type="http://schemas.openxmlformats.org/officeDocument/2006/relationships/hyperlink" Target="https://www.youtube.com/watch?v=cGkOIFqwQz4&amp;list=PLRXm8FPVTd5tBnosdjg9Z6vCBOg02ms5d&amp;index=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3" name="Rectangle 105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3BA877FF-BD28-300F-A9AA-C27A0E26B7E9}"/>
              </a:ext>
            </a:extLst>
          </p:cNvPr>
          <p:cNvPicPr>
            <a:picLocks noChangeAspect="1"/>
          </p:cNvPicPr>
          <p:nvPr/>
        </p:nvPicPr>
        <p:blipFill rotWithShape="1">
          <a:blip r:embed="rId3">
            <a:alphaModFix/>
          </a:blip>
          <a:srcRect t="11769" r="-1" b="29319"/>
          <a:stretch/>
        </p:blipFill>
        <p:spPr>
          <a:xfrm>
            <a:off x="5596131" y="3686967"/>
            <a:ext cx="6595868" cy="3176592"/>
          </a:xfrm>
          <a:prstGeom prst="rect">
            <a:avLst/>
          </a:prstGeom>
        </p:spPr>
      </p:pic>
      <p:sp>
        <p:nvSpPr>
          <p:cNvPr id="1055" name="Rectangle 105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23ECB-289C-E794-9C33-7CFAE0F1047A}"/>
              </a:ext>
            </a:extLst>
          </p:cNvPr>
          <p:cNvSpPr>
            <a:spLocks noGrp="1"/>
          </p:cNvSpPr>
          <p:nvPr>
            <p:ph type="ctrTitle"/>
          </p:nvPr>
        </p:nvSpPr>
        <p:spPr>
          <a:xfrm>
            <a:off x="287791" y="774677"/>
            <a:ext cx="11616417" cy="1945233"/>
          </a:xfrm>
        </p:spPr>
        <p:txBody>
          <a:bodyPr>
            <a:normAutofit/>
          </a:bodyPr>
          <a:lstStyle/>
          <a:p>
            <a:pPr algn="l"/>
            <a:r>
              <a:rPr lang="en-GB" sz="3600" b="0" i="0" dirty="0">
                <a:solidFill>
                  <a:schemeClr val="bg1"/>
                </a:solidFill>
                <a:effectLst/>
                <a:latin typeface="Arial" panose="020B0604020202020204" pitchFamily="34" charset="0"/>
              </a:rPr>
              <a:t>British Rototherm Co Ltd: Innovation and Sustainability </a:t>
            </a:r>
            <a:br>
              <a:rPr lang="en-GB" sz="3600" b="0" i="0" dirty="0">
                <a:solidFill>
                  <a:schemeClr val="bg1"/>
                </a:solidFill>
                <a:effectLst/>
                <a:latin typeface="Arial" panose="020B0604020202020204" pitchFamily="34" charset="0"/>
              </a:rPr>
            </a:br>
            <a:r>
              <a:rPr lang="en-GB" sz="3600" dirty="0">
                <a:solidFill>
                  <a:schemeClr val="bg1"/>
                </a:solidFill>
                <a:latin typeface="Arial" panose="020B0604020202020204" pitchFamily="34" charset="0"/>
              </a:rPr>
              <a:t>- </a:t>
            </a:r>
            <a:r>
              <a:rPr lang="en-GB" sz="2800" dirty="0">
                <a:solidFill>
                  <a:schemeClr val="bg1"/>
                </a:solidFill>
                <a:latin typeface="Arial" panose="020B0604020202020204" pitchFamily="34" charset="0"/>
              </a:rPr>
              <a:t>Insight into background &amp; implementation of its recent innovations.</a:t>
            </a:r>
            <a:endParaRPr lang="en-GB" sz="2800" dirty="0">
              <a:solidFill>
                <a:schemeClr val="bg1"/>
              </a:solidFill>
            </a:endParaRPr>
          </a:p>
        </p:txBody>
      </p:sp>
      <p:sp>
        <p:nvSpPr>
          <p:cNvPr id="3" name="Subtitle 2">
            <a:extLst>
              <a:ext uri="{FF2B5EF4-FFF2-40B4-BE49-F238E27FC236}">
                <a16:creationId xmlns:a16="http://schemas.microsoft.com/office/drawing/2014/main" id="{D72E0282-384D-0DC0-F96A-B897E4E21FD3}"/>
              </a:ext>
            </a:extLst>
          </p:cNvPr>
          <p:cNvSpPr>
            <a:spLocks noGrp="1"/>
          </p:cNvSpPr>
          <p:nvPr>
            <p:ph type="subTitle" idx="1"/>
          </p:nvPr>
        </p:nvSpPr>
        <p:spPr>
          <a:xfrm>
            <a:off x="198761" y="4382692"/>
            <a:ext cx="5198609" cy="1300579"/>
          </a:xfrm>
        </p:spPr>
        <p:txBody>
          <a:bodyPr>
            <a:normAutofit fontScale="92500"/>
          </a:bodyPr>
          <a:lstStyle/>
          <a:p>
            <a:pPr algn="l"/>
            <a:r>
              <a:rPr lang="en-GB" sz="2000" dirty="0">
                <a:solidFill>
                  <a:schemeClr val="bg1"/>
                </a:solidFill>
                <a:effectLst/>
                <a:ea typeface="Calibri" panose="020F0502020204030204" pitchFamily="34" charset="0"/>
              </a:rPr>
              <a:t>STUDENT Authors</a:t>
            </a:r>
          </a:p>
          <a:p>
            <a:pPr algn="l"/>
            <a:r>
              <a:rPr lang="en-GB" sz="2000" dirty="0">
                <a:solidFill>
                  <a:schemeClr val="bg1"/>
                </a:solidFill>
                <a:effectLst/>
                <a:ea typeface="Calibri" panose="020F0502020204030204" pitchFamily="34" charset="0"/>
              </a:rPr>
              <a:t>Vikram Vhanmane (2116969)   (Safran Seats)</a:t>
            </a:r>
          </a:p>
          <a:p>
            <a:pPr algn="l"/>
            <a:r>
              <a:rPr lang="en-GB" sz="2000" dirty="0">
                <a:solidFill>
                  <a:schemeClr val="bg1"/>
                </a:solidFill>
              </a:rPr>
              <a:t>Steve Cope              (2134156)    (</a:t>
            </a:r>
            <a:r>
              <a:rPr lang="en-IN" sz="2100" dirty="0">
                <a:solidFill>
                  <a:schemeClr val="bg1"/>
                </a:solidFill>
              </a:rPr>
              <a:t>FSG Tool &amp; Die Ltd)</a:t>
            </a:r>
            <a:endParaRPr lang="en-GB" sz="2100" dirty="0">
              <a:solidFill>
                <a:schemeClr val="bg1"/>
              </a:solidFill>
            </a:endParaRPr>
          </a:p>
        </p:txBody>
      </p:sp>
      <p:cxnSp>
        <p:nvCxnSpPr>
          <p:cNvPr id="1057" name="Straight Connector 105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3DCC22E5-B477-17E6-4CD6-7512E624BCE1}"/>
              </a:ext>
            </a:extLst>
          </p:cNvPr>
          <p:cNvPicPr>
            <a:picLocks noChangeAspect="1"/>
          </p:cNvPicPr>
          <p:nvPr/>
        </p:nvPicPr>
        <p:blipFill rotWithShape="1">
          <a:blip r:embed="rId4"/>
          <a:srcRect l="2340" t="5466" r="3266" b="5600"/>
          <a:stretch/>
        </p:blipFill>
        <p:spPr>
          <a:xfrm>
            <a:off x="9924402" y="321732"/>
            <a:ext cx="2105024" cy="723908"/>
          </a:xfrm>
          <a:prstGeom prst="rect">
            <a:avLst/>
          </a:prstGeom>
        </p:spPr>
      </p:pic>
    </p:spTree>
    <p:extLst>
      <p:ext uri="{BB962C8B-B14F-4D97-AF65-F5344CB8AC3E}">
        <p14:creationId xmlns:p14="http://schemas.microsoft.com/office/powerpoint/2010/main" val="1138421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D60B5E3-2C5A-306B-0F2D-2F6505FC03FB}"/>
              </a:ext>
            </a:extLst>
          </p:cNvPr>
          <p:cNvPicPr>
            <a:picLocks noChangeAspect="1"/>
          </p:cNvPicPr>
          <p:nvPr/>
        </p:nvPicPr>
        <p:blipFill>
          <a:blip r:embed="rId3"/>
          <a:stretch>
            <a:fillRect/>
          </a:stretch>
        </p:blipFill>
        <p:spPr>
          <a:xfrm flipH="1">
            <a:off x="4638368" y="0"/>
            <a:ext cx="7553632" cy="6858000"/>
          </a:xfrm>
          <a:prstGeom prst="rect">
            <a:avLst/>
          </a:prstGeom>
          <a:effectLst>
            <a:softEdge rad="558800"/>
          </a:effectLst>
        </p:spPr>
      </p:pic>
      <p:sp>
        <p:nvSpPr>
          <p:cNvPr id="20" name="Freeform: Shape 19">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8FD91D-4F3B-0BF4-D13F-6D2574B16C9C}"/>
              </a:ext>
            </a:extLst>
          </p:cNvPr>
          <p:cNvSpPr>
            <a:spLocks noGrp="1"/>
          </p:cNvSpPr>
          <p:nvPr>
            <p:ph type="title"/>
          </p:nvPr>
        </p:nvSpPr>
        <p:spPr>
          <a:xfrm>
            <a:off x="838200" y="609600"/>
            <a:ext cx="3739341" cy="1330839"/>
          </a:xfrm>
        </p:spPr>
        <p:txBody>
          <a:bodyPr vert="horz" lIns="91440" tIns="45720" rIns="91440" bIns="45720" rtlCol="0" anchor="ctr">
            <a:normAutofit/>
          </a:bodyPr>
          <a:lstStyle/>
          <a:p>
            <a:r>
              <a:rPr lang="en-US" kern="1200">
                <a:solidFill>
                  <a:schemeClr val="tx1"/>
                </a:solidFill>
                <a:latin typeface="+mj-lt"/>
                <a:ea typeface="+mj-ea"/>
                <a:cs typeface="+mj-cs"/>
              </a:rPr>
              <a:t>Content</a:t>
            </a:r>
          </a:p>
        </p:txBody>
      </p:sp>
      <p:sp>
        <p:nvSpPr>
          <p:cNvPr id="7" name="TextBox 6">
            <a:extLst>
              <a:ext uri="{FF2B5EF4-FFF2-40B4-BE49-F238E27FC236}">
                <a16:creationId xmlns:a16="http://schemas.microsoft.com/office/drawing/2014/main" id="{F788EBA9-B30B-6DF0-424F-46E5691928C5}"/>
              </a:ext>
            </a:extLst>
          </p:cNvPr>
          <p:cNvSpPr txBox="1"/>
          <p:nvPr/>
        </p:nvSpPr>
        <p:spPr>
          <a:xfrm>
            <a:off x="147070" y="1837200"/>
            <a:ext cx="4933750" cy="4615219"/>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dirty="0">
                <a:effectLst/>
              </a:rPr>
              <a:t> Introduction</a:t>
            </a:r>
          </a:p>
          <a:p>
            <a:pPr indent="-228600">
              <a:lnSpc>
                <a:spcPct val="90000"/>
              </a:lnSpc>
              <a:spcAft>
                <a:spcPts val="800"/>
              </a:spcAft>
              <a:buFont typeface="Arial" panose="020B0604020202020204" pitchFamily="34" charset="0"/>
              <a:buChar char="•"/>
            </a:pPr>
            <a:r>
              <a:rPr lang="en-US" dirty="0">
                <a:effectLst/>
              </a:rPr>
              <a:t>History &amp; </a:t>
            </a:r>
            <a:r>
              <a:rPr lang="en-US" dirty="0"/>
              <a:t>Market Sectors</a:t>
            </a:r>
          </a:p>
          <a:p>
            <a:pPr indent="-228600">
              <a:lnSpc>
                <a:spcPct val="90000"/>
              </a:lnSpc>
              <a:spcAft>
                <a:spcPts val="800"/>
              </a:spcAft>
              <a:buFont typeface="Arial" panose="020B0604020202020204" pitchFamily="34" charset="0"/>
              <a:buChar char="•"/>
            </a:pPr>
            <a:r>
              <a:rPr lang="en-US" dirty="0"/>
              <a:t>Rototherm Innovation History</a:t>
            </a:r>
          </a:p>
          <a:p>
            <a:pPr indent="-228600">
              <a:lnSpc>
                <a:spcPct val="90000"/>
              </a:lnSpc>
              <a:spcAft>
                <a:spcPts val="800"/>
              </a:spcAft>
              <a:buFont typeface="Arial" panose="020B0604020202020204" pitchFamily="34" charset="0"/>
              <a:buChar char="•"/>
            </a:pPr>
            <a:r>
              <a:rPr lang="en-US" dirty="0"/>
              <a:t>Mapping Innovation to </a:t>
            </a:r>
            <a:r>
              <a:rPr lang="en-US" dirty="0" err="1"/>
              <a:t>Satell’s</a:t>
            </a:r>
            <a:r>
              <a:rPr lang="en-US" dirty="0"/>
              <a:t> matrix</a:t>
            </a:r>
          </a:p>
          <a:p>
            <a:pPr indent="-228600">
              <a:lnSpc>
                <a:spcPct val="90000"/>
              </a:lnSpc>
              <a:spcAft>
                <a:spcPts val="800"/>
              </a:spcAft>
              <a:buFont typeface="Arial" panose="020B0604020202020204" pitchFamily="34" charset="0"/>
              <a:buChar char="•"/>
            </a:pPr>
            <a:r>
              <a:rPr lang="en-US" dirty="0"/>
              <a:t>Ultrasonic Measurement</a:t>
            </a:r>
          </a:p>
          <a:p>
            <a:pPr indent="-228600">
              <a:lnSpc>
                <a:spcPct val="90000"/>
              </a:lnSpc>
              <a:spcAft>
                <a:spcPts val="800"/>
              </a:spcAft>
              <a:buFont typeface="Arial" panose="020B0604020202020204" pitchFamily="34" charset="0"/>
              <a:buChar char="•"/>
            </a:pPr>
            <a:r>
              <a:rPr lang="en-US" dirty="0">
                <a:effectLst/>
              </a:rPr>
              <a:t>Medical PP</a:t>
            </a:r>
            <a:r>
              <a:rPr lang="en-US" dirty="0"/>
              <a:t>E</a:t>
            </a:r>
          </a:p>
          <a:p>
            <a:pPr indent="-228600">
              <a:lnSpc>
                <a:spcPct val="90000"/>
              </a:lnSpc>
              <a:spcAft>
                <a:spcPts val="800"/>
              </a:spcAft>
              <a:buFont typeface="Arial" panose="020B0604020202020204" pitchFamily="34" charset="0"/>
              <a:buChar char="•"/>
            </a:pPr>
            <a:r>
              <a:rPr lang="en-US" dirty="0">
                <a:effectLst/>
              </a:rPr>
              <a:t>Lean Journey</a:t>
            </a:r>
          </a:p>
          <a:p>
            <a:pPr indent="-228600">
              <a:lnSpc>
                <a:spcPct val="90000"/>
              </a:lnSpc>
              <a:spcAft>
                <a:spcPts val="800"/>
              </a:spcAft>
              <a:buFont typeface="Arial" panose="020B0604020202020204" pitchFamily="34" charset="0"/>
              <a:buChar char="•"/>
            </a:pPr>
            <a:r>
              <a:rPr lang="en-US" dirty="0">
                <a:effectLst/>
              </a:rPr>
              <a:t>Renewable Energy	</a:t>
            </a:r>
          </a:p>
          <a:p>
            <a:pPr indent="-228600">
              <a:lnSpc>
                <a:spcPct val="90000"/>
              </a:lnSpc>
              <a:spcAft>
                <a:spcPts val="800"/>
              </a:spcAft>
              <a:buFont typeface="Arial" panose="020B0604020202020204" pitchFamily="34" charset="0"/>
              <a:buChar char="•"/>
            </a:pPr>
            <a:r>
              <a:rPr lang="en-US" dirty="0"/>
              <a:t>Environment protection</a:t>
            </a:r>
            <a:r>
              <a:rPr lang="en-US" dirty="0">
                <a:effectLst/>
              </a:rPr>
              <a:t>		</a:t>
            </a:r>
          </a:p>
          <a:p>
            <a:pPr indent="-228600">
              <a:lnSpc>
                <a:spcPct val="90000"/>
              </a:lnSpc>
              <a:spcAft>
                <a:spcPts val="800"/>
              </a:spcAft>
              <a:buFont typeface="Arial" panose="020B0604020202020204" pitchFamily="34" charset="0"/>
              <a:buChar char="•"/>
            </a:pPr>
            <a:r>
              <a:rPr lang="en-US" dirty="0">
                <a:effectLst/>
              </a:rPr>
              <a:t>Conclusions</a:t>
            </a:r>
          </a:p>
          <a:p>
            <a:pPr indent="-228600">
              <a:lnSpc>
                <a:spcPct val="90000"/>
              </a:lnSpc>
              <a:spcAft>
                <a:spcPts val="800"/>
              </a:spcAft>
              <a:buFont typeface="Arial" panose="020B0604020202020204" pitchFamily="34" charset="0"/>
              <a:buChar char="•"/>
            </a:pPr>
            <a:r>
              <a:rPr lang="en-US" dirty="0"/>
              <a:t>What we learned</a:t>
            </a:r>
            <a:endParaRPr lang="en-US" dirty="0">
              <a:effectLst/>
            </a:endParaRPr>
          </a:p>
          <a:p>
            <a:pPr indent="-228600">
              <a:lnSpc>
                <a:spcPct val="90000"/>
              </a:lnSpc>
              <a:spcAft>
                <a:spcPts val="800"/>
              </a:spcAft>
              <a:buFont typeface="Arial" panose="020B0604020202020204" pitchFamily="34" charset="0"/>
              <a:buChar char="•"/>
            </a:pPr>
            <a:r>
              <a:rPr lang="en-US" dirty="0">
                <a:effectLst/>
              </a:rPr>
              <a:t>References 				</a:t>
            </a:r>
            <a:r>
              <a:rPr lang="en-US" sz="1100" dirty="0">
                <a:effectLst/>
              </a:rPr>
              <a:t>						</a:t>
            </a:r>
          </a:p>
        </p:txBody>
      </p:sp>
      <p:pic>
        <p:nvPicPr>
          <p:cNvPr id="13" name="Picture 12">
            <a:extLst>
              <a:ext uri="{FF2B5EF4-FFF2-40B4-BE49-F238E27FC236}">
                <a16:creationId xmlns:a16="http://schemas.microsoft.com/office/drawing/2014/main" id="{35E4EEE8-F7D0-827E-D293-5A18F86CD756}"/>
              </a:ext>
            </a:extLst>
          </p:cNvPr>
          <p:cNvPicPr>
            <a:picLocks noChangeAspect="1"/>
          </p:cNvPicPr>
          <p:nvPr/>
        </p:nvPicPr>
        <p:blipFill rotWithShape="1">
          <a:blip r:embed="rId4"/>
          <a:srcRect l="2340" t="5466" r="3266" b="5600"/>
          <a:stretch/>
        </p:blipFill>
        <p:spPr>
          <a:xfrm>
            <a:off x="9762170" y="181622"/>
            <a:ext cx="2105024" cy="723908"/>
          </a:xfrm>
          <a:prstGeom prst="rect">
            <a:avLst/>
          </a:prstGeom>
          <a:effectLst>
            <a:softEdge rad="0"/>
          </a:effectLst>
        </p:spPr>
      </p:pic>
    </p:spTree>
    <p:extLst>
      <p:ext uri="{BB962C8B-B14F-4D97-AF65-F5344CB8AC3E}">
        <p14:creationId xmlns:p14="http://schemas.microsoft.com/office/powerpoint/2010/main" val="2762981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8E445F9-E31C-56F4-6AB5-2AC4B4FE4F3A}"/>
              </a:ext>
            </a:extLst>
          </p:cNvPr>
          <p:cNvPicPr>
            <a:picLocks noChangeAspect="1"/>
          </p:cNvPicPr>
          <p:nvPr/>
        </p:nvPicPr>
        <p:blipFill rotWithShape="1">
          <a:blip r:embed="rId3"/>
          <a:srcRect t="13659" r="51097" b="16679"/>
          <a:stretch/>
        </p:blipFill>
        <p:spPr>
          <a:xfrm>
            <a:off x="5730676" y="59626"/>
            <a:ext cx="6178984" cy="6798374"/>
          </a:xfrm>
          <a:prstGeom prst="rect">
            <a:avLst/>
          </a:prstGeom>
          <a:effectLst>
            <a:softEdge rad="863600"/>
          </a:effectLst>
        </p:spPr>
      </p:pic>
      <p:sp>
        <p:nvSpPr>
          <p:cNvPr id="14" name="Freeform: Shape 13">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8FD91D-4F3B-0BF4-D13F-6D2574B16C9C}"/>
              </a:ext>
            </a:extLst>
          </p:cNvPr>
          <p:cNvSpPr>
            <a:spLocks noGrp="1"/>
          </p:cNvSpPr>
          <p:nvPr>
            <p:ph type="title"/>
          </p:nvPr>
        </p:nvSpPr>
        <p:spPr>
          <a:xfrm>
            <a:off x="349369" y="232361"/>
            <a:ext cx="5529943" cy="1325563"/>
          </a:xfrm>
        </p:spPr>
        <p:txBody>
          <a:bodyPr vert="horz" lIns="91440" tIns="45720" rIns="91440" bIns="45720" rtlCol="0" anchor="ctr">
            <a:normAutofit/>
          </a:bodyPr>
          <a:lstStyle/>
          <a:p>
            <a:r>
              <a:rPr lang="en-US" dirty="0"/>
              <a:t>Rototherm History</a:t>
            </a:r>
          </a:p>
        </p:txBody>
      </p:sp>
      <p:sp>
        <p:nvSpPr>
          <p:cNvPr id="7" name="TextBox 6">
            <a:extLst>
              <a:ext uri="{FF2B5EF4-FFF2-40B4-BE49-F238E27FC236}">
                <a16:creationId xmlns:a16="http://schemas.microsoft.com/office/drawing/2014/main" id="{F788EBA9-B30B-6DF0-424F-46E5691928C5}"/>
              </a:ext>
            </a:extLst>
          </p:cNvPr>
          <p:cNvSpPr txBox="1"/>
          <p:nvPr/>
        </p:nvSpPr>
        <p:spPr>
          <a:xfrm>
            <a:off x="458636" y="1651429"/>
            <a:ext cx="4406661" cy="394423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600" b="1" dirty="0"/>
              <a:t>Rototherm‘s heritage dates back to the 1840s</a:t>
            </a:r>
          </a:p>
          <a:p>
            <a:pPr indent="-228600">
              <a:lnSpc>
                <a:spcPct val="90000"/>
              </a:lnSpc>
              <a:spcAft>
                <a:spcPts val="600"/>
              </a:spcAft>
              <a:buFont typeface="Arial" panose="020B0604020202020204" pitchFamily="34" charset="0"/>
              <a:buChar char="•"/>
            </a:pPr>
            <a:r>
              <a:rPr lang="en-US" sz="1600" b="1" dirty="0"/>
              <a:t>Invention of the steam pressure gauge by Sydney Smith Dennis</a:t>
            </a:r>
          </a:p>
          <a:p>
            <a:pPr indent="-228600">
              <a:lnSpc>
                <a:spcPct val="90000"/>
              </a:lnSpc>
              <a:spcAft>
                <a:spcPts val="600"/>
              </a:spcAft>
              <a:buFont typeface="Arial" panose="020B0604020202020204" pitchFamily="34" charset="0"/>
              <a:buChar char="•"/>
            </a:pPr>
            <a:r>
              <a:rPr lang="en-US" sz="1600" b="1" dirty="0"/>
              <a:t>The first bi-metallic thermometer was invented by the company in the early 1900s</a:t>
            </a:r>
          </a:p>
          <a:p>
            <a:pPr indent="-228600">
              <a:lnSpc>
                <a:spcPct val="90000"/>
              </a:lnSpc>
              <a:spcAft>
                <a:spcPts val="600"/>
              </a:spcAft>
              <a:buFont typeface="Arial" panose="020B0604020202020204" pitchFamily="34" charset="0"/>
              <a:buChar char="•"/>
            </a:pPr>
            <a:r>
              <a:rPr lang="en-US" sz="1600" b="1" dirty="0"/>
              <a:t>Rototherm supplies measurement and control solutions to customers in over 90 countries</a:t>
            </a:r>
          </a:p>
          <a:p>
            <a:pPr indent="-228600">
              <a:lnSpc>
                <a:spcPct val="90000"/>
              </a:lnSpc>
              <a:spcAft>
                <a:spcPts val="600"/>
              </a:spcAft>
              <a:buFont typeface="Arial" panose="020B0604020202020204" pitchFamily="34" charset="0"/>
              <a:buChar char="•"/>
            </a:pPr>
            <a:r>
              <a:rPr lang="en-US" sz="1600" b="1" dirty="0"/>
              <a:t>Rototherm is an ISO 9001 certified, privately owned manufacturing company</a:t>
            </a:r>
          </a:p>
          <a:p>
            <a:pPr indent="-228600">
              <a:lnSpc>
                <a:spcPct val="90000"/>
              </a:lnSpc>
              <a:spcAft>
                <a:spcPts val="600"/>
              </a:spcAft>
              <a:buFont typeface="Arial" panose="020B0604020202020204" pitchFamily="34" charset="0"/>
              <a:buChar char="•"/>
            </a:pPr>
            <a:r>
              <a:rPr lang="en-US" sz="1600" b="1" dirty="0"/>
              <a:t>Rototherm Group employs Lean Principles throughout its manufacturing sites and operations</a:t>
            </a:r>
          </a:p>
          <a:p>
            <a:pPr indent="-228600">
              <a:lnSpc>
                <a:spcPct val="90000"/>
              </a:lnSpc>
              <a:spcAft>
                <a:spcPts val="600"/>
              </a:spcAft>
              <a:buFont typeface="Arial" panose="020B0604020202020204" pitchFamily="34" charset="0"/>
              <a:buChar char="•"/>
            </a:pPr>
            <a:r>
              <a:rPr lang="en-US" sz="1600" b="1" dirty="0"/>
              <a:t>Rototherm employees are all trained in Lean Principles</a:t>
            </a:r>
          </a:p>
        </p:txBody>
      </p:sp>
      <p:pic>
        <p:nvPicPr>
          <p:cNvPr id="6" name="Picture 5">
            <a:extLst>
              <a:ext uri="{FF2B5EF4-FFF2-40B4-BE49-F238E27FC236}">
                <a16:creationId xmlns:a16="http://schemas.microsoft.com/office/drawing/2014/main" id="{9F806DD4-B963-F083-E528-9F7E6D0DF3DB}"/>
              </a:ext>
            </a:extLst>
          </p:cNvPr>
          <p:cNvPicPr>
            <a:picLocks noChangeAspect="1"/>
          </p:cNvPicPr>
          <p:nvPr/>
        </p:nvPicPr>
        <p:blipFill rotWithShape="1">
          <a:blip r:embed="rId4"/>
          <a:srcRect l="52190"/>
          <a:stretch/>
        </p:blipFill>
        <p:spPr>
          <a:xfrm>
            <a:off x="10100439" y="3525383"/>
            <a:ext cx="2021144" cy="3170589"/>
          </a:xfrm>
          <a:prstGeom prst="rect">
            <a:avLst/>
          </a:prstGeom>
          <a:effectLst>
            <a:softEdge rad="127000"/>
          </a:effectLst>
        </p:spPr>
      </p:pic>
      <p:pic>
        <p:nvPicPr>
          <p:cNvPr id="13" name="Picture 12">
            <a:extLst>
              <a:ext uri="{FF2B5EF4-FFF2-40B4-BE49-F238E27FC236}">
                <a16:creationId xmlns:a16="http://schemas.microsoft.com/office/drawing/2014/main" id="{35E4EEE8-F7D0-827E-D293-5A18F86CD756}"/>
              </a:ext>
            </a:extLst>
          </p:cNvPr>
          <p:cNvPicPr>
            <a:picLocks noChangeAspect="1"/>
          </p:cNvPicPr>
          <p:nvPr/>
        </p:nvPicPr>
        <p:blipFill rotWithShape="1">
          <a:blip r:embed="rId5"/>
          <a:srcRect l="2340" t="5466" r="3266" b="5600"/>
          <a:stretch/>
        </p:blipFill>
        <p:spPr>
          <a:xfrm>
            <a:off x="9924402" y="321732"/>
            <a:ext cx="2105024" cy="723908"/>
          </a:xfrm>
          <a:prstGeom prst="rect">
            <a:avLst/>
          </a:prstGeom>
        </p:spPr>
      </p:pic>
    </p:spTree>
    <p:extLst>
      <p:ext uri="{BB962C8B-B14F-4D97-AF65-F5344CB8AC3E}">
        <p14:creationId xmlns:p14="http://schemas.microsoft.com/office/powerpoint/2010/main" val="114516980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4" y="321732"/>
            <a:ext cx="4568741" cy="6192603"/>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4008B1-6460-65D4-CD3B-9B96B57E807E}"/>
              </a:ext>
            </a:extLst>
          </p:cNvPr>
          <p:cNvSpPr>
            <a:spLocks noGrp="1"/>
          </p:cNvSpPr>
          <p:nvPr>
            <p:ph type="title"/>
          </p:nvPr>
        </p:nvSpPr>
        <p:spPr>
          <a:xfrm>
            <a:off x="798257" y="637523"/>
            <a:ext cx="3608896" cy="1690993"/>
          </a:xfrm>
        </p:spPr>
        <p:txBody>
          <a:bodyPr anchor="b">
            <a:normAutofit/>
          </a:bodyPr>
          <a:lstStyle/>
          <a:p>
            <a:r>
              <a:rPr lang="en-GB" sz="4000" b="1" dirty="0">
                <a:solidFill>
                  <a:srgbClr val="FFFFFF"/>
                </a:solidFill>
              </a:rPr>
              <a:t>Market Sectors</a:t>
            </a:r>
          </a:p>
        </p:txBody>
      </p:sp>
      <p:pic>
        <p:nvPicPr>
          <p:cNvPr id="6" name="Picture 5">
            <a:extLst>
              <a:ext uri="{FF2B5EF4-FFF2-40B4-BE49-F238E27FC236}">
                <a16:creationId xmlns:a16="http://schemas.microsoft.com/office/drawing/2014/main" id="{CD125395-4A7A-B0D3-D146-33C1D1CF5AD1}"/>
              </a:ext>
            </a:extLst>
          </p:cNvPr>
          <p:cNvPicPr>
            <a:picLocks noChangeAspect="1"/>
          </p:cNvPicPr>
          <p:nvPr/>
        </p:nvPicPr>
        <p:blipFill rotWithShape="1">
          <a:blip r:embed="rId3"/>
          <a:srcRect l="2490" r="5682" b="-3"/>
          <a:stretch/>
        </p:blipFill>
        <p:spPr>
          <a:xfrm>
            <a:off x="9813129" y="325905"/>
            <a:ext cx="2249424" cy="2002611"/>
          </a:xfrm>
          <a:prstGeom prst="rect">
            <a:avLst/>
          </a:prstGeom>
        </p:spPr>
      </p:pic>
      <p:sp>
        <p:nvSpPr>
          <p:cNvPr id="12" name="Content Placeholder 11">
            <a:extLst>
              <a:ext uri="{FF2B5EF4-FFF2-40B4-BE49-F238E27FC236}">
                <a16:creationId xmlns:a16="http://schemas.microsoft.com/office/drawing/2014/main" id="{CBF10B61-3349-8D51-62EF-B389E7FF8A43}"/>
              </a:ext>
            </a:extLst>
          </p:cNvPr>
          <p:cNvSpPr>
            <a:spLocks noGrp="1"/>
          </p:cNvSpPr>
          <p:nvPr>
            <p:ph idx="1"/>
          </p:nvPr>
        </p:nvSpPr>
        <p:spPr>
          <a:xfrm>
            <a:off x="798256" y="2474260"/>
            <a:ext cx="3607930" cy="3677158"/>
          </a:xfrm>
        </p:spPr>
        <p:txBody>
          <a:bodyPr anchor="t">
            <a:normAutofit/>
          </a:bodyPr>
          <a:lstStyle/>
          <a:p>
            <a:r>
              <a:rPr lang="en-US" sz="2000" dirty="0">
                <a:solidFill>
                  <a:srgbClr val="FFFFFF"/>
                </a:solidFill>
              </a:rPr>
              <a:t>Oil &amp; Gas</a:t>
            </a:r>
          </a:p>
          <a:p>
            <a:r>
              <a:rPr lang="en-US" sz="2000" dirty="0">
                <a:solidFill>
                  <a:srgbClr val="FFFFFF"/>
                </a:solidFill>
              </a:rPr>
              <a:t>Power Generation</a:t>
            </a:r>
          </a:p>
          <a:p>
            <a:r>
              <a:rPr lang="en-US" sz="2000" dirty="0">
                <a:solidFill>
                  <a:srgbClr val="FFFFFF"/>
                </a:solidFill>
              </a:rPr>
              <a:t>Heat Treatment</a:t>
            </a:r>
          </a:p>
          <a:p>
            <a:r>
              <a:rPr lang="en-US" sz="2000" dirty="0">
                <a:solidFill>
                  <a:srgbClr val="FFFFFF"/>
                </a:solidFill>
              </a:rPr>
              <a:t>Food and Beverage</a:t>
            </a:r>
          </a:p>
          <a:p>
            <a:r>
              <a:rPr lang="en-US" sz="2000" dirty="0">
                <a:solidFill>
                  <a:srgbClr val="FFFFFF"/>
                </a:solidFill>
              </a:rPr>
              <a:t>Water &amp; Waste</a:t>
            </a:r>
          </a:p>
          <a:p>
            <a:r>
              <a:rPr lang="en-US" sz="2000" dirty="0">
                <a:solidFill>
                  <a:srgbClr val="FFFFFF"/>
                </a:solidFill>
              </a:rPr>
              <a:t>Pharmaceutical &amp; Medical</a:t>
            </a:r>
          </a:p>
          <a:p>
            <a:r>
              <a:rPr lang="en-US" sz="2000" dirty="0">
                <a:solidFill>
                  <a:srgbClr val="FFFFFF"/>
                </a:solidFill>
              </a:rPr>
              <a:t>Defense</a:t>
            </a:r>
          </a:p>
          <a:p>
            <a:r>
              <a:rPr lang="en-US" sz="2000" dirty="0">
                <a:solidFill>
                  <a:srgbClr val="FFFFFF"/>
                </a:solidFill>
              </a:rPr>
              <a:t>Petrochemical</a:t>
            </a:r>
          </a:p>
        </p:txBody>
      </p:sp>
      <p:pic>
        <p:nvPicPr>
          <p:cNvPr id="8" name="Picture 7">
            <a:extLst>
              <a:ext uri="{FF2B5EF4-FFF2-40B4-BE49-F238E27FC236}">
                <a16:creationId xmlns:a16="http://schemas.microsoft.com/office/drawing/2014/main" id="{A19E0736-11C6-589E-9CB4-2723505F87F5}"/>
              </a:ext>
            </a:extLst>
          </p:cNvPr>
          <p:cNvPicPr>
            <a:picLocks noChangeAspect="1"/>
          </p:cNvPicPr>
          <p:nvPr/>
        </p:nvPicPr>
        <p:blipFill rotWithShape="1">
          <a:blip r:embed="rId4"/>
          <a:srcRect r="8172" b="-3"/>
          <a:stretch/>
        </p:blipFill>
        <p:spPr>
          <a:xfrm>
            <a:off x="4968251" y="2419956"/>
            <a:ext cx="2249424" cy="2002611"/>
          </a:xfrm>
          <a:prstGeom prst="rect">
            <a:avLst/>
          </a:prstGeom>
        </p:spPr>
      </p:pic>
      <p:pic>
        <p:nvPicPr>
          <p:cNvPr id="7" name="Picture 6">
            <a:extLst>
              <a:ext uri="{FF2B5EF4-FFF2-40B4-BE49-F238E27FC236}">
                <a16:creationId xmlns:a16="http://schemas.microsoft.com/office/drawing/2014/main" id="{A07C6AB1-FF1D-5643-0F96-E1CB148E1143}"/>
              </a:ext>
            </a:extLst>
          </p:cNvPr>
          <p:cNvPicPr>
            <a:picLocks noChangeAspect="1"/>
          </p:cNvPicPr>
          <p:nvPr/>
        </p:nvPicPr>
        <p:blipFill rotWithShape="1">
          <a:blip r:embed="rId5"/>
          <a:srcRect r="3" b="17959"/>
          <a:stretch/>
        </p:blipFill>
        <p:spPr>
          <a:xfrm>
            <a:off x="7359516" y="2416728"/>
            <a:ext cx="2361753" cy="2002610"/>
          </a:xfrm>
          <a:prstGeom prst="rect">
            <a:avLst/>
          </a:prstGeom>
        </p:spPr>
      </p:pic>
      <p:pic>
        <p:nvPicPr>
          <p:cNvPr id="5" name="Picture 4">
            <a:extLst>
              <a:ext uri="{FF2B5EF4-FFF2-40B4-BE49-F238E27FC236}">
                <a16:creationId xmlns:a16="http://schemas.microsoft.com/office/drawing/2014/main" id="{7C6E4B45-4B85-090B-12EF-FBF54C893256}"/>
              </a:ext>
            </a:extLst>
          </p:cNvPr>
          <p:cNvPicPr>
            <a:picLocks noChangeAspect="1"/>
          </p:cNvPicPr>
          <p:nvPr/>
        </p:nvPicPr>
        <p:blipFill rotWithShape="1">
          <a:blip r:embed="rId6"/>
          <a:srcRect r="8172" b="1"/>
          <a:stretch/>
        </p:blipFill>
        <p:spPr>
          <a:xfrm>
            <a:off x="4976656" y="4511800"/>
            <a:ext cx="2249424" cy="2002536"/>
          </a:xfrm>
          <a:prstGeom prst="rect">
            <a:avLst/>
          </a:prstGeom>
        </p:spPr>
      </p:pic>
      <p:pic>
        <p:nvPicPr>
          <p:cNvPr id="4" name="Content Placeholder 3">
            <a:extLst>
              <a:ext uri="{FF2B5EF4-FFF2-40B4-BE49-F238E27FC236}">
                <a16:creationId xmlns:a16="http://schemas.microsoft.com/office/drawing/2014/main" id="{CB12FAAF-59DE-2C43-F2B6-4F61DCE99957}"/>
              </a:ext>
            </a:extLst>
          </p:cNvPr>
          <p:cNvPicPr>
            <a:picLocks noChangeAspect="1"/>
          </p:cNvPicPr>
          <p:nvPr/>
        </p:nvPicPr>
        <p:blipFill rotWithShape="1">
          <a:blip r:embed="rId7"/>
          <a:srcRect t="18280" r="3" b="3"/>
          <a:stretch/>
        </p:blipFill>
        <p:spPr>
          <a:xfrm>
            <a:off x="7338728" y="4511799"/>
            <a:ext cx="2361753" cy="2002536"/>
          </a:xfrm>
          <a:prstGeom prst="rect">
            <a:avLst/>
          </a:prstGeom>
        </p:spPr>
      </p:pic>
      <p:pic>
        <p:nvPicPr>
          <p:cNvPr id="9" name="Picture 8">
            <a:extLst>
              <a:ext uri="{FF2B5EF4-FFF2-40B4-BE49-F238E27FC236}">
                <a16:creationId xmlns:a16="http://schemas.microsoft.com/office/drawing/2014/main" id="{23716E89-39DE-B51C-8738-94E18A5FA524}"/>
              </a:ext>
            </a:extLst>
          </p:cNvPr>
          <p:cNvPicPr>
            <a:picLocks noChangeAspect="1"/>
          </p:cNvPicPr>
          <p:nvPr/>
        </p:nvPicPr>
        <p:blipFill>
          <a:blip r:embed="rId8"/>
          <a:stretch>
            <a:fillRect/>
          </a:stretch>
        </p:blipFill>
        <p:spPr>
          <a:xfrm>
            <a:off x="9813129" y="4511798"/>
            <a:ext cx="2284148" cy="2002535"/>
          </a:xfrm>
          <a:prstGeom prst="rect">
            <a:avLst/>
          </a:prstGeom>
        </p:spPr>
      </p:pic>
      <p:pic>
        <p:nvPicPr>
          <p:cNvPr id="10" name="Picture 9">
            <a:extLst>
              <a:ext uri="{FF2B5EF4-FFF2-40B4-BE49-F238E27FC236}">
                <a16:creationId xmlns:a16="http://schemas.microsoft.com/office/drawing/2014/main" id="{CF1C0C24-88CD-345D-CC3B-302349ED81B7}"/>
              </a:ext>
            </a:extLst>
          </p:cNvPr>
          <p:cNvPicPr>
            <a:picLocks noChangeAspect="1"/>
          </p:cNvPicPr>
          <p:nvPr/>
        </p:nvPicPr>
        <p:blipFill>
          <a:blip r:embed="rId9"/>
          <a:stretch>
            <a:fillRect/>
          </a:stretch>
        </p:blipFill>
        <p:spPr>
          <a:xfrm>
            <a:off x="7398447" y="330905"/>
            <a:ext cx="2322822" cy="1930121"/>
          </a:xfrm>
          <a:prstGeom prst="rect">
            <a:avLst/>
          </a:prstGeom>
        </p:spPr>
      </p:pic>
      <p:pic>
        <p:nvPicPr>
          <p:cNvPr id="11" name="Picture 10">
            <a:extLst>
              <a:ext uri="{FF2B5EF4-FFF2-40B4-BE49-F238E27FC236}">
                <a16:creationId xmlns:a16="http://schemas.microsoft.com/office/drawing/2014/main" id="{5C2C1BDA-765D-EC76-4875-804BFADBE850}"/>
              </a:ext>
            </a:extLst>
          </p:cNvPr>
          <p:cNvPicPr>
            <a:picLocks noChangeAspect="1"/>
          </p:cNvPicPr>
          <p:nvPr/>
        </p:nvPicPr>
        <p:blipFill rotWithShape="1">
          <a:blip r:embed="rId10"/>
          <a:srcRect l="23361" t="-4426" r="-2365" b="4426"/>
          <a:stretch/>
        </p:blipFill>
        <p:spPr>
          <a:xfrm>
            <a:off x="9813129" y="2346202"/>
            <a:ext cx="2284148" cy="2065826"/>
          </a:xfrm>
          <a:prstGeom prst="rect">
            <a:avLst/>
          </a:prstGeom>
        </p:spPr>
      </p:pic>
      <p:pic>
        <p:nvPicPr>
          <p:cNvPr id="13" name="Picture 12">
            <a:extLst>
              <a:ext uri="{FF2B5EF4-FFF2-40B4-BE49-F238E27FC236}">
                <a16:creationId xmlns:a16="http://schemas.microsoft.com/office/drawing/2014/main" id="{3DAA0DBC-CF5E-5405-4A39-5C83465898F2}"/>
              </a:ext>
            </a:extLst>
          </p:cNvPr>
          <p:cNvPicPr>
            <a:picLocks noChangeAspect="1"/>
          </p:cNvPicPr>
          <p:nvPr/>
        </p:nvPicPr>
        <p:blipFill rotWithShape="1">
          <a:blip r:embed="rId11"/>
          <a:srcRect t="13363" r="35193" b="11676"/>
          <a:stretch/>
        </p:blipFill>
        <p:spPr>
          <a:xfrm>
            <a:off x="4968251" y="343664"/>
            <a:ext cx="2216296" cy="1930121"/>
          </a:xfrm>
          <a:prstGeom prst="rect">
            <a:avLst/>
          </a:prstGeom>
        </p:spPr>
      </p:pic>
      <p:pic>
        <p:nvPicPr>
          <p:cNvPr id="18" name="Picture 17">
            <a:extLst>
              <a:ext uri="{FF2B5EF4-FFF2-40B4-BE49-F238E27FC236}">
                <a16:creationId xmlns:a16="http://schemas.microsoft.com/office/drawing/2014/main" id="{D85D4960-5CBC-2A5B-5ECE-463FC5337C8C}"/>
              </a:ext>
            </a:extLst>
          </p:cNvPr>
          <p:cNvPicPr>
            <a:picLocks noChangeAspect="1"/>
          </p:cNvPicPr>
          <p:nvPr/>
        </p:nvPicPr>
        <p:blipFill rotWithShape="1">
          <a:blip r:embed="rId12"/>
          <a:srcRect l="2340" t="5466" r="3266" b="5600"/>
          <a:stretch/>
        </p:blipFill>
        <p:spPr>
          <a:xfrm>
            <a:off x="9924402" y="321732"/>
            <a:ext cx="2105024" cy="723908"/>
          </a:xfrm>
          <a:prstGeom prst="rect">
            <a:avLst/>
          </a:prstGeom>
        </p:spPr>
      </p:pic>
      <p:sp>
        <p:nvSpPr>
          <p:cNvPr id="19" name="TextBox 18">
            <a:extLst>
              <a:ext uri="{FF2B5EF4-FFF2-40B4-BE49-F238E27FC236}">
                <a16:creationId xmlns:a16="http://schemas.microsoft.com/office/drawing/2014/main" id="{7F789AA9-7C4C-3493-6BD4-6BC6E2AA5186}"/>
              </a:ext>
            </a:extLst>
          </p:cNvPr>
          <p:cNvSpPr txBox="1"/>
          <p:nvPr/>
        </p:nvSpPr>
        <p:spPr>
          <a:xfrm>
            <a:off x="9735524" y="6193541"/>
            <a:ext cx="2380276" cy="338554"/>
          </a:xfrm>
          <a:prstGeom prst="rect">
            <a:avLst/>
          </a:prstGeom>
          <a:solidFill>
            <a:schemeClr val="tx1"/>
          </a:solidFill>
        </p:spPr>
        <p:txBody>
          <a:bodyPr wrap="square">
            <a:spAutoFit/>
          </a:bodyPr>
          <a:lstStyle/>
          <a:p>
            <a:r>
              <a:rPr lang="en-IN" sz="1600" dirty="0">
                <a:solidFill>
                  <a:schemeClr val="bg1"/>
                </a:solidFill>
              </a:rPr>
              <a:t>Images: rototherm.co.uk</a:t>
            </a:r>
          </a:p>
        </p:txBody>
      </p:sp>
    </p:spTree>
    <p:extLst>
      <p:ext uri="{BB962C8B-B14F-4D97-AF65-F5344CB8AC3E}">
        <p14:creationId xmlns:p14="http://schemas.microsoft.com/office/powerpoint/2010/main" val="184551616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1B7DB5D-0FC5-BDB4-F521-644D15D0FCA5}"/>
              </a:ext>
            </a:extLst>
          </p:cNvPr>
          <p:cNvPicPr>
            <a:picLocks noChangeAspect="1"/>
          </p:cNvPicPr>
          <p:nvPr/>
        </p:nvPicPr>
        <p:blipFill>
          <a:blip r:embed="rId3"/>
          <a:stretch>
            <a:fillRect/>
          </a:stretch>
        </p:blipFill>
        <p:spPr>
          <a:xfrm>
            <a:off x="5973096" y="897345"/>
            <a:ext cx="5952691" cy="5595530"/>
          </a:xfrm>
          <a:prstGeom prst="rect">
            <a:avLst/>
          </a:prstGeom>
        </p:spPr>
      </p:pic>
      <p:sp>
        <p:nvSpPr>
          <p:cNvPr id="7" name="Freeform: Shape 10">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00E0C5-7A3D-CA29-F297-EFB8CD383AF3}"/>
              </a:ext>
            </a:extLst>
          </p:cNvPr>
          <p:cNvSpPr>
            <a:spLocks noGrp="1"/>
          </p:cNvSpPr>
          <p:nvPr>
            <p:ph type="title"/>
          </p:nvPr>
        </p:nvSpPr>
        <p:spPr>
          <a:xfrm>
            <a:off x="521897" y="234563"/>
            <a:ext cx="5529943" cy="1325563"/>
          </a:xfrm>
        </p:spPr>
        <p:txBody>
          <a:bodyPr>
            <a:normAutofit/>
          </a:bodyPr>
          <a:lstStyle/>
          <a:p>
            <a:r>
              <a:rPr lang="en-US" dirty="0"/>
              <a:t>Leadership Styles</a:t>
            </a:r>
            <a:endParaRPr lang="en-GB" dirty="0"/>
          </a:p>
        </p:txBody>
      </p:sp>
      <p:sp>
        <p:nvSpPr>
          <p:cNvPr id="3" name="Content Placeholder 2">
            <a:extLst>
              <a:ext uri="{FF2B5EF4-FFF2-40B4-BE49-F238E27FC236}">
                <a16:creationId xmlns:a16="http://schemas.microsoft.com/office/drawing/2014/main" id="{394DAD92-9ACC-7DF8-2627-3FCA5F8FD25F}"/>
              </a:ext>
            </a:extLst>
          </p:cNvPr>
          <p:cNvSpPr>
            <a:spLocks noGrp="1"/>
          </p:cNvSpPr>
          <p:nvPr>
            <p:ph idx="1"/>
          </p:nvPr>
        </p:nvSpPr>
        <p:spPr>
          <a:xfrm>
            <a:off x="395886" y="1604286"/>
            <a:ext cx="4128169" cy="3399518"/>
          </a:xfrm>
        </p:spPr>
        <p:txBody>
          <a:bodyPr>
            <a:normAutofit fontScale="92500" lnSpcReduction="20000"/>
          </a:bodyPr>
          <a:lstStyle/>
          <a:p>
            <a:r>
              <a:rPr lang="en-US" sz="2000" dirty="0"/>
              <a:t>As managing director and owner of British Rototherm Oliver leads the company with a mix of a Visionary and Coaching style of leadership.</a:t>
            </a:r>
          </a:p>
          <a:p>
            <a:r>
              <a:rPr lang="en-US" sz="2000" dirty="0"/>
              <a:t>He clearly outlines the direction that the company is going and the role the employees play in that vision</a:t>
            </a:r>
          </a:p>
          <a:p>
            <a:r>
              <a:rPr lang="en-US" sz="2000" dirty="0"/>
              <a:t>He heavily invests in the training and wellbeing of the employees to help their long-term development</a:t>
            </a:r>
          </a:p>
          <a:p>
            <a:r>
              <a:rPr lang="en-US" sz="2000" dirty="0"/>
              <a:t>He empowers his staff, so they can make big decisions at the lowest level of the company hierarchy </a:t>
            </a:r>
          </a:p>
          <a:p>
            <a:endParaRPr lang="en-GB" sz="2000" dirty="0"/>
          </a:p>
        </p:txBody>
      </p:sp>
      <p:sp>
        <p:nvSpPr>
          <p:cNvPr id="5" name="Arrow: Left-Right 4">
            <a:extLst>
              <a:ext uri="{FF2B5EF4-FFF2-40B4-BE49-F238E27FC236}">
                <a16:creationId xmlns:a16="http://schemas.microsoft.com/office/drawing/2014/main" id="{D0939B9E-03A2-4ABB-E794-29A2BBB502EE}"/>
              </a:ext>
            </a:extLst>
          </p:cNvPr>
          <p:cNvSpPr/>
          <p:nvPr/>
        </p:nvSpPr>
        <p:spPr>
          <a:xfrm rot="19332492">
            <a:off x="8173735" y="2729225"/>
            <a:ext cx="1551411" cy="25072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C1F52BE3-4CDA-B2BD-83EF-5E74C02D675F}"/>
              </a:ext>
            </a:extLst>
          </p:cNvPr>
          <p:cNvSpPr txBox="1"/>
          <p:nvPr/>
        </p:nvSpPr>
        <p:spPr>
          <a:xfrm>
            <a:off x="266213" y="5663380"/>
            <a:ext cx="3866398" cy="369332"/>
          </a:xfrm>
          <a:prstGeom prst="rect">
            <a:avLst/>
          </a:prstGeom>
          <a:noFill/>
        </p:spPr>
        <p:txBody>
          <a:bodyPr wrap="square" rtlCol="0">
            <a:spAutoFit/>
          </a:bodyPr>
          <a:lstStyle/>
          <a:p>
            <a:r>
              <a:rPr lang="en-GB" dirty="0"/>
              <a:t>“Better today then Yesterday” </a:t>
            </a:r>
            <a:r>
              <a:rPr lang="en-GB" sz="1100" dirty="0"/>
              <a:t>Oliver Conger</a:t>
            </a:r>
            <a:endParaRPr lang="en-GB" dirty="0"/>
          </a:p>
        </p:txBody>
      </p:sp>
    </p:spTree>
    <p:extLst>
      <p:ext uri="{BB962C8B-B14F-4D97-AF65-F5344CB8AC3E}">
        <p14:creationId xmlns:p14="http://schemas.microsoft.com/office/powerpoint/2010/main" val="321123524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00E0C5-7A3D-CA29-F297-EFB8CD383AF3}"/>
              </a:ext>
            </a:extLst>
          </p:cNvPr>
          <p:cNvSpPr>
            <a:spLocks noGrp="1"/>
          </p:cNvSpPr>
          <p:nvPr>
            <p:ph type="title"/>
          </p:nvPr>
        </p:nvSpPr>
        <p:spPr>
          <a:xfrm>
            <a:off x="389625" y="0"/>
            <a:ext cx="5529943" cy="1325563"/>
          </a:xfrm>
        </p:spPr>
        <p:txBody>
          <a:bodyPr>
            <a:normAutofit/>
          </a:bodyPr>
          <a:lstStyle/>
          <a:p>
            <a:r>
              <a:rPr lang="en-US" dirty="0"/>
              <a:t>Change Management</a:t>
            </a:r>
            <a:endParaRPr lang="en-GB" dirty="0"/>
          </a:p>
        </p:txBody>
      </p:sp>
      <p:sp>
        <p:nvSpPr>
          <p:cNvPr id="3" name="Content Placeholder 2">
            <a:extLst>
              <a:ext uri="{FF2B5EF4-FFF2-40B4-BE49-F238E27FC236}">
                <a16:creationId xmlns:a16="http://schemas.microsoft.com/office/drawing/2014/main" id="{394DAD92-9ACC-7DF8-2627-3FCA5F8FD25F}"/>
              </a:ext>
            </a:extLst>
          </p:cNvPr>
          <p:cNvSpPr>
            <a:spLocks noGrp="1"/>
          </p:cNvSpPr>
          <p:nvPr>
            <p:ph idx="1"/>
          </p:nvPr>
        </p:nvSpPr>
        <p:spPr>
          <a:xfrm>
            <a:off x="252074" y="1134556"/>
            <a:ext cx="4907014" cy="3399518"/>
          </a:xfrm>
        </p:spPr>
        <p:txBody>
          <a:bodyPr>
            <a:normAutofit fontScale="92500" lnSpcReduction="10000"/>
          </a:bodyPr>
          <a:lstStyle/>
          <a:p>
            <a:pPr marL="0" indent="0">
              <a:buNone/>
            </a:pPr>
            <a:r>
              <a:rPr lang="en-US" sz="2000" dirty="0"/>
              <a:t>The mantra within  Rototherm </a:t>
            </a:r>
            <a:r>
              <a:rPr lang="en-US" sz="2000"/>
              <a:t>is “Better </a:t>
            </a:r>
            <a:r>
              <a:rPr lang="en-US" sz="2000" dirty="0"/>
              <a:t>today than yesterday”. To facilitate this vision the management work on:- </a:t>
            </a:r>
          </a:p>
          <a:p>
            <a:r>
              <a:rPr lang="en-GB" sz="2000" b="1" dirty="0"/>
              <a:t>Clarity</a:t>
            </a:r>
            <a:r>
              <a:rPr lang="en-GB" sz="2000" dirty="0"/>
              <a:t> – </a:t>
            </a:r>
            <a:r>
              <a:rPr lang="en-GB" sz="1800" dirty="0"/>
              <a:t>at the top level be absolutely clear on the vision the company is trying to achieve</a:t>
            </a:r>
          </a:p>
          <a:p>
            <a:r>
              <a:rPr lang="en-GB" sz="2100" b="1" dirty="0"/>
              <a:t>Focus</a:t>
            </a:r>
            <a:r>
              <a:rPr lang="en-GB" sz="1800" dirty="0"/>
              <a:t> – focus on this vision to identify the business needs</a:t>
            </a:r>
          </a:p>
          <a:p>
            <a:r>
              <a:rPr lang="en-GB" sz="2100" b="1" dirty="0"/>
              <a:t>Unity</a:t>
            </a:r>
            <a:r>
              <a:rPr lang="en-GB" sz="1800" dirty="0"/>
              <a:t> – All teams and employees unite to help the business meet the needs</a:t>
            </a:r>
          </a:p>
          <a:p>
            <a:r>
              <a:rPr lang="en-GB" sz="2100" b="1" dirty="0"/>
              <a:t>Action</a:t>
            </a:r>
            <a:r>
              <a:rPr lang="en-GB" sz="1800" dirty="0"/>
              <a:t> – Every person in the business has a role to play in making the business a success</a:t>
            </a:r>
          </a:p>
          <a:p>
            <a:pPr marL="0" indent="0">
              <a:buNone/>
            </a:pPr>
            <a:r>
              <a:rPr lang="en-GB" sz="1800" dirty="0"/>
              <a:t>  </a:t>
            </a:r>
            <a:endParaRPr lang="en-GB" sz="2000" dirty="0"/>
          </a:p>
        </p:txBody>
      </p:sp>
      <p:pic>
        <p:nvPicPr>
          <p:cNvPr id="9" name="Picture 8">
            <a:extLst>
              <a:ext uri="{FF2B5EF4-FFF2-40B4-BE49-F238E27FC236}">
                <a16:creationId xmlns:a16="http://schemas.microsoft.com/office/drawing/2014/main" id="{EEFFD859-5D5A-C7D2-F6BB-DFC554B1CDCC}"/>
              </a:ext>
            </a:extLst>
          </p:cNvPr>
          <p:cNvPicPr>
            <a:picLocks noChangeAspect="1"/>
          </p:cNvPicPr>
          <p:nvPr/>
        </p:nvPicPr>
        <p:blipFill>
          <a:blip r:embed="rId3"/>
          <a:stretch>
            <a:fillRect/>
          </a:stretch>
        </p:blipFill>
        <p:spPr>
          <a:xfrm>
            <a:off x="6096000" y="3535172"/>
            <a:ext cx="5760001" cy="3255013"/>
          </a:xfrm>
          <a:prstGeom prst="rect">
            <a:avLst/>
          </a:prstGeom>
        </p:spPr>
      </p:pic>
      <p:sp>
        <p:nvSpPr>
          <p:cNvPr id="10" name="TextBox 9">
            <a:extLst>
              <a:ext uri="{FF2B5EF4-FFF2-40B4-BE49-F238E27FC236}">
                <a16:creationId xmlns:a16="http://schemas.microsoft.com/office/drawing/2014/main" id="{5231D18F-44CF-311F-58BD-2FAC64A2895D}"/>
              </a:ext>
            </a:extLst>
          </p:cNvPr>
          <p:cNvSpPr txBox="1"/>
          <p:nvPr/>
        </p:nvSpPr>
        <p:spPr>
          <a:xfrm>
            <a:off x="6904828" y="3259885"/>
            <a:ext cx="4445479" cy="369332"/>
          </a:xfrm>
          <a:prstGeom prst="rect">
            <a:avLst/>
          </a:prstGeom>
          <a:noFill/>
        </p:spPr>
        <p:txBody>
          <a:bodyPr wrap="square" rtlCol="0">
            <a:spAutoFit/>
          </a:bodyPr>
          <a:lstStyle/>
          <a:p>
            <a:r>
              <a:rPr lang="en-GB" dirty="0">
                <a:solidFill>
                  <a:srgbClr val="324458"/>
                </a:solidFill>
                <a:latin typeface="Roboto" panose="02000000000000000000" pitchFamily="2" charset="0"/>
              </a:rPr>
              <a:t>Toyota Production System (</a:t>
            </a:r>
            <a:r>
              <a:rPr lang="en-GB" b="0" i="0" dirty="0">
                <a:solidFill>
                  <a:srgbClr val="324458"/>
                </a:solidFill>
                <a:effectLst/>
                <a:latin typeface="Roboto" panose="02000000000000000000" pitchFamily="2" charset="0"/>
              </a:rPr>
              <a:t>Taiichi Ohno)</a:t>
            </a:r>
            <a:endParaRPr lang="en-GB" dirty="0"/>
          </a:p>
        </p:txBody>
      </p:sp>
      <p:graphicFrame>
        <p:nvGraphicFramePr>
          <p:cNvPr id="11" name="Diagram 10">
            <a:extLst>
              <a:ext uri="{FF2B5EF4-FFF2-40B4-BE49-F238E27FC236}">
                <a16:creationId xmlns:a16="http://schemas.microsoft.com/office/drawing/2014/main" id="{5DF4B508-446F-91DE-56FB-A85F374D3C44}"/>
              </a:ext>
            </a:extLst>
          </p:cNvPr>
          <p:cNvGraphicFramePr/>
          <p:nvPr>
            <p:extLst>
              <p:ext uri="{D42A27DB-BD31-4B8C-83A1-F6EECF244321}">
                <p14:modId xmlns:p14="http://schemas.microsoft.com/office/powerpoint/2010/main" val="475244316"/>
              </p:ext>
            </p:extLst>
          </p:nvPr>
        </p:nvGraphicFramePr>
        <p:xfrm>
          <a:off x="7613357" y="67815"/>
          <a:ext cx="4403176" cy="31920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TextBox 11">
            <a:extLst>
              <a:ext uri="{FF2B5EF4-FFF2-40B4-BE49-F238E27FC236}">
                <a16:creationId xmlns:a16="http://schemas.microsoft.com/office/drawing/2014/main" id="{C2896F09-233E-E362-E09E-408A21ECFDC2}"/>
              </a:ext>
            </a:extLst>
          </p:cNvPr>
          <p:cNvSpPr txBox="1"/>
          <p:nvPr/>
        </p:nvSpPr>
        <p:spPr>
          <a:xfrm>
            <a:off x="252074" y="4701013"/>
            <a:ext cx="4192439" cy="1200329"/>
          </a:xfrm>
          <a:prstGeom prst="rect">
            <a:avLst/>
          </a:prstGeom>
          <a:noFill/>
        </p:spPr>
        <p:txBody>
          <a:bodyPr wrap="square" rtlCol="0">
            <a:spAutoFit/>
          </a:bodyPr>
          <a:lstStyle/>
          <a:p>
            <a:r>
              <a:rPr lang="en-US" dirty="0"/>
              <a:t>Paul Akers 2 Second Lean principles and the Toyota Production System are used to eliminate waste in every process and  procedure to continually Improve</a:t>
            </a:r>
            <a:endParaRPr lang="en-GB" dirty="0"/>
          </a:p>
        </p:txBody>
      </p:sp>
    </p:spTree>
    <p:extLst>
      <p:ext uri="{BB962C8B-B14F-4D97-AF65-F5344CB8AC3E}">
        <p14:creationId xmlns:p14="http://schemas.microsoft.com/office/powerpoint/2010/main" val="325661117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Title 13">
            <a:extLst>
              <a:ext uri="{FF2B5EF4-FFF2-40B4-BE49-F238E27FC236}">
                <a16:creationId xmlns:a16="http://schemas.microsoft.com/office/drawing/2014/main" id="{59E83472-4566-51F8-23F1-5918CFB444DA}"/>
              </a:ext>
            </a:extLst>
          </p:cNvPr>
          <p:cNvSpPr>
            <a:spLocks noGrp="1"/>
          </p:cNvSpPr>
          <p:nvPr>
            <p:ph type="title"/>
          </p:nvPr>
        </p:nvSpPr>
        <p:spPr>
          <a:xfrm>
            <a:off x="494572" y="108860"/>
            <a:ext cx="5498534" cy="1325563"/>
          </a:xfrm>
        </p:spPr>
        <p:txBody>
          <a:bodyPr/>
          <a:lstStyle/>
          <a:p>
            <a:r>
              <a:rPr lang="en-US" dirty="0"/>
              <a:t>Rototherm Innovations</a:t>
            </a:r>
            <a:endParaRPr lang="en-GB" dirty="0"/>
          </a:p>
        </p:txBody>
      </p:sp>
      <p:sp>
        <p:nvSpPr>
          <p:cNvPr id="15" name="Content Placeholder 9">
            <a:extLst>
              <a:ext uri="{FF2B5EF4-FFF2-40B4-BE49-F238E27FC236}">
                <a16:creationId xmlns:a16="http://schemas.microsoft.com/office/drawing/2014/main" id="{48E1D9EC-5A96-FBD5-191F-0C841AB1F53B}"/>
              </a:ext>
            </a:extLst>
          </p:cNvPr>
          <p:cNvSpPr>
            <a:spLocks noGrp="1"/>
          </p:cNvSpPr>
          <p:nvPr>
            <p:ph idx="1"/>
          </p:nvPr>
        </p:nvSpPr>
        <p:spPr>
          <a:xfrm>
            <a:off x="669299" y="1614236"/>
            <a:ext cx="3401820" cy="3465151"/>
          </a:xfrm>
        </p:spPr>
        <p:txBody>
          <a:bodyPr>
            <a:normAutofit/>
          </a:bodyPr>
          <a:lstStyle/>
          <a:p>
            <a:r>
              <a:rPr lang="en-US" sz="2000" dirty="0"/>
              <a:t>Steam Pressure Gauge</a:t>
            </a:r>
          </a:p>
          <a:p>
            <a:r>
              <a:rPr lang="en-US" sz="2000" dirty="0"/>
              <a:t>Bimetallic Gauge</a:t>
            </a:r>
          </a:p>
          <a:p>
            <a:r>
              <a:rPr lang="en-US" sz="2000" dirty="0"/>
              <a:t>Lean Journey</a:t>
            </a:r>
          </a:p>
          <a:p>
            <a:r>
              <a:rPr lang="en-US" sz="2000" dirty="0"/>
              <a:t>Wireless Data</a:t>
            </a:r>
          </a:p>
          <a:p>
            <a:r>
              <a:rPr lang="en-US" sz="2000" dirty="0"/>
              <a:t>Ultrasonic Measurement</a:t>
            </a:r>
          </a:p>
          <a:p>
            <a:r>
              <a:rPr lang="en-US" sz="2000" dirty="0"/>
              <a:t>Medical Mask</a:t>
            </a:r>
          </a:p>
          <a:p>
            <a:pPr marL="0" indent="0">
              <a:buNone/>
            </a:pPr>
            <a:endParaRPr lang="en-US" sz="2000" dirty="0"/>
          </a:p>
        </p:txBody>
      </p:sp>
      <p:pic>
        <p:nvPicPr>
          <p:cNvPr id="17" name="Picture 16">
            <a:extLst>
              <a:ext uri="{FF2B5EF4-FFF2-40B4-BE49-F238E27FC236}">
                <a16:creationId xmlns:a16="http://schemas.microsoft.com/office/drawing/2014/main" id="{C1B22905-8316-C7A5-568E-49BE79C1E076}"/>
              </a:ext>
            </a:extLst>
          </p:cNvPr>
          <p:cNvPicPr>
            <a:picLocks noChangeAspect="1"/>
          </p:cNvPicPr>
          <p:nvPr/>
        </p:nvPicPr>
        <p:blipFill>
          <a:blip r:embed="rId3"/>
          <a:stretch>
            <a:fillRect/>
          </a:stretch>
        </p:blipFill>
        <p:spPr>
          <a:xfrm>
            <a:off x="5899919" y="4696310"/>
            <a:ext cx="5688655" cy="2161689"/>
          </a:xfrm>
          <a:prstGeom prst="rect">
            <a:avLst/>
          </a:prstGeom>
          <a:effectLst>
            <a:softEdge rad="241300"/>
          </a:effectLst>
        </p:spPr>
      </p:pic>
      <p:pic>
        <p:nvPicPr>
          <p:cNvPr id="18" name="Picture 17">
            <a:extLst>
              <a:ext uri="{FF2B5EF4-FFF2-40B4-BE49-F238E27FC236}">
                <a16:creationId xmlns:a16="http://schemas.microsoft.com/office/drawing/2014/main" id="{F7C264B4-E47E-55E5-7A03-54FDA4B9F37B}"/>
              </a:ext>
            </a:extLst>
          </p:cNvPr>
          <p:cNvPicPr>
            <a:picLocks noChangeAspect="1"/>
          </p:cNvPicPr>
          <p:nvPr/>
        </p:nvPicPr>
        <p:blipFill rotWithShape="1">
          <a:blip r:embed="rId4"/>
          <a:srcRect r="1" b="13147"/>
          <a:stretch/>
        </p:blipFill>
        <p:spPr>
          <a:xfrm>
            <a:off x="6960259" y="2457408"/>
            <a:ext cx="4562442" cy="2238901"/>
          </a:xfrm>
          <a:prstGeom prst="rect">
            <a:avLst/>
          </a:prstGeom>
          <a:effectLst>
            <a:softEdge rad="241300"/>
          </a:effectLst>
        </p:spPr>
      </p:pic>
      <p:pic>
        <p:nvPicPr>
          <p:cNvPr id="19" name="Content Placeholder 4" descr="Diagram&#10;&#10;Description automatically generated with medium confidence">
            <a:extLst>
              <a:ext uri="{FF2B5EF4-FFF2-40B4-BE49-F238E27FC236}">
                <a16:creationId xmlns:a16="http://schemas.microsoft.com/office/drawing/2014/main" id="{71F09662-5C51-7871-A92E-566E62EA061F}"/>
              </a:ext>
            </a:extLst>
          </p:cNvPr>
          <p:cNvPicPr>
            <a:picLocks noChangeAspect="1"/>
          </p:cNvPicPr>
          <p:nvPr/>
        </p:nvPicPr>
        <p:blipFill rotWithShape="1">
          <a:blip r:embed="rId5">
            <a:extLst>
              <a:ext uri="{28A0092B-C50C-407E-A947-70E740481C1C}">
                <a14:useLocalDpi xmlns:a14="http://schemas.microsoft.com/office/drawing/2010/main" val="0"/>
              </a:ext>
            </a:extLst>
          </a:blip>
          <a:srcRect t="26921" r="-2" b="9659"/>
          <a:stretch/>
        </p:blipFill>
        <p:spPr>
          <a:xfrm>
            <a:off x="7586032" y="466015"/>
            <a:ext cx="4263737" cy="2028006"/>
          </a:xfrm>
          <a:prstGeom prst="rect">
            <a:avLst/>
          </a:prstGeom>
          <a:effectLst>
            <a:softEdge rad="241300"/>
          </a:effectLst>
        </p:spPr>
      </p:pic>
    </p:spTree>
    <p:extLst>
      <p:ext uri="{BB962C8B-B14F-4D97-AF65-F5344CB8AC3E}">
        <p14:creationId xmlns:p14="http://schemas.microsoft.com/office/powerpoint/2010/main" val="17238100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Title 13">
            <a:extLst>
              <a:ext uri="{FF2B5EF4-FFF2-40B4-BE49-F238E27FC236}">
                <a16:creationId xmlns:a16="http://schemas.microsoft.com/office/drawing/2014/main" id="{59E83472-4566-51F8-23F1-5918CFB444DA}"/>
              </a:ext>
            </a:extLst>
          </p:cNvPr>
          <p:cNvSpPr>
            <a:spLocks noGrp="1"/>
          </p:cNvSpPr>
          <p:nvPr>
            <p:ph type="title"/>
          </p:nvPr>
        </p:nvSpPr>
        <p:spPr>
          <a:xfrm>
            <a:off x="344095" y="77806"/>
            <a:ext cx="6511945" cy="836605"/>
          </a:xfrm>
        </p:spPr>
        <p:txBody>
          <a:bodyPr/>
          <a:lstStyle/>
          <a:p>
            <a:r>
              <a:rPr lang="en-US" dirty="0" err="1"/>
              <a:t>Sattel</a:t>
            </a:r>
            <a:r>
              <a:rPr lang="en-US" dirty="0"/>
              <a:t> Innovation Matrix</a:t>
            </a:r>
            <a:endParaRPr lang="en-GB" dirty="0"/>
          </a:p>
        </p:txBody>
      </p:sp>
      <p:grpSp>
        <p:nvGrpSpPr>
          <p:cNvPr id="12" name="Group 11">
            <a:extLst>
              <a:ext uri="{FF2B5EF4-FFF2-40B4-BE49-F238E27FC236}">
                <a16:creationId xmlns:a16="http://schemas.microsoft.com/office/drawing/2014/main" id="{1AACDCE7-0FD5-FD9C-CD73-2791BB699E3C}"/>
              </a:ext>
            </a:extLst>
          </p:cNvPr>
          <p:cNvGrpSpPr/>
          <p:nvPr/>
        </p:nvGrpSpPr>
        <p:grpSpPr>
          <a:xfrm>
            <a:off x="958645" y="743900"/>
            <a:ext cx="10274709" cy="5973202"/>
            <a:chOff x="958645" y="743900"/>
            <a:chExt cx="10274709" cy="5973202"/>
          </a:xfrm>
        </p:grpSpPr>
        <p:pic>
          <p:nvPicPr>
            <p:cNvPr id="16" name="Picture 15">
              <a:extLst>
                <a:ext uri="{FF2B5EF4-FFF2-40B4-BE49-F238E27FC236}">
                  <a16:creationId xmlns:a16="http://schemas.microsoft.com/office/drawing/2014/main" id="{91693311-023D-371F-152A-C0895D24EC20}"/>
                </a:ext>
              </a:extLst>
            </p:cNvPr>
            <p:cNvPicPr>
              <a:picLocks noChangeAspect="1"/>
            </p:cNvPicPr>
            <p:nvPr/>
          </p:nvPicPr>
          <p:blipFill>
            <a:blip r:embed="rId3"/>
            <a:stretch>
              <a:fillRect/>
            </a:stretch>
          </p:blipFill>
          <p:spPr>
            <a:xfrm>
              <a:off x="958645" y="1401097"/>
              <a:ext cx="10274709" cy="5316005"/>
            </a:xfrm>
            <a:prstGeom prst="rect">
              <a:avLst/>
            </a:prstGeom>
          </p:spPr>
        </p:pic>
        <p:grpSp>
          <p:nvGrpSpPr>
            <p:cNvPr id="20" name="Group 19">
              <a:extLst>
                <a:ext uri="{FF2B5EF4-FFF2-40B4-BE49-F238E27FC236}">
                  <a16:creationId xmlns:a16="http://schemas.microsoft.com/office/drawing/2014/main" id="{53E9D4E7-8295-1DD9-48A4-CBBD27CCD7CD}"/>
                </a:ext>
              </a:extLst>
            </p:cNvPr>
            <p:cNvGrpSpPr/>
            <p:nvPr/>
          </p:nvGrpSpPr>
          <p:grpSpPr>
            <a:xfrm>
              <a:off x="2904204" y="3730501"/>
              <a:ext cx="1307203" cy="1314394"/>
              <a:chOff x="3991154" y="1926566"/>
              <a:chExt cx="1307203" cy="1314394"/>
            </a:xfrm>
          </p:grpSpPr>
          <p:sp>
            <p:nvSpPr>
              <p:cNvPr id="36" name="Teardrop 35">
                <a:extLst>
                  <a:ext uri="{FF2B5EF4-FFF2-40B4-BE49-F238E27FC236}">
                    <a16:creationId xmlns:a16="http://schemas.microsoft.com/office/drawing/2014/main" id="{2E3F9F9D-6349-8C86-46DC-0A8A4DFDF77B}"/>
                  </a:ext>
                </a:extLst>
              </p:cNvPr>
              <p:cNvSpPr/>
              <p:nvPr/>
            </p:nvSpPr>
            <p:spPr>
              <a:xfrm rot="5400000">
                <a:off x="3987559" y="1930161"/>
                <a:ext cx="1314394" cy="1307203"/>
              </a:xfrm>
              <a:prstGeom prst="teardrop">
                <a:avLst>
                  <a:gd name="adj" fmla="val 106658"/>
                </a:avLst>
              </a:prstGeom>
              <a:solidFill>
                <a:schemeClr val="accent2">
                  <a:lumMod val="20000"/>
                  <a:lumOff val="80000"/>
                </a:schemeClr>
              </a:solid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546D8121-FAB1-C85C-9AB1-F65DBAB5D6BD}"/>
                  </a:ext>
                </a:extLst>
              </p:cNvPr>
              <p:cNvSpPr txBox="1"/>
              <p:nvPr/>
            </p:nvSpPr>
            <p:spPr>
              <a:xfrm>
                <a:off x="4221192" y="2259931"/>
                <a:ext cx="931653" cy="646331"/>
              </a:xfrm>
              <a:prstGeom prst="rect">
                <a:avLst/>
              </a:prstGeom>
              <a:noFill/>
            </p:spPr>
            <p:txBody>
              <a:bodyPr wrap="square" rtlCol="0">
                <a:spAutoFit/>
              </a:bodyPr>
              <a:lstStyle/>
              <a:p>
                <a:pPr algn="ctr"/>
                <a:r>
                  <a:rPr lang="en-US" dirty="0">
                    <a:solidFill>
                      <a:schemeClr val="bg1"/>
                    </a:solidFill>
                  </a:rPr>
                  <a:t>Lean Journey</a:t>
                </a:r>
                <a:endParaRPr lang="en-GB" dirty="0">
                  <a:solidFill>
                    <a:schemeClr val="bg1"/>
                  </a:solidFill>
                </a:endParaRPr>
              </a:p>
            </p:txBody>
          </p:sp>
        </p:grpSp>
        <p:grpSp>
          <p:nvGrpSpPr>
            <p:cNvPr id="21" name="Group 20">
              <a:extLst>
                <a:ext uri="{FF2B5EF4-FFF2-40B4-BE49-F238E27FC236}">
                  <a16:creationId xmlns:a16="http://schemas.microsoft.com/office/drawing/2014/main" id="{EA6B3C55-E7ED-4E7B-BECB-0829880CAF21}"/>
                </a:ext>
              </a:extLst>
            </p:cNvPr>
            <p:cNvGrpSpPr/>
            <p:nvPr/>
          </p:nvGrpSpPr>
          <p:grpSpPr>
            <a:xfrm>
              <a:off x="7760897" y="2251493"/>
              <a:ext cx="1307203" cy="1314394"/>
              <a:chOff x="3991154" y="1926566"/>
              <a:chExt cx="1307203" cy="1314394"/>
            </a:xfrm>
          </p:grpSpPr>
          <p:sp>
            <p:nvSpPr>
              <p:cNvPr id="34" name="Teardrop 33">
                <a:extLst>
                  <a:ext uri="{FF2B5EF4-FFF2-40B4-BE49-F238E27FC236}">
                    <a16:creationId xmlns:a16="http://schemas.microsoft.com/office/drawing/2014/main" id="{AE0CF5E6-0BCF-BE95-F7E3-8E16E7C9B5F1}"/>
                  </a:ext>
                </a:extLst>
              </p:cNvPr>
              <p:cNvSpPr/>
              <p:nvPr/>
            </p:nvSpPr>
            <p:spPr>
              <a:xfrm rot="5400000">
                <a:off x="3987559" y="1930161"/>
                <a:ext cx="1314394" cy="1307203"/>
              </a:xfrm>
              <a:prstGeom prst="teardrop">
                <a:avLst>
                  <a:gd name="adj" fmla="val 106658"/>
                </a:avLst>
              </a:prstGeom>
              <a:solidFill>
                <a:schemeClr val="accent2">
                  <a:lumMod val="20000"/>
                  <a:lumOff val="80000"/>
                </a:schemeClr>
              </a:solid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25465ED1-484B-C767-7323-D9C2092BF8C0}"/>
                  </a:ext>
                </a:extLst>
              </p:cNvPr>
              <p:cNvSpPr txBox="1"/>
              <p:nvPr/>
            </p:nvSpPr>
            <p:spPr>
              <a:xfrm>
                <a:off x="4221192" y="2259931"/>
                <a:ext cx="931653" cy="646331"/>
              </a:xfrm>
              <a:prstGeom prst="rect">
                <a:avLst/>
              </a:prstGeom>
              <a:noFill/>
            </p:spPr>
            <p:txBody>
              <a:bodyPr wrap="square" rtlCol="0">
                <a:spAutoFit/>
              </a:bodyPr>
              <a:lstStyle/>
              <a:p>
                <a:pPr algn="ctr"/>
                <a:r>
                  <a:rPr lang="en-US" dirty="0">
                    <a:solidFill>
                      <a:schemeClr val="bg1"/>
                    </a:solidFill>
                  </a:rPr>
                  <a:t>NHS Masks</a:t>
                </a:r>
                <a:endParaRPr lang="en-GB" dirty="0">
                  <a:solidFill>
                    <a:schemeClr val="bg1"/>
                  </a:solidFill>
                </a:endParaRPr>
              </a:p>
            </p:txBody>
          </p:sp>
        </p:grpSp>
        <p:grpSp>
          <p:nvGrpSpPr>
            <p:cNvPr id="22" name="Group 21">
              <a:extLst>
                <a:ext uri="{FF2B5EF4-FFF2-40B4-BE49-F238E27FC236}">
                  <a16:creationId xmlns:a16="http://schemas.microsoft.com/office/drawing/2014/main" id="{1CB3350C-2374-9F25-AE5C-72F368199E34}"/>
                </a:ext>
              </a:extLst>
            </p:cNvPr>
            <p:cNvGrpSpPr/>
            <p:nvPr/>
          </p:nvGrpSpPr>
          <p:grpSpPr>
            <a:xfrm>
              <a:off x="4376467" y="2114606"/>
              <a:ext cx="1308342" cy="1314394"/>
              <a:chOff x="3991154" y="1926566"/>
              <a:chExt cx="1308342" cy="1314394"/>
            </a:xfrm>
          </p:grpSpPr>
          <p:sp>
            <p:nvSpPr>
              <p:cNvPr id="32" name="Teardrop 31">
                <a:extLst>
                  <a:ext uri="{FF2B5EF4-FFF2-40B4-BE49-F238E27FC236}">
                    <a16:creationId xmlns:a16="http://schemas.microsoft.com/office/drawing/2014/main" id="{3A61335C-56C8-878D-EA77-7AF9408A539A}"/>
                  </a:ext>
                </a:extLst>
              </p:cNvPr>
              <p:cNvSpPr/>
              <p:nvPr/>
            </p:nvSpPr>
            <p:spPr>
              <a:xfrm rot="5400000">
                <a:off x="3987559" y="1930161"/>
                <a:ext cx="1314394" cy="1307203"/>
              </a:xfrm>
              <a:prstGeom prst="teardrop">
                <a:avLst>
                  <a:gd name="adj" fmla="val 106658"/>
                </a:avLst>
              </a:prstGeom>
              <a:solidFill>
                <a:schemeClr val="accent2">
                  <a:lumMod val="20000"/>
                  <a:lumOff val="80000"/>
                </a:schemeClr>
              </a:solid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0F0F65A2-10DC-B73A-8613-46D5DB4A8DFC}"/>
                  </a:ext>
                </a:extLst>
              </p:cNvPr>
              <p:cNvSpPr txBox="1"/>
              <p:nvPr/>
            </p:nvSpPr>
            <p:spPr>
              <a:xfrm>
                <a:off x="4045791" y="2260596"/>
                <a:ext cx="1253705" cy="646331"/>
              </a:xfrm>
              <a:prstGeom prst="rect">
                <a:avLst/>
              </a:prstGeom>
              <a:noFill/>
            </p:spPr>
            <p:txBody>
              <a:bodyPr wrap="square" rtlCol="0">
                <a:spAutoFit/>
              </a:bodyPr>
              <a:lstStyle/>
              <a:p>
                <a:pPr algn="ctr"/>
                <a:r>
                  <a:rPr lang="en-US" dirty="0">
                    <a:solidFill>
                      <a:schemeClr val="bg1"/>
                    </a:solidFill>
                  </a:rPr>
                  <a:t>Wireless Data</a:t>
                </a:r>
                <a:endParaRPr lang="en-GB" dirty="0">
                  <a:solidFill>
                    <a:schemeClr val="bg1"/>
                  </a:solidFill>
                </a:endParaRPr>
              </a:p>
            </p:txBody>
          </p:sp>
        </p:grpSp>
        <p:grpSp>
          <p:nvGrpSpPr>
            <p:cNvPr id="23" name="Group 22">
              <a:extLst>
                <a:ext uri="{FF2B5EF4-FFF2-40B4-BE49-F238E27FC236}">
                  <a16:creationId xmlns:a16="http://schemas.microsoft.com/office/drawing/2014/main" id="{6A3C4224-DDF5-E1EC-F537-E877D68E5CE4}"/>
                </a:ext>
              </a:extLst>
            </p:cNvPr>
            <p:cNvGrpSpPr/>
            <p:nvPr/>
          </p:nvGrpSpPr>
          <p:grpSpPr>
            <a:xfrm>
              <a:off x="1712019" y="743900"/>
              <a:ext cx="1307203" cy="1314394"/>
              <a:chOff x="3991154" y="1926566"/>
              <a:chExt cx="1307203" cy="1314394"/>
            </a:xfrm>
          </p:grpSpPr>
          <p:sp>
            <p:nvSpPr>
              <p:cNvPr id="30" name="Teardrop 29">
                <a:extLst>
                  <a:ext uri="{FF2B5EF4-FFF2-40B4-BE49-F238E27FC236}">
                    <a16:creationId xmlns:a16="http://schemas.microsoft.com/office/drawing/2014/main" id="{F4A4C8A2-67F1-3C5C-C16E-5A5FDEC85A6A}"/>
                  </a:ext>
                </a:extLst>
              </p:cNvPr>
              <p:cNvSpPr/>
              <p:nvPr/>
            </p:nvSpPr>
            <p:spPr>
              <a:xfrm rot="5400000">
                <a:off x="3987559" y="1930161"/>
                <a:ext cx="1314394" cy="1307203"/>
              </a:xfrm>
              <a:prstGeom prst="teardrop">
                <a:avLst>
                  <a:gd name="adj" fmla="val 106658"/>
                </a:avLst>
              </a:prstGeom>
              <a:solidFill>
                <a:schemeClr val="accent2">
                  <a:lumMod val="20000"/>
                  <a:lumOff val="80000"/>
                </a:schemeClr>
              </a:solid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BFEFCBF4-494B-3F0C-BCFC-062882DEDF8F}"/>
                  </a:ext>
                </a:extLst>
              </p:cNvPr>
              <p:cNvSpPr txBox="1"/>
              <p:nvPr/>
            </p:nvSpPr>
            <p:spPr>
              <a:xfrm>
                <a:off x="4106173" y="2168580"/>
                <a:ext cx="1077166" cy="923330"/>
              </a:xfrm>
              <a:prstGeom prst="rect">
                <a:avLst/>
              </a:prstGeom>
              <a:noFill/>
            </p:spPr>
            <p:txBody>
              <a:bodyPr wrap="square" rtlCol="0">
                <a:spAutoFit/>
              </a:bodyPr>
              <a:lstStyle/>
              <a:p>
                <a:pPr algn="ctr"/>
                <a:r>
                  <a:rPr lang="en-US" dirty="0">
                    <a:solidFill>
                      <a:schemeClr val="bg1"/>
                    </a:solidFill>
                  </a:rPr>
                  <a:t>1</a:t>
                </a:r>
                <a:r>
                  <a:rPr lang="en-US" baseline="30000" dirty="0">
                    <a:solidFill>
                      <a:schemeClr val="bg1"/>
                    </a:solidFill>
                  </a:rPr>
                  <a:t>st</a:t>
                </a:r>
                <a:r>
                  <a:rPr lang="en-US" dirty="0">
                    <a:solidFill>
                      <a:schemeClr val="bg1"/>
                    </a:solidFill>
                  </a:rPr>
                  <a:t> Steam pressure gauge</a:t>
                </a:r>
              </a:p>
            </p:txBody>
          </p:sp>
        </p:grpSp>
        <p:grpSp>
          <p:nvGrpSpPr>
            <p:cNvPr id="24" name="Group 23">
              <a:extLst>
                <a:ext uri="{FF2B5EF4-FFF2-40B4-BE49-F238E27FC236}">
                  <a16:creationId xmlns:a16="http://schemas.microsoft.com/office/drawing/2014/main" id="{F5E54480-05AA-55F9-59E8-F83086261593}"/>
                </a:ext>
              </a:extLst>
            </p:cNvPr>
            <p:cNvGrpSpPr/>
            <p:nvPr/>
          </p:nvGrpSpPr>
          <p:grpSpPr>
            <a:xfrm>
              <a:off x="8672422" y="826486"/>
              <a:ext cx="1307204" cy="1314394"/>
              <a:chOff x="3991154" y="1926566"/>
              <a:chExt cx="1307204" cy="1314394"/>
            </a:xfrm>
          </p:grpSpPr>
          <p:sp>
            <p:nvSpPr>
              <p:cNvPr id="28" name="Teardrop 27">
                <a:extLst>
                  <a:ext uri="{FF2B5EF4-FFF2-40B4-BE49-F238E27FC236}">
                    <a16:creationId xmlns:a16="http://schemas.microsoft.com/office/drawing/2014/main" id="{D6F2EB49-7E7E-C691-27A2-EDA7C3F2605A}"/>
                  </a:ext>
                </a:extLst>
              </p:cNvPr>
              <p:cNvSpPr/>
              <p:nvPr/>
            </p:nvSpPr>
            <p:spPr>
              <a:xfrm rot="5400000">
                <a:off x="3987559" y="1930161"/>
                <a:ext cx="1314394" cy="1307203"/>
              </a:xfrm>
              <a:prstGeom prst="teardrop">
                <a:avLst>
                  <a:gd name="adj" fmla="val 106658"/>
                </a:avLst>
              </a:prstGeom>
              <a:solidFill>
                <a:schemeClr val="accent2">
                  <a:lumMod val="20000"/>
                  <a:lumOff val="80000"/>
                </a:schemeClr>
              </a:solid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7941E1C8-281C-8C7F-5C5B-8D40B5895D29}"/>
                  </a:ext>
                </a:extLst>
              </p:cNvPr>
              <p:cNvSpPr txBox="1"/>
              <p:nvPr/>
            </p:nvSpPr>
            <p:spPr>
              <a:xfrm>
                <a:off x="4021647" y="2122098"/>
                <a:ext cx="1276711" cy="923330"/>
              </a:xfrm>
              <a:prstGeom prst="rect">
                <a:avLst/>
              </a:prstGeom>
              <a:noFill/>
            </p:spPr>
            <p:txBody>
              <a:bodyPr wrap="square" rtlCol="0">
                <a:spAutoFit/>
              </a:bodyPr>
              <a:lstStyle/>
              <a:p>
                <a:pPr algn="ctr"/>
                <a:r>
                  <a:rPr lang="en-US" dirty="0">
                    <a:solidFill>
                      <a:schemeClr val="bg1"/>
                    </a:solidFill>
                  </a:rPr>
                  <a:t>1</a:t>
                </a:r>
                <a:r>
                  <a:rPr lang="en-US" baseline="30000" dirty="0">
                    <a:solidFill>
                      <a:schemeClr val="bg1"/>
                    </a:solidFill>
                  </a:rPr>
                  <a:t>st</a:t>
                </a:r>
              </a:p>
              <a:p>
                <a:pPr algn="ctr"/>
                <a:r>
                  <a:rPr lang="en-US" dirty="0">
                    <a:solidFill>
                      <a:schemeClr val="bg1"/>
                    </a:solidFill>
                  </a:rPr>
                  <a:t> Bimetallic Gauge</a:t>
                </a:r>
                <a:endParaRPr lang="en-GB" dirty="0">
                  <a:solidFill>
                    <a:schemeClr val="bg1"/>
                  </a:solidFill>
                </a:endParaRPr>
              </a:p>
            </p:txBody>
          </p:sp>
        </p:grpSp>
        <p:grpSp>
          <p:nvGrpSpPr>
            <p:cNvPr id="25" name="Group 24">
              <a:extLst>
                <a:ext uri="{FF2B5EF4-FFF2-40B4-BE49-F238E27FC236}">
                  <a16:creationId xmlns:a16="http://schemas.microsoft.com/office/drawing/2014/main" id="{F9D3738E-2C74-12BA-7885-40258C7DBEE3}"/>
                </a:ext>
              </a:extLst>
            </p:cNvPr>
            <p:cNvGrpSpPr/>
            <p:nvPr/>
          </p:nvGrpSpPr>
          <p:grpSpPr>
            <a:xfrm>
              <a:off x="6340107" y="2838793"/>
              <a:ext cx="1308342" cy="1314394"/>
              <a:chOff x="3991154" y="1926566"/>
              <a:chExt cx="1308342" cy="1314394"/>
            </a:xfrm>
          </p:grpSpPr>
          <p:sp>
            <p:nvSpPr>
              <p:cNvPr id="26" name="Teardrop 25">
                <a:extLst>
                  <a:ext uri="{FF2B5EF4-FFF2-40B4-BE49-F238E27FC236}">
                    <a16:creationId xmlns:a16="http://schemas.microsoft.com/office/drawing/2014/main" id="{6623E16B-A46C-D502-77E1-79015A40C9F3}"/>
                  </a:ext>
                </a:extLst>
              </p:cNvPr>
              <p:cNvSpPr/>
              <p:nvPr/>
            </p:nvSpPr>
            <p:spPr>
              <a:xfrm rot="5400000">
                <a:off x="3987559" y="1930161"/>
                <a:ext cx="1314394" cy="1307203"/>
              </a:xfrm>
              <a:prstGeom prst="teardrop">
                <a:avLst>
                  <a:gd name="adj" fmla="val 106658"/>
                </a:avLst>
              </a:prstGeom>
              <a:solidFill>
                <a:schemeClr val="accent2">
                  <a:lumMod val="20000"/>
                  <a:lumOff val="80000"/>
                </a:schemeClr>
              </a:solid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F1383D93-5F7F-E226-C431-454A46477290}"/>
                  </a:ext>
                </a:extLst>
              </p:cNvPr>
              <p:cNvSpPr txBox="1"/>
              <p:nvPr/>
            </p:nvSpPr>
            <p:spPr>
              <a:xfrm>
                <a:off x="4045791" y="2329644"/>
                <a:ext cx="1253705" cy="523220"/>
              </a:xfrm>
              <a:prstGeom prst="rect">
                <a:avLst/>
              </a:prstGeom>
              <a:noFill/>
            </p:spPr>
            <p:txBody>
              <a:bodyPr wrap="square" rtlCol="0">
                <a:spAutoFit/>
              </a:bodyPr>
              <a:lstStyle/>
              <a:p>
                <a:pPr algn="ctr"/>
                <a:r>
                  <a:rPr lang="en-US" sz="1400" dirty="0">
                    <a:solidFill>
                      <a:schemeClr val="bg1"/>
                    </a:solidFill>
                  </a:rPr>
                  <a:t>Ultrasonic Measurement</a:t>
                </a:r>
                <a:endParaRPr lang="en-GB" sz="1400" dirty="0">
                  <a:solidFill>
                    <a:schemeClr val="bg1"/>
                  </a:solidFill>
                </a:endParaRPr>
              </a:p>
            </p:txBody>
          </p:sp>
        </p:grpSp>
      </p:grpSp>
    </p:spTree>
    <p:extLst>
      <p:ext uri="{BB962C8B-B14F-4D97-AF65-F5344CB8AC3E}">
        <p14:creationId xmlns:p14="http://schemas.microsoft.com/office/powerpoint/2010/main" val="187317612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C73F88BE-1122-ECF1-8834-D1A64906CAC8}"/>
              </a:ext>
            </a:extLst>
          </p:cNvPr>
          <p:cNvPicPr>
            <a:picLocks noChangeAspect="1"/>
          </p:cNvPicPr>
          <p:nvPr/>
        </p:nvPicPr>
        <p:blipFill rotWithShape="1">
          <a:blip r:embed="rId3">
            <a:alphaModFix amt="54000"/>
          </a:blip>
          <a:srcRect l="28090"/>
          <a:stretch/>
        </p:blipFill>
        <p:spPr>
          <a:xfrm>
            <a:off x="-45577" y="-361085"/>
            <a:ext cx="12026378" cy="6503828"/>
          </a:xfrm>
          <a:prstGeom prst="rect">
            <a:avLst/>
          </a:prstGeom>
        </p:spPr>
      </p:pic>
      <p:pic>
        <p:nvPicPr>
          <p:cNvPr id="8" name="Picture 7">
            <a:extLst>
              <a:ext uri="{FF2B5EF4-FFF2-40B4-BE49-F238E27FC236}">
                <a16:creationId xmlns:a16="http://schemas.microsoft.com/office/drawing/2014/main" id="{CE81BACB-E6BC-E6F7-FFFD-A4471E6785D1}"/>
              </a:ext>
            </a:extLst>
          </p:cNvPr>
          <p:cNvPicPr>
            <a:picLocks noChangeAspect="1"/>
          </p:cNvPicPr>
          <p:nvPr/>
        </p:nvPicPr>
        <p:blipFill rotWithShape="1">
          <a:blip r:embed="rId4">
            <a:alphaModFix/>
          </a:blip>
          <a:srcRect r="11733"/>
          <a:stretch/>
        </p:blipFill>
        <p:spPr>
          <a:xfrm>
            <a:off x="5422111" y="3674542"/>
            <a:ext cx="6769889" cy="2910840"/>
          </a:xfrm>
          <a:prstGeom prst="rect">
            <a:avLst/>
          </a:prstGeom>
          <a:effectLst>
            <a:softEdge rad="660400"/>
          </a:effectLst>
        </p:spPr>
      </p:pic>
      <p:sp>
        <p:nvSpPr>
          <p:cNvPr id="14" name="Freeform: Shape 13">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8FD91D-4F3B-0BF4-D13F-6D2574B16C9C}"/>
              </a:ext>
            </a:extLst>
          </p:cNvPr>
          <p:cNvSpPr>
            <a:spLocks noGrp="1"/>
          </p:cNvSpPr>
          <p:nvPr>
            <p:ph type="title"/>
          </p:nvPr>
        </p:nvSpPr>
        <p:spPr>
          <a:xfrm>
            <a:off x="314453" y="99120"/>
            <a:ext cx="5800708" cy="616137"/>
          </a:xfrm>
        </p:spPr>
        <p:txBody>
          <a:bodyPr vert="horz" lIns="91440" tIns="45720" rIns="91440" bIns="45720" rtlCol="0" anchor="ctr">
            <a:normAutofit fontScale="90000"/>
          </a:bodyPr>
          <a:lstStyle/>
          <a:p>
            <a:r>
              <a:rPr lang="en-US" dirty="0"/>
              <a:t>Ultrasonic Measurement</a:t>
            </a:r>
          </a:p>
        </p:txBody>
      </p:sp>
      <p:sp>
        <p:nvSpPr>
          <p:cNvPr id="7" name="TextBox 6">
            <a:extLst>
              <a:ext uri="{FF2B5EF4-FFF2-40B4-BE49-F238E27FC236}">
                <a16:creationId xmlns:a16="http://schemas.microsoft.com/office/drawing/2014/main" id="{F788EBA9-B30B-6DF0-424F-46E5691928C5}"/>
              </a:ext>
            </a:extLst>
          </p:cNvPr>
          <p:cNvSpPr txBox="1"/>
          <p:nvPr/>
        </p:nvSpPr>
        <p:spPr>
          <a:xfrm>
            <a:off x="458636" y="1651429"/>
            <a:ext cx="4406661" cy="394423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600" b="1" dirty="0"/>
          </a:p>
        </p:txBody>
      </p:sp>
      <p:pic>
        <p:nvPicPr>
          <p:cNvPr id="13" name="Picture 12">
            <a:extLst>
              <a:ext uri="{FF2B5EF4-FFF2-40B4-BE49-F238E27FC236}">
                <a16:creationId xmlns:a16="http://schemas.microsoft.com/office/drawing/2014/main" id="{35E4EEE8-F7D0-827E-D293-5A18F86CD756}"/>
              </a:ext>
            </a:extLst>
          </p:cNvPr>
          <p:cNvPicPr>
            <a:picLocks noChangeAspect="1"/>
          </p:cNvPicPr>
          <p:nvPr/>
        </p:nvPicPr>
        <p:blipFill rotWithShape="1">
          <a:blip r:embed="rId5"/>
          <a:srcRect l="2340" t="5466" r="3266" b="5600"/>
          <a:stretch/>
        </p:blipFill>
        <p:spPr>
          <a:xfrm>
            <a:off x="9924402" y="321732"/>
            <a:ext cx="2105024" cy="723908"/>
          </a:xfrm>
          <a:prstGeom prst="rect">
            <a:avLst/>
          </a:prstGeom>
        </p:spPr>
      </p:pic>
      <p:sp>
        <p:nvSpPr>
          <p:cNvPr id="15" name="Content Placeholder 14">
            <a:extLst>
              <a:ext uri="{FF2B5EF4-FFF2-40B4-BE49-F238E27FC236}">
                <a16:creationId xmlns:a16="http://schemas.microsoft.com/office/drawing/2014/main" id="{3FEF2477-EA2C-CE89-4647-ABA766F84784}"/>
              </a:ext>
            </a:extLst>
          </p:cNvPr>
          <p:cNvSpPr>
            <a:spLocks noGrp="1"/>
          </p:cNvSpPr>
          <p:nvPr>
            <p:ph idx="1"/>
          </p:nvPr>
        </p:nvSpPr>
        <p:spPr>
          <a:xfrm>
            <a:off x="259840" y="855293"/>
            <a:ext cx="4625830" cy="5147414"/>
          </a:xfrm>
        </p:spPr>
        <p:txBody>
          <a:bodyPr>
            <a:normAutofit/>
          </a:bodyPr>
          <a:lstStyle/>
          <a:p>
            <a:pPr marL="0" indent="0" algn="just" defTabSz="536575">
              <a:buNone/>
            </a:pPr>
            <a:r>
              <a:rPr lang="en-US" sz="2000" dirty="0"/>
              <a:t>	Changing to ultrasonic sensors started off as an incremental innovation but after several iterations, traditional R&amp;D and failed solutions but ended up with a more radical solution.</a:t>
            </a:r>
          </a:p>
          <a:p>
            <a:r>
              <a:rPr lang="en-US" sz="2000" dirty="0"/>
              <a:t> Rototherm changed the project management to highly focused small teams.</a:t>
            </a:r>
          </a:p>
          <a:p>
            <a:r>
              <a:rPr lang="en-US" sz="2000" dirty="0"/>
              <a:t>Customer feed back to get a product that met all their needs.</a:t>
            </a:r>
          </a:p>
          <a:p>
            <a:r>
              <a:rPr lang="en-US" sz="2000" dirty="0"/>
              <a:t>Rototherm Acquired Micronics Flow in 2021</a:t>
            </a:r>
          </a:p>
          <a:p>
            <a:pPr marL="0" indent="0">
              <a:buNone/>
            </a:pPr>
            <a:r>
              <a:rPr lang="en-US" sz="2000" dirty="0"/>
              <a:t>This innovation has led a unique product and 200-300% market growth.</a:t>
            </a:r>
          </a:p>
          <a:p>
            <a:pPr marL="0" indent="0">
              <a:buNone/>
            </a:pPr>
            <a:r>
              <a:rPr lang="en-US" sz="2000" dirty="0"/>
              <a:t>Rototherm are planning be international market leaders in 3 to 5 yeas</a:t>
            </a:r>
          </a:p>
        </p:txBody>
      </p:sp>
    </p:spTree>
    <p:extLst>
      <p:ext uri="{BB962C8B-B14F-4D97-AF65-F5344CB8AC3E}">
        <p14:creationId xmlns:p14="http://schemas.microsoft.com/office/powerpoint/2010/main" val="328497075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C73F88BE-1122-ECF1-8834-D1A64906CAC8}"/>
              </a:ext>
            </a:extLst>
          </p:cNvPr>
          <p:cNvPicPr>
            <a:picLocks noChangeAspect="1"/>
          </p:cNvPicPr>
          <p:nvPr/>
        </p:nvPicPr>
        <p:blipFill rotWithShape="1">
          <a:blip r:embed="rId3">
            <a:alphaModFix amt="54000"/>
          </a:blip>
          <a:srcRect l="28090"/>
          <a:stretch/>
        </p:blipFill>
        <p:spPr>
          <a:xfrm>
            <a:off x="162574" y="121811"/>
            <a:ext cx="12026378" cy="6503828"/>
          </a:xfrm>
          <a:prstGeom prst="rect">
            <a:avLst/>
          </a:prstGeom>
        </p:spPr>
      </p:pic>
      <p:pic>
        <p:nvPicPr>
          <p:cNvPr id="8" name="Picture 7">
            <a:extLst>
              <a:ext uri="{FF2B5EF4-FFF2-40B4-BE49-F238E27FC236}">
                <a16:creationId xmlns:a16="http://schemas.microsoft.com/office/drawing/2014/main" id="{CE81BACB-E6BC-E6F7-FFFD-A4471E6785D1}"/>
              </a:ext>
            </a:extLst>
          </p:cNvPr>
          <p:cNvPicPr>
            <a:picLocks noChangeAspect="1"/>
          </p:cNvPicPr>
          <p:nvPr/>
        </p:nvPicPr>
        <p:blipFill rotWithShape="1">
          <a:blip r:embed="rId4">
            <a:alphaModFix/>
          </a:blip>
          <a:srcRect r="11733"/>
          <a:stretch/>
        </p:blipFill>
        <p:spPr>
          <a:xfrm>
            <a:off x="5422111" y="3674542"/>
            <a:ext cx="6769889" cy="2910840"/>
          </a:xfrm>
          <a:prstGeom prst="rect">
            <a:avLst/>
          </a:prstGeom>
          <a:effectLst>
            <a:softEdge rad="660400"/>
          </a:effectLst>
        </p:spPr>
      </p:pic>
      <p:sp>
        <p:nvSpPr>
          <p:cNvPr id="14" name="Freeform: Shape 13">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8FD91D-4F3B-0BF4-D13F-6D2574B16C9C}"/>
              </a:ext>
            </a:extLst>
          </p:cNvPr>
          <p:cNvSpPr>
            <a:spLocks noGrp="1"/>
          </p:cNvSpPr>
          <p:nvPr>
            <p:ph type="title"/>
          </p:nvPr>
        </p:nvSpPr>
        <p:spPr>
          <a:xfrm>
            <a:off x="209529" y="-184946"/>
            <a:ext cx="9549822" cy="1325563"/>
          </a:xfrm>
        </p:spPr>
        <p:txBody>
          <a:bodyPr vert="horz" lIns="91440" tIns="45720" rIns="91440" bIns="45720" rtlCol="0" anchor="ctr">
            <a:normAutofit/>
          </a:bodyPr>
          <a:lstStyle/>
          <a:p>
            <a:r>
              <a:rPr lang="en-US" dirty="0"/>
              <a:t>Ultrasonic Measurement</a:t>
            </a:r>
            <a:r>
              <a:rPr lang="en-US" sz="4400" b="0" i="0" u="none" strike="noStrike" baseline="0" dirty="0">
                <a:solidFill>
                  <a:srgbClr val="000000"/>
                </a:solidFill>
                <a:latin typeface="Arial" panose="020B0604020202020204" pitchFamily="34" charset="0"/>
              </a:rPr>
              <a:t> </a:t>
            </a:r>
            <a:r>
              <a:rPr lang="en-US" sz="1800" b="0" i="0" u="none" strike="noStrike" baseline="0" dirty="0">
                <a:latin typeface="Arial" panose="020B0604020202020204" pitchFamily="34" charset="0"/>
              </a:rPr>
              <a:t>business model canvas</a:t>
            </a:r>
            <a:endParaRPr lang="en-US" dirty="0"/>
          </a:p>
        </p:txBody>
      </p:sp>
      <p:sp>
        <p:nvSpPr>
          <p:cNvPr id="7" name="TextBox 6">
            <a:extLst>
              <a:ext uri="{FF2B5EF4-FFF2-40B4-BE49-F238E27FC236}">
                <a16:creationId xmlns:a16="http://schemas.microsoft.com/office/drawing/2014/main" id="{F788EBA9-B30B-6DF0-424F-46E5691928C5}"/>
              </a:ext>
            </a:extLst>
          </p:cNvPr>
          <p:cNvSpPr txBox="1"/>
          <p:nvPr/>
        </p:nvSpPr>
        <p:spPr>
          <a:xfrm>
            <a:off x="458636" y="1651429"/>
            <a:ext cx="4406661" cy="394423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600" b="1" dirty="0"/>
          </a:p>
        </p:txBody>
      </p:sp>
      <p:pic>
        <p:nvPicPr>
          <p:cNvPr id="13" name="Picture 12">
            <a:extLst>
              <a:ext uri="{FF2B5EF4-FFF2-40B4-BE49-F238E27FC236}">
                <a16:creationId xmlns:a16="http://schemas.microsoft.com/office/drawing/2014/main" id="{35E4EEE8-F7D0-827E-D293-5A18F86CD756}"/>
              </a:ext>
            </a:extLst>
          </p:cNvPr>
          <p:cNvPicPr>
            <a:picLocks noChangeAspect="1"/>
          </p:cNvPicPr>
          <p:nvPr/>
        </p:nvPicPr>
        <p:blipFill rotWithShape="1">
          <a:blip r:embed="rId5"/>
          <a:srcRect l="2340" t="5466" r="3266" b="5600"/>
          <a:stretch/>
        </p:blipFill>
        <p:spPr>
          <a:xfrm>
            <a:off x="10025073" y="143059"/>
            <a:ext cx="2105024" cy="723908"/>
          </a:xfrm>
          <a:prstGeom prst="rect">
            <a:avLst/>
          </a:prstGeom>
        </p:spPr>
      </p:pic>
      <p:grpSp>
        <p:nvGrpSpPr>
          <p:cNvPr id="6" name="Group 5">
            <a:extLst>
              <a:ext uri="{FF2B5EF4-FFF2-40B4-BE49-F238E27FC236}">
                <a16:creationId xmlns:a16="http://schemas.microsoft.com/office/drawing/2014/main" id="{835A8437-3ECF-8398-C933-5AC54D94A8DF}"/>
              </a:ext>
            </a:extLst>
          </p:cNvPr>
          <p:cNvGrpSpPr/>
          <p:nvPr/>
        </p:nvGrpSpPr>
        <p:grpSpPr>
          <a:xfrm>
            <a:off x="1512486" y="961442"/>
            <a:ext cx="9759351" cy="5701608"/>
            <a:chOff x="1408969" y="1051913"/>
            <a:chExt cx="9759351" cy="5701608"/>
          </a:xfrm>
        </p:grpSpPr>
        <p:pic>
          <p:nvPicPr>
            <p:cNvPr id="3" name="Picture 2">
              <a:extLst>
                <a:ext uri="{FF2B5EF4-FFF2-40B4-BE49-F238E27FC236}">
                  <a16:creationId xmlns:a16="http://schemas.microsoft.com/office/drawing/2014/main" id="{A69084E5-EC02-0CD8-BCDE-F75B75CAF04E}"/>
                </a:ext>
              </a:extLst>
            </p:cNvPr>
            <p:cNvPicPr>
              <a:picLocks noChangeAspect="1"/>
            </p:cNvPicPr>
            <p:nvPr/>
          </p:nvPicPr>
          <p:blipFill rotWithShape="1">
            <a:blip r:embed="rId6"/>
            <a:srcRect l="3909" t="13763" r="5463" b="15376"/>
            <a:stretch/>
          </p:blipFill>
          <p:spPr>
            <a:xfrm>
              <a:off x="1408969" y="1051913"/>
              <a:ext cx="9759351" cy="5701608"/>
            </a:xfrm>
            <a:prstGeom prst="rect">
              <a:avLst/>
            </a:prstGeom>
          </p:spPr>
        </p:pic>
        <p:sp>
          <p:nvSpPr>
            <p:cNvPr id="4" name="TextBox 3">
              <a:extLst>
                <a:ext uri="{FF2B5EF4-FFF2-40B4-BE49-F238E27FC236}">
                  <a16:creationId xmlns:a16="http://schemas.microsoft.com/office/drawing/2014/main" id="{6938B876-D314-B9AC-98E9-46F9CAD705EF}"/>
                </a:ext>
              </a:extLst>
            </p:cNvPr>
            <p:cNvSpPr txBox="1"/>
            <p:nvPr/>
          </p:nvSpPr>
          <p:spPr>
            <a:xfrm>
              <a:off x="3404558" y="1157460"/>
              <a:ext cx="1961071" cy="2092881"/>
            </a:xfrm>
            <a:prstGeom prst="rect">
              <a:avLst/>
            </a:prstGeom>
            <a:noFill/>
          </p:spPr>
          <p:txBody>
            <a:bodyPr wrap="square" rtlCol="0">
              <a:spAutoFit/>
            </a:bodyPr>
            <a:lstStyle/>
            <a:p>
              <a:r>
                <a:rPr lang="en-US" dirty="0">
                  <a:solidFill>
                    <a:schemeClr val="bg1"/>
                  </a:solidFill>
                </a:rPr>
                <a:t>Key Activities</a:t>
              </a:r>
            </a:p>
            <a:p>
              <a:pPr marL="285750" indent="-285750">
                <a:buFont typeface="Arial" panose="020B0604020202020204" pitchFamily="34" charset="0"/>
                <a:buChar char="•"/>
              </a:pPr>
              <a:r>
                <a:rPr lang="en-US" sz="1200" dirty="0">
                  <a:solidFill>
                    <a:schemeClr val="bg1"/>
                  </a:solidFill>
                </a:rPr>
                <a:t>Supply chain management</a:t>
              </a:r>
            </a:p>
            <a:p>
              <a:pPr marL="285750" indent="-285750">
                <a:buFont typeface="Arial" panose="020B0604020202020204" pitchFamily="34" charset="0"/>
                <a:buChar char="•"/>
              </a:pPr>
              <a:r>
                <a:rPr lang="en-US" sz="1200" dirty="0">
                  <a:solidFill>
                    <a:schemeClr val="bg1"/>
                  </a:solidFill>
                </a:rPr>
                <a:t>Long standing customer relations</a:t>
              </a:r>
            </a:p>
            <a:p>
              <a:pPr marL="285750" indent="-285750">
                <a:buFont typeface="Arial" panose="020B0604020202020204" pitchFamily="34" charset="0"/>
                <a:buChar char="•"/>
              </a:pPr>
              <a:r>
                <a:rPr lang="en-US" sz="1200" dirty="0">
                  <a:solidFill>
                    <a:schemeClr val="bg1"/>
                  </a:solidFill>
                </a:rPr>
                <a:t>In depth product knowledge</a:t>
              </a:r>
            </a:p>
            <a:p>
              <a:pPr marL="285750" indent="-285750">
                <a:buFont typeface="Arial" panose="020B0604020202020204" pitchFamily="34" charset="0"/>
                <a:buChar char="•"/>
              </a:pPr>
              <a:r>
                <a:rPr lang="en-US" sz="1200" dirty="0">
                  <a:solidFill>
                    <a:schemeClr val="bg1"/>
                  </a:solidFill>
                </a:rPr>
                <a:t>Service and </a:t>
              </a:r>
              <a:r>
                <a:rPr lang="en-US" sz="1400" dirty="0">
                  <a:solidFill>
                    <a:schemeClr val="bg1"/>
                  </a:solidFill>
                </a:rPr>
                <a:t>calibration</a:t>
              </a:r>
            </a:p>
            <a:p>
              <a:endParaRPr lang="en-GB" sz="1400" dirty="0">
                <a:solidFill>
                  <a:schemeClr val="bg1"/>
                </a:solidFill>
              </a:endParaRPr>
            </a:p>
          </p:txBody>
        </p:sp>
        <p:sp>
          <p:nvSpPr>
            <p:cNvPr id="17" name="TextBox 16">
              <a:extLst>
                <a:ext uri="{FF2B5EF4-FFF2-40B4-BE49-F238E27FC236}">
                  <a16:creationId xmlns:a16="http://schemas.microsoft.com/office/drawing/2014/main" id="{D02A27F4-D7F7-B335-538B-DCEE1DA46F37}"/>
                </a:ext>
              </a:extLst>
            </p:cNvPr>
            <p:cNvSpPr txBox="1"/>
            <p:nvPr/>
          </p:nvSpPr>
          <p:spPr>
            <a:xfrm>
              <a:off x="1538378" y="1157460"/>
              <a:ext cx="1920816" cy="2585323"/>
            </a:xfrm>
            <a:prstGeom prst="rect">
              <a:avLst/>
            </a:prstGeom>
            <a:noFill/>
          </p:spPr>
          <p:txBody>
            <a:bodyPr wrap="square" rtlCol="0">
              <a:spAutoFit/>
            </a:bodyPr>
            <a:lstStyle/>
            <a:p>
              <a:r>
                <a:rPr lang="en-US" dirty="0">
                  <a:solidFill>
                    <a:schemeClr val="bg1"/>
                  </a:solidFill>
                </a:rPr>
                <a:t>Key Partners</a:t>
              </a:r>
            </a:p>
            <a:p>
              <a:endParaRPr lang="en-US" dirty="0">
                <a:solidFill>
                  <a:schemeClr val="bg1"/>
                </a:solidFill>
              </a:endParaRPr>
            </a:p>
            <a:p>
              <a:pPr marL="285750" indent="-285750">
                <a:buFont typeface="Arial" panose="020B0604020202020204" pitchFamily="34" charset="0"/>
                <a:buChar char="•"/>
              </a:pPr>
              <a:r>
                <a:rPr lang="en-US" sz="1400" dirty="0">
                  <a:solidFill>
                    <a:schemeClr val="bg1"/>
                  </a:solidFill>
                </a:rPr>
                <a:t>International distribution network</a:t>
              </a:r>
            </a:p>
            <a:p>
              <a:pPr marL="285750" indent="-285750">
                <a:buFont typeface="Arial" panose="020B0604020202020204" pitchFamily="34" charset="0"/>
                <a:buChar char="•"/>
              </a:pPr>
              <a:r>
                <a:rPr lang="en-US" sz="1400" dirty="0">
                  <a:solidFill>
                    <a:schemeClr val="bg1"/>
                  </a:solidFill>
                </a:rPr>
                <a:t>BSI Standards association</a:t>
              </a:r>
            </a:p>
            <a:p>
              <a:pPr marL="285750" indent="-285750">
                <a:buFont typeface="Arial" panose="020B0604020202020204" pitchFamily="34" charset="0"/>
                <a:buChar char="•"/>
              </a:pPr>
              <a:r>
                <a:rPr lang="en-US" sz="1400" dirty="0">
                  <a:solidFill>
                    <a:schemeClr val="bg1"/>
                  </a:solidFill>
                </a:rPr>
                <a:t>ISO Standard</a:t>
              </a:r>
            </a:p>
            <a:p>
              <a:pPr marL="285750" indent="-285750">
                <a:buFont typeface="Arial" panose="020B0604020202020204" pitchFamily="34" charset="0"/>
                <a:buChar char="•"/>
              </a:pPr>
              <a:r>
                <a:rPr lang="en-US" sz="1400" dirty="0">
                  <a:solidFill>
                    <a:schemeClr val="bg1"/>
                  </a:solidFill>
                </a:rPr>
                <a:t>NACE standard</a:t>
              </a:r>
            </a:p>
            <a:p>
              <a:pPr marL="285750" indent="-285750">
                <a:buFont typeface="Arial" panose="020B0604020202020204" pitchFamily="34" charset="0"/>
                <a:buChar char="•"/>
              </a:pPr>
              <a:r>
                <a:rPr lang="en-US" sz="1400" dirty="0">
                  <a:solidFill>
                    <a:schemeClr val="bg1"/>
                  </a:solidFill>
                </a:rPr>
                <a:t>(NSN)</a:t>
              </a:r>
            </a:p>
            <a:p>
              <a:pPr marL="285750" indent="-285750">
                <a:buFont typeface="Arial" panose="020B0604020202020204" pitchFamily="34" charset="0"/>
                <a:buChar char="•"/>
              </a:pPr>
              <a:r>
                <a:rPr lang="en-US" sz="1400" dirty="0">
                  <a:solidFill>
                    <a:schemeClr val="bg1"/>
                  </a:solidFill>
                </a:rPr>
                <a:t>Loma Systems</a:t>
              </a:r>
            </a:p>
          </p:txBody>
        </p:sp>
        <p:sp>
          <p:nvSpPr>
            <p:cNvPr id="18" name="TextBox 17">
              <a:extLst>
                <a:ext uri="{FF2B5EF4-FFF2-40B4-BE49-F238E27FC236}">
                  <a16:creationId xmlns:a16="http://schemas.microsoft.com/office/drawing/2014/main" id="{28EE143F-E04D-B474-DA3C-80DDCF5B2C59}"/>
                </a:ext>
              </a:extLst>
            </p:cNvPr>
            <p:cNvSpPr txBox="1"/>
            <p:nvPr/>
          </p:nvSpPr>
          <p:spPr>
            <a:xfrm>
              <a:off x="5361724" y="1435143"/>
              <a:ext cx="1920816" cy="3816429"/>
            </a:xfrm>
            <a:prstGeom prst="rect">
              <a:avLst/>
            </a:prstGeom>
            <a:noFill/>
          </p:spPr>
          <p:txBody>
            <a:bodyPr wrap="square" rtlCol="0">
              <a:spAutoFit/>
            </a:bodyPr>
            <a:lstStyle/>
            <a:p>
              <a:r>
                <a:rPr lang="en-US" dirty="0">
                  <a:solidFill>
                    <a:schemeClr val="bg1"/>
                  </a:solidFill>
                </a:rPr>
                <a:t>Value Proposition</a:t>
              </a:r>
            </a:p>
            <a:p>
              <a:pPr marL="285750" indent="-285750">
                <a:buFont typeface="Arial" panose="020B0604020202020204" pitchFamily="34" charset="0"/>
                <a:buChar char="•"/>
              </a:pPr>
              <a:r>
                <a:rPr lang="en-US" sz="1400" dirty="0">
                  <a:solidFill>
                    <a:schemeClr val="bg1"/>
                  </a:solidFill>
                </a:rPr>
                <a:t>Great heritage in pressure and temperature gauges.</a:t>
              </a:r>
            </a:p>
            <a:p>
              <a:pPr marL="285750" indent="-285750">
                <a:buFont typeface="Arial" panose="020B0604020202020204" pitchFamily="34" charset="0"/>
                <a:buChar char="•"/>
              </a:pPr>
              <a:r>
                <a:rPr lang="en-US" sz="1400" dirty="0">
                  <a:solidFill>
                    <a:schemeClr val="bg1"/>
                  </a:solidFill>
                </a:rPr>
                <a:t>Wide variety of ranges, materials, sizes, connections.</a:t>
              </a:r>
            </a:p>
            <a:p>
              <a:pPr marL="285750" indent="-285750">
                <a:buFont typeface="Arial" panose="020B0604020202020204" pitchFamily="34" charset="0"/>
                <a:buChar char="•"/>
              </a:pPr>
              <a:r>
                <a:rPr lang="en-US" sz="1400" dirty="0">
                  <a:solidFill>
                    <a:schemeClr val="bg1"/>
                  </a:solidFill>
                </a:rPr>
                <a:t>Accurate, reliable and durable gauges for all types of industries</a:t>
              </a:r>
            </a:p>
            <a:p>
              <a:pPr marL="285750" indent="-285750">
                <a:buFont typeface="Arial" panose="020B0604020202020204" pitchFamily="34" charset="0"/>
                <a:buChar char="•"/>
              </a:pPr>
              <a:r>
                <a:rPr lang="en-US" sz="1400" dirty="0">
                  <a:solidFill>
                    <a:schemeClr val="bg1"/>
                  </a:solidFill>
                </a:rPr>
                <a:t>Can be retrofitted to existing systems with out invasive procedures</a:t>
              </a:r>
            </a:p>
            <a:p>
              <a:pPr marL="285750" indent="-285750">
                <a:buFont typeface="Arial" panose="020B0604020202020204" pitchFamily="34" charset="0"/>
                <a:buChar char="•"/>
              </a:pPr>
              <a:endParaRPr lang="en-GB" sz="1400" dirty="0">
                <a:solidFill>
                  <a:schemeClr val="bg1"/>
                </a:solidFill>
              </a:endParaRPr>
            </a:p>
          </p:txBody>
        </p:sp>
        <p:sp>
          <p:nvSpPr>
            <p:cNvPr id="19" name="TextBox 18">
              <a:extLst>
                <a:ext uri="{FF2B5EF4-FFF2-40B4-BE49-F238E27FC236}">
                  <a16:creationId xmlns:a16="http://schemas.microsoft.com/office/drawing/2014/main" id="{14D28737-4A62-8713-3DAC-F6E84796DE35}"/>
                </a:ext>
              </a:extLst>
            </p:cNvPr>
            <p:cNvSpPr txBox="1"/>
            <p:nvPr/>
          </p:nvSpPr>
          <p:spPr>
            <a:xfrm>
              <a:off x="3459194" y="3219843"/>
              <a:ext cx="1920816" cy="1877437"/>
            </a:xfrm>
            <a:prstGeom prst="rect">
              <a:avLst/>
            </a:prstGeom>
            <a:noFill/>
          </p:spPr>
          <p:txBody>
            <a:bodyPr wrap="square" rtlCol="0">
              <a:spAutoFit/>
            </a:bodyPr>
            <a:lstStyle/>
            <a:p>
              <a:r>
                <a:rPr lang="en-US" dirty="0">
                  <a:solidFill>
                    <a:schemeClr val="bg1"/>
                  </a:solidFill>
                </a:rPr>
                <a:t>Key Resource </a:t>
              </a:r>
            </a:p>
            <a:p>
              <a:pPr marL="285750" indent="-285750">
                <a:buFont typeface="Arial" panose="020B0604020202020204" pitchFamily="34" charset="0"/>
                <a:buChar char="•"/>
              </a:pPr>
              <a:r>
                <a:rPr lang="en-US" sz="1400" dirty="0">
                  <a:solidFill>
                    <a:schemeClr val="bg1"/>
                  </a:solidFill>
                </a:rPr>
                <a:t>International warehousing and distribution network</a:t>
              </a:r>
            </a:p>
            <a:p>
              <a:pPr marL="285750" indent="-285750">
                <a:buFont typeface="Arial" panose="020B0604020202020204" pitchFamily="34" charset="0"/>
                <a:buChar char="•"/>
              </a:pPr>
              <a:r>
                <a:rPr lang="en-US" sz="1400" dirty="0">
                  <a:solidFill>
                    <a:schemeClr val="bg1"/>
                  </a:solidFill>
                </a:rPr>
                <a:t>Highly skilled workforce</a:t>
              </a:r>
            </a:p>
            <a:p>
              <a:endParaRPr lang="en-GB" sz="1400" dirty="0">
                <a:solidFill>
                  <a:schemeClr val="bg1"/>
                </a:solidFill>
              </a:endParaRPr>
            </a:p>
          </p:txBody>
        </p:sp>
        <p:sp>
          <p:nvSpPr>
            <p:cNvPr id="20" name="TextBox 19">
              <a:extLst>
                <a:ext uri="{FF2B5EF4-FFF2-40B4-BE49-F238E27FC236}">
                  <a16:creationId xmlns:a16="http://schemas.microsoft.com/office/drawing/2014/main" id="{072CB88F-A631-ED2C-CFF2-70FC9CE5F9C8}"/>
                </a:ext>
              </a:extLst>
            </p:cNvPr>
            <p:cNvSpPr txBox="1"/>
            <p:nvPr/>
          </p:nvSpPr>
          <p:spPr>
            <a:xfrm>
              <a:off x="1790784" y="5254605"/>
              <a:ext cx="3958327" cy="1446550"/>
            </a:xfrm>
            <a:prstGeom prst="rect">
              <a:avLst/>
            </a:prstGeom>
            <a:noFill/>
          </p:spPr>
          <p:txBody>
            <a:bodyPr wrap="square" rtlCol="0">
              <a:spAutoFit/>
            </a:bodyPr>
            <a:lstStyle/>
            <a:p>
              <a:r>
                <a:rPr lang="en-US" dirty="0">
                  <a:solidFill>
                    <a:schemeClr val="bg1"/>
                  </a:solidFill>
                </a:rPr>
                <a:t>Cost Structure</a:t>
              </a:r>
            </a:p>
            <a:p>
              <a:pPr marL="285750" indent="-285750">
                <a:buFont typeface="Arial" panose="020B0604020202020204" pitchFamily="34" charset="0"/>
                <a:buChar char="•"/>
              </a:pPr>
              <a:r>
                <a:rPr lang="en-US" sz="1400" dirty="0">
                  <a:solidFill>
                    <a:schemeClr val="bg1"/>
                  </a:solidFill>
                </a:rPr>
                <a:t>Logistics</a:t>
              </a:r>
            </a:p>
            <a:p>
              <a:pPr marL="285750" indent="-285750">
                <a:buFont typeface="Arial" panose="020B0604020202020204" pitchFamily="34" charset="0"/>
                <a:buChar char="•"/>
              </a:pPr>
              <a:r>
                <a:rPr lang="en-US" sz="1400" dirty="0">
                  <a:solidFill>
                    <a:schemeClr val="bg1"/>
                  </a:solidFill>
                </a:rPr>
                <a:t>Materials and manufacturing costs</a:t>
              </a:r>
            </a:p>
            <a:p>
              <a:pPr marL="285750" indent="-285750">
                <a:buFont typeface="Arial" panose="020B0604020202020204" pitchFamily="34" charset="0"/>
                <a:buChar char="•"/>
              </a:pPr>
              <a:r>
                <a:rPr lang="en-US" sz="1400" dirty="0">
                  <a:solidFill>
                    <a:schemeClr val="bg1"/>
                  </a:solidFill>
                </a:rPr>
                <a:t>Skilled Labor</a:t>
              </a:r>
            </a:p>
            <a:p>
              <a:pPr marL="285750" indent="-285750">
                <a:buFont typeface="Arial" panose="020B0604020202020204" pitchFamily="34" charset="0"/>
                <a:buChar char="•"/>
              </a:pPr>
              <a:r>
                <a:rPr lang="en-US" sz="1400" dirty="0">
                  <a:solidFill>
                    <a:schemeClr val="bg1"/>
                  </a:solidFill>
                </a:rPr>
                <a:t>Accreditation and testing</a:t>
              </a:r>
            </a:p>
            <a:p>
              <a:endParaRPr lang="en-GB" sz="1400" dirty="0">
                <a:solidFill>
                  <a:schemeClr val="bg1"/>
                </a:solidFill>
              </a:endParaRPr>
            </a:p>
          </p:txBody>
        </p:sp>
        <p:sp>
          <p:nvSpPr>
            <p:cNvPr id="21" name="TextBox 20">
              <a:extLst>
                <a:ext uri="{FF2B5EF4-FFF2-40B4-BE49-F238E27FC236}">
                  <a16:creationId xmlns:a16="http://schemas.microsoft.com/office/drawing/2014/main" id="{19036CA7-76A7-0652-7BCE-B904B3F512AA}"/>
                </a:ext>
              </a:extLst>
            </p:cNvPr>
            <p:cNvSpPr txBox="1"/>
            <p:nvPr/>
          </p:nvSpPr>
          <p:spPr>
            <a:xfrm>
              <a:off x="6442889" y="5376209"/>
              <a:ext cx="3958327" cy="1231106"/>
            </a:xfrm>
            <a:prstGeom prst="rect">
              <a:avLst/>
            </a:prstGeom>
            <a:noFill/>
          </p:spPr>
          <p:txBody>
            <a:bodyPr wrap="square" rtlCol="0">
              <a:spAutoFit/>
            </a:bodyPr>
            <a:lstStyle/>
            <a:p>
              <a:r>
                <a:rPr lang="en-US" dirty="0">
                  <a:solidFill>
                    <a:schemeClr val="bg1"/>
                  </a:solidFill>
                </a:rPr>
                <a:t>Revenue Stream</a:t>
              </a:r>
            </a:p>
            <a:p>
              <a:pPr marL="285750" indent="-285750">
                <a:buFont typeface="Arial" panose="020B0604020202020204" pitchFamily="34" charset="0"/>
                <a:buChar char="•"/>
              </a:pPr>
              <a:r>
                <a:rPr lang="en-US" sz="1400" dirty="0">
                  <a:solidFill>
                    <a:schemeClr val="bg1"/>
                  </a:solidFill>
                </a:rPr>
                <a:t>New Projects</a:t>
              </a:r>
            </a:p>
            <a:p>
              <a:pPr marL="285750" indent="-285750">
                <a:buFont typeface="Arial" panose="020B0604020202020204" pitchFamily="34" charset="0"/>
                <a:buChar char="•"/>
              </a:pPr>
              <a:r>
                <a:rPr lang="en-US" sz="1400" dirty="0">
                  <a:solidFill>
                    <a:schemeClr val="bg1"/>
                  </a:solidFill>
                </a:rPr>
                <a:t>Up grade of old systems</a:t>
              </a:r>
            </a:p>
            <a:p>
              <a:pPr marL="285750" indent="-285750">
                <a:buFont typeface="Arial" panose="020B0604020202020204" pitchFamily="34" charset="0"/>
                <a:buChar char="•"/>
              </a:pPr>
              <a:r>
                <a:rPr lang="en-US" sz="1400" dirty="0">
                  <a:solidFill>
                    <a:schemeClr val="bg1"/>
                  </a:solidFill>
                </a:rPr>
                <a:t>Military and Defense projects</a:t>
              </a:r>
            </a:p>
            <a:p>
              <a:pPr marL="285750" indent="-285750">
                <a:buFont typeface="Arial" panose="020B0604020202020204" pitchFamily="34" charset="0"/>
                <a:buChar char="•"/>
              </a:pPr>
              <a:r>
                <a:rPr lang="en-US" sz="1400" dirty="0">
                  <a:solidFill>
                    <a:schemeClr val="bg1"/>
                  </a:solidFill>
                </a:rPr>
                <a:t>Service and Calibration</a:t>
              </a:r>
            </a:p>
          </p:txBody>
        </p:sp>
        <p:sp>
          <p:nvSpPr>
            <p:cNvPr id="22" name="TextBox 21">
              <a:extLst>
                <a:ext uri="{FF2B5EF4-FFF2-40B4-BE49-F238E27FC236}">
                  <a16:creationId xmlns:a16="http://schemas.microsoft.com/office/drawing/2014/main" id="{EC9BF014-FBB2-F6B3-6914-73A90AB58372}"/>
                </a:ext>
              </a:extLst>
            </p:cNvPr>
            <p:cNvSpPr txBox="1"/>
            <p:nvPr/>
          </p:nvSpPr>
          <p:spPr>
            <a:xfrm>
              <a:off x="7191556" y="1101223"/>
              <a:ext cx="2021455" cy="1938992"/>
            </a:xfrm>
            <a:prstGeom prst="rect">
              <a:avLst/>
            </a:prstGeom>
            <a:noFill/>
          </p:spPr>
          <p:txBody>
            <a:bodyPr wrap="square" rtlCol="0">
              <a:spAutoFit/>
            </a:bodyPr>
            <a:lstStyle/>
            <a:p>
              <a:pPr algn="ctr"/>
              <a:r>
                <a:rPr lang="en-US" dirty="0">
                  <a:solidFill>
                    <a:schemeClr val="bg1"/>
                  </a:solidFill>
                </a:rPr>
                <a:t>Customer relationship</a:t>
              </a:r>
            </a:p>
            <a:p>
              <a:pPr marL="285750" indent="-285750">
                <a:buFont typeface="Arial" panose="020B0604020202020204" pitchFamily="34" charset="0"/>
                <a:buChar char="•"/>
              </a:pPr>
              <a:r>
                <a:rPr lang="en-US" sz="1400" dirty="0">
                  <a:solidFill>
                    <a:schemeClr val="bg1"/>
                  </a:solidFill>
                </a:rPr>
                <a:t>No invasive procedures in hazardous areas</a:t>
              </a:r>
            </a:p>
            <a:p>
              <a:pPr marL="285750" indent="-285750">
                <a:buFont typeface="Arial" panose="020B0604020202020204" pitchFamily="34" charset="0"/>
                <a:buChar char="•"/>
              </a:pPr>
              <a:r>
                <a:rPr lang="en-US" sz="1400" dirty="0">
                  <a:solidFill>
                    <a:schemeClr val="bg1"/>
                  </a:solidFill>
                </a:rPr>
                <a:t>Digital transfer of information</a:t>
              </a:r>
            </a:p>
            <a:p>
              <a:pPr marL="285750" indent="-285750">
                <a:buFont typeface="Arial" panose="020B0604020202020204" pitchFamily="34" charset="0"/>
                <a:buChar char="•"/>
              </a:pPr>
              <a:r>
                <a:rPr lang="en-US" sz="1400" dirty="0">
                  <a:solidFill>
                    <a:schemeClr val="bg1"/>
                  </a:solidFill>
                </a:rPr>
                <a:t>Customer service</a:t>
              </a:r>
            </a:p>
          </p:txBody>
        </p:sp>
        <p:sp>
          <p:nvSpPr>
            <p:cNvPr id="23" name="TextBox 22">
              <a:extLst>
                <a:ext uri="{FF2B5EF4-FFF2-40B4-BE49-F238E27FC236}">
                  <a16:creationId xmlns:a16="http://schemas.microsoft.com/office/drawing/2014/main" id="{0561F083-F614-AAE0-8D94-996E7995D992}"/>
                </a:ext>
              </a:extLst>
            </p:cNvPr>
            <p:cNvSpPr txBox="1"/>
            <p:nvPr/>
          </p:nvSpPr>
          <p:spPr>
            <a:xfrm>
              <a:off x="7282540" y="3219843"/>
              <a:ext cx="1920816" cy="1661993"/>
            </a:xfrm>
            <a:prstGeom prst="rect">
              <a:avLst/>
            </a:prstGeom>
            <a:noFill/>
          </p:spPr>
          <p:txBody>
            <a:bodyPr wrap="square" rtlCol="0">
              <a:spAutoFit/>
            </a:bodyPr>
            <a:lstStyle/>
            <a:p>
              <a:r>
                <a:rPr lang="en-US" dirty="0">
                  <a:solidFill>
                    <a:schemeClr val="bg1"/>
                  </a:solidFill>
                </a:rPr>
                <a:t>Channels</a:t>
              </a:r>
            </a:p>
            <a:p>
              <a:pPr marL="285750" indent="-285750">
                <a:buFont typeface="Arial" panose="020B0604020202020204" pitchFamily="34" charset="0"/>
                <a:buChar char="•"/>
              </a:pPr>
              <a:r>
                <a:rPr lang="en-US" sz="1400" dirty="0">
                  <a:solidFill>
                    <a:schemeClr val="bg1"/>
                  </a:solidFill>
                </a:rPr>
                <a:t>Online Catalogue</a:t>
              </a:r>
            </a:p>
            <a:p>
              <a:pPr marL="285750" indent="-285750">
                <a:buFont typeface="Arial" panose="020B0604020202020204" pitchFamily="34" charset="0"/>
                <a:buChar char="•"/>
              </a:pPr>
              <a:r>
                <a:rPr lang="en-US" sz="1400" dirty="0">
                  <a:solidFill>
                    <a:schemeClr val="bg1"/>
                  </a:solidFill>
                </a:rPr>
                <a:t>28 distributors</a:t>
              </a:r>
            </a:p>
            <a:p>
              <a:pPr marL="285750" indent="-285750">
                <a:buFont typeface="Arial" panose="020B0604020202020204" pitchFamily="34" charset="0"/>
                <a:buChar char="•"/>
              </a:pPr>
              <a:r>
                <a:rPr lang="en-US" sz="1400" dirty="0">
                  <a:solidFill>
                    <a:schemeClr val="bg1"/>
                  </a:solidFill>
                </a:rPr>
                <a:t>7 regional sales offices</a:t>
              </a:r>
            </a:p>
            <a:p>
              <a:pPr marL="285750" indent="-285750">
                <a:buFont typeface="Arial" panose="020B0604020202020204" pitchFamily="34" charset="0"/>
                <a:buChar char="•"/>
              </a:pPr>
              <a:endParaRPr lang="en-US" sz="1400" dirty="0">
                <a:solidFill>
                  <a:schemeClr val="bg1"/>
                </a:solidFill>
              </a:endParaRPr>
            </a:p>
            <a:p>
              <a:endParaRPr lang="en-GB" sz="1400" dirty="0">
                <a:solidFill>
                  <a:schemeClr val="bg1"/>
                </a:solidFill>
              </a:endParaRPr>
            </a:p>
          </p:txBody>
        </p:sp>
        <p:sp>
          <p:nvSpPr>
            <p:cNvPr id="24" name="TextBox 23">
              <a:extLst>
                <a:ext uri="{FF2B5EF4-FFF2-40B4-BE49-F238E27FC236}">
                  <a16:creationId xmlns:a16="http://schemas.microsoft.com/office/drawing/2014/main" id="{E4562C1D-3A8C-FBAC-1A38-3866BE12B7E8}"/>
                </a:ext>
              </a:extLst>
            </p:cNvPr>
            <p:cNvSpPr txBox="1"/>
            <p:nvPr/>
          </p:nvSpPr>
          <p:spPr>
            <a:xfrm>
              <a:off x="9096540" y="1234404"/>
              <a:ext cx="1920816" cy="3631763"/>
            </a:xfrm>
            <a:prstGeom prst="rect">
              <a:avLst/>
            </a:prstGeom>
            <a:noFill/>
          </p:spPr>
          <p:txBody>
            <a:bodyPr wrap="square" rtlCol="0">
              <a:spAutoFit/>
            </a:bodyPr>
            <a:lstStyle/>
            <a:p>
              <a:pPr algn="ctr"/>
              <a:r>
                <a:rPr lang="en-US" dirty="0">
                  <a:solidFill>
                    <a:schemeClr val="bg1"/>
                  </a:solidFill>
                </a:rPr>
                <a:t>Customer Segments</a:t>
              </a:r>
            </a:p>
            <a:p>
              <a:pPr algn="ctr"/>
              <a:endParaRPr lang="en-US" dirty="0">
                <a:solidFill>
                  <a:schemeClr val="bg1"/>
                </a:solidFill>
              </a:endParaRPr>
            </a:p>
            <a:p>
              <a:r>
                <a:rPr lang="en-US" sz="1600" dirty="0">
                  <a:solidFill>
                    <a:schemeClr val="bg1"/>
                  </a:solidFill>
                </a:rPr>
                <a:t>• Heat Treatment </a:t>
              </a:r>
            </a:p>
            <a:p>
              <a:r>
                <a:rPr lang="en-US" sz="1600" dirty="0">
                  <a:solidFill>
                    <a:schemeClr val="bg1"/>
                  </a:solidFill>
                </a:rPr>
                <a:t>• Gas Transmission/</a:t>
              </a:r>
            </a:p>
            <a:p>
              <a:r>
                <a:rPr lang="en-US" sz="1600" dirty="0">
                  <a:solidFill>
                    <a:schemeClr val="bg1"/>
                  </a:solidFill>
                </a:rPr>
                <a:t>   Distribution</a:t>
              </a:r>
            </a:p>
            <a:p>
              <a:r>
                <a:rPr lang="en-US" sz="1600" dirty="0">
                  <a:solidFill>
                    <a:schemeClr val="bg1"/>
                  </a:solidFill>
                </a:rPr>
                <a:t>• Industrial </a:t>
              </a:r>
            </a:p>
            <a:p>
              <a:r>
                <a:rPr lang="en-US" sz="1600" dirty="0">
                  <a:solidFill>
                    <a:schemeClr val="bg1"/>
                  </a:solidFill>
                </a:rPr>
                <a:t>   Ovens/Furnaces</a:t>
              </a:r>
            </a:p>
            <a:p>
              <a:r>
                <a:rPr lang="en-US" sz="1600" dirty="0">
                  <a:solidFill>
                    <a:schemeClr val="bg1"/>
                  </a:solidFill>
                </a:rPr>
                <a:t>• Pharmaceutical </a:t>
              </a:r>
            </a:p>
            <a:p>
              <a:r>
                <a:rPr lang="en-US" sz="1600" dirty="0">
                  <a:solidFill>
                    <a:schemeClr val="bg1"/>
                  </a:solidFill>
                </a:rPr>
                <a:t>   Process Lines</a:t>
              </a:r>
            </a:p>
            <a:p>
              <a:r>
                <a:rPr lang="en-US" sz="1600" dirty="0">
                  <a:solidFill>
                    <a:schemeClr val="bg1"/>
                  </a:solidFill>
                </a:rPr>
                <a:t>• Dairy</a:t>
              </a:r>
            </a:p>
            <a:p>
              <a:r>
                <a:rPr lang="en-US" sz="1600" dirty="0">
                  <a:solidFill>
                    <a:schemeClr val="bg1"/>
                  </a:solidFill>
                </a:rPr>
                <a:t>   </a:t>
              </a:r>
              <a:r>
                <a:rPr lang="en-US" sz="1600" dirty="0" err="1">
                  <a:solidFill>
                    <a:schemeClr val="bg1"/>
                  </a:solidFill>
                </a:rPr>
                <a:t>Pasteurisation</a:t>
              </a:r>
              <a:endParaRPr lang="en-US" sz="1600" dirty="0">
                <a:solidFill>
                  <a:schemeClr val="bg1"/>
                </a:solidFill>
              </a:endParaRPr>
            </a:p>
            <a:p>
              <a:r>
                <a:rPr lang="en-US" sz="1600" dirty="0">
                  <a:solidFill>
                    <a:schemeClr val="bg1"/>
                  </a:solidFill>
                </a:rPr>
                <a:t>• Hydrostatic</a:t>
              </a:r>
            </a:p>
            <a:p>
              <a:r>
                <a:rPr lang="en-US" sz="1600" dirty="0">
                  <a:solidFill>
                    <a:schemeClr val="bg1"/>
                  </a:solidFill>
                </a:rPr>
                <a:t>   Pressure Testing</a:t>
              </a:r>
            </a:p>
          </p:txBody>
        </p:sp>
      </p:grpSp>
    </p:spTree>
    <p:extLst>
      <p:ext uri="{BB962C8B-B14F-4D97-AF65-F5344CB8AC3E}">
        <p14:creationId xmlns:p14="http://schemas.microsoft.com/office/powerpoint/2010/main" val="126940692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692264-C7A2-0FBB-3EDC-028992E09EF0}"/>
              </a:ext>
            </a:extLst>
          </p:cNvPr>
          <p:cNvPicPr>
            <a:picLocks noChangeAspect="1"/>
          </p:cNvPicPr>
          <p:nvPr/>
        </p:nvPicPr>
        <p:blipFill rotWithShape="1">
          <a:blip r:embed="rId3"/>
          <a:srcRect l="9242" r="18497" b="-1"/>
          <a:stretch/>
        </p:blipFill>
        <p:spPr>
          <a:xfrm>
            <a:off x="4767943" y="10"/>
            <a:ext cx="7424057" cy="6857990"/>
          </a:xfrm>
          <a:prstGeom prst="rect">
            <a:avLst/>
          </a:prstGeom>
        </p:spPr>
      </p:pic>
      <p:sp>
        <p:nvSpPr>
          <p:cNvPr id="28" name="Freeform: Shape 27">
            <a:extLst>
              <a:ext uri="{FF2B5EF4-FFF2-40B4-BE49-F238E27FC236}">
                <a16:creationId xmlns:a16="http://schemas.microsoft.com/office/drawing/2014/main" id="{87A9A6A7-E39F-4FDE-84E7-DF614CAD5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1EFB6BDD-6CEB-4245-A31D-D56E4BEB0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8FD91D-4F3B-0BF4-D13F-6D2574B16C9C}"/>
              </a:ext>
            </a:extLst>
          </p:cNvPr>
          <p:cNvSpPr>
            <a:spLocks noGrp="1"/>
          </p:cNvSpPr>
          <p:nvPr>
            <p:ph type="title"/>
          </p:nvPr>
        </p:nvSpPr>
        <p:spPr>
          <a:xfrm>
            <a:off x="57857" y="20904"/>
            <a:ext cx="6159465" cy="1325563"/>
          </a:xfrm>
        </p:spPr>
        <p:txBody>
          <a:bodyPr vert="horz" lIns="91440" tIns="45720" rIns="91440" bIns="45720" rtlCol="0">
            <a:normAutofit/>
          </a:bodyPr>
          <a:lstStyle/>
          <a:p>
            <a:r>
              <a:rPr lang="en-US" dirty="0"/>
              <a:t>Medical PPE </a:t>
            </a:r>
            <a:r>
              <a:rPr lang="en-US" sz="2800" dirty="0"/>
              <a:t>Uncertainty</a:t>
            </a:r>
            <a:r>
              <a:rPr lang="en-US" dirty="0"/>
              <a:t> </a:t>
            </a:r>
          </a:p>
        </p:txBody>
      </p:sp>
      <p:sp>
        <p:nvSpPr>
          <p:cNvPr id="15" name="Content Placeholder 14">
            <a:extLst>
              <a:ext uri="{FF2B5EF4-FFF2-40B4-BE49-F238E27FC236}">
                <a16:creationId xmlns:a16="http://schemas.microsoft.com/office/drawing/2014/main" id="{3FEF2477-EA2C-CE89-4647-ABA766F84784}"/>
              </a:ext>
            </a:extLst>
          </p:cNvPr>
          <p:cNvSpPr>
            <a:spLocks noGrp="1"/>
          </p:cNvSpPr>
          <p:nvPr>
            <p:ph idx="1"/>
          </p:nvPr>
        </p:nvSpPr>
        <p:spPr>
          <a:xfrm>
            <a:off x="329486" y="741660"/>
            <a:ext cx="5087822" cy="5241707"/>
          </a:xfrm>
        </p:spPr>
        <p:txBody>
          <a:bodyPr anchor="ctr">
            <a:normAutofit/>
          </a:bodyPr>
          <a:lstStyle/>
          <a:p>
            <a:pPr marL="0" indent="0" defTabSz="449263">
              <a:buNone/>
            </a:pPr>
            <a:r>
              <a:rPr lang="en-US" sz="1800" b="0" i="0" dirty="0">
                <a:effectLst/>
                <a:latin typeface="-apple-system"/>
              </a:rPr>
              <a:t>	As for most other companies, the start of the  pandemic was a very uncertain time for Rototherm. </a:t>
            </a:r>
            <a:r>
              <a:rPr lang="en-US" sz="1800" dirty="0">
                <a:latin typeface="-apple-system"/>
              </a:rPr>
              <a:t>With their innovative approach and continuous improvement background Rototherm was agile enough to assess the risks and produced an </a:t>
            </a:r>
            <a:r>
              <a:rPr lang="en-US" sz="1800" dirty="0" err="1">
                <a:latin typeface="-apple-system"/>
              </a:rPr>
              <a:t>innotive</a:t>
            </a:r>
            <a:r>
              <a:rPr lang="en-US" sz="1800" dirty="0">
                <a:latin typeface="-apple-system"/>
              </a:rPr>
              <a:t> solution to the problem and turn a potential crisis in to an opportunity. They took up the Government PPE challenge.</a:t>
            </a:r>
          </a:p>
          <a:p>
            <a:pPr marL="0" indent="0">
              <a:buNone/>
            </a:pPr>
            <a:r>
              <a:rPr lang="en-US" sz="1900" dirty="0">
                <a:latin typeface="-apple-system"/>
              </a:rPr>
              <a:t>The main risks they identified were:-</a:t>
            </a:r>
          </a:p>
          <a:p>
            <a:r>
              <a:rPr lang="en-US" sz="1800" dirty="0">
                <a:latin typeface="-apple-system"/>
              </a:rPr>
              <a:t>Getting the relevant standards.</a:t>
            </a:r>
          </a:p>
          <a:p>
            <a:r>
              <a:rPr lang="en-GB" sz="1800" dirty="0"/>
              <a:t>Time was against them.</a:t>
            </a:r>
          </a:p>
          <a:p>
            <a:r>
              <a:rPr lang="en-GB" sz="1800" dirty="0"/>
              <a:t>Installing the machines and technology.</a:t>
            </a:r>
          </a:p>
          <a:p>
            <a:r>
              <a:rPr lang="en-GB" sz="1800" dirty="0"/>
              <a:t>Getting enough staff.</a:t>
            </a:r>
          </a:p>
          <a:p>
            <a:pPr marL="0" indent="0">
              <a:buNone/>
            </a:pPr>
            <a:endParaRPr lang="en-GB" sz="1900" dirty="0"/>
          </a:p>
        </p:txBody>
      </p:sp>
      <p:pic>
        <p:nvPicPr>
          <p:cNvPr id="13" name="Picture 12">
            <a:extLst>
              <a:ext uri="{FF2B5EF4-FFF2-40B4-BE49-F238E27FC236}">
                <a16:creationId xmlns:a16="http://schemas.microsoft.com/office/drawing/2014/main" id="{35E4EEE8-F7D0-827E-D293-5A18F86CD756}"/>
              </a:ext>
            </a:extLst>
          </p:cNvPr>
          <p:cNvPicPr>
            <a:picLocks noChangeAspect="1"/>
          </p:cNvPicPr>
          <p:nvPr/>
        </p:nvPicPr>
        <p:blipFill rotWithShape="1">
          <a:blip r:embed="rId4"/>
          <a:srcRect l="2340" t="5466" r="3266" b="5600"/>
          <a:stretch/>
        </p:blipFill>
        <p:spPr>
          <a:xfrm>
            <a:off x="9924402" y="321732"/>
            <a:ext cx="2105024" cy="723908"/>
          </a:xfrm>
          <a:prstGeom prst="rect">
            <a:avLst/>
          </a:prstGeom>
        </p:spPr>
      </p:pic>
    </p:spTree>
    <p:extLst>
      <p:ext uri="{BB962C8B-B14F-4D97-AF65-F5344CB8AC3E}">
        <p14:creationId xmlns:p14="http://schemas.microsoft.com/office/powerpoint/2010/main" val="115792160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692264-C7A2-0FBB-3EDC-028992E09EF0}"/>
              </a:ext>
            </a:extLst>
          </p:cNvPr>
          <p:cNvPicPr>
            <a:picLocks noChangeAspect="1"/>
          </p:cNvPicPr>
          <p:nvPr/>
        </p:nvPicPr>
        <p:blipFill rotWithShape="1">
          <a:blip r:embed="rId3"/>
          <a:srcRect l="9242" r="18497" b="-1"/>
          <a:stretch/>
        </p:blipFill>
        <p:spPr>
          <a:xfrm>
            <a:off x="4767943" y="10"/>
            <a:ext cx="7424057" cy="6857990"/>
          </a:xfrm>
          <a:prstGeom prst="rect">
            <a:avLst/>
          </a:prstGeom>
        </p:spPr>
      </p:pic>
      <p:sp>
        <p:nvSpPr>
          <p:cNvPr id="28" name="Freeform: Shape 27">
            <a:extLst>
              <a:ext uri="{FF2B5EF4-FFF2-40B4-BE49-F238E27FC236}">
                <a16:creationId xmlns:a16="http://schemas.microsoft.com/office/drawing/2014/main" id="{87A9A6A7-E39F-4FDE-84E7-DF614CAD5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1EFB6BDD-6CEB-4245-A31D-D56E4BEB0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8FD91D-4F3B-0BF4-D13F-6D2574B16C9C}"/>
              </a:ext>
            </a:extLst>
          </p:cNvPr>
          <p:cNvSpPr>
            <a:spLocks noGrp="1"/>
          </p:cNvSpPr>
          <p:nvPr>
            <p:ph type="title"/>
          </p:nvPr>
        </p:nvSpPr>
        <p:spPr>
          <a:xfrm>
            <a:off x="642439" y="209158"/>
            <a:ext cx="6159465" cy="1325563"/>
          </a:xfrm>
        </p:spPr>
        <p:txBody>
          <a:bodyPr vert="horz" lIns="91440" tIns="45720" rIns="91440" bIns="45720" rtlCol="0">
            <a:normAutofit/>
          </a:bodyPr>
          <a:lstStyle/>
          <a:p>
            <a:r>
              <a:rPr lang="en-US" dirty="0"/>
              <a:t>Medical PPE</a:t>
            </a:r>
          </a:p>
        </p:txBody>
      </p:sp>
      <p:sp>
        <p:nvSpPr>
          <p:cNvPr id="15" name="Content Placeholder 14">
            <a:extLst>
              <a:ext uri="{FF2B5EF4-FFF2-40B4-BE49-F238E27FC236}">
                <a16:creationId xmlns:a16="http://schemas.microsoft.com/office/drawing/2014/main" id="{3FEF2477-EA2C-CE89-4647-ABA766F84784}"/>
              </a:ext>
            </a:extLst>
          </p:cNvPr>
          <p:cNvSpPr>
            <a:spLocks noGrp="1"/>
          </p:cNvSpPr>
          <p:nvPr>
            <p:ph idx="1"/>
          </p:nvPr>
        </p:nvSpPr>
        <p:spPr>
          <a:xfrm>
            <a:off x="863666" y="1884844"/>
            <a:ext cx="4330664" cy="4154361"/>
          </a:xfrm>
        </p:spPr>
        <p:txBody>
          <a:bodyPr anchor="ctr">
            <a:normAutofit/>
          </a:bodyPr>
          <a:lstStyle/>
          <a:p>
            <a:pPr marL="0" indent="0">
              <a:buNone/>
            </a:pPr>
            <a:r>
              <a:rPr lang="en-US" sz="1900" b="0" i="0" dirty="0">
                <a:effectLst/>
                <a:latin typeface="-apple-system"/>
              </a:rPr>
              <a:t>We’re always investing in Technology.</a:t>
            </a:r>
            <a:br>
              <a:rPr lang="en-US" sz="1900" dirty="0"/>
            </a:br>
            <a:r>
              <a:rPr lang="en-US" sz="1900" b="0" i="0" dirty="0">
                <a:effectLst/>
                <a:latin typeface="-apple-system"/>
              </a:rPr>
              <a:t> </a:t>
            </a:r>
            <a:br>
              <a:rPr lang="en-US" sz="1900" dirty="0"/>
            </a:br>
            <a:r>
              <a:rPr lang="en-US" sz="1900" b="0" i="0" dirty="0">
                <a:effectLst/>
                <a:latin typeface="-apple-system"/>
              </a:rPr>
              <a:t>Our investment and technological innovation of our mask range has resulted in the expansion of a fully certified Cleanroom within our facility. The machines we use within our Cleanroom are from a company called Expert, who have vast experience in automation processes and the result is machines with very high reliability as well as great support and service which enables us to keep the machines running and produce our masks at a very high standard.</a:t>
            </a:r>
            <a:endParaRPr lang="en-GB" sz="1900" dirty="0"/>
          </a:p>
        </p:txBody>
      </p:sp>
      <p:sp>
        <p:nvSpPr>
          <p:cNvPr id="7" name="TextBox 6">
            <a:extLst>
              <a:ext uri="{FF2B5EF4-FFF2-40B4-BE49-F238E27FC236}">
                <a16:creationId xmlns:a16="http://schemas.microsoft.com/office/drawing/2014/main" id="{F788EBA9-B30B-6DF0-424F-46E5691928C5}"/>
              </a:ext>
            </a:extLst>
          </p:cNvPr>
          <p:cNvSpPr txBox="1"/>
          <p:nvPr/>
        </p:nvSpPr>
        <p:spPr>
          <a:xfrm>
            <a:off x="458636" y="1651429"/>
            <a:ext cx="4406661" cy="394423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600" b="1" dirty="0"/>
          </a:p>
        </p:txBody>
      </p:sp>
      <p:pic>
        <p:nvPicPr>
          <p:cNvPr id="13" name="Picture 12">
            <a:extLst>
              <a:ext uri="{FF2B5EF4-FFF2-40B4-BE49-F238E27FC236}">
                <a16:creationId xmlns:a16="http://schemas.microsoft.com/office/drawing/2014/main" id="{35E4EEE8-F7D0-827E-D293-5A18F86CD756}"/>
              </a:ext>
            </a:extLst>
          </p:cNvPr>
          <p:cNvPicPr>
            <a:picLocks noChangeAspect="1"/>
          </p:cNvPicPr>
          <p:nvPr/>
        </p:nvPicPr>
        <p:blipFill rotWithShape="1">
          <a:blip r:embed="rId4"/>
          <a:srcRect l="2340" t="5466" r="3266" b="5600"/>
          <a:stretch/>
        </p:blipFill>
        <p:spPr>
          <a:xfrm>
            <a:off x="9924402" y="321732"/>
            <a:ext cx="2105024" cy="723908"/>
          </a:xfrm>
          <a:prstGeom prst="rect">
            <a:avLst/>
          </a:prstGeom>
        </p:spPr>
      </p:pic>
    </p:spTree>
    <p:extLst>
      <p:ext uri="{BB962C8B-B14F-4D97-AF65-F5344CB8AC3E}">
        <p14:creationId xmlns:p14="http://schemas.microsoft.com/office/powerpoint/2010/main" val="290004936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4979F3E2-6C87-B087-4F5E-62D7DB6FDB07}"/>
              </a:ext>
            </a:extLst>
          </p:cNvPr>
          <p:cNvPicPr>
            <a:picLocks noChangeAspect="1"/>
          </p:cNvPicPr>
          <p:nvPr/>
        </p:nvPicPr>
        <p:blipFill rotWithShape="1">
          <a:blip r:embed="rId3"/>
          <a:srcRect l="8240" r="15917" b="11731"/>
          <a:stretch/>
        </p:blipFill>
        <p:spPr>
          <a:xfrm>
            <a:off x="2414694" y="0"/>
            <a:ext cx="9756467" cy="6858000"/>
          </a:xfrm>
          <a:prstGeom prst="rect">
            <a:avLst/>
          </a:prstGeom>
          <a:effectLst>
            <a:softEdge rad="0"/>
          </a:effectLst>
        </p:spPr>
      </p:pic>
      <p:sp>
        <p:nvSpPr>
          <p:cNvPr id="7" name="Freeform: Shape 10">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00E0C5-7A3D-CA29-F297-EFB8CD383AF3}"/>
              </a:ext>
            </a:extLst>
          </p:cNvPr>
          <p:cNvSpPr>
            <a:spLocks noGrp="1"/>
          </p:cNvSpPr>
          <p:nvPr>
            <p:ph type="title"/>
          </p:nvPr>
        </p:nvSpPr>
        <p:spPr>
          <a:xfrm>
            <a:off x="389625" y="0"/>
            <a:ext cx="6515203" cy="1325563"/>
          </a:xfrm>
        </p:spPr>
        <p:txBody>
          <a:bodyPr>
            <a:normAutofit/>
          </a:bodyPr>
          <a:lstStyle/>
          <a:p>
            <a:r>
              <a:rPr lang="en-US" sz="4000" b="1" dirty="0"/>
              <a:t>Lean Journey</a:t>
            </a:r>
            <a:endParaRPr lang="en-GB" sz="4000" b="1" dirty="0"/>
          </a:p>
        </p:txBody>
      </p:sp>
      <p:sp>
        <p:nvSpPr>
          <p:cNvPr id="3" name="Content Placeholder 2">
            <a:extLst>
              <a:ext uri="{FF2B5EF4-FFF2-40B4-BE49-F238E27FC236}">
                <a16:creationId xmlns:a16="http://schemas.microsoft.com/office/drawing/2014/main" id="{394DAD92-9ACC-7DF8-2627-3FCA5F8FD25F}"/>
              </a:ext>
            </a:extLst>
          </p:cNvPr>
          <p:cNvSpPr>
            <a:spLocks noGrp="1"/>
          </p:cNvSpPr>
          <p:nvPr>
            <p:ph idx="1"/>
          </p:nvPr>
        </p:nvSpPr>
        <p:spPr>
          <a:xfrm>
            <a:off x="252074" y="1134556"/>
            <a:ext cx="4907014" cy="3399518"/>
          </a:xfrm>
        </p:spPr>
        <p:txBody>
          <a:bodyPr>
            <a:normAutofit/>
          </a:bodyPr>
          <a:lstStyle/>
          <a:p>
            <a:pPr marL="0" indent="0">
              <a:buNone/>
            </a:pPr>
            <a:r>
              <a:rPr lang="en-US" sz="2000" dirty="0"/>
              <a:t>Using Paul Akers 2 second lean and the first 30min each day, ALL employees are encouraged to make changes to improve their products, processes or procedures.</a:t>
            </a:r>
          </a:p>
          <a:p>
            <a:endParaRPr lang="en-GB" sz="2000" dirty="0"/>
          </a:p>
        </p:txBody>
      </p:sp>
      <p:sp>
        <p:nvSpPr>
          <p:cNvPr id="8" name="TextBox 7">
            <a:extLst>
              <a:ext uri="{FF2B5EF4-FFF2-40B4-BE49-F238E27FC236}">
                <a16:creationId xmlns:a16="http://schemas.microsoft.com/office/drawing/2014/main" id="{9F93CDC0-846F-8766-A532-44A18E443BE1}"/>
              </a:ext>
            </a:extLst>
          </p:cNvPr>
          <p:cNvSpPr txBox="1"/>
          <p:nvPr/>
        </p:nvSpPr>
        <p:spPr>
          <a:xfrm>
            <a:off x="467108" y="2662687"/>
            <a:ext cx="3772619" cy="3139321"/>
          </a:xfrm>
          <a:prstGeom prst="rect">
            <a:avLst/>
          </a:prstGeom>
          <a:noFill/>
        </p:spPr>
        <p:txBody>
          <a:bodyPr wrap="square" rtlCol="0">
            <a:spAutoFit/>
          </a:bodyPr>
          <a:lstStyle/>
          <a:p>
            <a:pPr marL="285750" indent="-285750">
              <a:buFont typeface="Arial" panose="020B0604020202020204" pitchFamily="34" charset="0"/>
              <a:buChar char="•"/>
            </a:pPr>
            <a:r>
              <a:rPr lang="en-US" dirty="0"/>
              <a:t>Each improvement is recorded, and the procedures updated</a:t>
            </a:r>
          </a:p>
          <a:p>
            <a:pPr marL="285750" indent="-285750">
              <a:buFont typeface="Arial" panose="020B0604020202020204" pitchFamily="34" charset="0"/>
              <a:buChar char="•"/>
            </a:pPr>
            <a:r>
              <a:rPr lang="en-GB" dirty="0"/>
              <a:t>The employees produce videos and display them in weekly meetings</a:t>
            </a:r>
          </a:p>
          <a:p>
            <a:pPr marL="285750" indent="-285750">
              <a:buFont typeface="Arial" panose="020B0604020202020204" pitchFamily="34" charset="0"/>
              <a:buChar char="•"/>
            </a:pPr>
            <a:r>
              <a:rPr lang="en-GB" dirty="0"/>
              <a:t>All employees take part in 3’s actives to keep the facilities in order</a:t>
            </a:r>
          </a:p>
          <a:p>
            <a:pPr marL="285750" indent="-285750">
              <a:buFont typeface="Arial" panose="020B0604020202020204" pitchFamily="34" charset="0"/>
              <a:buChar char="•"/>
            </a:pPr>
            <a:r>
              <a:rPr lang="en-GB" dirty="0"/>
              <a:t>There is a continuous improvement workshop on the shopfloor to enable employees to make what they need to improve their areas.</a:t>
            </a:r>
          </a:p>
        </p:txBody>
      </p:sp>
      <p:sp>
        <p:nvSpPr>
          <p:cNvPr id="16" name="TextBox 15">
            <a:extLst>
              <a:ext uri="{FF2B5EF4-FFF2-40B4-BE49-F238E27FC236}">
                <a16:creationId xmlns:a16="http://schemas.microsoft.com/office/drawing/2014/main" id="{103006AC-F6A0-105B-5662-BC73BBD55E16}"/>
              </a:ext>
            </a:extLst>
          </p:cNvPr>
          <p:cNvSpPr txBox="1"/>
          <p:nvPr/>
        </p:nvSpPr>
        <p:spPr>
          <a:xfrm>
            <a:off x="389625" y="6021238"/>
            <a:ext cx="3348488" cy="369332"/>
          </a:xfrm>
          <a:prstGeom prst="rect">
            <a:avLst/>
          </a:prstGeom>
          <a:noFill/>
        </p:spPr>
        <p:txBody>
          <a:bodyPr wrap="square" rtlCol="0">
            <a:spAutoFit/>
          </a:bodyPr>
          <a:lstStyle/>
          <a:p>
            <a:r>
              <a:rPr lang="en-US" dirty="0"/>
              <a:t>“FIX WHAT BUGS YOU” </a:t>
            </a:r>
            <a:r>
              <a:rPr lang="en-US" sz="1200" dirty="0"/>
              <a:t>Oliver Conger</a:t>
            </a:r>
            <a:endParaRPr lang="en-GB" dirty="0"/>
          </a:p>
        </p:txBody>
      </p:sp>
    </p:spTree>
    <p:extLst>
      <p:ext uri="{BB962C8B-B14F-4D97-AF65-F5344CB8AC3E}">
        <p14:creationId xmlns:p14="http://schemas.microsoft.com/office/powerpoint/2010/main" val="345580435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27FF48C-AF46-4D52-998F-ED0BDDEEF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9000"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itle 7">
            <a:extLst>
              <a:ext uri="{FF2B5EF4-FFF2-40B4-BE49-F238E27FC236}">
                <a16:creationId xmlns:a16="http://schemas.microsoft.com/office/drawing/2014/main" id="{36E6902B-976A-9EE5-A30D-7E4A59D431DE}"/>
              </a:ext>
            </a:extLst>
          </p:cNvPr>
          <p:cNvSpPr>
            <a:spLocks noGrp="1"/>
          </p:cNvSpPr>
          <p:nvPr>
            <p:ph type="title"/>
          </p:nvPr>
        </p:nvSpPr>
        <p:spPr>
          <a:xfrm>
            <a:off x="1137034" y="609599"/>
            <a:ext cx="5338194" cy="1322888"/>
          </a:xfrm>
        </p:spPr>
        <p:txBody>
          <a:bodyPr>
            <a:normAutofit/>
          </a:bodyPr>
          <a:lstStyle/>
          <a:p>
            <a:r>
              <a:rPr lang="en-US" b="1" i="0" u="none" strike="noStrike">
                <a:effectLst/>
                <a:latin typeface="Arial" panose="020B0604020202020204" pitchFamily="34" charset="0"/>
              </a:rPr>
              <a:t>Protecting Environment</a:t>
            </a:r>
            <a:endParaRPr lang="en-GB" dirty="0"/>
          </a:p>
        </p:txBody>
      </p:sp>
      <p:sp>
        <p:nvSpPr>
          <p:cNvPr id="10" name="Content Placeholder 9">
            <a:extLst>
              <a:ext uri="{FF2B5EF4-FFF2-40B4-BE49-F238E27FC236}">
                <a16:creationId xmlns:a16="http://schemas.microsoft.com/office/drawing/2014/main" id="{39BAEBE3-8240-A548-A456-525B37AE9C7F}"/>
              </a:ext>
            </a:extLst>
          </p:cNvPr>
          <p:cNvSpPr>
            <a:spLocks noGrp="1"/>
          </p:cNvSpPr>
          <p:nvPr>
            <p:ph idx="1"/>
          </p:nvPr>
        </p:nvSpPr>
        <p:spPr>
          <a:xfrm>
            <a:off x="1137034" y="2194101"/>
            <a:ext cx="4742771" cy="3983415"/>
          </a:xfrm>
        </p:spPr>
        <p:txBody>
          <a:bodyPr>
            <a:normAutofit/>
          </a:bodyPr>
          <a:lstStyle/>
          <a:p>
            <a:pPr marL="0" indent="0" fontAlgn="base">
              <a:buNone/>
            </a:pPr>
            <a:r>
              <a:rPr lang="en-US" sz="1300" b="1" i="0" u="none" strike="noStrike" dirty="0">
                <a:effectLst/>
                <a:latin typeface="Arial" panose="020B0604020202020204" pitchFamily="34" charset="0"/>
                <a:cs typeface="Arial" panose="020B0604020202020204" pitchFamily="34" charset="0"/>
              </a:rPr>
              <a:t>Rototherm realize the importance of protecting the environment. </a:t>
            </a:r>
          </a:p>
          <a:p>
            <a:pPr marL="0" indent="0" fontAlgn="base">
              <a:buNone/>
            </a:pPr>
            <a:r>
              <a:rPr lang="en-US" sz="1300" b="1" dirty="0">
                <a:latin typeface="Arial" panose="020B0604020202020204" pitchFamily="34" charset="0"/>
                <a:cs typeface="Arial" panose="020B0604020202020204" pitchFamily="34" charset="0"/>
              </a:rPr>
              <a:t>Rototherm</a:t>
            </a:r>
            <a:r>
              <a:rPr lang="en-US" sz="1300" b="1" i="0" u="none" strike="noStrike" dirty="0">
                <a:effectLst/>
                <a:latin typeface="Arial" panose="020B0604020202020204" pitchFamily="34" charset="0"/>
                <a:cs typeface="Arial" panose="020B0604020202020204" pitchFamily="34" charset="0"/>
              </a:rPr>
              <a:t> house multiple beehives on site.  </a:t>
            </a:r>
          </a:p>
          <a:p>
            <a:pPr rtl="0" fontAlgn="base"/>
            <a:r>
              <a:rPr lang="en-US" sz="1300" b="0" i="0" dirty="0">
                <a:effectLst/>
                <a:latin typeface="Arial" panose="020B0604020202020204" pitchFamily="34" charset="0"/>
                <a:cs typeface="Arial" panose="020B0604020202020204" pitchFamily="34" charset="0"/>
              </a:rPr>
              <a:t>Bees are vital to the eco-system as they are pollinators transferring grains of pollen from one plant to another, to fertilize the ovaries of flowers. This is not only benefitting the agricultural industry it also benefits the spread of wildflowers and plants.</a:t>
            </a:r>
          </a:p>
          <a:p>
            <a:pPr rtl="0" fontAlgn="base"/>
            <a:r>
              <a:rPr lang="en-US" sz="1300" b="0" i="0" dirty="0">
                <a:effectLst/>
                <a:latin typeface="Arial" panose="020B0604020202020204" pitchFamily="34" charset="0"/>
                <a:cs typeface="Arial" panose="020B0604020202020204" pitchFamily="34" charset="0"/>
              </a:rPr>
              <a:t>Bees are part a group of animals called pollinators. Pollinators transfer pollen from one flower to another, fertilizing the plant so it can grow and produce food. Cross-pollination helps at least 30 percent of the world’s crops and 90 percent of our wild plants to thrive.</a:t>
            </a:r>
          </a:p>
          <a:p>
            <a:pPr rtl="0" fontAlgn="base"/>
            <a:r>
              <a:rPr lang="en-US" sz="1300" b="0" i="0" dirty="0">
                <a:effectLst/>
                <a:latin typeface="Arial" panose="020B0604020202020204" pitchFamily="34" charset="0"/>
                <a:cs typeface="Arial" panose="020B0604020202020204" pitchFamily="34" charset="0"/>
              </a:rPr>
              <a:t>It’s estimated that bees pollinate around a third of the food that we eat</a:t>
            </a:r>
          </a:p>
          <a:p>
            <a:pPr rtl="0" fontAlgn="base"/>
            <a:r>
              <a:rPr lang="en-US" sz="1300" b="0" i="0" dirty="0">
                <a:effectLst/>
                <a:latin typeface="Arial" panose="020B0604020202020204" pitchFamily="34" charset="0"/>
                <a:cs typeface="Arial" panose="020B0604020202020204" pitchFamily="34" charset="0"/>
              </a:rPr>
              <a:t>Without bees to spread seeds, many plants, including food crops, would die off.</a:t>
            </a:r>
          </a:p>
          <a:p>
            <a:pPr marL="0" indent="0" fontAlgn="base">
              <a:buNone/>
            </a:pPr>
            <a:endParaRPr lang="en-US" sz="1300" b="0" i="0" u="none" strike="noStrike" dirty="0">
              <a:effectLst/>
              <a:latin typeface="Arial" panose="020B0604020202020204" pitchFamily="34" charset="0"/>
              <a:cs typeface="Arial" panose="020B0604020202020204" pitchFamily="34" charset="0"/>
            </a:endParaRPr>
          </a:p>
          <a:p>
            <a:pPr fontAlgn="base"/>
            <a:endParaRPr lang="en-US" sz="1300" b="0" i="0" u="none" strike="noStrike" dirty="0">
              <a:effectLst/>
              <a:latin typeface="Arial" panose="020B0604020202020204" pitchFamily="34" charset="0"/>
              <a:cs typeface="Arial" panose="020B0604020202020204" pitchFamily="34" charset="0"/>
            </a:endParaRPr>
          </a:p>
          <a:p>
            <a:pPr fontAlgn="base"/>
            <a:endParaRPr lang="en-US" sz="1300" dirty="0">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3E382850-846A-E7A2-4A8C-2EB6A1245E16}"/>
              </a:ext>
            </a:extLst>
          </p:cNvPr>
          <p:cNvPicPr>
            <a:picLocks noChangeAspect="1"/>
          </p:cNvPicPr>
          <p:nvPr/>
        </p:nvPicPr>
        <p:blipFill>
          <a:blip r:embed="rId3"/>
          <a:stretch>
            <a:fillRect/>
          </a:stretch>
        </p:blipFill>
        <p:spPr>
          <a:xfrm>
            <a:off x="8700800" y="834656"/>
            <a:ext cx="1565112" cy="2445489"/>
          </a:xfrm>
          <a:prstGeom prst="rect">
            <a:avLst/>
          </a:prstGeom>
        </p:spPr>
      </p:pic>
      <p:pic>
        <p:nvPicPr>
          <p:cNvPr id="13" name="Picture 12">
            <a:extLst>
              <a:ext uri="{FF2B5EF4-FFF2-40B4-BE49-F238E27FC236}">
                <a16:creationId xmlns:a16="http://schemas.microsoft.com/office/drawing/2014/main" id="{35E4EEE8-F7D0-827E-D293-5A18F86CD756}"/>
              </a:ext>
            </a:extLst>
          </p:cNvPr>
          <p:cNvPicPr>
            <a:picLocks noChangeAspect="1"/>
          </p:cNvPicPr>
          <p:nvPr/>
        </p:nvPicPr>
        <p:blipFill rotWithShape="1">
          <a:blip r:embed="rId4"/>
          <a:srcRect l="2340" t="5466" r="3266" b="5600"/>
          <a:stretch/>
        </p:blipFill>
        <p:spPr>
          <a:xfrm>
            <a:off x="7612912" y="3601878"/>
            <a:ext cx="3740887" cy="1286443"/>
          </a:xfrm>
          <a:prstGeom prst="rect">
            <a:avLst/>
          </a:prstGeom>
        </p:spPr>
      </p:pic>
    </p:spTree>
    <p:extLst>
      <p:ext uri="{BB962C8B-B14F-4D97-AF65-F5344CB8AC3E}">
        <p14:creationId xmlns:p14="http://schemas.microsoft.com/office/powerpoint/2010/main" val="2891954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A1E0707-4985-454B-ACE0-4855BB558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itle 7">
            <a:extLst>
              <a:ext uri="{FF2B5EF4-FFF2-40B4-BE49-F238E27FC236}">
                <a16:creationId xmlns:a16="http://schemas.microsoft.com/office/drawing/2014/main" id="{36E6902B-976A-9EE5-A30D-7E4A59D431DE}"/>
              </a:ext>
            </a:extLst>
          </p:cNvPr>
          <p:cNvSpPr>
            <a:spLocks noGrp="1"/>
          </p:cNvSpPr>
          <p:nvPr>
            <p:ph type="title"/>
          </p:nvPr>
        </p:nvSpPr>
        <p:spPr>
          <a:xfrm>
            <a:off x="733427" y="609599"/>
            <a:ext cx="3686174" cy="1322888"/>
          </a:xfrm>
        </p:spPr>
        <p:txBody>
          <a:bodyPr vert="horz" lIns="91440" tIns="45720" rIns="91440" bIns="45720" rtlCol="0" anchor="ctr">
            <a:normAutofit/>
          </a:bodyPr>
          <a:lstStyle/>
          <a:p>
            <a:r>
              <a:rPr lang="en-US" b="1" i="0" u="none" strike="noStrike">
                <a:effectLst/>
              </a:rPr>
              <a:t>Renewable Energy</a:t>
            </a:r>
            <a:endParaRPr lang="en-US"/>
          </a:p>
        </p:txBody>
      </p:sp>
      <p:sp>
        <p:nvSpPr>
          <p:cNvPr id="15" name="Content Placeholder 9">
            <a:extLst>
              <a:ext uri="{FF2B5EF4-FFF2-40B4-BE49-F238E27FC236}">
                <a16:creationId xmlns:a16="http://schemas.microsoft.com/office/drawing/2014/main" id="{D6176B6B-7C3F-F700-4D70-A575D26B57EE}"/>
              </a:ext>
            </a:extLst>
          </p:cNvPr>
          <p:cNvSpPr txBox="1">
            <a:spLocks/>
          </p:cNvSpPr>
          <p:nvPr/>
        </p:nvSpPr>
        <p:spPr>
          <a:xfrm>
            <a:off x="733427" y="2194101"/>
            <a:ext cx="3543298" cy="39733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r>
              <a:rPr lang="en-US" sz="1600"/>
              <a:t>Rototherm realize the importance of protecting the environment. </a:t>
            </a:r>
          </a:p>
          <a:p>
            <a:pPr fontAlgn="base"/>
            <a:r>
              <a:rPr lang="en-US" sz="1600"/>
              <a:t>All rototherm facilities are fitted with solar panels &amp; All British Rototherm products are manufactured utilizing renewable energy</a:t>
            </a:r>
          </a:p>
          <a:p>
            <a:pPr marL="0" fontAlgn="base"/>
            <a:endParaRPr lang="en-US" sz="1600"/>
          </a:p>
          <a:p>
            <a:pPr marL="0" fontAlgn="base"/>
            <a:r>
              <a:rPr lang="en-US" sz="1600"/>
              <a:t>(In 2019 wind farms, solar and nuclear energy alongside energy imported by subsea interconnectors, delivered 48.5% of Britain’s electricity compared to 43% generated by fossil fuels. British Rototherm is playing important role to reduce use of fossil fuels.)</a:t>
            </a:r>
          </a:p>
          <a:p>
            <a:pPr fontAlgn="base"/>
            <a:endParaRPr lang="en-US" sz="1600"/>
          </a:p>
          <a:p>
            <a:pPr fontAlgn="base"/>
            <a:endParaRPr lang="en-US" sz="1600"/>
          </a:p>
        </p:txBody>
      </p:sp>
      <p:pic>
        <p:nvPicPr>
          <p:cNvPr id="9" name="Picture 8">
            <a:extLst>
              <a:ext uri="{FF2B5EF4-FFF2-40B4-BE49-F238E27FC236}">
                <a16:creationId xmlns:a16="http://schemas.microsoft.com/office/drawing/2014/main" id="{DAC017D5-D443-B74F-C9CA-FA17E49AE81A}"/>
              </a:ext>
            </a:extLst>
          </p:cNvPr>
          <p:cNvPicPr>
            <a:picLocks noChangeAspect="1"/>
          </p:cNvPicPr>
          <p:nvPr/>
        </p:nvPicPr>
        <p:blipFill rotWithShape="1">
          <a:blip r:embed="rId3"/>
          <a:srcRect b="11798"/>
          <a:stretch/>
        </p:blipFill>
        <p:spPr>
          <a:xfrm>
            <a:off x="5539138" y="1594318"/>
            <a:ext cx="2828925" cy="3669363"/>
          </a:xfrm>
          <a:prstGeom prst="rect">
            <a:avLst/>
          </a:prstGeom>
        </p:spPr>
      </p:pic>
      <p:pic>
        <p:nvPicPr>
          <p:cNvPr id="13" name="Picture 12">
            <a:extLst>
              <a:ext uri="{FF2B5EF4-FFF2-40B4-BE49-F238E27FC236}">
                <a16:creationId xmlns:a16="http://schemas.microsoft.com/office/drawing/2014/main" id="{35E4EEE8-F7D0-827E-D293-5A18F86CD756}"/>
              </a:ext>
            </a:extLst>
          </p:cNvPr>
          <p:cNvPicPr>
            <a:picLocks noChangeAspect="1"/>
          </p:cNvPicPr>
          <p:nvPr/>
        </p:nvPicPr>
        <p:blipFill rotWithShape="1">
          <a:blip r:embed="rId4"/>
          <a:srcRect l="2340" t="5466" r="3266" b="5600"/>
          <a:stretch/>
        </p:blipFill>
        <p:spPr>
          <a:xfrm>
            <a:off x="8673211" y="2942584"/>
            <a:ext cx="2828925" cy="972831"/>
          </a:xfrm>
          <a:prstGeom prst="rect">
            <a:avLst/>
          </a:prstGeom>
        </p:spPr>
      </p:pic>
    </p:spTree>
    <p:extLst>
      <p:ext uri="{BB962C8B-B14F-4D97-AF65-F5344CB8AC3E}">
        <p14:creationId xmlns:p14="http://schemas.microsoft.com/office/powerpoint/2010/main" val="22886466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4979F3E2-6C87-B087-4F5E-62D7DB6FDB07}"/>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8000"/>
                    </a14:imgEffect>
                  </a14:imgLayer>
                </a14:imgProps>
              </a:ext>
            </a:extLst>
          </a:blip>
          <a:srcRect l="8240" r="15917" b="11731"/>
          <a:stretch/>
        </p:blipFill>
        <p:spPr>
          <a:xfrm>
            <a:off x="2414694" y="0"/>
            <a:ext cx="9756467" cy="6858000"/>
          </a:xfrm>
          <a:prstGeom prst="rect">
            <a:avLst/>
          </a:prstGeom>
          <a:effectLst>
            <a:softEdge rad="0"/>
          </a:effectLst>
        </p:spPr>
      </p:pic>
      <p:sp>
        <p:nvSpPr>
          <p:cNvPr id="7" name="Freeform: Shape 10">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00E0C5-7A3D-CA29-F297-EFB8CD383AF3}"/>
              </a:ext>
            </a:extLst>
          </p:cNvPr>
          <p:cNvSpPr>
            <a:spLocks noGrp="1"/>
          </p:cNvSpPr>
          <p:nvPr>
            <p:ph type="title"/>
          </p:nvPr>
        </p:nvSpPr>
        <p:spPr>
          <a:xfrm>
            <a:off x="389625" y="0"/>
            <a:ext cx="6515203" cy="1325563"/>
          </a:xfrm>
        </p:spPr>
        <p:txBody>
          <a:bodyPr>
            <a:normAutofit/>
          </a:bodyPr>
          <a:lstStyle/>
          <a:p>
            <a:r>
              <a:rPr lang="en-IN" sz="4000" b="1" dirty="0"/>
              <a:t>Our Learnings</a:t>
            </a:r>
            <a:endParaRPr lang="en-GB" sz="4000" b="1" dirty="0"/>
          </a:p>
        </p:txBody>
      </p:sp>
      <p:sp>
        <p:nvSpPr>
          <p:cNvPr id="14" name="TextBox 13">
            <a:extLst>
              <a:ext uri="{FF2B5EF4-FFF2-40B4-BE49-F238E27FC236}">
                <a16:creationId xmlns:a16="http://schemas.microsoft.com/office/drawing/2014/main" id="{37DCC97F-97A5-4EDC-2B52-09C54ECD732C}"/>
              </a:ext>
            </a:extLst>
          </p:cNvPr>
          <p:cNvSpPr txBox="1"/>
          <p:nvPr/>
        </p:nvSpPr>
        <p:spPr>
          <a:xfrm>
            <a:off x="1244476" y="1262652"/>
            <a:ext cx="9204146" cy="5355312"/>
          </a:xfrm>
          <a:prstGeom prst="rect">
            <a:avLst/>
          </a:prstGeom>
          <a:noFill/>
        </p:spPr>
        <p:txBody>
          <a:bodyPr wrap="square">
            <a:spAutoFit/>
          </a:bodyPr>
          <a:lstStyle/>
          <a:p>
            <a:pPr marL="285750" indent="-285750">
              <a:buFont typeface="Wingdings" panose="05000000000000000000" pitchFamily="2" charset="2"/>
              <a:buChar char="Ø"/>
            </a:pPr>
            <a:r>
              <a:rPr lang="en-US" sz="1800" dirty="0">
                <a:latin typeface="Arial" panose="020B0604020202020204" pitchFamily="34" charset="0"/>
              </a:rPr>
              <a:t>We learned about the innovation journey of  British Rototherm. </a:t>
            </a:r>
          </a:p>
          <a:p>
            <a:pPr marL="0" indent="0">
              <a:buNone/>
            </a:pPr>
            <a:r>
              <a:rPr lang="en-US" sz="1800" dirty="0">
                <a:latin typeface="Arial" panose="020B0604020202020204" pitchFamily="34" charset="0"/>
              </a:rPr>
              <a:t>	Management working style has great influence on the innovation prospects.</a:t>
            </a:r>
          </a:p>
          <a:p>
            <a:pPr marL="0" indent="0">
              <a:buNone/>
            </a:pPr>
            <a:r>
              <a:rPr lang="en-US" sz="1800" dirty="0">
                <a:latin typeface="Arial" panose="020B0604020202020204" pitchFamily="34" charset="0"/>
              </a:rPr>
              <a:t>	Lean manufacturing is the key to the success. </a:t>
            </a:r>
          </a:p>
          <a:p>
            <a:pPr marL="0" indent="0">
              <a:buNone/>
            </a:pPr>
            <a:r>
              <a:rPr lang="en-US" sz="1800" dirty="0">
                <a:latin typeface="Arial" panose="020B0604020202020204" pitchFamily="34" charset="0"/>
              </a:rPr>
              <a:t>	Keeping company ready for any upcoming challenges is crucial for company success &amp; improving company’s market share.</a:t>
            </a:r>
          </a:p>
          <a:p>
            <a:pPr marL="285750" indent="-285750">
              <a:buFont typeface="Wingdings" panose="05000000000000000000" pitchFamily="2" charset="2"/>
              <a:buChar char="Ø"/>
            </a:pPr>
            <a:r>
              <a:rPr lang="en-US" sz="1800" i="0" u="none" strike="noStrike" baseline="0" dirty="0">
                <a:latin typeface="Arial" panose="020B0604020202020204" pitchFamily="34" charset="0"/>
              </a:rPr>
              <a:t>We learned about innovation best practices within British Rototherm.</a:t>
            </a:r>
          </a:p>
          <a:p>
            <a:pPr marL="0" indent="0">
              <a:buNone/>
            </a:pPr>
            <a:r>
              <a:rPr lang="en-US" sz="1800" dirty="0">
                <a:latin typeface="Arial" panose="020B0604020202020204" pitchFamily="34" charset="0"/>
              </a:rPr>
              <a:t>	Effective management &amp; delegation of authority/responsibility is the key to success.</a:t>
            </a:r>
          </a:p>
          <a:p>
            <a:pPr marL="0" indent="0">
              <a:buNone/>
            </a:pPr>
            <a:r>
              <a:rPr lang="en-US" sz="1800" dirty="0">
                <a:latin typeface="Arial" panose="020B0604020202020204" pitchFamily="34" charset="0"/>
              </a:rPr>
              <a:t>	Innovation is team process. But its important to keep team size small for better results. </a:t>
            </a:r>
          </a:p>
          <a:p>
            <a:pPr marL="0" indent="0">
              <a:buNone/>
            </a:pPr>
            <a:r>
              <a:rPr lang="en-US" sz="1800" dirty="0">
                <a:latin typeface="Arial" panose="020B0604020202020204" pitchFamily="34" charset="0"/>
              </a:rPr>
              <a:t>	 Keeping company ready for challenges &amp; staying ahead in the game is always important.</a:t>
            </a:r>
          </a:p>
          <a:p>
            <a:pPr marL="285750" indent="-285750">
              <a:buFont typeface="Wingdings" panose="05000000000000000000" pitchFamily="2" charset="2"/>
              <a:buChar char="Ø"/>
            </a:pPr>
            <a:r>
              <a:rPr lang="en-IN" sz="1800" dirty="0">
                <a:latin typeface="Arial" panose="020B0604020202020204" pitchFamily="34" charset="0"/>
              </a:rPr>
              <a:t>Innovation as Greg </a:t>
            </a:r>
            <a:r>
              <a:rPr lang="en-IN" sz="1800" dirty="0" err="1">
                <a:latin typeface="Arial" panose="020B0604020202020204" pitchFamily="34" charset="0"/>
              </a:rPr>
              <a:t>Satell</a:t>
            </a:r>
            <a:r>
              <a:rPr lang="en-IN" sz="1800" dirty="0">
                <a:latin typeface="Arial" panose="020B0604020202020204" pitchFamily="34" charset="0"/>
              </a:rPr>
              <a:t> describes in his book Mapping Innovation </a:t>
            </a:r>
          </a:p>
          <a:p>
            <a:pPr marL="0" indent="0">
              <a:buNone/>
            </a:pPr>
            <a:r>
              <a:rPr lang="en-IN" sz="1800" dirty="0">
                <a:latin typeface="Arial" panose="020B0604020202020204" pitchFamily="34" charset="0"/>
              </a:rPr>
              <a:t>“ Innovation is a drawn-out process involving the discovery of an insight, the engineering of a solution &amp; then the transformation of an industry or field.’’</a:t>
            </a:r>
          </a:p>
          <a:p>
            <a:pPr marL="0" indent="0">
              <a:buNone/>
            </a:pPr>
            <a:r>
              <a:rPr lang="en-IN" sz="1800" dirty="0">
                <a:latin typeface="Arial" panose="020B0604020202020204" pitchFamily="34" charset="0"/>
              </a:rPr>
              <a:t>We need to break it down into its constituent parts: Discovery, engineering &amp; transformation. Each of this requires distinct expertise, capabilities &amp; processes &amp; we need to approach each differently.</a:t>
            </a:r>
            <a:endParaRPr lang="en-US" sz="1800" dirty="0">
              <a:latin typeface="Arial" panose="020B0604020202020204" pitchFamily="34" charset="0"/>
            </a:endParaRPr>
          </a:p>
          <a:p>
            <a:pPr marL="0" indent="0" algn="r">
              <a:buNone/>
            </a:pPr>
            <a:r>
              <a:rPr lang="en-US" sz="1800" b="1" dirty="0">
                <a:latin typeface="Arial" panose="020B0604020202020204" pitchFamily="34" charset="0"/>
                <a:cs typeface="Arial" panose="020B0604020202020204" pitchFamily="34" charset="0"/>
              </a:rPr>
              <a:t>(Satell,2017, p07)</a:t>
            </a:r>
            <a:endParaRPr lang="en-US" sz="1800" b="1" dirty="0">
              <a:latin typeface="open sans" panose="020B0606030504020204" pitchFamily="34" charset="0"/>
              <a:cs typeface="Arial" panose="020B0604020202020204" pitchFamily="34" charset="0"/>
            </a:endParaRPr>
          </a:p>
        </p:txBody>
      </p:sp>
    </p:spTree>
    <p:extLst>
      <p:ext uri="{BB962C8B-B14F-4D97-AF65-F5344CB8AC3E}">
        <p14:creationId xmlns:p14="http://schemas.microsoft.com/office/powerpoint/2010/main" val="373709921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4979F3E2-6C87-B087-4F5E-62D7DB6FDB07}"/>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8000"/>
                    </a14:imgEffect>
                  </a14:imgLayer>
                </a14:imgProps>
              </a:ext>
            </a:extLst>
          </a:blip>
          <a:srcRect l="8240" r="15917" b="11731"/>
          <a:stretch/>
        </p:blipFill>
        <p:spPr>
          <a:xfrm>
            <a:off x="2414694" y="0"/>
            <a:ext cx="9756467" cy="6858000"/>
          </a:xfrm>
          <a:prstGeom prst="rect">
            <a:avLst/>
          </a:prstGeom>
          <a:effectLst>
            <a:softEdge rad="0"/>
          </a:effectLst>
        </p:spPr>
      </p:pic>
      <p:sp>
        <p:nvSpPr>
          <p:cNvPr id="7" name="Freeform: Shape 10">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Content Placeholder 9">
            <a:extLst>
              <a:ext uri="{FF2B5EF4-FFF2-40B4-BE49-F238E27FC236}">
                <a16:creationId xmlns:a16="http://schemas.microsoft.com/office/drawing/2014/main" id="{FF56BD5F-667C-1561-BCEA-634BB1DFD4AC}"/>
              </a:ext>
            </a:extLst>
          </p:cNvPr>
          <p:cNvSpPr>
            <a:spLocks noGrp="1"/>
          </p:cNvSpPr>
          <p:nvPr>
            <p:ph idx="1"/>
          </p:nvPr>
        </p:nvSpPr>
        <p:spPr>
          <a:xfrm>
            <a:off x="321762" y="1109133"/>
            <a:ext cx="11051088" cy="5567891"/>
          </a:xfrm>
        </p:spPr>
        <p:txBody>
          <a:bodyPr>
            <a:noAutofit/>
          </a:bodyPr>
          <a:lstStyle/>
          <a:p>
            <a:pPr marL="285750" indent="-285750">
              <a:buFont typeface="Wingdings" panose="05000000000000000000" pitchFamily="2" charset="2"/>
              <a:buChar char="Ø"/>
            </a:pPr>
            <a:r>
              <a:rPr lang="en-US" sz="1800" dirty="0">
                <a:latin typeface="Arial" panose="020B0604020202020204" pitchFamily="34" charset="0"/>
              </a:rPr>
              <a:t>We went through lots of data about British Rototherm</a:t>
            </a:r>
          </a:p>
          <a:p>
            <a:pPr marL="0" indent="0">
              <a:buNone/>
            </a:pPr>
            <a:r>
              <a:rPr lang="en-US" sz="1800" dirty="0">
                <a:latin typeface="Arial" panose="020B0604020202020204" pitchFamily="34" charset="0"/>
              </a:rPr>
              <a:t>	Company website, media news, LinkedIn profile, YouTube video, company brochure. </a:t>
            </a:r>
          </a:p>
          <a:p>
            <a:pPr marL="0" indent="0">
              <a:buNone/>
            </a:pPr>
            <a:endParaRPr lang="en-US" sz="1800" dirty="0">
              <a:latin typeface="Arial" panose="020B0604020202020204" pitchFamily="34" charset="0"/>
            </a:endParaRPr>
          </a:p>
          <a:p>
            <a:pPr marL="285750" indent="-285750">
              <a:buFont typeface="Wingdings" panose="05000000000000000000" pitchFamily="2" charset="2"/>
              <a:buChar char="Ø"/>
            </a:pPr>
            <a:r>
              <a:rPr lang="en-US" sz="1800" dirty="0">
                <a:latin typeface="Arial" panose="020B0604020202020204" pitchFamily="34" charset="0"/>
              </a:rPr>
              <a:t>We tried to get in touch with company management. </a:t>
            </a:r>
          </a:p>
          <a:p>
            <a:pPr marL="0" indent="0">
              <a:buNone/>
            </a:pPr>
            <a:r>
              <a:rPr lang="en-US" sz="1800" dirty="0">
                <a:latin typeface="Arial" panose="020B0604020202020204" pitchFamily="34" charset="0"/>
              </a:rPr>
              <a:t>	We got opportunity to interact with Managing director </a:t>
            </a:r>
            <a:r>
              <a:rPr lang="en-IN" sz="1800" dirty="0">
                <a:latin typeface="Arial" panose="020B0604020202020204" pitchFamily="34" charset="0"/>
              </a:rPr>
              <a:t>Oliver Conger. During teams call we received valuable inputs about company’s vision, management style, lean journey &amp; innovation journey.</a:t>
            </a:r>
          </a:p>
          <a:p>
            <a:pPr marL="0" indent="0">
              <a:buNone/>
            </a:pPr>
            <a:endParaRPr lang="en-IN" sz="1800" dirty="0">
              <a:latin typeface="Arial" panose="020B0604020202020204" pitchFamily="34" charset="0"/>
            </a:endParaRPr>
          </a:p>
          <a:p>
            <a:pPr marL="285750" indent="-285750">
              <a:buFont typeface="Wingdings" panose="05000000000000000000" pitchFamily="2" charset="2"/>
              <a:buChar char="Ø"/>
            </a:pPr>
            <a:r>
              <a:rPr lang="en-US" sz="1800" dirty="0">
                <a:latin typeface="Arial" panose="020B0604020202020204" pitchFamily="34" charset="0"/>
              </a:rPr>
              <a:t>We studied innovations happened in the British Rototherm in last few years.</a:t>
            </a:r>
          </a:p>
          <a:p>
            <a:pPr marL="0" indent="0">
              <a:buNone/>
            </a:pPr>
            <a:r>
              <a:rPr lang="en-US" sz="1800" dirty="0">
                <a:latin typeface="Arial" panose="020B0604020202020204" pitchFamily="34" charset="0"/>
              </a:rPr>
              <a:t>	It gave us opportunity to understand innovation process &amp; analyze technologies used for innovation.</a:t>
            </a:r>
          </a:p>
          <a:p>
            <a:pPr marL="285750" indent="-285750">
              <a:buFont typeface="Wingdings" panose="05000000000000000000" pitchFamily="2" charset="2"/>
              <a:buChar char="Ø"/>
            </a:pPr>
            <a:r>
              <a:rPr lang="en-US" sz="1800" dirty="0">
                <a:latin typeface="Arial" panose="020B0604020202020204" pitchFamily="34" charset="0"/>
              </a:rPr>
              <a:t>We tried to map innovations happening in British Rototherm inline with Greg Satell’s Innovation matrix.</a:t>
            </a:r>
          </a:p>
          <a:p>
            <a:pPr marL="285750" indent="-285750">
              <a:buFont typeface="Wingdings" panose="05000000000000000000" pitchFamily="2" charset="2"/>
              <a:buChar char="Ø"/>
            </a:pPr>
            <a:endParaRPr lang="en-US" sz="1800" dirty="0">
              <a:latin typeface="Arial" panose="020B0604020202020204" pitchFamily="34" charset="0"/>
            </a:endParaRPr>
          </a:p>
          <a:p>
            <a:pPr>
              <a:buFont typeface="Wingdings" panose="05000000000000000000" pitchFamily="2" charset="2"/>
              <a:buChar char="Ø"/>
            </a:pPr>
            <a:r>
              <a:rPr lang="en-US" sz="1800" dirty="0">
                <a:latin typeface="Arial" panose="020B0604020202020204" pitchFamily="34" charset="0"/>
              </a:rPr>
              <a:t>Based on our learnings we prepared this detailed presentation about British Rototherm.</a:t>
            </a:r>
          </a:p>
          <a:p>
            <a:pPr marL="0" indent="0">
              <a:buNone/>
            </a:pPr>
            <a:r>
              <a:rPr lang="en-US" sz="1800" dirty="0">
                <a:latin typeface="Arial" panose="020B0604020202020204" pitchFamily="34" charset="0"/>
              </a:rPr>
              <a:t>	Details in the presentation, formatting of the presentation &amp; proper referencing method followed.</a:t>
            </a:r>
          </a:p>
          <a:p>
            <a:pPr marL="0" indent="0">
              <a:buNone/>
            </a:pPr>
            <a:endParaRPr lang="en-US" sz="1800" dirty="0">
              <a:latin typeface="Arial" panose="020B0604020202020204" pitchFamily="34" charset="0"/>
            </a:endParaRPr>
          </a:p>
          <a:p>
            <a:pPr marL="0" indent="0">
              <a:buNone/>
            </a:pPr>
            <a:r>
              <a:rPr lang="en-US" sz="1800" dirty="0">
                <a:latin typeface="Arial" panose="020B0604020202020204" pitchFamily="34" charset="0"/>
              </a:rPr>
              <a:t> 	</a:t>
            </a:r>
            <a:endParaRPr lang="en-IN" sz="1800" dirty="0">
              <a:latin typeface="Arial" panose="020B0604020202020204" pitchFamily="34" charset="0"/>
            </a:endParaRPr>
          </a:p>
          <a:p>
            <a:pPr marL="0" indent="0">
              <a:buNone/>
            </a:pPr>
            <a:endParaRPr lang="en-US" sz="1800" dirty="0">
              <a:latin typeface="Arial" panose="020B0604020202020204" pitchFamily="34" charset="0"/>
            </a:endParaRPr>
          </a:p>
          <a:p>
            <a:pPr marL="0" indent="0">
              <a:buNone/>
            </a:pPr>
            <a:endParaRPr lang="en-US" sz="1800" dirty="0">
              <a:latin typeface="open sans" panose="020B0606030504020204" pitchFamily="34" charset="0"/>
              <a:cs typeface="Arial" panose="020B0604020202020204" pitchFamily="34" charset="0"/>
            </a:endParaRPr>
          </a:p>
          <a:p>
            <a:pPr marL="0" indent="0">
              <a:buNone/>
            </a:pPr>
            <a:endParaRPr lang="en-US" sz="1800" dirty="0">
              <a:latin typeface="open sans" panose="020B0606030504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12BE8293-04AD-DBEF-E26F-2CAA40A46A8C}"/>
              </a:ext>
            </a:extLst>
          </p:cNvPr>
          <p:cNvSpPr>
            <a:spLocks noGrp="1"/>
          </p:cNvSpPr>
          <p:nvPr>
            <p:ph type="title"/>
          </p:nvPr>
        </p:nvSpPr>
        <p:spPr>
          <a:xfrm>
            <a:off x="321762" y="365126"/>
            <a:ext cx="5707564" cy="744008"/>
          </a:xfrm>
        </p:spPr>
        <p:txBody>
          <a:bodyPr vert="horz" lIns="91440" tIns="45720" rIns="91440" bIns="45720" rtlCol="0" anchor="ctr">
            <a:normAutofit/>
          </a:bodyPr>
          <a:lstStyle/>
          <a:p>
            <a:r>
              <a:rPr lang="en-IN" sz="3200" b="1" dirty="0"/>
              <a:t>Our Contribution</a:t>
            </a:r>
            <a:endParaRPr lang="en-US" sz="3200" b="1" dirty="0"/>
          </a:p>
        </p:txBody>
      </p:sp>
      <p:pic>
        <p:nvPicPr>
          <p:cNvPr id="12" name="Picture 11">
            <a:extLst>
              <a:ext uri="{FF2B5EF4-FFF2-40B4-BE49-F238E27FC236}">
                <a16:creationId xmlns:a16="http://schemas.microsoft.com/office/drawing/2014/main" id="{DA3E45B9-3AE7-D60F-7E6B-CEF29734CF78}"/>
              </a:ext>
            </a:extLst>
          </p:cNvPr>
          <p:cNvPicPr>
            <a:picLocks noChangeAspect="1"/>
          </p:cNvPicPr>
          <p:nvPr/>
        </p:nvPicPr>
        <p:blipFill rotWithShape="1">
          <a:blip r:embed="rId5"/>
          <a:srcRect l="2340" t="5466" r="3266" b="5600"/>
          <a:stretch/>
        </p:blipFill>
        <p:spPr>
          <a:xfrm>
            <a:off x="9924402" y="321732"/>
            <a:ext cx="2105024" cy="723908"/>
          </a:xfrm>
          <a:prstGeom prst="rect">
            <a:avLst/>
          </a:prstGeom>
        </p:spPr>
      </p:pic>
    </p:spTree>
    <p:extLst>
      <p:ext uri="{BB962C8B-B14F-4D97-AF65-F5344CB8AC3E}">
        <p14:creationId xmlns:p14="http://schemas.microsoft.com/office/powerpoint/2010/main" val="4209926871"/>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B16CC-A093-8484-2657-28AFE4909B69}"/>
              </a:ext>
            </a:extLst>
          </p:cNvPr>
          <p:cNvSpPr>
            <a:spLocks noGrp="1"/>
          </p:cNvSpPr>
          <p:nvPr>
            <p:ph type="title"/>
          </p:nvPr>
        </p:nvSpPr>
        <p:spPr>
          <a:xfrm>
            <a:off x="838200" y="365126"/>
            <a:ext cx="8467725" cy="539750"/>
          </a:xfrm>
        </p:spPr>
        <p:txBody>
          <a:bodyPr>
            <a:normAutofit fontScale="90000"/>
          </a:bodyPr>
          <a:lstStyle/>
          <a:p>
            <a:r>
              <a:rPr lang="en-IN" dirty="0"/>
              <a:t>References</a:t>
            </a:r>
          </a:p>
        </p:txBody>
      </p:sp>
      <p:sp>
        <p:nvSpPr>
          <p:cNvPr id="3" name="Content Placeholder 2">
            <a:extLst>
              <a:ext uri="{FF2B5EF4-FFF2-40B4-BE49-F238E27FC236}">
                <a16:creationId xmlns:a16="http://schemas.microsoft.com/office/drawing/2014/main" id="{75CFF3DC-A3E5-D27C-8F00-C2E61B3FBE5C}"/>
              </a:ext>
            </a:extLst>
          </p:cNvPr>
          <p:cNvSpPr>
            <a:spLocks noGrp="1"/>
          </p:cNvSpPr>
          <p:nvPr>
            <p:ph idx="1"/>
          </p:nvPr>
        </p:nvSpPr>
        <p:spPr>
          <a:xfrm>
            <a:off x="552814" y="635001"/>
            <a:ext cx="10515600" cy="5911404"/>
          </a:xfrm>
        </p:spPr>
        <p:txBody>
          <a:bodyPr>
            <a:normAutofit fontScale="925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https://www.rototherm.co.uk/industries</a:t>
            </a: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(Slide 3)</a:t>
            </a:r>
          </a:p>
          <a:p>
            <a:pPr>
              <a:defRPr/>
            </a:pP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https://www.thecolourworks.com/leadership-styles (Slide5)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Interview with Oliver Conger Managing Director Rototherm (Slide5) (Slide 9) (Slide 10</a:t>
            </a:r>
            <a:r>
              <a:rPr kumimoji="0" lang="en-IN"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)(Slide 13)</a:t>
            </a:r>
            <a:endPar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Paul Akers (2011) 2second lean How to Grow People and Build a Lean Culture (Slide 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https://theleanway.net/The-8-Wastes-of-Lean (Slide6)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https://www.rototherm.co.uk/industries</a:t>
            </a: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(Slide 7)</a:t>
            </a:r>
          </a:p>
          <a:p>
            <a:pPr>
              <a:defRPr/>
            </a:pP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https://hbr.org/2017/06/the-4-types-of-innovation-and-the-problems-they-solve</a:t>
            </a: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(Slide8)</a:t>
            </a:r>
          </a:p>
          <a:p>
            <a:pPr>
              <a:defRPr/>
            </a:pPr>
            <a:r>
              <a:rPr lang="en-GB" sz="1900" dirty="0">
                <a:hlinkClick r:id="rId6"/>
              </a:rPr>
              <a:t>Rototherm - Instrumentation Solutions</a:t>
            </a: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(Slide 9) (Slide 10)</a:t>
            </a:r>
          </a:p>
          <a:p>
            <a:pPr>
              <a:defRPr/>
            </a:pP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https://www.rototherm.co.uk/industries</a:t>
            </a: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(Slide 10)</a:t>
            </a:r>
          </a:p>
          <a:p>
            <a:pPr>
              <a:defRPr/>
            </a:pP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7"/>
              </a:rPr>
              <a:t>https://www.business-live.co.uk/manufacturing/port-talbot-firm-enough-plastic-18127143</a:t>
            </a: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(Silde11)</a:t>
            </a:r>
          </a:p>
          <a:p>
            <a:pPr>
              <a:defRPr/>
            </a:pP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Interview with Oliver Conger Managing Director Rototherm (Slide12)</a:t>
            </a:r>
          </a:p>
          <a:p>
            <a:pPr>
              <a:defRPr/>
            </a:pP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8"/>
              </a:rPr>
              <a:t>https://www.linkedin.com/company/rototherm-group/</a:t>
            </a: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(Slide13)</a:t>
            </a:r>
          </a:p>
          <a:p>
            <a:pPr>
              <a:defRPr/>
            </a:pP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9"/>
              </a:rPr>
              <a:t>https://www.youtube.com/watch?v=cGkOIFqwQz4&amp;list=PLRXm8FPVTd5tBnosdjg9Z6vCBOg02ms5d&amp;index=5</a:t>
            </a: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(Slide13)</a:t>
            </a:r>
          </a:p>
          <a:p>
            <a:pPr>
              <a:defRPr/>
            </a:pP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0"/>
              </a:rPr>
              <a:t>https://www.nexus.org.uk/news/item/metro-beekeeping-project-benefits-environment</a:t>
            </a: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(Slide14)</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https://www.nationalgrid.com/stories/journey-to-net-zero-stories/britain-hits-historic-clean-energy-milestone-zero-carbon</a:t>
            </a: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(Slide15)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Satell</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G. (2017) </a:t>
            </a:r>
            <a:r>
              <a:rPr kumimoji="0" lang="en-US" sz="18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Mapping Innovation: a playbook for navigating a disruptive age. </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2nd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edn</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New York: </a:t>
            </a:r>
            <a:r>
              <a:rPr kumimoji="0" lang="en-US" sz="1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Mcgraw-Hill</a:t>
            </a:r>
            <a:endPar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endParaRPr lang="en-IN" dirty="0"/>
          </a:p>
        </p:txBody>
      </p:sp>
    </p:spTree>
    <p:extLst>
      <p:ext uri="{BB962C8B-B14F-4D97-AF65-F5344CB8AC3E}">
        <p14:creationId xmlns:p14="http://schemas.microsoft.com/office/powerpoint/2010/main" val="3124425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3342</TotalTime>
  <Words>1918</Words>
  <Application>Microsoft Office PowerPoint</Application>
  <PresentationFormat>Widescreen</PresentationFormat>
  <Paragraphs>229</Paragraphs>
  <Slides>18</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-apple-system</vt:lpstr>
      <vt:lpstr>Arial</vt:lpstr>
      <vt:lpstr>Calibri</vt:lpstr>
      <vt:lpstr>Calibri Light</vt:lpstr>
      <vt:lpstr>open sans</vt:lpstr>
      <vt:lpstr>Roboto</vt:lpstr>
      <vt:lpstr>Wingdings</vt:lpstr>
      <vt:lpstr>Office Theme</vt:lpstr>
      <vt:lpstr>British Rototherm Co Ltd: Innovation and Sustainability  - Insight into background &amp; implementation of its recent innovations.</vt:lpstr>
      <vt:lpstr>Content</vt:lpstr>
      <vt:lpstr>Rototherm History</vt:lpstr>
      <vt:lpstr>Market Sectors</vt:lpstr>
      <vt:lpstr>Leadership Styles</vt:lpstr>
      <vt:lpstr>Change Management</vt:lpstr>
      <vt:lpstr>Rototherm Innovations</vt:lpstr>
      <vt:lpstr>Sattel Innovation Matrix</vt:lpstr>
      <vt:lpstr>Ultrasonic Measurement</vt:lpstr>
      <vt:lpstr>Ultrasonic Measurement business model canvas</vt:lpstr>
      <vt:lpstr>Medical PPE Uncertainty </vt:lpstr>
      <vt:lpstr>Medical PPE</vt:lpstr>
      <vt:lpstr>Lean Journey</vt:lpstr>
      <vt:lpstr>Protecting Environment</vt:lpstr>
      <vt:lpstr>Renewable Energy</vt:lpstr>
      <vt:lpstr>Our Learnings</vt:lpstr>
      <vt:lpstr>Our Contribution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Review the Innovation History</dc:title>
  <dc:creator>steve cope</dc:creator>
  <cp:lastModifiedBy>steve cope</cp:lastModifiedBy>
  <cp:revision>8</cp:revision>
  <dcterms:created xsi:type="dcterms:W3CDTF">2022-07-14T17:11:25Z</dcterms:created>
  <dcterms:modified xsi:type="dcterms:W3CDTF">2022-07-26T10:35:35Z</dcterms:modified>
</cp:coreProperties>
</file>