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4"/>
  </p:sldMasterIdLst>
  <p:notesMasterIdLst>
    <p:notesMasterId r:id="rId17"/>
  </p:notesMasterIdLst>
  <p:handoutMasterIdLst>
    <p:handoutMasterId r:id="rId18"/>
  </p:handoutMasterIdLst>
  <p:sldIdLst>
    <p:sldId id="266" r:id="rId5"/>
    <p:sldId id="272" r:id="rId6"/>
    <p:sldId id="282" r:id="rId7"/>
    <p:sldId id="279" r:id="rId8"/>
    <p:sldId id="280" r:id="rId9"/>
    <p:sldId id="284" r:id="rId10"/>
    <p:sldId id="281" r:id="rId11"/>
    <p:sldId id="277" r:id="rId12"/>
    <p:sldId id="276" r:id="rId13"/>
    <p:sldId id="283" r:id="rId14"/>
    <p:sldId id="275" r:id="rId15"/>
    <p:sldId id="25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B4595B-08C1-764B-811E-D969F6E7805D}" v="29" dt="2021-11-23T10:14:28.71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65" autoAdjust="0"/>
    <p:restoredTop sz="61392" autoAdjust="0"/>
  </p:normalViewPr>
  <p:slideViewPr>
    <p:cSldViewPr snapToGrid="0" showGuides="1">
      <p:cViewPr>
        <p:scale>
          <a:sx n="71" d="100"/>
          <a:sy n="71" d="100"/>
        </p:scale>
        <p:origin x="1872" y="14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eed Ahmad (2027769)" userId="6ad1505a-bb27-46cf-8fae-d04aa6e466b2" providerId="ADAL" clId="{54B4595B-08C1-764B-811E-D969F6E7805D}"/>
    <pc:docChg chg="custSel modSld sldOrd">
      <pc:chgData name="Saeed Ahmad (2027769)" userId="6ad1505a-bb27-46cf-8fae-d04aa6e466b2" providerId="ADAL" clId="{54B4595B-08C1-764B-811E-D969F6E7805D}" dt="2021-11-23T10:16:11.836" v="189" actId="20578"/>
      <pc:docMkLst>
        <pc:docMk/>
      </pc:docMkLst>
      <pc:sldChg chg="addSp modSp mod">
        <pc:chgData name="Saeed Ahmad (2027769)" userId="6ad1505a-bb27-46cf-8fae-d04aa6e466b2" providerId="ADAL" clId="{54B4595B-08C1-764B-811E-D969F6E7805D}" dt="2021-11-23T10:15:21.932" v="188" actId="20577"/>
        <pc:sldMkLst>
          <pc:docMk/>
          <pc:sldMk cId="2287211883" sldId="256"/>
        </pc:sldMkLst>
        <pc:graphicFrameChg chg="add mod modGraphic">
          <ac:chgData name="Saeed Ahmad (2027769)" userId="6ad1505a-bb27-46cf-8fae-d04aa6e466b2" providerId="ADAL" clId="{54B4595B-08C1-764B-811E-D969F6E7805D}" dt="2021-11-23T10:15:21.932" v="188" actId="20577"/>
          <ac:graphicFrameMkLst>
            <pc:docMk/>
            <pc:sldMk cId="2287211883" sldId="256"/>
            <ac:graphicFrameMk id="3" creationId="{3DCE0AE5-B843-C642-8AF3-B6A1BAF0683F}"/>
          </ac:graphicFrameMkLst>
        </pc:graphicFrameChg>
      </pc:sldChg>
      <pc:sldChg chg="addSp delSp modSp mod setBg">
        <pc:chgData name="Saeed Ahmad (2027769)" userId="6ad1505a-bb27-46cf-8fae-d04aa6e466b2" providerId="ADAL" clId="{54B4595B-08C1-764B-811E-D969F6E7805D}" dt="2021-11-23T09:52:01.895" v="91"/>
        <pc:sldMkLst>
          <pc:docMk/>
          <pc:sldMk cId="1650012627" sldId="266"/>
        </pc:sldMkLst>
        <pc:spChg chg="del mod">
          <ac:chgData name="Saeed Ahmad (2027769)" userId="6ad1505a-bb27-46cf-8fae-d04aa6e466b2" providerId="ADAL" clId="{54B4595B-08C1-764B-811E-D969F6E7805D}" dt="2021-11-23T09:28:45.668" v="2" actId="478"/>
          <ac:spMkLst>
            <pc:docMk/>
            <pc:sldMk cId="1650012627" sldId="266"/>
            <ac:spMk id="2" creationId="{0264C9CC-E38A-467A-8F1C-459375F5EDFF}"/>
          </ac:spMkLst>
        </pc:spChg>
        <pc:spChg chg="add del mod">
          <ac:chgData name="Saeed Ahmad (2027769)" userId="6ad1505a-bb27-46cf-8fae-d04aa6e466b2" providerId="ADAL" clId="{54B4595B-08C1-764B-811E-D969F6E7805D}" dt="2021-11-23T09:29:00.577" v="4" actId="478"/>
          <ac:spMkLst>
            <pc:docMk/>
            <pc:sldMk cId="1650012627" sldId="266"/>
            <ac:spMk id="4" creationId="{DD5FD1D7-075B-F84F-94F8-E8DD7017B2B9}"/>
          </ac:spMkLst>
        </pc:spChg>
        <pc:spChg chg="add del mod">
          <ac:chgData name="Saeed Ahmad (2027769)" userId="6ad1505a-bb27-46cf-8fae-d04aa6e466b2" providerId="ADAL" clId="{54B4595B-08C1-764B-811E-D969F6E7805D}" dt="2021-11-23T09:41:17.369" v="52" actId="478"/>
          <ac:spMkLst>
            <pc:docMk/>
            <pc:sldMk cId="1650012627" sldId="266"/>
            <ac:spMk id="6" creationId="{0E34D678-CF10-1444-9D3C-42BA831A6083}"/>
          </ac:spMkLst>
        </pc:spChg>
        <pc:spChg chg="add del mod">
          <ac:chgData name="Saeed Ahmad (2027769)" userId="6ad1505a-bb27-46cf-8fae-d04aa6e466b2" providerId="ADAL" clId="{54B4595B-08C1-764B-811E-D969F6E7805D}" dt="2021-11-23T09:32:26.517" v="24" actId="478"/>
          <ac:spMkLst>
            <pc:docMk/>
            <pc:sldMk cId="1650012627" sldId="266"/>
            <ac:spMk id="7" creationId="{06DC9978-EC34-8245-82FA-FE143E58777B}"/>
          </ac:spMkLst>
        </pc:spChg>
        <pc:spChg chg="add mod">
          <ac:chgData name="Saeed Ahmad (2027769)" userId="6ad1505a-bb27-46cf-8fae-d04aa6e466b2" providerId="ADAL" clId="{54B4595B-08C1-764B-811E-D969F6E7805D}" dt="2021-11-23T09:42:54.624" v="74" actId="20577"/>
          <ac:spMkLst>
            <pc:docMk/>
            <pc:sldMk cId="1650012627" sldId="266"/>
            <ac:spMk id="8" creationId="{7B010AB1-345E-CE4A-87D0-ACDAB0A93672}"/>
          </ac:spMkLst>
        </pc:spChg>
      </pc:sldChg>
      <pc:sldChg chg="ord modNotesTx">
        <pc:chgData name="Saeed Ahmad (2027769)" userId="6ad1505a-bb27-46cf-8fae-d04aa6e466b2" providerId="ADAL" clId="{54B4595B-08C1-764B-811E-D969F6E7805D}" dt="2021-11-23T10:00:56.681" v="138" actId="20577"/>
        <pc:sldMkLst>
          <pc:docMk/>
          <pc:sldMk cId="59582380" sldId="272"/>
        </pc:sldMkLst>
      </pc:sldChg>
      <pc:sldChg chg="modNotesTx">
        <pc:chgData name="Saeed Ahmad (2027769)" userId="6ad1505a-bb27-46cf-8fae-d04aa6e466b2" providerId="ADAL" clId="{54B4595B-08C1-764B-811E-D969F6E7805D}" dt="2021-11-23T10:09:19.573" v="139" actId="20577"/>
        <pc:sldMkLst>
          <pc:docMk/>
          <pc:sldMk cId="3425552240" sldId="275"/>
        </pc:sldMkLst>
      </pc:sldChg>
      <pc:sldChg chg="ord">
        <pc:chgData name="Saeed Ahmad (2027769)" userId="6ad1505a-bb27-46cf-8fae-d04aa6e466b2" providerId="ADAL" clId="{54B4595B-08C1-764B-811E-D969F6E7805D}" dt="2021-11-23T09:35:14.176" v="35" actId="20578"/>
        <pc:sldMkLst>
          <pc:docMk/>
          <pc:sldMk cId="1292728949" sldId="276"/>
        </pc:sldMkLst>
      </pc:sldChg>
      <pc:sldChg chg="addSp delSp modSp mod modNotesTx">
        <pc:chgData name="Saeed Ahmad (2027769)" userId="6ad1505a-bb27-46cf-8fae-d04aa6e466b2" providerId="ADAL" clId="{54B4595B-08C1-764B-811E-D969F6E7805D}" dt="2021-11-23T09:59:37.773" v="136" actId="20577"/>
        <pc:sldMkLst>
          <pc:docMk/>
          <pc:sldMk cId="4293587662" sldId="277"/>
        </pc:sldMkLst>
        <pc:spChg chg="del">
          <ac:chgData name="Saeed Ahmad (2027769)" userId="6ad1505a-bb27-46cf-8fae-d04aa6e466b2" providerId="ADAL" clId="{54B4595B-08C1-764B-811E-D969F6E7805D}" dt="2021-11-23T09:49:36.545" v="83" actId="26606"/>
          <ac:spMkLst>
            <pc:docMk/>
            <pc:sldMk cId="4293587662" sldId="277"/>
            <ac:spMk id="11" creationId="{93F0ADB5-A0B4-4B01-A8C4-FDC34CE22BD4}"/>
          </ac:spMkLst>
        </pc:spChg>
        <pc:spChg chg="del">
          <ac:chgData name="Saeed Ahmad (2027769)" userId="6ad1505a-bb27-46cf-8fae-d04aa6e466b2" providerId="ADAL" clId="{54B4595B-08C1-764B-811E-D969F6E7805D}" dt="2021-11-23T09:49:36.545" v="83" actId="26606"/>
          <ac:spMkLst>
            <pc:docMk/>
            <pc:sldMk cId="4293587662" sldId="277"/>
            <ac:spMk id="13" creationId="{AA6D0FDE-0241-4C21-A720-A69475358235}"/>
          </ac:spMkLst>
        </pc:spChg>
        <pc:spChg chg="add">
          <ac:chgData name="Saeed Ahmad (2027769)" userId="6ad1505a-bb27-46cf-8fae-d04aa6e466b2" providerId="ADAL" clId="{54B4595B-08C1-764B-811E-D969F6E7805D}" dt="2021-11-23T09:49:36.545" v="83" actId="26606"/>
          <ac:spMkLst>
            <pc:docMk/>
            <pc:sldMk cId="4293587662" sldId="277"/>
            <ac:spMk id="18" creationId="{93F0ADB5-A0B4-4B01-A8C4-FDC34CE22BD4}"/>
          </ac:spMkLst>
        </pc:spChg>
        <pc:spChg chg="add">
          <ac:chgData name="Saeed Ahmad (2027769)" userId="6ad1505a-bb27-46cf-8fae-d04aa6e466b2" providerId="ADAL" clId="{54B4595B-08C1-764B-811E-D969F6E7805D}" dt="2021-11-23T09:49:36.545" v="83" actId="26606"/>
          <ac:spMkLst>
            <pc:docMk/>
            <pc:sldMk cId="4293587662" sldId="277"/>
            <ac:spMk id="20" creationId="{AA6D0FDE-0241-4C21-A720-A69475358235}"/>
          </ac:spMkLst>
        </pc:spChg>
        <pc:graphicFrameChg chg="mod modGraphic">
          <ac:chgData name="Saeed Ahmad (2027769)" userId="6ad1505a-bb27-46cf-8fae-d04aa6e466b2" providerId="ADAL" clId="{54B4595B-08C1-764B-811E-D969F6E7805D}" dt="2021-11-23T09:49:36.545" v="83" actId="26606"/>
          <ac:graphicFrameMkLst>
            <pc:docMk/>
            <pc:sldMk cId="4293587662" sldId="277"/>
            <ac:graphicFrameMk id="7" creationId="{CE6A8F65-3459-49B5-8F4D-CBF42FC767A5}"/>
          </ac:graphicFrameMkLst>
        </pc:graphicFrameChg>
      </pc:sldChg>
      <pc:sldChg chg="ord">
        <pc:chgData name="Saeed Ahmad (2027769)" userId="6ad1505a-bb27-46cf-8fae-d04aa6e466b2" providerId="ADAL" clId="{54B4595B-08C1-764B-811E-D969F6E7805D}" dt="2021-11-23T09:34:42.672" v="31" actId="20578"/>
        <pc:sldMkLst>
          <pc:docMk/>
          <pc:sldMk cId="999191446" sldId="279"/>
        </pc:sldMkLst>
      </pc:sldChg>
      <pc:sldChg chg="addSp delSp modSp mod setBg setFolMasterObjs">
        <pc:chgData name="Saeed Ahmad (2027769)" userId="6ad1505a-bb27-46cf-8fae-d04aa6e466b2" providerId="ADAL" clId="{54B4595B-08C1-764B-811E-D969F6E7805D}" dt="2021-11-23T09:49:07.600" v="82" actId="26606"/>
        <pc:sldMkLst>
          <pc:docMk/>
          <pc:sldMk cId="601493226" sldId="280"/>
        </pc:sldMkLst>
        <pc:spChg chg="del">
          <ac:chgData name="Saeed Ahmad (2027769)" userId="6ad1505a-bb27-46cf-8fae-d04aa6e466b2" providerId="ADAL" clId="{54B4595B-08C1-764B-811E-D969F6E7805D}" dt="2021-11-23T09:49:07.600" v="82" actId="26606"/>
          <ac:spMkLst>
            <pc:docMk/>
            <pc:sldMk cId="601493226" sldId="280"/>
            <ac:spMk id="13" creationId="{1660E788-AFA9-4A1B-9991-6AA74632A15B}"/>
          </ac:spMkLst>
        </pc:spChg>
        <pc:spChg chg="del">
          <ac:chgData name="Saeed Ahmad (2027769)" userId="6ad1505a-bb27-46cf-8fae-d04aa6e466b2" providerId="ADAL" clId="{54B4595B-08C1-764B-811E-D969F6E7805D}" dt="2021-11-23T09:49:07.600" v="82" actId="26606"/>
          <ac:spMkLst>
            <pc:docMk/>
            <pc:sldMk cId="601493226" sldId="280"/>
            <ac:spMk id="15" creationId="{867D4867-5BA7-4462-B2F6-A23F4A622AA7}"/>
          </ac:spMkLst>
        </pc:spChg>
        <pc:spChg chg="add">
          <ac:chgData name="Saeed Ahmad (2027769)" userId="6ad1505a-bb27-46cf-8fae-d04aa6e466b2" providerId="ADAL" clId="{54B4595B-08C1-764B-811E-D969F6E7805D}" dt="2021-11-23T09:49:07.600" v="82" actId="26606"/>
          <ac:spMkLst>
            <pc:docMk/>
            <pc:sldMk cId="601493226" sldId="280"/>
            <ac:spMk id="20" creationId="{1660E788-AFA9-4A1B-9991-6AA74632A15B}"/>
          </ac:spMkLst>
        </pc:spChg>
        <pc:spChg chg="add">
          <ac:chgData name="Saeed Ahmad (2027769)" userId="6ad1505a-bb27-46cf-8fae-d04aa6e466b2" providerId="ADAL" clId="{54B4595B-08C1-764B-811E-D969F6E7805D}" dt="2021-11-23T09:49:07.600" v="82" actId="26606"/>
          <ac:spMkLst>
            <pc:docMk/>
            <pc:sldMk cId="601493226" sldId="280"/>
            <ac:spMk id="22" creationId="{867D4867-5BA7-4462-B2F6-A23F4A622AA7}"/>
          </ac:spMkLst>
        </pc:spChg>
        <pc:picChg chg="mod ord">
          <ac:chgData name="Saeed Ahmad (2027769)" userId="6ad1505a-bb27-46cf-8fae-d04aa6e466b2" providerId="ADAL" clId="{54B4595B-08C1-764B-811E-D969F6E7805D}" dt="2021-11-23T09:49:07.600" v="82" actId="26606"/>
          <ac:picMkLst>
            <pc:docMk/>
            <pc:sldMk cId="601493226" sldId="280"/>
            <ac:picMk id="8" creationId="{F0A4DC86-E1DB-4B5A-80BF-967D834D254A}"/>
          </ac:picMkLst>
        </pc:picChg>
      </pc:sldChg>
      <pc:sldChg chg="ord modNotesTx">
        <pc:chgData name="Saeed Ahmad (2027769)" userId="6ad1505a-bb27-46cf-8fae-d04aa6e466b2" providerId="ADAL" clId="{54B4595B-08C1-764B-811E-D969F6E7805D}" dt="2021-11-23T09:54:19.495" v="122" actId="20577"/>
        <pc:sldMkLst>
          <pc:docMk/>
          <pc:sldMk cId="2786718178" sldId="281"/>
        </pc:sldMkLst>
      </pc:sldChg>
      <pc:sldChg chg="delSp modSp mod ord setBg setFolMasterObjs setClrOvrMap">
        <pc:chgData name="Saeed Ahmad (2027769)" userId="6ad1505a-bb27-46cf-8fae-d04aa6e466b2" providerId="ADAL" clId="{54B4595B-08C1-764B-811E-D969F6E7805D}" dt="2021-11-23T09:48:47.265" v="81" actId="26606"/>
        <pc:sldMkLst>
          <pc:docMk/>
          <pc:sldMk cId="977717836" sldId="282"/>
        </pc:sldMkLst>
        <pc:spChg chg="mod">
          <ac:chgData name="Saeed Ahmad (2027769)" userId="6ad1505a-bb27-46cf-8fae-d04aa6e466b2" providerId="ADAL" clId="{54B4595B-08C1-764B-811E-D969F6E7805D}" dt="2021-11-23T09:48:47.265" v="81" actId="26606"/>
          <ac:spMkLst>
            <pc:docMk/>
            <pc:sldMk cId="977717836" sldId="282"/>
            <ac:spMk id="3" creationId="{6DFD172E-A1C1-3C47-9566-599213A50D82}"/>
          </ac:spMkLst>
        </pc:spChg>
        <pc:spChg chg="mod">
          <ac:chgData name="Saeed Ahmad (2027769)" userId="6ad1505a-bb27-46cf-8fae-d04aa6e466b2" providerId="ADAL" clId="{54B4595B-08C1-764B-811E-D969F6E7805D}" dt="2021-11-23T09:48:47.265" v="81" actId="26606"/>
          <ac:spMkLst>
            <pc:docMk/>
            <pc:sldMk cId="977717836" sldId="282"/>
            <ac:spMk id="4" creationId="{293FFAAA-7BB7-F34D-BC14-3016570C68B8}"/>
          </ac:spMkLst>
        </pc:spChg>
        <pc:spChg chg="del mod">
          <ac:chgData name="Saeed Ahmad (2027769)" userId="6ad1505a-bb27-46cf-8fae-d04aa6e466b2" providerId="ADAL" clId="{54B4595B-08C1-764B-811E-D969F6E7805D}" dt="2021-11-23T09:34:02.748" v="28" actId="478"/>
          <ac:spMkLst>
            <pc:docMk/>
            <pc:sldMk cId="977717836" sldId="282"/>
            <ac:spMk id="19" creationId="{C43D69A5-7A2F-8D45-9C8B-3A87C123494F}"/>
          </ac:spMkLst>
        </pc:spChg>
        <pc:spChg chg="mod">
          <ac:chgData name="Saeed Ahmad (2027769)" userId="6ad1505a-bb27-46cf-8fae-d04aa6e466b2" providerId="ADAL" clId="{54B4595B-08C1-764B-811E-D969F6E7805D}" dt="2021-11-23T09:48:47.265" v="81" actId="26606"/>
          <ac:spMkLst>
            <pc:docMk/>
            <pc:sldMk cId="977717836" sldId="282"/>
            <ac:spMk id="25" creationId="{E60DDC9C-099C-8C4C-A6DD-60F5B9BF377C}"/>
          </ac:spMkLst>
        </pc:spChg>
        <pc:picChg chg="del">
          <ac:chgData name="Saeed Ahmad (2027769)" userId="6ad1505a-bb27-46cf-8fae-d04aa6e466b2" providerId="ADAL" clId="{54B4595B-08C1-764B-811E-D969F6E7805D}" dt="2021-11-23T09:33:17.443" v="25" actId="478"/>
          <ac:picMkLst>
            <pc:docMk/>
            <pc:sldMk cId="977717836" sldId="282"/>
            <ac:picMk id="6" creationId="{B3445724-40B0-49D7-9ECD-7F9C25629826}"/>
          </ac:picMkLst>
        </pc:picChg>
        <pc:picChg chg="del mod">
          <ac:chgData name="Saeed Ahmad (2027769)" userId="6ad1505a-bb27-46cf-8fae-d04aa6e466b2" providerId="ADAL" clId="{54B4595B-08C1-764B-811E-D969F6E7805D}" dt="2021-11-23T09:34:33.522" v="29" actId="478"/>
          <ac:picMkLst>
            <pc:docMk/>
            <pc:sldMk cId="977717836" sldId="282"/>
            <ac:picMk id="17" creationId="{A68A10B5-8BBD-BD49-A109-56328756372F}"/>
          </ac:picMkLst>
        </pc:picChg>
        <pc:picChg chg="mod ord">
          <ac:chgData name="Saeed Ahmad (2027769)" userId="6ad1505a-bb27-46cf-8fae-d04aa6e466b2" providerId="ADAL" clId="{54B4595B-08C1-764B-811E-D969F6E7805D}" dt="2021-11-23T09:48:47.265" v="81" actId="26606"/>
          <ac:picMkLst>
            <pc:docMk/>
            <pc:sldMk cId="977717836" sldId="282"/>
            <ac:picMk id="23" creationId="{942F1472-3BEE-B04A-9A7B-23E575840053}"/>
          </ac:picMkLst>
        </pc:picChg>
      </pc:sldChg>
      <pc:sldChg chg="delSp modSp mod ord">
        <pc:chgData name="Saeed Ahmad (2027769)" userId="6ad1505a-bb27-46cf-8fae-d04aa6e466b2" providerId="ADAL" clId="{54B4595B-08C1-764B-811E-D969F6E7805D}" dt="2021-11-23T09:49:49.535" v="84" actId="26606"/>
        <pc:sldMkLst>
          <pc:docMk/>
          <pc:sldMk cId="1172740621" sldId="283"/>
        </pc:sldMkLst>
        <pc:spChg chg="mod">
          <ac:chgData name="Saeed Ahmad (2027769)" userId="6ad1505a-bb27-46cf-8fae-d04aa6e466b2" providerId="ADAL" clId="{54B4595B-08C1-764B-811E-D969F6E7805D}" dt="2021-11-23T09:49:49.535" v="84" actId="26606"/>
          <ac:spMkLst>
            <pc:docMk/>
            <pc:sldMk cId="1172740621" sldId="283"/>
            <ac:spMk id="3" creationId="{1579BA66-79F4-484B-BC91-285C044EFBC5}"/>
          </ac:spMkLst>
        </pc:spChg>
        <pc:spChg chg="mod">
          <ac:chgData name="Saeed Ahmad (2027769)" userId="6ad1505a-bb27-46cf-8fae-d04aa6e466b2" providerId="ADAL" clId="{54B4595B-08C1-764B-811E-D969F6E7805D}" dt="2021-11-23T09:49:49.535" v="84" actId="26606"/>
          <ac:spMkLst>
            <pc:docMk/>
            <pc:sldMk cId="1172740621" sldId="283"/>
            <ac:spMk id="13" creationId="{45495508-DA68-004F-86DA-89C6CBB179B5}"/>
          </ac:spMkLst>
        </pc:spChg>
        <pc:spChg chg="del">
          <ac:chgData name="Saeed Ahmad (2027769)" userId="6ad1505a-bb27-46cf-8fae-d04aa6e466b2" providerId="ADAL" clId="{54B4595B-08C1-764B-811E-D969F6E7805D}" dt="2021-11-23T09:49:49.535" v="84" actId="26606"/>
          <ac:spMkLst>
            <pc:docMk/>
            <pc:sldMk cId="1172740621" sldId="283"/>
            <ac:spMk id="34" creationId="{466A9AE5-69DF-4153-B35A-94BDEF32EB06}"/>
          </ac:spMkLst>
        </pc:spChg>
        <pc:spChg chg="del">
          <ac:chgData name="Saeed Ahmad (2027769)" userId="6ad1505a-bb27-46cf-8fae-d04aa6e466b2" providerId="ADAL" clId="{54B4595B-08C1-764B-811E-D969F6E7805D}" dt="2021-11-23T09:49:49.535" v="84" actId="26606"/>
          <ac:spMkLst>
            <pc:docMk/>
            <pc:sldMk cId="1172740621" sldId="283"/>
            <ac:spMk id="36" creationId="{159B5318-27A8-4E50-80D9-B92D4F28EA61}"/>
          </ac:spMkLst>
        </pc:spChg>
        <pc:picChg chg="mod">
          <ac:chgData name="Saeed Ahmad (2027769)" userId="6ad1505a-bb27-46cf-8fae-d04aa6e466b2" providerId="ADAL" clId="{54B4595B-08C1-764B-811E-D969F6E7805D}" dt="2021-11-23T09:49:49.535" v="84" actId="26606"/>
          <ac:picMkLst>
            <pc:docMk/>
            <pc:sldMk cId="1172740621" sldId="283"/>
            <ac:picMk id="11" creationId="{D1FD9FE6-5C99-0C4F-B11D-3ADDCB9CC509}"/>
          </ac:picMkLst>
        </pc:picChg>
      </pc:sldChg>
      <pc:sldChg chg="addSp delSp modSp mod ord setBg setFolMasterObjs">
        <pc:chgData name="Saeed Ahmad (2027769)" userId="6ad1505a-bb27-46cf-8fae-d04aa6e466b2" providerId="ADAL" clId="{54B4595B-08C1-764B-811E-D969F6E7805D}" dt="2021-11-23T10:16:11.836" v="189" actId="20578"/>
        <pc:sldMkLst>
          <pc:docMk/>
          <pc:sldMk cId="2812601196" sldId="284"/>
        </pc:sldMkLst>
        <pc:spChg chg="mod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3" creationId="{2D553F6B-0894-1E48-BC87-1FC046A3AB2A}"/>
          </ac:spMkLst>
        </pc:spChg>
        <pc:spChg chg="mod">
          <ac:chgData name="Saeed Ahmad (2027769)" userId="6ad1505a-bb27-46cf-8fae-d04aa6e466b2" providerId="ADAL" clId="{54B4595B-08C1-764B-811E-D969F6E7805D}" dt="2021-11-23T09:48:22.319" v="80" actId="26606"/>
          <ac:spMkLst>
            <pc:docMk/>
            <pc:sldMk cId="2812601196" sldId="284"/>
            <ac:spMk id="4" creationId="{9437633B-056C-A442-91BC-E887F12913FF}"/>
          </ac:spMkLst>
        </pc:spChg>
        <pc:spChg chg="add mod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6" creationId="{80FF2785-BA54-1E4A-A801-768B1DC32119}"/>
          </ac:spMkLst>
        </pc:spChg>
        <pc:spChg chg="add mod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9" creationId="{92F5C54A-A228-9041-86A4-EAE09068A768}"/>
          </ac:spMkLst>
        </pc:spChg>
        <pc:spChg chg="add del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14" creationId="{705DD221-7786-44A9-945B-F8E642A9F727}"/>
          </ac:spMkLst>
        </pc:spChg>
        <pc:spChg chg="add del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16" creationId="{5ADAAC83-6C3F-43C5-96C4-6FDA03392B9A}"/>
          </ac:spMkLst>
        </pc:spChg>
        <pc:spChg chg="add del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18" creationId="{95AE8F05-A7EA-4AE9-88D2-700581D77AB4}"/>
          </ac:spMkLst>
        </pc:spChg>
        <pc:spChg chg="add del">
          <ac:chgData name="Saeed Ahmad (2027769)" userId="6ad1505a-bb27-46cf-8fae-d04aa6e466b2" providerId="ADAL" clId="{54B4595B-08C1-764B-811E-D969F6E7805D}" dt="2021-11-23T09:50:19.490" v="85" actId="26606"/>
          <ac:spMkLst>
            <pc:docMk/>
            <pc:sldMk cId="2812601196" sldId="284"/>
            <ac:spMk id="20" creationId="{43C7C019-BAFE-4BE3-B269-79CBD3EB7DE4}"/>
          </ac:spMkLst>
        </pc:spChg>
        <pc:picChg chg="add mod ord">
          <ac:chgData name="Saeed Ahmad (2027769)" userId="6ad1505a-bb27-46cf-8fae-d04aa6e466b2" providerId="ADAL" clId="{54B4595B-08C1-764B-811E-D969F6E7805D}" dt="2021-11-23T09:50:19.490" v="85" actId="26606"/>
          <ac:picMkLst>
            <pc:docMk/>
            <pc:sldMk cId="2812601196" sldId="284"/>
            <ac:picMk id="5" creationId="{923FE4CD-8E2F-E345-8A4F-CB5F8F833E79}"/>
          </ac:picMkLst>
        </pc:picChg>
        <pc:picChg chg="add mod ord">
          <ac:chgData name="Saeed Ahmad (2027769)" userId="6ad1505a-bb27-46cf-8fae-d04aa6e466b2" providerId="ADAL" clId="{54B4595B-08C1-764B-811E-D969F6E7805D}" dt="2021-11-23T09:50:19.490" v="85" actId="26606"/>
          <ac:picMkLst>
            <pc:docMk/>
            <pc:sldMk cId="2812601196" sldId="284"/>
            <ac:picMk id="8" creationId="{BC9ED395-5C5D-834C-A1C6-43EFF4073292}"/>
          </ac:picMkLst>
        </pc:picChg>
        <pc:cxnChg chg="add">
          <ac:chgData name="Saeed Ahmad (2027769)" userId="6ad1505a-bb27-46cf-8fae-d04aa6e466b2" providerId="ADAL" clId="{54B4595B-08C1-764B-811E-D969F6E7805D}" dt="2021-11-23T09:50:19.490" v="85" actId="26606"/>
          <ac:cxnSpMkLst>
            <pc:docMk/>
            <pc:sldMk cId="2812601196" sldId="284"/>
            <ac:cxnSpMk id="25" creationId="{516F97B9-23C6-4EF1-AED7-D5E3C26A6492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CE274B-B206-4FD2-815E-81DF55B310E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52AFC9-1B28-41D0-AAED-9EA3492EC99C}">
      <dgm:prSet/>
      <dgm:spPr/>
      <dgm:t>
        <a:bodyPr/>
        <a:lstStyle/>
        <a:p>
          <a:r>
            <a:rPr lang="en-US"/>
            <a:t>Displeasure or Uninterest in the Workplace</a:t>
          </a:r>
        </a:p>
      </dgm:t>
    </dgm:pt>
    <dgm:pt modelId="{3C29AF04-A48C-4E99-8D47-F3D375C01411}" type="parTrans" cxnId="{739FF9CF-39A4-48CD-BB08-402D0813B5FD}">
      <dgm:prSet/>
      <dgm:spPr/>
      <dgm:t>
        <a:bodyPr/>
        <a:lstStyle/>
        <a:p>
          <a:endParaRPr lang="en-US"/>
        </a:p>
      </dgm:t>
    </dgm:pt>
    <dgm:pt modelId="{7CA027D3-DB17-4817-9CF0-15ACEED578BE}" type="sibTrans" cxnId="{739FF9CF-39A4-48CD-BB08-402D0813B5FD}">
      <dgm:prSet/>
      <dgm:spPr/>
      <dgm:t>
        <a:bodyPr/>
        <a:lstStyle/>
        <a:p>
          <a:endParaRPr lang="en-US"/>
        </a:p>
      </dgm:t>
    </dgm:pt>
    <dgm:pt modelId="{AA0F209F-E8E5-4459-B909-D23028E45E4F}">
      <dgm:prSet/>
      <dgm:spPr/>
      <dgm:t>
        <a:bodyPr/>
        <a:lstStyle/>
        <a:p>
          <a:r>
            <a:rPr lang="en-US"/>
            <a:t>Inability to hear what other people have to say.</a:t>
          </a:r>
        </a:p>
      </dgm:t>
    </dgm:pt>
    <dgm:pt modelId="{962F3282-EE1F-4C19-94CF-6AA0AE361613}" type="parTrans" cxnId="{AD64BA3E-2FDF-430A-8DC9-AC30F1BB0A78}">
      <dgm:prSet/>
      <dgm:spPr/>
      <dgm:t>
        <a:bodyPr/>
        <a:lstStyle/>
        <a:p>
          <a:endParaRPr lang="en-US"/>
        </a:p>
      </dgm:t>
    </dgm:pt>
    <dgm:pt modelId="{71A92E9D-297D-44A0-AE8F-6FEC28E9F1D0}" type="sibTrans" cxnId="{AD64BA3E-2FDF-430A-8DC9-AC30F1BB0A78}">
      <dgm:prSet/>
      <dgm:spPr/>
      <dgm:t>
        <a:bodyPr/>
        <a:lstStyle/>
        <a:p>
          <a:endParaRPr lang="en-US"/>
        </a:p>
      </dgm:t>
    </dgm:pt>
    <dgm:pt modelId="{3479EE2C-72E0-451D-8B55-43A07C49F58C}">
      <dgm:prSet/>
      <dgm:spPr/>
      <dgm:t>
        <a:bodyPr/>
        <a:lstStyle/>
        <a:p>
          <a:r>
            <a:rPr lang="en-US"/>
            <a:t>Transparency and trust are lacking.</a:t>
          </a:r>
        </a:p>
      </dgm:t>
    </dgm:pt>
    <dgm:pt modelId="{34F318F1-5D15-4BCC-827D-607EEA3F6A45}" type="parTrans" cxnId="{01E783CB-0EB2-4876-B836-38B8C777FB10}">
      <dgm:prSet/>
      <dgm:spPr/>
      <dgm:t>
        <a:bodyPr/>
        <a:lstStyle/>
        <a:p>
          <a:endParaRPr lang="en-US"/>
        </a:p>
      </dgm:t>
    </dgm:pt>
    <dgm:pt modelId="{6B5D1C30-6434-4001-A97A-7FBED88F5005}" type="sibTrans" cxnId="{01E783CB-0EB2-4876-B836-38B8C777FB10}">
      <dgm:prSet/>
      <dgm:spPr/>
      <dgm:t>
        <a:bodyPr/>
        <a:lstStyle/>
        <a:p>
          <a:endParaRPr lang="en-US"/>
        </a:p>
      </dgm:t>
    </dgm:pt>
    <dgm:pt modelId="{35F01BA4-21B9-482A-AFD7-49E5BB83C26B}">
      <dgm:prSet/>
      <dgm:spPr/>
      <dgm:t>
        <a:bodyPr/>
        <a:lstStyle/>
        <a:p>
          <a:r>
            <a:rPr lang="en-US"/>
            <a:t>Styles of communications (when they differ)</a:t>
          </a:r>
        </a:p>
      </dgm:t>
    </dgm:pt>
    <dgm:pt modelId="{0A398B28-6F22-4E63-AFFD-1D82EB17BB44}" type="parTrans" cxnId="{F5A1F046-B630-4352-928F-3329BACA0935}">
      <dgm:prSet/>
      <dgm:spPr/>
      <dgm:t>
        <a:bodyPr/>
        <a:lstStyle/>
        <a:p>
          <a:endParaRPr lang="en-US"/>
        </a:p>
      </dgm:t>
    </dgm:pt>
    <dgm:pt modelId="{30A9ADBB-A47C-4BD9-9564-EC16423283C8}" type="sibTrans" cxnId="{F5A1F046-B630-4352-928F-3329BACA0935}">
      <dgm:prSet/>
      <dgm:spPr/>
      <dgm:t>
        <a:bodyPr/>
        <a:lstStyle/>
        <a:p>
          <a:endParaRPr lang="en-US"/>
        </a:p>
      </dgm:t>
    </dgm:pt>
    <dgm:pt modelId="{A1670948-6BBB-45C6-B452-F34255CBE5FF}">
      <dgm:prSet/>
      <dgm:spPr/>
      <dgm:t>
        <a:bodyPr/>
        <a:lstStyle/>
        <a:p>
          <a:r>
            <a:rPr lang="en-US"/>
            <a:t>At-a-Glance Conflicts</a:t>
          </a:r>
        </a:p>
      </dgm:t>
    </dgm:pt>
    <dgm:pt modelId="{52A4C515-8E59-492B-9EBA-7D1C2D2C6FD8}" type="parTrans" cxnId="{F6AF15C2-B32D-4322-839D-0548CE11087D}">
      <dgm:prSet/>
      <dgm:spPr/>
      <dgm:t>
        <a:bodyPr/>
        <a:lstStyle/>
        <a:p>
          <a:endParaRPr lang="en-US"/>
        </a:p>
      </dgm:t>
    </dgm:pt>
    <dgm:pt modelId="{CA346E35-E5B8-49A6-923F-2DE71D850B69}" type="sibTrans" cxnId="{F6AF15C2-B32D-4322-839D-0548CE11087D}">
      <dgm:prSet/>
      <dgm:spPr/>
      <dgm:t>
        <a:bodyPr/>
        <a:lstStyle/>
        <a:p>
          <a:endParaRPr lang="en-US"/>
        </a:p>
      </dgm:t>
    </dgm:pt>
    <dgm:pt modelId="{C85CFB80-DCE6-4F7D-82AF-C124A6D5DA02}">
      <dgm:prSet/>
      <dgm:spPr/>
      <dgm:t>
        <a:bodyPr/>
        <a:lstStyle/>
        <a:p>
          <a:r>
            <a:rPr lang="en-US"/>
            <a:t>Differences in culture and the use of different languages</a:t>
          </a:r>
        </a:p>
      </dgm:t>
    </dgm:pt>
    <dgm:pt modelId="{4FB56E5B-E952-43F6-9319-667E92E68597}" type="parTrans" cxnId="{9EC1F756-5857-4D9D-B9E1-E5FE0DFA128B}">
      <dgm:prSet/>
      <dgm:spPr/>
      <dgm:t>
        <a:bodyPr/>
        <a:lstStyle/>
        <a:p>
          <a:endParaRPr lang="en-US"/>
        </a:p>
      </dgm:t>
    </dgm:pt>
    <dgm:pt modelId="{75EC15D3-09E6-4AE3-BFCC-C358AEE621FF}" type="sibTrans" cxnId="{9EC1F756-5857-4D9D-B9E1-E5FE0DFA128B}">
      <dgm:prSet/>
      <dgm:spPr/>
      <dgm:t>
        <a:bodyPr/>
        <a:lstStyle/>
        <a:p>
          <a:endParaRPr lang="en-US"/>
        </a:p>
      </dgm:t>
    </dgm:pt>
    <dgm:pt modelId="{5864FCAA-DA3B-F942-89E3-41E2450530DE}" type="pres">
      <dgm:prSet presAssocID="{B1CE274B-B206-4FD2-815E-81DF55B310E9}" presName="linear" presStyleCnt="0">
        <dgm:presLayoutVars>
          <dgm:animLvl val="lvl"/>
          <dgm:resizeHandles val="exact"/>
        </dgm:presLayoutVars>
      </dgm:prSet>
      <dgm:spPr/>
    </dgm:pt>
    <dgm:pt modelId="{C6A5FD99-044C-2F42-817B-B57081998BCD}" type="pres">
      <dgm:prSet presAssocID="{6B52AFC9-1B28-41D0-AAED-9EA3492EC99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8663892-9100-6243-8113-F46EA403EC26}" type="pres">
      <dgm:prSet presAssocID="{7CA027D3-DB17-4817-9CF0-15ACEED578BE}" presName="spacer" presStyleCnt="0"/>
      <dgm:spPr/>
    </dgm:pt>
    <dgm:pt modelId="{8CC67BC3-E4DA-4341-9021-9C899E7F442E}" type="pres">
      <dgm:prSet presAssocID="{AA0F209F-E8E5-4459-B909-D23028E45E4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947512C-F91D-904D-A3AF-91A7C55BC4A3}" type="pres">
      <dgm:prSet presAssocID="{71A92E9D-297D-44A0-AE8F-6FEC28E9F1D0}" presName="spacer" presStyleCnt="0"/>
      <dgm:spPr/>
    </dgm:pt>
    <dgm:pt modelId="{4D0CA072-298D-7648-B5C8-02D4E8998419}" type="pres">
      <dgm:prSet presAssocID="{3479EE2C-72E0-451D-8B55-43A07C49F58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0A6178D-3035-C749-8F81-CA25DDD3ACC3}" type="pres">
      <dgm:prSet presAssocID="{6B5D1C30-6434-4001-A97A-7FBED88F5005}" presName="spacer" presStyleCnt="0"/>
      <dgm:spPr/>
    </dgm:pt>
    <dgm:pt modelId="{F0D96167-8AD8-9A49-88B3-7BA641655C33}" type="pres">
      <dgm:prSet presAssocID="{35F01BA4-21B9-482A-AFD7-49E5BB83C26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EC412C8-EAA4-4A45-B5EF-E4A5316032F1}" type="pres">
      <dgm:prSet presAssocID="{30A9ADBB-A47C-4BD9-9564-EC16423283C8}" presName="spacer" presStyleCnt="0"/>
      <dgm:spPr/>
    </dgm:pt>
    <dgm:pt modelId="{4F8A79DA-C4DA-8D49-9A0E-058C5B876269}" type="pres">
      <dgm:prSet presAssocID="{A1670948-6BBB-45C6-B452-F34255CBE5F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07EB0C8-A43A-234A-9C5D-11D062FD0E6A}" type="pres">
      <dgm:prSet presAssocID="{CA346E35-E5B8-49A6-923F-2DE71D850B69}" presName="spacer" presStyleCnt="0"/>
      <dgm:spPr/>
    </dgm:pt>
    <dgm:pt modelId="{049FE7A6-098B-4743-A517-BD18802DDB2C}" type="pres">
      <dgm:prSet presAssocID="{C85CFB80-DCE6-4F7D-82AF-C124A6D5DA0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D683B04-38B7-BE48-9B40-42CA185C6486}" type="presOf" srcId="{AA0F209F-E8E5-4459-B909-D23028E45E4F}" destId="{8CC67BC3-E4DA-4341-9021-9C899E7F442E}" srcOrd="0" destOrd="0" presId="urn:microsoft.com/office/officeart/2005/8/layout/vList2"/>
    <dgm:cxn modelId="{336CB708-060E-CF4C-8700-056A688FCE06}" type="presOf" srcId="{6B52AFC9-1B28-41D0-AAED-9EA3492EC99C}" destId="{C6A5FD99-044C-2F42-817B-B57081998BCD}" srcOrd="0" destOrd="0" presId="urn:microsoft.com/office/officeart/2005/8/layout/vList2"/>
    <dgm:cxn modelId="{18B32133-769A-E442-A9A4-EAF5CDC77CA3}" type="presOf" srcId="{C85CFB80-DCE6-4F7D-82AF-C124A6D5DA02}" destId="{049FE7A6-098B-4743-A517-BD18802DDB2C}" srcOrd="0" destOrd="0" presId="urn:microsoft.com/office/officeart/2005/8/layout/vList2"/>
    <dgm:cxn modelId="{AD64BA3E-2FDF-430A-8DC9-AC30F1BB0A78}" srcId="{B1CE274B-B206-4FD2-815E-81DF55B310E9}" destId="{AA0F209F-E8E5-4459-B909-D23028E45E4F}" srcOrd="1" destOrd="0" parTransId="{962F3282-EE1F-4C19-94CF-6AA0AE361613}" sibTransId="{71A92E9D-297D-44A0-AE8F-6FEC28E9F1D0}"/>
    <dgm:cxn modelId="{F5A1F046-B630-4352-928F-3329BACA0935}" srcId="{B1CE274B-B206-4FD2-815E-81DF55B310E9}" destId="{35F01BA4-21B9-482A-AFD7-49E5BB83C26B}" srcOrd="3" destOrd="0" parTransId="{0A398B28-6F22-4E63-AFFD-1D82EB17BB44}" sibTransId="{30A9ADBB-A47C-4BD9-9564-EC16423283C8}"/>
    <dgm:cxn modelId="{9EC1F756-5857-4D9D-B9E1-E5FE0DFA128B}" srcId="{B1CE274B-B206-4FD2-815E-81DF55B310E9}" destId="{C85CFB80-DCE6-4F7D-82AF-C124A6D5DA02}" srcOrd="5" destOrd="0" parTransId="{4FB56E5B-E952-43F6-9319-667E92E68597}" sibTransId="{75EC15D3-09E6-4AE3-BFCC-C358AEE621FF}"/>
    <dgm:cxn modelId="{D112EF7F-4002-5542-A7A6-AAF275B8BC08}" type="presOf" srcId="{B1CE274B-B206-4FD2-815E-81DF55B310E9}" destId="{5864FCAA-DA3B-F942-89E3-41E2450530DE}" srcOrd="0" destOrd="0" presId="urn:microsoft.com/office/officeart/2005/8/layout/vList2"/>
    <dgm:cxn modelId="{1B456BAC-CCCD-3440-BD30-38D3C66213A6}" type="presOf" srcId="{3479EE2C-72E0-451D-8B55-43A07C49F58C}" destId="{4D0CA072-298D-7648-B5C8-02D4E8998419}" srcOrd="0" destOrd="0" presId="urn:microsoft.com/office/officeart/2005/8/layout/vList2"/>
    <dgm:cxn modelId="{CF3D80B4-F534-4B46-A1C6-0E07CE1A14DE}" type="presOf" srcId="{A1670948-6BBB-45C6-B452-F34255CBE5FF}" destId="{4F8A79DA-C4DA-8D49-9A0E-058C5B876269}" srcOrd="0" destOrd="0" presId="urn:microsoft.com/office/officeart/2005/8/layout/vList2"/>
    <dgm:cxn modelId="{F6AF15C2-B32D-4322-839D-0548CE11087D}" srcId="{B1CE274B-B206-4FD2-815E-81DF55B310E9}" destId="{A1670948-6BBB-45C6-B452-F34255CBE5FF}" srcOrd="4" destOrd="0" parTransId="{52A4C515-8E59-492B-9EBA-7D1C2D2C6FD8}" sibTransId="{CA346E35-E5B8-49A6-923F-2DE71D850B69}"/>
    <dgm:cxn modelId="{01E783CB-0EB2-4876-B836-38B8C777FB10}" srcId="{B1CE274B-B206-4FD2-815E-81DF55B310E9}" destId="{3479EE2C-72E0-451D-8B55-43A07C49F58C}" srcOrd="2" destOrd="0" parTransId="{34F318F1-5D15-4BCC-827D-607EEA3F6A45}" sibTransId="{6B5D1C30-6434-4001-A97A-7FBED88F5005}"/>
    <dgm:cxn modelId="{C6044BCF-DEA0-C248-8BE6-2C290CDFF5E3}" type="presOf" srcId="{35F01BA4-21B9-482A-AFD7-49E5BB83C26B}" destId="{F0D96167-8AD8-9A49-88B3-7BA641655C33}" srcOrd="0" destOrd="0" presId="urn:microsoft.com/office/officeart/2005/8/layout/vList2"/>
    <dgm:cxn modelId="{739FF9CF-39A4-48CD-BB08-402D0813B5FD}" srcId="{B1CE274B-B206-4FD2-815E-81DF55B310E9}" destId="{6B52AFC9-1B28-41D0-AAED-9EA3492EC99C}" srcOrd="0" destOrd="0" parTransId="{3C29AF04-A48C-4E99-8D47-F3D375C01411}" sibTransId="{7CA027D3-DB17-4817-9CF0-15ACEED578BE}"/>
    <dgm:cxn modelId="{284F574B-62C9-5A45-8B6A-5F311BE9BED5}" type="presParOf" srcId="{5864FCAA-DA3B-F942-89E3-41E2450530DE}" destId="{C6A5FD99-044C-2F42-817B-B57081998BCD}" srcOrd="0" destOrd="0" presId="urn:microsoft.com/office/officeart/2005/8/layout/vList2"/>
    <dgm:cxn modelId="{F2388CED-9DFA-4545-93B1-616DB023614A}" type="presParOf" srcId="{5864FCAA-DA3B-F942-89E3-41E2450530DE}" destId="{38663892-9100-6243-8113-F46EA403EC26}" srcOrd="1" destOrd="0" presId="urn:microsoft.com/office/officeart/2005/8/layout/vList2"/>
    <dgm:cxn modelId="{9E5B4473-38EF-0F42-A2EE-5EAB7F81C4D2}" type="presParOf" srcId="{5864FCAA-DA3B-F942-89E3-41E2450530DE}" destId="{8CC67BC3-E4DA-4341-9021-9C899E7F442E}" srcOrd="2" destOrd="0" presId="urn:microsoft.com/office/officeart/2005/8/layout/vList2"/>
    <dgm:cxn modelId="{A054DBFB-1703-774F-B9AB-988099FE1101}" type="presParOf" srcId="{5864FCAA-DA3B-F942-89E3-41E2450530DE}" destId="{0947512C-F91D-904D-A3AF-91A7C55BC4A3}" srcOrd="3" destOrd="0" presId="urn:microsoft.com/office/officeart/2005/8/layout/vList2"/>
    <dgm:cxn modelId="{CA5CCF00-575B-F446-A7D8-E3341DED7254}" type="presParOf" srcId="{5864FCAA-DA3B-F942-89E3-41E2450530DE}" destId="{4D0CA072-298D-7648-B5C8-02D4E8998419}" srcOrd="4" destOrd="0" presId="urn:microsoft.com/office/officeart/2005/8/layout/vList2"/>
    <dgm:cxn modelId="{16AF091D-2F7D-4A45-BA67-76E91E8D80CA}" type="presParOf" srcId="{5864FCAA-DA3B-F942-89E3-41E2450530DE}" destId="{10A6178D-3035-C749-8F81-CA25DDD3ACC3}" srcOrd="5" destOrd="0" presId="urn:microsoft.com/office/officeart/2005/8/layout/vList2"/>
    <dgm:cxn modelId="{A6B7AA1E-7970-7A47-9289-D1CAC2D18929}" type="presParOf" srcId="{5864FCAA-DA3B-F942-89E3-41E2450530DE}" destId="{F0D96167-8AD8-9A49-88B3-7BA641655C33}" srcOrd="6" destOrd="0" presId="urn:microsoft.com/office/officeart/2005/8/layout/vList2"/>
    <dgm:cxn modelId="{D4CDC893-54FE-8247-BA8F-F97BC7A24F36}" type="presParOf" srcId="{5864FCAA-DA3B-F942-89E3-41E2450530DE}" destId="{5EC412C8-EAA4-4A45-B5EF-E4A5316032F1}" srcOrd="7" destOrd="0" presId="urn:microsoft.com/office/officeart/2005/8/layout/vList2"/>
    <dgm:cxn modelId="{E004F666-EF29-6247-BBC8-CD2779F17888}" type="presParOf" srcId="{5864FCAA-DA3B-F942-89E3-41E2450530DE}" destId="{4F8A79DA-C4DA-8D49-9A0E-058C5B876269}" srcOrd="8" destOrd="0" presId="urn:microsoft.com/office/officeart/2005/8/layout/vList2"/>
    <dgm:cxn modelId="{E23AB4CF-F359-A343-A88D-1A30F828ED8E}" type="presParOf" srcId="{5864FCAA-DA3B-F942-89E3-41E2450530DE}" destId="{E07EB0C8-A43A-234A-9C5D-11D062FD0E6A}" srcOrd="9" destOrd="0" presId="urn:microsoft.com/office/officeart/2005/8/layout/vList2"/>
    <dgm:cxn modelId="{41EC3182-AEBC-9547-AB7E-24DED1E04D82}" type="presParOf" srcId="{5864FCAA-DA3B-F942-89E3-41E2450530DE}" destId="{049FE7A6-098B-4743-A517-BD18802DDB2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A20A1C-78F2-4A7B-8AE3-A8AFC95CF451}" type="doc">
      <dgm:prSet loTypeId="urn:microsoft.com/office/officeart/2005/8/layout/cycle5" loCatId="cycle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1BB767-4813-43F7-A2B2-8176288553EF}">
      <dgm:prSet/>
      <dgm:spPr/>
      <dgm:t>
        <a:bodyPr/>
        <a:lstStyle/>
        <a:p>
          <a:r>
            <a:rPr lang="en-US" b="1"/>
            <a:t>Instilling confidence in others</a:t>
          </a:r>
          <a:endParaRPr lang="en-US"/>
        </a:p>
      </dgm:t>
    </dgm:pt>
    <dgm:pt modelId="{5C1F6D05-D356-4981-9F10-B13751729B15}" type="parTrans" cxnId="{43083D9A-AD35-4A73-A3EA-3B88B9B66D59}">
      <dgm:prSet/>
      <dgm:spPr/>
      <dgm:t>
        <a:bodyPr/>
        <a:lstStyle/>
        <a:p>
          <a:endParaRPr lang="en-US"/>
        </a:p>
      </dgm:t>
    </dgm:pt>
    <dgm:pt modelId="{A837C060-9D68-4900-8D0C-D0C3AC80287B}" type="sibTrans" cxnId="{43083D9A-AD35-4A73-A3EA-3B88B9B66D59}">
      <dgm:prSet/>
      <dgm:spPr/>
      <dgm:t>
        <a:bodyPr/>
        <a:lstStyle/>
        <a:p>
          <a:endParaRPr lang="en-US"/>
        </a:p>
      </dgm:t>
    </dgm:pt>
    <dgm:pt modelId="{705E4B94-659F-41B3-B107-83BF63B1CFAF}">
      <dgm:prSet/>
      <dgm:spPr/>
      <dgm:t>
        <a:bodyPr/>
        <a:lstStyle/>
        <a:p>
          <a:r>
            <a:rPr lang="en-US" b="1"/>
            <a:t>Problem-solving and prevention</a:t>
          </a:r>
          <a:endParaRPr lang="en-US"/>
        </a:p>
      </dgm:t>
    </dgm:pt>
    <dgm:pt modelId="{E5E54F97-B6A1-47EC-9A1E-5A0747635912}" type="parTrans" cxnId="{18C4AC6D-37C4-4B76-B0F7-6D9F60AB65AB}">
      <dgm:prSet/>
      <dgm:spPr/>
      <dgm:t>
        <a:bodyPr/>
        <a:lstStyle/>
        <a:p>
          <a:endParaRPr lang="en-US"/>
        </a:p>
      </dgm:t>
    </dgm:pt>
    <dgm:pt modelId="{BD30BD65-D15D-489F-8072-0C9B9A0401A2}" type="sibTrans" cxnId="{18C4AC6D-37C4-4B76-B0F7-6D9F60AB65AB}">
      <dgm:prSet/>
      <dgm:spPr/>
      <dgm:t>
        <a:bodyPr/>
        <a:lstStyle/>
        <a:p>
          <a:endParaRPr lang="en-US"/>
        </a:p>
      </dgm:t>
    </dgm:pt>
    <dgm:pt modelId="{F8843358-C6EE-460A-99E3-B7FC63BC37DA}">
      <dgm:prSet/>
      <dgm:spPr/>
      <dgm:t>
        <a:bodyPr/>
        <a:lstStyle/>
        <a:p>
          <a:r>
            <a:rPr lang="en-US" b="1"/>
            <a:t>establishing a sense of purpose and direction</a:t>
          </a:r>
          <a:endParaRPr lang="en-US"/>
        </a:p>
      </dgm:t>
    </dgm:pt>
    <dgm:pt modelId="{7D3B09FD-4F06-481C-B010-D0C17DB8F6D7}" type="parTrans" cxnId="{D189C761-81E4-432C-A174-4E060B0F6E33}">
      <dgm:prSet/>
      <dgm:spPr/>
      <dgm:t>
        <a:bodyPr/>
        <a:lstStyle/>
        <a:p>
          <a:endParaRPr lang="en-US"/>
        </a:p>
      </dgm:t>
    </dgm:pt>
    <dgm:pt modelId="{6B33D366-78B9-43BD-86F7-220BA912EBB3}" type="sibTrans" cxnId="{D189C761-81E4-432C-A174-4E060B0F6E33}">
      <dgm:prSet/>
      <dgm:spPr/>
      <dgm:t>
        <a:bodyPr/>
        <a:lstStyle/>
        <a:p>
          <a:endParaRPr lang="en-US"/>
        </a:p>
      </dgm:t>
    </dgm:pt>
    <dgm:pt modelId="{C1D03283-041C-4886-9394-A7AAB15CC583}">
      <dgm:prSet/>
      <dgm:spPr/>
      <dgm:t>
        <a:bodyPr/>
        <a:lstStyle/>
        <a:p>
          <a:r>
            <a:rPr lang="en-US" b="1"/>
            <a:t>Improves interpersonal relations.</a:t>
          </a:r>
          <a:endParaRPr lang="en-US"/>
        </a:p>
      </dgm:t>
    </dgm:pt>
    <dgm:pt modelId="{5A9486DE-3F9D-4E01-9F08-8E9EA44747AB}" type="parTrans" cxnId="{2E8C8B30-59ED-424A-A32B-58DB2B5D7D58}">
      <dgm:prSet/>
      <dgm:spPr/>
      <dgm:t>
        <a:bodyPr/>
        <a:lstStyle/>
        <a:p>
          <a:endParaRPr lang="en-US"/>
        </a:p>
      </dgm:t>
    </dgm:pt>
    <dgm:pt modelId="{26FFD11C-7E41-4BEA-B739-151F441C5E02}" type="sibTrans" cxnId="{2E8C8B30-59ED-424A-A32B-58DB2B5D7D58}">
      <dgm:prSet/>
      <dgm:spPr/>
      <dgm:t>
        <a:bodyPr/>
        <a:lstStyle/>
        <a:p>
          <a:endParaRPr lang="en-US"/>
        </a:p>
      </dgm:t>
    </dgm:pt>
    <dgm:pt modelId="{31B1CF00-EDC8-4DDE-93FE-DEFFA3786C00}">
      <dgm:prSet/>
      <dgm:spPr/>
      <dgm:t>
        <a:bodyPr/>
        <a:lstStyle/>
        <a:p>
          <a:r>
            <a:rPr lang="en-US" b="1"/>
            <a:t>Increases the level of interest</a:t>
          </a:r>
          <a:endParaRPr lang="en-US"/>
        </a:p>
      </dgm:t>
    </dgm:pt>
    <dgm:pt modelId="{25190ED0-C06A-4E8A-9FC1-693FD3131E7B}" type="parTrans" cxnId="{76F950D6-14B7-444C-9C76-428DD7319994}">
      <dgm:prSet/>
      <dgm:spPr/>
      <dgm:t>
        <a:bodyPr/>
        <a:lstStyle/>
        <a:p>
          <a:endParaRPr lang="en-US"/>
        </a:p>
      </dgm:t>
    </dgm:pt>
    <dgm:pt modelId="{97BC391D-E1BC-432F-BA27-72761B88611F}" type="sibTrans" cxnId="{76F950D6-14B7-444C-9C76-428DD7319994}">
      <dgm:prSet/>
      <dgm:spPr/>
      <dgm:t>
        <a:bodyPr/>
        <a:lstStyle/>
        <a:p>
          <a:endParaRPr lang="en-US"/>
        </a:p>
      </dgm:t>
    </dgm:pt>
    <dgm:pt modelId="{8EBFFA66-A852-4413-953C-A18BB3CBD64D}">
      <dgm:prSet/>
      <dgm:spPr/>
      <dgm:t>
        <a:bodyPr/>
        <a:lstStyle/>
        <a:p>
          <a:r>
            <a:rPr lang="en-US" b="1"/>
            <a:t>Increases output and efficiency</a:t>
          </a:r>
          <a:endParaRPr lang="en-US"/>
        </a:p>
      </dgm:t>
    </dgm:pt>
    <dgm:pt modelId="{E2A8023F-DF3A-4AED-BB4D-12ADB9705EC4}" type="parTrans" cxnId="{517208D3-6D6F-4FB2-90AE-8C7A439E8088}">
      <dgm:prSet/>
      <dgm:spPr/>
      <dgm:t>
        <a:bodyPr/>
        <a:lstStyle/>
        <a:p>
          <a:endParaRPr lang="en-US"/>
        </a:p>
      </dgm:t>
    </dgm:pt>
    <dgm:pt modelId="{96A3C380-45AF-4D57-94E7-4279B581DD90}" type="sibTrans" cxnId="{517208D3-6D6F-4FB2-90AE-8C7A439E8088}">
      <dgm:prSet/>
      <dgm:spPr/>
      <dgm:t>
        <a:bodyPr/>
        <a:lstStyle/>
        <a:p>
          <a:endParaRPr lang="en-US"/>
        </a:p>
      </dgm:t>
    </dgm:pt>
    <dgm:pt modelId="{FB4C3338-1369-425F-B8A3-DA13CBA6111C}">
      <dgm:prSet/>
      <dgm:spPr/>
      <dgm:t>
        <a:bodyPr/>
        <a:lstStyle/>
        <a:p>
          <a:r>
            <a:rPr lang="en-US" b="1"/>
            <a:t>This is good for developing a team</a:t>
          </a:r>
          <a:endParaRPr lang="en-US"/>
        </a:p>
      </dgm:t>
    </dgm:pt>
    <dgm:pt modelId="{7C32E0D8-4D99-462A-8B69-BB16AC985AE6}" type="parTrans" cxnId="{A2928B2C-4514-4AA0-B8C3-F3FA8A2CD841}">
      <dgm:prSet/>
      <dgm:spPr/>
      <dgm:t>
        <a:bodyPr/>
        <a:lstStyle/>
        <a:p>
          <a:endParaRPr lang="en-US"/>
        </a:p>
      </dgm:t>
    </dgm:pt>
    <dgm:pt modelId="{EBFF5CB1-6AD6-46C7-905B-360DA2FC2C56}" type="sibTrans" cxnId="{A2928B2C-4514-4AA0-B8C3-F3FA8A2CD841}">
      <dgm:prSet/>
      <dgm:spPr/>
      <dgm:t>
        <a:bodyPr/>
        <a:lstStyle/>
        <a:p>
          <a:endParaRPr lang="en-US"/>
        </a:p>
      </dgm:t>
    </dgm:pt>
    <dgm:pt modelId="{698F6835-92D1-704A-86B5-82C8B0E7C767}" type="pres">
      <dgm:prSet presAssocID="{9EA20A1C-78F2-4A7B-8AE3-A8AFC95CF451}" presName="cycle" presStyleCnt="0">
        <dgm:presLayoutVars>
          <dgm:dir/>
          <dgm:resizeHandles val="exact"/>
        </dgm:presLayoutVars>
      </dgm:prSet>
      <dgm:spPr/>
    </dgm:pt>
    <dgm:pt modelId="{827B0F07-3355-4545-BA56-8A2AA1954351}" type="pres">
      <dgm:prSet presAssocID="{2B1BB767-4813-43F7-A2B2-8176288553EF}" presName="node" presStyleLbl="node1" presStyleIdx="0" presStyleCnt="7">
        <dgm:presLayoutVars>
          <dgm:bulletEnabled val="1"/>
        </dgm:presLayoutVars>
      </dgm:prSet>
      <dgm:spPr/>
    </dgm:pt>
    <dgm:pt modelId="{A4C5B315-16F5-B04C-942F-208A213A5A3B}" type="pres">
      <dgm:prSet presAssocID="{2B1BB767-4813-43F7-A2B2-8176288553EF}" presName="spNode" presStyleCnt="0"/>
      <dgm:spPr/>
    </dgm:pt>
    <dgm:pt modelId="{5C78059D-E784-9A41-805E-AFBAFE59829C}" type="pres">
      <dgm:prSet presAssocID="{A837C060-9D68-4900-8D0C-D0C3AC80287B}" presName="sibTrans" presStyleLbl="sibTrans1D1" presStyleIdx="0" presStyleCnt="7"/>
      <dgm:spPr/>
    </dgm:pt>
    <dgm:pt modelId="{B2AD232B-98DC-F040-8A85-E07E1E935EE6}" type="pres">
      <dgm:prSet presAssocID="{705E4B94-659F-41B3-B107-83BF63B1CFAF}" presName="node" presStyleLbl="node1" presStyleIdx="1" presStyleCnt="7">
        <dgm:presLayoutVars>
          <dgm:bulletEnabled val="1"/>
        </dgm:presLayoutVars>
      </dgm:prSet>
      <dgm:spPr/>
    </dgm:pt>
    <dgm:pt modelId="{483C55D6-54E0-FB4A-8545-A25AE87FADC6}" type="pres">
      <dgm:prSet presAssocID="{705E4B94-659F-41B3-B107-83BF63B1CFAF}" presName="spNode" presStyleCnt="0"/>
      <dgm:spPr/>
    </dgm:pt>
    <dgm:pt modelId="{E861110A-25B2-C748-9E14-166C7D3F7D5D}" type="pres">
      <dgm:prSet presAssocID="{BD30BD65-D15D-489F-8072-0C9B9A0401A2}" presName="sibTrans" presStyleLbl="sibTrans1D1" presStyleIdx="1" presStyleCnt="7"/>
      <dgm:spPr/>
    </dgm:pt>
    <dgm:pt modelId="{C1133029-654A-924D-AFC4-1EBB6B91E60C}" type="pres">
      <dgm:prSet presAssocID="{F8843358-C6EE-460A-99E3-B7FC63BC37DA}" presName="node" presStyleLbl="node1" presStyleIdx="2" presStyleCnt="7">
        <dgm:presLayoutVars>
          <dgm:bulletEnabled val="1"/>
        </dgm:presLayoutVars>
      </dgm:prSet>
      <dgm:spPr/>
    </dgm:pt>
    <dgm:pt modelId="{B0BBD5B9-B877-214F-A2D8-82CF5D38B92C}" type="pres">
      <dgm:prSet presAssocID="{F8843358-C6EE-460A-99E3-B7FC63BC37DA}" presName="spNode" presStyleCnt="0"/>
      <dgm:spPr/>
    </dgm:pt>
    <dgm:pt modelId="{A561F61D-8122-804D-8D6C-1B83EF8BE8A1}" type="pres">
      <dgm:prSet presAssocID="{6B33D366-78B9-43BD-86F7-220BA912EBB3}" presName="sibTrans" presStyleLbl="sibTrans1D1" presStyleIdx="2" presStyleCnt="7"/>
      <dgm:spPr/>
    </dgm:pt>
    <dgm:pt modelId="{BA01DE54-7155-234F-983D-6DC85FE1FC5B}" type="pres">
      <dgm:prSet presAssocID="{C1D03283-041C-4886-9394-A7AAB15CC583}" presName="node" presStyleLbl="node1" presStyleIdx="3" presStyleCnt="7">
        <dgm:presLayoutVars>
          <dgm:bulletEnabled val="1"/>
        </dgm:presLayoutVars>
      </dgm:prSet>
      <dgm:spPr/>
    </dgm:pt>
    <dgm:pt modelId="{CB7FBFAB-6E8A-7040-A367-D14011DBAF91}" type="pres">
      <dgm:prSet presAssocID="{C1D03283-041C-4886-9394-A7AAB15CC583}" presName="spNode" presStyleCnt="0"/>
      <dgm:spPr/>
    </dgm:pt>
    <dgm:pt modelId="{4CE08C35-CD04-974B-A998-24EAAD47536E}" type="pres">
      <dgm:prSet presAssocID="{26FFD11C-7E41-4BEA-B739-151F441C5E02}" presName="sibTrans" presStyleLbl="sibTrans1D1" presStyleIdx="3" presStyleCnt="7"/>
      <dgm:spPr/>
    </dgm:pt>
    <dgm:pt modelId="{3BA5681B-B7E5-2040-841B-C2C3A081B0E9}" type="pres">
      <dgm:prSet presAssocID="{31B1CF00-EDC8-4DDE-93FE-DEFFA3786C00}" presName="node" presStyleLbl="node1" presStyleIdx="4" presStyleCnt="7">
        <dgm:presLayoutVars>
          <dgm:bulletEnabled val="1"/>
        </dgm:presLayoutVars>
      </dgm:prSet>
      <dgm:spPr/>
    </dgm:pt>
    <dgm:pt modelId="{F0B83B2C-C386-5E45-AEBA-AB36E4559AEA}" type="pres">
      <dgm:prSet presAssocID="{31B1CF00-EDC8-4DDE-93FE-DEFFA3786C00}" presName="spNode" presStyleCnt="0"/>
      <dgm:spPr/>
    </dgm:pt>
    <dgm:pt modelId="{ED6A5DF7-3CE3-4E43-995D-32EB3B15C4D6}" type="pres">
      <dgm:prSet presAssocID="{97BC391D-E1BC-432F-BA27-72761B88611F}" presName="sibTrans" presStyleLbl="sibTrans1D1" presStyleIdx="4" presStyleCnt="7"/>
      <dgm:spPr/>
    </dgm:pt>
    <dgm:pt modelId="{1F6FA950-D99F-7744-99BA-E5E575E90E06}" type="pres">
      <dgm:prSet presAssocID="{8EBFFA66-A852-4413-953C-A18BB3CBD64D}" presName="node" presStyleLbl="node1" presStyleIdx="5" presStyleCnt="7">
        <dgm:presLayoutVars>
          <dgm:bulletEnabled val="1"/>
        </dgm:presLayoutVars>
      </dgm:prSet>
      <dgm:spPr/>
    </dgm:pt>
    <dgm:pt modelId="{E1E08A0C-737D-C949-A8C7-3482BB945F25}" type="pres">
      <dgm:prSet presAssocID="{8EBFFA66-A852-4413-953C-A18BB3CBD64D}" presName="spNode" presStyleCnt="0"/>
      <dgm:spPr/>
    </dgm:pt>
    <dgm:pt modelId="{4754CD7D-2CB0-C542-9120-91F96FA45234}" type="pres">
      <dgm:prSet presAssocID="{96A3C380-45AF-4D57-94E7-4279B581DD90}" presName="sibTrans" presStyleLbl="sibTrans1D1" presStyleIdx="5" presStyleCnt="7"/>
      <dgm:spPr/>
    </dgm:pt>
    <dgm:pt modelId="{E8E9C431-7D8E-5544-8DF4-F01B18388E02}" type="pres">
      <dgm:prSet presAssocID="{FB4C3338-1369-425F-B8A3-DA13CBA6111C}" presName="node" presStyleLbl="node1" presStyleIdx="6" presStyleCnt="7">
        <dgm:presLayoutVars>
          <dgm:bulletEnabled val="1"/>
        </dgm:presLayoutVars>
      </dgm:prSet>
      <dgm:spPr/>
    </dgm:pt>
    <dgm:pt modelId="{8DDD55F9-C4D2-7742-8E20-1829FECC0217}" type="pres">
      <dgm:prSet presAssocID="{FB4C3338-1369-425F-B8A3-DA13CBA6111C}" presName="spNode" presStyleCnt="0"/>
      <dgm:spPr/>
    </dgm:pt>
    <dgm:pt modelId="{477F48ED-9BD0-374E-AF79-2C4011CABC98}" type="pres">
      <dgm:prSet presAssocID="{EBFF5CB1-6AD6-46C7-905B-360DA2FC2C56}" presName="sibTrans" presStyleLbl="sibTrans1D1" presStyleIdx="6" presStyleCnt="7"/>
      <dgm:spPr/>
    </dgm:pt>
  </dgm:ptLst>
  <dgm:cxnLst>
    <dgm:cxn modelId="{E5EFC90F-795D-8249-B8EC-D13913A57621}" type="presOf" srcId="{F8843358-C6EE-460A-99E3-B7FC63BC37DA}" destId="{C1133029-654A-924D-AFC4-1EBB6B91E60C}" srcOrd="0" destOrd="0" presId="urn:microsoft.com/office/officeart/2005/8/layout/cycle5"/>
    <dgm:cxn modelId="{5CBA7B2A-8FF1-4B46-9622-84D752835E4B}" type="presOf" srcId="{705E4B94-659F-41B3-B107-83BF63B1CFAF}" destId="{B2AD232B-98DC-F040-8A85-E07E1E935EE6}" srcOrd="0" destOrd="0" presId="urn:microsoft.com/office/officeart/2005/8/layout/cycle5"/>
    <dgm:cxn modelId="{A2928B2C-4514-4AA0-B8C3-F3FA8A2CD841}" srcId="{9EA20A1C-78F2-4A7B-8AE3-A8AFC95CF451}" destId="{FB4C3338-1369-425F-B8A3-DA13CBA6111C}" srcOrd="6" destOrd="0" parTransId="{7C32E0D8-4D99-462A-8B69-BB16AC985AE6}" sibTransId="{EBFF5CB1-6AD6-46C7-905B-360DA2FC2C56}"/>
    <dgm:cxn modelId="{F9B5BB2F-91FF-404C-BBB1-9176DEEB831A}" type="presOf" srcId="{2B1BB767-4813-43F7-A2B2-8176288553EF}" destId="{827B0F07-3355-4545-BA56-8A2AA1954351}" srcOrd="0" destOrd="0" presId="urn:microsoft.com/office/officeart/2005/8/layout/cycle5"/>
    <dgm:cxn modelId="{2E8C8B30-59ED-424A-A32B-58DB2B5D7D58}" srcId="{9EA20A1C-78F2-4A7B-8AE3-A8AFC95CF451}" destId="{C1D03283-041C-4886-9394-A7AAB15CC583}" srcOrd="3" destOrd="0" parTransId="{5A9486DE-3F9D-4E01-9F08-8E9EA44747AB}" sibTransId="{26FFD11C-7E41-4BEA-B739-151F441C5E02}"/>
    <dgm:cxn modelId="{398A9E37-9064-6C46-A4FB-4F34FFE7BF00}" type="presOf" srcId="{9EA20A1C-78F2-4A7B-8AE3-A8AFC95CF451}" destId="{698F6835-92D1-704A-86B5-82C8B0E7C767}" srcOrd="0" destOrd="0" presId="urn:microsoft.com/office/officeart/2005/8/layout/cycle5"/>
    <dgm:cxn modelId="{8C756E3F-C9F3-2E45-91C6-3F013922D26B}" type="presOf" srcId="{8EBFFA66-A852-4413-953C-A18BB3CBD64D}" destId="{1F6FA950-D99F-7744-99BA-E5E575E90E06}" srcOrd="0" destOrd="0" presId="urn:microsoft.com/office/officeart/2005/8/layout/cycle5"/>
    <dgm:cxn modelId="{D189C761-81E4-432C-A174-4E060B0F6E33}" srcId="{9EA20A1C-78F2-4A7B-8AE3-A8AFC95CF451}" destId="{F8843358-C6EE-460A-99E3-B7FC63BC37DA}" srcOrd="2" destOrd="0" parTransId="{7D3B09FD-4F06-481C-B010-D0C17DB8F6D7}" sibTransId="{6B33D366-78B9-43BD-86F7-220BA912EBB3}"/>
    <dgm:cxn modelId="{CE9E1068-53DF-194F-881D-BF265700A5D7}" type="presOf" srcId="{EBFF5CB1-6AD6-46C7-905B-360DA2FC2C56}" destId="{477F48ED-9BD0-374E-AF79-2C4011CABC98}" srcOrd="0" destOrd="0" presId="urn:microsoft.com/office/officeart/2005/8/layout/cycle5"/>
    <dgm:cxn modelId="{18C4AC6D-37C4-4B76-B0F7-6D9F60AB65AB}" srcId="{9EA20A1C-78F2-4A7B-8AE3-A8AFC95CF451}" destId="{705E4B94-659F-41B3-B107-83BF63B1CFAF}" srcOrd="1" destOrd="0" parTransId="{E5E54F97-B6A1-47EC-9A1E-5A0747635912}" sibTransId="{BD30BD65-D15D-489F-8072-0C9B9A0401A2}"/>
    <dgm:cxn modelId="{3E259970-91C4-8D4A-AB1E-EBE7AF08BB3D}" type="presOf" srcId="{6B33D366-78B9-43BD-86F7-220BA912EBB3}" destId="{A561F61D-8122-804D-8D6C-1B83EF8BE8A1}" srcOrd="0" destOrd="0" presId="urn:microsoft.com/office/officeart/2005/8/layout/cycle5"/>
    <dgm:cxn modelId="{F3D5E07C-EFAF-524A-A087-101163B2A9C6}" type="presOf" srcId="{26FFD11C-7E41-4BEA-B739-151F441C5E02}" destId="{4CE08C35-CD04-974B-A998-24EAAD47536E}" srcOrd="0" destOrd="0" presId="urn:microsoft.com/office/officeart/2005/8/layout/cycle5"/>
    <dgm:cxn modelId="{DEE84988-66B5-B041-A382-58EE58459128}" type="presOf" srcId="{C1D03283-041C-4886-9394-A7AAB15CC583}" destId="{BA01DE54-7155-234F-983D-6DC85FE1FC5B}" srcOrd="0" destOrd="0" presId="urn:microsoft.com/office/officeart/2005/8/layout/cycle5"/>
    <dgm:cxn modelId="{43083D9A-AD35-4A73-A3EA-3B88B9B66D59}" srcId="{9EA20A1C-78F2-4A7B-8AE3-A8AFC95CF451}" destId="{2B1BB767-4813-43F7-A2B2-8176288553EF}" srcOrd="0" destOrd="0" parTransId="{5C1F6D05-D356-4981-9F10-B13751729B15}" sibTransId="{A837C060-9D68-4900-8D0C-D0C3AC80287B}"/>
    <dgm:cxn modelId="{FE8C9C9E-F6D8-B143-ABFE-665BFF1544C1}" type="presOf" srcId="{FB4C3338-1369-425F-B8A3-DA13CBA6111C}" destId="{E8E9C431-7D8E-5544-8DF4-F01B18388E02}" srcOrd="0" destOrd="0" presId="urn:microsoft.com/office/officeart/2005/8/layout/cycle5"/>
    <dgm:cxn modelId="{5A1D97AB-AA41-D447-8E1F-3AD09505DA5C}" type="presOf" srcId="{BD30BD65-D15D-489F-8072-0C9B9A0401A2}" destId="{E861110A-25B2-C748-9E14-166C7D3F7D5D}" srcOrd="0" destOrd="0" presId="urn:microsoft.com/office/officeart/2005/8/layout/cycle5"/>
    <dgm:cxn modelId="{928DB1B9-37E3-1146-89DE-09D63AC8CD55}" type="presOf" srcId="{A837C060-9D68-4900-8D0C-D0C3AC80287B}" destId="{5C78059D-E784-9A41-805E-AFBAFE59829C}" srcOrd="0" destOrd="0" presId="urn:microsoft.com/office/officeart/2005/8/layout/cycle5"/>
    <dgm:cxn modelId="{1A4A7FC2-6363-6342-99E0-1CE553972369}" type="presOf" srcId="{31B1CF00-EDC8-4DDE-93FE-DEFFA3786C00}" destId="{3BA5681B-B7E5-2040-841B-C2C3A081B0E9}" srcOrd="0" destOrd="0" presId="urn:microsoft.com/office/officeart/2005/8/layout/cycle5"/>
    <dgm:cxn modelId="{517208D3-6D6F-4FB2-90AE-8C7A439E8088}" srcId="{9EA20A1C-78F2-4A7B-8AE3-A8AFC95CF451}" destId="{8EBFFA66-A852-4413-953C-A18BB3CBD64D}" srcOrd="5" destOrd="0" parTransId="{E2A8023F-DF3A-4AED-BB4D-12ADB9705EC4}" sibTransId="{96A3C380-45AF-4D57-94E7-4279B581DD90}"/>
    <dgm:cxn modelId="{76F950D6-14B7-444C-9C76-428DD7319994}" srcId="{9EA20A1C-78F2-4A7B-8AE3-A8AFC95CF451}" destId="{31B1CF00-EDC8-4DDE-93FE-DEFFA3786C00}" srcOrd="4" destOrd="0" parTransId="{25190ED0-C06A-4E8A-9FC1-693FD3131E7B}" sibTransId="{97BC391D-E1BC-432F-BA27-72761B88611F}"/>
    <dgm:cxn modelId="{3F57F5EC-AC95-A946-A72C-AA3E693CA851}" type="presOf" srcId="{97BC391D-E1BC-432F-BA27-72761B88611F}" destId="{ED6A5DF7-3CE3-4E43-995D-32EB3B15C4D6}" srcOrd="0" destOrd="0" presId="urn:microsoft.com/office/officeart/2005/8/layout/cycle5"/>
    <dgm:cxn modelId="{B27785FF-7B45-164E-BDCA-282AAB0FD88E}" type="presOf" srcId="{96A3C380-45AF-4D57-94E7-4279B581DD90}" destId="{4754CD7D-2CB0-C542-9120-91F96FA45234}" srcOrd="0" destOrd="0" presId="urn:microsoft.com/office/officeart/2005/8/layout/cycle5"/>
    <dgm:cxn modelId="{04AE16DB-1B41-3B44-8E03-AD1ACFA112BC}" type="presParOf" srcId="{698F6835-92D1-704A-86B5-82C8B0E7C767}" destId="{827B0F07-3355-4545-BA56-8A2AA1954351}" srcOrd="0" destOrd="0" presId="urn:microsoft.com/office/officeart/2005/8/layout/cycle5"/>
    <dgm:cxn modelId="{FB1B1462-A635-4D48-8174-62F3BCD7B595}" type="presParOf" srcId="{698F6835-92D1-704A-86B5-82C8B0E7C767}" destId="{A4C5B315-16F5-B04C-942F-208A213A5A3B}" srcOrd="1" destOrd="0" presId="urn:microsoft.com/office/officeart/2005/8/layout/cycle5"/>
    <dgm:cxn modelId="{AC560878-BB22-2746-9433-2B7DB8FDED81}" type="presParOf" srcId="{698F6835-92D1-704A-86B5-82C8B0E7C767}" destId="{5C78059D-E784-9A41-805E-AFBAFE59829C}" srcOrd="2" destOrd="0" presId="urn:microsoft.com/office/officeart/2005/8/layout/cycle5"/>
    <dgm:cxn modelId="{24D8B1CA-1BFD-E541-AF2F-0AD938893C81}" type="presParOf" srcId="{698F6835-92D1-704A-86B5-82C8B0E7C767}" destId="{B2AD232B-98DC-F040-8A85-E07E1E935EE6}" srcOrd="3" destOrd="0" presId="urn:microsoft.com/office/officeart/2005/8/layout/cycle5"/>
    <dgm:cxn modelId="{8D439385-B78B-B54C-A971-B0E43B41E0A4}" type="presParOf" srcId="{698F6835-92D1-704A-86B5-82C8B0E7C767}" destId="{483C55D6-54E0-FB4A-8545-A25AE87FADC6}" srcOrd="4" destOrd="0" presId="urn:microsoft.com/office/officeart/2005/8/layout/cycle5"/>
    <dgm:cxn modelId="{8945DC24-0F14-2049-8021-03BD6906FD7A}" type="presParOf" srcId="{698F6835-92D1-704A-86B5-82C8B0E7C767}" destId="{E861110A-25B2-C748-9E14-166C7D3F7D5D}" srcOrd="5" destOrd="0" presId="urn:microsoft.com/office/officeart/2005/8/layout/cycle5"/>
    <dgm:cxn modelId="{CB646A20-C518-AA4D-B946-01B10BE24D7A}" type="presParOf" srcId="{698F6835-92D1-704A-86B5-82C8B0E7C767}" destId="{C1133029-654A-924D-AFC4-1EBB6B91E60C}" srcOrd="6" destOrd="0" presId="urn:microsoft.com/office/officeart/2005/8/layout/cycle5"/>
    <dgm:cxn modelId="{DF502E00-4454-C24C-9869-114E880DE5C4}" type="presParOf" srcId="{698F6835-92D1-704A-86B5-82C8B0E7C767}" destId="{B0BBD5B9-B877-214F-A2D8-82CF5D38B92C}" srcOrd="7" destOrd="0" presId="urn:microsoft.com/office/officeart/2005/8/layout/cycle5"/>
    <dgm:cxn modelId="{75FC97FF-1B98-4446-B1D3-3A6DE7BB2154}" type="presParOf" srcId="{698F6835-92D1-704A-86B5-82C8B0E7C767}" destId="{A561F61D-8122-804D-8D6C-1B83EF8BE8A1}" srcOrd="8" destOrd="0" presId="urn:microsoft.com/office/officeart/2005/8/layout/cycle5"/>
    <dgm:cxn modelId="{4A9A1BCB-1D65-BF40-9082-8975F1ADBD0B}" type="presParOf" srcId="{698F6835-92D1-704A-86B5-82C8B0E7C767}" destId="{BA01DE54-7155-234F-983D-6DC85FE1FC5B}" srcOrd="9" destOrd="0" presId="urn:microsoft.com/office/officeart/2005/8/layout/cycle5"/>
    <dgm:cxn modelId="{79946506-2B1F-B54E-847E-627975663FB6}" type="presParOf" srcId="{698F6835-92D1-704A-86B5-82C8B0E7C767}" destId="{CB7FBFAB-6E8A-7040-A367-D14011DBAF91}" srcOrd="10" destOrd="0" presId="urn:microsoft.com/office/officeart/2005/8/layout/cycle5"/>
    <dgm:cxn modelId="{AF011034-9740-3B43-93AE-0A4F19D5E3AE}" type="presParOf" srcId="{698F6835-92D1-704A-86B5-82C8B0E7C767}" destId="{4CE08C35-CD04-974B-A998-24EAAD47536E}" srcOrd="11" destOrd="0" presId="urn:microsoft.com/office/officeart/2005/8/layout/cycle5"/>
    <dgm:cxn modelId="{563A2091-272A-3E4A-8E68-15ED5C50849D}" type="presParOf" srcId="{698F6835-92D1-704A-86B5-82C8B0E7C767}" destId="{3BA5681B-B7E5-2040-841B-C2C3A081B0E9}" srcOrd="12" destOrd="0" presId="urn:microsoft.com/office/officeart/2005/8/layout/cycle5"/>
    <dgm:cxn modelId="{256E3D83-09CE-3741-ADBA-726BD04874CC}" type="presParOf" srcId="{698F6835-92D1-704A-86B5-82C8B0E7C767}" destId="{F0B83B2C-C386-5E45-AEBA-AB36E4559AEA}" srcOrd="13" destOrd="0" presId="urn:microsoft.com/office/officeart/2005/8/layout/cycle5"/>
    <dgm:cxn modelId="{D6F03F7E-4FDB-CE4B-8FB5-FBB94B969874}" type="presParOf" srcId="{698F6835-92D1-704A-86B5-82C8B0E7C767}" destId="{ED6A5DF7-3CE3-4E43-995D-32EB3B15C4D6}" srcOrd="14" destOrd="0" presId="urn:microsoft.com/office/officeart/2005/8/layout/cycle5"/>
    <dgm:cxn modelId="{214C5F22-8BEA-5046-8483-A42DCA075394}" type="presParOf" srcId="{698F6835-92D1-704A-86B5-82C8B0E7C767}" destId="{1F6FA950-D99F-7744-99BA-E5E575E90E06}" srcOrd="15" destOrd="0" presId="urn:microsoft.com/office/officeart/2005/8/layout/cycle5"/>
    <dgm:cxn modelId="{435EF47E-C42E-F641-856F-1FA0BDAF0D87}" type="presParOf" srcId="{698F6835-92D1-704A-86B5-82C8B0E7C767}" destId="{E1E08A0C-737D-C949-A8C7-3482BB945F25}" srcOrd="16" destOrd="0" presId="urn:microsoft.com/office/officeart/2005/8/layout/cycle5"/>
    <dgm:cxn modelId="{16522F4D-69CA-F64B-A20E-FB8981BCB420}" type="presParOf" srcId="{698F6835-92D1-704A-86B5-82C8B0E7C767}" destId="{4754CD7D-2CB0-C542-9120-91F96FA45234}" srcOrd="17" destOrd="0" presId="urn:microsoft.com/office/officeart/2005/8/layout/cycle5"/>
    <dgm:cxn modelId="{86A05C81-81BB-CD48-95B3-B5CA28D60541}" type="presParOf" srcId="{698F6835-92D1-704A-86B5-82C8B0E7C767}" destId="{E8E9C431-7D8E-5544-8DF4-F01B18388E02}" srcOrd="18" destOrd="0" presId="urn:microsoft.com/office/officeart/2005/8/layout/cycle5"/>
    <dgm:cxn modelId="{738B5AF2-AF86-E846-A705-F033C34201DC}" type="presParOf" srcId="{698F6835-92D1-704A-86B5-82C8B0E7C767}" destId="{8DDD55F9-C4D2-7742-8E20-1829FECC0217}" srcOrd="19" destOrd="0" presId="urn:microsoft.com/office/officeart/2005/8/layout/cycle5"/>
    <dgm:cxn modelId="{85359E46-D545-DE49-9797-DE5F370BCE1B}" type="presParOf" srcId="{698F6835-92D1-704A-86B5-82C8B0E7C767}" destId="{477F48ED-9BD0-374E-AF79-2C4011CABC98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0BD25B-9ED9-444A-944C-AAB8F7BDF65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FF9E0A8-E79F-4E8B-8F53-C4A6BE0D7F57}">
      <dgm:prSet/>
      <dgm:spPr/>
      <dgm:t>
        <a:bodyPr/>
        <a:lstStyle/>
        <a:p>
          <a:r>
            <a:rPr lang="en-US"/>
            <a:t>Edward, M. (2017) Employee Engagement Through Effective Performance Management: A Practical Guide for Managers Front Cover: Routledge</a:t>
          </a:r>
        </a:p>
      </dgm:t>
    </dgm:pt>
    <dgm:pt modelId="{F1F673B6-9D2A-4FDE-8A80-8E0645CD8CAB}" type="parTrans" cxnId="{2BF69971-78BC-4CDC-8A8E-046048F68530}">
      <dgm:prSet/>
      <dgm:spPr/>
      <dgm:t>
        <a:bodyPr/>
        <a:lstStyle/>
        <a:p>
          <a:endParaRPr lang="en-US"/>
        </a:p>
      </dgm:t>
    </dgm:pt>
    <dgm:pt modelId="{460F6195-F639-4E33-A5C7-6CC38BBFE11F}" type="sibTrans" cxnId="{2BF69971-78BC-4CDC-8A8E-046048F68530}">
      <dgm:prSet/>
      <dgm:spPr/>
      <dgm:t>
        <a:bodyPr/>
        <a:lstStyle/>
        <a:p>
          <a:endParaRPr lang="en-US"/>
        </a:p>
      </dgm:t>
    </dgm:pt>
    <dgm:pt modelId="{3FBD126C-4E47-44E2-9082-A36E89953ED3}">
      <dgm:prSet/>
      <dgm:spPr/>
      <dgm:t>
        <a:bodyPr/>
        <a:lstStyle/>
        <a:p>
          <a:r>
            <a:rPr lang="en-US"/>
            <a:t>Ellis, P. (2018) Leadership, Management and Team Working  Front Cover: Learning Matters</a:t>
          </a:r>
        </a:p>
      </dgm:t>
    </dgm:pt>
    <dgm:pt modelId="{C8898909-EA8A-4742-991F-5D61DF2A2C1B}" type="parTrans" cxnId="{AB526266-565F-4443-A9D4-B340421A540E}">
      <dgm:prSet/>
      <dgm:spPr/>
      <dgm:t>
        <a:bodyPr/>
        <a:lstStyle/>
        <a:p>
          <a:endParaRPr lang="en-US"/>
        </a:p>
      </dgm:t>
    </dgm:pt>
    <dgm:pt modelId="{159A2A77-9130-420F-8EDB-A3B2888B0C22}" type="sibTrans" cxnId="{AB526266-565F-4443-A9D4-B340421A540E}">
      <dgm:prSet/>
      <dgm:spPr/>
      <dgm:t>
        <a:bodyPr/>
        <a:lstStyle/>
        <a:p>
          <a:endParaRPr lang="en-US"/>
        </a:p>
      </dgm:t>
    </dgm:pt>
    <dgm:pt modelId="{82CF9E36-C4A9-4E29-8A32-575C4EE83362}">
      <dgm:prSet/>
      <dgm:spPr/>
      <dgm:t>
        <a:bodyPr/>
        <a:lstStyle/>
        <a:p>
          <a:r>
            <a:rPr lang="en-US"/>
            <a:t>Gemmill, G.(2020) Team Being: The Art and Science of Working Well With Others Front Cover: Rowman &amp; Littlefield</a:t>
          </a:r>
        </a:p>
      </dgm:t>
    </dgm:pt>
    <dgm:pt modelId="{5FA1A0D5-07BF-412B-AE3F-502AF7964969}" type="parTrans" cxnId="{6F90F45E-D5F7-4C80-948B-F2B3972365EE}">
      <dgm:prSet/>
      <dgm:spPr/>
      <dgm:t>
        <a:bodyPr/>
        <a:lstStyle/>
        <a:p>
          <a:endParaRPr lang="en-US"/>
        </a:p>
      </dgm:t>
    </dgm:pt>
    <dgm:pt modelId="{26F6F976-C9CA-4C4D-B5C4-5AA0F7124B63}" type="sibTrans" cxnId="{6F90F45E-D5F7-4C80-948B-F2B3972365EE}">
      <dgm:prSet/>
      <dgm:spPr/>
      <dgm:t>
        <a:bodyPr/>
        <a:lstStyle/>
        <a:p>
          <a:endParaRPr lang="en-US"/>
        </a:p>
      </dgm:t>
    </dgm:pt>
    <dgm:pt modelId="{99525628-751F-4C15-B44F-8C03B0495A50}">
      <dgm:prSet/>
      <dgm:spPr/>
      <dgm:t>
        <a:bodyPr/>
        <a:lstStyle/>
        <a:p>
          <a:r>
            <a:rPr lang="en-US"/>
            <a:t>Strielkowski, W. (2018) Sustainable Leadership for Entrepreneurs and Academics: 2018 Prague Institute for Qualification Enhancement (PRIZK) International Conference “Entrepreneurial and Sustainable Academic Leadership” (ESAL2018) Front Cover: Springer</a:t>
          </a:r>
        </a:p>
      </dgm:t>
    </dgm:pt>
    <dgm:pt modelId="{951966D1-86F9-4F78-8EC9-E3B66D7022C4}" type="parTrans" cxnId="{E23C9904-6ED4-4D94-9378-AF22ECD9B7FD}">
      <dgm:prSet/>
      <dgm:spPr/>
      <dgm:t>
        <a:bodyPr/>
        <a:lstStyle/>
        <a:p>
          <a:endParaRPr lang="en-US"/>
        </a:p>
      </dgm:t>
    </dgm:pt>
    <dgm:pt modelId="{1A2D1D01-90E0-4927-845C-CBC16B22D477}" type="sibTrans" cxnId="{E23C9904-6ED4-4D94-9378-AF22ECD9B7FD}">
      <dgm:prSet/>
      <dgm:spPr/>
      <dgm:t>
        <a:bodyPr/>
        <a:lstStyle/>
        <a:p>
          <a:endParaRPr lang="en-US"/>
        </a:p>
      </dgm:t>
    </dgm:pt>
    <dgm:pt modelId="{DA059070-BD1C-4A0E-AA7D-009BE0B6B82F}">
      <dgm:prSet/>
      <dgm:spPr/>
      <dgm:t>
        <a:bodyPr/>
        <a:lstStyle/>
        <a:p>
          <a:r>
            <a:rPr lang="en-US"/>
            <a:t>Stewart, R. (2020) Managing and Organizations: An Introduction to Theory and Practice Front Cover: SAGE</a:t>
          </a:r>
        </a:p>
      </dgm:t>
    </dgm:pt>
    <dgm:pt modelId="{DA36B876-6348-468E-B27B-8A46298E8D00}" type="parTrans" cxnId="{16839BF9-1C53-42E0-B41E-AACA2522E827}">
      <dgm:prSet/>
      <dgm:spPr/>
      <dgm:t>
        <a:bodyPr/>
        <a:lstStyle/>
        <a:p>
          <a:endParaRPr lang="en-US"/>
        </a:p>
      </dgm:t>
    </dgm:pt>
    <dgm:pt modelId="{42F20CCE-37EC-436F-9EBF-F132214B8FB1}" type="sibTrans" cxnId="{16839BF9-1C53-42E0-B41E-AACA2522E827}">
      <dgm:prSet/>
      <dgm:spPr/>
      <dgm:t>
        <a:bodyPr/>
        <a:lstStyle/>
        <a:p>
          <a:endParaRPr lang="en-US"/>
        </a:p>
      </dgm:t>
    </dgm:pt>
    <dgm:pt modelId="{301720C6-A7ED-4001-A91A-571CEDAC1C03}">
      <dgm:prSet/>
      <dgm:spPr/>
      <dgm:t>
        <a:bodyPr/>
        <a:lstStyle/>
        <a:p>
          <a:r>
            <a:rPr lang="en-US"/>
            <a:t>Thwala, W. (2020) Effective Construction Project Delivery: Improving Communication Performance in Non-Traditional Procurement Systems Front Cover: Springer Nature</a:t>
          </a:r>
        </a:p>
      </dgm:t>
    </dgm:pt>
    <dgm:pt modelId="{81324DD8-C9BC-4F86-9AD3-97C95D9B74DD}" type="parTrans" cxnId="{F4E1AF14-5E77-433F-89DE-976716C031CF}">
      <dgm:prSet/>
      <dgm:spPr/>
      <dgm:t>
        <a:bodyPr/>
        <a:lstStyle/>
        <a:p>
          <a:endParaRPr lang="en-US"/>
        </a:p>
      </dgm:t>
    </dgm:pt>
    <dgm:pt modelId="{CB7410E3-D952-42E6-95A9-3E54BC9B64FB}" type="sibTrans" cxnId="{F4E1AF14-5E77-433F-89DE-976716C031CF}">
      <dgm:prSet/>
      <dgm:spPr/>
      <dgm:t>
        <a:bodyPr/>
        <a:lstStyle/>
        <a:p>
          <a:endParaRPr lang="en-US"/>
        </a:p>
      </dgm:t>
    </dgm:pt>
    <dgm:pt modelId="{BE90E72B-9556-5441-B1F5-2385EFE46B71}" type="pres">
      <dgm:prSet presAssocID="{070BD25B-9ED9-444A-944C-AAB8F7BDF657}" presName="vert0" presStyleCnt="0">
        <dgm:presLayoutVars>
          <dgm:dir/>
          <dgm:animOne val="branch"/>
          <dgm:animLvl val="lvl"/>
        </dgm:presLayoutVars>
      </dgm:prSet>
      <dgm:spPr/>
    </dgm:pt>
    <dgm:pt modelId="{FFF99B1C-FC99-CB43-A056-F78911705F76}" type="pres">
      <dgm:prSet presAssocID="{2FF9E0A8-E79F-4E8B-8F53-C4A6BE0D7F57}" presName="thickLine" presStyleLbl="alignNode1" presStyleIdx="0" presStyleCnt="6"/>
      <dgm:spPr/>
    </dgm:pt>
    <dgm:pt modelId="{C177F300-4159-3945-979D-8C62652C3778}" type="pres">
      <dgm:prSet presAssocID="{2FF9E0A8-E79F-4E8B-8F53-C4A6BE0D7F57}" presName="horz1" presStyleCnt="0"/>
      <dgm:spPr/>
    </dgm:pt>
    <dgm:pt modelId="{066F2471-943E-D942-A92D-63390207F917}" type="pres">
      <dgm:prSet presAssocID="{2FF9E0A8-E79F-4E8B-8F53-C4A6BE0D7F57}" presName="tx1" presStyleLbl="revTx" presStyleIdx="0" presStyleCnt="6"/>
      <dgm:spPr/>
    </dgm:pt>
    <dgm:pt modelId="{3283E66F-3FB0-724B-9CFE-722E649DEFB5}" type="pres">
      <dgm:prSet presAssocID="{2FF9E0A8-E79F-4E8B-8F53-C4A6BE0D7F57}" presName="vert1" presStyleCnt="0"/>
      <dgm:spPr/>
    </dgm:pt>
    <dgm:pt modelId="{10004CC5-7DD1-B848-9842-F08F127BCD53}" type="pres">
      <dgm:prSet presAssocID="{3FBD126C-4E47-44E2-9082-A36E89953ED3}" presName="thickLine" presStyleLbl="alignNode1" presStyleIdx="1" presStyleCnt="6"/>
      <dgm:spPr/>
    </dgm:pt>
    <dgm:pt modelId="{5DF36A03-11B9-EE45-A1C9-23384C38F96B}" type="pres">
      <dgm:prSet presAssocID="{3FBD126C-4E47-44E2-9082-A36E89953ED3}" presName="horz1" presStyleCnt="0"/>
      <dgm:spPr/>
    </dgm:pt>
    <dgm:pt modelId="{8EC10A70-73E7-2146-B680-A6EACA4E89BC}" type="pres">
      <dgm:prSet presAssocID="{3FBD126C-4E47-44E2-9082-A36E89953ED3}" presName="tx1" presStyleLbl="revTx" presStyleIdx="1" presStyleCnt="6"/>
      <dgm:spPr/>
    </dgm:pt>
    <dgm:pt modelId="{B2A21DF7-A5B1-6744-BB70-BB7B40CF3F0C}" type="pres">
      <dgm:prSet presAssocID="{3FBD126C-4E47-44E2-9082-A36E89953ED3}" presName="vert1" presStyleCnt="0"/>
      <dgm:spPr/>
    </dgm:pt>
    <dgm:pt modelId="{93B89615-3E09-F94A-B88F-F6F4EC2AA7C0}" type="pres">
      <dgm:prSet presAssocID="{82CF9E36-C4A9-4E29-8A32-575C4EE83362}" presName="thickLine" presStyleLbl="alignNode1" presStyleIdx="2" presStyleCnt="6"/>
      <dgm:spPr/>
    </dgm:pt>
    <dgm:pt modelId="{42A62E09-8661-864C-86E8-2C1C5EA0B8A4}" type="pres">
      <dgm:prSet presAssocID="{82CF9E36-C4A9-4E29-8A32-575C4EE83362}" presName="horz1" presStyleCnt="0"/>
      <dgm:spPr/>
    </dgm:pt>
    <dgm:pt modelId="{68C51760-206F-B34F-9D55-B8B6806F420C}" type="pres">
      <dgm:prSet presAssocID="{82CF9E36-C4A9-4E29-8A32-575C4EE83362}" presName="tx1" presStyleLbl="revTx" presStyleIdx="2" presStyleCnt="6"/>
      <dgm:spPr/>
    </dgm:pt>
    <dgm:pt modelId="{178BC6D1-1731-D443-A765-F78EB8D9FDC0}" type="pres">
      <dgm:prSet presAssocID="{82CF9E36-C4A9-4E29-8A32-575C4EE83362}" presName="vert1" presStyleCnt="0"/>
      <dgm:spPr/>
    </dgm:pt>
    <dgm:pt modelId="{64920071-66AF-4D4E-9700-F426BC221A90}" type="pres">
      <dgm:prSet presAssocID="{99525628-751F-4C15-B44F-8C03B0495A50}" presName="thickLine" presStyleLbl="alignNode1" presStyleIdx="3" presStyleCnt="6"/>
      <dgm:spPr/>
    </dgm:pt>
    <dgm:pt modelId="{BADF1311-31E6-9049-A73A-C9FB081457C2}" type="pres">
      <dgm:prSet presAssocID="{99525628-751F-4C15-B44F-8C03B0495A50}" presName="horz1" presStyleCnt="0"/>
      <dgm:spPr/>
    </dgm:pt>
    <dgm:pt modelId="{B9A2ABE7-5AF3-2F49-B1C7-5FDA682AE9F9}" type="pres">
      <dgm:prSet presAssocID="{99525628-751F-4C15-B44F-8C03B0495A50}" presName="tx1" presStyleLbl="revTx" presStyleIdx="3" presStyleCnt="6"/>
      <dgm:spPr/>
    </dgm:pt>
    <dgm:pt modelId="{6866BFDD-AF1D-6243-8C98-C50B2E47FC95}" type="pres">
      <dgm:prSet presAssocID="{99525628-751F-4C15-B44F-8C03B0495A50}" presName="vert1" presStyleCnt="0"/>
      <dgm:spPr/>
    </dgm:pt>
    <dgm:pt modelId="{5760D694-2E0F-B749-8AA6-21040BD6D573}" type="pres">
      <dgm:prSet presAssocID="{DA059070-BD1C-4A0E-AA7D-009BE0B6B82F}" presName="thickLine" presStyleLbl="alignNode1" presStyleIdx="4" presStyleCnt="6"/>
      <dgm:spPr/>
    </dgm:pt>
    <dgm:pt modelId="{B6A49FD2-0DB4-854D-BF83-7CDE5B71CFB9}" type="pres">
      <dgm:prSet presAssocID="{DA059070-BD1C-4A0E-AA7D-009BE0B6B82F}" presName="horz1" presStyleCnt="0"/>
      <dgm:spPr/>
    </dgm:pt>
    <dgm:pt modelId="{1896ACB2-670A-404D-B83C-1396046EE132}" type="pres">
      <dgm:prSet presAssocID="{DA059070-BD1C-4A0E-AA7D-009BE0B6B82F}" presName="tx1" presStyleLbl="revTx" presStyleIdx="4" presStyleCnt="6"/>
      <dgm:spPr/>
    </dgm:pt>
    <dgm:pt modelId="{54CEA754-0EEE-DB4A-8C31-3DA5AA6905A2}" type="pres">
      <dgm:prSet presAssocID="{DA059070-BD1C-4A0E-AA7D-009BE0B6B82F}" presName="vert1" presStyleCnt="0"/>
      <dgm:spPr/>
    </dgm:pt>
    <dgm:pt modelId="{65D0A000-0D98-304A-B665-2632597C544B}" type="pres">
      <dgm:prSet presAssocID="{301720C6-A7ED-4001-A91A-571CEDAC1C03}" presName="thickLine" presStyleLbl="alignNode1" presStyleIdx="5" presStyleCnt="6"/>
      <dgm:spPr/>
    </dgm:pt>
    <dgm:pt modelId="{D5868062-979F-084A-AA46-D75843BAECDC}" type="pres">
      <dgm:prSet presAssocID="{301720C6-A7ED-4001-A91A-571CEDAC1C03}" presName="horz1" presStyleCnt="0"/>
      <dgm:spPr/>
    </dgm:pt>
    <dgm:pt modelId="{54B42B7A-B682-3642-86A6-D19DB1E197AC}" type="pres">
      <dgm:prSet presAssocID="{301720C6-A7ED-4001-A91A-571CEDAC1C03}" presName="tx1" presStyleLbl="revTx" presStyleIdx="5" presStyleCnt="6"/>
      <dgm:spPr/>
    </dgm:pt>
    <dgm:pt modelId="{F0E4D82A-ADAA-2B43-A6EE-300FB52D3E0A}" type="pres">
      <dgm:prSet presAssocID="{301720C6-A7ED-4001-A91A-571CEDAC1C03}" presName="vert1" presStyleCnt="0"/>
      <dgm:spPr/>
    </dgm:pt>
  </dgm:ptLst>
  <dgm:cxnLst>
    <dgm:cxn modelId="{E23C9904-6ED4-4D94-9378-AF22ECD9B7FD}" srcId="{070BD25B-9ED9-444A-944C-AAB8F7BDF657}" destId="{99525628-751F-4C15-B44F-8C03B0495A50}" srcOrd="3" destOrd="0" parTransId="{951966D1-86F9-4F78-8EC9-E3B66D7022C4}" sibTransId="{1A2D1D01-90E0-4927-845C-CBC16B22D477}"/>
    <dgm:cxn modelId="{DD374105-7E66-3544-934F-8A0C045DEB29}" type="presOf" srcId="{82CF9E36-C4A9-4E29-8A32-575C4EE83362}" destId="{68C51760-206F-B34F-9D55-B8B6806F420C}" srcOrd="0" destOrd="0" presId="urn:microsoft.com/office/officeart/2008/layout/LinedList"/>
    <dgm:cxn modelId="{D11C0A14-B078-C949-A5F2-F381D71B0F56}" type="presOf" srcId="{070BD25B-9ED9-444A-944C-AAB8F7BDF657}" destId="{BE90E72B-9556-5441-B1F5-2385EFE46B71}" srcOrd="0" destOrd="0" presId="urn:microsoft.com/office/officeart/2008/layout/LinedList"/>
    <dgm:cxn modelId="{F4E1AF14-5E77-433F-89DE-976716C031CF}" srcId="{070BD25B-9ED9-444A-944C-AAB8F7BDF657}" destId="{301720C6-A7ED-4001-A91A-571CEDAC1C03}" srcOrd="5" destOrd="0" parTransId="{81324DD8-C9BC-4F86-9AD3-97C95D9B74DD}" sibTransId="{CB7410E3-D952-42E6-95A9-3E54BC9B64FB}"/>
    <dgm:cxn modelId="{6F90F45E-D5F7-4C80-948B-F2B3972365EE}" srcId="{070BD25B-9ED9-444A-944C-AAB8F7BDF657}" destId="{82CF9E36-C4A9-4E29-8A32-575C4EE83362}" srcOrd="2" destOrd="0" parTransId="{5FA1A0D5-07BF-412B-AE3F-502AF7964969}" sibTransId="{26F6F976-C9CA-4C4D-B5C4-5AA0F7124B63}"/>
    <dgm:cxn modelId="{AB526266-565F-4443-A9D4-B340421A540E}" srcId="{070BD25B-9ED9-444A-944C-AAB8F7BDF657}" destId="{3FBD126C-4E47-44E2-9082-A36E89953ED3}" srcOrd="1" destOrd="0" parTransId="{C8898909-EA8A-4742-991F-5D61DF2A2C1B}" sibTransId="{159A2A77-9130-420F-8EDB-A3B2888B0C22}"/>
    <dgm:cxn modelId="{2BF69971-78BC-4CDC-8A8E-046048F68530}" srcId="{070BD25B-9ED9-444A-944C-AAB8F7BDF657}" destId="{2FF9E0A8-E79F-4E8B-8F53-C4A6BE0D7F57}" srcOrd="0" destOrd="0" parTransId="{F1F673B6-9D2A-4FDE-8A80-8E0645CD8CAB}" sibTransId="{460F6195-F639-4E33-A5C7-6CC38BBFE11F}"/>
    <dgm:cxn modelId="{415DBB87-B6BA-734B-A039-B12BBD104EF1}" type="presOf" srcId="{301720C6-A7ED-4001-A91A-571CEDAC1C03}" destId="{54B42B7A-B682-3642-86A6-D19DB1E197AC}" srcOrd="0" destOrd="0" presId="urn:microsoft.com/office/officeart/2008/layout/LinedList"/>
    <dgm:cxn modelId="{D8E9DE8B-BBC6-D248-9D24-A5F60BC7539D}" type="presOf" srcId="{2FF9E0A8-E79F-4E8B-8F53-C4A6BE0D7F57}" destId="{066F2471-943E-D942-A92D-63390207F917}" srcOrd="0" destOrd="0" presId="urn:microsoft.com/office/officeart/2008/layout/LinedList"/>
    <dgm:cxn modelId="{60A090D4-7F60-AA41-8818-5956C7E093C2}" type="presOf" srcId="{DA059070-BD1C-4A0E-AA7D-009BE0B6B82F}" destId="{1896ACB2-670A-404D-B83C-1396046EE132}" srcOrd="0" destOrd="0" presId="urn:microsoft.com/office/officeart/2008/layout/LinedList"/>
    <dgm:cxn modelId="{0EF938F0-9259-AE47-BE12-E24E6319223C}" type="presOf" srcId="{3FBD126C-4E47-44E2-9082-A36E89953ED3}" destId="{8EC10A70-73E7-2146-B680-A6EACA4E89BC}" srcOrd="0" destOrd="0" presId="urn:microsoft.com/office/officeart/2008/layout/LinedList"/>
    <dgm:cxn modelId="{74B142F7-DAB7-3B46-BEC3-D4E2E51A3F2A}" type="presOf" srcId="{99525628-751F-4C15-B44F-8C03B0495A50}" destId="{B9A2ABE7-5AF3-2F49-B1C7-5FDA682AE9F9}" srcOrd="0" destOrd="0" presId="urn:microsoft.com/office/officeart/2008/layout/LinedList"/>
    <dgm:cxn modelId="{16839BF9-1C53-42E0-B41E-AACA2522E827}" srcId="{070BD25B-9ED9-444A-944C-AAB8F7BDF657}" destId="{DA059070-BD1C-4A0E-AA7D-009BE0B6B82F}" srcOrd="4" destOrd="0" parTransId="{DA36B876-6348-468E-B27B-8A46298E8D00}" sibTransId="{42F20CCE-37EC-436F-9EBF-F132214B8FB1}"/>
    <dgm:cxn modelId="{A3A4F16E-B4C5-684B-9407-EF1B0B9C95DC}" type="presParOf" srcId="{BE90E72B-9556-5441-B1F5-2385EFE46B71}" destId="{FFF99B1C-FC99-CB43-A056-F78911705F76}" srcOrd="0" destOrd="0" presId="urn:microsoft.com/office/officeart/2008/layout/LinedList"/>
    <dgm:cxn modelId="{82CFA43E-3A58-CC48-95FC-B0726F5F8EDE}" type="presParOf" srcId="{BE90E72B-9556-5441-B1F5-2385EFE46B71}" destId="{C177F300-4159-3945-979D-8C62652C3778}" srcOrd="1" destOrd="0" presId="urn:microsoft.com/office/officeart/2008/layout/LinedList"/>
    <dgm:cxn modelId="{2B9F25C6-7AB7-D644-A5E1-C896C857FBBF}" type="presParOf" srcId="{C177F300-4159-3945-979D-8C62652C3778}" destId="{066F2471-943E-D942-A92D-63390207F917}" srcOrd="0" destOrd="0" presId="urn:microsoft.com/office/officeart/2008/layout/LinedList"/>
    <dgm:cxn modelId="{3CF16F3F-0B2D-BA42-B839-BF898A23D5C2}" type="presParOf" srcId="{C177F300-4159-3945-979D-8C62652C3778}" destId="{3283E66F-3FB0-724B-9CFE-722E649DEFB5}" srcOrd="1" destOrd="0" presId="urn:microsoft.com/office/officeart/2008/layout/LinedList"/>
    <dgm:cxn modelId="{D784917F-C716-5248-B4A3-3DE606D72E1E}" type="presParOf" srcId="{BE90E72B-9556-5441-B1F5-2385EFE46B71}" destId="{10004CC5-7DD1-B848-9842-F08F127BCD53}" srcOrd="2" destOrd="0" presId="urn:microsoft.com/office/officeart/2008/layout/LinedList"/>
    <dgm:cxn modelId="{E6432F1C-1C6C-8A45-929A-763BBC8F36B8}" type="presParOf" srcId="{BE90E72B-9556-5441-B1F5-2385EFE46B71}" destId="{5DF36A03-11B9-EE45-A1C9-23384C38F96B}" srcOrd="3" destOrd="0" presId="urn:microsoft.com/office/officeart/2008/layout/LinedList"/>
    <dgm:cxn modelId="{9E7AA00E-583D-F94C-BC2E-6AD39D248E56}" type="presParOf" srcId="{5DF36A03-11B9-EE45-A1C9-23384C38F96B}" destId="{8EC10A70-73E7-2146-B680-A6EACA4E89BC}" srcOrd="0" destOrd="0" presId="urn:microsoft.com/office/officeart/2008/layout/LinedList"/>
    <dgm:cxn modelId="{DB525C16-C8AC-8F40-A1E2-15C6D4C8FBCD}" type="presParOf" srcId="{5DF36A03-11B9-EE45-A1C9-23384C38F96B}" destId="{B2A21DF7-A5B1-6744-BB70-BB7B40CF3F0C}" srcOrd="1" destOrd="0" presId="urn:microsoft.com/office/officeart/2008/layout/LinedList"/>
    <dgm:cxn modelId="{61B871BC-F63F-EB45-8D93-CCCEADEB923E}" type="presParOf" srcId="{BE90E72B-9556-5441-B1F5-2385EFE46B71}" destId="{93B89615-3E09-F94A-B88F-F6F4EC2AA7C0}" srcOrd="4" destOrd="0" presId="urn:microsoft.com/office/officeart/2008/layout/LinedList"/>
    <dgm:cxn modelId="{D7476EF7-316D-CB43-83D5-19EC6291D1AA}" type="presParOf" srcId="{BE90E72B-9556-5441-B1F5-2385EFE46B71}" destId="{42A62E09-8661-864C-86E8-2C1C5EA0B8A4}" srcOrd="5" destOrd="0" presId="urn:microsoft.com/office/officeart/2008/layout/LinedList"/>
    <dgm:cxn modelId="{E897C1C4-E038-2D45-8EDA-BF78EE51F5E8}" type="presParOf" srcId="{42A62E09-8661-864C-86E8-2C1C5EA0B8A4}" destId="{68C51760-206F-B34F-9D55-B8B6806F420C}" srcOrd="0" destOrd="0" presId="urn:microsoft.com/office/officeart/2008/layout/LinedList"/>
    <dgm:cxn modelId="{8360E950-10B6-E64D-8EE6-471C09A97A34}" type="presParOf" srcId="{42A62E09-8661-864C-86E8-2C1C5EA0B8A4}" destId="{178BC6D1-1731-D443-A765-F78EB8D9FDC0}" srcOrd="1" destOrd="0" presId="urn:microsoft.com/office/officeart/2008/layout/LinedList"/>
    <dgm:cxn modelId="{AB469584-DB79-AA4E-8E63-E960C7AA8FFD}" type="presParOf" srcId="{BE90E72B-9556-5441-B1F5-2385EFE46B71}" destId="{64920071-66AF-4D4E-9700-F426BC221A90}" srcOrd="6" destOrd="0" presId="urn:microsoft.com/office/officeart/2008/layout/LinedList"/>
    <dgm:cxn modelId="{732039DD-8FE6-8D4D-A1DA-2501A862E538}" type="presParOf" srcId="{BE90E72B-9556-5441-B1F5-2385EFE46B71}" destId="{BADF1311-31E6-9049-A73A-C9FB081457C2}" srcOrd="7" destOrd="0" presId="urn:microsoft.com/office/officeart/2008/layout/LinedList"/>
    <dgm:cxn modelId="{A3EA0AC7-D651-114D-835D-3CF2CE2B21CD}" type="presParOf" srcId="{BADF1311-31E6-9049-A73A-C9FB081457C2}" destId="{B9A2ABE7-5AF3-2F49-B1C7-5FDA682AE9F9}" srcOrd="0" destOrd="0" presId="urn:microsoft.com/office/officeart/2008/layout/LinedList"/>
    <dgm:cxn modelId="{55449A15-5887-4446-B1BF-CD5149278DF2}" type="presParOf" srcId="{BADF1311-31E6-9049-A73A-C9FB081457C2}" destId="{6866BFDD-AF1D-6243-8C98-C50B2E47FC95}" srcOrd="1" destOrd="0" presId="urn:microsoft.com/office/officeart/2008/layout/LinedList"/>
    <dgm:cxn modelId="{1DC0C0D3-9900-194B-BD96-967872437AC4}" type="presParOf" srcId="{BE90E72B-9556-5441-B1F5-2385EFE46B71}" destId="{5760D694-2E0F-B749-8AA6-21040BD6D573}" srcOrd="8" destOrd="0" presId="urn:microsoft.com/office/officeart/2008/layout/LinedList"/>
    <dgm:cxn modelId="{4DCD8447-BA68-A84A-9A80-794B4B8D3C36}" type="presParOf" srcId="{BE90E72B-9556-5441-B1F5-2385EFE46B71}" destId="{B6A49FD2-0DB4-854D-BF83-7CDE5B71CFB9}" srcOrd="9" destOrd="0" presId="urn:microsoft.com/office/officeart/2008/layout/LinedList"/>
    <dgm:cxn modelId="{DF1FB8EA-DB57-AE40-B449-5F7F97AFD2C4}" type="presParOf" srcId="{B6A49FD2-0DB4-854D-BF83-7CDE5B71CFB9}" destId="{1896ACB2-670A-404D-B83C-1396046EE132}" srcOrd="0" destOrd="0" presId="urn:microsoft.com/office/officeart/2008/layout/LinedList"/>
    <dgm:cxn modelId="{DC5BE626-BB8F-7842-92EC-B01A8CED923E}" type="presParOf" srcId="{B6A49FD2-0DB4-854D-BF83-7CDE5B71CFB9}" destId="{54CEA754-0EEE-DB4A-8C31-3DA5AA6905A2}" srcOrd="1" destOrd="0" presId="urn:microsoft.com/office/officeart/2008/layout/LinedList"/>
    <dgm:cxn modelId="{5D973258-C409-EE4E-BD59-C16491826640}" type="presParOf" srcId="{BE90E72B-9556-5441-B1F5-2385EFE46B71}" destId="{65D0A000-0D98-304A-B665-2632597C544B}" srcOrd="10" destOrd="0" presId="urn:microsoft.com/office/officeart/2008/layout/LinedList"/>
    <dgm:cxn modelId="{8818E368-9045-5A46-9F96-E80EB1F86709}" type="presParOf" srcId="{BE90E72B-9556-5441-B1F5-2385EFE46B71}" destId="{D5868062-979F-084A-AA46-D75843BAECDC}" srcOrd="11" destOrd="0" presId="urn:microsoft.com/office/officeart/2008/layout/LinedList"/>
    <dgm:cxn modelId="{A6048EF9-877A-5F43-B837-69D8C5BDA186}" type="presParOf" srcId="{D5868062-979F-084A-AA46-D75843BAECDC}" destId="{54B42B7A-B682-3642-86A6-D19DB1E197AC}" srcOrd="0" destOrd="0" presId="urn:microsoft.com/office/officeart/2008/layout/LinedList"/>
    <dgm:cxn modelId="{17D0571D-5DEF-BD41-9E04-6120010B6239}" type="presParOf" srcId="{D5868062-979F-084A-AA46-D75843BAECDC}" destId="{F0E4D82A-ADAA-2B43-A6EE-300FB52D3E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5FD99-044C-2F42-817B-B57081998BCD}">
      <dsp:nvSpPr>
        <dsp:cNvPr id="0" name=""/>
        <dsp:cNvSpPr/>
      </dsp:nvSpPr>
      <dsp:spPr>
        <a:xfrm>
          <a:off x="0" y="38299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Displeasure or Uninterest in the Workplace</a:t>
          </a:r>
        </a:p>
      </dsp:txBody>
      <dsp:txXfrm>
        <a:off x="37125" y="75424"/>
        <a:ext cx="5532800" cy="686250"/>
      </dsp:txXfrm>
    </dsp:sp>
    <dsp:sp modelId="{8CC67BC3-E4DA-4341-9021-9C899E7F442E}">
      <dsp:nvSpPr>
        <dsp:cNvPr id="0" name=""/>
        <dsp:cNvSpPr/>
      </dsp:nvSpPr>
      <dsp:spPr>
        <a:xfrm>
          <a:off x="0" y="8564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2070378"/>
                <a:satOff val="9172"/>
                <a:lumOff val="-337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070378"/>
                <a:satOff val="9172"/>
                <a:lumOff val="-337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070378"/>
                <a:satOff val="9172"/>
                <a:lumOff val="-337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Inability to hear what other people have to say.</a:t>
          </a:r>
        </a:p>
      </dsp:txBody>
      <dsp:txXfrm>
        <a:off x="37125" y="893525"/>
        <a:ext cx="5532800" cy="686250"/>
      </dsp:txXfrm>
    </dsp:sp>
    <dsp:sp modelId="{4D0CA072-298D-7648-B5C8-02D4E8998419}">
      <dsp:nvSpPr>
        <dsp:cNvPr id="0" name=""/>
        <dsp:cNvSpPr/>
      </dsp:nvSpPr>
      <dsp:spPr>
        <a:xfrm>
          <a:off x="0" y="16745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4140755"/>
                <a:satOff val="18344"/>
                <a:lumOff val="-674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140755"/>
                <a:satOff val="18344"/>
                <a:lumOff val="-674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140755"/>
                <a:satOff val="18344"/>
                <a:lumOff val="-674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Transparency and trust are lacking.</a:t>
          </a:r>
        </a:p>
      </dsp:txBody>
      <dsp:txXfrm>
        <a:off x="37125" y="1711625"/>
        <a:ext cx="5532800" cy="686250"/>
      </dsp:txXfrm>
    </dsp:sp>
    <dsp:sp modelId="{F0D96167-8AD8-9A49-88B3-7BA641655C33}">
      <dsp:nvSpPr>
        <dsp:cNvPr id="0" name=""/>
        <dsp:cNvSpPr/>
      </dsp:nvSpPr>
      <dsp:spPr>
        <a:xfrm>
          <a:off x="0" y="24926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6211133"/>
                <a:satOff val="27515"/>
                <a:lumOff val="-1011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211133"/>
                <a:satOff val="27515"/>
                <a:lumOff val="-1011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211133"/>
                <a:satOff val="27515"/>
                <a:lumOff val="-1011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Styles of communications (when they differ)</a:t>
          </a:r>
        </a:p>
      </dsp:txBody>
      <dsp:txXfrm>
        <a:off x="37125" y="2529725"/>
        <a:ext cx="5532800" cy="686250"/>
      </dsp:txXfrm>
    </dsp:sp>
    <dsp:sp modelId="{4F8A79DA-C4DA-8D49-9A0E-058C5B876269}">
      <dsp:nvSpPr>
        <dsp:cNvPr id="0" name=""/>
        <dsp:cNvSpPr/>
      </dsp:nvSpPr>
      <dsp:spPr>
        <a:xfrm>
          <a:off x="0" y="33107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8281511"/>
                <a:satOff val="36687"/>
                <a:lumOff val="-1349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281511"/>
                <a:satOff val="36687"/>
                <a:lumOff val="-1349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281511"/>
                <a:satOff val="36687"/>
                <a:lumOff val="-1349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At-a-Glance Conflicts</a:t>
          </a:r>
        </a:p>
      </dsp:txBody>
      <dsp:txXfrm>
        <a:off x="37125" y="3347825"/>
        <a:ext cx="5532800" cy="686250"/>
      </dsp:txXfrm>
    </dsp:sp>
    <dsp:sp modelId="{049FE7A6-098B-4743-A517-BD18802DDB2C}">
      <dsp:nvSpPr>
        <dsp:cNvPr id="0" name=""/>
        <dsp:cNvSpPr/>
      </dsp:nvSpPr>
      <dsp:spPr>
        <a:xfrm>
          <a:off x="0" y="41288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Differences in culture and the use of different languages</a:t>
          </a:r>
        </a:p>
      </dsp:txBody>
      <dsp:txXfrm>
        <a:off x="37125" y="4165925"/>
        <a:ext cx="5532800" cy="686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B0F07-3355-4545-BA56-8A2AA1954351}">
      <dsp:nvSpPr>
        <dsp:cNvPr id="0" name=""/>
        <dsp:cNvSpPr/>
      </dsp:nvSpPr>
      <dsp:spPr>
        <a:xfrm>
          <a:off x="2214209" y="3687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Instilling confidence in others</a:t>
          </a:r>
          <a:endParaRPr lang="en-US" sz="1100" kern="1200"/>
        </a:p>
      </dsp:txBody>
      <dsp:txXfrm>
        <a:off x="2251607" y="41085"/>
        <a:ext cx="1103834" cy="691313"/>
      </dsp:txXfrm>
    </dsp:sp>
    <dsp:sp modelId="{5C78059D-E784-9A41-805E-AFBAFE59829C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2928673" y="130338"/>
              </a:moveTo>
              <a:arcTo wR="2185261" hR="2185261" stAng="17393320" swAng="77123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AD232B-98DC-F040-8A85-E07E1E935EE6}">
      <dsp:nvSpPr>
        <dsp:cNvPr id="0" name=""/>
        <dsp:cNvSpPr/>
      </dsp:nvSpPr>
      <dsp:spPr>
        <a:xfrm>
          <a:off x="3922716" y="826461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1725315"/>
                <a:satOff val="7643"/>
                <a:lumOff val="-281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725315"/>
                <a:satOff val="7643"/>
                <a:lumOff val="-281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725315"/>
                <a:satOff val="7643"/>
                <a:lumOff val="-281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Problem-solving and prevention</a:t>
          </a:r>
          <a:endParaRPr lang="en-US" sz="1100" kern="1200"/>
        </a:p>
      </dsp:txBody>
      <dsp:txXfrm>
        <a:off x="3960114" y="863859"/>
        <a:ext cx="1103834" cy="691313"/>
      </dsp:txXfrm>
    </dsp:sp>
    <dsp:sp modelId="{E861110A-25B2-C748-9E14-166C7D3F7D5D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4227761" y="1408367"/>
              </a:moveTo>
              <a:arcTo wR="2185261" hR="2185261" stAng="20350498" swAng="1063738"/>
            </a:path>
          </a:pathLst>
        </a:custGeom>
        <a:noFill/>
        <a:ln w="6350" cap="flat" cmpd="sng" algn="ctr">
          <a:solidFill>
            <a:schemeClr val="accent2">
              <a:hueOff val="-1725315"/>
              <a:satOff val="7643"/>
              <a:lumOff val="-281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133029-654A-924D-AFC4-1EBB6B91E60C}">
      <dsp:nvSpPr>
        <dsp:cNvPr id="0" name=""/>
        <dsp:cNvSpPr/>
      </dsp:nvSpPr>
      <dsp:spPr>
        <a:xfrm>
          <a:off x="4344682" y="2675216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3450629"/>
                <a:satOff val="15286"/>
                <a:lumOff val="-562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450629"/>
                <a:satOff val="15286"/>
                <a:lumOff val="-562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450629"/>
                <a:satOff val="15286"/>
                <a:lumOff val="-562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establishing a sense of purpose and direction</a:t>
          </a:r>
          <a:endParaRPr lang="en-US" sz="1100" kern="1200"/>
        </a:p>
      </dsp:txBody>
      <dsp:txXfrm>
        <a:off x="4382080" y="2712614"/>
        <a:ext cx="1103834" cy="691313"/>
      </dsp:txXfrm>
    </dsp:sp>
    <dsp:sp modelId="{A561F61D-8122-804D-8D6C-1B83EF8BE8A1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4114249" y="3212090"/>
              </a:moveTo>
              <a:arcTo wR="2185261" hR="2185261" stAng="1681622" swAng="834761"/>
            </a:path>
          </a:pathLst>
        </a:custGeom>
        <a:noFill/>
        <a:ln w="6350" cap="flat" cmpd="sng" algn="ctr">
          <a:solidFill>
            <a:schemeClr val="accent2">
              <a:hueOff val="-3450629"/>
              <a:satOff val="15286"/>
              <a:lumOff val="-562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01DE54-7155-234F-983D-6DC85FE1FC5B}">
      <dsp:nvSpPr>
        <dsp:cNvPr id="0" name=""/>
        <dsp:cNvSpPr/>
      </dsp:nvSpPr>
      <dsp:spPr>
        <a:xfrm>
          <a:off x="3162359" y="4157802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5175944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4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4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Improves interpersonal relations.</a:t>
          </a:r>
          <a:endParaRPr lang="en-US" sz="1100" kern="1200"/>
        </a:p>
      </dsp:txBody>
      <dsp:txXfrm>
        <a:off x="3199757" y="4195200"/>
        <a:ext cx="1103834" cy="691313"/>
      </dsp:txXfrm>
    </dsp:sp>
    <dsp:sp modelId="{4CE08C35-CD04-974B-A998-24EAAD47536E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2401838" y="4359765"/>
              </a:moveTo>
              <a:arcTo wR="2185261" hR="2185261" stAng="5058731" swAng="682537"/>
            </a:path>
          </a:pathLst>
        </a:custGeom>
        <a:noFill/>
        <a:ln w="6350" cap="flat" cmpd="sng" algn="ctr">
          <a:solidFill>
            <a:schemeClr val="accent2">
              <a:hueOff val="-5175944"/>
              <a:satOff val="22930"/>
              <a:lumOff val="-843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A5681B-B7E5-2040-841B-C2C3A081B0E9}">
      <dsp:nvSpPr>
        <dsp:cNvPr id="0" name=""/>
        <dsp:cNvSpPr/>
      </dsp:nvSpPr>
      <dsp:spPr>
        <a:xfrm>
          <a:off x="1266060" y="4157802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6901259"/>
                <a:satOff val="30573"/>
                <a:lumOff val="-1124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901259"/>
                <a:satOff val="30573"/>
                <a:lumOff val="-1124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901259"/>
                <a:satOff val="30573"/>
                <a:lumOff val="-1124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Increases the level of interest</a:t>
          </a:r>
          <a:endParaRPr lang="en-US" sz="1100" kern="1200"/>
        </a:p>
      </dsp:txBody>
      <dsp:txXfrm>
        <a:off x="1303458" y="4195200"/>
        <a:ext cx="1103834" cy="691313"/>
      </dsp:txXfrm>
    </dsp:sp>
    <dsp:sp modelId="{ED6A5DF7-3CE3-4E43-995D-32EB3B15C4D6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559758" y="3645778"/>
              </a:moveTo>
              <a:arcTo wR="2185261" hR="2185261" stAng="8283617" swAng="834761"/>
            </a:path>
          </a:pathLst>
        </a:custGeom>
        <a:noFill/>
        <a:ln w="6350" cap="flat" cmpd="sng" algn="ctr">
          <a:solidFill>
            <a:schemeClr val="accent2">
              <a:hueOff val="-6901259"/>
              <a:satOff val="30573"/>
              <a:lumOff val="-112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6FA950-D99F-7744-99BA-E5E575E90E06}">
      <dsp:nvSpPr>
        <dsp:cNvPr id="0" name=""/>
        <dsp:cNvSpPr/>
      </dsp:nvSpPr>
      <dsp:spPr>
        <a:xfrm>
          <a:off x="83736" y="2675216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8626573"/>
                <a:satOff val="38216"/>
                <a:lumOff val="-1405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626573"/>
                <a:satOff val="38216"/>
                <a:lumOff val="-1405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626573"/>
                <a:satOff val="38216"/>
                <a:lumOff val="-1405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Increases output and efficiency</a:t>
          </a:r>
          <a:endParaRPr lang="en-US" sz="1100" kern="1200"/>
        </a:p>
      </dsp:txBody>
      <dsp:txXfrm>
        <a:off x="121134" y="2712614"/>
        <a:ext cx="1103834" cy="691313"/>
      </dsp:txXfrm>
    </dsp:sp>
    <dsp:sp modelId="{4754CD7D-2CB0-C542-9120-91F96FA45234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3189" y="2067235"/>
              </a:moveTo>
              <a:arcTo wR="2185261" hR="2185261" stAng="10985764" swAng="1063738"/>
            </a:path>
          </a:pathLst>
        </a:custGeom>
        <a:noFill/>
        <a:ln w="6350" cap="flat" cmpd="sng" algn="ctr">
          <a:solidFill>
            <a:schemeClr val="accent2">
              <a:hueOff val="-8626573"/>
              <a:satOff val="38216"/>
              <a:lumOff val="-140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9C431-7D8E-5544-8DF4-F01B18388E02}">
      <dsp:nvSpPr>
        <dsp:cNvPr id="0" name=""/>
        <dsp:cNvSpPr/>
      </dsp:nvSpPr>
      <dsp:spPr>
        <a:xfrm>
          <a:off x="505703" y="826461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This is good for developing a team</a:t>
          </a:r>
          <a:endParaRPr lang="en-US" sz="1100" kern="1200"/>
        </a:p>
      </dsp:txBody>
      <dsp:txXfrm>
        <a:off x="543101" y="863859"/>
        <a:ext cx="1103834" cy="691313"/>
      </dsp:txXfrm>
    </dsp:sp>
    <dsp:sp modelId="{477F48ED-9BD0-374E-AF79-2C4011CABC98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1003327" y="347219"/>
              </a:moveTo>
              <a:arcTo wR="2185261" hR="2185261" stAng="14235442" swAng="771239"/>
            </a:path>
          </a:pathLst>
        </a:custGeom>
        <a:noFill/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99B1C-FC99-CB43-A056-F78911705F76}">
      <dsp:nvSpPr>
        <dsp:cNvPr id="0" name=""/>
        <dsp:cNvSpPr/>
      </dsp:nvSpPr>
      <dsp:spPr>
        <a:xfrm>
          <a:off x="0" y="2406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6F2471-943E-D942-A92D-63390207F917}">
      <dsp:nvSpPr>
        <dsp:cNvPr id="0" name=""/>
        <dsp:cNvSpPr/>
      </dsp:nvSpPr>
      <dsp:spPr>
        <a:xfrm>
          <a:off x="0" y="2406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Edward, M. (2017) Employee Engagement Through Effective Performance Management: A Practical Guide for Managers Front Cover: Routledge</a:t>
          </a:r>
        </a:p>
      </dsp:txBody>
      <dsp:txXfrm>
        <a:off x="0" y="2406"/>
        <a:ext cx="5607050" cy="820464"/>
      </dsp:txXfrm>
    </dsp:sp>
    <dsp:sp modelId="{10004CC5-7DD1-B848-9842-F08F127BCD53}">
      <dsp:nvSpPr>
        <dsp:cNvPr id="0" name=""/>
        <dsp:cNvSpPr/>
      </dsp:nvSpPr>
      <dsp:spPr>
        <a:xfrm>
          <a:off x="0" y="822870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C10A70-73E7-2146-B680-A6EACA4E89BC}">
      <dsp:nvSpPr>
        <dsp:cNvPr id="0" name=""/>
        <dsp:cNvSpPr/>
      </dsp:nvSpPr>
      <dsp:spPr>
        <a:xfrm>
          <a:off x="0" y="822870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Ellis, P. (2018) Leadership, Management and Team Working  Front Cover: Learning Matters</a:t>
          </a:r>
        </a:p>
      </dsp:txBody>
      <dsp:txXfrm>
        <a:off x="0" y="822870"/>
        <a:ext cx="5607050" cy="820464"/>
      </dsp:txXfrm>
    </dsp:sp>
    <dsp:sp modelId="{93B89615-3E09-F94A-B88F-F6F4EC2AA7C0}">
      <dsp:nvSpPr>
        <dsp:cNvPr id="0" name=""/>
        <dsp:cNvSpPr/>
      </dsp:nvSpPr>
      <dsp:spPr>
        <a:xfrm>
          <a:off x="0" y="1643335"/>
          <a:ext cx="5607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C51760-206F-B34F-9D55-B8B6806F420C}">
      <dsp:nvSpPr>
        <dsp:cNvPr id="0" name=""/>
        <dsp:cNvSpPr/>
      </dsp:nvSpPr>
      <dsp:spPr>
        <a:xfrm>
          <a:off x="0" y="1643335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Gemmill, G.(2020) Team Being: The Art and Science of Working Well With Others Front Cover: Rowman &amp; Littlefield</a:t>
          </a:r>
        </a:p>
      </dsp:txBody>
      <dsp:txXfrm>
        <a:off x="0" y="1643335"/>
        <a:ext cx="5607050" cy="820464"/>
      </dsp:txXfrm>
    </dsp:sp>
    <dsp:sp modelId="{64920071-66AF-4D4E-9700-F426BC221A90}">
      <dsp:nvSpPr>
        <dsp:cNvPr id="0" name=""/>
        <dsp:cNvSpPr/>
      </dsp:nvSpPr>
      <dsp:spPr>
        <a:xfrm>
          <a:off x="0" y="2463799"/>
          <a:ext cx="560705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A2ABE7-5AF3-2F49-B1C7-5FDA682AE9F9}">
      <dsp:nvSpPr>
        <dsp:cNvPr id="0" name=""/>
        <dsp:cNvSpPr/>
      </dsp:nvSpPr>
      <dsp:spPr>
        <a:xfrm>
          <a:off x="0" y="2463799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Strielkowski, W. (2018) Sustainable Leadership for Entrepreneurs and Academics: 2018 Prague Institute for Qualification Enhancement (PRIZK) International Conference “Entrepreneurial and Sustainable Academic Leadership” (ESAL2018) Front Cover: Springer</a:t>
          </a:r>
        </a:p>
      </dsp:txBody>
      <dsp:txXfrm>
        <a:off x="0" y="2463799"/>
        <a:ext cx="5607050" cy="820464"/>
      </dsp:txXfrm>
    </dsp:sp>
    <dsp:sp modelId="{5760D694-2E0F-B749-8AA6-21040BD6D573}">
      <dsp:nvSpPr>
        <dsp:cNvPr id="0" name=""/>
        <dsp:cNvSpPr/>
      </dsp:nvSpPr>
      <dsp:spPr>
        <a:xfrm>
          <a:off x="0" y="3284264"/>
          <a:ext cx="560705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96ACB2-670A-404D-B83C-1396046EE132}">
      <dsp:nvSpPr>
        <dsp:cNvPr id="0" name=""/>
        <dsp:cNvSpPr/>
      </dsp:nvSpPr>
      <dsp:spPr>
        <a:xfrm>
          <a:off x="0" y="3284264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Stewart, R. (2020) Managing and Organizations: An Introduction to Theory and Practice Front Cover: SAGE</a:t>
          </a:r>
        </a:p>
      </dsp:txBody>
      <dsp:txXfrm>
        <a:off x="0" y="3284264"/>
        <a:ext cx="5607050" cy="820464"/>
      </dsp:txXfrm>
    </dsp:sp>
    <dsp:sp modelId="{65D0A000-0D98-304A-B665-2632597C544B}">
      <dsp:nvSpPr>
        <dsp:cNvPr id="0" name=""/>
        <dsp:cNvSpPr/>
      </dsp:nvSpPr>
      <dsp:spPr>
        <a:xfrm>
          <a:off x="0" y="4104729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B42B7A-B682-3642-86A6-D19DB1E197AC}">
      <dsp:nvSpPr>
        <dsp:cNvPr id="0" name=""/>
        <dsp:cNvSpPr/>
      </dsp:nvSpPr>
      <dsp:spPr>
        <a:xfrm>
          <a:off x="0" y="4104729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Thwala, W. (2020) Effective Construction Project Delivery: Improving Communication Performance in Non-Traditional Procurement Systems Front Cover: Springer Nature</a:t>
          </a:r>
        </a:p>
      </dsp:txBody>
      <dsp:txXfrm>
        <a:off x="0" y="4104729"/>
        <a:ext cx="5607050" cy="820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23.11.2021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23.11.2021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1171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nts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21817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858458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72173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460613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E101A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910804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80747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7019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Graphic 37">
            <a:extLst>
              <a:ext uri="{FF2B5EF4-FFF2-40B4-BE49-F238E27FC236}">
                <a16:creationId xmlns:a16="http://schemas.microsoft.com/office/drawing/2014/main" id="{FE65BD69-BF37-2B45-8A96-FC0198D8E299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36">
            <a:extLst>
              <a:ext uri="{FF2B5EF4-FFF2-40B4-BE49-F238E27FC236}">
                <a16:creationId xmlns:a16="http://schemas.microsoft.com/office/drawing/2014/main" id="{B05911B4-BD95-5845-9EDA-0707D48644B3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4853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2640462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24570F-1D3D-B247-9B46-B1BC2A334B48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87E8E349-4E04-E14F-806A-693B9CCCE680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329CA69-5CFA-884A-989C-8AED4C6A1AC1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24">
            <a:extLst>
              <a:ext uri="{FF2B5EF4-FFF2-40B4-BE49-F238E27FC236}">
                <a16:creationId xmlns:a16="http://schemas.microsoft.com/office/drawing/2014/main" id="{F04BCD66-6479-C94F-A3F6-7AF275F9E5A9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45037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76318714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915150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EDBBC07-F304-E942-A223-DDD69F32D143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7" name="Graphic 12">
            <a:extLst>
              <a:ext uri="{FF2B5EF4-FFF2-40B4-BE49-F238E27FC236}">
                <a16:creationId xmlns:a16="http://schemas.microsoft.com/office/drawing/2014/main" id="{B358DF0B-C33A-0343-9488-48DA9DDF37D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grpSp>
        <p:nvGrpSpPr>
          <p:cNvPr id="8" name="Graphic 39">
            <a:extLst>
              <a:ext uri="{FF2B5EF4-FFF2-40B4-BE49-F238E27FC236}">
                <a16:creationId xmlns:a16="http://schemas.microsoft.com/office/drawing/2014/main" id="{B8EA1240-7F87-6E47-80E4-5698613E662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9" name="Freeform: Shape 41">
              <a:extLst>
                <a:ext uri="{FF2B5EF4-FFF2-40B4-BE49-F238E27FC236}">
                  <a16:creationId xmlns:a16="http://schemas.microsoft.com/office/drawing/2014/main" id="{70F55348-257C-3B41-9C23-58C66150064F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0" name="Freeform: Shape 42">
              <a:extLst>
                <a:ext uri="{FF2B5EF4-FFF2-40B4-BE49-F238E27FC236}">
                  <a16:creationId xmlns:a16="http://schemas.microsoft.com/office/drawing/2014/main" id="{0C55F11A-24EB-3B4A-8D12-2B33F428101E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1" name="Freeform: Shape 43">
              <a:extLst>
                <a:ext uri="{FF2B5EF4-FFF2-40B4-BE49-F238E27FC236}">
                  <a16:creationId xmlns:a16="http://schemas.microsoft.com/office/drawing/2014/main" id="{A712B4D3-EB7E-524C-AAAB-47DEDE9F01B5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2" name="Freeform: Shape 44">
              <a:extLst>
                <a:ext uri="{FF2B5EF4-FFF2-40B4-BE49-F238E27FC236}">
                  <a16:creationId xmlns:a16="http://schemas.microsoft.com/office/drawing/2014/main" id="{22B69BE5-E6ED-6E45-832F-C9D51A0170A9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45">
              <a:extLst>
                <a:ext uri="{FF2B5EF4-FFF2-40B4-BE49-F238E27FC236}">
                  <a16:creationId xmlns:a16="http://schemas.microsoft.com/office/drawing/2014/main" id="{B6244170-2F78-C243-9B49-2EADF113403E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4" name="Freeform: Shape 46">
              <a:extLst>
                <a:ext uri="{FF2B5EF4-FFF2-40B4-BE49-F238E27FC236}">
                  <a16:creationId xmlns:a16="http://schemas.microsoft.com/office/drawing/2014/main" id="{E19F2BD2-C295-F641-8B07-E44F6FE38273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5" name="Graphic 19">
            <a:extLst>
              <a:ext uri="{FF2B5EF4-FFF2-40B4-BE49-F238E27FC236}">
                <a16:creationId xmlns:a16="http://schemas.microsoft.com/office/drawing/2014/main" id="{0D8BF66D-E3B9-2448-A998-5F308C5CDBAF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17971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0C28A18-CC1A-D142-9531-2DE1705DF51E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Graphic 12">
            <a:extLst>
              <a:ext uri="{FF2B5EF4-FFF2-40B4-BE49-F238E27FC236}">
                <a16:creationId xmlns:a16="http://schemas.microsoft.com/office/drawing/2014/main" id="{71D487F8-AA18-9B42-AD48-A1A0FDD4A34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grpSp>
        <p:nvGrpSpPr>
          <p:cNvPr id="7" name="Graphic 39">
            <a:extLst>
              <a:ext uri="{FF2B5EF4-FFF2-40B4-BE49-F238E27FC236}">
                <a16:creationId xmlns:a16="http://schemas.microsoft.com/office/drawing/2014/main" id="{1AAD00F0-0C0D-9D42-904B-F6ABD79EB73F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8" name="Freeform: Shape 41">
              <a:extLst>
                <a:ext uri="{FF2B5EF4-FFF2-40B4-BE49-F238E27FC236}">
                  <a16:creationId xmlns:a16="http://schemas.microsoft.com/office/drawing/2014/main" id="{E8355D58-5378-5E4B-8B9F-0002443A8B5C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9" name="Freeform: Shape 42">
              <a:extLst>
                <a:ext uri="{FF2B5EF4-FFF2-40B4-BE49-F238E27FC236}">
                  <a16:creationId xmlns:a16="http://schemas.microsoft.com/office/drawing/2014/main" id="{D7D2D92E-7490-EB42-85BA-95965C1AEB5F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0" name="Freeform: Shape 43">
              <a:extLst>
                <a:ext uri="{FF2B5EF4-FFF2-40B4-BE49-F238E27FC236}">
                  <a16:creationId xmlns:a16="http://schemas.microsoft.com/office/drawing/2014/main" id="{617D0CB6-4E47-AA41-806C-978B05E6EAA1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1" name="Freeform: Shape 44">
              <a:extLst>
                <a:ext uri="{FF2B5EF4-FFF2-40B4-BE49-F238E27FC236}">
                  <a16:creationId xmlns:a16="http://schemas.microsoft.com/office/drawing/2014/main" id="{F40887EE-2133-BD4E-A7A1-E32DA80B3C7F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2" name="Freeform: Shape 45">
              <a:extLst>
                <a:ext uri="{FF2B5EF4-FFF2-40B4-BE49-F238E27FC236}">
                  <a16:creationId xmlns:a16="http://schemas.microsoft.com/office/drawing/2014/main" id="{8F2DBF4A-C086-0441-9CDE-B6C97D119530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46">
              <a:extLst>
                <a:ext uri="{FF2B5EF4-FFF2-40B4-BE49-F238E27FC236}">
                  <a16:creationId xmlns:a16="http://schemas.microsoft.com/office/drawing/2014/main" id="{42BFF9A1-0D91-3B4A-B19C-65AA9B2BC47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2109424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5328450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3E78A5E-A97B-D54D-A762-26DDF37A3831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A7077317-AA23-CF45-8B3B-15685D2740A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37">
            <a:extLst>
              <a:ext uri="{FF2B5EF4-FFF2-40B4-BE49-F238E27FC236}">
                <a16:creationId xmlns:a16="http://schemas.microsoft.com/office/drawing/2014/main" id="{B41599D5-2849-7644-A21E-6DF1DD69A610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14" name="Graphic 33">
            <a:extLst>
              <a:ext uri="{FF2B5EF4-FFF2-40B4-BE49-F238E27FC236}">
                <a16:creationId xmlns:a16="http://schemas.microsoft.com/office/drawing/2014/main" id="{AE270428-FFA0-074C-BD05-9954FA65707A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32">
            <a:extLst>
              <a:ext uri="{FF2B5EF4-FFF2-40B4-BE49-F238E27FC236}">
                <a16:creationId xmlns:a16="http://schemas.microsoft.com/office/drawing/2014/main" id="{D41FE229-75CB-764E-B2E0-89F282E9F2F6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40">
            <a:extLst>
              <a:ext uri="{FF2B5EF4-FFF2-40B4-BE49-F238E27FC236}">
                <a16:creationId xmlns:a16="http://schemas.microsoft.com/office/drawing/2014/main" id="{C7028003-EB69-E040-9413-5FE78B556B05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1934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6990770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140415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32861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823322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/>
          </p:nvPr>
        </p:nvSpPr>
        <p:spPr>
          <a:xfrm>
            <a:off x="6910023" y="2050475"/>
            <a:ext cx="4548187" cy="639683"/>
          </a:xfrm>
        </p:spPr>
        <p:txBody>
          <a:bodyPr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910023" y="2839714"/>
            <a:ext cx="4548187" cy="2916952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811115" y="2374900"/>
            <a:ext cx="4565650" cy="701675"/>
          </a:xfrm>
        </p:spPr>
        <p:txBody>
          <a:bodyPr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811115" y="3165301"/>
            <a:ext cx="4583113" cy="689525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93286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0066" y="1898650"/>
            <a:ext cx="10515599" cy="701675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55960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1311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73985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49889" y="2592569"/>
            <a:ext cx="5630885" cy="70167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9405" y="3252275"/>
            <a:ext cx="3396171" cy="1846732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678 555-0128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5624"/>
            <a:ext cx="5157787" cy="42108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23458"/>
            <a:ext cx="5157787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17908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23458"/>
            <a:ext cx="5183188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853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8110" y="1825624"/>
            <a:ext cx="5181600" cy="3929249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653212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1420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650" r:id="rId14"/>
    <p:sldLayoutId id="2147483660" r:id="rId15"/>
    <p:sldLayoutId id="2147483651" r:id="rId16"/>
    <p:sldLayoutId id="2147483661" r:id="rId17"/>
    <p:sldLayoutId id="2147483662" r:id="rId18"/>
    <p:sldLayoutId id="2147483652" r:id="rId19"/>
    <p:sldLayoutId id="2147483663" r:id="rId20"/>
    <p:sldLayoutId id="2147483665" r:id="rId21"/>
    <p:sldLayoutId id="2147483667" r:id="rId22"/>
    <p:sldLayoutId id="2147483668" r:id="rId23"/>
    <p:sldLayoutId id="2147483669" r:id="rId24"/>
    <p:sldLayoutId id="2147483670" r:id="rId25"/>
    <p:sldLayoutId id="2147483671" r:id="rId26"/>
    <p:sldLayoutId id="2147483673" r:id="rId27"/>
    <p:sldLayoutId id="2147483674" r:id="rId28"/>
    <p:sldLayoutId id="2147483664" r:id="rId29"/>
    <p:sldLayoutId id="2147483672" r:id="rId30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tdktalks.com/introductions-key-productive-network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a/2013/11/pillars-of-digital-leadership-series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lcast.ch/episode/episode-1-la-communication-travers-les-reseaux-sociaux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peoplematters.in/article/employer-branding-and-communication/is-technology-weakening-internal-communications-15180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hilosophicaldisquisitions.blogspot.com/2016/12/why-communication-is-needed-for-consent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que 7">
            <a:extLst>
              <a:ext uri="{FF2B5EF4-FFF2-40B4-BE49-F238E27FC236}">
                <a16:creationId xmlns:a16="http://schemas.microsoft.com/office/drawing/2014/main" id="{7B010AB1-345E-CE4A-87D0-ACDAB0A93672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plaqu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i="1" dirty="0">
                <a:cs typeface="Calibri"/>
              </a:rPr>
              <a:t>Student name’s: Saeed Ahmad: 2027769</a:t>
            </a:r>
            <a:endParaRPr lang="en-US" sz="3200" b="1" i="1" dirty="0"/>
          </a:p>
          <a:p>
            <a:pPr algn="ctr"/>
            <a:r>
              <a:rPr lang="en-US" sz="3200" b="1" i="1" dirty="0">
                <a:cs typeface="Calibri"/>
              </a:rPr>
              <a:t>                          Vanessa Hall: 2028757</a:t>
            </a:r>
          </a:p>
          <a:p>
            <a:pPr algn="ctr"/>
            <a:r>
              <a:rPr lang="en-US" sz="3200" b="1" i="1" dirty="0">
                <a:cs typeface="Calibri"/>
              </a:rPr>
              <a:t>                          </a:t>
            </a:r>
            <a:r>
              <a:rPr lang="en-US" sz="3200" b="1" i="1" dirty="0" err="1">
                <a:cs typeface="Calibri"/>
              </a:rPr>
              <a:t>Vasile</a:t>
            </a:r>
            <a:r>
              <a:rPr lang="en-US" sz="3200" b="1" i="1" dirty="0">
                <a:cs typeface="Calibri"/>
              </a:rPr>
              <a:t> Avram: 2025899</a:t>
            </a:r>
          </a:p>
          <a:p>
            <a:pPr algn="ctr"/>
            <a:r>
              <a:rPr lang="en-US" sz="3200" b="1" i="1" dirty="0">
                <a:cs typeface="Calibri"/>
              </a:rPr>
              <a:t>Module: Effective Team Working and communication.</a:t>
            </a:r>
          </a:p>
          <a:p>
            <a:pPr algn="ctr"/>
            <a:r>
              <a:rPr lang="en-US" sz="3200" b="1" i="1" dirty="0">
                <a:cs typeface="Calibri"/>
              </a:rPr>
              <a:t>Module Code:  BMSW4002</a:t>
            </a:r>
          </a:p>
          <a:p>
            <a:pPr algn="ctr"/>
            <a:r>
              <a:rPr lang="en-US" sz="3200" b="1" i="1" dirty="0">
                <a:cs typeface="Calibri"/>
              </a:rPr>
              <a:t>Assignment Title: Presentation – Strategies for Effective Communication in a Business Setting.</a:t>
            </a:r>
          </a:p>
          <a:p>
            <a:pPr algn="ctr"/>
            <a:r>
              <a:rPr lang="en-US" sz="3200" b="1" i="1" dirty="0">
                <a:cs typeface="Calibri"/>
              </a:rPr>
              <a:t>Lecturer: Richmond Lamptey</a:t>
            </a:r>
          </a:p>
        </p:txBody>
      </p:sp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andglass&#10;&#10;Description automatically generated">
            <a:extLst>
              <a:ext uri="{FF2B5EF4-FFF2-40B4-BE49-F238E27FC236}">
                <a16:creationId xmlns:a16="http://schemas.microsoft.com/office/drawing/2014/main" id="{42625DD2-FEA7-B441-80D7-A17D4E8E8A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902" r="2" b="6280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FF3A43-5DE1-4DA3-862F-5A102A0E46E6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Organizational communication has evolved tremendously in scope and complexity. </a:t>
            </a:r>
          </a:p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With the advent of corporations and administration, management theory has emerged.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chart&#10;&#10;Description automatically generated">
            <a:extLst>
              <a:ext uri="{FF2B5EF4-FFF2-40B4-BE49-F238E27FC236}">
                <a16:creationId xmlns:a16="http://schemas.microsoft.com/office/drawing/2014/main" id="{942F1472-3BEE-B04A-9A7B-23E5758400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265" b="233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D172E-A1C1-3C47-9566-599213A5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FFAAA-7BB7-F34D-BC14-3016570C6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60DDC9C-099C-8C4C-A6DD-60F5B9BF377C}"/>
              </a:ext>
            </a:extLst>
          </p:cNvPr>
          <p:cNvSpPr txBox="1"/>
          <p:nvPr/>
        </p:nvSpPr>
        <p:spPr>
          <a:xfrm>
            <a:off x="9900988" y="665794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esheninger.blogspot.ca/2013/11/pillars-of-digital-leadership-ser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717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83C46EC-0F8C-48F1-BE3F-551A1C385A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8" r="1" b="1"/>
          <a:stretch/>
        </p:blipFill>
        <p:spPr bwMode="auto">
          <a:xfrm>
            <a:off x="4650909" y="10"/>
            <a:ext cx="754109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C0ADD2-6573-460D-8176-DE5294A0B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Overview of ASDA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0E3E5F-B832-4BBF-973A-55358E60AD4A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Founded In 1965 by some locals from Yorkshire (Britain's North) 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 By market share, Asda is the UK's second-largest supermarket chain, accounting for 16.8%. 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Food, clothing, and other standard products including various financial services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In June 1999, Walmart obtained ASDA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The north and Wales are home for retail establishments.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4814AE-E2A2-4ACC-9828-E9173DBEA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91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648F22-E07D-4923-B137-7A7931531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External Stakeholder of ASDA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04A04C-AAD4-41E9-A331-F9C62E8164BC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Customers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Suppliers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Creditors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Competitors 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Pressure groups 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Local community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 The government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A4DC86-E1DB-4B5A-80BF-967D834D25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9" r="1" b="2782"/>
          <a:stretch/>
        </p:blipFill>
        <p:spPr>
          <a:xfrm>
            <a:off x="5448583" y="643467"/>
            <a:ext cx="5949128" cy="541019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3A4E4C-C03B-49F3-B1FB-170ADF014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493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C9ED395-5C5D-834C-A1C6-43EFF40732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4439" y="1309500"/>
            <a:ext cx="4789827" cy="4238998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16F97B9-23C6-4EF1-AED7-D5E3C26A6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096000" y="1142999"/>
            <a:ext cx="0" cy="45720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23FE4CD-8E2F-E345-8A4F-CB5F8F833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17734" y="2079152"/>
            <a:ext cx="4799456" cy="269969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553F6B-0894-1E48-BC87-1FC046A3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7633B-056C-A442-91BC-E887F1291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FF2785-BA54-1E4A-A801-768B1DC32119}"/>
              </a:ext>
            </a:extLst>
          </p:cNvPr>
          <p:cNvSpPr txBox="1"/>
          <p:nvPr/>
        </p:nvSpPr>
        <p:spPr>
          <a:xfrm>
            <a:off x="8632829" y="4578791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peoplematters.in/article/employer-branding-and-communication/is-technology-weakening-internal-communications-1518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F5C54A-A228-9041-86A4-EAE09068A768}"/>
              </a:ext>
            </a:extLst>
          </p:cNvPr>
          <p:cNvSpPr txBox="1"/>
          <p:nvPr/>
        </p:nvSpPr>
        <p:spPr>
          <a:xfrm>
            <a:off x="3153036" y="5348443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scolcast.ch/episode/episode-1-la-communication-travers-les-reseaux-sociaux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601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B48956-D5C0-49D8-98B9-7BC3D8AD77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492" r="2" b="14721"/>
          <a:stretch/>
        </p:blipFill>
        <p:spPr>
          <a:xfrm>
            <a:off x="4649234" y="10"/>
            <a:ext cx="3775438" cy="2634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99B770-1261-4D23-92AF-E57EF1AE90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2" r="1" b="1"/>
          <a:stretch/>
        </p:blipFill>
        <p:spPr>
          <a:xfrm>
            <a:off x="4649234" y="2634810"/>
            <a:ext cx="7537702" cy="421270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1BDC946-1BA5-44BE-A3AC-DBEFC3025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Different channels Of ASDA to communicate with Stakeholders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2A52D-0A58-471E-A10D-DC0DD7DE69F7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To stay in touch with its stakeholders, Asda employs a variety of communication strategies. 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Advertising campaigns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Email or phone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Social networking sites and the 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Official websites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3E9E79-C22A-407F-87A4-D20C0A30A4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517" r="-1" b="11747"/>
          <a:stretch/>
        </p:blipFill>
        <p:spPr>
          <a:xfrm>
            <a:off x="8424672" y="10"/>
            <a:ext cx="3776472" cy="264528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938E20-C64E-424A-AD48-F322E8BFB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6718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pPr lvl="0">
              <a:buSzPts val="1200"/>
              <a:tabLst>
                <a:tab pos="596900" algn="l"/>
                <a:tab pos="597535" algn="l"/>
              </a:tabLst>
            </a:pPr>
            <a:r>
              <a:rPr lang="en-US" sz="1100" b="1">
                <a:solidFill>
                  <a:schemeClr val="bg1"/>
                </a:solidFill>
                <a:effectLst/>
              </a:rPr>
              <a:t>The types of barriers that can prevent effective communication between the ASDA and their external stakeholders.</a:t>
            </a:r>
            <a:endParaRPr lang="en-US" sz="1100">
              <a:solidFill>
                <a:schemeClr val="bg1"/>
              </a:solidFill>
              <a:effectLst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E6A8F65-3459-49B5-8F4D-CBF42FC767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68235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358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The impact of effective communication on the organisation’s business process.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C68CD43-CE32-462F-9361-91A894E3A4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5178066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2728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1FD9FE6-5C99-0C4F-B11D-3ADDCB9CC5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14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79BA66-79F4-484B-BC91-285C044EF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A6AA38-810E-2C43-9F75-5CBB1B2AF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495508-DA68-004F-86DA-89C6CBB179B5}"/>
              </a:ext>
            </a:extLst>
          </p:cNvPr>
          <p:cNvSpPr txBox="1"/>
          <p:nvPr/>
        </p:nvSpPr>
        <p:spPr>
          <a:xfrm>
            <a:off x="9570770" y="6657945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philosophicaldisquisitions.blogspot.com/2016/12/why-communication-is-needed-for-conse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740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References: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D636F484-D0C5-43CF-A1D4-E1E4EF304A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6465634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5552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12</a:t>
            </a:fld>
            <a:endParaRPr lang="ru-RU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3DCE0AE5-B843-C642-8AF3-B6A1BAF068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1281222"/>
              </p:ext>
            </p:extLst>
          </p:nvPr>
        </p:nvGraphicFramePr>
        <p:xfrm>
          <a:off x="1184564" y="685800"/>
          <a:ext cx="9916824" cy="5456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679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340034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807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Saeed Ahmad - 2027769</a:t>
                      </a:r>
                    </a:p>
                    <a:p>
                      <a:r>
                        <a:rPr lang="en-GB" dirty="0"/>
                        <a:t>Vanessa Hall - 2028757</a:t>
                      </a:r>
                    </a:p>
                    <a:p>
                      <a:r>
                        <a:rPr lang="en-GB" dirty="0" err="1"/>
                        <a:t>Vasile</a:t>
                      </a:r>
                      <a:r>
                        <a:rPr lang="en-GB" dirty="0"/>
                        <a:t> Avram - 2025899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 and Communication and Understanding each other’s need’s.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Trying to find the time to get together and work. as we were all was busy with work and family and other Assignments.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 a timetable so we know when everyone is free.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8074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I would say 8 out 10 as we all gave it our best.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2118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2024DF7-0783-4549-86B7-A48B29FBA9C2}">
  <ds:schemaRefs>
    <ds:schemaRef ds:uri="6dc4bcd6-49db-4c07-9060-8acfc67cef9f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dcmitype/"/>
    <ds:schemaRef ds:uri="fb0879af-3eba-417a-a55a-ffe6dcd6ca77"/>
    <ds:schemaRef ds:uri="http://schemas.microsoft.com/sharepoint/v3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{5F1F201C-9A54-CA44-9F3D-BBC689BB27FE}tf10001120</Template>
  <TotalTime>235</TotalTime>
  <Words>635</Words>
  <Application>Microsoft Macintosh PowerPoint</Application>
  <PresentationFormat>Widescreen</PresentationFormat>
  <Paragraphs>97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Corbel</vt:lpstr>
      <vt:lpstr>Gill Sans MT</vt:lpstr>
      <vt:lpstr>Times New Roman</vt:lpstr>
      <vt:lpstr>Parcel</vt:lpstr>
      <vt:lpstr>PowerPoint Presentation</vt:lpstr>
      <vt:lpstr>Introduction</vt:lpstr>
      <vt:lpstr>PowerPoint Presentation</vt:lpstr>
      <vt:lpstr>Overview of ASDA</vt:lpstr>
      <vt:lpstr>External Stakeholder of ASDA</vt:lpstr>
      <vt:lpstr>PowerPoint Presentation</vt:lpstr>
      <vt:lpstr>Different channels Of ASDA to communicate with Stakeholders</vt:lpstr>
      <vt:lpstr>The types of barriers that can prevent effective communication between the ASDA and their external stakeholders.</vt:lpstr>
      <vt:lpstr>The impact of effective communication on the organisation’s business process.</vt:lpstr>
      <vt:lpstr>PowerPoint Presentation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Setting.</dc:title>
  <dc:creator>0419311017 - Shakawat Hossain</dc:creator>
  <cp:lastModifiedBy>Saeed Ahmad (2027769)</cp:lastModifiedBy>
  <cp:revision>6</cp:revision>
  <dcterms:created xsi:type="dcterms:W3CDTF">2021-11-18T18:34:21Z</dcterms:created>
  <dcterms:modified xsi:type="dcterms:W3CDTF">2021-11-23T10:16:41Z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