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56" r:id="rId5"/>
    <p:sldId id="451" r:id="rId6"/>
    <p:sldId id="452" r:id="rId7"/>
    <p:sldId id="456" r:id="rId8"/>
    <p:sldId id="457" r:id="rId9"/>
    <p:sldId id="458" r:id="rId10"/>
    <p:sldId id="459" r:id="rId11"/>
    <p:sldId id="453" r:id="rId12"/>
    <p:sldId id="454" r:id="rId13"/>
    <p:sldId id="455" r:id="rId1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961" autoAdjust="0"/>
  </p:normalViewPr>
  <p:slideViewPr>
    <p:cSldViewPr>
      <p:cViewPr varScale="1">
        <p:scale>
          <a:sx n="53" d="100"/>
          <a:sy n="53" d="100"/>
        </p:scale>
        <p:origin x="1660" y="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11/09/2019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5DF58F-8671-456E-AFAD-17BFC9F0FA41}" type="datetimeFigureOut">
              <a:rPr lang="en-GB" smtClean="0"/>
              <a:pPr/>
              <a:t>11/09/2019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83270C-3725-49C9-9AFB-E0CEEAD016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988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83270C-3725-49C9-9AFB-E0CEEAD016AD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1016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11/09/2019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11/09/2019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11/09/2019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11/09/2019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11/09/2019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11/09/2019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11/09/2019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11/09/2019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11/09/2019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11/09/2019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11/09/2019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8E8D67-9C04-4453-90A4-A7D6F5B3501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644893"/>
      </p:ext>
    </p:extLst>
  </p:cSld>
  <p:clrMapOvr>
    <a:masterClrMapping/>
  </p:clrMapOvr>
  <p:transition advClick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11/09/2019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Theory, Methods and Practice: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Critical Perspectives in Anthropology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Prof Bettina E. Schmidt 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CE3F4-EEF9-4478-A41E-1304AF9212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Digital and visual ethnography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68D66-C2FE-4D36-968E-9399AA7008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Reading</a:t>
            </a:r>
            <a:r>
              <a:rPr lang="en-GB" dirty="0"/>
              <a:t>:</a:t>
            </a:r>
          </a:p>
          <a:p>
            <a:r>
              <a:rPr lang="en-GB" dirty="0"/>
              <a:t>Pink, Sarah (ed.)  2013, </a:t>
            </a:r>
            <a:r>
              <a:rPr lang="en-GB" i="1" dirty="0"/>
              <a:t>Doing Visual Ethnography: Images, Media and representation in Research. 3</a:t>
            </a:r>
            <a:r>
              <a:rPr lang="en-GB" i="1" baseline="30000" dirty="0"/>
              <a:t>rd</a:t>
            </a:r>
            <a:r>
              <a:rPr lang="en-GB" i="1" dirty="0"/>
              <a:t> ed</a:t>
            </a:r>
            <a:r>
              <a:rPr lang="en-GB" dirty="0"/>
              <a:t>,  London: Sage.</a:t>
            </a:r>
          </a:p>
          <a:p>
            <a:r>
              <a:rPr lang="en-GB" u="sng" dirty="0"/>
              <a:t>Further reading: </a:t>
            </a:r>
          </a:p>
          <a:p>
            <a:r>
              <a:rPr lang="en-GB" dirty="0"/>
              <a:t>Douglas Harper, Talking about pictures: a case for photo elicitation. </a:t>
            </a:r>
            <a:r>
              <a:rPr lang="en-GB" i="1" dirty="0"/>
              <a:t>Visual Studies</a:t>
            </a:r>
            <a:endParaRPr lang="en-GB" dirty="0"/>
          </a:p>
          <a:p>
            <a:r>
              <a:rPr lang="en-GB" dirty="0"/>
              <a:t>Vol. 17, No. 1, 2002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8646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024EC3-5356-469D-913A-BF47FB8293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Doing visual ethnography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CD5D0-3408-4E2E-B878-CFA50466FA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Relationship between theory and method? </a:t>
            </a:r>
          </a:p>
        </p:txBody>
      </p:sp>
    </p:spTree>
    <p:extLst>
      <p:ext uri="{BB962C8B-B14F-4D97-AF65-F5344CB8AC3E}">
        <p14:creationId xmlns:p14="http://schemas.microsoft.com/office/powerpoint/2010/main" val="4555970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1B219-1B1C-456F-98A4-36D30D0208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556E0F-CCDB-41F0-8CA5-034AB60274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Historically, ethnographic use of the visual debated </a:t>
            </a:r>
          </a:p>
          <a:p>
            <a:pPr lvl="1"/>
            <a:r>
              <a:rPr lang="en-GB" dirty="0"/>
              <a:t>Whether visual images and recordings could usefully support the observational project </a:t>
            </a:r>
          </a:p>
          <a:p>
            <a:pPr lvl="1"/>
            <a:r>
              <a:rPr lang="en-GB" dirty="0"/>
              <a:t>Or</a:t>
            </a:r>
          </a:p>
          <a:p>
            <a:pPr lvl="1"/>
            <a:r>
              <a:rPr lang="en-GB" dirty="0"/>
              <a:t>Are too subjective, unrepresentative and </a:t>
            </a:r>
            <a:r>
              <a:rPr lang="en-GB" dirty="0" err="1"/>
              <a:t>unsyctematic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523028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C8A6D0-E419-465A-8CF8-B417DE6B64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10A7B2-743B-41FC-AC40-889BDEED6C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 the 1980s,  growing acceptance of photography and videos as research method</a:t>
            </a:r>
          </a:p>
          <a:p>
            <a:pPr lvl="1"/>
            <a:r>
              <a:rPr lang="en-GB" dirty="0"/>
              <a:t>Researcher's observation is supported by technology  </a:t>
            </a:r>
          </a:p>
          <a:p>
            <a:r>
              <a:rPr lang="en-GB" dirty="0"/>
              <a:t>-&gt; recognition of similarities between the </a:t>
            </a:r>
            <a:r>
              <a:rPr lang="en-GB" dirty="0" err="1"/>
              <a:t>constructedness</a:t>
            </a:r>
            <a:r>
              <a:rPr lang="en-GB" dirty="0"/>
              <a:t> and ‘fiction’ of film and written text</a:t>
            </a:r>
          </a:p>
          <a:p>
            <a:pPr lvl="1"/>
            <a:r>
              <a:rPr lang="en-GB" dirty="0"/>
              <a:t>&gt;film became accepted as form of ethnographic representation </a:t>
            </a:r>
          </a:p>
        </p:txBody>
      </p:sp>
    </p:spTree>
    <p:extLst>
      <p:ext uri="{BB962C8B-B14F-4D97-AF65-F5344CB8AC3E}">
        <p14:creationId xmlns:p14="http://schemas.microsoft.com/office/powerpoint/2010/main" val="15253479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C84C3-CF2A-4E5F-A162-A6B5824F6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37C8EB-B674-4E7A-9B80-E1D30BAACC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New forms of ethnographic filmmaking developed in the 1990s and early 2000s</a:t>
            </a:r>
          </a:p>
          <a:p>
            <a:r>
              <a:rPr lang="en-GB" dirty="0"/>
              <a:t>Senses became part of research agenda</a:t>
            </a:r>
          </a:p>
          <a:p>
            <a:pPr lvl="1"/>
            <a:r>
              <a:rPr lang="en-GB" dirty="0"/>
              <a:t>“… worlds of sounds, of feelings and of smells…” (Tim Ingold, 2011) </a:t>
            </a:r>
          </a:p>
        </p:txBody>
      </p:sp>
    </p:spTree>
    <p:extLst>
      <p:ext uri="{BB962C8B-B14F-4D97-AF65-F5344CB8AC3E}">
        <p14:creationId xmlns:p14="http://schemas.microsoft.com/office/powerpoint/2010/main" val="9548277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39BCE-B5C7-4965-B203-C404585A1C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A82B4E-B79D-4478-99FC-7A825C7988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Visual ethnography “as a way of being, knowing and learning” (p. 31)</a:t>
            </a:r>
          </a:p>
          <a:p>
            <a:r>
              <a:rPr lang="en-GB" dirty="0"/>
              <a:t>Camera and digital image constant presence today</a:t>
            </a:r>
          </a:p>
          <a:p>
            <a:r>
              <a:rPr lang="en-GB" dirty="0"/>
              <a:t>-&gt; part of our reality  </a:t>
            </a:r>
          </a:p>
        </p:txBody>
      </p:sp>
    </p:spTree>
    <p:extLst>
      <p:ext uri="{BB962C8B-B14F-4D97-AF65-F5344CB8AC3E}">
        <p14:creationId xmlns:p14="http://schemas.microsoft.com/office/powerpoint/2010/main" val="9462170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34794-BC7A-4E20-9DD0-AE8689DC68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Sarah Pink argues in favour of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CB7B0E-8738-4218-A76F-ACF23FB3FA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Abandoning the possibility of a purely objective social science</a:t>
            </a:r>
          </a:p>
          <a:p>
            <a:r>
              <a:rPr lang="en-GB" dirty="0"/>
              <a:t>Rejecting the idea that the written word is essentially a supervisor medium of ethnographic representation</a:t>
            </a:r>
          </a:p>
          <a:p>
            <a:r>
              <a:rPr lang="en-GB" dirty="0"/>
              <a:t>Instead: “images should be regarded as an equally meaningful element of ethnographic work” (p. 10)</a:t>
            </a:r>
          </a:p>
        </p:txBody>
      </p:sp>
    </p:spTree>
    <p:extLst>
      <p:ext uri="{BB962C8B-B14F-4D97-AF65-F5344CB8AC3E}">
        <p14:creationId xmlns:p14="http://schemas.microsoft.com/office/powerpoint/2010/main" val="13435727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A9F1AC-2C20-4F6A-82F0-B608097F1C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FB568-1524-41FA-B530-E98FB58C11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Visual images, objects or descriptions should be incorporated when appropriate, opportune or enlightening to do so</a:t>
            </a:r>
          </a:p>
          <a:p>
            <a:r>
              <a:rPr lang="en-GB" dirty="0"/>
              <a:t>Though: visual representations bear an important relationship to but cannot replace words in conventional theoretical discussion (p. 10)</a:t>
            </a:r>
          </a:p>
        </p:txBody>
      </p:sp>
    </p:spTree>
    <p:extLst>
      <p:ext uri="{BB962C8B-B14F-4D97-AF65-F5344CB8AC3E}">
        <p14:creationId xmlns:p14="http://schemas.microsoft.com/office/powerpoint/2010/main" val="39547136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72989-864F-4C1E-A8A2-657FD9244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Debate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E1BC2-E112-4B2C-8CD7-F0BBE7B1BF0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How can we assess visual images without knowing more about the context?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611018-E57B-4D89-9AA8-4B2B3C54893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How can we assess a situation without our senses? </a:t>
            </a:r>
          </a:p>
        </p:txBody>
      </p:sp>
    </p:spTree>
    <p:extLst>
      <p:ext uri="{BB962C8B-B14F-4D97-AF65-F5344CB8AC3E}">
        <p14:creationId xmlns:p14="http://schemas.microsoft.com/office/powerpoint/2010/main" val="76590075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1353</TotalTime>
  <Words>332</Words>
  <Application>Microsoft Office PowerPoint</Application>
  <PresentationFormat>On-screen Show (4:3)</PresentationFormat>
  <Paragraphs>34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Myriad Pro</vt:lpstr>
      <vt:lpstr>20140311PresentationUWTSDTemplate</vt:lpstr>
      <vt:lpstr>Theory, Methods and Practice: Critical Perspectives in Anthropology</vt:lpstr>
      <vt:lpstr>Digital and visual ethnography   </vt:lpstr>
      <vt:lpstr>Doing visual ethnography </vt:lpstr>
      <vt:lpstr>PowerPoint Presentation</vt:lpstr>
      <vt:lpstr>PowerPoint Presentation</vt:lpstr>
      <vt:lpstr>PowerPoint Presentation</vt:lpstr>
      <vt:lpstr>PowerPoint Presentation</vt:lpstr>
      <vt:lpstr>Sarah Pink argues in favour of </vt:lpstr>
      <vt:lpstr>PowerPoint Presentation</vt:lpstr>
      <vt:lpstr>Debate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Bettina Schmidt</cp:lastModifiedBy>
  <cp:revision>188</cp:revision>
  <cp:lastPrinted>2017-03-06T16:11:16Z</cp:lastPrinted>
  <dcterms:created xsi:type="dcterms:W3CDTF">2015-04-14T15:21:28Z</dcterms:created>
  <dcterms:modified xsi:type="dcterms:W3CDTF">2019-09-11T14:25:46Z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