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62" r:id="rId4"/>
    <p:sldId id="264" r:id="rId5"/>
    <p:sldId id="265" r:id="rId6"/>
    <p:sldId id="266" r:id="rId7"/>
    <p:sldId id="280" r:id="rId8"/>
    <p:sldId id="270" r:id="rId9"/>
    <p:sldId id="268" r:id="rId10"/>
    <p:sldId id="277" r:id="rId11"/>
    <p:sldId id="278" r:id="rId12"/>
    <p:sldId id="279" r:id="rId13"/>
    <p:sldId id="286" r:id="rId14"/>
    <p:sldId id="288" r:id="rId15"/>
    <p:sldId id="287" r:id="rId16"/>
    <p:sldId id="289" r:id="rId17"/>
    <p:sldId id="290" r:id="rId18"/>
    <p:sldId id="291" r:id="rId19"/>
    <p:sldId id="281" r:id="rId20"/>
    <p:sldId id="282" r:id="rId21"/>
    <p:sldId id="283" r:id="rId22"/>
    <p:sldId id="284" r:id="rId23"/>
    <p:sldId id="271" r:id="rId24"/>
    <p:sldId id="272" r:id="rId25"/>
    <p:sldId id="273" r:id="rId26"/>
    <p:sldId id="274" r:id="rId27"/>
    <p:sldId id="275" r:id="rId28"/>
    <p:sldId id="276" r:id="rId29"/>
    <p:sldId id="292" r:id="rId30"/>
    <p:sldId id="285" r:id="rId31"/>
    <p:sldId id="26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AE5C03-5F4E-43AE-A65B-6D0F186AE8CD}" v="32" dt="2026-01-13T23:25:01.2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108"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E5C6174A-B135-4A11-BF77-A05110BA63E2}"/>
    <pc:docChg chg="undo custSel addSld modSld sldOrd">
      <pc:chgData name="Besty Jose" userId="47a6efec-86cc-4a34-b886-028dba74405c" providerId="ADAL" clId="{E5C6174A-B135-4A11-BF77-A05110BA63E2}" dt="2026-01-13T23:25:01.241" v="922"/>
      <pc:docMkLst>
        <pc:docMk/>
      </pc:docMkLst>
      <pc:sldChg chg="addSp modSp mod ord modNotesTx">
        <pc:chgData name="Besty Jose" userId="47a6efec-86cc-4a34-b886-028dba74405c" providerId="ADAL" clId="{E5C6174A-B135-4A11-BF77-A05110BA63E2}" dt="2026-01-13T22:45:12.981" v="198" actId="14100"/>
        <pc:sldMkLst>
          <pc:docMk/>
          <pc:sldMk cId="2167725314" sldId="268"/>
        </pc:sldMkLst>
        <pc:spChg chg="mod">
          <ac:chgData name="Besty Jose" userId="47a6efec-86cc-4a34-b886-028dba74405c" providerId="ADAL" clId="{E5C6174A-B135-4A11-BF77-A05110BA63E2}" dt="2026-01-13T22:40:56.881" v="118" actId="122"/>
          <ac:spMkLst>
            <pc:docMk/>
            <pc:sldMk cId="2167725314" sldId="268"/>
            <ac:spMk id="2" creationId="{63626A56-CFD5-4C28-70C9-E2A5965FF2B0}"/>
          </ac:spMkLst>
        </pc:spChg>
        <pc:spChg chg="add mod">
          <ac:chgData name="Besty Jose" userId="47a6efec-86cc-4a34-b886-028dba74405c" providerId="ADAL" clId="{E5C6174A-B135-4A11-BF77-A05110BA63E2}" dt="2026-01-13T22:45:12.981" v="198" actId="14100"/>
          <ac:spMkLst>
            <pc:docMk/>
            <pc:sldMk cId="2167725314" sldId="268"/>
            <ac:spMk id="3" creationId="{4D7E58EC-CD69-BFEB-C8B6-A0E260665438}"/>
          </ac:spMkLst>
        </pc:spChg>
      </pc:sldChg>
      <pc:sldChg chg="modSp mod">
        <pc:chgData name="Besty Jose" userId="47a6efec-86cc-4a34-b886-028dba74405c" providerId="ADAL" clId="{E5C6174A-B135-4A11-BF77-A05110BA63E2}" dt="2026-01-13T22:44:27.834" v="187" actId="20577"/>
        <pc:sldMkLst>
          <pc:docMk/>
          <pc:sldMk cId="3100307632" sldId="271"/>
        </pc:sldMkLst>
        <pc:spChg chg="mod">
          <ac:chgData name="Besty Jose" userId="47a6efec-86cc-4a34-b886-028dba74405c" providerId="ADAL" clId="{E5C6174A-B135-4A11-BF77-A05110BA63E2}" dt="2026-01-13T22:44:27.834" v="187" actId="20577"/>
          <ac:spMkLst>
            <pc:docMk/>
            <pc:sldMk cId="3100307632" sldId="271"/>
            <ac:spMk id="2" creationId="{FE7A5B21-2448-6D27-ED32-59AB2114C960}"/>
          </ac:spMkLst>
        </pc:spChg>
      </pc:sldChg>
      <pc:sldChg chg="ord">
        <pc:chgData name="Besty Jose" userId="47a6efec-86cc-4a34-b886-028dba74405c" providerId="ADAL" clId="{E5C6174A-B135-4A11-BF77-A05110BA63E2}" dt="2026-01-13T22:41:17.365" v="120"/>
        <pc:sldMkLst>
          <pc:docMk/>
          <pc:sldMk cId="1247714755" sldId="277"/>
        </pc:sldMkLst>
      </pc:sldChg>
      <pc:sldChg chg="ord">
        <pc:chgData name="Besty Jose" userId="47a6efec-86cc-4a34-b886-028dba74405c" providerId="ADAL" clId="{E5C6174A-B135-4A11-BF77-A05110BA63E2}" dt="2026-01-13T22:41:20.342" v="122"/>
        <pc:sldMkLst>
          <pc:docMk/>
          <pc:sldMk cId="2598944089" sldId="278"/>
        </pc:sldMkLst>
      </pc:sldChg>
      <pc:sldChg chg="ord">
        <pc:chgData name="Besty Jose" userId="47a6efec-86cc-4a34-b886-028dba74405c" providerId="ADAL" clId="{E5C6174A-B135-4A11-BF77-A05110BA63E2}" dt="2026-01-13T22:41:24.255" v="124"/>
        <pc:sldMkLst>
          <pc:docMk/>
          <pc:sldMk cId="2885649603" sldId="279"/>
        </pc:sldMkLst>
      </pc:sldChg>
      <pc:sldChg chg="modSp mod">
        <pc:chgData name="Besty Jose" userId="47a6efec-86cc-4a34-b886-028dba74405c" providerId="ADAL" clId="{E5C6174A-B135-4A11-BF77-A05110BA63E2}" dt="2026-01-13T23:00:35.188" v="412" actId="5793"/>
        <pc:sldMkLst>
          <pc:docMk/>
          <pc:sldMk cId="157206139" sldId="281"/>
        </pc:sldMkLst>
        <pc:spChg chg="mod">
          <ac:chgData name="Besty Jose" userId="47a6efec-86cc-4a34-b886-028dba74405c" providerId="ADAL" clId="{E5C6174A-B135-4A11-BF77-A05110BA63E2}" dt="2026-01-13T23:00:35.188" v="412" actId="5793"/>
          <ac:spMkLst>
            <pc:docMk/>
            <pc:sldMk cId="157206139" sldId="281"/>
            <ac:spMk id="2" creationId="{3F0939CE-5AEF-001F-BCC8-DEED903B3C24}"/>
          </ac:spMkLst>
        </pc:spChg>
        <pc:graphicFrameChg chg="modGraphic">
          <ac:chgData name="Besty Jose" userId="47a6efec-86cc-4a34-b886-028dba74405c" providerId="ADAL" clId="{E5C6174A-B135-4A11-BF77-A05110BA63E2}" dt="2026-01-13T22:58:17.021" v="352" actId="20577"/>
          <ac:graphicFrameMkLst>
            <pc:docMk/>
            <pc:sldMk cId="157206139" sldId="281"/>
            <ac:graphicFrameMk id="5" creationId="{AD89C2C7-E3EF-F242-A9F6-FF49AC48C5BF}"/>
          </ac:graphicFrameMkLst>
        </pc:graphicFrameChg>
      </pc:sldChg>
      <pc:sldChg chg="modSp mod">
        <pc:chgData name="Besty Jose" userId="47a6efec-86cc-4a34-b886-028dba74405c" providerId="ADAL" clId="{E5C6174A-B135-4A11-BF77-A05110BA63E2}" dt="2026-01-13T22:59:02.192" v="377" actId="20577"/>
        <pc:sldMkLst>
          <pc:docMk/>
          <pc:sldMk cId="429928149" sldId="282"/>
        </pc:sldMkLst>
        <pc:spChg chg="mod">
          <ac:chgData name="Besty Jose" userId="47a6efec-86cc-4a34-b886-028dba74405c" providerId="ADAL" clId="{E5C6174A-B135-4A11-BF77-A05110BA63E2}" dt="2026-01-13T22:58:30.222" v="353" actId="20577"/>
          <ac:spMkLst>
            <pc:docMk/>
            <pc:sldMk cId="429928149" sldId="282"/>
            <ac:spMk id="2" creationId="{4F980608-BD06-873D-6E47-E886254E15C3}"/>
          </ac:spMkLst>
        </pc:spChg>
        <pc:spChg chg="mod">
          <ac:chgData name="Besty Jose" userId="47a6efec-86cc-4a34-b886-028dba74405c" providerId="ADAL" clId="{E5C6174A-B135-4A11-BF77-A05110BA63E2}" dt="2026-01-13T22:59:02.192" v="377" actId="20577"/>
          <ac:spMkLst>
            <pc:docMk/>
            <pc:sldMk cId="429928149" sldId="282"/>
            <ac:spMk id="3" creationId="{7BE6FA49-CC70-4A0C-7722-BDCB31077D08}"/>
          </ac:spMkLst>
        </pc:spChg>
      </pc:sldChg>
      <pc:sldChg chg="modSp mod">
        <pc:chgData name="Besty Jose" userId="47a6efec-86cc-4a34-b886-028dba74405c" providerId="ADAL" clId="{E5C6174A-B135-4A11-BF77-A05110BA63E2}" dt="2026-01-13T23:00:21.580" v="403" actId="20577"/>
        <pc:sldMkLst>
          <pc:docMk/>
          <pc:sldMk cId="277998954" sldId="283"/>
        </pc:sldMkLst>
        <pc:spChg chg="mod">
          <ac:chgData name="Besty Jose" userId="47a6efec-86cc-4a34-b886-028dba74405c" providerId="ADAL" clId="{E5C6174A-B135-4A11-BF77-A05110BA63E2}" dt="2026-01-13T23:00:21.580" v="403" actId="20577"/>
          <ac:spMkLst>
            <pc:docMk/>
            <pc:sldMk cId="277998954" sldId="283"/>
            <ac:spMk id="2" creationId="{5D488C15-23A4-47C5-EF16-C3497A00F53F}"/>
          </ac:spMkLst>
        </pc:spChg>
        <pc:spChg chg="mod">
          <ac:chgData name="Besty Jose" userId="47a6efec-86cc-4a34-b886-028dba74405c" providerId="ADAL" clId="{E5C6174A-B135-4A11-BF77-A05110BA63E2}" dt="2026-01-13T22:59:32.790" v="400" actId="20577"/>
          <ac:spMkLst>
            <pc:docMk/>
            <pc:sldMk cId="277998954" sldId="283"/>
            <ac:spMk id="3" creationId="{EB83B0D8-53B4-465E-8C02-319E18FB2BA1}"/>
          </ac:spMkLst>
        </pc:spChg>
      </pc:sldChg>
      <pc:sldChg chg="modSp mod">
        <pc:chgData name="Besty Jose" userId="47a6efec-86cc-4a34-b886-028dba74405c" providerId="ADAL" clId="{E5C6174A-B135-4A11-BF77-A05110BA63E2}" dt="2026-01-13T22:59:56.227" v="402" actId="20577"/>
        <pc:sldMkLst>
          <pc:docMk/>
          <pc:sldMk cId="1836350196" sldId="284"/>
        </pc:sldMkLst>
        <pc:spChg chg="mod">
          <ac:chgData name="Besty Jose" userId="47a6efec-86cc-4a34-b886-028dba74405c" providerId="ADAL" clId="{E5C6174A-B135-4A11-BF77-A05110BA63E2}" dt="2026-01-13T22:59:56.227" v="402" actId="20577"/>
          <ac:spMkLst>
            <pc:docMk/>
            <pc:sldMk cId="1836350196" sldId="284"/>
            <ac:spMk id="2" creationId="{4ED06F58-1316-9E4D-3B6B-D318828854BE}"/>
          </ac:spMkLst>
        </pc:spChg>
      </pc:sldChg>
      <pc:sldChg chg="modSp mod ord">
        <pc:chgData name="Besty Jose" userId="47a6efec-86cc-4a34-b886-028dba74405c" providerId="ADAL" clId="{E5C6174A-B135-4A11-BF77-A05110BA63E2}" dt="2026-01-13T22:43:30.858" v="165"/>
        <pc:sldMkLst>
          <pc:docMk/>
          <pc:sldMk cId="43973236" sldId="286"/>
        </pc:sldMkLst>
        <pc:spChg chg="mod">
          <ac:chgData name="Besty Jose" userId="47a6efec-86cc-4a34-b886-028dba74405c" providerId="ADAL" clId="{E5C6174A-B135-4A11-BF77-A05110BA63E2}" dt="2026-01-13T22:43:25.049" v="163" actId="20577"/>
          <ac:spMkLst>
            <pc:docMk/>
            <pc:sldMk cId="43973236" sldId="286"/>
            <ac:spMk id="2" creationId="{9A1110FD-2958-BAF5-BA7E-6B0180E1BD56}"/>
          </ac:spMkLst>
        </pc:spChg>
        <pc:graphicFrameChg chg="mod modGraphic">
          <ac:chgData name="Besty Jose" userId="47a6efec-86cc-4a34-b886-028dba74405c" providerId="ADAL" clId="{E5C6174A-B135-4A11-BF77-A05110BA63E2}" dt="2026-01-13T22:42:58.935" v="159" actId="20577"/>
          <ac:graphicFrameMkLst>
            <pc:docMk/>
            <pc:sldMk cId="43973236" sldId="286"/>
            <ac:graphicFrameMk id="5" creationId="{45308EC7-C886-E5E9-4441-844CA040DA2A}"/>
          </ac:graphicFrameMkLst>
        </pc:graphicFrameChg>
      </pc:sldChg>
      <pc:sldChg chg="addSp delSp modSp new mod setBg">
        <pc:chgData name="Besty Jose" userId="47a6efec-86cc-4a34-b886-028dba74405c" providerId="ADAL" clId="{E5C6174A-B135-4A11-BF77-A05110BA63E2}" dt="2026-01-13T23:04:11.498" v="458" actId="1076"/>
        <pc:sldMkLst>
          <pc:docMk/>
          <pc:sldMk cId="325092729" sldId="287"/>
        </pc:sldMkLst>
        <pc:spChg chg="mod">
          <ac:chgData name="Besty Jose" userId="47a6efec-86cc-4a34-b886-028dba74405c" providerId="ADAL" clId="{E5C6174A-B135-4A11-BF77-A05110BA63E2}" dt="2026-01-13T22:43:35.657" v="167" actId="20577"/>
          <ac:spMkLst>
            <pc:docMk/>
            <pc:sldMk cId="325092729" sldId="287"/>
            <ac:spMk id="2" creationId="{5BBF8C3F-D59A-2C1A-CE42-5F05701B7DE1}"/>
          </ac:spMkLst>
        </pc:spChg>
        <pc:spChg chg="add del mod">
          <ac:chgData name="Besty Jose" userId="47a6efec-86cc-4a34-b886-028dba74405c" providerId="ADAL" clId="{E5C6174A-B135-4A11-BF77-A05110BA63E2}" dt="2026-01-13T22:22:11.884" v="47" actId="26606"/>
          <ac:spMkLst>
            <pc:docMk/>
            <pc:sldMk cId="325092729" sldId="287"/>
            <ac:spMk id="3" creationId="{67BB48CE-1DDC-322B-C32F-B23A167B16E9}"/>
          </ac:spMkLst>
        </pc:spChg>
        <pc:spChg chg="add">
          <ac:chgData name="Besty Jose" userId="47a6efec-86cc-4a34-b886-028dba74405c" providerId="ADAL" clId="{E5C6174A-B135-4A11-BF77-A05110BA63E2}" dt="2026-01-13T22:22:11.884" v="47" actId="26606"/>
          <ac:spMkLst>
            <pc:docMk/>
            <pc:sldMk cId="325092729" sldId="287"/>
            <ac:spMk id="9" creationId="{BACC6370-2D7E-4714-9D71-7542949D7D5D}"/>
          </ac:spMkLst>
        </pc:spChg>
        <pc:spChg chg="add">
          <ac:chgData name="Besty Jose" userId="47a6efec-86cc-4a34-b886-028dba74405c" providerId="ADAL" clId="{E5C6174A-B135-4A11-BF77-A05110BA63E2}" dt="2026-01-13T22:22:11.884" v="47" actId="26606"/>
          <ac:spMkLst>
            <pc:docMk/>
            <pc:sldMk cId="325092729" sldId="287"/>
            <ac:spMk id="11" creationId="{256B2C21-A230-48C0-8DF1-C46611373C44}"/>
          </ac:spMkLst>
        </pc:spChg>
        <pc:spChg chg="add">
          <ac:chgData name="Besty Jose" userId="47a6efec-86cc-4a34-b886-028dba74405c" providerId="ADAL" clId="{E5C6174A-B135-4A11-BF77-A05110BA63E2}" dt="2026-01-13T22:22:11.884" v="47" actId="26606"/>
          <ac:spMkLst>
            <pc:docMk/>
            <pc:sldMk cId="325092729" sldId="287"/>
            <ac:spMk id="13" creationId="{3847E18C-932D-4C95-AABA-FEC7C9499AD7}"/>
          </ac:spMkLst>
        </pc:spChg>
        <pc:spChg chg="add">
          <ac:chgData name="Besty Jose" userId="47a6efec-86cc-4a34-b886-028dba74405c" providerId="ADAL" clId="{E5C6174A-B135-4A11-BF77-A05110BA63E2}" dt="2026-01-13T22:22:11.884" v="47" actId="26606"/>
          <ac:spMkLst>
            <pc:docMk/>
            <pc:sldMk cId="325092729" sldId="287"/>
            <ac:spMk id="15" creationId="{3150CB11-0C61-439E-910F-5787759E72A0}"/>
          </ac:spMkLst>
        </pc:spChg>
        <pc:spChg chg="add">
          <ac:chgData name="Besty Jose" userId="47a6efec-86cc-4a34-b886-028dba74405c" providerId="ADAL" clId="{E5C6174A-B135-4A11-BF77-A05110BA63E2}" dt="2026-01-13T22:22:11.884" v="47" actId="26606"/>
          <ac:spMkLst>
            <pc:docMk/>
            <pc:sldMk cId="325092729" sldId="287"/>
            <ac:spMk id="17" creationId="{43F8A58B-5155-44CE-A5FF-7647B47D0A7A}"/>
          </ac:spMkLst>
        </pc:spChg>
        <pc:spChg chg="add">
          <ac:chgData name="Besty Jose" userId="47a6efec-86cc-4a34-b886-028dba74405c" providerId="ADAL" clId="{E5C6174A-B135-4A11-BF77-A05110BA63E2}" dt="2026-01-13T22:22:11.884" v="47" actId="26606"/>
          <ac:spMkLst>
            <pc:docMk/>
            <pc:sldMk cId="325092729" sldId="287"/>
            <ac:spMk id="19" creationId="{443F2ACA-E6D6-4028-82DD-F03C262D5DE6}"/>
          </ac:spMkLst>
        </pc:spChg>
        <pc:graphicFrameChg chg="add del">
          <ac:chgData name="Besty Jose" userId="47a6efec-86cc-4a34-b886-028dba74405c" providerId="ADAL" clId="{E5C6174A-B135-4A11-BF77-A05110BA63E2}" dt="2026-01-13T22:22:11.861" v="46" actId="26606"/>
          <ac:graphicFrameMkLst>
            <pc:docMk/>
            <pc:sldMk cId="325092729" sldId="287"/>
            <ac:graphicFrameMk id="5" creationId="{3422C138-E077-2F19-5B25-46DF9FFB115B}"/>
          </ac:graphicFrameMkLst>
        </pc:graphicFrameChg>
        <pc:graphicFrameChg chg="add mod">
          <ac:chgData name="Besty Jose" userId="47a6efec-86cc-4a34-b886-028dba74405c" providerId="ADAL" clId="{E5C6174A-B135-4A11-BF77-A05110BA63E2}" dt="2026-01-13T23:04:11.498" v="458" actId="1076"/>
          <ac:graphicFrameMkLst>
            <pc:docMk/>
            <pc:sldMk cId="325092729" sldId="287"/>
            <ac:graphicFrameMk id="8" creationId="{94382B94-388D-7337-9A2B-11908587BD29}"/>
          </ac:graphicFrameMkLst>
        </pc:graphicFrameChg>
        <pc:picChg chg="add mod">
          <ac:chgData name="Besty Jose" userId="47a6efec-86cc-4a34-b886-028dba74405c" providerId="ADAL" clId="{E5C6174A-B135-4A11-BF77-A05110BA63E2}" dt="2026-01-13T23:04:04.318" v="457"/>
          <ac:picMkLst>
            <pc:docMk/>
            <pc:sldMk cId="325092729" sldId="287"/>
            <ac:picMk id="4" creationId="{A0F3652E-4642-4560-1B75-45854B5EE5E6}"/>
          </ac:picMkLst>
        </pc:picChg>
        <pc:picChg chg="add del">
          <ac:chgData name="Besty Jose" userId="47a6efec-86cc-4a34-b886-028dba74405c" providerId="ADAL" clId="{E5C6174A-B135-4A11-BF77-A05110BA63E2}" dt="2026-01-13T22:22:11.861" v="46" actId="26606"/>
          <ac:picMkLst>
            <pc:docMk/>
            <pc:sldMk cId="325092729" sldId="287"/>
            <ac:picMk id="6" creationId="{CA31B4A3-95E0-E588-914C-C86E4FB485B0}"/>
          </ac:picMkLst>
        </pc:picChg>
      </pc:sldChg>
      <pc:sldChg chg="addSp delSp modSp new mod setBg addAnim setClrOvrMap">
        <pc:chgData name="Besty Jose" userId="47a6efec-86cc-4a34-b886-028dba74405c" providerId="ADAL" clId="{E5C6174A-B135-4A11-BF77-A05110BA63E2}" dt="2026-01-13T22:21:31.473" v="18"/>
        <pc:sldMkLst>
          <pc:docMk/>
          <pc:sldMk cId="2522860757" sldId="288"/>
        </pc:sldMkLst>
        <pc:spChg chg="mod">
          <ac:chgData name="Besty Jose" userId="47a6efec-86cc-4a34-b886-028dba74405c" providerId="ADAL" clId="{E5C6174A-B135-4A11-BF77-A05110BA63E2}" dt="2026-01-13T22:21:31.471" v="17" actId="26606"/>
          <ac:spMkLst>
            <pc:docMk/>
            <pc:sldMk cId="2522860757" sldId="288"/>
            <ac:spMk id="2" creationId="{D3C6CA0D-079F-878C-B1A3-B4762B91C62A}"/>
          </ac:spMkLst>
        </pc:spChg>
        <pc:spChg chg="del">
          <ac:chgData name="Besty Jose" userId="47a6efec-86cc-4a34-b886-028dba74405c" providerId="ADAL" clId="{E5C6174A-B135-4A11-BF77-A05110BA63E2}" dt="2026-01-13T22:21:25.207" v="16" actId="478"/>
          <ac:spMkLst>
            <pc:docMk/>
            <pc:sldMk cId="2522860757" sldId="288"/>
            <ac:spMk id="3" creationId="{6E5B0672-90D4-41D6-5525-E718269D8680}"/>
          </ac:spMkLst>
        </pc:spChg>
        <pc:spChg chg="add">
          <ac:chgData name="Besty Jose" userId="47a6efec-86cc-4a34-b886-028dba74405c" providerId="ADAL" clId="{E5C6174A-B135-4A11-BF77-A05110BA63E2}" dt="2026-01-13T22:21:31.471" v="17" actId="26606"/>
          <ac:spMkLst>
            <pc:docMk/>
            <pc:sldMk cId="2522860757" sldId="288"/>
            <ac:spMk id="7" creationId="{66B332A4-D438-4773-A77F-5ED49A448D9D}"/>
          </ac:spMkLst>
        </pc:spChg>
        <pc:spChg chg="add">
          <ac:chgData name="Besty Jose" userId="47a6efec-86cc-4a34-b886-028dba74405c" providerId="ADAL" clId="{E5C6174A-B135-4A11-BF77-A05110BA63E2}" dt="2026-01-13T22:21:31.471" v="17" actId="26606"/>
          <ac:spMkLst>
            <pc:docMk/>
            <pc:sldMk cId="2522860757" sldId="288"/>
            <ac:spMk id="9" creationId="{DF9AD32D-FF05-44F4-BD4D-9CEE89B71EB9}"/>
          </ac:spMkLst>
        </pc:spChg>
      </pc:sldChg>
      <pc:sldChg chg="addSp delSp modSp new mod setBg">
        <pc:chgData name="Besty Jose" userId="47a6efec-86cc-4a34-b886-028dba74405c" providerId="ADAL" clId="{E5C6174A-B135-4A11-BF77-A05110BA63E2}" dt="2026-01-13T23:04:30.380" v="462" actId="1076"/>
        <pc:sldMkLst>
          <pc:docMk/>
          <pc:sldMk cId="4248438421" sldId="289"/>
        </pc:sldMkLst>
        <pc:spChg chg="mod">
          <ac:chgData name="Besty Jose" userId="47a6efec-86cc-4a34-b886-028dba74405c" providerId="ADAL" clId="{E5C6174A-B135-4A11-BF77-A05110BA63E2}" dt="2026-01-13T22:49:48.831" v="247" actId="26606"/>
          <ac:spMkLst>
            <pc:docMk/>
            <pc:sldMk cId="4248438421" sldId="289"/>
            <ac:spMk id="2" creationId="{D6FA2526-658E-76B1-A192-4A519611F146}"/>
          </ac:spMkLst>
        </pc:spChg>
        <pc:spChg chg="del mod">
          <ac:chgData name="Besty Jose" userId="47a6efec-86cc-4a34-b886-028dba74405c" providerId="ADAL" clId="{E5C6174A-B135-4A11-BF77-A05110BA63E2}" dt="2026-01-13T22:49:48.831" v="247" actId="26606"/>
          <ac:spMkLst>
            <pc:docMk/>
            <pc:sldMk cId="4248438421" sldId="289"/>
            <ac:spMk id="3" creationId="{553CF704-97E1-CFCB-DD0F-251D39B6B3DF}"/>
          </ac:spMkLst>
        </pc:spChg>
        <pc:spChg chg="add">
          <ac:chgData name="Besty Jose" userId="47a6efec-86cc-4a34-b886-028dba74405c" providerId="ADAL" clId="{E5C6174A-B135-4A11-BF77-A05110BA63E2}" dt="2026-01-13T22:49:48.831" v="247" actId="26606"/>
          <ac:spMkLst>
            <pc:docMk/>
            <pc:sldMk cId="4248438421" sldId="289"/>
            <ac:spMk id="9" creationId="{53B021B3-DE93-4AB7-8A18-CF5F1CED88B8}"/>
          </ac:spMkLst>
        </pc:spChg>
        <pc:spChg chg="add">
          <ac:chgData name="Besty Jose" userId="47a6efec-86cc-4a34-b886-028dba74405c" providerId="ADAL" clId="{E5C6174A-B135-4A11-BF77-A05110BA63E2}" dt="2026-01-13T22:49:48.831" v="247" actId="26606"/>
          <ac:spMkLst>
            <pc:docMk/>
            <pc:sldMk cId="4248438421" sldId="289"/>
            <ac:spMk id="11" creationId="{52D502E5-F6B4-4D58-B4AE-FC466FF15EE8}"/>
          </ac:spMkLst>
        </pc:spChg>
        <pc:spChg chg="add">
          <ac:chgData name="Besty Jose" userId="47a6efec-86cc-4a34-b886-028dba74405c" providerId="ADAL" clId="{E5C6174A-B135-4A11-BF77-A05110BA63E2}" dt="2026-01-13T22:49:48.831" v="247" actId="26606"/>
          <ac:spMkLst>
            <pc:docMk/>
            <pc:sldMk cId="4248438421" sldId="289"/>
            <ac:spMk id="13" creationId="{9DECDBF4-02B6-4BB4-B65B-B8107AD6A9E8}"/>
          </ac:spMkLst>
        </pc:spChg>
        <pc:graphicFrameChg chg="add mod">
          <ac:chgData name="Besty Jose" userId="47a6efec-86cc-4a34-b886-028dba74405c" providerId="ADAL" clId="{E5C6174A-B135-4A11-BF77-A05110BA63E2}" dt="2026-01-13T23:04:30.380" v="462" actId="1076"/>
          <ac:graphicFrameMkLst>
            <pc:docMk/>
            <pc:sldMk cId="4248438421" sldId="289"/>
            <ac:graphicFrameMk id="5" creationId="{73D38F85-D212-153A-18DD-93389D5A0A0D}"/>
          </ac:graphicFrameMkLst>
        </pc:graphicFrameChg>
        <pc:picChg chg="add mod">
          <ac:chgData name="Besty Jose" userId="47a6efec-86cc-4a34-b886-028dba74405c" providerId="ADAL" clId="{E5C6174A-B135-4A11-BF77-A05110BA63E2}" dt="2026-01-13T23:04:25.586" v="461" actId="14100"/>
          <ac:picMkLst>
            <pc:docMk/>
            <pc:sldMk cId="4248438421" sldId="289"/>
            <ac:picMk id="4" creationId="{5B2D6D3B-C45D-5060-FA40-DF301E823FEA}"/>
          </ac:picMkLst>
        </pc:picChg>
      </pc:sldChg>
      <pc:sldChg chg="addSp delSp modSp new mod setBg">
        <pc:chgData name="Besty Jose" userId="47a6efec-86cc-4a34-b886-028dba74405c" providerId="ADAL" clId="{E5C6174A-B135-4A11-BF77-A05110BA63E2}" dt="2026-01-13T23:04:51.302" v="467" actId="14100"/>
        <pc:sldMkLst>
          <pc:docMk/>
          <pc:sldMk cId="3544383532" sldId="290"/>
        </pc:sldMkLst>
        <pc:spChg chg="mod">
          <ac:chgData name="Besty Jose" userId="47a6efec-86cc-4a34-b886-028dba74405c" providerId="ADAL" clId="{E5C6174A-B135-4A11-BF77-A05110BA63E2}" dt="2026-01-13T22:51:12.858" v="284" actId="26606"/>
          <ac:spMkLst>
            <pc:docMk/>
            <pc:sldMk cId="3544383532" sldId="290"/>
            <ac:spMk id="2" creationId="{49621012-5D93-AF63-FE4E-B88E5C526F57}"/>
          </ac:spMkLst>
        </pc:spChg>
        <pc:spChg chg="del">
          <ac:chgData name="Besty Jose" userId="47a6efec-86cc-4a34-b886-028dba74405c" providerId="ADAL" clId="{E5C6174A-B135-4A11-BF77-A05110BA63E2}" dt="2026-01-13T22:51:01.839" v="283"/>
          <ac:spMkLst>
            <pc:docMk/>
            <pc:sldMk cId="3544383532" sldId="290"/>
            <ac:spMk id="3" creationId="{45E136FE-2792-4510-149A-8943B17D910A}"/>
          </ac:spMkLst>
        </pc:spChg>
        <pc:spChg chg="add del mod">
          <ac:chgData name="Besty Jose" userId="47a6efec-86cc-4a34-b886-028dba74405c" providerId="ADAL" clId="{E5C6174A-B135-4A11-BF77-A05110BA63E2}" dt="2026-01-13T22:51:12.858" v="284" actId="26606"/>
          <ac:spMkLst>
            <pc:docMk/>
            <pc:sldMk cId="3544383532" sldId="290"/>
            <ac:spMk id="4" creationId="{78A16E53-B7FC-6652-1AFD-4C9328EA7B69}"/>
          </ac:spMkLst>
        </pc:spChg>
        <pc:spChg chg="add mod">
          <ac:chgData name="Besty Jose" userId="47a6efec-86cc-4a34-b886-028dba74405c" providerId="ADAL" clId="{E5C6174A-B135-4A11-BF77-A05110BA63E2}" dt="2026-01-13T23:04:47.999" v="466" actId="1076"/>
          <ac:spMkLst>
            <pc:docMk/>
            <pc:sldMk cId="3544383532" sldId="290"/>
            <ac:spMk id="5" creationId="{EF00C2CF-AAEC-0E95-728C-3002C5B16D9D}"/>
          </ac:spMkLst>
        </pc:spChg>
        <pc:spChg chg="add">
          <ac:chgData name="Besty Jose" userId="47a6efec-86cc-4a34-b886-028dba74405c" providerId="ADAL" clId="{E5C6174A-B135-4A11-BF77-A05110BA63E2}" dt="2026-01-13T22:51:12.858" v="284" actId="26606"/>
          <ac:spMkLst>
            <pc:docMk/>
            <pc:sldMk cId="3544383532" sldId="290"/>
            <ac:spMk id="10" creationId="{9DBC8166-481C-4473-95F5-9A5B9073B7F1}"/>
          </ac:spMkLst>
        </pc:spChg>
        <pc:spChg chg="add">
          <ac:chgData name="Besty Jose" userId="47a6efec-86cc-4a34-b886-028dba74405c" providerId="ADAL" clId="{E5C6174A-B135-4A11-BF77-A05110BA63E2}" dt="2026-01-13T22:51:12.858" v="284" actId="26606"/>
          <ac:spMkLst>
            <pc:docMk/>
            <pc:sldMk cId="3544383532" sldId="290"/>
            <ac:spMk id="12" creationId="{A5A5CE6E-90AF-4D43-A014-1F9EC83EB93D}"/>
          </ac:spMkLst>
        </pc:spChg>
        <pc:graphicFrameChg chg="add mod modGraphic">
          <ac:chgData name="Besty Jose" userId="47a6efec-86cc-4a34-b886-028dba74405c" providerId="ADAL" clId="{E5C6174A-B135-4A11-BF77-A05110BA63E2}" dt="2026-01-13T23:04:41.767" v="464" actId="1076"/>
          <ac:graphicFrameMkLst>
            <pc:docMk/>
            <pc:sldMk cId="3544383532" sldId="290"/>
            <ac:graphicFrameMk id="6" creationId="{75E24791-6CDB-89AE-ACA2-660A8630EBD9}"/>
          </ac:graphicFrameMkLst>
        </pc:graphicFrameChg>
        <pc:picChg chg="add mod">
          <ac:chgData name="Besty Jose" userId="47a6efec-86cc-4a34-b886-028dba74405c" providerId="ADAL" clId="{E5C6174A-B135-4A11-BF77-A05110BA63E2}" dt="2026-01-13T23:04:51.302" v="467" actId="14100"/>
          <ac:picMkLst>
            <pc:docMk/>
            <pc:sldMk cId="3544383532" sldId="290"/>
            <ac:picMk id="7" creationId="{F1587557-A469-8F57-946D-6BD388A71624}"/>
          </ac:picMkLst>
        </pc:picChg>
      </pc:sldChg>
      <pc:sldChg chg="addSp delSp modSp new mod setBg">
        <pc:chgData name="Besty Jose" userId="47a6efec-86cc-4a34-b886-028dba74405c" providerId="ADAL" clId="{E5C6174A-B135-4A11-BF77-A05110BA63E2}" dt="2026-01-13T23:05:08.528" v="469" actId="1076"/>
        <pc:sldMkLst>
          <pc:docMk/>
          <pc:sldMk cId="3255220864" sldId="291"/>
        </pc:sldMkLst>
        <pc:spChg chg="mod">
          <ac:chgData name="Besty Jose" userId="47a6efec-86cc-4a34-b886-028dba74405c" providerId="ADAL" clId="{E5C6174A-B135-4A11-BF77-A05110BA63E2}" dt="2026-01-13T23:03:39.604" v="456" actId="26606"/>
          <ac:spMkLst>
            <pc:docMk/>
            <pc:sldMk cId="3255220864" sldId="291"/>
            <ac:spMk id="2" creationId="{DE8E2E74-989A-AF17-EE7E-11200429E4FE}"/>
          </ac:spMkLst>
        </pc:spChg>
        <pc:spChg chg="del mod">
          <ac:chgData name="Besty Jose" userId="47a6efec-86cc-4a34-b886-028dba74405c" providerId="ADAL" clId="{E5C6174A-B135-4A11-BF77-A05110BA63E2}" dt="2026-01-13T23:03:39.604" v="456" actId="26606"/>
          <ac:spMkLst>
            <pc:docMk/>
            <pc:sldMk cId="3255220864" sldId="291"/>
            <ac:spMk id="3" creationId="{BF11D975-FCE0-4F86-6F2E-432B4341FBEC}"/>
          </ac:spMkLst>
        </pc:spChg>
        <pc:spChg chg="add">
          <ac:chgData name="Besty Jose" userId="47a6efec-86cc-4a34-b886-028dba74405c" providerId="ADAL" clId="{E5C6174A-B135-4A11-BF77-A05110BA63E2}" dt="2026-01-13T23:03:39.604" v="456" actId="26606"/>
          <ac:spMkLst>
            <pc:docMk/>
            <pc:sldMk cId="3255220864" sldId="291"/>
            <ac:spMk id="9" creationId="{53B021B3-DE93-4AB7-8A18-CF5F1CED88B8}"/>
          </ac:spMkLst>
        </pc:spChg>
        <pc:spChg chg="add">
          <ac:chgData name="Besty Jose" userId="47a6efec-86cc-4a34-b886-028dba74405c" providerId="ADAL" clId="{E5C6174A-B135-4A11-BF77-A05110BA63E2}" dt="2026-01-13T23:03:39.604" v="456" actId="26606"/>
          <ac:spMkLst>
            <pc:docMk/>
            <pc:sldMk cId="3255220864" sldId="291"/>
            <ac:spMk id="11" creationId="{52D502E5-F6B4-4D58-B4AE-FC466FF15EE8}"/>
          </ac:spMkLst>
        </pc:spChg>
        <pc:spChg chg="add">
          <ac:chgData name="Besty Jose" userId="47a6efec-86cc-4a34-b886-028dba74405c" providerId="ADAL" clId="{E5C6174A-B135-4A11-BF77-A05110BA63E2}" dt="2026-01-13T23:03:39.604" v="456" actId="26606"/>
          <ac:spMkLst>
            <pc:docMk/>
            <pc:sldMk cId="3255220864" sldId="291"/>
            <ac:spMk id="13" creationId="{9DECDBF4-02B6-4BB4-B65B-B8107AD6A9E8}"/>
          </ac:spMkLst>
        </pc:spChg>
        <pc:graphicFrameChg chg="add mod">
          <ac:chgData name="Besty Jose" userId="47a6efec-86cc-4a34-b886-028dba74405c" providerId="ADAL" clId="{E5C6174A-B135-4A11-BF77-A05110BA63E2}" dt="2026-01-13T23:05:08.528" v="469" actId="1076"/>
          <ac:graphicFrameMkLst>
            <pc:docMk/>
            <pc:sldMk cId="3255220864" sldId="291"/>
            <ac:graphicFrameMk id="5" creationId="{36A08C75-678E-D857-AD5B-94B4D261E330}"/>
          </ac:graphicFrameMkLst>
        </pc:graphicFrameChg>
        <pc:picChg chg="add mod">
          <ac:chgData name="Besty Jose" userId="47a6efec-86cc-4a34-b886-028dba74405c" providerId="ADAL" clId="{E5C6174A-B135-4A11-BF77-A05110BA63E2}" dt="2026-01-13T23:04:57.751" v="468"/>
          <ac:picMkLst>
            <pc:docMk/>
            <pc:sldMk cId="3255220864" sldId="291"/>
            <ac:picMk id="4" creationId="{098F50B9-E686-0638-5593-0847D71122F7}"/>
          </ac:picMkLst>
        </pc:picChg>
      </pc:sldChg>
      <pc:sldChg chg="addSp delSp modSp new mod setBg">
        <pc:chgData name="Besty Jose" userId="47a6efec-86cc-4a34-b886-028dba74405c" providerId="ADAL" clId="{E5C6174A-B135-4A11-BF77-A05110BA63E2}" dt="2026-01-13T23:25:01.241" v="922"/>
        <pc:sldMkLst>
          <pc:docMk/>
          <pc:sldMk cId="2115656588" sldId="292"/>
        </pc:sldMkLst>
        <pc:spChg chg="mod">
          <ac:chgData name="Besty Jose" userId="47a6efec-86cc-4a34-b886-028dba74405c" providerId="ADAL" clId="{E5C6174A-B135-4A11-BF77-A05110BA63E2}" dt="2026-01-13T23:22:11.090" v="864" actId="14100"/>
          <ac:spMkLst>
            <pc:docMk/>
            <pc:sldMk cId="2115656588" sldId="292"/>
            <ac:spMk id="2" creationId="{DCC6F9DA-6307-DF5B-EBF0-7A61E797D9E3}"/>
          </ac:spMkLst>
        </pc:spChg>
        <pc:spChg chg="mod">
          <ac:chgData name="Besty Jose" userId="47a6efec-86cc-4a34-b886-028dba74405c" providerId="ADAL" clId="{E5C6174A-B135-4A11-BF77-A05110BA63E2}" dt="2026-01-13T23:24:07.133" v="916" actId="20577"/>
          <ac:spMkLst>
            <pc:docMk/>
            <pc:sldMk cId="2115656588" sldId="292"/>
            <ac:spMk id="3" creationId="{E02775BF-721E-5BF9-5D84-90C8F1827B20}"/>
          </ac:spMkLst>
        </pc:spChg>
        <pc:spChg chg="add mod">
          <ac:chgData name="Besty Jose" userId="47a6efec-86cc-4a34-b886-028dba74405c" providerId="ADAL" clId="{E5C6174A-B135-4A11-BF77-A05110BA63E2}" dt="2026-01-13T23:24:48.328" v="921" actId="1076"/>
          <ac:spMkLst>
            <pc:docMk/>
            <pc:sldMk cId="2115656588" sldId="292"/>
            <ac:spMk id="12" creationId="{5A570172-E467-D62D-2EBD-DB26FAF96FD8}"/>
          </ac:spMkLst>
        </pc:spChg>
        <pc:grpChg chg="add">
          <ac:chgData name="Besty Jose" userId="47a6efec-86cc-4a34-b886-028dba74405c" providerId="ADAL" clId="{E5C6174A-B135-4A11-BF77-A05110BA63E2}" dt="2026-01-13T23:21:13.631" v="856" actId="26606"/>
          <ac:grpSpMkLst>
            <pc:docMk/>
            <pc:sldMk cId="2115656588" sldId="292"/>
            <ac:grpSpMk id="9" creationId="{5EFBDE31-BB3E-6CFC-23CD-B5976DA38438}"/>
          </ac:grpSpMkLst>
        </pc:grpChg>
        <pc:picChg chg="add del mod">
          <ac:chgData name="Besty Jose" userId="47a6efec-86cc-4a34-b886-028dba74405c" providerId="ADAL" clId="{E5C6174A-B135-4A11-BF77-A05110BA63E2}" dt="2026-01-13T23:21:05.020" v="855" actId="21"/>
          <ac:picMkLst>
            <pc:docMk/>
            <pc:sldMk cId="2115656588" sldId="292"/>
            <ac:picMk id="5" creationId="{B984A137-E103-5E61-982E-CECC29ECB892}"/>
          </ac:picMkLst>
        </pc:picChg>
        <pc:picChg chg="add del">
          <ac:chgData name="Besty Jose" userId="47a6efec-86cc-4a34-b886-028dba74405c" providerId="ADAL" clId="{E5C6174A-B135-4A11-BF77-A05110BA63E2}" dt="2026-01-13T23:21:50.304" v="858" actId="478"/>
          <ac:picMkLst>
            <pc:docMk/>
            <pc:sldMk cId="2115656588" sldId="292"/>
            <ac:picMk id="6" creationId="{1FE27440-F817-A3A1-5E4F-455F8CCA5AF5}"/>
          </ac:picMkLst>
        </pc:picChg>
        <pc:picChg chg="add mod">
          <ac:chgData name="Besty Jose" userId="47a6efec-86cc-4a34-b886-028dba74405c" providerId="ADAL" clId="{E5C6174A-B135-4A11-BF77-A05110BA63E2}" dt="2026-01-13T23:21:55.857" v="860" actId="1076"/>
          <ac:picMkLst>
            <pc:docMk/>
            <pc:sldMk cId="2115656588" sldId="292"/>
            <ac:picMk id="7" creationId="{7F2A4D56-12B7-4810-CFC3-C74C0827A0AF}"/>
          </ac:picMkLst>
        </pc:picChg>
        <pc:picChg chg="add mod">
          <ac:chgData name="Besty Jose" userId="47a6efec-86cc-4a34-b886-028dba74405c" providerId="ADAL" clId="{E5C6174A-B135-4A11-BF77-A05110BA63E2}" dt="2026-01-13T23:25:01.241" v="922"/>
          <ac:picMkLst>
            <pc:docMk/>
            <pc:sldMk cId="2115656588" sldId="292"/>
            <ac:picMk id="13" creationId="{40EC99E8-6D9A-7C8D-89C3-840609668C67}"/>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532D28-284A-49DA-BC16-8E51EE23C9C7}"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843B3C35-2117-49F7-A077-15C60FCD36C7}">
      <dgm:prSet/>
      <dgm:spPr/>
      <dgm:t>
        <a:bodyPr/>
        <a:lstStyle/>
        <a:p>
          <a:r>
            <a:rPr lang="en-GB" dirty="0"/>
            <a:t>To critically examine the foundational concepts, principles, and values underpinning health promotion and population health</a:t>
          </a:r>
          <a:endParaRPr lang="en-US" dirty="0"/>
        </a:p>
      </dgm:t>
    </dgm:pt>
    <dgm:pt modelId="{B2732E71-AC43-4A55-817B-AA391D68F84F}" type="parTrans" cxnId="{B3469CDD-6C0B-4C2F-80AB-48E973835AF3}">
      <dgm:prSet/>
      <dgm:spPr/>
      <dgm:t>
        <a:bodyPr/>
        <a:lstStyle/>
        <a:p>
          <a:endParaRPr lang="en-US"/>
        </a:p>
      </dgm:t>
    </dgm:pt>
    <dgm:pt modelId="{04AEFA34-4AB5-49B8-8253-CF27821E8369}" type="sibTrans" cxnId="{B3469CDD-6C0B-4C2F-80AB-48E973835AF3}">
      <dgm:prSet phldrT="1"/>
      <dgm:spPr/>
      <dgm:t>
        <a:bodyPr/>
        <a:lstStyle/>
        <a:p>
          <a:r>
            <a:rPr lang="en-US"/>
            <a:t>1</a:t>
          </a:r>
        </a:p>
      </dgm:t>
    </dgm:pt>
    <dgm:pt modelId="{7389953A-3809-4DD5-B83F-B92D51974639}">
      <dgm:prSet/>
      <dgm:spPr/>
      <dgm:t>
        <a:bodyPr/>
        <a:lstStyle/>
        <a:p>
          <a:r>
            <a:rPr lang="en-GB" dirty="0"/>
            <a:t>To evaluate different health promotion interventions by applying the core values and principles</a:t>
          </a:r>
          <a:endParaRPr lang="en-US" dirty="0"/>
        </a:p>
      </dgm:t>
    </dgm:pt>
    <dgm:pt modelId="{EB4E8EFB-05C5-4F3A-9124-3D376E54A567}" type="parTrans" cxnId="{9E3ACA05-12BF-42CB-A94A-1558A90B454E}">
      <dgm:prSet/>
      <dgm:spPr/>
      <dgm:t>
        <a:bodyPr/>
        <a:lstStyle/>
        <a:p>
          <a:endParaRPr lang="en-US"/>
        </a:p>
      </dgm:t>
    </dgm:pt>
    <dgm:pt modelId="{7199ACE0-CD1C-4347-8817-AED4B296EA28}" type="sibTrans" cxnId="{9E3ACA05-12BF-42CB-A94A-1558A90B454E}">
      <dgm:prSet phldrT="2"/>
      <dgm:spPr/>
      <dgm:t>
        <a:bodyPr/>
        <a:lstStyle/>
        <a:p>
          <a:r>
            <a:rPr lang="en-US"/>
            <a:t>2</a:t>
          </a:r>
        </a:p>
      </dgm:t>
    </dgm:pt>
    <dgm:pt modelId="{75DB2180-E734-4EC3-84E9-ECE679D4EA53}" type="pres">
      <dgm:prSet presAssocID="{4E532D28-284A-49DA-BC16-8E51EE23C9C7}" presName="Name0" presStyleCnt="0">
        <dgm:presLayoutVars>
          <dgm:animLvl val="lvl"/>
          <dgm:resizeHandles val="exact"/>
        </dgm:presLayoutVars>
      </dgm:prSet>
      <dgm:spPr/>
    </dgm:pt>
    <dgm:pt modelId="{FF6D8FF0-2E8E-4562-8AF4-43A03DDE0BDA}" type="pres">
      <dgm:prSet presAssocID="{843B3C35-2117-49F7-A077-15C60FCD36C7}" presName="compositeNode" presStyleCnt="0">
        <dgm:presLayoutVars>
          <dgm:bulletEnabled val="1"/>
        </dgm:presLayoutVars>
      </dgm:prSet>
      <dgm:spPr/>
    </dgm:pt>
    <dgm:pt modelId="{A4D8396F-5D84-49D6-BAAA-1A31D248AEE0}" type="pres">
      <dgm:prSet presAssocID="{843B3C35-2117-49F7-A077-15C60FCD36C7}" presName="bgRect" presStyleLbl="bgAccFollowNode1" presStyleIdx="0" presStyleCnt="2"/>
      <dgm:spPr/>
    </dgm:pt>
    <dgm:pt modelId="{8D86522E-6CF8-4BB6-9A91-ADA732219611}" type="pres">
      <dgm:prSet presAssocID="{04AEFA34-4AB5-49B8-8253-CF27821E8369}" presName="sibTransNodeCircle" presStyleLbl="alignNode1" presStyleIdx="0" presStyleCnt="4">
        <dgm:presLayoutVars>
          <dgm:chMax val="0"/>
          <dgm:bulletEnabled/>
        </dgm:presLayoutVars>
      </dgm:prSet>
      <dgm:spPr/>
    </dgm:pt>
    <dgm:pt modelId="{E171DB10-A6FF-4557-87C6-AE27BBC705DC}" type="pres">
      <dgm:prSet presAssocID="{843B3C35-2117-49F7-A077-15C60FCD36C7}" presName="bottomLine" presStyleLbl="alignNode1" presStyleIdx="1" presStyleCnt="4">
        <dgm:presLayoutVars/>
      </dgm:prSet>
      <dgm:spPr/>
    </dgm:pt>
    <dgm:pt modelId="{F89ABF75-5C5D-4A69-8660-FD8253EA542E}" type="pres">
      <dgm:prSet presAssocID="{843B3C35-2117-49F7-A077-15C60FCD36C7}" presName="nodeText" presStyleLbl="bgAccFollowNode1" presStyleIdx="0" presStyleCnt="2">
        <dgm:presLayoutVars>
          <dgm:bulletEnabled val="1"/>
        </dgm:presLayoutVars>
      </dgm:prSet>
      <dgm:spPr/>
    </dgm:pt>
    <dgm:pt modelId="{A3113F84-0EE0-47F8-9F57-83EA9D9C0B4F}" type="pres">
      <dgm:prSet presAssocID="{04AEFA34-4AB5-49B8-8253-CF27821E8369}" presName="sibTrans" presStyleCnt="0"/>
      <dgm:spPr/>
    </dgm:pt>
    <dgm:pt modelId="{DB8A4239-914E-4AAB-B204-3E5F0DD5C3A6}" type="pres">
      <dgm:prSet presAssocID="{7389953A-3809-4DD5-B83F-B92D51974639}" presName="compositeNode" presStyleCnt="0">
        <dgm:presLayoutVars>
          <dgm:bulletEnabled val="1"/>
        </dgm:presLayoutVars>
      </dgm:prSet>
      <dgm:spPr/>
    </dgm:pt>
    <dgm:pt modelId="{DEBCA31D-583D-4E78-9682-67738E84B1B0}" type="pres">
      <dgm:prSet presAssocID="{7389953A-3809-4DD5-B83F-B92D51974639}" presName="bgRect" presStyleLbl="bgAccFollowNode1" presStyleIdx="1" presStyleCnt="2"/>
      <dgm:spPr/>
    </dgm:pt>
    <dgm:pt modelId="{0AD9C30B-C114-40BF-9517-A061C36C51DF}" type="pres">
      <dgm:prSet presAssocID="{7199ACE0-CD1C-4347-8817-AED4B296EA28}" presName="sibTransNodeCircle" presStyleLbl="alignNode1" presStyleIdx="2" presStyleCnt="4">
        <dgm:presLayoutVars>
          <dgm:chMax val="0"/>
          <dgm:bulletEnabled/>
        </dgm:presLayoutVars>
      </dgm:prSet>
      <dgm:spPr/>
    </dgm:pt>
    <dgm:pt modelId="{BB9D2A35-5720-4F66-97C6-DAE4BFE73E25}" type="pres">
      <dgm:prSet presAssocID="{7389953A-3809-4DD5-B83F-B92D51974639}" presName="bottomLine" presStyleLbl="alignNode1" presStyleIdx="3" presStyleCnt="4">
        <dgm:presLayoutVars/>
      </dgm:prSet>
      <dgm:spPr/>
    </dgm:pt>
    <dgm:pt modelId="{0C022DB1-38F1-43DE-870A-12AE477B745F}" type="pres">
      <dgm:prSet presAssocID="{7389953A-3809-4DD5-B83F-B92D51974639}" presName="nodeText" presStyleLbl="bgAccFollowNode1" presStyleIdx="1" presStyleCnt="2">
        <dgm:presLayoutVars>
          <dgm:bulletEnabled val="1"/>
        </dgm:presLayoutVars>
      </dgm:prSet>
      <dgm:spPr/>
    </dgm:pt>
  </dgm:ptLst>
  <dgm:cxnLst>
    <dgm:cxn modelId="{C1F3C601-D5F4-4ACF-BC5D-912C7C2DF948}" type="presOf" srcId="{7199ACE0-CD1C-4347-8817-AED4B296EA28}" destId="{0AD9C30B-C114-40BF-9517-A061C36C51DF}" srcOrd="0" destOrd="0" presId="urn:microsoft.com/office/officeart/2016/7/layout/BasicLinearProcessNumbered"/>
    <dgm:cxn modelId="{9E3ACA05-12BF-42CB-A94A-1558A90B454E}" srcId="{4E532D28-284A-49DA-BC16-8E51EE23C9C7}" destId="{7389953A-3809-4DD5-B83F-B92D51974639}" srcOrd="1" destOrd="0" parTransId="{EB4E8EFB-05C5-4F3A-9124-3D376E54A567}" sibTransId="{7199ACE0-CD1C-4347-8817-AED4B296EA28}"/>
    <dgm:cxn modelId="{092DCE07-D723-4924-AEB2-7F69458541F4}" type="presOf" srcId="{7389953A-3809-4DD5-B83F-B92D51974639}" destId="{DEBCA31D-583D-4E78-9682-67738E84B1B0}" srcOrd="0" destOrd="0" presId="urn:microsoft.com/office/officeart/2016/7/layout/BasicLinearProcessNumbered"/>
    <dgm:cxn modelId="{BEC9860B-BA7C-4A84-9226-738565632555}" type="presOf" srcId="{04AEFA34-4AB5-49B8-8253-CF27821E8369}" destId="{8D86522E-6CF8-4BB6-9A91-ADA732219611}" srcOrd="0" destOrd="0" presId="urn:microsoft.com/office/officeart/2016/7/layout/BasicLinearProcessNumbered"/>
    <dgm:cxn modelId="{0397530F-ED7B-4C5A-97B7-B56CDCB264B4}" type="presOf" srcId="{7389953A-3809-4DD5-B83F-B92D51974639}" destId="{0C022DB1-38F1-43DE-870A-12AE477B745F}" srcOrd="1" destOrd="0" presId="urn:microsoft.com/office/officeart/2016/7/layout/BasicLinearProcessNumbered"/>
    <dgm:cxn modelId="{7007192F-09D1-4AD7-B5CD-A7E3067AD638}" type="presOf" srcId="{843B3C35-2117-49F7-A077-15C60FCD36C7}" destId="{A4D8396F-5D84-49D6-BAAA-1A31D248AEE0}" srcOrd="0" destOrd="0" presId="urn:microsoft.com/office/officeart/2016/7/layout/BasicLinearProcessNumbered"/>
    <dgm:cxn modelId="{9510D0BC-DB21-4752-921C-79C80548A72F}" type="presOf" srcId="{843B3C35-2117-49F7-A077-15C60FCD36C7}" destId="{F89ABF75-5C5D-4A69-8660-FD8253EA542E}" srcOrd="1" destOrd="0" presId="urn:microsoft.com/office/officeart/2016/7/layout/BasicLinearProcessNumbered"/>
    <dgm:cxn modelId="{B3469CDD-6C0B-4C2F-80AB-48E973835AF3}" srcId="{4E532D28-284A-49DA-BC16-8E51EE23C9C7}" destId="{843B3C35-2117-49F7-A077-15C60FCD36C7}" srcOrd="0" destOrd="0" parTransId="{B2732E71-AC43-4A55-817B-AA391D68F84F}" sibTransId="{04AEFA34-4AB5-49B8-8253-CF27821E8369}"/>
    <dgm:cxn modelId="{53CF5EFC-1145-4BA0-A9CE-F217AB975BC5}" type="presOf" srcId="{4E532D28-284A-49DA-BC16-8E51EE23C9C7}" destId="{75DB2180-E734-4EC3-84E9-ECE679D4EA53}" srcOrd="0" destOrd="0" presId="urn:microsoft.com/office/officeart/2016/7/layout/BasicLinearProcessNumbered"/>
    <dgm:cxn modelId="{78F89D44-55BF-423E-850C-84C1BFFB6C1B}" type="presParOf" srcId="{75DB2180-E734-4EC3-84E9-ECE679D4EA53}" destId="{FF6D8FF0-2E8E-4562-8AF4-43A03DDE0BDA}" srcOrd="0" destOrd="0" presId="urn:microsoft.com/office/officeart/2016/7/layout/BasicLinearProcessNumbered"/>
    <dgm:cxn modelId="{E151C766-E46A-4531-B25E-84B125586111}" type="presParOf" srcId="{FF6D8FF0-2E8E-4562-8AF4-43A03DDE0BDA}" destId="{A4D8396F-5D84-49D6-BAAA-1A31D248AEE0}" srcOrd="0" destOrd="0" presId="urn:microsoft.com/office/officeart/2016/7/layout/BasicLinearProcessNumbered"/>
    <dgm:cxn modelId="{4F985CE5-E97B-4EDB-ABFF-629688A27C1F}" type="presParOf" srcId="{FF6D8FF0-2E8E-4562-8AF4-43A03DDE0BDA}" destId="{8D86522E-6CF8-4BB6-9A91-ADA732219611}" srcOrd="1" destOrd="0" presId="urn:microsoft.com/office/officeart/2016/7/layout/BasicLinearProcessNumbered"/>
    <dgm:cxn modelId="{7F770F5B-7B7E-4982-87D0-1495088F4E42}" type="presParOf" srcId="{FF6D8FF0-2E8E-4562-8AF4-43A03DDE0BDA}" destId="{E171DB10-A6FF-4557-87C6-AE27BBC705DC}" srcOrd="2" destOrd="0" presId="urn:microsoft.com/office/officeart/2016/7/layout/BasicLinearProcessNumbered"/>
    <dgm:cxn modelId="{67A80C76-EF2B-458C-8F74-3C5A9B636A0D}" type="presParOf" srcId="{FF6D8FF0-2E8E-4562-8AF4-43A03DDE0BDA}" destId="{F89ABF75-5C5D-4A69-8660-FD8253EA542E}" srcOrd="3" destOrd="0" presId="urn:microsoft.com/office/officeart/2016/7/layout/BasicLinearProcessNumbered"/>
    <dgm:cxn modelId="{2151F4B4-2BC8-42C3-BA8B-641AC68063F5}" type="presParOf" srcId="{75DB2180-E734-4EC3-84E9-ECE679D4EA53}" destId="{A3113F84-0EE0-47F8-9F57-83EA9D9C0B4F}" srcOrd="1" destOrd="0" presId="urn:microsoft.com/office/officeart/2016/7/layout/BasicLinearProcessNumbered"/>
    <dgm:cxn modelId="{77C7CCD2-FCB2-4BC5-95A7-54A545A3B97B}" type="presParOf" srcId="{75DB2180-E734-4EC3-84E9-ECE679D4EA53}" destId="{DB8A4239-914E-4AAB-B204-3E5F0DD5C3A6}" srcOrd="2" destOrd="0" presId="urn:microsoft.com/office/officeart/2016/7/layout/BasicLinearProcessNumbered"/>
    <dgm:cxn modelId="{01DD2281-73BB-48A6-943F-E6CAAC937045}" type="presParOf" srcId="{DB8A4239-914E-4AAB-B204-3E5F0DD5C3A6}" destId="{DEBCA31D-583D-4E78-9682-67738E84B1B0}" srcOrd="0" destOrd="0" presId="urn:microsoft.com/office/officeart/2016/7/layout/BasicLinearProcessNumbered"/>
    <dgm:cxn modelId="{0DF30023-0DE3-4C7B-A61A-C8F8B82E4AD6}" type="presParOf" srcId="{DB8A4239-914E-4AAB-B204-3E5F0DD5C3A6}" destId="{0AD9C30B-C114-40BF-9517-A061C36C51DF}" srcOrd="1" destOrd="0" presId="urn:microsoft.com/office/officeart/2016/7/layout/BasicLinearProcessNumbered"/>
    <dgm:cxn modelId="{1A74E762-734C-4DF4-9C61-34B6B69140CD}" type="presParOf" srcId="{DB8A4239-914E-4AAB-B204-3E5F0DD5C3A6}" destId="{BB9D2A35-5720-4F66-97C6-DAE4BFE73E25}" srcOrd="2" destOrd="0" presId="urn:microsoft.com/office/officeart/2016/7/layout/BasicLinearProcessNumbered"/>
    <dgm:cxn modelId="{482C7C45-C63B-4A34-B5F9-EAC8FFA4F485}" type="presParOf" srcId="{DB8A4239-914E-4AAB-B204-3E5F0DD5C3A6}" destId="{0C022DB1-38F1-43DE-870A-12AE477B745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25C7EC-21EC-4250-85C3-0867505D079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7A115A0-EEC8-4532-B59C-A28B9DEA75B1}">
      <dgm:prSet/>
      <dgm:spPr/>
      <dgm:t>
        <a:bodyPr/>
        <a:lstStyle/>
        <a:p>
          <a:r>
            <a:rPr lang="en-GB"/>
            <a:t>Identify a UK health promotion intervention </a:t>
          </a:r>
          <a:endParaRPr lang="en-US"/>
        </a:p>
      </dgm:t>
    </dgm:pt>
    <dgm:pt modelId="{BBF0DDF7-8833-45FD-8775-8FBF53949F30}" type="parTrans" cxnId="{70D6B116-69A4-42C5-9303-1B78ED019E49}">
      <dgm:prSet/>
      <dgm:spPr/>
      <dgm:t>
        <a:bodyPr/>
        <a:lstStyle/>
        <a:p>
          <a:endParaRPr lang="en-US"/>
        </a:p>
      </dgm:t>
    </dgm:pt>
    <dgm:pt modelId="{26AFFA14-2FC2-4669-9356-DDE4F096CD52}" type="sibTrans" cxnId="{70D6B116-69A4-42C5-9303-1B78ED019E49}">
      <dgm:prSet/>
      <dgm:spPr/>
      <dgm:t>
        <a:bodyPr/>
        <a:lstStyle/>
        <a:p>
          <a:endParaRPr lang="en-US"/>
        </a:p>
      </dgm:t>
    </dgm:pt>
    <dgm:pt modelId="{F3A542EB-F04F-449C-9263-298C81BA0691}">
      <dgm:prSet/>
      <dgm:spPr/>
      <dgm:t>
        <a:bodyPr/>
        <a:lstStyle/>
        <a:p>
          <a:r>
            <a:rPr lang="en-GB"/>
            <a:t>Identify 2 evaluations of your chosen intervention </a:t>
          </a:r>
          <a:endParaRPr lang="en-US"/>
        </a:p>
      </dgm:t>
    </dgm:pt>
    <dgm:pt modelId="{1726244F-63F5-49D8-B8C6-8169BAA850D1}" type="parTrans" cxnId="{33883D6F-AC18-482B-8ED2-FB5E9D95E26E}">
      <dgm:prSet/>
      <dgm:spPr/>
      <dgm:t>
        <a:bodyPr/>
        <a:lstStyle/>
        <a:p>
          <a:endParaRPr lang="en-US"/>
        </a:p>
      </dgm:t>
    </dgm:pt>
    <dgm:pt modelId="{DFC442C6-C5A7-43F0-9F26-BA756C5D79FC}" type="sibTrans" cxnId="{33883D6F-AC18-482B-8ED2-FB5E9D95E26E}">
      <dgm:prSet/>
      <dgm:spPr/>
      <dgm:t>
        <a:bodyPr/>
        <a:lstStyle/>
        <a:p>
          <a:endParaRPr lang="en-US"/>
        </a:p>
      </dgm:t>
    </dgm:pt>
    <dgm:pt modelId="{27C62754-65D1-4C77-B9B4-F15823DB228D}">
      <dgm:prSet/>
      <dgm:spPr/>
      <dgm:t>
        <a:bodyPr/>
        <a:lstStyle/>
        <a:p>
          <a:r>
            <a:rPr lang="en-GB"/>
            <a:t>Share it with class</a:t>
          </a:r>
          <a:endParaRPr lang="en-US"/>
        </a:p>
      </dgm:t>
    </dgm:pt>
    <dgm:pt modelId="{DC7865FB-A0D9-4FF4-8007-E636062B6C7D}" type="parTrans" cxnId="{E1D7CE37-F763-4ABE-B447-F637E4128E20}">
      <dgm:prSet/>
      <dgm:spPr/>
      <dgm:t>
        <a:bodyPr/>
        <a:lstStyle/>
        <a:p>
          <a:endParaRPr lang="en-US"/>
        </a:p>
      </dgm:t>
    </dgm:pt>
    <dgm:pt modelId="{ED4519D4-5055-49D0-9FB2-6EB2DE511260}" type="sibTrans" cxnId="{E1D7CE37-F763-4ABE-B447-F637E4128E20}">
      <dgm:prSet/>
      <dgm:spPr/>
      <dgm:t>
        <a:bodyPr/>
        <a:lstStyle/>
        <a:p>
          <a:endParaRPr lang="en-US"/>
        </a:p>
      </dgm:t>
    </dgm:pt>
    <dgm:pt modelId="{C12A6B70-DC3D-44F6-9550-E7468E06166F}" type="pres">
      <dgm:prSet presAssocID="{8525C7EC-21EC-4250-85C3-0867505D079C}" presName="root" presStyleCnt="0">
        <dgm:presLayoutVars>
          <dgm:dir/>
          <dgm:resizeHandles val="exact"/>
        </dgm:presLayoutVars>
      </dgm:prSet>
      <dgm:spPr/>
    </dgm:pt>
    <dgm:pt modelId="{16BBE89F-EF36-4D5F-9C9E-36767468DBEC}" type="pres">
      <dgm:prSet presAssocID="{8525C7EC-21EC-4250-85C3-0867505D079C}" presName="container" presStyleCnt="0">
        <dgm:presLayoutVars>
          <dgm:dir/>
          <dgm:resizeHandles val="exact"/>
        </dgm:presLayoutVars>
      </dgm:prSet>
      <dgm:spPr/>
    </dgm:pt>
    <dgm:pt modelId="{012F0E0C-DC0D-4C11-ACBA-B5AA99D44C32}" type="pres">
      <dgm:prSet presAssocID="{E7A115A0-EEC8-4532-B59C-A28B9DEA75B1}" presName="compNode" presStyleCnt="0"/>
      <dgm:spPr/>
    </dgm:pt>
    <dgm:pt modelId="{B7D028F6-69D2-4118-91DD-7110CEA3E1B2}" type="pres">
      <dgm:prSet presAssocID="{E7A115A0-EEC8-4532-B59C-A28B9DEA75B1}" presName="iconBgRect" presStyleLbl="bgShp" presStyleIdx="0" presStyleCnt="3"/>
      <dgm:spPr/>
    </dgm:pt>
    <dgm:pt modelId="{BE1099AE-F6D1-4926-91E8-49A094C14AB8}" type="pres">
      <dgm:prSet presAssocID="{E7A115A0-EEC8-4532-B59C-A28B9DEA75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D0152965-AE5D-4AE7-AAB9-C5A7498846D2}" type="pres">
      <dgm:prSet presAssocID="{E7A115A0-EEC8-4532-B59C-A28B9DEA75B1}" presName="spaceRect" presStyleCnt="0"/>
      <dgm:spPr/>
    </dgm:pt>
    <dgm:pt modelId="{3FF69EB4-63D5-429F-80FC-A909891139E4}" type="pres">
      <dgm:prSet presAssocID="{E7A115A0-EEC8-4532-B59C-A28B9DEA75B1}" presName="textRect" presStyleLbl="revTx" presStyleIdx="0" presStyleCnt="3">
        <dgm:presLayoutVars>
          <dgm:chMax val="1"/>
          <dgm:chPref val="1"/>
        </dgm:presLayoutVars>
      </dgm:prSet>
      <dgm:spPr/>
    </dgm:pt>
    <dgm:pt modelId="{42FCCC50-8091-4539-815D-653D56CD316A}" type="pres">
      <dgm:prSet presAssocID="{26AFFA14-2FC2-4669-9356-DDE4F096CD52}" presName="sibTrans" presStyleLbl="sibTrans2D1" presStyleIdx="0" presStyleCnt="0"/>
      <dgm:spPr/>
    </dgm:pt>
    <dgm:pt modelId="{50843234-69CB-47E5-B3D3-E920391C598E}" type="pres">
      <dgm:prSet presAssocID="{F3A542EB-F04F-449C-9263-298C81BA0691}" presName="compNode" presStyleCnt="0"/>
      <dgm:spPr/>
    </dgm:pt>
    <dgm:pt modelId="{B1CBAEA2-DC22-454E-9CF0-DEF23A396327}" type="pres">
      <dgm:prSet presAssocID="{F3A542EB-F04F-449C-9263-298C81BA0691}" presName="iconBgRect" presStyleLbl="bgShp" presStyleIdx="1" presStyleCnt="3"/>
      <dgm:spPr/>
    </dgm:pt>
    <dgm:pt modelId="{1ECD8887-AE4D-4B20-BF87-6C0A3A440784}" type="pres">
      <dgm:prSet presAssocID="{F3A542EB-F04F-449C-9263-298C81BA06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EB668521-FDDA-41DE-B47E-B1CC0D7764E5}" type="pres">
      <dgm:prSet presAssocID="{F3A542EB-F04F-449C-9263-298C81BA0691}" presName="spaceRect" presStyleCnt="0"/>
      <dgm:spPr/>
    </dgm:pt>
    <dgm:pt modelId="{EACB547B-1AA9-4DF2-9514-07178DC0D4E8}" type="pres">
      <dgm:prSet presAssocID="{F3A542EB-F04F-449C-9263-298C81BA0691}" presName="textRect" presStyleLbl="revTx" presStyleIdx="1" presStyleCnt="3">
        <dgm:presLayoutVars>
          <dgm:chMax val="1"/>
          <dgm:chPref val="1"/>
        </dgm:presLayoutVars>
      </dgm:prSet>
      <dgm:spPr/>
    </dgm:pt>
    <dgm:pt modelId="{C7DB4138-6DB4-425E-A112-660CF0EFA666}" type="pres">
      <dgm:prSet presAssocID="{DFC442C6-C5A7-43F0-9F26-BA756C5D79FC}" presName="sibTrans" presStyleLbl="sibTrans2D1" presStyleIdx="0" presStyleCnt="0"/>
      <dgm:spPr/>
    </dgm:pt>
    <dgm:pt modelId="{EF1320F9-4778-4452-942B-4C3E59516543}" type="pres">
      <dgm:prSet presAssocID="{27C62754-65D1-4C77-B9B4-F15823DB228D}" presName="compNode" presStyleCnt="0"/>
      <dgm:spPr/>
    </dgm:pt>
    <dgm:pt modelId="{2E54E5CE-0D28-4F44-A2FB-4839980CA7CF}" type="pres">
      <dgm:prSet presAssocID="{27C62754-65D1-4C77-B9B4-F15823DB228D}" presName="iconBgRect" presStyleLbl="bgShp" presStyleIdx="2" presStyleCnt="3"/>
      <dgm:spPr/>
    </dgm:pt>
    <dgm:pt modelId="{10830553-BDE6-4089-9426-5A7F11843086}" type="pres">
      <dgm:prSet presAssocID="{27C62754-65D1-4C77-B9B4-F15823DB228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7504A043-1C39-4F93-8FE3-8F3AC7F01AF3}" type="pres">
      <dgm:prSet presAssocID="{27C62754-65D1-4C77-B9B4-F15823DB228D}" presName="spaceRect" presStyleCnt="0"/>
      <dgm:spPr/>
    </dgm:pt>
    <dgm:pt modelId="{59D4E5C2-645D-4B06-A9E8-B910586A3BF8}" type="pres">
      <dgm:prSet presAssocID="{27C62754-65D1-4C77-B9B4-F15823DB228D}" presName="textRect" presStyleLbl="revTx" presStyleIdx="2" presStyleCnt="3">
        <dgm:presLayoutVars>
          <dgm:chMax val="1"/>
          <dgm:chPref val="1"/>
        </dgm:presLayoutVars>
      </dgm:prSet>
      <dgm:spPr/>
    </dgm:pt>
  </dgm:ptLst>
  <dgm:cxnLst>
    <dgm:cxn modelId="{70D6B116-69A4-42C5-9303-1B78ED019E49}" srcId="{8525C7EC-21EC-4250-85C3-0867505D079C}" destId="{E7A115A0-EEC8-4532-B59C-A28B9DEA75B1}" srcOrd="0" destOrd="0" parTransId="{BBF0DDF7-8833-45FD-8775-8FBF53949F30}" sibTransId="{26AFFA14-2FC2-4669-9356-DDE4F096CD52}"/>
    <dgm:cxn modelId="{D07EB618-7E58-4354-87D9-ADDB69F297A0}" type="presOf" srcId="{DFC442C6-C5A7-43F0-9F26-BA756C5D79FC}" destId="{C7DB4138-6DB4-425E-A112-660CF0EFA666}" srcOrd="0" destOrd="0" presId="urn:microsoft.com/office/officeart/2018/2/layout/IconCircleList"/>
    <dgm:cxn modelId="{0551F520-3CF3-434D-88B0-69A6F4C928DA}" type="presOf" srcId="{F3A542EB-F04F-449C-9263-298C81BA0691}" destId="{EACB547B-1AA9-4DF2-9514-07178DC0D4E8}" srcOrd="0" destOrd="0" presId="urn:microsoft.com/office/officeart/2018/2/layout/IconCircleList"/>
    <dgm:cxn modelId="{F5ED6E2B-9D34-46C0-9B3B-8D6A31A38DDE}" type="presOf" srcId="{27C62754-65D1-4C77-B9B4-F15823DB228D}" destId="{59D4E5C2-645D-4B06-A9E8-B910586A3BF8}" srcOrd="0" destOrd="0" presId="urn:microsoft.com/office/officeart/2018/2/layout/IconCircleList"/>
    <dgm:cxn modelId="{E1D7CE37-F763-4ABE-B447-F637E4128E20}" srcId="{8525C7EC-21EC-4250-85C3-0867505D079C}" destId="{27C62754-65D1-4C77-B9B4-F15823DB228D}" srcOrd="2" destOrd="0" parTransId="{DC7865FB-A0D9-4FF4-8007-E636062B6C7D}" sibTransId="{ED4519D4-5055-49D0-9FB2-6EB2DE511260}"/>
    <dgm:cxn modelId="{33883D6F-AC18-482B-8ED2-FB5E9D95E26E}" srcId="{8525C7EC-21EC-4250-85C3-0867505D079C}" destId="{F3A542EB-F04F-449C-9263-298C81BA0691}" srcOrd="1" destOrd="0" parTransId="{1726244F-63F5-49D8-B8C6-8169BAA850D1}" sibTransId="{DFC442C6-C5A7-43F0-9F26-BA756C5D79FC}"/>
    <dgm:cxn modelId="{306E4B96-A1DA-415C-9C23-83156B32178D}" type="presOf" srcId="{26AFFA14-2FC2-4669-9356-DDE4F096CD52}" destId="{42FCCC50-8091-4539-815D-653D56CD316A}" srcOrd="0" destOrd="0" presId="urn:microsoft.com/office/officeart/2018/2/layout/IconCircleList"/>
    <dgm:cxn modelId="{E925ABD1-6219-4CB9-A6F6-864FE7CA135D}" type="presOf" srcId="{E7A115A0-EEC8-4532-B59C-A28B9DEA75B1}" destId="{3FF69EB4-63D5-429F-80FC-A909891139E4}" srcOrd="0" destOrd="0" presId="urn:microsoft.com/office/officeart/2018/2/layout/IconCircleList"/>
    <dgm:cxn modelId="{3A0407D3-9397-44CB-8B6E-75F090A8D6C1}" type="presOf" srcId="{8525C7EC-21EC-4250-85C3-0867505D079C}" destId="{C12A6B70-DC3D-44F6-9550-E7468E06166F}" srcOrd="0" destOrd="0" presId="urn:microsoft.com/office/officeart/2018/2/layout/IconCircleList"/>
    <dgm:cxn modelId="{BDBEC390-216C-4C9C-86CC-980E0FE7F013}" type="presParOf" srcId="{C12A6B70-DC3D-44F6-9550-E7468E06166F}" destId="{16BBE89F-EF36-4D5F-9C9E-36767468DBEC}" srcOrd="0" destOrd="0" presId="urn:microsoft.com/office/officeart/2018/2/layout/IconCircleList"/>
    <dgm:cxn modelId="{58D2F4A9-85E9-42D7-8D68-5E39A2BDFD3E}" type="presParOf" srcId="{16BBE89F-EF36-4D5F-9C9E-36767468DBEC}" destId="{012F0E0C-DC0D-4C11-ACBA-B5AA99D44C32}" srcOrd="0" destOrd="0" presId="urn:microsoft.com/office/officeart/2018/2/layout/IconCircleList"/>
    <dgm:cxn modelId="{BAC484DF-F2F1-451B-BC18-D7BF375FA66D}" type="presParOf" srcId="{012F0E0C-DC0D-4C11-ACBA-B5AA99D44C32}" destId="{B7D028F6-69D2-4118-91DD-7110CEA3E1B2}" srcOrd="0" destOrd="0" presId="urn:microsoft.com/office/officeart/2018/2/layout/IconCircleList"/>
    <dgm:cxn modelId="{FAAD5981-BAA2-41E7-A70D-4D3A0F9C443A}" type="presParOf" srcId="{012F0E0C-DC0D-4C11-ACBA-B5AA99D44C32}" destId="{BE1099AE-F6D1-4926-91E8-49A094C14AB8}" srcOrd="1" destOrd="0" presId="urn:microsoft.com/office/officeart/2018/2/layout/IconCircleList"/>
    <dgm:cxn modelId="{A7BF47C7-FAFB-4D4E-97DE-3D7BDE5F2ABE}" type="presParOf" srcId="{012F0E0C-DC0D-4C11-ACBA-B5AA99D44C32}" destId="{D0152965-AE5D-4AE7-AAB9-C5A7498846D2}" srcOrd="2" destOrd="0" presId="urn:microsoft.com/office/officeart/2018/2/layout/IconCircleList"/>
    <dgm:cxn modelId="{5EBFC80A-0BDE-479F-AB92-93ECBE0D9844}" type="presParOf" srcId="{012F0E0C-DC0D-4C11-ACBA-B5AA99D44C32}" destId="{3FF69EB4-63D5-429F-80FC-A909891139E4}" srcOrd="3" destOrd="0" presId="urn:microsoft.com/office/officeart/2018/2/layout/IconCircleList"/>
    <dgm:cxn modelId="{7CEBA126-1F99-42A8-8B96-7B4384BE4DD2}" type="presParOf" srcId="{16BBE89F-EF36-4D5F-9C9E-36767468DBEC}" destId="{42FCCC50-8091-4539-815D-653D56CD316A}" srcOrd="1" destOrd="0" presId="urn:microsoft.com/office/officeart/2018/2/layout/IconCircleList"/>
    <dgm:cxn modelId="{D8033080-CE2E-4385-904E-D039B3A64CA8}" type="presParOf" srcId="{16BBE89F-EF36-4D5F-9C9E-36767468DBEC}" destId="{50843234-69CB-47E5-B3D3-E920391C598E}" srcOrd="2" destOrd="0" presId="urn:microsoft.com/office/officeart/2018/2/layout/IconCircleList"/>
    <dgm:cxn modelId="{D166F1B6-9A04-480C-B7EE-07EEB8C5BD74}" type="presParOf" srcId="{50843234-69CB-47E5-B3D3-E920391C598E}" destId="{B1CBAEA2-DC22-454E-9CF0-DEF23A396327}" srcOrd="0" destOrd="0" presId="urn:microsoft.com/office/officeart/2018/2/layout/IconCircleList"/>
    <dgm:cxn modelId="{B5290221-EBBE-4840-95A0-3085FB99F324}" type="presParOf" srcId="{50843234-69CB-47E5-B3D3-E920391C598E}" destId="{1ECD8887-AE4D-4B20-BF87-6C0A3A440784}" srcOrd="1" destOrd="0" presId="urn:microsoft.com/office/officeart/2018/2/layout/IconCircleList"/>
    <dgm:cxn modelId="{E63F8482-76C4-4495-99D5-186286047ADD}" type="presParOf" srcId="{50843234-69CB-47E5-B3D3-E920391C598E}" destId="{EB668521-FDDA-41DE-B47E-B1CC0D7764E5}" srcOrd="2" destOrd="0" presId="urn:microsoft.com/office/officeart/2018/2/layout/IconCircleList"/>
    <dgm:cxn modelId="{BE604834-E740-4833-8866-07FCB952E5BE}" type="presParOf" srcId="{50843234-69CB-47E5-B3D3-E920391C598E}" destId="{EACB547B-1AA9-4DF2-9514-07178DC0D4E8}" srcOrd="3" destOrd="0" presId="urn:microsoft.com/office/officeart/2018/2/layout/IconCircleList"/>
    <dgm:cxn modelId="{9B1BA5D5-05EE-40BE-8653-F52C0A37C649}" type="presParOf" srcId="{16BBE89F-EF36-4D5F-9C9E-36767468DBEC}" destId="{C7DB4138-6DB4-425E-A112-660CF0EFA666}" srcOrd="3" destOrd="0" presId="urn:microsoft.com/office/officeart/2018/2/layout/IconCircleList"/>
    <dgm:cxn modelId="{38789BC3-FF25-41A3-9F56-5FF794223C2D}" type="presParOf" srcId="{16BBE89F-EF36-4D5F-9C9E-36767468DBEC}" destId="{EF1320F9-4778-4452-942B-4C3E59516543}" srcOrd="4" destOrd="0" presId="urn:microsoft.com/office/officeart/2018/2/layout/IconCircleList"/>
    <dgm:cxn modelId="{D261C13C-CB15-444E-BB9A-2966A6B7C251}" type="presParOf" srcId="{EF1320F9-4778-4452-942B-4C3E59516543}" destId="{2E54E5CE-0D28-4F44-A2FB-4839980CA7CF}" srcOrd="0" destOrd="0" presId="urn:microsoft.com/office/officeart/2018/2/layout/IconCircleList"/>
    <dgm:cxn modelId="{33083BBD-8EE0-4388-9065-8DCD1D3992FD}" type="presParOf" srcId="{EF1320F9-4778-4452-942B-4C3E59516543}" destId="{10830553-BDE6-4089-9426-5A7F11843086}" srcOrd="1" destOrd="0" presId="urn:microsoft.com/office/officeart/2018/2/layout/IconCircleList"/>
    <dgm:cxn modelId="{6BBD24F4-A174-4DF9-A437-3418679C48A6}" type="presParOf" srcId="{EF1320F9-4778-4452-942B-4C3E59516543}" destId="{7504A043-1C39-4F93-8FE3-8F3AC7F01AF3}" srcOrd="2" destOrd="0" presId="urn:microsoft.com/office/officeart/2018/2/layout/IconCircleList"/>
    <dgm:cxn modelId="{281E396F-4E44-4E28-B28C-F639175C8784}" type="presParOf" srcId="{EF1320F9-4778-4452-942B-4C3E59516543}" destId="{59D4E5C2-645D-4B06-A9E8-B910586A3BF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1BABA9-BCFC-4D63-BCFE-73F62C0BF65B}"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US"/>
        </a:p>
      </dgm:t>
    </dgm:pt>
    <dgm:pt modelId="{C6D9F308-22B2-4B49-A068-48AF7540BFB3}">
      <dgm:prSet/>
      <dgm:spPr/>
      <dgm:t>
        <a:bodyPr/>
        <a:lstStyle/>
        <a:p>
          <a:r>
            <a:rPr lang="en-GB" b="1"/>
            <a:t>1. Medical Approach</a:t>
          </a:r>
          <a:endParaRPr lang="en-US"/>
        </a:p>
      </dgm:t>
    </dgm:pt>
    <dgm:pt modelId="{90C4ACCE-957A-4720-919C-02768199E1F4}" type="parTrans" cxnId="{A6D5A875-4662-4DFD-9452-8D26B7A7ECE7}">
      <dgm:prSet/>
      <dgm:spPr/>
      <dgm:t>
        <a:bodyPr/>
        <a:lstStyle/>
        <a:p>
          <a:endParaRPr lang="en-US"/>
        </a:p>
      </dgm:t>
    </dgm:pt>
    <dgm:pt modelId="{0C1C169E-2944-47B1-B7B2-EA4845F2BC1B}" type="sibTrans" cxnId="{A6D5A875-4662-4DFD-9452-8D26B7A7ECE7}">
      <dgm:prSet/>
      <dgm:spPr/>
      <dgm:t>
        <a:bodyPr/>
        <a:lstStyle/>
        <a:p>
          <a:endParaRPr lang="en-US"/>
        </a:p>
      </dgm:t>
    </dgm:pt>
    <dgm:pt modelId="{527350DD-95D7-4DB4-B8CE-2DA44E8233FC}">
      <dgm:prSet/>
      <dgm:spPr/>
      <dgm:t>
        <a:bodyPr/>
        <a:lstStyle/>
        <a:p>
          <a:r>
            <a:rPr lang="en-GB" b="1"/>
            <a:t>Aim</a:t>
          </a:r>
          <a:r>
            <a:rPr lang="en-GB"/>
            <a:t>: Identify those at risk from disease.</a:t>
          </a:r>
          <a:endParaRPr lang="en-US"/>
        </a:p>
      </dgm:t>
    </dgm:pt>
    <dgm:pt modelId="{321C3387-B431-4BFD-8C55-084424856602}" type="parTrans" cxnId="{FA1949CD-FAC9-4539-A9C2-F7A2F0DC6D40}">
      <dgm:prSet/>
      <dgm:spPr/>
      <dgm:t>
        <a:bodyPr/>
        <a:lstStyle/>
        <a:p>
          <a:endParaRPr lang="en-US"/>
        </a:p>
      </dgm:t>
    </dgm:pt>
    <dgm:pt modelId="{848E73BC-6B6A-400A-B82B-6C88A9689437}" type="sibTrans" cxnId="{FA1949CD-FAC9-4539-A9C2-F7A2F0DC6D40}">
      <dgm:prSet/>
      <dgm:spPr/>
      <dgm:t>
        <a:bodyPr/>
        <a:lstStyle/>
        <a:p>
          <a:endParaRPr lang="en-US"/>
        </a:p>
      </dgm:t>
    </dgm:pt>
    <dgm:pt modelId="{9225A8C1-29CB-4AC6-B73B-D47661D1F45A}">
      <dgm:prSet/>
      <dgm:spPr/>
      <dgm:t>
        <a:bodyPr/>
        <a:lstStyle/>
        <a:p>
          <a:r>
            <a:rPr lang="en-GB" b="1"/>
            <a:t>Methods</a:t>
          </a:r>
          <a:r>
            <a:rPr lang="en-GB"/>
            <a:t>: Screening, risk assessment (e.g., BMI measurement).</a:t>
          </a:r>
          <a:endParaRPr lang="en-US"/>
        </a:p>
      </dgm:t>
    </dgm:pt>
    <dgm:pt modelId="{8654F13E-CA43-4669-A235-ADB016EAD1C1}" type="parTrans" cxnId="{1C527E73-1A5B-4275-B39E-E0DDC835E828}">
      <dgm:prSet/>
      <dgm:spPr/>
      <dgm:t>
        <a:bodyPr/>
        <a:lstStyle/>
        <a:p>
          <a:endParaRPr lang="en-US"/>
        </a:p>
      </dgm:t>
    </dgm:pt>
    <dgm:pt modelId="{0D3CFB45-D9D2-43C4-A191-EDBEFDE771BA}" type="sibTrans" cxnId="{1C527E73-1A5B-4275-B39E-E0DDC835E828}">
      <dgm:prSet/>
      <dgm:spPr/>
      <dgm:t>
        <a:bodyPr/>
        <a:lstStyle/>
        <a:p>
          <a:endParaRPr lang="en-US"/>
        </a:p>
      </dgm:t>
    </dgm:pt>
    <dgm:pt modelId="{151A56A9-B8AA-4D2F-AF08-D606ECEE5461}">
      <dgm:prSet/>
      <dgm:spPr/>
      <dgm:t>
        <a:bodyPr/>
        <a:lstStyle/>
        <a:p>
          <a:r>
            <a:rPr lang="en-GB" b="1"/>
            <a:t>2. Behaviour Change Approach</a:t>
          </a:r>
          <a:endParaRPr lang="en-US"/>
        </a:p>
      </dgm:t>
    </dgm:pt>
    <dgm:pt modelId="{55DEDA6E-C349-4F07-B80E-9780A563D4F6}" type="parTrans" cxnId="{C11C6038-FA73-4A7C-B98D-A11A40C5A9DC}">
      <dgm:prSet/>
      <dgm:spPr/>
      <dgm:t>
        <a:bodyPr/>
        <a:lstStyle/>
        <a:p>
          <a:endParaRPr lang="en-US"/>
        </a:p>
      </dgm:t>
    </dgm:pt>
    <dgm:pt modelId="{C600C949-A0F5-456A-B5CD-13256B8CF189}" type="sibTrans" cxnId="{C11C6038-FA73-4A7C-B98D-A11A40C5A9DC}">
      <dgm:prSet/>
      <dgm:spPr/>
      <dgm:t>
        <a:bodyPr/>
        <a:lstStyle/>
        <a:p>
          <a:endParaRPr lang="en-US"/>
        </a:p>
      </dgm:t>
    </dgm:pt>
    <dgm:pt modelId="{18C98FAE-47EC-4958-B233-278D2BE30B96}">
      <dgm:prSet/>
      <dgm:spPr/>
      <dgm:t>
        <a:bodyPr/>
        <a:lstStyle/>
        <a:p>
          <a:r>
            <a:rPr lang="en-GB" b="1"/>
            <a:t>Aim</a:t>
          </a:r>
          <a:r>
            <a:rPr lang="en-GB"/>
            <a:t>: Encourage individuals to take responsibility for their health and adopt healthier lifestyles.</a:t>
          </a:r>
          <a:endParaRPr lang="en-US"/>
        </a:p>
      </dgm:t>
    </dgm:pt>
    <dgm:pt modelId="{A0A7A03C-8C31-4A89-9FF6-D5DAF25E8C57}" type="parTrans" cxnId="{B35481E6-F0EA-4EB7-AEFD-C5D37D69EABC}">
      <dgm:prSet/>
      <dgm:spPr/>
      <dgm:t>
        <a:bodyPr/>
        <a:lstStyle/>
        <a:p>
          <a:endParaRPr lang="en-US"/>
        </a:p>
      </dgm:t>
    </dgm:pt>
    <dgm:pt modelId="{4FACE3FD-D6A6-4203-8406-CDBD447C9FF1}" type="sibTrans" cxnId="{B35481E6-F0EA-4EB7-AEFD-C5D37D69EABC}">
      <dgm:prSet/>
      <dgm:spPr/>
      <dgm:t>
        <a:bodyPr/>
        <a:lstStyle/>
        <a:p>
          <a:endParaRPr lang="en-US"/>
        </a:p>
      </dgm:t>
    </dgm:pt>
    <dgm:pt modelId="{3CC45135-DF03-4472-8CF6-5FE5AD7B57F1}">
      <dgm:prSet/>
      <dgm:spPr/>
      <dgm:t>
        <a:bodyPr/>
        <a:lstStyle/>
        <a:p>
          <a:r>
            <a:rPr lang="en-GB" b="1"/>
            <a:t>Methods</a:t>
          </a:r>
          <a:r>
            <a:rPr lang="en-GB"/>
            <a:t>: One-to-one advice, persuasion, mass-media campaigns (e.g., </a:t>
          </a:r>
          <a:r>
            <a:rPr lang="en-GB" i="1"/>
            <a:t>5-a-day</a:t>
          </a:r>
          <a:r>
            <a:rPr lang="en-GB"/>
            <a:t> dietary messages).</a:t>
          </a:r>
          <a:endParaRPr lang="en-US"/>
        </a:p>
      </dgm:t>
    </dgm:pt>
    <dgm:pt modelId="{3DD45181-8AA0-40E5-9A01-AFBF895D0EBD}" type="parTrans" cxnId="{FC6ED852-015D-439A-AF3E-6639DADE5382}">
      <dgm:prSet/>
      <dgm:spPr/>
      <dgm:t>
        <a:bodyPr/>
        <a:lstStyle/>
        <a:p>
          <a:endParaRPr lang="en-US"/>
        </a:p>
      </dgm:t>
    </dgm:pt>
    <dgm:pt modelId="{52361FCF-B029-451B-BA6F-50C9177224C2}" type="sibTrans" cxnId="{FC6ED852-015D-439A-AF3E-6639DADE5382}">
      <dgm:prSet/>
      <dgm:spPr/>
      <dgm:t>
        <a:bodyPr/>
        <a:lstStyle/>
        <a:p>
          <a:endParaRPr lang="en-US"/>
        </a:p>
      </dgm:t>
    </dgm:pt>
    <dgm:pt modelId="{591A8BB1-2CCD-4B40-830D-26C264ED38D2}">
      <dgm:prSet/>
      <dgm:spPr/>
      <dgm:t>
        <a:bodyPr/>
        <a:lstStyle/>
        <a:p>
          <a:r>
            <a:rPr lang="en-GB" b="1"/>
            <a:t>3. Educational Approach</a:t>
          </a:r>
          <a:endParaRPr lang="en-US"/>
        </a:p>
      </dgm:t>
    </dgm:pt>
    <dgm:pt modelId="{98382186-80A3-4F6C-B1A5-22F37EF4B772}" type="parTrans" cxnId="{0F9CBAB8-572B-4D01-A4F2-745547C490D7}">
      <dgm:prSet/>
      <dgm:spPr/>
      <dgm:t>
        <a:bodyPr/>
        <a:lstStyle/>
        <a:p>
          <a:endParaRPr lang="en-US"/>
        </a:p>
      </dgm:t>
    </dgm:pt>
    <dgm:pt modelId="{78E49299-86DE-4548-90E7-2C22C8C48FD6}" type="sibTrans" cxnId="{0F9CBAB8-572B-4D01-A4F2-745547C490D7}">
      <dgm:prSet/>
      <dgm:spPr/>
      <dgm:t>
        <a:bodyPr/>
        <a:lstStyle/>
        <a:p>
          <a:endParaRPr lang="en-US"/>
        </a:p>
      </dgm:t>
    </dgm:pt>
    <dgm:pt modelId="{7661691C-4C2B-49F8-88AE-5039FF9BFE47}">
      <dgm:prSet/>
      <dgm:spPr/>
      <dgm:t>
        <a:bodyPr/>
        <a:lstStyle/>
        <a:p>
          <a:r>
            <a:rPr lang="en-GB" b="1"/>
            <a:t>Aim</a:t>
          </a:r>
          <a:r>
            <a:rPr lang="en-GB"/>
            <a:t>: Increase knowledge and skills for healthy living.</a:t>
          </a:r>
          <a:endParaRPr lang="en-US"/>
        </a:p>
      </dgm:t>
    </dgm:pt>
    <dgm:pt modelId="{F65E6C86-3D5D-422B-83F3-86D2EBE42FF6}" type="parTrans" cxnId="{0F688260-27FE-43B3-83F2-6D6A22F7580B}">
      <dgm:prSet/>
      <dgm:spPr/>
      <dgm:t>
        <a:bodyPr/>
        <a:lstStyle/>
        <a:p>
          <a:endParaRPr lang="en-US"/>
        </a:p>
      </dgm:t>
    </dgm:pt>
    <dgm:pt modelId="{E4523020-27CD-44AF-9AEB-8A0959DE5840}" type="sibTrans" cxnId="{0F688260-27FE-43B3-83F2-6D6A22F7580B}">
      <dgm:prSet/>
      <dgm:spPr/>
      <dgm:t>
        <a:bodyPr/>
        <a:lstStyle/>
        <a:p>
          <a:endParaRPr lang="en-US"/>
        </a:p>
      </dgm:t>
    </dgm:pt>
    <dgm:pt modelId="{A0A2EEC8-FCDC-4E0F-A0FD-640A1B143C86}">
      <dgm:prSet/>
      <dgm:spPr/>
      <dgm:t>
        <a:bodyPr/>
        <a:lstStyle/>
        <a:p>
          <a:r>
            <a:rPr lang="en-GB" b="1"/>
            <a:t>Methods</a:t>
          </a:r>
          <a:r>
            <a:rPr lang="en-GB"/>
            <a:t>: Information provision, small-group discussions, skills training (e.g., cooking healthy meals).</a:t>
          </a:r>
          <a:endParaRPr lang="en-US"/>
        </a:p>
      </dgm:t>
    </dgm:pt>
    <dgm:pt modelId="{288CBB82-B910-4AF4-96BE-C021302F73C5}" type="parTrans" cxnId="{C6B75C1A-669D-48F4-A429-BC86567669D9}">
      <dgm:prSet/>
      <dgm:spPr/>
      <dgm:t>
        <a:bodyPr/>
        <a:lstStyle/>
        <a:p>
          <a:endParaRPr lang="en-US"/>
        </a:p>
      </dgm:t>
    </dgm:pt>
    <dgm:pt modelId="{D4139A34-4D7C-40D2-AE86-ED8B16BB3E80}" type="sibTrans" cxnId="{C6B75C1A-669D-48F4-A429-BC86567669D9}">
      <dgm:prSet/>
      <dgm:spPr/>
      <dgm:t>
        <a:bodyPr/>
        <a:lstStyle/>
        <a:p>
          <a:endParaRPr lang="en-US"/>
        </a:p>
      </dgm:t>
    </dgm:pt>
    <dgm:pt modelId="{CF5CA108-B5BF-49D9-AC2F-5FCBD31DE623}">
      <dgm:prSet/>
      <dgm:spPr/>
      <dgm:t>
        <a:bodyPr/>
        <a:lstStyle/>
        <a:p>
          <a:r>
            <a:rPr lang="en-GB" b="1" dirty="0"/>
            <a:t>4. Empowerment Approach</a:t>
          </a:r>
          <a:endParaRPr lang="en-US" dirty="0"/>
        </a:p>
      </dgm:t>
    </dgm:pt>
    <dgm:pt modelId="{042EC57C-113E-4A19-9AAD-13FA356F96E2}" type="parTrans" cxnId="{56DB7993-5D56-4967-B8BE-CD3FEF48ADD8}">
      <dgm:prSet/>
      <dgm:spPr/>
      <dgm:t>
        <a:bodyPr/>
        <a:lstStyle/>
        <a:p>
          <a:endParaRPr lang="en-US"/>
        </a:p>
      </dgm:t>
    </dgm:pt>
    <dgm:pt modelId="{A21ACAE8-5460-4B87-B490-EF8079F91758}" type="sibTrans" cxnId="{56DB7993-5D56-4967-B8BE-CD3FEF48ADD8}">
      <dgm:prSet/>
      <dgm:spPr/>
      <dgm:t>
        <a:bodyPr/>
        <a:lstStyle/>
        <a:p>
          <a:endParaRPr lang="en-US"/>
        </a:p>
      </dgm:t>
    </dgm:pt>
    <dgm:pt modelId="{7C9E035D-24E9-4FEC-B978-57967C8342FD}">
      <dgm:prSet/>
      <dgm:spPr/>
      <dgm:t>
        <a:bodyPr/>
        <a:lstStyle/>
        <a:p>
          <a:r>
            <a:rPr lang="en-GB" b="1"/>
            <a:t>Aim</a:t>
          </a:r>
          <a:r>
            <a:rPr lang="en-GB"/>
            <a:t>: Work collaboratively with clients or communities to meet their perceived needs.</a:t>
          </a:r>
          <a:endParaRPr lang="en-US"/>
        </a:p>
      </dgm:t>
    </dgm:pt>
    <dgm:pt modelId="{B097FD11-E209-4D45-B339-18ABC081D1D5}" type="parTrans" cxnId="{C1FDCA1B-2DB6-45D4-9055-D94D4CBACF6B}">
      <dgm:prSet/>
      <dgm:spPr/>
      <dgm:t>
        <a:bodyPr/>
        <a:lstStyle/>
        <a:p>
          <a:endParaRPr lang="en-US"/>
        </a:p>
      </dgm:t>
    </dgm:pt>
    <dgm:pt modelId="{E4C17421-E2BF-4965-86E7-990C87B08C73}" type="sibTrans" cxnId="{C1FDCA1B-2DB6-45D4-9055-D94D4CBACF6B}">
      <dgm:prSet/>
      <dgm:spPr/>
      <dgm:t>
        <a:bodyPr/>
        <a:lstStyle/>
        <a:p>
          <a:endParaRPr lang="en-US"/>
        </a:p>
      </dgm:t>
    </dgm:pt>
    <dgm:pt modelId="{F0EC4565-D3D0-4DC1-BE5B-433EED2BBE9B}">
      <dgm:prSet/>
      <dgm:spPr/>
      <dgm:t>
        <a:bodyPr/>
        <a:lstStyle/>
        <a:p>
          <a:r>
            <a:rPr lang="en-GB" b="1"/>
            <a:t>Methods</a:t>
          </a:r>
          <a:r>
            <a:rPr lang="en-GB"/>
            <a:t>: Advocacy, negotiation, networking, facilitation (e.g., community projects).</a:t>
          </a:r>
          <a:endParaRPr lang="en-US"/>
        </a:p>
      </dgm:t>
    </dgm:pt>
    <dgm:pt modelId="{635FC746-875E-44DF-B45F-15606812ED62}" type="parTrans" cxnId="{DEE9AB2E-4DA7-4F89-97D3-74A0DAA2CC66}">
      <dgm:prSet/>
      <dgm:spPr/>
      <dgm:t>
        <a:bodyPr/>
        <a:lstStyle/>
        <a:p>
          <a:endParaRPr lang="en-US"/>
        </a:p>
      </dgm:t>
    </dgm:pt>
    <dgm:pt modelId="{FD1D5B05-D2C2-4AD1-BA3B-34EBE5A460B3}" type="sibTrans" cxnId="{DEE9AB2E-4DA7-4F89-97D3-74A0DAA2CC66}">
      <dgm:prSet/>
      <dgm:spPr/>
      <dgm:t>
        <a:bodyPr/>
        <a:lstStyle/>
        <a:p>
          <a:endParaRPr lang="en-US"/>
        </a:p>
      </dgm:t>
    </dgm:pt>
    <dgm:pt modelId="{A84E30F6-10CC-4D85-9D3F-DC63127D72ED}">
      <dgm:prSet/>
      <dgm:spPr/>
      <dgm:t>
        <a:bodyPr/>
        <a:lstStyle/>
        <a:p>
          <a:r>
            <a:rPr lang="en-GB" b="1"/>
            <a:t>5. Social Change Approach</a:t>
          </a:r>
          <a:endParaRPr lang="en-US"/>
        </a:p>
      </dgm:t>
    </dgm:pt>
    <dgm:pt modelId="{300B2ECD-37E0-44F6-B8CE-CCA308B2B5AE}" type="parTrans" cxnId="{11AE2976-7CA8-410E-AF08-7976792B8829}">
      <dgm:prSet/>
      <dgm:spPr/>
      <dgm:t>
        <a:bodyPr/>
        <a:lstStyle/>
        <a:p>
          <a:endParaRPr lang="en-US"/>
        </a:p>
      </dgm:t>
    </dgm:pt>
    <dgm:pt modelId="{0CBEE368-4431-4A33-8804-8274E2498ACD}" type="sibTrans" cxnId="{11AE2976-7CA8-410E-AF08-7976792B8829}">
      <dgm:prSet/>
      <dgm:spPr/>
      <dgm:t>
        <a:bodyPr/>
        <a:lstStyle/>
        <a:p>
          <a:endParaRPr lang="en-US"/>
        </a:p>
      </dgm:t>
    </dgm:pt>
    <dgm:pt modelId="{47DB9B9E-86F7-4F92-A43E-3AF2C6A88078}">
      <dgm:prSet/>
      <dgm:spPr/>
      <dgm:t>
        <a:bodyPr/>
        <a:lstStyle/>
        <a:p>
          <a:r>
            <a:rPr lang="en-GB" b="1"/>
            <a:t>Aim</a:t>
          </a:r>
          <a:r>
            <a:rPr lang="en-GB"/>
            <a:t>: Address health inequalities related to class, race, gender, or geography, focusing on population-level change.</a:t>
          </a:r>
          <a:endParaRPr lang="en-US"/>
        </a:p>
      </dgm:t>
    </dgm:pt>
    <dgm:pt modelId="{E3691CB9-149A-44F4-B5C9-9AC979E4FBF1}" type="parTrans" cxnId="{4BDE0AC0-7239-48F0-B821-2D00BD6CA984}">
      <dgm:prSet/>
      <dgm:spPr/>
      <dgm:t>
        <a:bodyPr/>
        <a:lstStyle/>
        <a:p>
          <a:endParaRPr lang="en-US"/>
        </a:p>
      </dgm:t>
    </dgm:pt>
    <dgm:pt modelId="{A672D005-3F81-49B6-9DF7-3022D4474686}" type="sibTrans" cxnId="{4BDE0AC0-7239-48F0-B821-2D00BD6CA984}">
      <dgm:prSet/>
      <dgm:spPr/>
      <dgm:t>
        <a:bodyPr/>
        <a:lstStyle/>
        <a:p>
          <a:endParaRPr lang="en-US"/>
        </a:p>
      </dgm:t>
    </dgm:pt>
    <dgm:pt modelId="{A51E2217-8BA1-41B2-A01F-D46871BA99E7}">
      <dgm:prSet/>
      <dgm:spPr/>
      <dgm:t>
        <a:bodyPr/>
        <a:lstStyle/>
        <a:p>
          <a:r>
            <a:rPr lang="en-GB" b="1"/>
            <a:t>Methods</a:t>
          </a:r>
          <a:r>
            <a:rPr lang="en-GB"/>
            <a:t>: Policy development, public health legislation (e.g., food labelling), fiscal measures (e.g., subsidies for healthier foods).</a:t>
          </a:r>
          <a:endParaRPr lang="en-US"/>
        </a:p>
      </dgm:t>
    </dgm:pt>
    <dgm:pt modelId="{F28BFF57-E58C-4153-826B-A00A53830044}" type="parTrans" cxnId="{22FBD21B-03CD-4277-8E5D-1EF4BB9D6716}">
      <dgm:prSet/>
      <dgm:spPr/>
      <dgm:t>
        <a:bodyPr/>
        <a:lstStyle/>
        <a:p>
          <a:endParaRPr lang="en-US"/>
        </a:p>
      </dgm:t>
    </dgm:pt>
    <dgm:pt modelId="{F9AB7B71-A3CF-4055-A6CE-62234AF41429}" type="sibTrans" cxnId="{22FBD21B-03CD-4277-8E5D-1EF4BB9D6716}">
      <dgm:prSet/>
      <dgm:spPr/>
      <dgm:t>
        <a:bodyPr/>
        <a:lstStyle/>
        <a:p>
          <a:endParaRPr lang="en-US"/>
        </a:p>
      </dgm:t>
    </dgm:pt>
    <dgm:pt modelId="{B4EBE808-5888-41BC-80FE-F4D0C43574DA}" type="pres">
      <dgm:prSet presAssocID="{751BABA9-BCFC-4D63-BCFE-73F62C0BF65B}" presName="Name0" presStyleCnt="0">
        <dgm:presLayoutVars>
          <dgm:dir/>
          <dgm:animLvl val="lvl"/>
          <dgm:resizeHandles val="exact"/>
        </dgm:presLayoutVars>
      </dgm:prSet>
      <dgm:spPr/>
    </dgm:pt>
    <dgm:pt modelId="{7EC2A624-5029-4BF4-B8FD-765DECB18C97}" type="pres">
      <dgm:prSet presAssocID="{C6D9F308-22B2-4B49-A068-48AF7540BFB3}" presName="composite" presStyleCnt="0"/>
      <dgm:spPr/>
    </dgm:pt>
    <dgm:pt modelId="{44D93D01-F3FC-4EF8-937A-180842DD8594}" type="pres">
      <dgm:prSet presAssocID="{C6D9F308-22B2-4B49-A068-48AF7540BFB3}" presName="parTx" presStyleLbl="alignNode1" presStyleIdx="0" presStyleCnt="5">
        <dgm:presLayoutVars>
          <dgm:chMax val="0"/>
          <dgm:chPref val="0"/>
          <dgm:bulletEnabled val="1"/>
        </dgm:presLayoutVars>
      </dgm:prSet>
      <dgm:spPr/>
    </dgm:pt>
    <dgm:pt modelId="{E1D892F5-6FBC-43D4-8639-E4D4D9B94EA0}" type="pres">
      <dgm:prSet presAssocID="{C6D9F308-22B2-4B49-A068-48AF7540BFB3}" presName="desTx" presStyleLbl="alignAccFollowNode1" presStyleIdx="0" presStyleCnt="5">
        <dgm:presLayoutVars>
          <dgm:bulletEnabled val="1"/>
        </dgm:presLayoutVars>
      </dgm:prSet>
      <dgm:spPr/>
    </dgm:pt>
    <dgm:pt modelId="{259B53EA-9910-4AF7-9181-B970EA64BC22}" type="pres">
      <dgm:prSet presAssocID="{0C1C169E-2944-47B1-B7B2-EA4845F2BC1B}" presName="space" presStyleCnt="0"/>
      <dgm:spPr/>
    </dgm:pt>
    <dgm:pt modelId="{DD9D7EF3-E5F0-47E9-86ED-30CD5D9D0334}" type="pres">
      <dgm:prSet presAssocID="{151A56A9-B8AA-4D2F-AF08-D606ECEE5461}" presName="composite" presStyleCnt="0"/>
      <dgm:spPr/>
    </dgm:pt>
    <dgm:pt modelId="{71D85C72-07EF-4FE2-A5B7-379B5774B28F}" type="pres">
      <dgm:prSet presAssocID="{151A56A9-B8AA-4D2F-AF08-D606ECEE5461}" presName="parTx" presStyleLbl="alignNode1" presStyleIdx="1" presStyleCnt="5">
        <dgm:presLayoutVars>
          <dgm:chMax val="0"/>
          <dgm:chPref val="0"/>
          <dgm:bulletEnabled val="1"/>
        </dgm:presLayoutVars>
      </dgm:prSet>
      <dgm:spPr/>
    </dgm:pt>
    <dgm:pt modelId="{DD8A356C-A5C1-46D7-8EF4-1F8CBCCED6C3}" type="pres">
      <dgm:prSet presAssocID="{151A56A9-B8AA-4D2F-AF08-D606ECEE5461}" presName="desTx" presStyleLbl="alignAccFollowNode1" presStyleIdx="1" presStyleCnt="5">
        <dgm:presLayoutVars>
          <dgm:bulletEnabled val="1"/>
        </dgm:presLayoutVars>
      </dgm:prSet>
      <dgm:spPr/>
    </dgm:pt>
    <dgm:pt modelId="{4752BC60-E98A-4DF6-B027-A603A8473006}" type="pres">
      <dgm:prSet presAssocID="{C600C949-A0F5-456A-B5CD-13256B8CF189}" presName="space" presStyleCnt="0"/>
      <dgm:spPr/>
    </dgm:pt>
    <dgm:pt modelId="{D06194B4-8DAF-4C90-9A31-11364468176C}" type="pres">
      <dgm:prSet presAssocID="{591A8BB1-2CCD-4B40-830D-26C264ED38D2}" presName="composite" presStyleCnt="0"/>
      <dgm:spPr/>
    </dgm:pt>
    <dgm:pt modelId="{FEB4471F-CB71-42B4-B7D7-3D61FA546CA3}" type="pres">
      <dgm:prSet presAssocID="{591A8BB1-2CCD-4B40-830D-26C264ED38D2}" presName="parTx" presStyleLbl="alignNode1" presStyleIdx="2" presStyleCnt="5">
        <dgm:presLayoutVars>
          <dgm:chMax val="0"/>
          <dgm:chPref val="0"/>
          <dgm:bulletEnabled val="1"/>
        </dgm:presLayoutVars>
      </dgm:prSet>
      <dgm:spPr/>
    </dgm:pt>
    <dgm:pt modelId="{6BF9D8F9-71BC-4CF0-B9FB-F6A47F456597}" type="pres">
      <dgm:prSet presAssocID="{591A8BB1-2CCD-4B40-830D-26C264ED38D2}" presName="desTx" presStyleLbl="alignAccFollowNode1" presStyleIdx="2" presStyleCnt="5">
        <dgm:presLayoutVars>
          <dgm:bulletEnabled val="1"/>
        </dgm:presLayoutVars>
      </dgm:prSet>
      <dgm:spPr/>
    </dgm:pt>
    <dgm:pt modelId="{A4DB9346-E76B-4CD1-8D3D-9434E1C2943B}" type="pres">
      <dgm:prSet presAssocID="{78E49299-86DE-4548-90E7-2C22C8C48FD6}" presName="space" presStyleCnt="0"/>
      <dgm:spPr/>
    </dgm:pt>
    <dgm:pt modelId="{3BDA771B-257B-40C0-A434-92E8651F9FDF}" type="pres">
      <dgm:prSet presAssocID="{CF5CA108-B5BF-49D9-AC2F-5FCBD31DE623}" presName="composite" presStyleCnt="0"/>
      <dgm:spPr/>
    </dgm:pt>
    <dgm:pt modelId="{8DB94ECF-F649-40D9-9F2C-0D1F2CAAD0E4}" type="pres">
      <dgm:prSet presAssocID="{CF5CA108-B5BF-49D9-AC2F-5FCBD31DE623}" presName="parTx" presStyleLbl="alignNode1" presStyleIdx="3" presStyleCnt="5">
        <dgm:presLayoutVars>
          <dgm:chMax val="0"/>
          <dgm:chPref val="0"/>
          <dgm:bulletEnabled val="1"/>
        </dgm:presLayoutVars>
      </dgm:prSet>
      <dgm:spPr/>
    </dgm:pt>
    <dgm:pt modelId="{20654F30-70FB-4113-84B9-7637EEFA5C96}" type="pres">
      <dgm:prSet presAssocID="{CF5CA108-B5BF-49D9-AC2F-5FCBD31DE623}" presName="desTx" presStyleLbl="alignAccFollowNode1" presStyleIdx="3" presStyleCnt="5">
        <dgm:presLayoutVars>
          <dgm:bulletEnabled val="1"/>
        </dgm:presLayoutVars>
      </dgm:prSet>
      <dgm:spPr/>
    </dgm:pt>
    <dgm:pt modelId="{32096496-58D6-47FE-B1B9-2F3105496F29}" type="pres">
      <dgm:prSet presAssocID="{A21ACAE8-5460-4B87-B490-EF8079F91758}" presName="space" presStyleCnt="0"/>
      <dgm:spPr/>
    </dgm:pt>
    <dgm:pt modelId="{7F707829-F4C1-4B98-91FA-5B94BFA61307}" type="pres">
      <dgm:prSet presAssocID="{A84E30F6-10CC-4D85-9D3F-DC63127D72ED}" presName="composite" presStyleCnt="0"/>
      <dgm:spPr/>
    </dgm:pt>
    <dgm:pt modelId="{9189058C-3BF2-45A7-8519-EEDA7A77F71C}" type="pres">
      <dgm:prSet presAssocID="{A84E30F6-10CC-4D85-9D3F-DC63127D72ED}" presName="parTx" presStyleLbl="alignNode1" presStyleIdx="4" presStyleCnt="5">
        <dgm:presLayoutVars>
          <dgm:chMax val="0"/>
          <dgm:chPref val="0"/>
          <dgm:bulletEnabled val="1"/>
        </dgm:presLayoutVars>
      </dgm:prSet>
      <dgm:spPr/>
    </dgm:pt>
    <dgm:pt modelId="{8EF3828E-D9D5-47F5-A1C5-04976F02C660}" type="pres">
      <dgm:prSet presAssocID="{A84E30F6-10CC-4D85-9D3F-DC63127D72ED}" presName="desTx" presStyleLbl="alignAccFollowNode1" presStyleIdx="4" presStyleCnt="5">
        <dgm:presLayoutVars>
          <dgm:bulletEnabled val="1"/>
        </dgm:presLayoutVars>
      </dgm:prSet>
      <dgm:spPr/>
    </dgm:pt>
  </dgm:ptLst>
  <dgm:cxnLst>
    <dgm:cxn modelId="{F57B170D-623D-4C92-8A67-738A521750CE}" type="presOf" srcId="{591A8BB1-2CCD-4B40-830D-26C264ED38D2}" destId="{FEB4471F-CB71-42B4-B7D7-3D61FA546CA3}" srcOrd="0" destOrd="0" presId="urn:microsoft.com/office/officeart/2005/8/layout/hList1"/>
    <dgm:cxn modelId="{C6B75C1A-669D-48F4-A429-BC86567669D9}" srcId="{591A8BB1-2CCD-4B40-830D-26C264ED38D2}" destId="{A0A2EEC8-FCDC-4E0F-A0FD-640A1B143C86}" srcOrd="1" destOrd="0" parTransId="{288CBB82-B910-4AF4-96BE-C021302F73C5}" sibTransId="{D4139A34-4D7C-40D2-AE86-ED8B16BB3E80}"/>
    <dgm:cxn modelId="{C1FDCA1B-2DB6-45D4-9055-D94D4CBACF6B}" srcId="{CF5CA108-B5BF-49D9-AC2F-5FCBD31DE623}" destId="{7C9E035D-24E9-4FEC-B978-57967C8342FD}" srcOrd="0" destOrd="0" parTransId="{B097FD11-E209-4D45-B339-18ABC081D1D5}" sibTransId="{E4C17421-E2BF-4965-86E7-990C87B08C73}"/>
    <dgm:cxn modelId="{22FBD21B-03CD-4277-8E5D-1EF4BB9D6716}" srcId="{A84E30F6-10CC-4D85-9D3F-DC63127D72ED}" destId="{A51E2217-8BA1-41B2-A01F-D46871BA99E7}" srcOrd="1" destOrd="0" parTransId="{F28BFF57-E58C-4153-826B-A00A53830044}" sibTransId="{F9AB7B71-A3CF-4055-A6CE-62234AF41429}"/>
    <dgm:cxn modelId="{BBF4A01F-F7CC-42A2-8437-183C3FD45CE0}" type="presOf" srcId="{9225A8C1-29CB-4AC6-B73B-D47661D1F45A}" destId="{E1D892F5-6FBC-43D4-8639-E4D4D9B94EA0}" srcOrd="0" destOrd="1" presId="urn:microsoft.com/office/officeart/2005/8/layout/hList1"/>
    <dgm:cxn modelId="{E7BCC722-E97A-4493-9B36-D03051F0EBB5}" type="presOf" srcId="{47DB9B9E-86F7-4F92-A43E-3AF2C6A88078}" destId="{8EF3828E-D9D5-47F5-A1C5-04976F02C660}" srcOrd="0" destOrd="0" presId="urn:microsoft.com/office/officeart/2005/8/layout/hList1"/>
    <dgm:cxn modelId="{AFA12A2E-B340-437A-9E05-7BA5C31680FF}" type="presOf" srcId="{C6D9F308-22B2-4B49-A068-48AF7540BFB3}" destId="{44D93D01-F3FC-4EF8-937A-180842DD8594}" srcOrd="0" destOrd="0" presId="urn:microsoft.com/office/officeart/2005/8/layout/hList1"/>
    <dgm:cxn modelId="{DEE9AB2E-4DA7-4F89-97D3-74A0DAA2CC66}" srcId="{CF5CA108-B5BF-49D9-AC2F-5FCBD31DE623}" destId="{F0EC4565-D3D0-4DC1-BE5B-433EED2BBE9B}" srcOrd="1" destOrd="0" parTransId="{635FC746-875E-44DF-B45F-15606812ED62}" sibTransId="{FD1D5B05-D2C2-4AD1-BA3B-34EBE5A460B3}"/>
    <dgm:cxn modelId="{C11C6038-FA73-4A7C-B98D-A11A40C5A9DC}" srcId="{751BABA9-BCFC-4D63-BCFE-73F62C0BF65B}" destId="{151A56A9-B8AA-4D2F-AF08-D606ECEE5461}" srcOrd="1" destOrd="0" parTransId="{55DEDA6E-C349-4F07-B80E-9780A563D4F6}" sibTransId="{C600C949-A0F5-456A-B5CD-13256B8CF189}"/>
    <dgm:cxn modelId="{A2E0C43C-F20C-4ABC-A1FA-994A23145A9A}" type="presOf" srcId="{CF5CA108-B5BF-49D9-AC2F-5FCBD31DE623}" destId="{8DB94ECF-F649-40D9-9F2C-0D1F2CAAD0E4}" srcOrd="0" destOrd="0" presId="urn:microsoft.com/office/officeart/2005/8/layout/hList1"/>
    <dgm:cxn modelId="{0F688260-27FE-43B3-83F2-6D6A22F7580B}" srcId="{591A8BB1-2CCD-4B40-830D-26C264ED38D2}" destId="{7661691C-4C2B-49F8-88AE-5039FF9BFE47}" srcOrd="0" destOrd="0" parTransId="{F65E6C86-3D5D-422B-83F3-86D2EBE42FF6}" sibTransId="{E4523020-27CD-44AF-9AEB-8A0959DE5840}"/>
    <dgm:cxn modelId="{FC6ED852-015D-439A-AF3E-6639DADE5382}" srcId="{151A56A9-B8AA-4D2F-AF08-D606ECEE5461}" destId="{3CC45135-DF03-4472-8CF6-5FE5AD7B57F1}" srcOrd="1" destOrd="0" parTransId="{3DD45181-8AA0-40E5-9A01-AFBF895D0EBD}" sibTransId="{52361FCF-B029-451B-BA6F-50C9177224C2}"/>
    <dgm:cxn modelId="{1C527E73-1A5B-4275-B39E-E0DDC835E828}" srcId="{C6D9F308-22B2-4B49-A068-48AF7540BFB3}" destId="{9225A8C1-29CB-4AC6-B73B-D47661D1F45A}" srcOrd="1" destOrd="0" parTransId="{8654F13E-CA43-4669-A235-ADB016EAD1C1}" sibTransId="{0D3CFB45-D9D2-43C4-A191-EDBEFDE771BA}"/>
    <dgm:cxn modelId="{82DF6A54-92EF-4399-8040-F5286AC3D31A}" type="presOf" srcId="{3CC45135-DF03-4472-8CF6-5FE5AD7B57F1}" destId="{DD8A356C-A5C1-46D7-8EF4-1F8CBCCED6C3}" srcOrd="0" destOrd="1" presId="urn:microsoft.com/office/officeart/2005/8/layout/hList1"/>
    <dgm:cxn modelId="{A6D5A875-4662-4DFD-9452-8D26B7A7ECE7}" srcId="{751BABA9-BCFC-4D63-BCFE-73F62C0BF65B}" destId="{C6D9F308-22B2-4B49-A068-48AF7540BFB3}" srcOrd="0" destOrd="0" parTransId="{90C4ACCE-957A-4720-919C-02768199E1F4}" sibTransId="{0C1C169E-2944-47B1-B7B2-EA4845F2BC1B}"/>
    <dgm:cxn modelId="{11AE2976-7CA8-410E-AF08-7976792B8829}" srcId="{751BABA9-BCFC-4D63-BCFE-73F62C0BF65B}" destId="{A84E30F6-10CC-4D85-9D3F-DC63127D72ED}" srcOrd="4" destOrd="0" parTransId="{300B2ECD-37E0-44F6-B8CE-CCA308B2B5AE}" sibTransId="{0CBEE368-4431-4A33-8804-8274E2498ACD}"/>
    <dgm:cxn modelId="{24506C57-479D-4721-AC43-E47D6E261041}" type="presOf" srcId="{A51E2217-8BA1-41B2-A01F-D46871BA99E7}" destId="{8EF3828E-D9D5-47F5-A1C5-04976F02C660}" srcOrd="0" destOrd="1" presId="urn:microsoft.com/office/officeart/2005/8/layout/hList1"/>
    <dgm:cxn modelId="{89CDC37A-6E17-4039-B3E0-1EE33444FB75}" type="presOf" srcId="{751BABA9-BCFC-4D63-BCFE-73F62C0BF65B}" destId="{B4EBE808-5888-41BC-80FE-F4D0C43574DA}" srcOrd="0" destOrd="0" presId="urn:microsoft.com/office/officeart/2005/8/layout/hList1"/>
    <dgm:cxn modelId="{7436868A-E2C6-4C82-8D3B-EC2211F22229}" type="presOf" srcId="{7C9E035D-24E9-4FEC-B978-57967C8342FD}" destId="{20654F30-70FB-4113-84B9-7637EEFA5C96}" srcOrd="0" destOrd="0" presId="urn:microsoft.com/office/officeart/2005/8/layout/hList1"/>
    <dgm:cxn modelId="{9A0A1393-E4E7-4690-B1C1-F84EBB12DD17}" type="presOf" srcId="{7661691C-4C2B-49F8-88AE-5039FF9BFE47}" destId="{6BF9D8F9-71BC-4CF0-B9FB-F6A47F456597}" srcOrd="0" destOrd="0" presId="urn:microsoft.com/office/officeart/2005/8/layout/hList1"/>
    <dgm:cxn modelId="{56DB7993-5D56-4967-B8BE-CD3FEF48ADD8}" srcId="{751BABA9-BCFC-4D63-BCFE-73F62C0BF65B}" destId="{CF5CA108-B5BF-49D9-AC2F-5FCBD31DE623}" srcOrd="3" destOrd="0" parTransId="{042EC57C-113E-4A19-9AAD-13FA356F96E2}" sibTransId="{A21ACAE8-5460-4B87-B490-EF8079F91758}"/>
    <dgm:cxn modelId="{AFD05DAA-3C22-4BDD-ABF4-B2225AA54E67}" type="presOf" srcId="{151A56A9-B8AA-4D2F-AF08-D606ECEE5461}" destId="{71D85C72-07EF-4FE2-A5B7-379B5774B28F}" srcOrd="0" destOrd="0" presId="urn:microsoft.com/office/officeart/2005/8/layout/hList1"/>
    <dgm:cxn modelId="{697557AB-08B8-49BA-B8BE-702AECE74623}" type="presOf" srcId="{A84E30F6-10CC-4D85-9D3F-DC63127D72ED}" destId="{9189058C-3BF2-45A7-8519-EEDA7A77F71C}" srcOrd="0" destOrd="0" presId="urn:microsoft.com/office/officeart/2005/8/layout/hList1"/>
    <dgm:cxn modelId="{0F9CBAB8-572B-4D01-A4F2-745547C490D7}" srcId="{751BABA9-BCFC-4D63-BCFE-73F62C0BF65B}" destId="{591A8BB1-2CCD-4B40-830D-26C264ED38D2}" srcOrd="2" destOrd="0" parTransId="{98382186-80A3-4F6C-B1A5-22F37EF4B772}" sibTransId="{78E49299-86DE-4548-90E7-2C22C8C48FD6}"/>
    <dgm:cxn modelId="{4BDE0AC0-7239-48F0-B821-2D00BD6CA984}" srcId="{A84E30F6-10CC-4D85-9D3F-DC63127D72ED}" destId="{47DB9B9E-86F7-4F92-A43E-3AF2C6A88078}" srcOrd="0" destOrd="0" parTransId="{E3691CB9-149A-44F4-B5C9-9AC979E4FBF1}" sibTransId="{A672D005-3F81-49B6-9DF7-3022D4474686}"/>
    <dgm:cxn modelId="{66E32AC5-7146-4BC2-93C7-D2A227028A17}" type="presOf" srcId="{18C98FAE-47EC-4958-B233-278D2BE30B96}" destId="{DD8A356C-A5C1-46D7-8EF4-1F8CBCCED6C3}" srcOrd="0" destOrd="0" presId="urn:microsoft.com/office/officeart/2005/8/layout/hList1"/>
    <dgm:cxn modelId="{FA1949CD-FAC9-4539-A9C2-F7A2F0DC6D40}" srcId="{C6D9F308-22B2-4B49-A068-48AF7540BFB3}" destId="{527350DD-95D7-4DB4-B8CE-2DA44E8233FC}" srcOrd="0" destOrd="0" parTransId="{321C3387-B431-4BFD-8C55-084424856602}" sibTransId="{848E73BC-6B6A-400A-B82B-6C88A9689437}"/>
    <dgm:cxn modelId="{1689F6D7-8992-4D8C-A2D4-8C1E422C8BDB}" type="presOf" srcId="{F0EC4565-D3D0-4DC1-BE5B-433EED2BBE9B}" destId="{20654F30-70FB-4113-84B9-7637EEFA5C96}" srcOrd="0" destOrd="1" presId="urn:microsoft.com/office/officeart/2005/8/layout/hList1"/>
    <dgm:cxn modelId="{D58F86DA-9A4A-4ED8-87BE-A128C65D149D}" type="presOf" srcId="{A0A2EEC8-FCDC-4E0F-A0FD-640A1B143C86}" destId="{6BF9D8F9-71BC-4CF0-B9FB-F6A47F456597}" srcOrd="0" destOrd="1" presId="urn:microsoft.com/office/officeart/2005/8/layout/hList1"/>
    <dgm:cxn modelId="{B35481E6-F0EA-4EB7-AEFD-C5D37D69EABC}" srcId="{151A56A9-B8AA-4D2F-AF08-D606ECEE5461}" destId="{18C98FAE-47EC-4958-B233-278D2BE30B96}" srcOrd="0" destOrd="0" parTransId="{A0A7A03C-8C31-4A89-9FF6-D5DAF25E8C57}" sibTransId="{4FACE3FD-D6A6-4203-8406-CDBD447C9FF1}"/>
    <dgm:cxn modelId="{B0A57DE9-AF20-4805-A0D7-3B266871D940}" type="presOf" srcId="{527350DD-95D7-4DB4-B8CE-2DA44E8233FC}" destId="{E1D892F5-6FBC-43D4-8639-E4D4D9B94EA0}" srcOrd="0" destOrd="0" presId="urn:microsoft.com/office/officeart/2005/8/layout/hList1"/>
    <dgm:cxn modelId="{CDE6197E-678B-41D3-934F-0BB8C29DC1F3}" type="presParOf" srcId="{B4EBE808-5888-41BC-80FE-F4D0C43574DA}" destId="{7EC2A624-5029-4BF4-B8FD-765DECB18C97}" srcOrd="0" destOrd="0" presId="urn:microsoft.com/office/officeart/2005/8/layout/hList1"/>
    <dgm:cxn modelId="{E5A6A1ED-3818-4CC6-BEAB-96783B21711A}" type="presParOf" srcId="{7EC2A624-5029-4BF4-B8FD-765DECB18C97}" destId="{44D93D01-F3FC-4EF8-937A-180842DD8594}" srcOrd="0" destOrd="0" presId="urn:microsoft.com/office/officeart/2005/8/layout/hList1"/>
    <dgm:cxn modelId="{1E7986B7-CF2F-459F-BFF9-75802772AF27}" type="presParOf" srcId="{7EC2A624-5029-4BF4-B8FD-765DECB18C97}" destId="{E1D892F5-6FBC-43D4-8639-E4D4D9B94EA0}" srcOrd="1" destOrd="0" presId="urn:microsoft.com/office/officeart/2005/8/layout/hList1"/>
    <dgm:cxn modelId="{A0DC6580-0576-448C-80B8-52BADA2963F6}" type="presParOf" srcId="{B4EBE808-5888-41BC-80FE-F4D0C43574DA}" destId="{259B53EA-9910-4AF7-9181-B970EA64BC22}" srcOrd="1" destOrd="0" presId="urn:microsoft.com/office/officeart/2005/8/layout/hList1"/>
    <dgm:cxn modelId="{D1736273-4DA9-440E-9119-226CEE8E264D}" type="presParOf" srcId="{B4EBE808-5888-41BC-80FE-F4D0C43574DA}" destId="{DD9D7EF3-E5F0-47E9-86ED-30CD5D9D0334}" srcOrd="2" destOrd="0" presId="urn:microsoft.com/office/officeart/2005/8/layout/hList1"/>
    <dgm:cxn modelId="{D28E4967-1E7D-46BF-9704-B289F8B8BC78}" type="presParOf" srcId="{DD9D7EF3-E5F0-47E9-86ED-30CD5D9D0334}" destId="{71D85C72-07EF-4FE2-A5B7-379B5774B28F}" srcOrd="0" destOrd="0" presId="urn:microsoft.com/office/officeart/2005/8/layout/hList1"/>
    <dgm:cxn modelId="{C5C58BE5-B20A-4E2C-917F-C68AD6126FC3}" type="presParOf" srcId="{DD9D7EF3-E5F0-47E9-86ED-30CD5D9D0334}" destId="{DD8A356C-A5C1-46D7-8EF4-1F8CBCCED6C3}" srcOrd="1" destOrd="0" presId="urn:microsoft.com/office/officeart/2005/8/layout/hList1"/>
    <dgm:cxn modelId="{10B67986-CF3E-4764-98B8-5A79124C98B5}" type="presParOf" srcId="{B4EBE808-5888-41BC-80FE-F4D0C43574DA}" destId="{4752BC60-E98A-4DF6-B027-A603A8473006}" srcOrd="3" destOrd="0" presId="urn:microsoft.com/office/officeart/2005/8/layout/hList1"/>
    <dgm:cxn modelId="{12286868-3258-4AF7-B76F-8B2871D2AA5F}" type="presParOf" srcId="{B4EBE808-5888-41BC-80FE-F4D0C43574DA}" destId="{D06194B4-8DAF-4C90-9A31-11364468176C}" srcOrd="4" destOrd="0" presId="urn:microsoft.com/office/officeart/2005/8/layout/hList1"/>
    <dgm:cxn modelId="{487D0C00-D958-4336-9CA4-FFA14E4BDD5D}" type="presParOf" srcId="{D06194B4-8DAF-4C90-9A31-11364468176C}" destId="{FEB4471F-CB71-42B4-B7D7-3D61FA546CA3}" srcOrd="0" destOrd="0" presId="urn:microsoft.com/office/officeart/2005/8/layout/hList1"/>
    <dgm:cxn modelId="{A57CC87D-BDC9-4D3D-AB5D-F9B94F871306}" type="presParOf" srcId="{D06194B4-8DAF-4C90-9A31-11364468176C}" destId="{6BF9D8F9-71BC-4CF0-B9FB-F6A47F456597}" srcOrd="1" destOrd="0" presId="urn:microsoft.com/office/officeart/2005/8/layout/hList1"/>
    <dgm:cxn modelId="{107C95F3-327F-4138-B4E9-EE16E959EB67}" type="presParOf" srcId="{B4EBE808-5888-41BC-80FE-F4D0C43574DA}" destId="{A4DB9346-E76B-4CD1-8D3D-9434E1C2943B}" srcOrd="5" destOrd="0" presId="urn:microsoft.com/office/officeart/2005/8/layout/hList1"/>
    <dgm:cxn modelId="{987A1B5B-0C2E-455F-87EB-37DF067832DB}" type="presParOf" srcId="{B4EBE808-5888-41BC-80FE-F4D0C43574DA}" destId="{3BDA771B-257B-40C0-A434-92E8651F9FDF}" srcOrd="6" destOrd="0" presId="urn:microsoft.com/office/officeart/2005/8/layout/hList1"/>
    <dgm:cxn modelId="{7D884886-B29B-409D-8D02-84FAD10D3F84}" type="presParOf" srcId="{3BDA771B-257B-40C0-A434-92E8651F9FDF}" destId="{8DB94ECF-F649-40D9-9F2C-0D1F2CAAD0E4}" srcOrd="0" destOrd="0" presId="urn:microsoft.com/office/officeart/2005/8/layout/hList1"/>
    <dgm:cxn modelId="{71060FF3-28C0-41A7-B5FE-3BE9ABADFBC5}" type="presParOf" srcId="{3BDA771B-257B-40C0-A434-92E8651F9FDF}" destId="{20654F30-70FB-4113-84B9-7637EEFA5C96}" srcOrd="1" destOrd="0" presId="urn:microsoft.com/office/officeart/2005/8/layout/hList1"/>
    <dgm:cxn modelId="{12FDDD40-4D1E-4BC0-91FF-DC67C8E18DAE}" type="presParOf" srcId="{B4EBE808-5888-41BC-80FE-F4D0C43574DA}" destId="{32096496-58D6-47FE-B1B9-2F3105496F29}" srcOrd="7" destOrd="0" presId="urn:microsoft.com/office/officeart/2005/8/layout/hList1"/>
    <dgm:cxn modelId="{61DD27F5-F3DE-4BBE-BACD-0DB9C86FFF1B}" type="presParOf" srcId="{B4EBE808-5888-41BC-80FE-F4D0C43574DA}" destId="{7F707829-F4C1-4B98-91FA-5B94BFA61307}" srcOrd="8" destOrd="0" presId="urn:microsoft.com/office/officeart/2005/8/layout/hList1"/>
    <dgm:cxn modelId="{A2B7B97C-FCAA-43A2-8816-8A6FAA6E91A7}" type="presParOf" srcId="{7F707829-F4C1-4B98-91FA-5B94BFA61307}" destId="{9189058C-3BF2-45A7-8519-EEDA7A77F71C}" srcOrd="0" destOrd="0" presId="urn:microsoft.com/office/officeart/2005/8/layout/hList1"/>
    <dgm:cxn modelId="{7DB2A3F1-28C6-4A5E-A671-40330974C17C}" type="presParOf" srcId="{7F707829-F4C1-4B98-91FA-5B94BFA61307}" destId="{8EF3828E-D9D5-47F5-A1C5-04976F02C66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FD37AB-C626-4196-AF0A-0A4A0558E45A}"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87DF3C-FD9B-49E5-BDC2-AC3AF971CACE}">
      <dgm:prSet/>
      <dgm:spPr/>
      <dgm:t>
        <a:bodyPr/>
        <a:lstStyle/>
        <a:p>
          <a:pPr>
            <a:defRPr cap="all"/>
          </a:pPr>
          <a:r>
            <a:rPr lang="en-GB" dirty="0"/>
            <a:t>Advocate</a:t>
          </a:r>
          <a:endParaRPr lang="en-US" dirty="0"/>
        </a:p>
      </dgm:t>
    </dgm:pt>
    <dgm:pt modelId="{652E3CEA-4A0F-40AC-9875-D530B034CE6D}" type="parTrans" cxnId="{7944DFE7-0D65-426D-A0D9-545CD0607D34}">
      <dgm:prSet/>
      <dgm:spPr/>
      <dgm:t>
        <a:bodyPr/>
        <a:lstStyle/>
        <a:p>
          <a:endParaRPr lang="en-US"/>
        </a:p>
      </dgm:t>
    </dgm:pt>
    <dgm:pt modelId="{A4DF8BD5-3D5D-47BA-BC25-908C592D3658}" type="sibTrans" cxnId="{7944DFE7-0D65-426D-A0D9-545CD0607D34}">
      <dgm:prSet/>
      <dgm:spPr/>
      <dgm:t>
        <a:bodyPr/>
        <a:lstStyle/>
        <a:p>
          <a:endParaRPr lang="en-US"/>
        </a:p>
      </dgm:t>
    </dgm:pt>
    <dgm:pt modelId="{A0718433-98C1-4D20-9BAA-EF24597E123B}">
      <dgm:prSet/>
      <dgm:spPr/>
      <dgm:t>
        <a:bodyPr/>
        <a:lstStyle/>
        <a:p>
          <a:pPr>
            <a:defRPr cap="all"/>
          </a:pPr>
          <a:r>
            <a:rPr lang="en-GB" dirty="0"/>
            <a:t>Enable</a:t>
          </a:r>
          <a:endParaRPr lang="en-US" dirty="0"/>
        </a:p>
      </dgm:t>
    </dgm:pt>
    <dgm:pt modelId="{DFE7C05B-8DFA-457F-B0C0-29AF02F7983E}" type="parTrans" cxnId="{05D5D725-5552-44E9-96F3-32225AFB5847}">
      <dgm:prSet/>
      <dgm:spPr/>
      <dgm:t>
        <a:bodyPr/>
        <a:lstStyle/>
        <a:p>
          <a:endParaRPr lang="en-US"/>
        </a:p>
      </dgm:t>
    </dgm:pt>
    <dgm:pt modelId="{A076B71F-5433-4CEB-9091-78DCA5A09C9D}" type="sibTrans" cxnId="{05D5D725-5552-44E9-96F3-32225AFB5847}">
      <dgm:prSet/>
      <dgm:spPr/>
      <dgm:t>
        <a:bodyPr/>
        <a:lstStyle/>
        <a:p>
          <a:endParaRPr lang="en-US"/>
        </a:p>
      </dgm:t>
    </dgm:pt>
    <dgm:pt modelId="{2F13CDD9-2E0D-4511-B414-36FB60F71282}">
      <dgm:prSet/>
      <dgm:spPr/>
      <dgm:t>
        <a:bodyPr/>
        <a:lstStyle/>
        <a:p>
          <a:pPr>
            <a:defRPr cap="all"/>
          </a:pPr>
          <a:r>
            <a:rPr lang="en-GB" dirty="0"/>
            <a:t>Mediate</a:t>
          </a:r>
          <a:endParaRPr lang="en-US" dirty="0"/>
        </a:p>
      </dgm:t>
    </dgm:pt>
    <dgm:pt modelId="{CF784E7C-AB6C-4CEF-8CB9-12A648085B1E}" type="parTrans" cxnId="{8A8D5686-BDAF-46EF-925D-8E5B44979464}">
      <dgm:prSet/>
      <dgm:spPr/>
      <dgm:t>
        <a:bodyPr/>
        <a:lstStyle/>
        <a:p>
          <a:endParaRPr lang="en-US"/>
        </a:p>
      </dgm:t>
    </dgm:pt>
    <dgm:pt modelId="{8643CEBF-5279-4FBA-9BF1-36F904C98437}" type="sibTrans" cxnId="{8A8D5686-BDAF-46EF-925D-8E5B44979464}">
      <dgm:prSet/>
      <dgm:spPr/>
      <dgm:t>
        <a:bodyPr/>
        <a:lstStyle/>
        <a:p>
          <a:endParaRPr lang="en-US"/>
        </a:p>
      </dgm:t>
    </dgm:pt>
    <dgm:pt modelId="{8D3A2CD6-4799-40AA-8D21-B8F57C8CA6F6}" type="pres">
      <dgm:prSet presAssocID="{C6FD37AB-C626-4196-AF0A-0A4A0558E45A}" presName="root" presStyleCnt="0">
        <dgm:presLayoutVars>
          <dgm:dir/>
          <dgm:resizeHandles val="exact"/>
        </dgm:presLayoutVars>
      </dgm:prSet>
      <dgm:spPr/>
    </dgm:pt>
    <dgm:pt modelId="{6BB57AF9-7EBA-4971-85D4-FD378F130264}" type="pres">
      <dgm:prSet presAssocID="{CB87DF3C-FD9B-49E5-BDC2-AC3AF971CACE}" presName="compNode" presStyleCnt="0"/>
      <dgm:spPr/>
    </dgm:pt>
    <dgm:pt modelId="{3433600D-A232-4A8F-88B3-8E7A2446C451}" type="pres">
      <dgm:prSet presAssocID="{CB87DF3C-FD9B-49E5-BDC2-AC3AF971CACE}" presName="iconBgRect" presStyleLbl="bgShp" presStyleIdx="0" presStyleCnt="3"/>
      <dgm:spPr/>
    </dgm:pt>
    <dgm:pt modelId="{28AEF114-0F5A-4E5F-A7C4-71C9FE8BFA44}" type="pres">
      <dgm:prSet presAssocID="{CB87DF3C-FD9B-49E5-BDC2-AC3AF971CA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5533E8CF-3798-4064-A651-9A7E7F11E499}" type="pres">
      <dgm:prSet presAssocID="{CB87DF3C-FD9B-49E5-BDC2-AC3AF971CACE}" presName="spaceRect" presStyleCnt="0"/>
      <dgm:spPr/>
    </dgm:pt>
    <dgm:pt modelId="{BA3BBD9A-5D44-4E23-9654-6B633391318E}" type="pres">
      <dgm:prSet presAssocID="{CB87DF3C-FD9B-49E5-BDC2-AC3AF971CACE}" presName="textRect" presStyleLbl="revTx" presStyleIdx="0" presStyleCnt="3">
        <dgm:presLayoutVars>
          <dgm:chMax val="1"/>
          <dgm:chPref val="1"/>
        </dgm:presLayoutVars>
      </dgm:prSet>
      <dgm:spPr/>
    </dgm:pt>
    <dgm:pt modelId="{1FE6D666-E282-4FE2-B3C9-B6C1F43A40E6}" type="pres">
      <dgm:prSet presAssocID="{A4DF8BD5-3D5D-47BA-BC25-908C592D3658}" presName="sibTrans" presStyleCnt="0"/>
      <dgm:spPr/>
    </dgm:pt>
    <dgm:pt modelId="{55050F69-E0D0-45D9-8935-4FDD7EAC4F9E}" type="pres">
      <dgm:prSet presAssocID="{A0718433-98C1-4D20-9BAA-EF24597E123B}" presName="compNode" presStyleCnt="0"/>
      <dgm:spPr/>
    </dgm:pt>
    <dgm:pt modelId="{0AA29DC2-9655-49F8-A130-B05368DB6F04}" type="pres">
      <dgm:prSet presAssocID="{A0718433-98C1-4D20-9BAA-EF24597E123B}" presName="iconBgRect" presStyleLbl="bgShp" presStyleIdx="1" presStyleCnt="3"/>
      <dgm:spPr/>
    </dgm:pt>
    <dgm:pt modelId="{6171B295-7CC0-4A68-A491-FC5E1D43F111}" type="pres">
      <dgm:prSet presAssocID="{A0718433-98C1-4D20-9BAA-EF24597E123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9EDC0352-6B84-4068-BD65-A87922F7F0A9}" type="pres">
      <dgm:prSet presAssocID="{A0718433-98C1-4D20-9BAA-EF24597E123B}" presName="spaceRect" presStyleCnt="0"/>
      <dgm:spPr/>
    </dgm:pt>
    <dgm:pt modelId="{5FB3827B-C1A3-42A3-A46B-136E4D5D4CF8}" type="pres">
      <dgm:prSet presAssocID="{A0718433-98C1-4D20-9BAA-EF24597E123B}" presName="textRect" presStyleLbl="revTx" presStyleIdx="1" presStyleCnt="3">
        <dgm:presLayoutVars>
          <dgm:chMax val="1"/>
          <dgm:chPref val="1"/>
        </dgm:presLayoutVars>
      </dgm:prSet>
      <dgm:spPr/>
    </dgm:pt>
    <dgm:pt modelId="{CBDCB60F-D3C0-4CEB-963E-A1C92FC04F69}" type="pres">
      <dgm:prSet presAssocID="{A076B71F-5433-4CEB-9091-78DCA5A09C9D}" presName="sibTrans" presStyleCnt="0"/>
      <dgm:spPr/>
    </dgm:pt>
    <dgm:pt modelId="{3EFB45CA-A84F-4823-94D5-AC829C5018B1}" type="pres">
      <dgm:prSet presAssocID="{2F13CDD9-2E0D-4511-B414-36FB60F71282}" presName="compNode" presStyleCnt="0"/>
      <dgm:spPr/>
    </dgm:pt>
    <dgm:pt modelId="{B87BB382-8B39-46B2-A557-251DFC9D9C47}" type="pres">
      <dgm:prSet presAssocID="{2F13CDD9-2E0D-4511-B414-36FB60F71282}" presName="iconBgRect" presStyleLbl="bgShp" presStyleIdx="2" presStyleCnt="3"/>
      <dgm:spPr/>
    </dgm:pt>
    <dgm:pt modelId="{E46607E8-EC33-4B10-B355-E253BC37D13F}" type="pres">
      <dgm:prSet presAssocID="{2F13CDD9-2E0D-4511-B414-36FB60F7128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m strip"/>
        </a:ext>
      </dgm:extLst>
    </dgm:pt>
    <dgm:pt modelId="{652BB181-8AAC-4F70-B23B-2095D6755A63}" type="pres">
      <dgm:prSet presAssocID="{2F13CDD9-2E0D-4511-B414-36FB60F71282}" presName="spaceRect" presStyleCnt="0"/>
      <dgm:spPr/>
    </dgm:pt>
    <dgm:pt modelId="{8D46B688-9665-4879-9F26-B2C8982D490D}" type="pres">
      <dgm:prSet presAssocID="{2F13CDD9-2E0D-4511-B414-36FB60F71282}" presName="textRect" presStyleLbl="revTx" presStyleIdx="2" presStyleCnt="3">
        <dgm:presLayoutVars>
          <dgm:chMax val="1"/>
          <dgm:chPref val="1"/>
        </dgm:presLayoutVars>
      </dgm:prSet>
      <dgm:spPr/>
    </dgm:pt>
  </dgm:ptLst>
  <dgm:cxnLst>
    <dgm:cxn modelId="{05D5D725-5552-44E9-96F3-32225AFB5847}" srcId="{C6FD37AB-C626-4196-AF0A-0A4A0558E45A}" destId="{A0718433-98C1-4D20-9BAA-EF24597E123B}" srcOrd="1" destOrd="0" parTransId="{DFE7C05B-8DFA-457F-B0C0-29AF02F7983E}" sibTransId="{A076B71F-5433-4CEB-9091-78DCA5A09C9D}"/>
    <dgm:cxn modelId="{653E1A3E-E2F3-4355-B67E-FF5A83CC3A3C}" type="presOf" srcId="{2F13CDD9-2E0D-4511-B414-36FB60F71282}" destId="{8D46B688-9665-4879-9F26-B2C8982D490D}" srcOrd="0" destOrd="0" presId="urn:microsoft.com/office/officeart/2018/5/layout/IconCircleLabelList"/>
    <dgm:cxn modelId="{8A8D5686-BDAF-46EF-925D-8E5B44979464}" srcId="{C6FD37AB-C626-4196-AF0A-0A4A0558E45A}" destId="{2F13CDD9-2E0D-4511-B414-36FB60F71282}" srcOrd="2" destOrd="0" parTransId="{CF784E7C-AB6C-4CEF-8CB9-12A648085B1E}" sibTransId="{8643CEBF-5279-4FBA-9BF1-36F904C98437}"/>
    <dgm:cxn modelId="{AD32869E-A67C-48AA-B468-98297F0C3E7E}" type="presOf" srcId="{A0718433-98C1-4D20-9BAA-EF24597E123B}" destId="{5FB3827B-C1A3-42A3-A46B-136E4D5D4CF8}" srcOrd="0" destOrd="0" presId="urn:microsoft.com/office/officeart/2018/5/layout/IconCircleLabelList"/>
    <dgm:cxn modelId="{0E2B69A2-10FC-4141-B33F-74605BD573C4}" type="presOf" srcId="{CB87DF3C-FD9B-49E5-BDC2-AC3AF971CACE}" destId="{BA3BBD9A-5D44-4E23-9654-6B633391318E}" srcOrd="0" destOrd="0" presId="urn:microsoft.com/office/officeart/2018/5/layout/IconCircleLabelList"/>
    <dgm:cxn modelId="{EA7499CD-A9FE-435F-99AC-77A49F97A73A}" type="presOf" srcId="{C6FD37AB-C626-4196-AF0A-0A4A0558E45A}" destId="{8D3A2CD6-4799-40AA-8D21-B8F57C8CA6F6}" srcOrd="0" destOrd="0" presId="urn:microsoft.com/office/officeart/2018/5/layout/IconCircleLabelList"/>
    <dgm:cxn modelId="{7944DFE7-0D65-426D-A0D9-545CD0607D34}" srcId="{C6FD37AB-C626-4196-AF0A-0A4A0558E45A}" destId="{CB87DF3C-FD9B-49E5-BDC2-AC3AF971CACE}" srcOrd="0" destOrd="0" parTransId="{652E3CEA-4A0F-40AC-9875-D530B034CE6D}" sibTransId="{A4DF8BD5-3D5D-47BA-BC25-908C592D3658}"/>
    <dgm:cxn modelId="{5BF75531-B0C8-4CEC-8E60-8163E6FCD755}" type="presParOf" srcId="{8D3A2CD6-4799-40AA-8D21-B8F57C8CA6F6}" destId="{6BB57AF9-7EBA-4971-85D4-FD378F130264}" srcOrd="0" destOrd="0" presId="urn:microsoft.com/office/officeart/2018/5/layout/IconCircleLabelList"/>
    <dgm:cxn modelId="{F60204D9-9F7F-4188-A49C-8C04F4946DD8}" type="presParOf" srcId="{6BB57AF9-7EBA-4971-85D4-FD378F130264}" destId="{3433600D-A232-4A8F-88B3-8E7A2446C451}" srcOrd="0" destOrd="0" presId="urn:microsoft.com/office/officeart/2018/5/layout/IconCircleLabelList"/>
    <dgm:cxn modelId="{74867F7F-7D90-4B76-9349-560E7BBCD07F}" type="presParOf" srcId="{6BB57AF9-7EBA-4971-85D4-FD378F130264}" destId="{28AEF114-0F5A-4E5F-A7C4-71C9FE8BFA44}" srcOrd="1" destOrd="0" presId="urn:microsoft.com/office/officeart/2018/5/layout/IconCircleLabelList"/>
    <dgm:cxn modelId="{A41F3F2B-1F0A-4965-9F61-106FA23E443F}" type="presParOf" srcId="{6BB57AF9-7EBA-4971-85D4-FD378F130264}" destId="{5533E8CF-3798-4064-A651-9A7E7F11E499}" srcOrd="2" destOrd="0" presId="urn:microsoft.com/office/officeart/2018/5/layout/IconCircleLabelList"/>
    <dgm:cxn modelId="{A015DDBD-5966-49DC-935D-5F43E4B5BF98}" type="presParOf" srcId="{6BB57AF9-7EBA-4971-85D4-FD378F130264}" destId="{BA3BBD9A-5D44-4E23-9654-6B633391318E}" srcOrd="3" destOrd="0" presId="urn:microsoft.com/office/officeart/2018/5/layout/IconCircleLabelList"/>
    <dgm:cxn modelId="{5C9544AF-3699-4FB1-B72F-02F0E40EE7D2}" type="presParOf" srcId="{8D3A2CD6-4799-40AA-8D21-B8F57C8CA6F6}" destId="{1FE6D666-E282-4FE2-B3C9-B6C1F43A40E6}" srcOrd="1" destOrd="0" presId="urn:microsoft.com/office/officeart/2018/5/layout/IconCircleLabelList"/>
    <dgm:cxn modelId="{D795253E-80C1-4A9A-A599-461BD2AC8A92}" type="presParOf" srcId="{8D3A2CD6-4799-40AA-8D21-B8F57C8CA6F6}" destId="{55050F69-E0D0-45D9-8935-4FDD7EAC4F9E}" srcOrd="2" destOrd="0" presId="urn:microsoft.com/office/officeart/2018/5/layout/IconCircleLabelList"/>
    <dgm:cxn modelId="{65C23AEC-47CD-42A1-8F02-3912F8272DD5}" type="presParOf" srcId="{55050F69-E0D0-45D9-8935-4FDD7EAC4F9E}" destId="{0AA29DC2-9655-49F8-A130-B05368DB6F04}" srcOrd="0" destOrd="0" presId="urn:microsoft.com/office/officeart/2018/5/layout/IconCircleLabelList"/>
    <dgm:cxn modelId="{8A925D50-CF3A-4502-83CD-8FB71EDAD650}" type="presParOf" srcId="{55050F69-E0D0-45D9-8935-4FDD7EAC4F9E}" destId="{6171B295-7CC0-4A68-A491-FC5E1D43F111}" srcOrd="1" destOrd="0" presId="urn:microsoft.com/office/officeart/2018/5/layout/IconCircleLabelList"/>
    <dgm:cxn modelId="{43A5E12A-B3A0-4362-A0D2-4B8511CD52C2}" type="presParOf" srcId="{55050F69-E0D0-45D9-8935-4FDD7EAC4F9E}" destId="{9EDC0352-6B84-4068-BD65-A87922F7F0A9}" srcOrd="2" destOrd="0" presId="urn:microsoft.com/office/officeart/2018/5/layout/IconCircleLabelList"/>
    <dgm:cxn modelId="{EFB96E8B-3B51-4E7F-A9B6-701A08C8AD50}" type="presParOf" srcId="{55050F69-E0D0-45D9-8935-4FDD7EAC4F9E}" destId="{5FB3827B-C1A3-42A3-A46B-136E4D5D4CF8}" srcOrd="3" destOrd="0" presId="urn:microsoft.com/office/officeart/2018/5/layout/IconCircleLabelList"/>
    <dgm:cxn modelId="{43D3A02E-7EBE-4F1D-82AF-F1DC31D1375C}" type="presParOf" srcId="{8D3A2CD6-4799-40AA-8D21-B8F57C8CA6F6}" destId="{CBDCB60F-D3C0-4CEB-963E-A1C92FC04F69}" srcOrd="3" destOrd="0" presId="urn:microsoft.com/office/officeart/2018/5/layout/IconCircleLabelList"/>
    <dgm:cxn modelId="{AA3E9F85-039B-4BDD-A230-BA4DBCEBE427}" type="presParOf" srcId="{8D3A2CD6-4799-40AA-8D21-B8F57C8CA6F6}" destId="{3EFB45CA-A84F-4823-94D5-AC829C5018B1}" srcOrd="4" destOrd="0" presId="urn:microsoft.com/office/officeart/2018/5/layout/IconCircleLabelList"/>
    <dgm:cxn modelId="{07A7F5E9-6C28-44F8-B79F-1EACC40D18F7}" type="presParOf" srcId="{3EFB45CA-A84F-4823-94D5-AC829C5018B1}" destId="{B87BB382-8B39-46B2-A557-251DFC9D9C47}" srcOrd="0" destOrd="0" presId="urn:microsoft.com/office/officeart/2018/5/layout/IconCircleLabelList"/>
    <dgm:cxn modelId="{D6708DC6-69EE-4E22-8A22-E7E178A4F737}" type="presParOf" srcId="{3EFB45CA-A84F-4823-94D5-AC829C5018B1}" destId="{E46607E8-EC33-4B10-B355-E253BC37D13F}" srcOrd="1" destOrd="0" presId="urn:microsoft.com/office/officeart/2018/5/layout/IconCircleLabelList"/>
    <dgm:cxn modelId="{BC38FC80-5EC4-4CE6-A6D9-530C25004F52}" type="presParOf" srcId="{3EFB45CA-A84F-4823-94D5-AC829C5018B1}" destId="{652BB181-8AAC-4F70-B23B-2095D6755A63}" srcOrd="2" destOrd="0" presId="urn:microsoft.com/office/officeart/2018/5/layout/IconCircleLabelList"/>
    <dgm:cxn modelId="{EDCB67B1-0BAE-4178-BE20-DEE3C56527B0}" type="presParOf" srcId="{3EFB45CA-A84F-4823-94D5-AC829C5018B1}" destId="{8D46B688-9665-4879-9F26-B2C8982D490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131520-80C8-4F19-A314-7C0BBF29A5B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292998-4D38-412F-8278-6D50AAB5DA48}">
      <dgm:prSet/>
      <dgm:spPr/>
      <dgm:t>
        <a:bodyPr/>
        <a:lstStyle/>
        <a:p>
          <a:pPr>
            <a:lnSpc>
              <a:spcPct val="100000"/>
            </a:lnSpc>
          </a:pPr>
          <a:r>
            <a:rPr lang="en-GB" dirty="0"/>
            <a:t>Advocacy in health promotion is the process of defending or promoting a cause. It may mean representing the interests of disadvantaged groups and speaking on their behalf or lobbying to influence policy. </a:t>
          </a:r>
          <a:endParaRPr lang="en-US" dirty="0"/>
        </a:p>
      </dgm:t>
    </dgm:pt>
    <dgm:pt modelId="{ED4E0640-238A-430B-B237-482572A3BBEF}" type="parTrans" cxnId="{9C25C2B2-8DA5-460E-823A-7B54568F9415}">
      <dgm:prSet/>
      <dgm:spPr/>
      <dgm:t>
        <a:bodyPr/>
        <a:lstStyle/>
        <a:p>
          <a:endParaRPr lang="en-US"/>
        </a:p>
      </dgm:t>
    </dgm:pt>
    <dgm:pt modelId="{75EF1150-363C-4D06-86DE-0CF1A3152C0E}" type="sibTrans" cxnId="{9C25C2B2-8DA5-460E-823A-7B54568F9415}">
      <dgm:prSet/>
      <dgm:spPr/>
      <dgm:t>
        <a:bodyPr/>
        <a:lstStyle/>
        <a:p>
          <a:endParaRPr lang="en-US"/>
        </a:p>
      </dgm:t>
    </dgm:pt>
    <dgm:pt modelId="{32B863F2-31BA-4FF9-B669-BCCF78345562}">
      <dgm:prSet/>
      <dgm:spPr/>
      <dgm:t>
        <a:bodyPr/>
        <a:lstStyle/>
        <a:p>
          <a:pPr>
            <a:lnSpc>
              <a:spcPct val="100000"/>
            </a:lnSpc>
          </a:pPr>
          <a:r>
            <a:rPr lang="en-GB"/>
            <a:t>Role of advocacy: Health professionals, organisations, and communities must advocate for conditions that improve health. This can mean lobbying for policy change, raising awareness, or ensuring health has a strong voice in decision-making.</a:t>
          </a:r>
          <a:endParaRPr lang="en-US"/>
        </a:p>
      </dgm:t>
    </dgm:pt>
    <dgm:pt modelId="{75C49EDC-BB65-437B-AABA-1825D9B07746}" type="parTrans" cxnId="{F8F5B65F-30EE-44FE-8CA9-07A79714210B}">
      <dgm:prSet/>
      <dgm:spPr/>
      <dgm:t>
        <a:bodyPr/>
        <a:lstStyle/>
        <a:p>
          <a:endParaRPr lang="en-US"/>
        </a:p>
      </dgm:t>
    </dgm:pt>
    <dgm:pt modelId="{F6E47F55-6550-4193-8EBD-490F47CA8037}" type="sibTrans" cxnId="{F8F5B65F-30EE-44FE-8CA9-07A79714210B}">
      <dgm:prSet/>
      <dgm:spPr/>
      <dgm:t>
        <a:bodyPr/>
        <a:lstStyle/>
        <a:p>
          <a:endParaRPr lang="en-US"/>
        </a:p>
      </dgm:t>
    </dgm:pt>
    <dgm:pt modelId="{39B96533-8767-4781-9684-2ADE05CE6AB9}">
      <dgm:prSet/>
      <dgm:spPr/>
      <dgm:t>
        <a:bodyPr/>
        <a:lstStyle/>
        <a:p>
          <a:pPr>
            <a:lnSpc>
              <a:spcPct val="100000"/>
            </a:lnSpc>
          </a:pPr>
          <a:r>
            <a:rPr lang="en-GB"/>
            <a:t>Example: Campaigning for tobacco control legislation (e.g., plain packaging, advertising bans) or advocating for green spaces in urban planning.</a:t>
          </a:r>
          <a:endParaRPr lang="en-US"/>
        </a:p>
      </dgm:t>
    </dgm:pt>
    <dgm:pt modelId="{ADA3044F-10DE-4260-BF25-173B5F614006}" type="parTrans" cxnId="{63B9AB6A-B0E7-4800-8EA9-66F8B02C5727}">
      <dgm:prSet/>
      <dgm:spPr/>
      <dgm:t>
        <a:bodyPr/>
        <a:lstStyle/>
        <a:p>
          <a:endParaRPr lang="en-US"/>
        </a:p>
      </dgm:t>
    </dgm:pt>
    <dgm:pt modelId="{3072FC34-914D-4390-968A-DF38E13E6930}" type="sibTrans" cxnId="{63B9AB6A-B0E7-4800-8EA9-66F8B02C5727}">
      <dgm:prSet/>
      <dgm:spPr/>
      <dgm:t>
        <a:bodyPr/>
        <a:lstStyle/>
        <a:p>
          <a:endParaRPr lang="en-US"/>
        </a:p>
      </dgm:t>
    </dgm:pt>
    <dgm:pt modelId="{10D98E9B-C91B-4CE5-AC25-81A170D602F2}" type="pres">
      <dgm:prSet presAssocID="{68131520-80C8-4F19-A314-7C0BBF29A5B7}" presName="root" presStyleCnt="0">
        <dgm:presLayoutVars>
          <dgm:dir/>
          <dgm:resizeHandles val="exact"/>
        </dgm:presLayoutVars>
      </dgm:prSet>
      <dgm:spPr/>
    </dgm:pt>
    <dgm:pt modelId="{C10A63B7-52B9-476B-AD63-C311830691B6}" type="pres">
      <dgm:prSet presAssocID="{7C292998-4D38-412F-8278-6D50AAB5DA48}" presName="compNode" presStyleCnt="0"/>
      <dgm:spPr/>
    </dgm:pt>
    <dgm:pt modelId="{53504ED6-4177-44FA-B399-BDFBE0A47D92}" type="pres">
      <dgm:prSet presAssocID="{7C292998-4D38-412F-8278-6D50AAB5DA48}" presName="bgRect" presStyleLbl="bgShp" presStyleIdx="0" presStyleCnt="3"/>
      <dgm:spPr/>
    </dgm:pt>
    <dgm:pt modelId="{4B2924F6-B8DD-4B28-B00B-F174408DA812}" type="pres">
      <dgm:prSet presAssocID="{7C292998-4D38-412F-8278-6D50AAB5DA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0B1FE8E3-C96D-4B69-8AF9-148C0D26F66C}" type="pres">
      <dgm:prSet presAssocID="{7C292998-4D38-412F-8278-6D50AAB5DA48}" presName="spaceRect" presStyleCnt="0"/>
      <dgm:spPr/>
    </dgm:pt>
    <dgm:pt modelId="{EDFE0855-E4A0-4D46-A458-B14B42E2BD08}" type="pres">
      <dgm:prSet presAssocID="{7C292998-4D38-412F-8278-6D50AAB5DA48}" presName="parTx" presStyleLbl="revTx" presStyleIdx="0" presStyleCnt="3">
        <dgm:presLayoutVars>
          <dgm:chMax val="0"/>
          <dgm:chPref val="0"/>
        </dgm:presLayoutVars>
      </dgm:prSet>
      <dgm:spPr/>
    </dgm:pt>
    <dgm:pt modelId="{D6452B21-777A-4028-81C4-8A67E27BD69F}" type="pres">
      <dgm:prSet presAssocID="{75EF1150-363C-4D06-86DE-0CF1A3152C0E}" presName="sibTrans" presStyleCnt="0"/>
      <dgm:spPr/>
    </dgm:pt>
    <dgm:pt modelId="{964FE6A3-808F-4D9E-B80A-E7079C7467FF}" type="pres">
      <dgm:prSet presAssocID="{32B863F2-31BA-4FF9-B669-BCCF78345562}" presName="compNode" presStyleCnt="0"/>
      <dgm:spPr/>
    </dgm:pt>
    <dgm:pt modelId="{C766E201-B230-40B5-9788-98FDECB4E6AE}" type="pres">
      <dgm:prSet presAssocID="{32B863F2-31BA-4FF9-B669-BCCF78345562}" presName="bgRect" presStyleLbl="bgShp" presStyleIdx="1" presStyleCnt="3"/>
      <dgm:spPr/>
    </dgm:pt>
    <dgm:pt modelId="{AD8392C6-D7DE-4A84-B805-B5DDBA581CA4}" type="pres">
      <dgm:prSet presAssocID="{32B863F2-31BA-4FF9-B669-BCCF783455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B8E4C3B0-9BB3-4B84-97C2-07E6F4C0F665}" type="pres">
      <dgm:prSet presAssocID="{32B863F2-31BA-4FF9-B669-BCCF78345562}" presName="spaceRect" presStyleCnt="0"/>
      <dgm:spPr/>
    </dgm:pt>
    <dgm:pt modelId="{40C892B5-C53A-45C3-81CF-F645690E28B0}" type="pres">
      <dgm:prSet presAssocID="{32B863F2-31BA-4FF9-B669-BCCF78345562}" presName="parTx" presStyleLbl="revTx" presStyleIdx="1" presStyleCnt="3">
        <dgm:presLayoutVars>
          <dgm:chMax val="0"/>
          <dgm:chPref val="0"/>
        </dgm:presLayoutVars>
      </dgm:prSet>
      <dgm:spPr/>
    </dgm:pt>
    <dgm:pt modelId="{B494D49C-DF79-4113-9F52-538B05C44D28}" type="pres">
      <dgm:prSet presAssocID="{F6E47F55-6550-4193-8EBD-490F47CA8037}" presName="sibTrans" presStyleCnt="0"/>
      <dgm:spPr/>
    </dgm:pt>
    <dgm:pt modelId="{99D801F7-A140-41EB-860E-9CAFAF9EB008}" type="pres">
      <dgm:prSet presAssocID="{39B96533-8767-4781-9684-2ADE05CE6AB9}" presName="compNode" presStyleCnt="0"/>
      <dgm:spPr/>
    </dgm:pt>
    <dgm:pt modelId="{632B8FF0-7D99-43CF-829F-F455282A1174}" type="pres">
      <dgm:prSet presAssocID="{39B96533-8767-4781-9684-2ADE05CE6AB9}" presName="bgRect" presStyleLbl="bgShp" presStyleIdx="2" presStyleCnt="3"/>
      <dgm:spPr/>
    </dgm:pt>
    <dgm:pt modelId="{B6A62344-2ECF-496C-8648-0264787DBA69}" type="pres">
      <dgm:prSet presAssocID="{39B96533-8767-4781-9684-2ADE05CE6A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moking"/>
        </a:ext>
      </dgm:extLst>
    </dgm:pt>
    <dgm:pt modelId="{2A379C4D-226C-40DE-8C5C-53DE7E2B48F6}" type="pres">
      <dgm:prSet presAssocID="{39B96533-8767-4781-9684-2ADE05CE6AB9}" presName="spaceRect" presStyleCnt="0"/>
      <dgm:spPr/>
    </dgm:pt>
    <dgm:pt modelId="{2B39528E-D422-4DF0-ABE0-4EEBE75B6174}" type="pres">
      <dgm:prSet presAssocID="{39B96533-8767-4781-9684-2ADE05CE6AB9}" presName="parTx" presStyleLbl="revTx" presStyleIdx="2" presStyleCnt="3">
        <dgm:presLayoutVars>
          <dgm:chMax val="0"/>
          <dgm:chPref val="0"/>
        </dgm:presLayoutVars>
      </dgm:prSet>
      <dgm:spPr/>
    </dgm:pt>
  </dgm:ptLst>
  <dgm:cxnLst>
    <dgm:cxn modelId="{7E06680C-E1EB-4CE1-BCAB-8811ACC47B1E}" type="presOf" srcId="{39B96533-8767-4781-9684-2ADE05CE6AB9}" destId="{2B39528E-D422-4DF0-ABE0-4EEBE75B6174}" srcOrd="0" destOrd="0" presId="urn:microsoft.com/office/officeart/2018/2/layout/IconVerticalSolidList"/>
    <dgm:cxn modelId="{38289A0D-672B-4AFE-8E71-C9EEEEF42842}" type="presOf" srcId="{7C292998-4D38-412F-8278-6D50AAB5DA48}" destId="{EDFE0855-E4A0-4D46-A458-B14B42E2BD08}" srcOrd="0" destOrd="0" presId="urn:microsoft.com/office/officeart/2018/2/layout/IconVerticalSolidList"/>
    <dgm:cxn modelId="{F8F5B65F-30EE-44FE-8CA9-07A79714210B}" srcId="{68131520-80C8-4F19-A314-7C0BBF29A5B7}" destId="{32B863F2-31BA-4FF9-B669-BCCF78345562}" srcOrd="1" destOrd="0" parTransId="{75C49EDC-BB65-437B-AABA-1825D9B07746}" sibTransId="{F6E47F55-6550-4193-8EBD-490F47CA8037}"/>
    <dgm:cxn modelId="{63B9AB6A-B0E7-4800-8EA9-66F8B02C5727}" srcId="{68131520-80C8-4F19-A314-7C0BBF29A5B7}" destId="{39B96533-8767-4781-9684-2ADE05CE6AB9}" srcOrd="2" destOrd="0" parTransId="{ADA3044F-10DE-4260-BF25-173B5F614006}" sibTransId="{3072FC34-914D-4390-968A-DF38E13E6930}"/>
    <dgm:cxn modelId="{0F7BA84F-85FB-4D77-9EA0-E1186E1B966A}" type="presOf" srcId="{68131520-80C8-4F19-A314-7C0BBF29A5B7}" destId="{10D98E9B-C91B-4CE5-AC25-81A170D602F2}" srcOrd="0" destOrd="0" presId="urn:microsoft.com/office/officeart/2018/2/layout/IconVerticalSolidList"/>
    <dgm:cxn modelId="{D6CC227F-AA14-409B-A028-6721BC5767C5}" type="presOf" srcId="{32B863F2-31BA-4FF9-B669-BCCF78345562}" destId="{40C892B5-C53A-45C3-81CF-F645690E28B0}" srcOrd="0" destOrd="0" presId="urn:microsoft.com/office/officeart/2018/2/layout/IconVerticalSolidList"/>
    <dgm:cxn modelId="{9C25C2B2-8DA5-460E-823A-7B54568F9415}" srcId="{68131520-80C8-4F19-A314-7C0BBF29A5B7}" destId="{7C292998-4D38-412F-8278-6D50AAB5DA48}" srcOrd="0" destOrd="0" parTransId="{ED4E0640-238A-430B-B237-482572A3BBEF}" sibTransId="{75EF1150-363C-4D06-86DE-0CF1A3152C0E}"/>
    <dgm:cxn modelId="{B8348F6A-6B7B-4A32-9CC0-D1874F1925BE}" type="presParOf" srcId="{10D98E9B-C91B-4CE5-AC25-81A170D602F2}" destId="{C10A63B7-52B9-476B-AD63-C311830691B6}" srcOrd="0" destOrd="0" presId="urn:microsoft.com/office/officeart/2018/2/layout/IconVerticalSolidList"/>
    <dgm:cxn modelId="{65952E25-6314-4DBB-B1D5-C7A9916ABCD0}" type="presParOf" srcId="{C10A63B7-52B9-476B-AD63-C311830691B6}" destId="{53504ED6-4177-44FA-B399-BDFBE0A47D92}" srcOrd="0" destOrd="0" presId="urn:microsoft.com/office/officeart/2018/2/layout/IconVerticalSolidList"/>
    <dgm:cxn modelId="{86501A46-C6D3-4F7F-B714-706B1150EAF6}" type="presParOf" srcId="{C10A63B7-52B9-476B-AD63-C311830691B6}" destId="{4B2924F6-B8DD-4B28-B00B-F174408DA812}" srcOrd="1" destOrd="0" presId="urn:microsoft.com/office/officeart/2018/2/layout/IconVerticalSolidList"/>
    <dgm:cxn modelId="{377E3040-0B17-4D13-B915-2C71C7807E01}" type="presParOf" srcId="{C10A63B7-52B9-476B-AD63-C311830691B6}" destId="{0B1FE8E3-C96D-4B69-8AF9-148C0D26F66C}" srcOrd="2" destOrd="0" presId="urn:microsoft.com/office/officeart/2018/2/layout/IconVerticalSolidList"/>
    <dgm:cxn modelId="{3A81FB31-F636-4483-8D51-9BF1A15ABBC1}" type="presParOf" srcId="{C10A63B7-52B9-476B-AD63-C311830691B6}" destId="{EDFE0855-E4A0-4D46-A458-B14B42E2BD08}" srcOrd="3" destOrd="0" presId="urn:microsoft.com/office/officeart/2018/2/layout/IconVerticalSolidList"/>
    <dgm:cxn modelId="{A955FEF2-512D-459D-906D-87914E70E761}" type="presParOf" srcId="{10D98E9B-C91B-4CE5-AC25-81A170D602F2}" destId="{D6452B21-777A-4028-81C4-8A67E27BD69F}" srcOrd="1" destOrd="0" presId="urn:microsoft.com/office/officeart/2018/2/layout/IconVerticalSolidList"/>
    <dgm:cxn modelId="{7DFB717C-4CCC-4228-AF09-482D823FA8EF}" type="presParOf" srcId="{10D98E9B-C91B-4CE5-AC25-81A170D602F2}" destId="{964FE6A3-808F-4D9E-B80A-E7079C7467FF}" srcOrd="2" destOrd="0" presId="urn:microsoft.com/office/officeart/2018/2/layout/IconVerticalSolidList"/>
    <dgm:cxn modelId="{F46BCA9F-4AD5-4B13-A6FF-697E347F3CF9}" type="presParOf" srcId="{964FE6A3-808F-4D9E-B80A-E7079C7467FF}" destId="{C766E201-B230-40B5-9788-98FDECB4E6AE}" srcOrd="0" destOrd="0" presId="urn:microsoft.com/office/officeart/2018/2/layout/IconVerticalSolidList"/>
    <dgm:cxn modelId="{A11BAD0C-338D-41B1-B946-CC858E240131}" type="presParOf" srcId="{964FE6A3-808F-4D9E-B80A-E7079C7467FF}" destId="{AD8392C6-D7DE-4A84-B805-B5DDBA581CA4}" srcOrd="1" destOrd="0" presId="urn:microsoft.com/office/officeart/2018/2/layout/IconVerticalSolidList"/>
    <dgm:cxn modelId="{A7B9906E-7A15-4CC7-82D2-5714193D107B}" type="presParOf" srcId="{964FE6A3-808F-4D9E-B80A-E7079C7467FF}" destId="{B8E4C3B0-9BB3-4B84-97C2-07E6F4C0F665}" srcOrd="2" destOrd="0" presId="urn:microsoft.com/office/officeart/2018/2/layout/IconVerticalSolidList"/>
    <dgm:cxn modelId="{730C5412-377A-498D-8E38-AC55A758121B}" type="presParOf" srcId="{964FE6A3-808F-4D9E-B80A-E7079C7467FF}" destId="{40C892B5-C53A-45C3-81CF-F645690E28B0}" srcOrd="3" destOrd="0" presId="urn:microsoft.com/office/officeart/2018/2/layout/IconVerticalSolidList"/>
    <dgm:cxn modelId="{1490731F-0C6F-46A4-A68E-A2D6F8047C25}" type="presParOf" srcId="{10D98E9B-C91B-4CE5-AC25-81A170D602F2}" destId="{B494D49C-DF79-4113-9F52-538B05C44D28}" srcOrd="3" destOrd="0" presId="urn:microsoft.com/office/officeart/2018/2/layout/IconVerticalSolidList"/>
    <dgm:cxn modelId="{D0FC29B3-71DE-413E-91F3-9E9C0F28CAD0}" type="presParOf" srcId="{10D98E9B-C91B-4CE5-AC25-81A170D602F2}" destId="{99D801F7-A140-41EB-860E-9CAFAF9EB008}" srcOrd="4" destOrd="0" presId="urn:microsoft.com/office/officeart/2018/2/layout/IconVerticalSolidList"/>
    <dgm:cxn modelId="{AB4A7A29-A80D-440E-B780-B5CD44FC5B7F}" type="presParOf" srcId="{99D801F7-A140-41EB-860E-9CAFAF9EB008}" destId="{632B8FF0-7D99-43CF-829F-F455282A1174}" srcOrd="0" destOrd="0" presId="urn:microsoft.com/office/officeart/2018/2/layout/IconVerticalSolidList"/>
    <dgm:cxn modelId="{64F64749-C407-4A3C-8D65-1CA7BDADEC7B}" type="presParOf" srcId="{99D801F7-A140-41EB-860E-9CAFAF9EB008}" destId="{B6A62344-2ECF-496C-8648-0264787DBA69}" srcOrd="1" destOrd="0" presId="urn:microsoft.com/office/officeart/2018/2/layout/IconVerticalSolidList"/>
    <dgm:cxn modelId="{7951D7AB-FBE8-479A-A79E-C0655C2E9266}" type="presParOf" srcId="{99D801F7-A140-41EB-860E-9CAFAF9EB008}" destId="{2A379C4D-226C-40DE-8C5C-53DE7E2B48F6}" srcOrd="2" destOrd="0" presId="urn:microsoft.com/office/officeart/2018/2/layout/IconVerticalSolidList"/>
    <dgm:cxn modelId="{743D6A97-D856-4A59-8FC8-DCCC011C4C6F}" type="presParOf" srcId="{99D801F7-A140-41EB-860E-9CAFAF9EB008}" destId="{2B39528E-D422-4DF0-ABE0-4EEBE75B61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E953C1-8F27-4B7A-B359-AFFDE037EE4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03B597B-48B9-408E-87FB-5F3EBCCD87B7}">
      <dgm:prSet/>
      <dgm:spPr/>
      <dgm:t>
        <a:bodyPr/>
        <a:lstStyle/>
        <a:p>
          <a:r>
            <a:rPr lang="en-GB" dirty="0"/>
            <a:t>Enabling means health promotion practitioners taking action in partnership with others to promote health by identifying needs and developing networks and resources in the community;</a:t>
          </a:r>
          <a:endParaRPr lang="en-US" dirty="0"/>
        </a:p>
      </dgm:t>
    </dgm:pt>
    <dgm:pt modelId="{332DF562-3D70-4729-965C-BEAA4520B01E}" type="parTrans" cxnId="{93A96C5E-6ABF-439C-ACD5-96A344CADEE8}">
      <dgm:prSet/>
      <dgm:spPr/>
      <dgm:t>
        <a:bodyPr/>
        <a:lstStyle/>
        <a:p>
          <a:endParaRPr lang="en-US"/>
        </a:p>
      </dgm:t>
    </dgm:pt>
    <dgm:pt modelId="{1DC11BD7-1E38-46BC-89D5-CA0C91F5E947}" type="sibTrans" cxnId="{93A96C5E-6ABF-439C-ACD5-96A344CADEE8}">
      <dgm:prSet/>
      <dgm:spPr/>
      <dgm:t>
        <a:bodyPr/>
        <a:lstStyle/>
        <a:p>
          <a:endParaRPr lang="en-US"/>
        </a:p>
      </dgm:t>
    </dgm:pt>
    <dgm:pt modelId="{4C684558-7EC6-4A89-8841-1D1BE943330A}">
      <dgm:prSet/>
      <dgm:spPr/>
      <dgm:t>
        <a:bodyPr/>
        <a:lstStyle/>
        <a:p>
          <a:r>
            <a:rPr lang="en-GB"/>
            <a:t>Enablement is an essential core skill for health promoters, since it requires them to act as a catalyst and then stand aside, giving control to the community. It emphasises empowerment, access, and fairness.</a:t>
          </a:r>
          <a:endParaRPr lang="en-US"/>
        </a:p>
      </dgm:t>
    </dgm:pt>
    <dgm:pt modelId="{81172177-AC40-44F3-8851-D33F87435AE5}" type="parTrans" cxnId="{366BBE58-3D45-4392-A52E-3FA80BB5252A}">
      <dgm:prSet/>
      <dgm:spPr/>
      <dgm:t>
        <a:bodyPr/>
        <a:lstStyle/>
        <a:p>
          <a:endParaRPr lang="en-US"/>
        </a:p>
      </dgm:t>
    </dgm:pt>
    <dgm:pt modelId="{A6017D3A-AE37-434E-AAA9-5DEED277715C}" type="sibTrans" cxnId="{366BBE58-3D45-4392-A52E-3FA80BB5252A}">
      <dgm:prSet/>
      <dgm:spPr/>
      <dgm:t>
        <a:bodyPr/>
        <a:lstStyle/>
        <a:p>
          <a:endParaRPr lang="en-US"/>
        </a:p>
      </dgm:t>
    </dgm:pt>
    <dgm:pt modelId="{DF107DA9-2FD7-4C57-B98B-6C33F65B5FA3}">
      <dgm:prSet/>
      <dgm:spPr/>
      <dgm:t>
        <a:bodyPr/>
        <a:lstStyle/>
        <a:p>
          <a:r>
            <a:rPr lang="en-GB" dirty="0"/>
            <a:t>Example: Providing free vaccination programmes, accessible digital health tools for people with disabilities</a:t>
          </a:r>
          <a:endParaRPr lang="en-US" dirty="0"/>
        </a:p>
      </dgm:t>
    </dgm:pt>
    <dgm:pt modelId="{FA0F2A81-8F2B-430F-841E-CDFD0D1BF115}" type="parTrans" cxnId="{A6EB2E87-E211-4C12-BEFF-F3C98F49E813}">
      <dgm:prSet/>
      <dgm:spPr/>
      <dgm:t>
        <a:bodyPr/>
        <a:lstStyle/>
        <a:p>
          <a:endParaRPr lang="en-US"/>
        </a:p>
      </dgm:t>
    </dgm:pt>
    <dgm:pt modelId="{F6239E02-9860-4573-A1D6-A823EB977A49}" type="sibTrans" cxnId="{A6EB2E87-E211-4C12-BEFF-F3C98F49E813}">
      <dgm:prSet/>
      <dgm:spPr/>
      <dgm:t>
        <a:bodyPr/>
        <a:lstStyle/>
        <a:p>
          <a:endParaRPr lang="en-US"/>
        </a:p>
      </dgm:t>
    </dgm:pt>
    <dgm:pt modelId="{485E75FD-640D-4292-9702-F5ABA34972C4}" type="pres">
      <dgm:prSet presAssocID="{9FE953C1-8F27-4B7A-B359-AFFDE037EE48}" presName="root" presStyleCnt="0">
        <dgm:presLayoutVars>
          <dgm:dir/>
          <dgm:resizeHandles val="exact"/>
        </dgm:presLayoutVars>
      </dgm:prSet>
      <dgm:spPr/>
    </dgm:pt>
    <dgm:pt modelId="{AB5B80D7-2CAD-4F10-BAA3-63168888964C}" type="pres">
      <dgm:prSet presAssocID="{303B597B-48B9-408E-87FB-5F3EBCCD87B7}" presName="compNode" presStyleCnt="0"/>
      <dgm:spPr/>
    </dgm:pt>
    <dgm:pt modelId="{DB6F4269-1E4D-4F0B-87CB-B140E669B6C4}" type="pres">
      <dgm:prSet presAssocID="{303B597B-48B9-408E-87FB-5F3EBCCD87B7}" presName="bgRect" presStyleLbl="bgShp" presStyleIdx="0" presStyleCnt="3"/>
      <dgm:spPr/>
    </dgm:pt>
    <dgm:pt modelId="{786E2298-405F-4B8A-97FA-C10527D08554}" type="pres">
      <dgm:prSet presAssocID="{303B597B-48B9-408E-87FB-5F3EBCCD87B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9C89D37-4F5A-42AD-825D-EC5BEB3B5628}" type="pres">
      <dgm:prSet presAssocID="{303B597B-48B9-408E-87FB-5F3EBCCD87B7}" presName="spaceRect" presStyleCnt="0"/>
      <dgm:spPr/>
    </dgm:pt>
    <dgm:pt modelId="{5C5EE181-DE97-498C-A4B8-AE7F5673D195}" type="pres">
      <dgm:prSet presAssocID="{303B597B-48B9-408E-87FB-5F3EBCCD87B7}" presName="parTx" presStyleLbl="revTx" presStyleIdx="0" presStyleCnt="3">
        <dgm:presLayoutVars>
          <dgm:chMax val="0"/>
          <dgm:chPref val="0"/>
        </dgm:presLayoutVars>
      </dgm:prSet>
      <dgm:spPr/>
    </dgm:pt>
    <dgm:pt modelId="{B7C60216-8EBF-4B25-B16A-1E9B44DA96EB}" type="pres">
      <dgm:prSet presAssocID="{1DC11BD7-1E38-46BC-89D5-CA0C91F5E947}" presName="sibTrans" presStyleCnt="0"/>
      <dgm:spPr/>
    </dgm:pt>
    <dgm:pt modelId="{C60DB0DF-B4A1-4934-A36D-834F285878E5}" type="pres">
      <dgm:prSet presAssocID="{4C684558-7EC6-4A89-8841-1D1BE943330A}" presName="compNode" presStyleCnt="0"/>
      <dgm:spPr/>
    </dgm:pt>
    <dgm:pt modelId="{444CE7A3-2046-4C87-B4B5-3B7063944116}" type="pres">
      <dgm:prSet presAssocID="{4C684558-7EC6-4A89-8841-1D1BE943330A}" presName="bgRect" presStyleLbl="bgShp" presStyleIdx="1" presStyleCnt="3"/>
      <dgm:spPr/>
    </dgm:pt>
    <dgm:pt modelId="{EC127779-1D34-47ED-B18F-BACB0C1F3DA9}" type="pres">
      <dgm:prSet presAssocID="{4C684558-7EC6-4A89-8841-1D1BE943330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088BAF1-3B49-4B0B-BF24-50A5A54FB350}" type="pres">
      <dgm:prSet presAssocID="{4C684558-7EC6-4A89-8841-1D1BE943330A}" presName="spaceRect" presStyleCnt="0"/>
      <dgm:spPr/>
    </dgm:pt>
    <dgm:pt modelId="{2C780142-1D4B-415A-9CE0-AC6F874B04AD}" type="pres">
      <dgm:prSet presAssocID="{4C684558-7EC6-4A89-8841-1D1BE943330A}" presName="parTx" presStyleLbl="revTx" presStyleIdx="1" presStyleCnt="3">
        <dgm:presLayoutVars>
          <dgm:chMax val="0"/>
          <dgm:chPref val="0"/>
        </dgm:presLayoutVars>
      </dgm:prSet>
      <dgm:spPr/>
    </dgm:pt>
    <dgm:pt modelId="{53F6CF93-A08D-42B5-9305-E95BBC105BB8}" type="pres">
      <dgm:prSet presAssocID="{A6017D3A-AE37-434E-AAA9-5DEED277715C}" presName="sibTrans" presStyleCnt="0"/>
      <dgm:spPr/>
    </dgm:pt>
    <dgm:pt modelId="{E7AF62F1-9E53-4193-B494-24A6231415B4}" type="pres">
      <dgm:prSet presAssocID="{DF107DA9-2FD7-4C57-B98B-6C33F65B5FA3}" presName="compNode" presStyleCnt="0"/>
      <dgm:spPr/>
    </dgm:pt>
    <dgm:pt modelId="{D130ADDB-9045-4A80-B39D-6F6846B956F7}" type="pres">
      <dgm:prSet presAssocID="{DF107DA9-2FD7-4C57-B98B-6C33F65B5FA3}" presName="bgRect" presStyleLbl="bgShp" presStyleIdx="2" presStyleCnt="3"/>
      <dgm:spPr/>
    </dgm:pt>
    <dgm:pt modelId="{F63BEBFD-C190-4DCF-B31C-1230BD8A3E34}" type="pres">
      <dgm:prSet presAssocID="{DF107DA9-2FD7-4C57-B98B-6C33F65B5F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st Aid Kit"/>
        </a:ext>
      </dgm:extLst>
    </dgm:pt>
    <dgm:pt modelId="{473C0305-7BE2-4BF2-B72E-B338DF223F20}" type="pres">
      <dgm:prSet presAssocID="{DF107DA9-2FD7-4C57-B98B-6C33F65B5FA3}" presName="spaceRect" presStyleCnt="0"/>
      <dgm:spPr/>
    </dgm:pt>
    <dgm:pt modelId="{A07FC9D6-71BF-4DEF-A198-E86779516A64}" type="pres">
      <dgm:prSet presAssocID="{DF107DA9-2FD7-4C57-B98B-6C33F65B5FA3}" presName="parTx" presStyleLbl="revTx" presStyleIdx="2" presStyleCnt="3">
        <dgm:presLayoutVars>
          <dgm:chMax val="0"/>
          <dgm:chPref val="0"/>
        </dgm:presLayoutVars>
      </dgm:prSet>
      <dgm:spPr/>
    </dgm:pt>
  </dgm:ptLst>
  <dgm:cxnLst>
    <dgm:cxn modelId="{93A96C5E-6ABF-439C-ACD5-96A344CADEE8}" srcId="{9FE953C1-8F27-4B7A-B359-AFFDE037EE48}" destId="{303B597B-48B9-408E-87FB-5F3EBCCD87B7}" srcOrd="0" destOrd="0" parTransId="{332DF562-3D70-4729-965C-BEAA4520B01E}" sibTransId="{1DC11BD7-1E38-46BC-89D5-CA0C91F5E947}"/>
    <dgm:cxn modelId="{366BBE58-3D45-4392-A52E-3FA80BB5252A}" srcId="{9FE953C1-8F27-4B7A-B359-AFFDE037EE48}" destId="{4C684558-7EC6-4A89-8841-1D1BE943330A}" srcOrd="1" destOrd="0" parTransId="{81172177-AC40-44F3-8851-D33F87435AE5}" sibTransId="{A6017D3A-AE37-434E-AAA9-5DEED277715C}"/>
    <dgm:cxn modelId="{41C4D67D-8802-4BFC-8713-1B660C3C6B66}" type="presOf" srcId="{9FE953C1-8F27-4B7A-B359-AFFDE037EE48}" destId="{485E75FD-640D-4292-9702-F5ABA34972C4}" srcOrd="0" destOrd="0" presId="urn:microsoft.com/office/officeart/2018/2/layout/IconVerticalSolidList"/>
    <dgm:cxn modelId="{A6EB2E87-E211-4C12-BEFF-F3C98F49E813}" srcId="{9FE953C1-8F27-4B7A-B359-AFFDE037EE48}" destId="{DF107DA9-2FD7-4C57-B98B-6C33F65B5FA3}" srcOrd="2" destOrd="0" parTransId="{FA0F2A81-8F2B-430F-841E-CDFD0D1BF115}" sibTransId="{F6239E02-9860-4573-A1D6-A823EB977A49}"/>
    <dgm:cxn modelId="{A55EFAB8-5975-48E8-9C56-1D9103BB7381}" type="presOf" srcId="{303B597B-48B9-408E-87FB-5F3EBCCD87B7}" destId="{5C5EE181-DE97-498C-A4B8-AE7F5673D195}" srcOrd="0" destOrd="0" presId="urn:microsoft.com/office/officeart/2018/2/layout/IconVerticalSolidList"/>
    <dgm:cxn modelId="{175CB1E4-68EC-4E79-9619-C88E0FA848D8}" type="presOf" srcId="{DF107DA9-2FD7-4C57-B98B-6C33F65B5FA3}" destId="{A07FC9D6-71BF-4DEF-A198-E86779516A64}" srcOrd="0" destOrd="0" presId="urn:microsoft.com/office/officeart/2018/2/layout/IconVerticalSolidList"/>
    <dgm:cxn modelId="{ECABE6FE-B1C8-4D7B-95E4-76EE3290FA6F}" type="presOf" srcId="{4C684558-7EC6-4A89-8841-1D1BE943330A}" destId="{2C780142-1D4B-415A-9CE0-AC6F874B04AD}" srcOrd="0" destOrd="0" presId="urn:microsoft.com/office/officeart/2018/2/layout/IconVerticalSolidList"/>
    <dgm:cxn modelId="{87A99AE6-34D9-4211-A59C-690649C91D6A}" type="presParOf" srcId="{485E75FD-640D-4292-9702-F5ABA34972C4}" destId="{AB5B80D7-2CAD-4F10-BAA3-63168888964C}" srcOrd="0" destOrd="0" presId="urn:microsoft.com/office/officeart/2018/2/layout/IconVerticalSolidList"/>
    <dgm:cxn modelId="{FBE1543E-C1E8-47CA-996F-073357D378A6}" type="presParOf" srcId="{AB5B80D7-2CAD-4F10-BAA3-63168888964C}" destId="{DB6F4269-1E4D-4F0B-87CB-B140E669B6C4}" srcOrd="0" destOrd="0" presId="urn:microsoft.com/office/officeart/2018/2/layout/IconVerticalSolidList"/>
    <dgm:cxn modelId="{6BF6E920-881C-4736-BC84-AAA087BEF0F3}" type="presParOf" srcId="{AB5B80D7-2CAD-4F10-BAA3-63168888964C}" destId="{786E2298-405F-4B8A-97FA-C10527D08554}" srcOrd="1" destOrd="0" presId="urn:microsoft.com/office/officeart/2018/2/layout/IconVerticalSolidList"/>
    <dgm:cxn modelId="{0F26D8DB-1B5A-43BD-AA21-1AE0A605D1A8}" type="presParOf" srcId="{AB5B80D7-2CAD-4F10-BAA3-63168888964C}" destId="{89C89D37-4F5A-42AD-825D-EC5BEB3B5628}" srcOrd="2" destOrd="0" presId="urn:microsoft.com/office/officeart/2018/2/layout/IconVerticalSolidList"/>
    <dgm:cxn modelId="{0A21FCC2-4396-44CC-8AE1-96124EE46096}" type="presParOf" srcId="{AB5B80D7-2CAD-4F10-BAA3-63168888964C}" destId="{5C5EE181-DE97-498C-A4B8-AE7F5673D195}" srcOrd="3" destOrd="0" presId="urn:microsoft.com/office/officeart/2018/2/layout/IconVerticalSolidList"/>
    <dgm:cxn modelId="{5B13CA8B-2323-4F42-AC4E-4CDA1D4B5BCD}" type="presParOf" srcId="{485E75FD-640D-4292-9702-F5ABA34972C4}" destId="{B7C60216-8EBF-4B25-B16A-1E9B44DA96EB}" srcOrd="1" destOrd="0" presId="urn:microsoft.com/office/officeart/2018/2/layout/IconVerticalSolidList"/>
    <dgm:cxn modelId="{866A7BCE-0AE1-411B-9200-F0C93926DE26}" type="presParOf" srcId="{485E75FD-640D-4292-9702-F5ABA34972C4}" destId="{C60DB0DF-B4A1-4934-A36D-834F285878E5}" srcOrd="2" destOrd="0" presId="urn:microsoft.com/office/officeart/2018/2/layout/IconVerticalSolidList"/>
    <dgm:cxn modelId="{175888A3-8A3B-4F45-A3FC-A8B0BE8411F8}" type="presParOf" srcId="{C60DB0DF-B4A1-4934-A36D-834F285878E5}" destId="{444CE7A3-2046-4C87-B4B5-3B7063944116}" srcOrd="0" destOrd="0" presId="urn:microsoft.com/office/officeart/2018/2/layout/IconVerticalSolidList"/>
    <dgm:cxn modelId="{1F561E7C-7A8F-44C6-AA1B-DF413117F61E}" type="presParOf" srcId="{C60DB0DF-B4A1-4934-A36D-834F285878E5}" destId="{EC127779-1D34-47ED-B18F-BACB0C1F3DA9}" srcOrd="1" destOrd="0" presId="urn:microsoft.com/office/officeart/2018/2/layout/IconVerticalSolidList"/>
    <dgm:cxn modelId="{7AC867EF-0F6A-4C8E-8230-859F5DFEFC4C}" type="presParOf" srcId="{C60DB0DF-B4A1-4934-A36D-834F285878E5}" destId="{9088BAF1-3B49-4B0B-BF24-50A5A54FB350}" srcOrd="2" destOrd="0" presId="urn:microsoft.com/office/officeart/2018/2/layout/IconVerticalSolidList"/>
    <dgm:cxn modelId="{83FB6AAF-4A0C-48B3-888F-8C4BDF891820}" type="presParOf" srcId="{C60DB0DF-B4A1-4934-A36D-834F285878E5}" destId="{2C780142-1D4B-415A-9CE0-AC6F874B04AD}" srcOrd="3" destOrd="0" presId="urn:microsoft.com/office/officeart/2018/2/layout/IconVerticalSolidList"/>
    <dgm:cxn modelId="{73A09FFA-A1C9-476D-A4CF-46B00610C9F0}" type="presParOf" srcId="{485E75FD-640D-4292-9702-F5ABA34972C4}" destId="{53F6CF93-A08D-42B5-9305-E95BBC105BB8}" srcOrd="3" destOrd="0" presId="urn:microsoft.com/office/officeart/2018/2/layout/IconVerticalSolidList"/>
    <dgm:cxn modelId="{CD3050B8-60E1-4C57-A3B0-218F890D0C53}" type="presParOf" srcId="{485E75FD-640D-4292-9702-F5ABA34972C4}" destId="{E7AF62F1-9E53-4193-B494-24A6231415B4}" srcOrd="4" destOrd="0" presId="urn:microsoft.com/office/officeart/2018/2/layout/IconVerticalSolidList"/>
    <dgm:cxn modelId="{B7FB5DF0-5CFD-44EB-B05B-813508D98B61}" type="presParOf" srcId="{E7AF62F1-9E53-4193-B494-24A6231415B4}" destId="{D130ADDB-9045-4A80-B39D-6F6846B956F7}" srcOrd="0" destOrd="0" presId="urn:microsoft.com/office/officeart/2018/2/layout/IconVerticalSolidList"/>
    <dgm:cxn modelId="{0AF1D67A-6BC5-429D-A57E-FBEDC681DFB9}" type="presParOf" srcId="{E7AF62F1-9E53-4193-B494-24A6231415B4}" destId="{F63BEBFD-C190-4DCF-B31C-1230BD8A3E34}" srcOrd="1" destOrd="0" presId="urn:microsoft.com/office/officeart/2018/2/layout/IconVerticalSolidList"/>
    <dgm:cxn modelId="{D3757718-6133-468A-9908-C13C6710B025}" type="presParOf" srcId="{E7AF62F1-9E53-4193-B494-24A6231415B4}" destId="{473C0305-7BE2-4BF2-B72E-B338DF223F20}" srcOrd="2" destOrd="0" presId="urn:microsoft.com/office/officeart/2018/2/layout/IconVerticalSolidList"/>
    <dgm:cxn modelId="{637884F4-C0BE-416E-BD89-06C65ABF60ED}" type="presParOf" srcId="{E7AF62F1-9E53-4193-B494-24A6231415B4}" destId="{A07FC9D6-71BF-4DEF-A198-E86779516A64}" srcOrd="3" destOrd="0" presId="urn:microsoft.com/office/officeart/2018/2/layout/IconVerticalSoli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C35F22-4EA2-4A22-9D31-DE1C7D6817F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9448DBD-FD55-4D8F-ABF9-CF88D69D70C2}">
      <dgm:prSet/>
      <dgm:spPr/>
      <dgm:t>
        <a:bodyPr/>
        <a:lstStyle/>
        <a:p>
          <a:pPr>
            <a:lnSpc>
              <a:spcPct val="100000"/>
            </a:lnSpc>
          </a:pPr>
          <a:r>
            <a:rPr lang="en-GB"/>
            <a:t>Health promoters mediate between different interests by providing evidence and advice to local groups and influencing local and national policy through lobbying, media campaigns and participation in working group</a:t>
          </a:r>
          <a:endParaRPr lang="en-US"/>
        </a:p>
      </dgm:t>
    </dgm:pt>
    <dgm:pt modelId="{961648C2-5352-4CAF-ADD8-58904DA0C857}" type="parTrans" cxnId="{00713CD8-88A6-476D-9E7C-957FF7B93F22}">
      <dgm:prSet/>
      <dgm:spPr/>
      <dgm:t>
        <a:bodyPr/>
        <a:lstStyle/>
        <a:p>
          <a:endParaRPr lang="en-US"/>
        </a:p>
      </dgm:t>
    </dgm:pt>
    <dgm:pt modelId="{15CE23C9-7684-4B2E-A660-C1F399425D6D}" type="sibTrans" cxnId="{00713CD8-88A6-476D-9E7C-957FF7B93F22}">
      <dgm:prSet/>
      <dgm:spPr/>
      <dgm:t>
        <a:bodyPr/>
        <a:lstStyle/>
        <a:p>
          <a:endParaRPr lang="en-US"/>
        </a:p>
      </dgm:t>
    </dgm:pt>
    <dgm:pt modelId="{23ED8408-186D-455D-815C-003745495E10}">
      <dgm:prSet/>
      <dgm:spPr/>
      <dgm:t>
        <a:bodyPr/>
        <a:lstStyle/>
        <a:p>
          <a:pPr>
            <a:lnSpc>
              <a:spcPct val="100000"/>
            </a:lnSpc>
          </a:pPr>
          <a:r>
            <a:rPr lang="en-GB"/>
            <a:t>Health professionals and leaders must work across sectors and with different interest groups to reconcile competing priorities. Mediation ensures policies and programmes are coordinated and acceptable to diverse stakeholders.</a:t>
          </a:r>
          <a:endParaRPr lang="en-US"/>
        </a:p>
      </dgm:t>
    </dgm:pt>
    <dgm:pt modelId="{77EF50AA-BBC3-4B47-9016-AD08990D765E}" type="parTrans" cxnId="{79850B7B-BD30-46B2-96E7-3A8C7E94D736}">
      <dgm:prSet/>
      <dgm:spPr/>
      <dgm:t>
        <a:bodyPr/>
        <a:lstStyle/>
        <a:p>
          <a:endParaRPr lang="en-US"/>
        </a:p>
      </dgm:t>
    </dgm:pt>
    <dgm:pt modelId="{9DDEA6FF-A52A-4370-B879-B0FF04A5C4B7}" type="sibTrans" cxnId="{79850B7B-BD30-46B2-96E7-3A8C7E94D736}">
      <dgm:prSet/>
      <dgm:spPr/>
      <dgm:t>
        <a:bodyPr/>
        <a:lstStyle/>
        <a:p>
          <a:endParaRPr lang="en-US"/>
        </a:p>
      </dgm:t>
    </dgm:pt>
    <dgm:pt modelId="{30D0C53E-9D9F-4F3E-A867-B9DD1D3F241C}">
      <dgm:prSet/>
      <dgm:spPr/>
      <dgm:t>
        <a:bodyPr/>
        <a:lstStyle/>
        <a:p>
          <a:pPr>
            <a:lnSpc>
              <a:spcPct val="100000"/>
            </a:lnSpc>
          </a:pPr>
          <a:r>
            <a:rPr lang="en-GB"/>
            <a:t>Example: Developing sugar tax policy requires mediation between the government, health agencies, food industry, and consumers; community regeneration projects require health services, local authorities, and residents to collaborate.</a:t>
          </a:r>
          <a:endParaRPr lang="en-US"/>
        </a:p>
      </dgm:t>
    </dgm:pt>
    <dgm:pt modelId="{C024AC0E-68F4-48E5-9046-152C319ABA8A}" type="parTrans" cxnId="{B36FB1A8-1057-4964-BE2F-38CECCA5F1B3}">
      <dgm:prSet/>
      <dgm:spPr/>
      <dgm:t>
        <a:bodyPr/>
        <a:lstStyle/>
        <a:p>
          <a:endParaRPr lang="en-US"/>
        </a:p>
      </dgm:t>
    </dgm:pt>
    <dgm:pt modelId="{86D949C9-2897-40DC-ABB3-2A7FF38F8B9C}" type="sibTrans" cxnId="{B36FB1A8-1057-4964-BE2F-38CECCA5F1B3}">
      <dgm:prSet/>
      <dgm:spPr/>
      <dgm:t>
        <a:bodyPr/>
        <a:lstStyle/>
        <a:p>
          <a:endParaRPr lang="en-US"/>
        </a:p>
      </dgm:t>
    </dgm:pt>
    <dgm:pt modelId="{264E8448-F33C-40E6-BFE4-302D72719CB8}" type="pres">
      <dgm:prSet presAssocID="{18C35F22-4EA2-4A22-9D31-DE1C7D6817FA}" presName="root" presStyleCnt="0">
        <dgm:presLayoutVars>
          <dgm:dir/>
          <dgm:resizeHandles val="exact"/>
        </dgm:presLayoutVars>
      </dgm:prSet>
      <dgm:spPr/>
    </dgm:pt>
    <dgm:pt modelId="{9A895950-06CC-49CC-8DC0-CC39B3B89C6B}" type="pres">
      <dgm:prSet presAssocID="{59448DBD-FD55-4D8F-ABF9-CF88D69D70C2}" presName="compNode" presStyleCnt="0"/>
      <dgm:spPr/>
    </dgm:pt>
    <dgm:pt modelId="{5D7EABCB-D3F2-4DC8-9B1A-5355B5F6E0FB}" type="pres">
      <dgm:prSet presAssocID="{59448DBD-FD55-4D8F-ABF9-CF88D69D70C2}" presName="bgRect" presStyleLbl="bgShp" presStyleIdx="0" presStyleCnt="3"/>
      <dgm:spPr/>
    </dgm:pt>
    <dgm:pt modelId="{6B3D0583-DC3E-41E4-BF2A-C6DB693DA97F}" type="pres">
      <dgm:prSet presAssocID="{59448DBD-FD55-4D8F-ABF9-CF88D69D70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gaphone"/>
        </a:ext>
      </dgm:extLst>
    </dgm:pt>
    <dgm:pt modelId="{35092D68-4DEC-4FD3-8989-0AB82E8E83F0}" type="pres">
      <dgm:prSet presAssocID="{59448DBD-FD55-4D8F-ABF9-CF88D69D70C2}" presName="spaceRect" presStyleCnt="0"/>
      <dgm:spPr/>
    </dgm:pt>
    <dgm:pt modelId="{8CD97F46-7819-4808-A080-309F9B03E1CA}" type="pres">
      <dgm:prSet presAssocID="{59448DBD-FD55-4D8F-ABF9-CF88D69D70C2}" presName="parTx" presStyleLbl="revTx" presStyleIdx="0" presStyleCnt="3">
        <dgm:presLayoutVars>
          <dgm:chMax val="0"/>
          <dgm:chPref val="0"/>
        </dgm:presLayoutVars>
      </dgm:prSet>
      <dgm:spPr/>
    </dgm:pt>
    <dgm:pt modelId="{5FAAAFBE-139F-40F3-9080-76EBCC915A2F}" type="pres">
      <dgm:prSet presAssocID="{15CE23C9-7684-4B2E-A660-C1F399425D6D}" presName="sibTrans" presStyleCnt="0"/>
      <dgm:spPr/>
    </dgm:pt>
    <dgm:pt modelId="{DB309BD8-8A96-48D1-A5A5-4F6562635D01}" type="pres">
      <dgm:prSet presAssocID="{23ED8408-186D-455D-815C-003745495E10}" presName="compNode" presStyleCnt="0"/>
      <dgm:spPr/>
    </dgm:pt>
    <dgm:pt modelId="{EE2FD9E1-6969-45F8-B232-27C90B486E19}" type="pres">
      <dgm:prSet presAssocID="{23ED8408-186D-455D-815C-003745495E10}" presName="bgRect" presStyleLbl="bgShp" presStyleIdx="1" presStyleCnt="3"/>
      <dgm:spPr/>
    </dgm:pt>
    <dgm:pt modelId="{3BDB78A7-56A7-42AA-ABAC-5B71B841942B}" type="pres">
      <dgm:prSet presAssocID="{23ED8408-186D-455D-815C-003745495E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54DF9AA0-3F3B-4234-B762-37F930A18224}" type="pres">
      <dgm:prSet presAssocID="{23ED8408-186D-455D-815C-003745495E10}" presName="spaceRect" presStyleCnt="0"/>
      <dgm:spPr/>
    </dgm:pt>
    <dgm:pt modelId="{96F98CF6-B1F8-45D1-BEB0-DA88F94EBCA8}" type="pres">
      <dgm:prSet presAssocID="{23ED8408-186D-455D-815C-003745495E10}" presName="parTx" presStyleLbl="revTx" presStyleIdx="1" presStyleCnt="3">
        <dgm:presLayoutVars>
          <dgm:chMax val="0"/>
          <dgm:chPref val="0"/>
        </dgm:presLayoutVars>
      </dgm:prSet>
      <dgm:spPr/>
    </dgm:pt>
    <dgm:pt modelId="{8FA2B528-DA98-412D-BE03-9F65A394DEAF}" type="pres">
      <dgm:prSet presAssocID="{9DDEA6FF-A52A-4370-B879-B0FF04A5C4B7}" presName="sibTrans" presStyleCnt="0"/>
      <dgm:spPr/>
    </dgm:pt>
    <dgm:pt modelId="{B8AFD5B3-7202-4E95-A833-683FA5F3DF4F}" type="pres">
      <dgm:prSet presAssocID="{30D0C53E-9D9F-4F3E-A867-B9DD1D3F241C}" presName="compNode" presStyleCnt="0"/>
      <dgm:spPr/>
    </dgm:pt>
    <dgm:pt modelId="{656A4B89-7D00-475E-A628-093D5D409192}" type="pres">
      <dgm:prSet presAssocID="{30D0C53E-9D9F-4F3E-A867-B9DD1D3F241C}" presName="bgRect" presStyleLbl="bgShp" presStyleIdx="2" presStyleCnt="3"/>
      <dgm:spPr/>
    </dgm:pt>
    <dgm:pt modelId="{739E15A1-85EF-4884-9232-A95E0238284F}" type="pres">
      <dgm:prSet presAssocID="{30D0C53E-9D9F-4F3E-A867-B9DD1D3F241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AAC66171-7064-474B-8415-6A970A1ADAC6}" type="pres">
      <dgm:prSet presAssocID="{30D0C53E-9D9F-4F3E-A867-B9DD1D3F241C}" presName="spaceRect" presStyleCnt="0"/>
      <dgm:spPr/>
    </dgm:pt>
    <dgm:pt modelId="{29327BEB-2B16-49E2-95E5-A5CDA09C09B2}" type="pres">
      <dgm:prSet presAssocID="{30D0C53E-9D9F-4F3E-A867-B9DD1D3F241C}" presName="parTx" presStyleLbl="revTx" presStyleIdx="2" presStyleCnt="3">
        <dgm:presLayoutVars>
          <dgm:chMax val="0"/>
          <dgm:chPref val="0"/>
        </dgm:presLayoutVars>
      </dgm:prSet>
      <dgm:spPr/>
    </dgm:pt>
  </dgm:ptLst>
  <dgm:cxnLst>
    <dgm:cxn modelId="{7FEEBD13-790F-47E9-B4B4-0670D7CB716D}" type="presOf" srcId="{59448DBD-FD55-4D8F-ABF9-CF88D69D70C2}" destId="{8CD97F46-7819-4808-A080-309F9B03E1CA}" srcOrd="0" destOrd="0" presId="urn:microsoft.com/office/officeart/2018/2/layout/IconVerticalSolidList"/>
    <dgm:cxn modelId="{696B4063-43F5-492B-B9A0-90194B541049}" type="presOf" srcId="{18C35F22-4EA2-4A22-9D31-DE1C7D6817FA}" destId="{264E8448-F33C-40E6-BFE4-302D72719CB8}" srcOrd="0" destOrd="0" presId="urn:microsoft.com/office/officeart/2018/2/layout/IconVerticalSolidList"/>
    <dgm:cxn modelId="{268ADD53-2559-488D-8255-39D4C1CD17CE}" type="presOf" srcId="{30D0C53E-9D9F-4F3E-A867-B9DD1D3F241C}" destId="{29327BEB-2B16-49E2-95E5-A5CDA09C09B2}" srcOrd="0" destOrd="0" presId="urn:microsoft.com/office/officeart/2018/2/layout/IconVerticalSolidList"/>
    <dgm:cxn modelId="{79850B7B-BD30-46B2-96E7-3A8C7E94D736}" srcId="{18C35F22-4EA2-4A22-9D31-DE1C7D6817FA}" destId="{23ED8408-186D-455D-815C-003745495E10}" srcOrd="1" destOrd="0" parTransId="{77EF50AA-BBC3-4B47-9016-AD08990D765E}" sibTransId="{9DDEA6FF-A52A-4370-B879-B0FF04A5C4B7}"/>
    <dgm:cxn modelId="{B36FB1A8-1057-4964-BE2F-38CECCA5F1B3}" srcId="{18C35F22-4EA2-4A22-9D31-DE1C7D6817FA}" destId="{30D0C53E-9D9F-4F3E-A867-B9DD1D3F241C}" srcOrd="2" destOrd="0" parTransId="{C024AC0E-68F4-48E5-9046-152C319ABA8A}" sibTransId="{86D949C9-2897-40DC-ABB3-2A7FF38F8B9C}"/>
    <dgm:cxn modelId="{00713CD8-88A6-476D-9E7C-957FF7B93F22}" srcId="{18C35F22-4EA2-4A22-9D31-DE1C7D6817FA}" destId="{59448DBD-FD55-4D8F-ABF9-CF88D69D70C2}" srcOrd="0" destOrd="0" parTransId="{961648C2-5352-4CAF-ADD8-58904DA0C857}" sibTransId="{15CE23C9-7684-4B2E-A660-C1F399425D6D}"/>
    <dgm:cxn modelId="{887407ED-7F17-4090-A8A9-CC596471C30B}" type="presOf" srcId="{23ED8408-186D-455D-815C-003745495E10}" destId="{96F98CF6-B1F8-45D1-BEB0-DA88F94EBCA8}" srcOrd="0" destOrd="0" presId="urn:microsoft.com/office/officeart/2018/2/layout/IconVerticalSolidList"/>
    <dgm:cxn modelId="{A5E95BFF-088E-410D-AB5A-0F964E788F9A}" type="presParOf" srcId="{264E8448-F33C-40E6-BFE4-302D72719CB8}" destId="{9A895950-06CC-49CC-8DC0-CC39B3B89C6B}" srcOrd="0" destOrd="0" presId="urn:microsoft.com/office/officeart/2018/2/layout/IconVerticalSolidList"/>
    <dgm:cxn modelId="{F975C4C4-06EC-43FB-B163-4691E5EE7B71}" type="presParOf" srcId="{9A895950-06CC-49CC-8DC0-CC39B3B89C6B}" destId="{5D7EABCB-D3F2-4DC8-9B1A-5355B5F6E0FB}" srcOrd="0" destOrd="0" presId="urn:microsoft.com/office/officeart/2018/2/layout/IconVerticalSolidList"/>
    <dgm:cxn modelId="{8EC1DDE7-6286-4E80-959F-19B62287934E}" type="presParOf" srcId="{9A895950-06CC-49CC-8DC0-CC39B3B89C6B}" destId="{6B3D0583-DC3E-41E4-BF2A-C6DB693DA97F}" srcOrd="1" destOrd="0" presId="urn:microsoft.com/office/officeart/2018/2/layout/IconVerticalSolidList"/>
    <dgm:cxn modelId="{D0C6FC52-FB27-40EF-AE56-1189405B249C}" type="presParOf" srcId="{9A895950-06CC-49CC-8DC0-CC39B3B89C6B}" destId="{35092D68-4DEC-4FD3-8989-0AB82E8E83F0}" srcOrd="2" destOrd="0" presId="urn:microsoft.com/office/officeart/2018/2/layout/IconVerticalSolidList"/>
    <dgm:cxn modelId="{26568570-F3AA-47D6-B16E-2F21E89C29A5}" type="presParOf" srcId="{9A895950-06CC-49CC-8DC0-CC39B3B89C6B}" destId="{8CD97F46-7819-4808-A080-309F9B03E1CA}" srcOrd="3" destOrd="0" presId="urn:microsoft.com/office/officeart/2018/2/layout/IconVerticalSolidList"/>
    <dgm:cxn modelId="{83CC2D89-6FC6-4C38-9C5E-680BD90724A1}" type="presParOf" srcId="{264E8448-F33C-40E6-BFE4-302D72719CB8}" destId="{5FAAAFBE-139F-40F3-9080-76EBCC915A2F}" srcOrd="1" destOrd="0" presId="urn:microsoft.com/office/officeart/2018/2/layout/IconVerticalSolidList"/>
    <dgm:cxn modelId="{A2E24151-711C-426F-AD5E-54ED23008DD8}" type="presParOf" srcId="{264E8448-F33C-40E6-BFE4-302D72719CB8}" destId="{DB309BD8-8A96-48D1-A5A5-4F6562635D01}" srcOrd="2" destOrd="0" presId="urn:microsoft.com/office/officeart/2018/2/layout/IconVerticalSolidList"/>
    <dgm:cxn modelId="{8647BA44-C254-4324-B6D8-D88FD1929E2A}" type="presParOf" srcId="{DB309BD8-8A96-48D1-A5A5-4F6562635D01}" destId="{EE2FD9E1-6969-45F8-B232-27C90B486E19}" srcOrd="0" destOrd="0" presId="urn:microsoft.com/office/officeart/2018/2/layout/IconVerticalSolidList"/>
    <dgm:cxn modelId="{104DFF46-E666-42EF-8976-B745FB49F63D}" type="presParOf" srcId="{DB309BD8-8A96-48D1-A5A5-4F6562635D01}" destId="{3BDB78A7-56A7-42AA-ABAC-5B71B841942B}" srcOrd="1" destOrd="0" presId="urn:microsoft.com/office/officeart/2018/2/layout/IconVerticalSolidList"/>
    <dgm:cxn modelId="{B44CE818-BE72-404F-B023-09093ABF99A5}" type="presParOf" srcId="{DB309BD8-8A96-48D1-A5A5-4F6562635D01}" destId="{54DF9AA0-3F3B-4234-B762-37F930A18224}" srcOrd="2" destOrd="0" presId="urn:microsoft.com/office/officeart/2018/2/layout/IconVerticalSolidList"/>
    <dgm:cxn modelId="{81817E55-10C4-473C-B896-38F038F3E58F}" type="presParOf" srcId="{DB309BD8-8A96-48D1-A5A5-4F6562635D01}" destId="{96F98CF6-B1F8-45D1-BEB0-DA88F94EBCA8}" srcOrd="3" destOrd="0" presId="urn:microsoft.com/office/officeart/2018/2/layout/IconVerticalSolidList"/>
    <dgm:cxn modelId="{F14C3F24-3BF4-4EF1-BBA2-250CC50EA382}" type="presParOf" srcId="{264E8448-F33C-40E6-BFE4-302D72719CB8}" destId="{8FA2B528-DA98-412D-BE03-9F65A394DEAF}" srcOrd="3" destOrd="0" presId="urn:microsoft.com/office/officeart/2018/2/layout/IconVerticalSolidList"/>
    <dgm:cxn modelId="{1C07FE04-511B-490C-B69D-4E3688827820}" type="presParOf" srcId="{264E8448-F33C-40E6-BFE4-302D72719CB8}" destId="{B8AFD5B3-7202-4E95-A833-683FA5F3DF4F}" srcOrd="4" destOrd="0" presId="urn:microsoft.com/office/officeart/2018/2/layout/IconVerticalSolidList"/>
    <dgm:cxn modelId="{D58DACE8-DDB0-4E0E-9781-62F58BD6F76B}" type="presParOf" srcId="{B8AFD5B3-7202-4E95-A833-683FA5F3DF4F}" destId="{656A4B89-7D00-475E-A628-093D5D409192}" srcOrd="0" destOrd="0" presId="urn:microsoft.com/office/officeart/2018/2/layout/IconVerticalSolidList"/>
    <dgm:cxn modelId="{C44EC505-E5E2-43C8-B846-37E3B1703928}" type="presParOf" srcId="{B8AFD5B3-7202-4E95-A833-683FA5F3DF4F}" destId="{739E15A1-85EF-4884-9232-A95E0238284F}" srcOrd="1" destOrd="0" presId="urn:microsoft.com/office/officeart/2018/2/layout/IconVerticalSolidList"/>
    <dgm:cxn modelId="{E3194405-A5E0-48BD-A563-A057960D1E5D}" type="presParOf" srcId="{B8AFD5B3-7202-4E95-A833-683FA5F3DF4F}" destId="{AAC66171-7064-474B-8415-6A970A1ADAC6}" srcOrd="2" destOrd="0" presId="urn:microsoft.com/office/officeart/2018/2/layout/IconVerticalSolidList"/>
    <dgm:cxn modelId="{736E948D-EB9A-43EC-8535-62D31ADB4BC8}" type="presParOf" srcId="{B8AFD5B3-7202-4E95-A833-683FA5F3DF4F}" destId="{29327BEB-2B16-49E2-95E5-A5CDA09C09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DB3C16-F096-432F-9844-3BB283F3B992}"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4DA4D276-B890-4394-8DD7-EBF67576B9AE}">
      <dgm:prSet/>
      <dgm:spPr/>
      <dgm:t>
        <a:bodyPr/>
        <a:lstStyle/>
        <a:p>
          <a:r>
            <a:rPr lang="en-GB"/>
            <a:t>Identify a UK Health Promotion Intervention</a:t>
          </a:r>
          <a:endParaRPr lang="en-US"/>
        </a:p>
      </dgm:t>
    </dgm:pt>
    <dgm:pt modelId="{73283777-5812-4210-9AD4-A4BC464AE0F9}" type="parTrans" cxnId="{0AE8BAA7-964D-4BC4-A862-8E1721C0E58F}">
      <dgm:prSet/>
      <dgm:spPr/>
      <dgm:t>
        <a:bodyPr/>
        <a:lstStyle/>
        <a:p>
          <a:endParaRPr lang="en-US"/>
        </a:p>
      </dgm:t>
    </dgm:pt>
    <dgm:pt modelId="{FC7F816C-C499-4639-B412-4D30D520A41A}" type="sibTrans" cxnId="{0AE8BAA7-964D-4BC4-A862-8E1721C0E58F}">
      <dgm:prSet/>
      <dgm:spPr/>
      <dgm:t>
        <a:bodyPr/>
        <a:lstStyle/>
        <a:p>
          <a:endParaRPr lang="en-US"/>
        </a:p>
      </dgm:t>
    </dgm:pt>
    <dgm:pt modelId="{7B8229B0-7802-4E9C-8718-FC0F70EF1E86}">
      <dgm:prSet/>
      <dgm:spPr/>
      <dgm:t>
        <a:bodyPr/>
        <a:lstStyle/>
        <a:p>
          <a:r>
            <a:rPr lang="en-GB" b="1" dirty="0"/>
            <a:t>Advocate</a:t>
          </a:r>
          <a:r>
            <a:rPr lang="en-GB" dirty="0"/>
            <a:t> – How does the intervention advocate for healthier policies or environments?</a:t>
          </a:r>
          <a:endParaRPr lang="en-US" dirty="0"/>
        </a:p>
      </dgm:t>
    </dgm:pt>
    <dgm:pt modelId="{759AE6FF-7907-496C-8530-34CAD033F521}" type="parTrans" cxnId="{319D03C4-E5ED-4BC1-8EBB-0478278C0E5D}">
      <dgm:prSet/>
      <dgm:spPr/>
      <dgm:t>
        <a:bodyPr/>
        <a:lstStyle/>
        <a:p>
          <a:endParaRPr lang="en-US"/>
        </a:p>
      </dgm:t>
    </dgm:pt>
    <dgm:pt modelId="{58C25214-F889-4006-A6C2-DFD9556BD221}" type="sibTrans" cxnId="{319D03C4-E5ED-4BC1-8EBB-0478278C0E5D}">
      <dgm:prSet/>
      <dgm:spPr/>
      <dgm:t>
        <a:bodyPr/>
        <a:lstStyle/>
        <a:p>
          <a:endParaRPr lang="en-US"/>
        </a:p>
      </dgm:t>
    </dgm:pt>
    <dgm:pt modelId="{45F0F4A9-31D4-4F70-8BB0-867C016BF53F}">
      <dgm:prSet/>
      <dgm:spPr/>
      <dgm:t>
        <a:bodyPr/>
        <a:lstStyle/>
        <a:p>
          <a:r>
            <a:rPr lang="en-GB" b="1" dirty="0"/>
            <a:t>Enable</a:t>
          </a:r>
          <a:r>
            <a:rPr lang="en-GB" dirty="0"/>
            <a:t> – How does it reduce inequalities and empower people to take control of their health?</a:t>
          </a:r>
          <a:endParaRPr lang="en-US" dirty="0"/>
        </a:p>
      </dgm:t>
    </dgm:pt>
    <dgm:pt modelId="{A37049C3-3F51-4E4B-8FD2-31F404F4D075}" type="parTrans" cxnId="{A3575F7B-D7B9-4ABC-A84E-CC637E589D17}">
      <dgm:prSet/>
      <dgm:spPr/>
      <dgm:t>
        <a:bodyPr/>
        <a:lstStyle/>
        <a:p>
          <a:endParaRPr lang="en-US"/>
        </a:p>
      </dgm:t>
    </dgm:pt>
    <dgm:pt modelId="{36286826-800A-468C-A22C-03451531510A}" type="sibTrans" cxnId="{A3575F7B-D7B9-4ABC-A84E-CC637E589D17}">
      <dgm:prSet/>
      <dgm:spPr/>
      <dgm:t>
        <a:bodyPr/>
        <a:lstStyle/>
        <a:p>
          <a:endParaRPr lang="en-US"/>
        </a:p>
      </dgm:t>
    </dgm:pt>
    <dgm:pt modelId="{D1F62B04-0854-4E8F-A08D-7B3BA07D0C0D}">
      <dgm:prSet/>
      <dgm:spPr/>
      <dgm:t>
        <a:bodyPr/>
        <a:lstStyle/>
        <a:p>
          <a:r>
            <a:rPr lang="en-GB" b="1"/>
            <a:t>Mediate</a:t>
          </a:r>
          <a:r>
            <a:rPr lang="en-GB"/>
            <a:t> – How does it involve collaboration across sectors and balance competing interests?</a:t>
          </a:r>
          <a:endParaRPr lang="en-US"/>
        </a:p>
      </dgm:t>
    </dgm:pt>
    <dgm:pt modelId="{13E2405C-CC0D-4871-B539-D7ECD70E6182}" type="parTrans" cxnId="{D6A885CD-B639-4C5B-B66C-7D37B8FA349E}">
      <dgm:prSet/>
      <dgm:spPr/>
      <dgm:t>
        <a:bodyPr/>
        <a:lstStyle/>
        <a:p>
          <a:endParaRPr lang="en-US"/>
        </a:p>
      </dgm:t>
    </dgm:pt>
    <dgm:pt modelId="{B916F4DB-D276-42CF-B266-8D6BA2269E74}" type="sibTrans" cxnId="{D6A885CD-B639-4C5B-B66C-7D37B8FA349E}">
      <dgm:prSet/>
      <dgm:spPr/>
      <dgm:t>
        <a:bodyPr/>
        <a:lstStyle/>
        <a:p>
          <a:endParaRPr lang="en-US"/>
        </a:p>
      </dgm:t>
    </dgm:pt>
    <dgm:pt modelId="{5D44C204-194D-4F27-9407-BFEE364B00BF}">
      <dgm:prSet/>
      <dgm:spPr/>
      <dgm:t>
        <a:bodyPr/>
        <a:lstStyle/>
        <a:p>
          <a:r>
            <a:rPr lang="en-GB" b="1" dirty="0"/>
            <a:t>Evaluate how the three core areas are applied in your chosen intervention:</a:t>
          </a:r>
          <a:endParaRPr lang="en-US" dirty="0"/>
        </a:p>
      </dgm:t>
    </dgm:pt>
    <dgm:pt modelId="{06410435-9A0E-4412-BC74-10E9D5EAFEF3}" type="sibTrans" cxnId="{53D3073D-BAD9-446E-845F-5EF821BB919D}">
      <dgm:prSet/>
      <dgm:spPr/>
      <dgm:t>
        <a:bodyPr/>
        <a:lstStyle/>
        <a:p>
          <a:endParaRPr lang="en-US"/>
        </a:p>
      </dgm:t>
    </dgm:pt>
    <dgm:pt modelId="{2EF555CB-507E-429C-A6B6-206E77210A8F}" type="parTrans" cxnId="{53D3073D-BAD9-446E-845F-5EF821BB919D}">
      <dgm:prSet/>
      <dgm:spPr/>
      <dgm:t>
        <a:bodyPr/>
        <a:lstStyle/>
        <a:p>
          <a:endParaRPr lang="en-US"/>
        </a:p>
      </dgm:t>
    </dgm:pt>
    <dgm:pt modelId="{C379016B-33BA-4E3B-8C76-994C1D5CA239}" type="pres">
      <dgm:prSet presAssocID="{D9DB3C16-F096-432F-9844-3BB283F3B992}" presName="linear" presStyleCnt="0">
        <dgm:presLayoutVars>
          <dgm:animLvl val="lvl"/>
          <dgm:resizeHandles val="exact"/>
        </dgm:presLayoutVars>
      </dgm:prSet>
      <dgm:spPr/>
    </dgm:pt>
    <dgm:pt modelId="{27EC7689-185E-4F90-8C6C-E318A203B56C}" type="pres">
      <dgm:prSet presAssocID="{4DA4D276-B890-4394-8DD7-EBF67576B9AE}" presName="parentText" presStyleLbl="node1" presStyleIdx="0" presStyleCnt="2">
        <dgm:presLayoutVars>
          <dgm:chMax val="0"/>
          <dgm:bulletEnabled val="1"/>
        </dgm:presLayoutVars>
      </dgm:prSet>
      <dgm:spPr/>
    </dgm:pt>
    <dgm:pt modelId="{87FD61D6-82DB-488A-BE7A-58C5455A4F4A}" type="pres">
      <dgm:prSet presAssocID="{FC7F816C-C499-4639-B412-4D30D520A41A}" presName="spacer" presStyleCnt="0"/>
      <dgm:spPr/>
    </dgm:pt>
    <dgm:pt modelId="{E4E64A04-18AF-4D10-92E4-46792508E47C}" type="pres">
      <dgm:prSet presAssocID="{5D44C204-194D-4F27-9407-BFEE364B00BF}" presName="parentText" presStyleLbl="node1" presStyleIdx="1" presStyleCnt="2">
        <dgm:presLayoutVars>
          <dgm:chMax val="0"/>
          <dgm:bulletEnabled val="1"/>
        </dgm:presLayoutVars>
      </dgm:prSet>
      <dgm:spPr/>
    </dgm:pt>
    <dgm:pt modelId="{49DDFBC1-C7C0-46DE-94CA-F5D43CA2699A}" type="pres">
      <dgm:prSet presAssocID="{5D44C204-194D-4F27-9407-BFEE364B00BF}" presName="childText" presStyleLbl="revTx" presStyleIdx="0" presStyleCnt="1">
        <dgm:presLayoutVars>
          <dgm:bulletEnabled val="1"/>
        </dgm:presLayoutVars>
      </dgm:prSet>
      <dgm:spPr/>
    </dgm:pt>
  </dgm:ptLst>
  <dgm:cxnLst>
    <dgm:cxn modelId="{D8C31511-B1E5-4801-9E8E-658708E6D980}" type="presOf" srcId="{D9DB3C16-F096-432F-9844-3BB283F3B992}" destId="{C379016B-33BA-4E3B-8C76-994C1D5CA239}" srcOrd="0" destOrd="0" presId="urn:microsoft.com/office/officeart/2005/8/layout/vList2"/>
    <dgm:cxn modelId="{53D3073D-BAD9-446E-845F-5EF821BB919D}" srcId="{D9DB3C16-F096-432F-9844-3BB283F3B992}" destId="{5D44C204-194D-4F27-9407-BFEE364B00BF}" srcOrd="1" destOrd="0" parTransId="{2EF555CB-507E-429C-A6B6-206E77210A8F}" sibTransId="{06410435-9A0E-4412-BC74-10E9D5EAFEF3}"/>
    <dgm:cxn modelId="{CA231178-EC6C-4AD3-A57A-8DD59CAFB016}" type="presOf" srcId="{45F0F4A9-31D4-4F70-8BB0-867C016BF53F}" destId="{49DDFBC1-C7C0-46DE-94CA-F5D43CA2699A}" srcOrd="0" destOrd="1" presId="urn:microsoft.com/office/officeart/2005/8/layout/vList2"/>
    <dgm:cxn modelId="{A3575F7B-D7B9-4ABC-A84E-CC637E589D17}" srcId="{5D44C204-194D-4F27-9407-BFEE364B00BF}" destId="{45F0F4A9-31D4-4F70-8BB0-867C016BF53F}" srcOrd="1" destOrd="0" parTransId="{A37049C3-3F51-4E4B-8FD2-31F404F4D075}" sibTransId="{36286826-800A-468C-A22C-03451531510A}"/>
    <dgm:cxn modelId="{BEA7C787-C354-43FF-849F-A7C67458CE17}" type="presOf" srcId="{D1F62B04-0854-4E8F-A08D-7B3BA07D0C0D}" destId="{49DDFBC1-C7C0-46DE-94CA-F5D43CA2699A}" srcOrd="0" destOrd="2" presId="urn:microsoft.com/office/officeart/2005/8/layout/vList2"/>
    <dgm:cxn modelId="{0AE8BAA7-964D-4BC4-A862-8E1721C0E58F}" srcId="{D9DB3C16-F096-432F-9844-3BB283F3B992}" destId="{4DA4D276-B890-4394-8DD7-EBF67576B9AE}" srcOrd="0" destOrd="0" parTransId="{73283777-5812-4210-9AD4-A4BC464AE0F9}" sibTransId="{FC7F816C-C499-4639-B412-4D30D520A41A}"/>
    <dgm:cxn modelId="{319D03C4-E5ED-4BC1-8EBB-0478278C0E5D}" srcId="{5D44C204-194D-4F27-9407-BFEE364B00BF}" destId="{7B8229B0-7802-4E9C-8718-FC0F70EF1E86}" srcOrd="0" destOrd="0" parTransId="{759AE6FF-7907-496C-8530-34CAD033F521}" sibTransId="{58C25214-F889-4006-A6C2-DFD9556BD221}"/>
    <dgm:cxn modelId="{D6A885CD-B639-4C5B-B66C-7D37B8FA349E}" srcId="{5D44C204-194D-4F27-9407-BFEE364B00BF}" destId="{D1F62B04-0854-4E8F-A08D-7B3BA07D0C0D}" srcOrd="2" destOrd="0" parTransId="{13E2405C-CC0D-4871-B539-D7ECD70E6182}" sibTransId="{B916F4DB-D276-42CF-B266-8D6BA2269E74}"/>
    <dgm:cxn modelId="{0540DCEE-6E69-4595-8350-7D80DD9C5AF8}" type="presOf" srcId="{4DA4D276-B890-4394-8DD7-EBF67576B9AE}" destId="{27EC7689-185E-4F90-8C6C-E318A203B56C}" srcOrd="0" destOrd="0" presId="urn:microsoft.com/office/officeart/2005/8/layout/vList2"/>
    <dgm:cxn modelId="{C4C8B7F7-D5C2-4280-88C8-25105FEC831A}" type="presOf" srcId="{7B8229B0-7802-4E9C-8718-FC0F70EF1E86}" destId="{49DDFBC1-C7C0-46DE-94CA-F5D43CA2699A}" srcOrd="0" destOrd="0" presId="urn:microsoft.com/office/officeart/2005/8/layout/vList2"/>
    <dgm:cxn modelId="{39B970FD-31CB-41E2-9BA0-35666B6BFEAA}" type="presOf" srcId="{5D44C204-194D-4F27-9407-BFEE364B00BF}" destId="{E4E64A04-18AF-4D10-92E4-46792508E47C}" srcOrd="0" destOrd="0" presId="urn:microsoft.com/office/officeart/2005/8/layout/vList2"/>
    <dgm:cxn modelId="{A7CA310F-5F02-4228-AA88-4CA4DDBF326E}" type="presParOf" srcId="{C379016B-33BA-4E3B-8C76-994C1D5CA239}" destId="{27EC7689-185E-4F90-8C6C-E318A203B56C}" srcOrd="0" destOrd="0" presId="urn:microsoft.com/office/officeart/2005/8/layout/vList2"/>
    <dgm:cxn modelId="{102426A2-2635-4410-94ED-191C9C1039CE}" type="presParOf" srcId="{C379016B-33BA-4E3B-8C76-994C1D5CA239}" destId="{87FD61D6-82DB-488A-BE7A-58C5455A4F4A}" srcOrd="1" destOrd="0" presId="urn:microsoft.com/office/officeart/2005/8/layout/vList2"/>
    <dgm:cxn modelId="{AAD71F71-840C-41B6-8A0C-05146BF44A2F}" type="presParOf" srcId="{C379016B-33BA-4E3B-8C76-994C1D5CA239}" destId="{E4E64A04-18AF-4D10-92E4-46792508E47C}" srcOrd="2" destOrd="0" presId="urn:microsoft.com/office/officeart/2005/8/layout/vList2"/>
    <dgm:cxn modelId="{1EBC8790-7ADD-4A70-B08A-0034392B24D0}" type="presParOf" srcId="{C379016B-33BA-4E3B-8C76-994C1D5CA239}" destId="{49DDFBC1-C7C0-46DE-94CA-F5D43CA2699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C9CF068-7121-4139-AF1E-B62F2419A30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3C1B69-494F-4F32-B620-572F9673DA5C}">
      <dgm:prSet/>
      <dgm:spPr/>
      <dgm:t>
        <a:bodyPr/>
        <a:lstStyle/>
        <a:p>
          <a:r>
            <a:rPr lang="en-GB"/>
            <a:t>“We prioritise disadvantaged communities because health inequalities are unfair and avoidable.”</a:t>
          </a:r>
          <a:endParaRPr lang="en-US"/>
        </a:p>
      </dgm:t>
    </dgm:pt>
    <dgm:pt modelId="{F8D8B690-1CE1-4DA8-80EA-8C6C593B298A}" type="parTrans" cxnId="{89472F07-6819-40B7-82B6-30A4E10842A4}">
      <dgm:prSet/>
      <dgm:spPr/>
      <dgm:t>
        <a:bodyPr/>
        <a:lstStyle/>
        <a:p>
          <a:endParaRPr lang="en-US"/>
        </a:p>
      </dgm:t>
    </dgm:pt>
    <dgm:pt modelId="{326EF9AF-9E44-40B0-AD36-4A77123B0421}" type="sibTrans" cxnId="{89472F07-6819-40B7-82B6-30A4E10842A4}">
      <dgm:prSet/>
      <dgm:spPr/>
      <dgm:t>
        <a:bodyPr/>
        <a:lstStyle/>
        <a:p>
          <a:endParaRPr lang="en-US"/>
        </a:p>
      </dgm:t>
    </dgm:pt>
    <dgm:pt modelId="{BD198327-9BF5-419E-A383-7E17F28772AC}">
      <dgm:prSet/>
      <dgm:spPr/>
      <dgm:t>
        <a:bodyPr/>
        <a:lstStyle/>
        <a:p>
          <a:r>
            <a:rPr lang="en-GB"/>
            <a:t>“Local residents were involved in planning, delivery, and evaluation of the programme.”</a:t>
          </a:r>
          <a:endParaRPr lang="en-US"/>
        </a:p>
      </dgm:t>
    </dgm:pt>
    <dgm:pt modelId="{E9D236DE-FB74-4F4E-90A7-006A6F7859BA}" type="parTrans" cxnId="{C69C90E4-741C-4DDA-AD7F-15AB2240647E}">
      <dgm:prSet/>
      <dgm:spPr/>
      <dgm:t>
        <a:bodyPr/>
        <a:lstStyle/>
        <a:p>
          <a:endParaRPr lang="en-US"/>
        </a:p>
      </dgm:t>
    </dgm:pt>
    <dgm:pt modelId="{33795301-D93B-41C7-AC8C-44E5474DF385}" type="sibTrans" cxnId="{C69C90E4-741C-4DDA-AD7F-15AB2240647E}">
      <dgm:prSet/>
      <dgm:spPr/>
      <dgm:t>
        <a:bodyPr/>
        <a:lstStyle/>
        <a:p>
          <a:endParaRPr lang="en-US"/>
        </a:p>
      </dgm:t>
    </dgm:pt>
    <dgm:pt modelId="{CA9C8375-8FB1-44A5-AC7E-529410B98505}">
      <dgm:prSet/>
      <dgm:spPr/>
      <dgm:t>
        <a:bodyPr/>
        <a:lstStyle/>
        <a:p>
          <a:r>
            <a:rPr lang="en-GB"/>
            <a:t>“Everyone should have the opportunity to achieve good health, regardless of income.”</a:t>
          </a:r>
          <a:endParaRPr lang="en-US"/>
        </a:p>
      </dgm:t>
    </dgm:pt>
    <dgm:pt modelId="{5F8C8AC0-CE14-4BB5-BE33-BC6AE5815533}" type="parTrans" cxnId="{08FC2777-B0EB-44B8-9858-9FD6BC59A57A}">
      <dgm:prSet/>
      <dgm:spPr/>
      <dgm:t>
        <a:bodyPr/>
        <a:lstStyle/>
        <a:p>
          <a:endParaRPr lang="en-US"/>
        </a:p>
      </dgm:t>
    </dgm:pt>
    <dgm:pt modelId="{28BD8463-21A4-45D8-B033-3C91184FD015}" type="sibTrans" cxnId="{08FC2777-B0EB-44B8-9858-9FD6BC59A57A}">
      <dgm:prSet/>
      <dgm:spPr/>
      <dgm:t>
        <a:bodyPr/>
        <a:lstStyle/>
        <a:p>
          <a:endParaRPr lang="en-US"/>
        </a:p>
      </dgm:t>
    </dgm:pt>
    <dgm:pt modelId="{6E416804-5CD0-4A92-AEFB-1766EF2F5578}">
      <dgm:prSet/>
      <dgm:spPr/>
      <dgm:t>
        <a:bodyPr/>
        <a:lstStyle/>
        <a:p>
          <a:r>
            <a:rPr lang="en-GB"/>
            <a:t>“The intervention combined policy change, community action, and individual support.”</a:t>
          </a:r>
          <a:endParaRPr lang="en-US"/>
        </a:p>
      </dgm:t>
    </dgm:pt>
    <dgm:pt modelId="{098D54EE-97EB-4225-8AE7-F66F466EF8AB}" type="parTrans" cxnId="{79CCFA96-7735-4A20-916D-DC53EFA59BD8}">
      <dgm:prSet/>
      <dgm:spPr/>
      <dgm:t>
        <a:bodyPr/>
        <a:lstStyle/>
        <a:p>
          <a:endParaRPr lang="en-US"/>
        </a:p>
      </dgm:t>
    </dgm:pt>
    <dgm:pt modelId="{867DC137-7264-4F0E-9372-C1A4FBD963BF}" type="sibTrans" cxnId="{79CCFA96-7735-4A20-916D-DC53EFA59BD8}">
      <dgm:prSet/>
      <dgm:spPr/>
      <dgm:t>
        <a:bodyPr/>
        <a:lstStyle/>
        <a:p>
          <a:endParaRPr lang="en-US"/>
        </a:p>
      </dgm:t>
    </dgm:pt>
    <dgm:pt modelId="{44171F5F-1FAA-46DB-866D-82411D40590D}">
      <dgm:prSet/>
      <dgm:spPr/>
      <dgm:t>
        <a:bodyPr/>
        <a:lstStyle/>
        <a:p>
          <a:r>
            <a:rPr lang="en-GB"/>
            <a:t>“Health initiatives should respect people’s dignity and right to make informed choices.”</a:t>
          </a:r>
          <a:endParaRPr lang="en-US"/>
        </a:p>
      </dgm:t>
    </dgm:pt>
    <dgm:pt modelId="{7DBB056A-1F3A-4D47-BEDA-6761B4FEF7C3}" type="parTrans" cxnId="{628417C9-800C-4214-A469-B00A74E671ED}">
      <dgm:prSet/>
      <dgm:spPr/>
      <dgm:t>
        <a:bodyPr/>
        <a:lstStyle/>
        <a:p>
          <a:endParaRPr lang="en-US"/>
        </a:p>
      </dgm:t>
    </dgm:pt>
    <dgm:pt modelId="{00CABF15-9E96-49D0-9B22-CD1CFDBDF64A}" type="sibTrans" cxnId="{628417C9-800C-4214-A469-B00A74E671ED}">
      <dgm:prSet/>
      <dgm:spPr/>
      <dgm:t>
        <a:bodyPr/>
        <a:lstStyle/>
        <a:p>
          <a:endParaRPr lang="en-US"/>
        </a:p>
      </dgm:t>
    </dgm:pt>
    <dgm:pt modelId="{D77A2057-A477-4F4B-9D45-37AE572EC529}">
      <dgm:prSet/>
      <dgm:spPr/>
      <dgm:t>
        <a:bodyPr/>
        <a:lstStyle/>
        <a:p>
          <a:r>
            <a:rPr lang="en-GB"/>
            <a:t>“The programme was embedded into local authority policy to ensure long-term impact.”</a:t>
          </a:r>
          <a:endParaRPr lang="en-US"/>
        </a:p>
      </dgm:t>
    </dgm:pt>
    <dgm:pt modelId="{86CB9B27-C888-4B73-89A9-451DC22DC409}" type="parTrans" cxnId="{9E1DCE3B-D00A-4B89-81BD-BE369F4AA929}">
      <dgm:prSet/>
      <dgm:spPr/>
      <dgm:t>
        <a:bodyPr/>
        <a:lstStyle/>
        <a:p>
          <a:endParaRPr lang="en-US"/>
        </a:p>
      </dgm:t>
    </dgm:pt>
    <dgm:pt modelId="{1B9EDF60-D6F2-4AC7-AF3C-A05730EC33A0}" type="sibTrans" cxnId="{9E1DCE3B-D00A-4B89-81BD-BE369F4AA929}">
      <dgm:prSet/>
      <dgm:spPr/>
      <dgm:t>
        <a:bodyPr/>
        <a:lstStyle/>
        <a:p>
          <a:endParaRPr lang="en-US"/>
        </a:p>
      </dgm:t>
    </dgm:pt>
    <dgm:pt modelId="{32E91CF9-3446-4177-8ECE-6F665381B34A}" type="pres">
      <dgm:prSet presAssocID="{6C9CF068-7121-4139-AF1E-B62F2419A30B}" presName="linear" presStyleCnt="0">
        <dgm:presLayoutVars>
          <dgm:animLvl val="lvl"/>
          <dgm:resizeHandles val="exact"/>
        </dgm:presLayoutVars>
      </dgm:prSet>
      <dgm:spPr/>
    </dgm:pt>
    <dgm:pt modelId="{2EC698F7-7174-4A17-BEF3-2DF89337ED2E}" type="pres">
      <dgm:prSet presAssocID="{7F3C1B69-494F-4F32-B620-572F9673DA5C}" presName="parentText" presStyleLbl="node1" presStyleIdx="0" presStyleCnt="6">
        <dgm:presLayoutVars>
          <dgm:chMax val="0"/>
          <dgm:bulletEnabled val="1"/>
        </dgm:presLayoutVars>
      </dgm:prSet>
      <dgm:spPr/>
    </dgm:pt>
    <dgm:pt modelId="{C332D790-1F3D-4624-903C-5FA155B6FDF1}" type="pres">
      <dgm:prSet presAssocID="{326EF9AF-9E44-40B0-AD36-4A77123B0421}" presName="spacer" presStyleCnt="0"/>
      <dgm:spPr/>
    </dgm:pt>
    <dgm:pt modelId="{65CC7B2B-1A48-4BF0-90B9-AA6A562C45F5}" type="pres">
      <dgm:prSet presAssocID="{BD198327-9BF5-419E-A383-7E17F28772AC}" presName="parentText" presStyleLbl="node1" presStyleIdx="1" presStyleCnt="6">
        <dgm:presLayoutVars>
          <dgm:chMax val="0"/>
          <dgm:bulletEnabled val="1"/>
        </dgm:presLayoutVars>
      </dgm:prSet>
      <dgm:spPr/>
    </dgm:pt>
    <dgm:pt modelId="{11AA45E9-E1F6-46D5-AFC1-5B2A1BB67D9A}" type="pres">
      <dgm:prSet presAssocID="{33795301-D93B-41C7-AC8C-44E5474DF385}" presName="spacer" presStyleCnt="0"/>
      <dgm:spPr/>
    </dgm:pt>
    <dgm:pt modelId="{14CAEAB6-5D61-4617-A3B5-1C2C9FBA745E}" type="pres">
      <dgm:prSet presAssocID="{CA9C8375-8FB1-44A5-AC7E-529410B98505}" presName="parentText" presStyleLbl="node1" presStyleIdx="2" presStyleCnt="6">
        <dgm:presLayoutVars>
          <dgm:chMax val="0"/>
          <dgm:bulletEnabled val="1"/>
        </dgm:presLayoutVars>
      </dgm:prSet>
      <dgm:spPr/>
    </dgm:pt>
    <dgm:pt modelId="{A9EA78EA-EEB5-4F3E-ABFD-9FF470218B00}" type="pres">
      <dgm:prSet presAssocID="{28BD8463-21A4-45D8-B033-3C91184FD015}" presName="spacer" presStyleCnt="0"/>
      <dgm:spPr/>
    </dgm:pt>
    <dgm:pt modelId="{5735B29A-A12D-4DA4-881F-9E7C1155C69A}" type="pres">
      <dgm:prSet presAssocID="{6E416804-5CD0-4A92-AEFB-1766EF2F5578}" presName="parentText" presStyleLbl="node1" presStyleIdx="3" presStyleCnt="6">
        <dgm:presLayoutVars>
          <dgm:chMax val="0"/>
          <dgm:bulletEnabled val="1"/>
        </dgm:presLayoutVars>
      </dgm:prSet>
      <dgm:spPr/>
    </dgm:pt>
    <dgm:pt modelId="{F5EEB3CF-B597-4676-ACD6-166C058C688A}" type="pres">
      <dgm:prSet presAssocID="{867DC137-7264-4F0E-9372-C1A4FBD963BF}" presName="spacer" presStyleCnt="0"/>
      <dgm:spPr/>
    </dgm:pt>
    <dgm:pt modelId="{6CA50763-DB82-4783-99D0-B0E7A64D0378}" type="pres">
      <dgm:prSet presAssocID="{44171F5F-1FAA-46DB-866D-82411D40590D}" presName="parentText" presStyleLbl="node1" presStyleIdx="4" presStyleCnt="6">
        <dgm:presLayoutVars>
          <dgm:chMax val="0"/>
          <dgm:bulletEnabled val="1"/>
        </dgm:presLayoutVars>
      </dgm:prSet>
      <dgm:spPr/>
    </dgm:pt>
    <dgm:pt modelId="{394751E7-E8AF-4279-A725-B1137D1DDBC6}" type="pres">
      <dgm:prSet presAssocID="{00CABF15-9E96-49D0-9B22-CD1CFDBDF64A}" presName="spacer" presStyleCnt="0"/>
      <dgm:spPr/>
    </dgm:pt>
    <dgm:pt modelId="{7A2D79CA-F9EA-43E4-B155-274C3A58D49A}" type="pres">
      <dgm:prSet presAssocID="{D77A2057-A477-4F4B-9D45-37AE572EC529}" presName="parentText" presStyleLbl="node1" presStyleIdx="5" presStyleCnt="6">
        <dgm:presLayoutVars>
          <dgm:chMax val="0"/>
          <dgm:bulletEnabled val="1"/>
        </dgm:presLayoutVars>
      </dgm:prSet>
      <dgm:spPr/>
    </dgm:pt>
  </dgm:ptLst>
  <dgm:cxnLst>
    <dgm:cxn modelId="{89472F07-6819-40B7-82B6-30A4E10842A4}" srcId="{6C9CF068-7121-4139-AF1E-B62F2419A30B}" destId="{7F3C1B69-494F-4F32-B620-572F9673DA5C}" srcOrd="0" destOrd="0" parTransId="{F8D8B690-1CE1-4DA8-80EA-8C6C593B298A}" sibTransId="{326EF9AF-9E44-40B0-AD36-4A77123B0421}"/>
    <dgm:cxn modelId="{36548126-A18C-425D-9D2B-309F655CE131}" type="presOf" srcId="{6C9CF068-7121-4139-AF1E-B62F2419A30B}" destId="{32E91CF9-3446-4177-8ECE-6F665381B34A}" srcOrd="0" destOrd="0" presId="urn:microsoft.com/office/officeart/2005/8/layout/vList2"/>
    <dgm:cxn modelId="{D9EED430-6394-49EF-B676-609B5F1684D0}" type="presOf" srcId="{BD198327-9BF5-419E-A383-7E17F28772AC}" destId="{65CC7B2B-1A48-4BF0-90B9-AA6A562C45F5}" srcOrd="0" destOrd="0" presId="urn:microsoft.com/office/officeart/2005/8/layout/vList2"/>
    <dgm:cxn modelId="{9E1DCE3B-D00A-4B89-81BD-BE369F4AA929}" srcId="{6C9CF068-7121-4139-AF1E-B62F2419A30B}" destId="{D77A2057-A477-4F4B-9D45-37AE572EC529}" srcOrd="5" destOrd="0" parTransId="{86CB9B27-C888-4B73-89A9-451DC22DC409}" sibTransId="{1B9EDF60-D6F2-4AC7-AF3C-A05730EC33A0}"/>
    <dgm:cxn modelId="{39ACD53E-14FC-415F-B1A5-AB96F9B3C0EF}" type="presOf" srcId="{7F3C1B69-494F-4F32-B620-572F9673DA5C}" destId="{2EC698F7-7174-4A17-BEF3-2DF89337ED2E}" srcOrd="0" destOrd="0" presId="urn:microsoft.com/office/officeart/2005/8/layout/vList2"/>
    <dgm:cxn modelId="{08FC2777-B0EB-44B8-9858-9FD6BC59A57A}" srcId="{6C9CF068-7121-4139-AF1E-B62F2419A30B}" destId="{CA9C8375-8FB1-44A5-AC7E-529410B98505}" srcOrd="2" destOrd="0" parTransId="{5F8C8AC0-CE14-4BB5-BE33-BC6AE5815533}" sibTransId="{28BD8463-21A4-45D8-B033-3C91184FD015}"/>
    <dgm:cxn modelId="{B625D18B-BF12-422B-B4BC-A2062EF492D9}" type="presOf" srcId="{CA9C8375-8FB1-44A5-AC7E-529410B98505}" destId="{14CAEAB6-5D61-4617-A3B5-1C2C9FBA745E}" srcOrd="0" destOrd="0" presId="urn:microsoft.com/office/officeart/2005/8/layout/vList2"/>
    <dgm:cxn modelId="{79CCFA96-7735-4A20-916D-DC53EFA59BD8}" srcId="{6C9CF068-7121-4139-AF1E-B62F2419A30B}" destId="{6E416804-5CD0-4A92-AEFB-1766EF2F5578}" srcOrd="3" destOrd="0" parTransId="{098D54EE-97EB-4225-8AE7-F66F466EF8AB}" sibTransId="{867DC137-7264-4F0E-9372-C1A4FBD963BF}"/>
    <dgm:cxn modelId="{6308FF9C-51D3-4DC7-AD00-7FE318B67864}" type="presOf" srcId="{6E416804-5CD0-4A92-AEFB-1766EF2F5578}" destId="{5735B29A-A12D-4DA4-881F-9E7C1155C69A}" srcOrd="0" destOrd="0" presId="urn:microsoft.com/office/officeart/2005/8/layout/vList2"/>
    <dgm:cxn modelId="{041544A6-A743-430C-BDF8-3690C875A831}" type="presOf" srcId="{44171F5F-1FAA-46DB-866D-82411D40590D}" destId="{6CA50763-DB82-4783-99D0-B0E7A64D0378}" srcOrd="0" destOrd="0" presId="urn:microsoft.com/office/officeart/2005/8/layout/vList2"/>
    <dgm:cxn modelId="{628417C9-800C-4214-A469-B00A74E671ED}" srcId="{6C9CF068-7121-4139-AF1E-B62F2419A30B}" destId="{44171F5F-1FAA-46DB-866D-82411D40590D}" srcOrd="4" destOrd="0" parTransId="{7DBB056A-1F3A-4D47-BEDA-6761B4FEF7C3}" sibTransId="{00CABF15-9E96-49D0-9B22-CD1CFDBDF64A}"/>
    <dgm:cxn modelId="{0F2680E3-4D0C-4A62-B2C3-509E59458497}" type="presOf" srcId="{D77A2057-A477-4F4B-9D45-37AE572EC529}" destId="{7A2D79CA-F9EA-43E4-B155-274C3A58D49A}" srcOrd="0" destOrd="0" presId="urn:microsoft.com/office/officeart/2005/8/layout/vList2"/>
    <dgm:cxn modelId="{C69C90E4-741C-4DDA-AD7F-15AB2240647E}" srcId="{6C9CF068-7121-4139-AF1E-B62F2419A30B}" destId="{BD198327-9BF5-419E-A383-7E17F28772AC}" srcOrd="1" destOrd="0" parTransId="{E9D236DE-FB74-4F4E-90A7-006A6F7859BA}" sibTransId="{33795301-D93B-41C7-AC8C-44E5474DF385}"/>
    <dgm:cxn modelId="{85192553-97B0-4535-9C34-83CD3FDEEE36}" type="presParOf" srcId="{32E91CF9-3446-4177-8ECE-6F665381B34A}" destId="{2EC698F7-7174-4A17-BEF3-2DF89337ED2E}" srcOrd="0" destOrd="0" presId="urn:microsoft.com/office/officeart/2005/8/layout/vList2"/>
    <dgm:cxn modelId="{01924BEC-F320-4E3B-BEEA-D7ACE3E3EAEE}" type="presParOf" srcId="{32E91CF9-3446-4177-8ECE-6F665381B34A}" destId="{C332D790-1F3D-4624-903C-5FA155B6FDF1}" srcOrd="1" destOrd="0" presId="urn:microsoft.com/office/officeart/2005/8/layout/vList2"/>
    <dgm:cxn modelId="{D9D07743-655B-4E94-A978-4388602EC8F8}" type="presParOf" srcId="{32E91CF9-3446-4177-8ECE-6F665381B34A}" destId="{65CC7B2B-1A48-4BF0-90B9-AA6A562C45F5}" srcOrd="2" destOrd="0" presId="urn:microsoft.com/office/officeart/2005/8/layout/vList2"/>
    <dgm:cxn modelId="{A0FD331F-4F3B-4A9F-96B5-30F18EBBD65D}" type="presParOf" srcId="{32E91CF9-3446-4177-8ECE-6F665381B34A}" destId="{11AA45E9-E1F6-46D5-AFC1-5B2A1BB67D9A}" srcOrd="3" destOrd="0" presId="urn:microsoft.com/office/officeart/2005/8/layout/vList2"/>
    <dgm:cxn modelId="{CDF72B7D-983C-41AF-902C-CDDE3AC23008}" type="presParOf" srcId="{32E91CF9-3446-4177-8ECE-6F665381B34A}" destId="{14CAEAB6-5D61-4617-A3B5-1C2C9FBA745E}" srcOrd="4" destOrd="0" presId="urn:microsoft.com/office/officeart/2005/8/layout/vList2"/>
    <dgm:cxn modelId="{F1CA5F47-96C3-4075-9AEB-0B77D7890401}" type="presParOf" srcId="{32E91CF9-3446-4177-8ECE-6F665381B34A}" destId="{A9EA78EA-EEB5-4F3E-ABFD-9FF470218B00}" srcOrd="5" destOrd="0" presId="urn:microsoft.com/office/officeart/2005/8/layout/vList2"/>
    <dgm:cxn modelId="{DC84BF0C-D48A-44F6-AEF4-2C67A0B393C5}" type="presParOf" srcId="{32E91CF9-3446-4177-8ECE-6F665381B34A}" destId="{5735B29A-A12D-4DA4-881F-9E7C1155C69A}" srcOrd="6" destOrd="0" presId="urn:microsoft.com/office/officeart/2005/8/layout/vList2"/>
    <dgm:cxn modelId="{7C4A6359-1507-4882-B364-0E01D29F8FFE}" type="presParOf" srcId="{32E91CF9-3446-4177-8ECE-6F665381B34A}" destId="{F5EEB3CF-B597-4676-ACD6-166C058C688A}" srcOrd="7" destOrd="0" presId="urn:microsoft.com/office/officeart/2005/8/layout/vList2"/>
    <dgm:cxn modelId="{CA19AC1F-2300-42F5-A7BF-015C09124CA4}" type="presParOf" srcId="{32E91CF9-3446-4177-8ECE-6F665381B34A}" destId="{6CA50763-DB82-4783-99D0-B0E7A64D0378}" srcOrd="8" destOrd="0" presId="urn:microsoft.com/office/officeart/2005/8/layout/vList2"/>
    <dgm:cxn modelId="{690E89DE-AD2C-4F37-BCDE-976A88048950}" type="presParOf" srcId="{32E91CF9-3446-4177-8ECE-6F665381B34A}" destId="{394751E7-E8AF-4279-A725-B1137D1DDBC6}" srcOrd="9" destOrd="0" presId="urn:microsoft.com/office/officeart/2005/8/layout/vList2"/>
    <dgm:cxn modelId="{34DF5D88-AD98-43F6-9D83-E38193EEDFFA}" type="presParOf" srcId="{32E91CF9-3446-4177-8ECE-6F665381B34A}" destId="{7A2D79CA-F9EA-43E4-B155-274C3A58D49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818B3D-47C1-47F4-968D-84A0C4F5CCF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49495E1-9D23-4CA3-B905-7E8D7294B6AD}">
      <dgm:prSet/>
      <dgm:spPr/>
      <dgm:t>
        <a:bodyPr/>
        <a:lstStyle/>
        <a:p>
          <a:r>
            <a:rPr lang="en-GB" dirty="0"/>
            <a:t>Values are the ethical and normative commitments that underpin health promotion and population health practice.</a:t>
          </a:r>
          <a:endParaRPr lang="en-US" dirty="0"/>
        </a:p>
      </dgm:t>
    </dgm:pt>
    <dgm:pt modelId="{64DCE0A7-600A-42B2-AD06-849650CF4286}" type="parTrans" cxnId="{21D6A8C6-082D-4EA5-8FF7-82918DF56590}">
      <dgm:prSet/>
      <dgm:spPr/>
      <dgm:t>
        <a:bodyPr/>
        <a:lstStyle/>
        <a:p>
          <a:endParaRPr lang="en-US"/>
        </a:p>
      </dgm:t>
    </dgm:pt>
    <dgm:pt modelId="{ABC097C4-3BA6-4914-A5C7-22657AF9B928}" type="sibTrans" cxnId="{21D6A8C6-082D-4EA5-8FF7-82918DF56590}">
      <dgm:prSet/>
      <dgm:spPr/>
      <dgm:t>
        <a:bodyPr/>
        <a:lstStyle/>
        <a:p>
          <a:endParaRPr lang="en-US"/>
        </a:p>
      </dgm:t>
    </dgm:pt>
    <dgm:pt modelId="{9D2FD03D-34DF-4D10-AD30-600F73DD3F2F}">
      <dgm:prSet/>
      <dgm:spPr/>
      <dgm:t>
        <a:bodyPr/>
        <a:lstStyle/>
        <a:p>
          <a:r>
            <a:rPr lang="en-GB"/>
            <a:t>They articulate what is considered important, fair, and legitimate in improving health and provide the moral justification for interventions.</a:t>
          </a:r>
          <a:endParaRPr lang="en-US"/>
        </a:p>
      </dgm:t>
    </dgm:pt>
    <dgm:pt modelId="{5636923A-D359-4BA8-8682-1EA0E95CE71A}" type="parTrans" cxnId="{2C15C7BA-B4C7-4708-84D6-A4FF23CBBFA6}">
      <dgm:prSet/>
      <dgm:spPr/>
      <dgm:t>
        <a:bodyPr/>
        <a:lstStyle/>
        <a:p>
          <a:endParaRPr lang="en-US"/>
        </a:p>
      </dgm:t>
    </dgm:pt>
    <dgm:pt modelId="{B16492C3-8A64-4515-9D00-993E7605B58E}" type="sibTrans" cxnId="{2C15C7BA-B4C7-4708-84D6-A4FF23CBBFA6}">
      <dgm:prSet/>
      <dgm:spPr/>
      <dgm:t>
        <a:bodyPr/>
        <a:lstStyle/>
        <a:p>
          <a:endParaRPr lang="en-US"/>
        </a:p>
      </dgm:t>
    </dgm:pt>
    <dgm:pt modelId="{5D105F6F-6B86-413E-B824-359FF4BCD052}">
      <dgm:prSet/>
      <dgm:spPr/>
      <dgm:t>
        <a:bodyPr/>
        <a:lstStyle/>
        <a:p>
          <a:r>
            <a:rPr lang="en-GB"/>
            <a:t>Health promotion is therefore value-based, not value-neutral (WHO, 1986).</a:t>
          </a:r>
          <a:endParaRPr lang="en-US"/>
        </a:p>
      </dgm:t>
    </dgm:pt>
    <dgm:pt modelId="{A5297A50-F6EA-4204-9A4F-9BD26AB2C233}" type="parTrans" cxnId="{220CF529-977C-492C-9772-51CD7E597DB1}">
      <dgm:prSet/>
      <dgm:spPr/>
      <dgm:t>
        <a:bodyPr/>
        <a:lstStyle/>
        <a:p>
          <a:endParaRPr lang="en-US"/>
        </a:p>
      </dgm:t>
    </dgm:pt>
    <dgm:pt modelId="{08464796-71C3-4BCE-B86F-4F047D8515A2}" type="sibTrans" cxnId="{220CF529-977C-492C-9772-51CD7E597DB1}">
      <dgm:prSet/>
      <dgm:spPr/>
      <dgm:t>
        <a:bodyPr/>
        <a:lstStyle/>
        <a:p>
          <a:endParaRPr lang="en-US"/>
        </a:p>
      </dgm:t>
    </dgm:pt>
    <dgm:pt modelId="{70CE2D9C-AD9C-4279-8C87-9ACB59B84396}" type="pres">
      <dgm:prSet presAssocID="{03818B3D-47C1-47F4-968D-84A0C4F5CCF7}" presName="root" presStyleCnt="0">
        <dgm:presLayoutVars>
          <dgm:dir/>
          <dgm:resizeHandles val="exact"/>
        </dgm:presLayoutVars>
      </dgm:prSet>
      <dgm:spPr/>
    </dgm:pt>
    <dgm:pt modelId="{2BDD2C0A-02BF-4580-8FB5-B64C48D71504}" type="pres">
      <dgm:prSet presAssocID="{C49495E1-9D23-4CA3-B905-7E8D7294B6AD}" presName="compNode" presStyleCnt="0"/>
      <dgm:spPr/>
    </dgm:pt>
    <dgm:pt modelId="{690A7F81-8D6D-4C73-A896-492FBE5FE44A}" type="pres">
      <dgm:prSet presAssocID="{C49495E1-9D23-4CA3-B905-7E8D7294B6AD}" presName="bgRect" presStyleLbl="bgShp" presStyleIdx="0" presStyleCnt="3"/>
      <dgm:spPr/>
    </dgm:pt>
    <dgm:pt modelId="{16AA7F3D-009C-4D58-994B-903AB2615216}" type="pres">
      <dgm:prSet presAssocID="{C49495E1-9D23-4CA3-B905-7E8D7294B6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E73B3A6-2C5A-4EEE-99E6-FF64273FB4BA}" type="pres">
      <dgm:prSet presAssocID="{C49495E1-9D23-4CA3-B905-7E8D7294B6AD}" presName="spaceRect" presStyleCnt="0"/>
      <dgm:spPr/>
    </dgm:pt>
    <dgm:pt modelId="{E5FAE73A-E908-4D6A-A3B5-4E9793547FD4}" type="pres">
      <dgm:prSet presAssocID="{C49495E1-9D23-4CA3-B905-7E8D7294B6AD}" presName="parTx" presStyleLbl="revTx" presStyleIdx="0" presStyleCnt="3">
        <dgm:presLayoutVars>
          <dgm:chMax val="0"/>
          <dgm:chPref val="0"/>
        </dgm:presLayoutVars>
      </dgm:prSet>
      <dgm:spPr/>
    </dgm:pt>
    <dgm:pt modelId="{7519CCE0-ABA8-4BC7-A587-E42B30D4B3BB}" type="pres">
      <dgm:prSet presAssocID="{ABC097C4-3BA6-4914-A5C7-22657AF9B928}" presName="sibTrans" presStyleCnt="0"/>
      <dgm:spPr/>
    </dgm:pt>
    <dgm:pt modelId="{03C4CE4C-E93D-4A01-B64B-28CFB9ABB952}" type="pres">
      <dgm:prSet presAssocID="{9D2FD03D-34DF-4D10-AD30-600F73DD3F2F}" presName="compNode" presStyleCnt="0"/>
      <dgm:spPr/>
    </dgm:pt>
    <dgm:pt modelId="{EB8D46B6-71C8-4B9A-936E-CECF68F6ED2D}" type="pres">
      <dgm:prSet presAssocID="{9D2FD03D-34DF-4D10-AD30-600F73DD3F2F}" presName="bgRect" presStyleLbl="bgShp" presStyleIdx="1" presStyleCnt="3"/>
      <dgm:spPr/>
    </dgm:pt>
    <dgm:pt modelId="{6B399D93-BB1B-4C27-91AA-C0104BFE776E}" type="pres">
      <dgm:prSet presAssocID="{9D2FD03D-34DF-4D10-AD30-600F73DD3F2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F6DC9DE-38F4-4D12-BEDA-5507C56989AF}" type="pres">
      <dgm:prSet presAssocID="{9D2FD03D-34DF-4D10-AD30-600F73DD3F2F}" presName="spaceRect" presStyleCnt="0"/>
      <dgm:spPr/>
    </dgm:pt>
    <dgm:pt modelId="{553CF4E1-FD4A-4B88-89E0-687CCA8877E7}" type="pres">
      <dgm:prSet presAssocID="{9D2FD03D-34DF-4D10-AD30-600F73DD3F2F}" presName="parTx" presStyleLbl="revTx" presStyleIdx="1" presStyleCnt="3">
        <dgm:presLayoutVars>
          <dgm:chMax val="0"/>
          <dgm:chPref val="0"/>
        </dgm:presLayoutVars>
      </dgm:prSet>
      <dgm:spPr/>
    </dgm:pt>
    <dgm:pt modelId="{434B8DD7-D092-4DA7-B208-FA83A2331005}" type="pres">
      <dgm:prSet presAssocID="{B16492C3-8A64-4515-9D00-993E7605B58E}" presName="sibTrans" presStyleCnt="0"/>
      <dgm:spPr/>
    </dgm:pt>
    <dgm:pt modelId="{29885B9A-F9F1-4FD7-AB9D-DF66E25DF2DA}" type="pres">
      <dgm:prSet presAssocID="{5D105F6F-6B86-413E-B824-359FF4BCD052}" presName="compNode" presStyleCnt="0"/>
      <dgm:spPr/>
    </dgm:pt>
    <dgm:pt modelId="{BD4506CF-FF2A-4E7F-9DE8-80D17E6D4201}" type="pres">
      <dgm:prSet presAssocID="{5D105F6F-6B86-413E-B824-359FF4BCD052}" presName="bgRect" presStyleLbl="bgShp" presStyleIdx="2" presStyleCnt="3"/>
      <dgm:spPr/>
    </dgm:pt>
    <dgm:pt modelId="{B3444CCE-7EA4-4927-832B-9F50B21BF8DA}" type="pres">
      <dgm:prSet presAssocID="{5D105F6F-6B86-413E-B824-359FF4BCD05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ers"/>
        </a:ext>
      </dgm:extLst>
    </dgm:pt>
    <dgm:pt modelId="{D3E9D968-8889-4C85-A7D9-569E12FF99A9}" type="pres">
      <dgm:prSet presAssocID="{5D105F6F-6B86-413E-B824-359FF4BCD052}" presName="spaceRect" presStyleCnt="0"/>
      <dgm:spPr/>
    </dgm:pt>
    <dgm:pt modelId="{7A73E256-08D3-4FE8-A573-536B426916D4}" type="pres">
      <dgm:prSet presAssocID="{5D105F6F-6B86-413E-B824-359FF4BCD052}" presName="parTx" presStyleLbl="revTx" presStyleIdx="2" presStyleCnt="3">
        <dgm:presLayoutVars>
          <dgm:chMax val="0"/>
          <dgm:chPref val="0"/>
        </dgm:presLayoutVars>
      </dgm:prSet>
      <dgm:spPr/>
    </dgm:pt>
  </dgm:ptLst>
  <dgm:cxnLst>
    <dgm:cxn modelId="{220CF529-977C-492C-9772-51CD7E597DB1}" srcId="{03818B3D-47C1-47F4-968D-84A0C4F5CCF7}" destId="{5D105F6F-6B86-413E-B824-359FF4BCD052}" srcOrd="2" destOrd="0" parTransId="{A5297A50-F6EA-4204-9A4F-9BD26AB2C233}" sibTransId="{08464796-71C3-4BCE-B86F-4F047D8515A2}"/>
    <dgm:cxn modelId="{B93B8132-8643-4E20-8E29-5AAF66A0889C}" type="presOf" srcId="{5D105F6F-6B86-413E-B824-359FF4BCD052}" destId="{7A73E256-08D3-4FE8-A573-536B426916D4}" srcOrd="0" destOrd="0" presId="urn:microsoft.com/office/officeart/2018/2/layout/IconVerticalSolidList"/>
    <dgm:cxn modelId="{8F52C4A3-DF8C-492B-8821-8726F914D21E}" type="presOf" srcId="{9D2FD03D-34DF-4D10-AD30-600F73DD3F2F}" destId="{553CF4E1-FD4A-4B88-89E0-687CCA8877E7}" srcOrd="0" destOrd="0" presId="urn:microsoft.com/office/officeart/2018/2/layout/IconVerticalSolidList"/>
    <dgm:cxn modelId="{B3E7A7A7-BB1A-40E8-BCA3-7D4CA57EF8E2}" type="presOf" srcId="{C49495E1-9D23-4CA3-B905-7E8D7294B6AD}" destId="{E5FAE73A-E908-4D6A-A3B5-4E9793547FD4}" srcOrd="0" destOrd="0" presId="urn:microsoft.com/office/officeart/2018/2/layout/IconVerticalSolidList"/>
    <dgm:cxn modelId="{2C15C7BA-B4C7-4708-84D6-A4FF23CBBFA6}" srcId="{03818B3D-47C1-47F4-968D-84A0C4F5CCF7}" destId="{9D2FD03D-34DF-4D10-AD30-600F73DD3F2F}" srcOrd="1" destOrd="0" parTransId="{5636923A-D359-4BA8-8682-1EA0E95CE71A}" sibTransId="{B16492C3-8A64-4515-9D00-993E7605B58E}"/>
    <dgm:cxn modelId="{21D6A8C6-082D-4EA5-8FF7-82918DF56590}" srcId="{03818B3D-47C1-47F4-968D-84A0C4F5CCF7}" destId="{C49495E1-9D23-4CA3-B905-7E8D7294B6AD}" srcOrd="0" destOrd="0" parTransId="{64DCE0A7-600A-42B2-AD06-849650CF4286}" sibTransId="{ABC097C4-3BA6-4914-A5C7-22657AF9B928}"/>
    <dgm:cxn modelId="{2E7CF5FB-4D56-4BDE-BC15-450C693805B8}" type="presOf" srcId="{03818B3D-47C1-47F4-968D-84A0C4F5CCF7}" destId="{70CE2D9C-AD9C-4279-8C87-9ACB59B84396}" srcOrd="0" destOrd="0" presId="urn:microsoft.com/office/officeart/2018/2/layout/IconVerticalSolidList"/>
    <dgm:cxn modelId="{D6F87BC6-B658-4C77-AB92-779D85C888EB}" type="presParOf" srcId="{70CE2D9C-AD9C-4279-8C87-9ACB59B84396}" destId="{2BDD2C0A-02BF-4580-8FB5-B64C48D71504}" srcOrd="0" destOrd="0" presId="urn:microsoft.com/office/officeart/2018/2/layout/IconVerticalSolidList"/>
    <dgm:cxn modelId="{12916807-3876-423D-8A3D-EF314D26403A}" type="presParOf" srcId="{2BDD2C0A-02BF-4580-8FB5-B64C48D71504}" destId="{690A7F81-8D6D-4C73-A896-492FBE5FE44A}" srcOrd="0" destOrd="0" presId="urn:microsoft.com/office/officeart/2018/2/layout/IconVerticalSolidList"/>
    <dgm:cxn modelId="{A594A730-2605-4538-BECB-4FA9A4DF720D}" type="presParOf" srcId="{2BDD2C0A-02BF-4580-8FB5-B64C48D71504}" destId="{16AA7F3D-009C-4D58-994B-903AB2615216}" srcOrd="1" destOrd="0" presId="urn:microsoft.com/office/officeart/2018/2/layout/IconVerticalSolidList"/>
    <dgm:cxn modelId="{3DDF78C6-5869-4170-AF5A-1A5178C83869}" type="presParOf" srcId="{2BDD2C0A-02BF-4580-8FB5-B64C48D71504}" destId="{FE73B3A6-2C5A-4EEE-99E6-FF64273FB4BA}" srcOrd="2" destOrd="0" presId="urn:microsoft.com/office/officeart/2018/2/layout/IconVerticalSolidList"/>
    <dgm:cxn modelId="{FBB2C33E-D819-4A95-BD0A-DE77159F56CB}" type="presParOf" srcId="{2BDD2C0A-02BF-4580-8FB5-B64C48D71504}" destId="{E5FAE73A-E908-4D6A-A3B5-4E9793547FD4}" srcOrd="3" destOrd="0" presId="urn:microsoft.com/office/officeart/2018/2/layout/IconVerticalSolidList"/>
    <dgm:cxn modelId="{1F193261-AA77-41C3-8A1C-70DC707BA16B}" type="presParOf" srcId="{70CE2D9C-AD9C-4279-8C87-9ACB59B84396}" destId="{7519CCE0-ABA8-4BC7-A587-E42B30D4B3BB}" srcOrd="1" destOrd="0" presId="urn:microsoft.com/office/officeart/2018/2/layout/IconVerticalSolidList"/>
    <dgm:cxn modelId="{EBE536E6-3CB6-43C8-8ADA-67413520D7F8}" type="presParOf" srcId="{70CE2D9C-AD9C-4279-8C87-9ACB59B84396}" destId="{03C4CE4C-E93D-4A01-B64B-28CFB9ABB952}" srcOrd="2" destOrd="0" presId="urn:microsoft.com/office/officeart/2018/2/layout/IconVerticalSolidList"/>
    <dgm:cxn modelId="{6840EF32-E89F-4ADB-8BAB-E0AE0A7CB16D}" type="presParOf" srcId="{03C4CE4C-E93D-4A01-B64B-28CFB9ABB952}" destId="{EB8D46B6-71C8-4B9A-936E-CECF68F6ED2D}" srcOrd="0" destOrd="0" presId="urn:microsoft.com/office/officeart/2018/2/layout/IconVerticalSolidList"/>
    <dgm:cxn modelId="{269B509D-B64C-4608-8B43-5E0037E841D0}" type="presParOf" srcId="{03C4CE4C-E93D-4A01-B64B-28CFB9ABB952}" destId="{6B399D93-BB1B-4C27-91AA-C0104BFE776E}" srcOrd="1" destOrd="0" presId="urn:microsoft.com/office/officeart/2018/2/layout/IconVerticalSolidList"/>
    <dgm:cxn modelId="{B6F083E2-B238-4AB8-99C5-DBB143FE1FBE}" type="presParOf" srcId="{03C4CE4C-E93D-4A01-B64B-28CFB9ABB952}" destId="{1F6DC9DE-38F4-4D12-BEDA-5507C56989AF}" srcOrd="2" destOrd="0" presId="urn:microsoft.com/office/officeart/2018/2/layout/IconVerticalSolidList"/>
    <dgm:cxn modelId="{6D05385E-B0F9-4F26-827B-08F15EF6EEEE}" type="presParOf" srcId="{03C4CE4C-E93D-4A01-B64B-28CFB9ABB952}" destId="{553CF4E1-FD4A-4B88-89E0-687CCA8877E7}" srcOrd="3" destOrd="0" presId="urn:microsoft.com/office/officeart/2018/2/layout/IconVerticalSolidList"/>
    <dgm:cxn modelId="{3F7AF784-6B23-4D7C-9F7A-FE84065C7D0D}" type="presParOf" srcId="{70CE2D9C-AD9C-4279-8C87-9ACB59B84396}" destId="{434B8DD7-D092-4DA7-B208-FA83A2331005}" srcOrd="3" destOrd="0" presId="urn:microsoft.com/office/officeart/2018/2/layout/IconVerticalSolidList"/>
    <dgm:cxn modelId="{9B2EF068-A4EA-4280-BB47-9E97DDD11C49}" type="presParOf" srcId="{70CE2D9C-AD9C-4279-8C87-9ACB59B84396}" destId="{29885B9A-F9F1-4FD7-AB9D-DF66E25DF2DA}" srcOrd="4" destOrd="0" presId="urn:microsoft.com/office/officeart/2018/2/layout/IconVerticalSolidList"/>
    <dgm:cxn modelId="{DBB42B85-2B03-460E-931D-CFCDFFC6CB37}" type="presParOf" srcId="{29885B9A-F9F1-4FD7-AB9D-DF66E25DF2DA}" destId="{BD4506CF-FF2A-4E7F-9DE8-80D17E6D4201}" srcOrd="0" destOrd="0" presId="urn:microsoft.com/office/officeart/2018/2/layout/IconVerticalSolidList"/>
    <dgm:cxn modelId="{9FBDDF60-E4EB-4DE3-B277-8E4A0BCD8F46}" type="presParOf" srcId="{29885B9A-F9F1-4FD7-AB9D-DF66E25DF2DA}" destId="{B3444CCE-7EA4-4927-832B-9F50B21BF8DA}" srcOrd="1" destOrd="0" presId="urn:microsoft.com/office/officeart/2018/2/layout/IconVerticalSolidList"/>
    <dgm:cxn modelId="{E679C505-357C-4119-AD14-9C1B13F2C31D}" type="presParOf" srcId="{29885B9A-F9F1-4FD7-AB9D-DF66E25DF2DA}" destId="{D3E9D968-8889-4C85-A7D9-569E12FF99A9}" srcOrd="2" destOrd="0" presId="urn:microsoft.com/office/officeart/2018/2/layout/IconVerticalSolidList"/>
    <dgm:cxn modelId="{F5861F8D-19A5-4661-90DD-829A80951CA9}" type="presParOf" srcId="{29885B9A-F9F1-4FD7-AB9D-DF66E25DF2DA}" destId="{7A73E256-08D3-4FE8-A573-536B426916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7E851C1-9D10-4A81-8277-4998E8DFEA3B}"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C9B0E1D9-4BB7-4F57-AA7E-FFAF45CB4301}">
      <dgm:prSet/>
      <dgm:spPr/>
      <dgm:t>
        <a:bodyPr/>
        <a:lstStyle/>
        <a:p>
          <a:r>
            <a:rPr lang="en-US" b="1" i="0" baseline="0" dirty="0"/>
            <a:t>Equity and social justice</a:t>
          </a:r>
          <a:r>
            <a:rPr lang="en-US" b="0" i="0" baseline="0" dirty="0"/>
            <a:t> – reducing unfair and avoidable health inequalities</a:t>
          </a:r>
          <a:endParaRPr lang="en-US" dirty="0"/>
        </a:p>
      </dgm:t>
    </dgm:pt>
    <dgm:pt modelId="{22F9B438-1B13-40E3-9056-CEBDFC2C451D}" type="parTrans" cxnId="{04629588-B192-4AA9-AB25-7B547E7E9EA4}">
      <dgm:prSet/>
      <dgm:spPr/>
      <dgm:t>
        <a:bodyPr/>
        <a:lstStyle/>
        <a:p>
          <a:endParaRPr lang="en-US"/>
        </a:p>
      </dgm:t>
    </dgm:pt>
    <dgm:pt modelId="{CB83EB41-7652-4A73-A402-62D34F0DBC90}" type="sibTrans" cxnId="{04629588-B192-4AA9-AB25-7B547E7E9EA4}">
      <dgm:prSet/>
      <dgm:spPr/>
      <dgm:t>
        <a:bodyPr/>
        <a:lstStyle/>
        <a:p>
          <a:endParaRPr lang="en-US"/>
        </a:p>
      </dgm:t>
    </dgm:pt>
    <dgm:pt modelId="{5DA11BFA-32F4-43B0-A7FF-83703F7C3EBD}">
      <dgm:prSet/>
      <dgm:spPr/>
      <dgm:t>
        <a:bodyPr/>
        <a:lstStyle/>
        <a:p>
          <a:r>
            <a:rPr lang="en-US" b="1" i="0" baseline="0" dirty="0"/>
            <a:t>Respect for autonomy and dignity</a:t>
          </a:r>
          <a:r>
            <a:rPr lang="en-US" b="0" i="0" baseline="0" dirty="0"/>
            <a:t> – ethical limits of intervention ()</a:t>
          </a:r>
          <a:endParaRPr lang="en-US" dirty="0"/>
        </a:p>
      </dgm:t>
    </dgm:pt>
    <dgm:pt modelId="{6CDC4663-050A-4138-9279-FC4CC60AEFBC}" type="parTrans" cxnId="{20A6464E-D588-4274-831B-15529B089830}">
      <dgm:prSet/>
      <dgm:spPr/>
      <dgm:t>
        <a:bodyPr/>
        <a:lstStyle/>
        <a:p>
          <a:endParaRPr lang="en-US"/>
        </a:p>
      </dgm:t>
    </dgm:pt>
    <dgm:pt modelId="{B9833BFB-6677-4498-8928-EF102180814A}" type="sibTrans" cxnId="{20A6464E-D588-4274-831B-15529B089830}">
      <dgm:prSet/>
      <dgm:spPr/>
      <dgm:t>
        <a:bodyPr/>
        <a:lstStyle/>
        <a:p>
          <a:endParaRPr lang="en-US"/>
        </a:p>
      </dgm:t>
    </dgm:pt>
    <dgm:pt modelId="{19712A58-2141-483B-BE96-5EFC83BD8D2B}">
      <dgm:prSet/>
      <dgm:spPr/>
      <dgm:t>
        <a:bodyPr/>
        <a:lstStyle/>
        <a:p>
          <a:r>
            <a:rPr lang="en-US" b="1" i="0" baseline="0" dirty="0"/>
            <a:t>Empowerment</a:t>
          </a:r>
          <a:r>
            <a:rPr lang="en-US" b="0" i="0" baseline="0" dirty="0"/>
            <a:t> – increasing control over determinants of health</a:t>
          </a:r>
          <a:endParaRPr lang="en-US" dirty="0"/>
        </a:p>
      </dgm:t>
    </dgm:pt>
    <dgm:pt modelId="{41BA18F7-18E5-40FA-BB3F-53701AAD20BE}" type="parTrans" cxnId="{62378124-45F3-45B0-8DF5-C5D67623EAEA}">
      <dgm:prSet/>
      <dgm:spPr/>
      <dgm:t>
        <a:bodyPr/>
        <a:lstStyle/>
        <a:p>
          <a:endParaRPr lang="en-US"/>
        </a:p>
      </dgm:t>
    </dgm:pt>
    <dgm:pt modelId="{A8649AAB-A8B8-4FEB-BB60-EE09667CA084}" type="sibTrans" cxnId="{62378124-45F3-45B0-8DF5-C5D67623EAEA}">
      <dgm:prSet/>
      <dgm:spPr/>
      <dgm:t>
        <a:bodyPr/>
        <a:lstStyle/>
        <a:p>
          <a:endParaRPr lang="en-US"/>
        </a:p>
      </dgm:t>
    </dgm:pt>
    <dgm:pt modelId="{3A072401-A5F6-4680-B95A-D6D91F66FD2B}">
      <dgm:prSet/>
      <dgm:spPr/>
      <dgm:t>
        <a:bodyPr/>
        <a:lstStyle/>
        <a:p>
          <a:r>
            <a:rPr lang="en-US" b="1" i="0" baseline="0" dirty="0"/>
            <a:t>Collective responsibility</a:t>
          </a:r>
          <a:r>
            <a:rPr lang="en-US" b="0" i="0" baseline="0" dirty="0"/>
            <a:t> – </a:t>
          </a:r>
          <a:r>
            <a:rPr lang="en-US" b="0" i="0" baseline="0" dirty="0" err="1"/>
            <a:t>recognising</a:t>
          </a:r>
          <a:r>
            <a:rPr lang="en-US" b="0" i="0" baseline="0" dirty="0"/>
            <a:t> structural influences on health</a:t>
          </a:r>
          <a:endParaRPr lang="en-US" dirty="0"/>
        </a:p>
      </dgm:t>
    </dgm:pt>
    <dgm:pt modelId="{14892C11-AE5F-4EC3-871A-001B93110844}" type="parTrans" cxnId="{2933F8C0-51DC-40DB-AE9E-A99BA5B2C7D5}">
      <dgm:prSet/>
      <dgm:spPr/>
      <dgm:t>
        <a:bodyPr/>
        <a:lstStyle/>
        <a:p>
          <a:endParaRPr lang="en-US"/>
        </a:p>
      </dgm:t>
    </dgm:pt>
    <dgm:pt modelId="{C5A96174-D302-43AE-BD94-61B562474CD9}" type="sibTrans" cxnId="{2933F8C0-51DC-40DB-AE9E-A99BA5B2C7D5}">
      <dgm:prSet/>
      <dgm:spPr/>
      <dgm:t>
        <a:bodyPr/>
        <a:lstStyle/>
        <a:p>
          <a:endParaRPr lang="en-US"/>
        </a:p>
      </dgm:t>
    </dgm:pt>
    <dgm:pt modelId="{1E40BA54-6967-48A0-8670-6A3924ABAD83}" type="pres">
      <dgm:prSet presAssocID="{47E851C1-9D10-4A81-8277-4998E8DFEA3B}" presName="matrix" presStyleCnt="0">
        <dgm:presLayoutVars>
          <dgm:chMax val="1"/>
          <dgm:dir/>
          <dgm:resizeHandles val="exact"/>
        </dgm:presLayoutVars>
      </dgm:prSet>
      <dgm:spPr/>
    </dgm:pt>
    <dgm:pt modelId="{2F789795-B5EE-4801-B880-A18555DC5B6D}" type="pres">
      <dgm:prSet presAssocID="{47E851C1-9D10-4A81-8277-4998E8DFEA3B}" presName="diamond" presStyleLbl="bgShp" presStyleIdx="0" presStyleCnt="1"/>
      <dgm:spPr/>
    </dgm:pt>
    <dgm:pt modelId="{C0FD9FCA-4317-4021-9A3D-35C6C17CA219}" type="pres">
      <dgm:prSet presAssocID="{47E851C1-9D10-4A81-8277-4998E8DFEA3B}" presName="quad1" presStyleLbl="node1" presStyleIdx="0" presStyleCnt="4">
        <dgm:presLayoutVars>
          <dgm:chMax val="0"/>
          <dgm:chPref val="0"/>
          <dgm:bulletEnabled val="1"/>
        </dgm:presLayoutVars>
      </dgm:prSet>
      <dgm:spPr/>
    </dgm:pt>
    <dgm:pt modelId="{CE7A91EC-B23C-4B1D-AAB5-190D02541AE8}" type="pres">
      <dgm:prSet presAssocID="{47E851C1-9D10-4A81-8277-4998E8DFEA3B}" presName="quad2" presStyleLbl="node1" presStyleIdx="1" presStyleCnt="4">
        <dgm:presLayoutVars>
          <dgm:chMax val="0"/>
          <dgm:chPref val="0"/>
          <dgm:bulletEnabled val="1"/>
        </dgm:presLayoutVars>
      </dgm:prSet>
      <dgm:spPr/>
    </dgm:pt>
    <dgm:pt modelId="{736D8005-B2A1-403A-A362-30A07197DAEA}" type="pres">
      <dgm:prSet presAssocID="{47E851C1-9D10-4A81-8277-4998E8DFEA3B}" presName="quad3" presStyleLbl="node1" presStyleIdx="2" presStyleCnt="4">
        <dgm:presLayoutVars>
          <dgm:chMax val="0"/>
          <dgm:chPref val="0"/>
          <dgm:bulletEnabled val="1"/>
        </dgm:presLayoutVars>
      </dgm:prSet>
      <dgm:spPr/>
    </dgm:pt>
    <dgm:pt modelId="{0E51A99C-EA93-46C0-BF7E-9912D3EFA187}" type="pres">
      <dgm:prSet presAssocID="{47E851C1-9D10-4A81-8277-4998E8DFEA3B}" presName="quad4" presStyleLbl="node1" presStyleIdx="3" presStyleCnt="4">
        <dgm:presLayoutVars>
          <dgm:chMax val="0"/>
          <dgm:chPref val="0"/>
          <dgm:bulletEnabled val="1"/>
        </dgm:presLayoutVars>
      </dgm:prSet>
      <dgm:spPr/>
    </dgm:pt>
  </dgm:ptLst>
  <dgm:cxnLst>
    <dgm:cxn modelId="{62378124-45F3-45B0-8DF5-C5D67623EAEA}" srcId="{47E851C1-9D10-4A81-8277-4998E8DFEA3B}" destId="{19712A58-2141-483B-BE96-5EFC83BD8D2B}" srcOrd="2" destOrd="0" parTransId="{41BA18F7-18E5-40FA-BB3F-53701AAD20BE}" sibTransId="{A8649AAB-A8B8-4FEB-BB60-EE09667CA084}"/>
    <dgm:cxn modelId="{8357B238-A8D2-4ACE-B0F8-CAF71FE10FB3}" type="presOf" srcId="{3A072401-A5F6-4680-B95A-D6D91F66FD2B}" destId="{0E51A99C-EA93-46C0-BF7E-9912D3EFA187}" srcOrd="0" destOrd="0" presId="urn:microsoft.com/office/officeart/2005/8/layout/matrix3"/>
    <dgm:cxn modelId="{20A6464E-D588-4274-831B-15529B089830}" srcId="{47E851C1-9D10-4A81-8277-4998E8DFEA3B}" destId="{5DA11BFA-32F4-43B0-A7FF-83703F7C3EBD}" srcOrd="1" destOrd="0" parTransId="{6CDC4663-050A-4138-9279-FC4CC60AEFBC}" sibTransId="{B9833BFB-6677-4498-8928-EF102180814A}"/>
    <dgm:cxn modelId="{19FAA87F-87F9-4439-B8DE-3C8E1F972583}" type="presOf" srcId="{19712A58-2141-483B-BE96-5EFC83BD8D2B}" destId="{736D8005-B2A1-403A-A362-30A07197DAEA}" srcOrd="0" destOrd="0" presId="urn:microsoft.com/office/officeart/2005/8/layout/matrix3"/>
    <dgm:cxn modelId="{C644D886-0BC6-4E0E-A15D-496D5EC18A56}" type="presOf" srcId="{47E851C1-9D10-4A81-8277-4998E8DFEA3B}" destId="{1E40BA54-6967-48A0-8670-6A3924ABAD83}" srcOrd="0" destOrd="0" presId="urn:microsoft.com/office/officeart/2005/8/layout/matrix3"/>
    <dgm:cxn modelId="{04629588-B192-4AA9-AB25-7B547E7E9EA4}" srcId="{47E851C1-9D10-4A81-8277-4998E8DFEA3B}" destId="{C9B0E1D9-4BB7-4F57-AA7E-FFAF45CB4301}" srcOrd="0" destOrd="0" parTransId="{22F9B438-1B13-40E3-9056-CEBDFC2C451D}" sibTransId="{CB83EB41-7652-4A73-A402-62D34F0DBC90}"/>
    <dgm:cxn modelId="{2146289A-E2AA-4172-982A-C1DDF2ECFDEB}" type="presOf" srcId="{5DA11BFA-32F4-43B0-A7FF-83703F7C3EBD}" destId="{CE7A91EC-B23C-4B1D-AAB5-190D02541AE8}" srcOrd="0" destOrd="0" presId="urn:microsoft.com/office/officeart/2005/8/layout/matrix3"/>
    <dgm:cxn modelId="{2933F8C0-51DC-40DB-AE9E-A99BA5B2C7D5}" srcId="{47E851C1-9D10-4A81-8277-4998E8DFEA3B}" destId="{3A072401-A5F6-4680-B95A-D6D91F66FD2B}" srcOrd="3" destOrd="0" parTransId="{14892C11-AE5F-4EC3-871A-001B93110844}" sibTransId="{C5A96174-D302-43AE-BD94-61B562474CD9}"/>
    <dgm:cxn modelId="{EA62A6F0-3F71-4F0A-AFDE-8B59FCF95388}" type="presOf" srcId="{C9B0E1D9-4BB7-4F57-AA7E-FFAF45CB4301}" destId="{C0FD9FCA-4317-4021-9A3D-35C6C17CA219}" srcOrd="0" destOrd="0" presId="urn:microsoft.com/office/officeart/2005/8/layout/matrix3"/>
    <dgm:cxn modelId="{78519188-6AFB-4C58-A62C-9443F2995AFE}" type="presParOf" srcId="{1E40BA54-6967-48A0-8670-6A3924ABAD83}" destId="{2F789795-B5EE-4801-B880-A18555DC5B6D}" srcOrd="0" destOrd="0" presId="urn:microsoft.com/office/officeart/2005/8/layout/matrix3"/>
    <dgm:cxn modelId="{F0F84D8E-4FF4-4C9D-8517-03CE7CA55E59}" type="presParOf" srcId="{1E40BA54-6967-48A0-8670-6A3924ABAD83}" destId="{C0FD9FCA-4317-4021-9A3D-35C6C17CA219}" srcOrd="1" destOrd="0" presId="urn:microsoft.com/office/officeart/2005/8/layout/matrix3"/>
    <dgm:cxn modelId="{39BFD4C3-B37E-4E55-80C0-4FC1061241BD}" type="presParOf" srcId="{1E40BA54-6967-48A0-8670-6A3924ABAD83}" destId="{CE7A91EC-B23C-4B1D-AAB5-190D02541AE8}" srcOrd="2" destOrd="0" presId="urn:microsoft.com/office/officeart/2005/8/layout/matrix3"/>
    <dgm:cxn modelId="{70DC39E7-0C86-4AEA-B996-FFDC1A5FFE8A}" type="presParOf" srcId="{1E40BA54-6967-48A0-8670-6A3924ABAD83}" destId="{736D8005-B2A1-403A-A362-30A07197DAEA}" srcOrd="3" destOrd="0" presId="urn:microsoft.com/office/officeart/2005/8/layout/matrix3"/>
    <dgm:cxn modelId="{F6BAF477-A7C6-42F0-BE2F-55B6A3A013B5}" type="presParOf" srcId="{1E40BA54-6967-48A0-8670-6A3924ABAD83}" destId="{0E51A99C-EA93-46C0-BF7E-9912D3EFA18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2624056-816A-48E7-B620-B48A0EADA9B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B621C1A-3C68-4EC2-9E2A-B576AF3D2962}">
      <dgm:prSet/>
      <dgm:spPr/>
      <dgm:t>
        <a:bodyPr/>
        <a:lstStyle/>
        <a:p>
          <a:r>
            <a:rPr lang="en-GB"/>
            <a:t>Principles are the practice-based commitments that guide how health promotion is planned, implemented, and evaluated.</a:t>
          </a:r>
          <a:endParaRPr lang="en-US"/>
        </a:p>
      </dgm:t>
    </dgm:pt>
    <dgm:pt modelId="{7EE1F399-A6D7-4C36-90F5-4A1A212DCAAA}" type="parTrans" cxnId="{F53ECD2D-EFA3-4EFE-B135-101F44EF9ADD}">
      <dgm:prSet/>
      <dgm:spPr/>
      <dgm:t>
        <a:bodyPr/>
        <a:lstStyle/>
        <a:p>
          <a:endParaRPr lang="en-US"/>
        </a:p>
      </dgm:t>
    </dgm:pt>
    <dgm:pt modelId="{E5A114F6-455D-46C3-9F97-0132782147F2}" type="sibTrans" cxnId="{F53ECD2D-EFA3-4EFE-B135-101F44EF9ADD}">
      <dgm:prSet/>
      <dgm:spPr/>
      <dgm:t>
        <a:bodyPr/>
        <a:lstStyle/>
        <a:p>
          <a:endParaRPr lang="en-US"/>
        </a:p>
      </dgm:t>
    </dgm:pt>
    <dgm:pt modelId="{EE737BE1-F793-4729-8897-CFA2E34BC5B0}">
      <dgm:prSet/>
      <dgm:spPr/>
      <dgm:t>
        <a:bodyPr/>
        <a:lstStyle/>
        <a:p>
          <a:r>
            <a:rPr lang="en-GB"/>
            <a:t>They translate values into operational approaches that function within complex social, political, and organisational systems.</a:t>
          </a:r>
          <a:endParaRPr lang="en-US"/>
        </a:p>
      </dgm:t>
    </dgm:pt>
    <dgm:pt modelId="{D6A05576-4964-486D-A6E0-DC741CFEB837}" type="parTrans" cxnId="{32E7969F-7CD9-492C-B1ED-1CD899A8FBEB}">
      <dgm:prSet/>
      <dgm:spPr/>
      <dgm:t>
        <a:bodyPr/>
        <a:lstStyle/>
        <a:p>
          <a:endParaRPr lang="en-US"/>
        </a:p>
      </dgm:t>
    </dgm:pt>
    <dgm:pt modelId="{7408BDAB-B196-4B82-954D-69F4471796E8}" type="sibTrans" cxnId="{32E7969F-7CD9-492C-B1ED-1CD899A8FBEB}">
      <dgm:prSet/>
      <dgm:spPr/>
      <dgm:t>
        <a:bodyPr/>
        <a:lstStyle/>
        <a:p>
          <a:endParaRPr lang="en-US"/>
        </a:p>
      </dgm:t>
    </dgm:pt>
    <dgm:pt modelId="{9FC15F59-F4AE-44E7-BB3A-FA92BD5D48FC}">
      <dgm:prSet/>
      <dgm:spPr/>
      <dgm:t>
        <a:bodyPr/>
        <a:lstStyle/>
        <a:p>
          <a:r>
            <a:rPr lang="en-GB" dirty="0"/>
            <a:t>Principles therefore shape methods of working, not ethical justification (Naidoo and Wills, 2016; WHO, 1986).</a:t>
          </a:r>
          <a:endParaRPr lang="en-US" dirty="0"/>
        </a:p>
      </dgm:t>
    </dgm:pt>
    <dgm:pt modelId="{0668C21D-81B8-4A3A-B896-691DA880B71F}" type="parTrans" cxnId="{3D1C04DB-2913-435C-AFBA-63A4A62663E2}">
      <dgm:prSet/>
      <dgm:spPr/>
      <dgm:t>
        <a:bodyPr/>
        <a:lstStyle/>
        <a:p>
          <a:endParaRPr lang="en-US"/>
        </a:p>
      </dgm:t>
    </dgm:pt>
    <dgm:pt modelId="{961A0111-B89B-4970-A6CB-699690316A09}" type="sibTrans" cxnId="{3D1C04DB-2913-435C-AFBA-63A4A62663E2}">
      <dgm:prSet/>
      <dgm:spPr/>
      <dgm:t>
        <a:bodyPr/>
        <a:lstStyle/>
        <a:p>
          <a:endParaRPr lang="en-US"/>
        </a:p>
      </dgm:t>
    </dgm:pt>
    <dgm:pt modelId="{10518027-EB8F-4869-8FC8-33943C647587}" type="pres">
      <dgm:prSet presAssocID="{B2624056-816A-48E7-B620-B48A0EADA9B4}" presName="root" presStyleCnt="0">
        <dgm:presLayoutVars>
          <dgm:dir/>
          <dgm:resizeHandles val="exact"/>
        </dgm:presLayoutVars>
      </dgm:prSet>
      <dgm:spPr/>
    </dgm:pt>
    <dgm:pt modelId="{41362CBC-06F4-4362-9FAD-C598C10A8A96}" type="pres">
      <dgm:prSet presAssocID="{BB621C1A-3C68-4EC2-9E2A-B576AF3D2962}" presName="compNode" presStyleCnt="0"/>
      <dgm:spPr/>
    </dgm:pt>
    <dgm:pt modelId="{653F9266-7CED-4F73-891A-245F1CA9D794}" type="pres">
      <dgm:prSet presAssocID="{BB621C1A-3C68-4EC2-9E2A-B576AF3D2962}" presName="bgRect" presStyleLbl="bgShp" presStyleIdx="0" presStyleCnt="3"/>
      <dgm:spPr/>
    </dgm:pt>
    <dgm:pt modelId="{9D7BB805-34EC-4044-9CA4-4C073B552B14}" type="pres">
      <dgm:prSet presAssocID="{BB621C1A-3C68-4EC2-9E2A-B576AF3D29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92CD901E-BB20-4BA8-A29D-57A29A2D574B}" type="pres">
      <dgm:prSet presAssocID="{BB621C1A-3C68-4EC2-9E2A-B576AF3D2962}" presName="spaceRect" presStyleCnt="0"/>
      <dgm:spPr/>
    </dgm:pt>
    <dgm:pt modelId="{27E82249-BFC5-440F-A01F-322B9C43117F}" type="pres">
      <dgm:prSet presAssocID="{BB621C1A-3C68-4EC2-9E2A-B576AF3D2962}" presName="parTx" presStyleLbl="revTx" presStyleIdx="0" presStyleCnt="3">
        <dgm:presLayoutVars>
          <dgm:chMax val="0"/>
          <dgm:chPref val="0"/>
        </dgm:presLayoutVars>
      </dgm:prSet>
      <dgm:spPr/>
    </dgm:pt>
    <dgm:pt modelId="{F6D0BB88-F947-4583-8135-BA6B75BD0C9F}" type="pres">
      <dgm:prSet presAssocID="{E5A114F6-455D-46C3-9F97-0132782147F2}" presName="sibTrans" presStyleCnt="0"/>
      <dgm:spPr/>
    </dgm:pt>
    <dgm:pt modelId="{F16B6C3C-66FC-4DD4-8DA7-685014193F3C}" type="pres">
      <dgm:prSet presAssocID="{EE737BE1-F793-4729-8897-CFA2E34BC5B0}" presName="compNode" presStyleCnt="0"/>
      <dgm:spPr/>
    </dgm:pt>
    <dgm:pt modelId="{0FF5C732-1BD6-4838-B427-01857FA8E81E}" type="pres">
      <dgm:prSet presAssocID="{EE737BE1-F793-4729-8897-CFA2E34BC5B0}" presName="bgRect" presStyleLbl="bgShp" presStyleIdx="1" presStyleCnt="3"/>
      <dgm:spPr/>
    </dgm:pt>
    <dgm:pt modelId="{2BB332DE-E881-4061-AD29-9AE59BA06DF6}" type="pres">
      <dgm:prSet presAssocID="{EE737BE1-F793-4729-8897-CFA2E34BC5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80A20212-5FBB-49FE-BD39-D0455DD3EA3C}" type="pres">
      <dgm:prSet presAssocID="{EE737BE1-F793-4729-8897-CFA2E34BC5B0}" presName="spaceRect" presStyleCnt="0"/>
      <dgm:spPr/>
    </dgm:pt>
    <dgm:pt modelId="{6C32F76C-60B3-49D2-8820-F325879D3877}" type="pres">
      <dgm:prSet presAssocID="{EE737BE1-F793-4729-8897-CFA2E34BC5B0}" presName="parTx" presStyleLbl="revTx" presStyleIdx="1" presStyleCnt="3">
        <dgm:presLayoutVars>
          <dgm:chMax val="0"/>
          <dgm:chPref val="0"/>
        </dgm:presLayoutVars>
      </dgm:prSet>
      <dgm:spPr/>
    </dgm:pt>
    <dgm:pt modelId="{80B05957-1B5D-4D93-B945-C2DBE73E9BB5}" type="pres">
      <dgm:prSet presAssocID="{7408BDAB-B196-4B82-954D-69F4471796E8}" presName="sibTrans" presStyleCnt="0"/>
      <dgm:spPr/>
    </dgm:pt>
    <dgm:pt modelId="{8EFAE1CC-A1CB-4A98-8C49-65C4CE1DF608}" type="pres">
      <dgm:prSet presAssocID="{9FC15F59-F4AE-44E7-BB3A-FA92BD5D48FC}" presName="compNode" presStyleCnt="0"/>
      <dgm:spPr/>
    </dgm:pt>
    <dgm:pt modelId="{69954C44-EF93-4E96-AF61-D177BB806627}" type="pres">
      <dgm:prSet presAssocID="{9FC15F59-F4AE-44E7-BB3A-FA92BD5D48FC}" presName="bgRect" presStyleLbl="bgShp" presStyleIdx="2" presStyleCnt="3"/>
      <dgm:spPr/>
    </dgm:pt>
    <dgm:pt modelId="{8593486A-C070-4AE9-AF1D-F08E6C51F705}" type="pres">
      <dgm:prSet presAssocID="{9FC15F59-F4AE-44E7-BB3A-FA92BD5D48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D326EFCB-D83C-4D7F-B6A7-000FB3D26545}" type="pres">
      <dgm:prSet presAssocID="{9FC15F59-F4AE-44E7-BB3A-FA92BD5D48FC}" presName="spaceRect" presStyleCnt="0"/>
      <dgm:spPr/>
    </dgm:pt>
    <dgm:pt modelId="{51F5DFC3-22FA-4EF6-A389-BFD192A2FE48}" type="pres">
      <dgm:prSet presAssocID="{9FC15F59-F4AE-44E7-BB3A-FA92BD5D48FC}" presName="parTx" presStyleLbl="revTx" presStyleIdx="2" presStyleCnt="3">
        <dgm:presLayoutVars>
          <dgm:chMax val="0"/>
          <dgm:chPref val="0"/>
        </dgm:presLayoutVars>
      </dgm:prSet>
      <dgm:spPr/>
    </dgm:pt>
  </dgm:ptLst>
  <dgm:cxnLst>
    <dgm:cxn modelId="{F53ECD2D-EFA3-4EFE-B135-101F44EF9ADD}" srcId="{B2624056-816A-48E7-B620-B48A0EADA9B4}" destId="{BB621C1A-3C68-4EC2-9E2A-B576AF3D2962}" srcOrd="0" destOrd="0" parTransId="{7EE1F399-A6D7-4C36-90F5-4A1A212DCAAA}" sibTransId="{E5A114F6-455D-46C3-9F97-0132782147F2}"/>
    <dgm:cxn modelId="{F3B1A948-3BBC-4E1D-A9C5-9341854CE3EE}" type="presOf" srcId="{EE737BE1-F793-4729-8897-CFA2E34BC5B0}" destId="{6C32F76C-60B3-49D2-8820-F325879D3877}" srcOrd="0" destOrd="0" presId="urn:microsoft.com/office/officeart/2018/2/layout/IconVerticalSolidList"/>
    <dgm:cxn modelId="{C7A42550-527E-4E18-9BA1-4DDE43DD16E3}" type="presOf" srcId="{9FC15F59-F4AE-44E7-BB3A-FA92BD5D48FC}" destId="{51F5DFC3-22FA-4EF6-A389-BFD192A2FE48}" srcOrd="0" destOrd="0" presId="urn:microsoft.com/office/officeart/2018/2/layout/IconVerticalSolidList"/>
    <dgm:cxn modelId="{93325A7B-50BC-46D8-8504-735502A52375}" type="presOf" srcId="{BB621C1A-3C68-4EC2-9E2A-B576AF3D2962}" destId="{27E82249-BFC5-440F-A01F-322B9C43117F}" srcOrd="0" destOrd="0" presId="urn:microsoft.com/office/officeart/2018/2/layout/IconVerticalSolidList"/>
    <dgm:cxn modelId="{32E7969F-7CD9-492C-B1ED-1CD899A8FBEB}" srcId="{B2624056-816A-48E7-B620-B48A0EADA9B4}" destId="{EE737BE1-F793-4729-8897-CFA2E34BC5B0}" srcOrd="1" destOrd="0" parTransId="{D6A05576-4964-486D-A6E0-DC741CFEB837}" sibTransId="{7408BDAB-B196-4B82-954D-69F4471796E8}"/>
    <dgm:cxn modelId="{3D1C04DB-2913-435C-AFBA-63A4A62663E2}" srcId="{B2624056-816A-48E7-B620-B48A0EADA9B4}" destId="{9FC15F59-F4AE-44E7-BB3A-FA92BD5D48FC}" srcOrd="2" destOrd="0" parTransId="{0668C21D-81B8-4A3A-B896-691DA880B71F}" sibTransId="{961A0111-B89B-4970-A6CB-699690316A09}"/>
    <dgm:cxn modelId="{5BF176F6-0B60-4AF4-A6A8-7F7454C278E7}" type="presOf" srcId="{B2624056-816A-48E7-B620-B48A0EADA9B4}" destId="{10518027-EB8F-4869-8FC8-33943C647587}" srcOrd="0" destOrd="0" presId="urn:microsoft.com/office/officeart/2018/2/layout/IconVerticalSolidList"/>
    <dgm:cxn modelId="{0076BAF1-9D31-4BD8-9E8B-56E5AA082DE0}" type="presParOf" srcId="{10518027-EB8F-4869-8FC8-33943C647587}" destId="{41362CBC-06F4-4362-9FAD-C598C10A8A96}" srcOrd="0" destOrd="0" presId="urn:microsoft.com/office/officeart/2018/2/layout/IconVerticalSolidList"/>
    <dgm:cxn modelId="{64F7D1D4-8679-41E4-AAF2-1B493AB14817}" type="presParOf" srcId="{41362CBC-06F4-4362-9FAD-C598C10A8A96}" destId="{653F9266-7CED-4F73-891A-245F1CA9D794}" srcOrd="0" destOrd="0" presId="urn:microsoft.com/office/officeart/2018/2/layout/IconVerticalSolidList"/>
    <dgm:cxn modelId="{46820ED5-73F9-4F50-9C37-6AFEDEF33BF2}" type="presParOf" srcId="{41362CBC-06F4-4362-9FAD-C598C10A8A96}" destId="{9D7BB805-34EC-4044-9CA4-4C073B552B14}" srcOrd="1" destOrd="0" presId="urn:microsoft.com/office/officeart/2018/2/layout/IconVerticalSolidList"/>
    <dgm:cxn modelId="{6AB88643-BFFA-4F02-90FB-BE2BA359203F}" type="presParOf" srcId="{41362CBC-06F4-4362-9FAD-C598C10A8A96}" destId="{92CD901E-BB20-4BA8-A29D-57A29A2D574B}" srcOrd="2" destOrd="0" presId="urn:microsoft.com/office/officeart/2018/2/layout/IconVerticalSolidList"/>
    <dgm:cxn modelId="{72A35B05-5D7E-4587-996B-850A3FCE7644}" type="presParOf" srcId="{41362CBC-06F4-4362-9FAD-C598C10A8A96}" destId="{27E82249-BFC5-440F-A01F-322B9C43117F}" srcOrd="3" destOrd="0" presId="urn:microsoft.com/office/officeart/2018/2/layout/IconVerticalSolidList"/>
    <dgm:cxn modelId="{4E285607-0021-4807-A88C-D7E38E3B282E}" type="presParOf" srcId="{10518027-EB8F-4869-8FC8-33943C647587}" destId="{F6D0BB88-F947-4583-8135-BA6B75BD0C9F}" srcOrd="1" destOrd="0" presId="urn:microsoft.com/office/officeart/2018/2/layout/IconVerticalSolidList"/>
    <dgm:cxn modelId="{D3F20752-38BC-4A1C-B923-9AC0FDC7B07C}" type="presParOf" srcId="{10518027-EB8F-4869-8FC8-33943C647587}" destId="{F16B6C3C-66FC-4DD4-8DA7-685014193F3C}" srcOrd="2" destOrd="0" presId="urn:microsoft.com/office/officeart/2018/2/layout/IconVerticalSolidList"/>
    <dgm:cxn modelId="{7AB40C75-8C75-4121-A1A0-14E9495AC2CF}" type="presParOf" srcId="{F16B6C3C-66FC-4DD4-8DA7-685014193F3C}" destId="{0FF5C732-1BD6-4838-B427-01857FA8E81E}" srcOrd="0" destOrd="0" presId="urn:microsoft.com/office/officeart/2018/2/layout/IconVerticalSolidList"/>
    <dgm:cxn modelId="{1665F5B8-A622-43A8-B721-2F5241C75605}" type="presParOf" srcId="{F16B6C3C-66FC-4DD4-8DA7-685014193F3C}" destId="{2BB332DE-E881-4061-AD29-9AE59BA06DF6}" srcOrd="1" destOrd="0" presId="urn:microsoft.com/office/officeart/2018/2/layout/IconVerticalSolidList"/>
    <dgm:cxn modelId="{F70AD87B-B816-4732-AF8E-0C2C7875FDA3}" type="presParOf" srcId="{F16B6C3C-66FC-4DD4-8DA7-685014193F3C}" destId="{80A20212-5FBB-49FE-BD39-D0455DD3EA3C}" srcOrd="2" destOrd="0" presId="urn:microsoft.com/office/officeart/2018/2/layout/IconVerticalSolidList"/>
    <dgm:cxn modelId="{F213910C-00B4-473A-B13E-D1C524311363}" type="presParOf" srcId="{F16B6C3C-66FC-4DD4-8DA7-685014193F3C}" destId="{6C32F76C-60B3-49D2-8820-F325879D3877}" srcOrd="3" destOrd="0" presId="urn:microsoft.com/office/officeart/2018/2/layout/IconVerticalSolidList"/>
    <dgm:cxn modelId="{1506512F-EB06-4A44-804D-D85A0F9A0E84}" type="presParOf" srcId="{10518027-EB8F-4869-8FC8-33943C647587}" destId="{80B05957-1B5D-4D93-B945-C2DBE73E9BB5}" srcOrd="3" destOrd="0" presId="urn:microsoft.com/office/officeart/2018/2/layout/IconVerticalSolidList"/>
    <dgm:cxn modelId="{80749AD3-6380-4612-9840-F56D145318BE}" type="presParOf" srcId="{10518027-EB8F-4869-8FC8-33943C647587}" destId="{8EFAE1CC-A1CB-4A98-8C49-65C4CE1DF608}" srcOrd="4" destOrd="0" presId="urn:microsoft.com/office/officeart/2018/2/layout/IconVerticalSolidList"/>
    <dgm:cxn modelId="{09A3B47C-7F2D-43D8-A3F2-0537ABCE5C44}" type="presParOf" srcId="{8EFAE1CC-A1CB-4A98-8C49-65C4CE1DF608}" destId="{69954C44-EF93-4E96-AF61-D177BB806627}" srcOrd="0" destOrd="0" presId="urn:microsoft.com/office/officeart/2018/2/layout/IconVerticalSolidList"/>
    <dgm:cxn modelId="{5649F585-958A-46B0-9811-C57AC382D928}" type="presParOf" srcId="{8EFAE1CC-A1CB-4A98-8C49-65C4CE1DF608}" destId="{8593486A-C070-4AE9-AF1D-F08E6C51F705}" srcOrd="1" destOrd="0" presId="urn:microsoft.com/office/officeart/2018/2/layout/IconVerticalSolidList"/>
    <dgm:cxn modelId="{FC9484A1-4DCF-43CB-80CA-3E2323A84008}" type="presParOf" srcId="{8EFAE1CC-A1CB-4A98-8C49-65C4CE1DF608}" destId="{D326EFCB-D83C-4D7F-B6A7-000FB3D26545}" srcOrd="2" destOrd="0" presId="urn:microsoft.com/office/officeart/2018/2/layout/IconVerticalSolidList"/>
    <dgm:cxn modelId="{C7FA856A-B575-48E2-9823-88FECA786156}" type="presParOf" srcId="{8EFAE1CC-A1CB-4A98-8C49-65C4CE1DF608}" destId="{51F5DFC3-22FA-4EF6-A389-BFD192A2FE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DA3E0F5-87DE-4FF1-A0A4-1AAD48877A6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9CF33248-3424-4BE6-A8CF-F9AFD17A5BC2}">
      <dgm:prSet/>
      <dgm:spPr/>
      <dgm:t>
        <a:bodyPr/>
        <a:lstStyle/>
        <a:p>
          <a:r>
            <a:rPr lang="en-GB" dirty="0"/>
            <a:t>Empowering practice</a:t>
          </a:r>
          <a:endParaRPr lang="en-US" dirty="0"/>
        </a:p>
      </dgm:t>
    </dgm:pt>
    <dgm:pt modelId="{0EDAAA3D-40F6-48A2-81D0-9E537458C7BC}" type="parTrans" cxnId="{AB7F5E5E-50DB-40A7-A1AE-292F8C384E29}">
      <dgm:prSet/>
      <dgm:spPr/>
      <dgm:t>
        <a:bodyPr/>
        <a:lstStyle/>
        <a:p>
          <a:endParaRPr lang="en-US"/>
        </a:p>
      </dgm:t>
    </dgm:pt>
    <dgm:pt modelId="{11E6D9E6-ECB3-4EA9-B5C7-D469FE07E789}" type="sibTrans" cxnId="{AB7F5E5E-50DB-40A7-A1AE-292F8C384E29}">
      <dgm:prSet/>
      <dgm:spPr/>
      <dgm:t>
        <a:bodyPr/>
        <a:lstStyle/>
        <a:p>
          <a:endParaRPr lang="en-US"/>
        </a:p>
      </dgm:t>
    </dgm:pt>
    <dgm:pt modelId="{238A4577-8A4F-4D7A-BDD3-0A9C04E10D37}">
      <dgm:prSet/>
      <dgm:spPr/>
      <dgm:t>
        <a:bodyPr/>
        <a:lstStyle/>
        <a:p>
          <a:r>
            <a:rPr lang="en-GB" dirty="0"/>
            <a:t>Participatory approaches</a:t>
          </a:r>
          <a:endParaRPr lang="en-US" dirty="0"/>
        </a:p>
      </dgm:t>
    </dgm:pt>
    <dgm:pt modelId="{B9D98618-B19D-4DB2-83F6-7C74D3067BDA}" type="parTrans" cxnId="{0A1E6FCD-4F49-499F-B8A1-337AC96D14E1}">
      <dgm:prSet/>
      <dgm:spPr/>
      <dgm:t>
        <a:bodyPr/>
        <a:lstStyle/>
        <a:p>
          <a:endParaRPr lang="en-US"/>
        </a:p>
      </dgm:t>
    </dgm:pt>
    <dgm:pt modelId="{483B010F-1D4E-4056-A076-5EDAEDDBEC54}" type="sibTrans" cxnId="{0A1E6FCD-4F49-499F-B8A1-337AC96D14E1}">
      <dgm:prSet/>
      <dgm:spPr/>
      <dgm:t>
        <a:bodyPr/>
        <a:lstStyle/>
        <a:p>
          <a:endParaRPr lang="en-US"/>
        </a:p>
      </dgm:t>
    </dgm:pt>
    <dgm:pt modelId="{63945F08-1A75-488A-92C8-D64993B46F50}">
      <dgm:prSet/>
      <dgm:spPr/>
      <dgm:t>
        <a:bodyPr/>
        <a:lstStyle/>
        <a:p>
          <a:r>
            <a:rPr lang="en-GB" dirty="0"/>
            <a:t>Holistic approaches</a:t>
          </a:r>
          <a:endParaRPr lang="en-US" dirty="0"/>
        </a:p>
      </dgm:t>
    </dgm:pt>
    <dgm:pt modelId="{B45033DA-2319-4A39-A3F6-84A479758654}" type="parTrans" cxnId="{208CA51C-D90C-453D-9490-B5CCE727BB94}">
      <dgm:prSet/>
      <dgm:spPr/>
      <dgm:t>
        <a:bodyPr/>
        <a:lstStyle/>
        <a:p>
          <a:endParaRPr lang="en-US"/>
        </a:p>
      </dgm:t>
    </dgm:pt>
    <dgm:pt modelId="{697D7F99-60CD-4244-AB8D-DA687B80C13F}" type="sibTrans" cxnId="{208CA51C-D90C-453D-9490-B5CCE727BB94}">
      <dgm:prSet/>
      <dgm:spPr/>
      <dgm:t>
        <a:bodyPr/>
        <a:lstStyle/>
        <a:p>
          <a:endParaRPr lang="en-US"/>
        </a:p>
      </dgm:t>
    </dgm:pt>
    <dgm:pt modelId="{C509E66C-172F-46AD-9A9D-DB9E59FC7736}">
      <dgm:prSet/>
      <dgm:spPr/>
      <dgm:t>
        <a:bodyPr/>
        <a:lstStyle/>
        <a:p>
          <a:r>
            <a:rPr lang="en-GB" dirty="0"/>
            <a:t>Equitable actions</a:t>
          </a:r>
          <a:endParaRPr lang="en-US" dirty="0"/>
        </a:p>
      </dgm:t>
    </dgm:pt>
    <dgm:pt modelId="{E986F043-E60F-49C6-9165-1F69221D1E8D}" type="parTrans" cxnId="{BE345914-0560-49E0-A711-6BF67D52E40C}">
      <dgm:prSet/>
      <dgm:spPr/>
      <dgm:t>
        <a:bodyPr/>
        <a:lstStyle/>
        <a:p>
          <a:endParaRPr lang="en-US"/>
        </a:p>
      </dgm:t>
    </dgm:pt>
    <dgm:pt modelId="{EAD77051-16F2-47FF-9E3F-AC0A327B8D2B}" type="sibTrans" cxnId="{BE345914-0560-49E0-A711-6BF67D52E40C}">
      <dgm:prSet/>
      <dgm:spPr/>
      <dgm:t>
        <a:bodyPr/>
        <a:lstStyle/>
        <a:p>
          <a:endParaRPr lang="en-US"/>
        </a:p>
      </dgm:t>
    </dgm:pt>
    <dgm:pt modelId="{CBC2932E-AEBF-4142-9C50-CDBB2F76AE7A}">
      <dgm:prSet/>
      <dgm:spPr/>
      <dgm:t>
        <a:bodyPr/>
        <a:lstStyle/>
        <a:p>
          <a:r>
            <a:rPr lang="en-GB" dirty="0"/>
            <a:t>Sustainability</a:t>
          </a:r>
          <a:endParaRPr lang="en-US" dirty="0"/>
        </a:p>
      </dgm:t>
    </dgm:pt>
    <dgm:pt modelId="{E9BF4535-7993-4359-BA96-A5C035CC1C79}" type="parTrans" cxnId="{945E8E56-212B-4148-A9A5-FA761A9A9CD3}">
      <dgm:prSet/>
      <dgm:spPr/>
      <dgm:t>
        <a:bodyPr/>
        <a:lstStyle/>
        <a:p>
          <a:endParaRPr lang="en-US"/>
        </a:p>
      </dgm:t>
    </dgm:pt>
    <dgm:pt modelId="{CADFF9AA-377C-46CC-9C7C-2729DB120EF3}" type="sibTrans" cxnId="{945E8E56-212B-4148-A9A5-FA761A9A9CD3}">
      <dgm:prSet/>
      <dgm:spPr/>
      <dgm:t>
        <a:bodyPr/>
        <a:lstStyle/>
        <a:p>
          <a:endParaRPr lang="en-US"/>
        </a:p>
      </dgm:t>
    </dgm:pt>
    <dgm:pt modelId="{2418AA58-CBC4-4655-8E9D-02ECE63B1BD1}">
      <dgm:prSet/>
      <dgm:spPr/>
      <dgm:t>
        <a:bodyPr/>
        <a:lstStyle/>
        <a:p>
          <a:r>
            <a:rPr lang="en-GB" dirty="0" err="1"/>
            <a:t>Multistrategy</a:t>
          </a:r>
          <a:r>
            <a:rPr lang="en-GB" dirty="0"/>
            <a:t> action</a:t>
          </a:r>
          <a:endParaRPr lang="en-US" dirty="0"/>
        </a:p>
      </dgm:t>
    </dgm:pt>
    <dgm:pt modelId="{330C9238-7680-4FC9-BEF0-7FAE88F4A814}" type="parTrans" cxnId="{2A801E39-6F8A-4D63-B33C-3735F6047F76}">
      <dgm:prSet/>
      <dgm:spPr/>
      <dgm:t>
        <a:bodyPr/>
        <a:lstStyle/>
        <a:p>
          <a:endParaRPr lang="en-US"/>
        </a:p>
      </dgm:t>
    </dgm:pt>
    <dgm:pt modelId="{571A7976-624A-47AB-B773-67F531F21E03}" type="sibTrans" cxnId="{2A801E39-6F8A-4D63-B33C-3735F6047F76}">
      <dgm:prSet/>
      <dgm:spPr/>
      <dgm:t>
        <a:bodyPr/>
        <a:lstStyle/>
        <a:p>
          <a:endParaRPr lang="en-US"/>
        </a:p>
      </dgm:t>
    </dgm:pt>
    <dgm:pt modelId="{0CB2A721-0995-4CB6-AAA9-16414F594BDD}" type="pres">
      <dgm:prSet presAssocID="{FDA3E0F5-87DE-4FF1-A0A4-1AAD48877A67}" presName="diagram" presStyleCnt="0">
        <dgm:presLayoutVars>
          <dgm:dir/>
          <dgm:resizeHandles val="exact"/>
        </dgm:presLayoutVars>
      </dgm:prSet>
      <dgm:spPr/>
    </dgm:pt>
    <dgm:pt modelId="{20AF664A-E59D-4FE4-9BCE-BE0B4F793CB4}" type="pres">
      <dgm:prSet presAssocID="{9CF33248-3424-4BE6-A8CF-F9AFD17A5BC2}" presName="node" presStyleLbl="node1" presStyleIdx="0" presStyleCnt="6">
        <dgm:presLayoutVars>
          <dgm:bulletEnabled val="1"/>
        </dgm:presLayoutVars>
      </dgm:prSet>
      <dgm:spPr/>
    </dgm:pt>
    <dgm:pt modelId="{572C0DEF-5189-4E81-A26C-798D7EC16110}" type="pres">
      <dgm:prSet presAssocID="{11E6D9E6-ECB3-4EA9-B5C7-D469FE07E789}" presName="sibTrans" presStyleCnt="0"/>
      <dgm:spPr/>
    </dgm:pt>
    <dgm:pt modelId="{B9FE54A8-72B3-4208-B863-A2B625BFBDCE}" type="pres">
      <dgm:prSet presAssocID="{238A4577-8A4F-4D7A-BDD3-0A9C04E10D37}" presName="node" presStyleLbl="node1" presStyleIdx="1" presStyleCnt="6">
        <dgm:presLayoutVars>
          <dgm:bulletEnabled val="1"/>
        </dgm:presLayoutVars>
      </dgm:prSet>
      <dgm:spPr/>
    </dgm:pt>
    <dgm:pt modelId="{23061976-D2E9-47C8-B477-EB00ECC69FF8}" type="pres">
      <dgm:prSet presAssocID="{483B010F-1D4E-4056-A076-5EDAEDDBEC54}" presName="sibTrans" presStyleCnt="0"/>
      <dgm:spPr/>
    </dgm:pt>
    <dgm:pt modelId="{F2B8F8CE-BBAA-4FA9-895D-E7E011668A10}" type="pres">
      <dgm:prSet presAssocID="{63945F08-1A75-488A-92C8-D64993B46F50}" presName="node" presStyleLbl="node1" presStyleIdx="2" presStyleCnt="6">
        <dgm:presLayoutVars>
          <dgm:bulletEnabled val="1"/>
        </dgm:presLayoutVars>
      </dgm:prSet>
      <dgm:spPr/>
    </dgm:pt>
    <dgm:pt modelId="{1B17FFC5-6C1C-49E2-8EA0-A84F846F5998}" type="pres">
      <dgm:prSet presAssocID="{697D7F99-60CD-4244-AB8D-DA687B80C13F}" presName="sibTrans" presStyleCnt="0"/>
      <dgm:spPr/>
    </dgm:pt>
    <dgm:pt modelId="{BA53586B-F989-4F72-B84B-FED1BB0531A5}" type="pres">
      <dgm:prSet presAssocID="{C509E66C-172F-46AD-9A9D-DB9E59FC7736}" presName="node" presStyleLbl="node1" presStyleIdx="3" presStyleCnt="6">
        <dgm:presLayoutVars>
          <dgm:bulletEnabled val="1"/>
        </dgm:presLayoutVars>
      </dgm:prSet>
      <dgm:spPr/>
    </dgm:pt>
    <dgm:pt modelId="{04E5E05A-7BDE-425D-8ACD-5A2F9B255CA5}" type="pres">
      <dgm:prSet presAssocID="{EAD77051-16F2-47FF-9E3F-AC0A327B8D2B}" presName="sibTrans" presStyleCnt="0"/>
      <dgm:spPr/>
    </dgm:pt>
    <dgm:pt modelId="{D82034A2-A97E-4662-8EC6-15BE0A1DF0E1}" type="pres">
      <dgm:prSet presAssocID="{CBC2932E-AEBF-4142-9C50-CDBB2F76AE7A}" presName="node" presStyleLbl="node1" presStyleIdx="4" presStyleCnt="6">
        <dgm:presLayoutVars>
          <dgm:bulletEnabled val="1"/>
        </dgm:presLayoutVars>
      </dgm:prSet>
      <dgm:spPr/>
    </dgm:pt>
    <dgm:pt modelId="{86761F62-770F-47EC-A239-54430636D244}" type="pres">
      <dgm:prSet presAssocID="{CADFF9AA-377C-46CC-9C7C-2729DB120EF3}" presName="sibTrans" presStyleCnt="0"/>
      <dgm:spPr/>
    </dgm:pt>
    <dgm:pt modelId="{66904A6B-9077-4DE3-A1BC-4B9A43CE68B1}" type="pres">
      <dgm:prSet presAssocID="{2418AA58-CBC4-4655-8E9D-02ECE63B1BD1}" presName="node" presStyleLbl="node1" presStyleIdx="5" presStyleCnt="6">
        <dgm:presLayoutVars>
          <dgm:bulletEnabled val="1"/>
        </dgm:presLayoutVars>
      </dgm:prSet>
      <dgm:spPr/>
    </dgm:pt>
  </dgm:ptLst>
  <dgm:cxnLst>
    <dgm:cxn modelId="{3B12A10C-CB14-461D-81EE-17CA331BB7FB}" type="presOf" srcId="{238A4577-8A4F-4D7A-BDD3-0A9C04E10D37}" destId="{B9FE54A8-72B3-4208-B863-A2B625BFBDCE}" srcOrd="0" destOrd="0" presId="urn:microsoft.com/office/officeart/2005/8/layout/default"/>
    <dgm:cxn modelId="{BE345914-0560-49E0-A711-6BF67D52E40C}" srcId="{FDA3E0F5-87DE-4FF1-A0A4-1AAD48877A67}" destId="{C509E66C-172F-46AD-9A9D-DB9E59FC7736}" srcOrd="3" destOrd="0" parTransId="{E986F043-E60F-49C6-9165-1F69221D1E8D}" sibTransId="{EAD77051-16F2-47FF-9E3F-AC0A327B8D2B}"/>
    <dgm:cxn modelId="{208CA51C-D90C-453D-9490-B5CCE727BB94}" srcId="{FDA3E0F5-87DE-4FF1-A0A4-1AAD48877A67}" destId="{63945F08-1A75-488A-92C8-D64993B46F50}" srcOrd="2" destOrd="0" parTransId="{B45033DA-2319-4A39-A3F6-84A479758654}" sibTransId="{697D7F99-60CD-4244-AB8D-DA687B80C13F}"/>
    <dgm:cxn modelId="{2A801E39-6F8A-4D63-B33C-3735F6047F76}" srcId="{FDA3E0F5-87DE-4FF1-A0A4-1AAD48877A67}" destId="{2418AA58-CBC4-4655-8E9D-02ECE63B1BD1}" srcOrd="5" destOrd="0" parTransId="{330C9238-7680-4FC9-BEF0-7FAE88F4A814}" sibTransId="{571A7976-624A-47AB-B773-67F531F21E03}"/>
    <dgm:cxn modelId="{AB7F5E5E-50DB-40A7-A1AE-292F8C384E29}" srcId="{FDA3E0F5-87DE-4FF1-A0A4-1AAD48877A67}" destId="{9CF33248-3424-4BE6-A8CF-F9AFD17A5BC2}" srcOrd="0" destOrd="0" parTransId="{0EDAAA3D-40F6-48A2-81D0-9E537458C7BC}" sibTransId="{11E6D9E6-ECB3-4EA9-B5C7-D469FE07E789}"/>
    <dgm:cxn modelId="{8743AF6A-7F46-41F0-92ED-4F1FB18AC2B4}" type="presOf" srcId="{CBC2932E-AEBF-4142-9C50-CDBB2F76AE7A}" destId="{D82034A2-A97E-4662-8EC6-15BE0A1DF0E1}" srcOrd="0" destOrd="0" presId="urn:microsoft.com/office/officeart/2005/8/layout/default"/>
    <dgm:cxn modelId="{0EFED271-B146-4503-A63C-A0A7E0972652}" type="presOf" srcId="{C509E66C-172F-46AD-9A9D-DB9E59FC7736}" destId="{BA53586B-F989-4F72-B84B-FED1BB0531A5}" srcOrd="0" destOrd="0" presId="urn:microsoft.com/office/officeart/2005/8/layout/default"/>
    <dgm:cxn modelId="{945E8E56-212B-4148-A9A5-FA761A9A9CD3}" srcId="{FDA3E0F5-87DE-4FF1-A0A4-1AAD48877A67}" destId="{CBC2932E-AEBF-4142-9C50-CDBB2F76AE7A}" srcOrd="4" destOrd="0" parTransId="{E9BF4535-7993-4359-BA96-A5C035CC1C79}" sibTransId="{CADFF9AA-377C-46CC-9C7C-2729DB120EF3}"/>
    <dgm:cxn modelId="{9EBD4B5A-A66E-4C8F-B497-37679ECFC557}" type="presOf" srcId="{63945F08-1A75-488A-92C8-D64993B46F50}" destId="{F2B8F8CE-BBAA-4FA9-895D-E7E011668A10}" srcOrd="0" destOrd="0" presId="urn:microsoft.com/office/officeart/2005/8/layout/default"/>
    <dgm:cxn modelId="{DF1650C5-B69B-47C4-B12B-8AED2ED62FAA}" type="presOf" srcId="{2418AA58-CBC4-4655-8E9D-02ECE63B1BD1}" destId="{66904A6B-9077-4DE3-A1BC-4B9A43CE68B1}" srcOrd="0" destOrd="0" presId="urn:microsoft.com/office/officeart/2005/8/layout/default"/>
    <dgm:cxn modelId="{0A1E6FCD-4F49-499F-B8A1-337AC96D14E1}" srcId="{FDA3E0F5-87DE-4FF1-A0A4-1AAD48877A67}" destId="{238A4577-8A4F-4D7A-BDD3-0A9C04E10D37}" srcOrd="1" destOrd="0" parTransId="{B9D98618-B19D-4DB2-83F6-7C74D3067BDA}" sibTransId="{483B010F-1D4E-4056-A076-5EDAEDDBEC54}"/>
    <dgm:cxn modelId="{9DB01BF5-F887-461D-BF8C-46400A590A00}" type="presOf" srcId="{9CF33248-3424-4BE6-A8CF-F9AFD17A5BC2}" destId="{20AF664A-E59D-4FE4-9BCE-BE0B4F793CB4}" srcOrd="0" destOrd="0" presId="urn:microsoft.com/office/officeart/2005/8/layout/default"/>
    <dgm:cxn modelId="{6E8392FC-1F8B-4B82-8832-590C34E523B8}" type="presOf" srcId="{FDA3E0F5-87DE-4FF1-A0A4-1AAD48877A67}" destId="{0CB2A721-0995-4CB6-AAA9-16414F594BDD}" srcOrd="0" destOrd="0" presId="urn:microsoft.com/office/officeart/2005/8/layout/default"/>
    <dgm:cxn modelId="{3D4413D5-2D07-4A7E-BB16-D4727F0F17C5}" type="presParOf" srcId="{0CB2A721-0995-4CB6-AAA9-16414F594BDD}" destId="{20AF664A-E59D-4FE4-9BCE-BE0B4F793CB4}" srcOrd="0" destOrd="0" presId="urn:microsoft.com/office/officeart/2005/8/layout/default"/>
    <dgm:cxn modelId="{DEA498F0-DC8C-4B9D-8E21-16AAF1631DDE}" type="presParOf" srcId="{0CB2A721-0995-4CB6-AAA9-16414F594BDD}" destId="{572C0DEF-5189-4E81-A26C-798D7EC16110}" srcOrd="1" destOrd="0" presId="urn:microsoft.com/office/officeart/2005/8/layout/default"/>
    <dgm:cxn modelId="{F05F2DB8-3E12-4FFE-BB06-F1219ACE4B04}" type="presParOf" srcId="{0CB2A721-0995-4CB6-AAA9-16414F594BDD}" destId="{B9FE54A8-72B3-4208-B863-A2B625BFBDCE}" srcOrd="2" destOrd="0" presId="urn:microsoft.com/office/officeart/2005/8/layout/default"/>
    <dgm:cxn modelId="{2C736F66-0603-4DF6-BE07-5D9D8A917B51}" type="presParOf" srcId="{0CB2A721-0995-4CB6-AAA9-16414F594BDD}" destId="{23061976-D2E9-47C8-B477-EB00ECC69FF8}" srcOrd="3" destOrd="0" presId="urn:microsoft.com/office/officeart/2005/8/layout/default"/>
    <dgm:cxn modelId="{6E2A194D-CEC9-452B-BF23-5E1976730ED7}" type="presParOf" srcId="{0CB2A721-0995-4CB6-AAA9-16414F594BDD}" destId="{F2B8F8CE-BBAA-4FA9-895D-E7E011668A10}" srcOrd="4" destOrd="0" presId="urn:microsoft.com/office/officeart/2005/8/layout/default"/>
    <dgm:cxn modelId="{7BBDEE19-ECDC-43A2-AB35-70D5E98CD038}" type="presParOf" srcId="{0CB2A721-0995-4CB6-AAA9-16414F594BDD}" destId="{1B17FFC5-6C1C-49E2-8EA0-A84F846F5998}" srcOrd="5" destOrd="0" presId="urn:microsoft.com/office/officeart/2005/8/layout/default"/>
    <dgm:cxn modelId="{01DBB89B-73E3-472F-AE7F-ADA6A4B7E03B}" type="presParOf" srcId="{0CB2A721-0995-4CB6-AAA9-16414F594BDD}" destId="{BA53586B-F989-4F72-B84B-FED1BB0531A5}" srcOrd="6" destOrd="0" presId="urn:microsoft.com/office/officeart/2005/8/layout/default"/>
    <dgm:cxn modelId="{E20DACA6-3C63-4B70-8B0B-3461DC439BE3}" type="presParOf" srcId="{0CB2A721-0995-4CB6-AAA9-16414F594BDD}" destId="{04E5E05A-7BDE-425D-8ACD-5A2F9B255CA5}" srcOrd="7" destOrd="0" presId="urn:microsoft.com/office/officeart/2005/8/layout/default"/>
    <dgm:cxn modelId="{9E914312-FC6D-45B0-83FA-BD305FD5E0AC}" type="presParOf" srcId="{0CB2A721-0995-4CB6-AAA9-16414F594BDD}" destId="{D82034A2-A97E-4662-8EC6-15BE0A1DF0E1}" srcOrd="8" destOrd="0" presId="urn:microsoft.com/office/officeart/2005/8/layout/default"/>
    <dgm:cxn modelId="{8522124D-C23A-4390-883C-5C33048FDD55}" type="presParOf" srcId="{0CB2A721-0995-4CB6-AAA9-16414F594BDD}" destId="{86761F62-770F-47EC-A239-54430636D244}" srcOrd="9" destOrd="0" presId="urn:microsoft.com/office/officeart/2005/8/layout/default"/>
    <dgm:cxn modelId="{E241A88F-05EC-47EC-A159-B355CC2194A3}" type="presParOf" srcId="{0CB2A721-0995-4CB6-AAA9-16414F594BDD}" destId="{66904A6B-9077-4DE3-A1BC-4B9A43CE68B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F0E123D-3E88-4052-93C7-B20425840BCA}" type="doc">
      <dgm:prSet loTypeId="urn:microsoft.com/office/officeart/2016/7/layout/VerticalSolidActionList" loCatId="List" qsTypeId="urn:microsoft.com/office/officeart/2005/8/quickstyle/simple4" qsCatId="simple" csTypeId="urn:microsoft.com/office/officeart/2005/8/colors/colorful2" csCatId="colorful"/>
      <dgm:spPr/>
      <dgm:t>
        <a:bodyPr/>
        <a:lstStyle/>
        <a:p>
          <a:endParaRPr lang="en-US"/>
        </a:p>
      </dgm:t>
    </dgm:pt>
    <dgm:pt modelId="{C36EC672-EE0E-4A8E-BC08-D7DC3776E341}">
      <dgm:prSet/>
      <dgm:spPr/>
      <dgm:t>
        <a:bodyPr/>
        <a:lstStyle/>
        <a:p>
          <a:r>
            <a:rPr lang="en-US"/>
            <a:t>Design</a:t>
          </a:r>
        </a:p>
      </dgm:t>
    </dgm:pt>
    <dgm:pt modelId="{5B031132-0C46-45CD-A8E0-F55ADB527E92}" type="parTrans" cxnId="{B2DCFDB8-7D28-47A5-9568-C87142E50C0C}">
      <dgm:prSet/>
      <dgm:spPr/>
      <dgm:t>
        <a:bodyPr/>
        <a:lstStyle/>
        <a:p>
          <a:endParaRPr lang="en-US"/>
        </a:p>
      </dgm:t>
    </dgm:pt>
    <dgm:pt modelId="{39DE5863-C31D-46F3-817C-8A381216D820}" type="sibTrans" cxnId="{B2DCFDB8-7D28-47A5-9568-C87142E50C0C}">
      <dgm:prSet/>
      <dgm:spPr/>
      <dgm:t>
        <a:bodyPr/>
        <a:lstStyle/>
        <a:p>
          <a:endParaRPr lang="en-US"/>
        </a:p>
      </dgm:t>
    </dgm:pt>
    <dgm:pt modelId="{22D8FF52-7713-408F-9F26-803D7673BCF7}">
      <dgm:prSet/>
      <dgm:spPr/>
      <dgm:t>
        <a:bodyPr/>
        <a:lstStyle/>
        <a:p>
          <a:r>
            <a:rPr lang="en-US" dirty="0"/>
            <a:t>Design a public health promotion intervention and apply the core values and principles </a:t>
          </a:r>
        </a:p>
      </dgm:t>
    </dgm:pt>
    <dgm:pt modelId="{62008C78-4E1A-443B-AA62-795A0EE0450B}" type="parTrans" cxnId="{74F26C9B-3763-48CC-B392-D80A8D7D4B1C}">
      <dgm:prSet/>
      <dgm:spPr/>
      <dgm:t>
        <a:bodyPr/>
        <a:lstStyle/>
        <a:p>
          <a:endParaRPr lang="en-US"/>
        </a:p>
      </dgm:t>
    </dgm:pt>
    <dgm:pt modelId="{9739DDDE-3C46-4E28-9535-842B593C36BF}" type="sibTrans" cxnId="{74F26C9B-3763-48CC-B392-D80A8D7D4B1C}">
      <dgm:prSet/>
      <dgm:spPr/>
      <dgm:t>
        <a:bodyPr/>
        <a:lstStyle/>
        <a:p>
          <a:endParaRPr lang="en-US"/>
        </a:p>
      </dgm:t>
    </dgm:pt>
    <dgm:pt modelId="{00FBA777-2FEC-477E-81BF-80F6B9D56BA3}">
      <dgm:prSet/>
      <dgm:spPr/>
      <dgm:t>
        <a:bodyPr/>
        <a:lstStyle/>
        <a:p>
          <a:r>
            <a:rPr lang="en-US"/>
            <a:t>List</a:t>
          </a:r>
        </a:p>
      </dgm:t>
    </dgm:pt>
    <dgm:pt modelId="{E4E16BD6-E8C6-4EE7-9F6E-CBC4D48A876A}" type="parTrans" cxnId="{9D7C5FA5-278D-4EAE-9F66-55101BA21FA5}">
      <dgm:prSet/>
      <dgm:spPr/>
      <dgm:t>
        <a:bodyPr/>
        <a:lstStyle/>
        <a:p>
          <a:endParaRPr lang="en-US"/>
        </a:p>
      </dgm:t>
    </dgm:pt>
    <dgm:pt modelId="{D6E21779-3086-495E-961F-40C8FCA94B7E}" type="sibTrans" cxnId="{9D7C5FA5-278D-4EAE-9F66-55101BA21FA5}">
      <dgm:prSet/>
      <dgm:spPr/>
      <dgm:t>
        <a:bodyPr/>
        <a:lstStyle/>
        <a:p>
          <a:endParaRPr lang="en-US"/>
        </a:p>
      </dgm:t>
    </dgm:pt>
    <dgm:pt modelId="{C6371E17-1CDE-4C1C-B688-7F03C7B381DA}">
      <dgm:prSet/>
      <dgm:spPr/>
      <dgm:t>
        <a:bodyPr/>
        <a:lstStyle/>
        <a:p>
          <a:r>
            <a:rPr lang="en-US" dirty="0"/>
            <a:t>List principles that the intervention demonstrates well </a:t>
          </a:r>
        </a:p>
      </dgm:t>
    </dgm:pt>
    <dgm:pt modelId="{57966691-9825-4988-9C76-82C0AF1EBFE1}" type="parTrans" cxnId="{13946956-EA04-450C-BF69-53F34C29030F}">
      <dgm:prSet/>
      <dgm:spPr/>
      <dgm:t>
        <a:bodyPr/>
        <a:lstStyle/>
        <a:p>
          <a:endParaRPr lang="en-US"/>
        </a:p>
      </dgm:t>
    </dgm:pt>
    <dgm:pt modelId="{6FA7BD57-CB2B-45F4-904F-3126D6E58E3F}" type="sibTrans" cxnId="{13946956-EA04-450C-BF69-53F34C29030F}">
      <dgm:prSet/>
      <dgm:spPr/>
      <dgm:t>
        <a:bodyPr/>
        <a:lstStyle/>
        <a:p>
          <a:endParaRPr lang="en-US"/>
        </a:p>
      </dgm:t>
    </dgm:pt>
    <dgm:pt modelId="{1CF6F6FE-0B55-446D-BD29-30F52B26D641}">
      <dgm:prSet/>
      <dgm:spPr/>
      <dgm:t>
        <a:bodyPr/>
        <a:lstStyle/>
        <a:p>
          <a:r>
            <a:rPr lang="en-US"/>
            <a:t>List</a:t>
          </a:r>
        </a:p>
      </dgm:t>
    </dgm:pt>
    <dgm:pt modelId="{4968BAC1-6122-41BB-9F96-484B77AB1E80}" type="parTrans" cxnId="{847EDEDC-7420-4D1E-9BCF-086EDC82DBC1}">
      <dgm:prSet/>
      <dgm:spPr/>
      <dgm:t>
        <a:bodyPr/>
        <a:lstStyle/>
        <a:p>
          <a:endParaRPr lang="en-US"/>
        </a:p>
      </dgm:t>
    </dgm:pt>
    <dgm:pt modelId="{DD96AFF1-32ED-44AA-AAA2-0F37EDD7525B}" type="sibTrans" cxnId="{847EDEDC-7420-4D1E-9BCF-086EDC82DBC1}">
      <dgm:prSet/>
      <dgm:spPr/>
      <dgm:t>
        <a:bodyPr/>
        <a:lstStyle/>
        <a:p>
          <a:endParaRPr lang="en-US"/>
        </a:p>
      </dgm:t>
    </dgm:pt>
    <dgm:pt modelId="{8AABF594-6E3E-4EFB-B2F5-A1BA2EE665B5}">
      <dgm:prSet/>
      <dgm:spPr/>
      <dgm:t>
        <a:bodyPr/>
        <a:lstStyle/>
        <a:p>
          <a:r>
            <a:rPr lang="en-US"/>
            <a:t>List principles that are weak or missing in your intervention</a:t>
          </a:r>
        </a:p>
      </dgm:t>
    </dgm:pt>
    <dgm:pt modelId="{51EC0CCA-2D64-4080-BB2C-D5D19FDFDDBB}" type="parTrans" cxnId="{D45A659D-A822-4ED6-8369-EA8D3551ED13}">
      <dgm:prSet/>
      <dgm:spPr/>
      <dgm:t>
        <a:bodyPr/>
        <a:lstStyle/>
        <a:p>
          <a:endParaRPr lang="en-US"/>
        </a:p>
      </dgm:t>
    </dgm:pt>
    <dgm:pt modelId="{7F857C68-6A2C-4BA9-8D08-2E82913EE463}" type="sibTrans" cxnId="{D45A659D-A822-4ED6-8369-EA8D3551ED13}">
      <dgm:prSet/>
      <dgm:spPr/>
      <dgm:t>
        <a:bodyPr/>
        <a:lstStyle/>
        <a:p>
          <a:endParaRPr lang="en-US"/>
        </a:p>
      </dgm:t>
    </dgm:pt>
    <dgm:pt modelId="{E17229A5-3C86-44BD-BBB1-1419D2F1F8C1}" type="pres">
      <dgm:prSet presAssocID="{DF0E123D-3E88-4052-93C7-B20425840BCA}" presName="Name0" presStyleCnt="0">
        <dgm:presLayoutVars>
          <dgm:dir/>
          <dgm:animLvl val="lvl"/>
          <dgm:resizeHandles val="exact"/>
        </dgm:presLayoutVars>
      </dgm:prSet>
      <dgm:spPr/>
    </dgm:pt>
    <dgm:pt modelId="{07EC02CA-86A4-48C2-8951-634AF22DB443}" type="pres">
      <dgm:prSet presAssocID="{C36EC672-EE0E-4A8E-BC08-D7DC3776E341}" presName="linNode" presStyleCnt="0"/>
      <dgm:spPr/>
    </dgm:pt>
    <dgm:pt modelId="{FE22DC48-1919-45BC-A4F1-E870B4579643}" type="pres">
      <dgm:prSet presAssocID="{C36EC672-EE0E-4A8E-BC08-D7DC3776E341}" presName="parentText" presStyleLbl="alignNode1" presStyleIdx="0" presStyleCnt="3">
        <dgm:presLayoutVars>
          <dgm:chMax val="1"/>
          <dgm:bulletEnabled/>
        </dgm:presLayoutVars>
      </dgm:prSet>
      <dgm:spPr/>
    </dgm:pt>
    <dgm:pt modelId="{2FB840D3-8194-41B9-9C33-0AFF76D15665}" type="pres">
      <dgm:prSet presAssocID="{C36EC672-EE0E-4A8E-BC08-D7DC3776E341}" presName="descendantText" presStyleLbl="alignAccFollowNode1" presStyleIdx="0" presStyleCnt="3">
        <dgm:presLayoutVars>
          <dgm:bulletEnabled/>
        </dgm:presLayoutVars>
      </dgm:prSet>
      <dgm:spPr/>
    </dgm:pt>
    <dgm:pt modelId="{D72C97C1-7F0E-45AC-B860-A16581075A87}" type="pres">
      <dgm:prSet presAssocID="{39DE5863-C31D-46F3-817C-8A381216D820}" presName="sp" presStyleCnt="0"/>
      <dgm:spPr/>
    </dgm:pt>
    <dgm:pt modelId="{22CBDB58-C45D-444E-B504-83A9F2B21AE4}" type="pres">
      <dgm:prSet presAssocID="{00FBA777-2FEC-477E-81BF-80F6B9D56BA3}" presName="linNode" presStyleCnt="0"/>
      <dgm:spPr/>
    </dgm:pt>
    <dgm:pt modelId="{DDA2447C-B5C8-4213-9680-0F6E7275125F}" type="pres">
      <dgm:prSet presAssocID="{00FBA777-2FEC-477E-81BF-80F6B9D56BA3}" presName="parentText" presStyleLbl="alignNode1" presStyleIdx="1" presStyleCnt="3">
        <dgm:presLayoutVars>
          <dgm:chMax val="1"/>
          <dgm:bulletEnabled/>
        </dgm:presLayoutVars>
      </dgm:prSet>
      <dgm:spPr/>
    </dgm:pt>
    <dgm:pt modelId="{95830C77-F57D-4570-8E9E-F0FB283D52ED}" type="pres">
      <dgm:prSet presAssocID="{00FBA777-2FEC-477E-81BF-80F6B9D56BA3}" presName="descendantText" presStyleLbl="alignAccFollowNode1" presStyleIdx="1" presStyleCnt="3">
        <dgm:presLayoutVars>
          <dgm:bulletEnabled/>
        </dgm:presLayoutVars>
      </dgm:prSet>
      <dgm:spPr/>
    </dgm:pt>
    <dgm:pt modelId="{60B3D200-8E51-4237-B591-5E1A495C06EE}" type="pres">
      <dgm:prSet presAssocID="{D6E21779-3086-495E-961F-40C8FCA94B7E}" presName="sp" presStyleCnt="0"/>
      <dgm:spPr/>
    </dgm:pt>
    <dgm:pt modelId="{BEADB0C9-F4D4-4A5D-A872-22D3CA473CE9}" type="pres">
      <dgm:prSet presAssocID="{1CF6F6FE-0B55-446D-BD29-30F52B26D641}" presName="linNode" presStyleCnt="0"/>
      <dgm:spPr/>
    </dgm:pt>
    <dgm:pt modelId="{D4738D12-EC8E-431E-8382-5A7533E708C0}" type="pres">
      <dgm:prSet presAssocID="{1CF6F6FE-0B55-446D-BD29-30F52B26D641}" presName="parentText" presStyleLbl="alignNode1" presStyleIdx="2" presStyleCnt="3">
        <dgm:presLayoutVars>
          <dgm:chMax val="1"/>
          <dgm:bulletEnabled/>
        </dgm:presLayoutVars>
      </dgm:prSet>
      <dgm:spPr/>
    </dgm:pt>
    <dgm:pt modelId="{B13C9AD2-3D8D-4542-852E-A985FF803CB3}" type="pres">
      <dgm:prSet presAssocID="{1CF6F6FE-0B55-446D-BD29-30F52B26D641}" presName="descendantText" presStyleLbl="alignAccFollowNode1" presStyleIdx="2" presStyleCnt="3">
        <dgm:presLayoutVars>
          <dgm:bulletEnabled/>
        </dgm:presLayoutVars>
      </dgm:prSet>
      <dgm:spPr/>
    </dgm:pt>
  </dgm:ptLst>
  <dgm:cxnLst>
    <dgm:cxn modelId="{E3E0E35C-2E41-49CD-BD57-4894580FE683}" type="presOf" srcId="{1CF6F6FE-0B55-446D-BD29-30F52B26D641}" destId="{D4738D12-EC8E-431E-8382-5A7533E708C0}" srcOrd="0" destOrd="0" presId="urn:microsoft.com/office/officeart/2016/7/layout/VerticalSolidActionList"/>
    <dgm:cxn modelId="{8A87BC55-9E16-4EAE-9EE8-C39438AEC58C}" type="presOf" srcId="{C6371E17-1CDE-4C1C-B688-7F03C7B381DA}" destId="{95830C77-F57D-4570-8E9E-F0FB283D52ED}" srcOrd="0" destOrd="0" presId="urn:microsoft.com/office/officeart/2016/7/layout/VerticalSolidActionList"/>
    <dgm:cxn modelId="{13946956-EA04-450C-BF69-53F34C29030F}" srcId="{00FBA777-2FEC-477E-81BF-80F6B9D56BA3}" destId="{C6371E17-1CDE-4C1C-B688-7F03C7B381DA}" srcOrd="0" destOrd="0" parTransId="{57966691-9825-4988-9C76-82C0AF1EBFE1}" sibTransId="{6FA7BD57-CB2B-45F4-904F-3126D6E58E3F}"/>
    <dgm:cxn modelId="{FBB7927A-9ED7-4629-B28D-D6A9ACAAF26A}" type="presOf" srcId="{22D8FF52-7713-408F-9F26-803D7673BCF7}" destId="{2FB840D3-8194-41B9-9C33-0AFF76D15665}" srcOrd="0" destOrd="0" presId="urn:microsoft.com/office/officeart/2016/7/layout/VerticalSolidActionList"/>
    <dgm:cxn modelId="{5E4BEA7C-6B99-4FE4-BA08-E6BD547EB353}" type="presOf" srcId="{00FBA777-2FEC-477E-81BF-80F6B9D56BA3}" destId="{DDA2447C-B5C8-4213-9680-0F6E7275125F}" srcOrd="0" destOrd="0" presId="urn:microsoft.com/office/officeart/2016/7/layout/VerticalSolidActionList"/>
    <dgm:cxn modelId="{F2496C95-D154-4516-87AD-F21405DD80DF}" type="presOf" srcId="{C36EC672-EE0E-4A8E-BC08-D7DC3776E341}" destId="{FE22DC48-1919-45BC-A4F1-E870B4579643}" srcOrd="0" destOrd="0" presId="urn:microsoft.com/office/officeart/2016/7/layout/VerticalSolidActionList"/>
    <dgm:cxn modelId="{74F26C9B-3763-48CC-B392-D80A8D7D4B1C}" srcId="{C36EC672-EE0E-4A8E-BC08-D7DC3776E341}" destId="{22D8FF52-7713-408F-9F26-803D7673BCF7}" srcOrd="0" destOrd="0" parTransId="{62008C78-4E1A-443B-AA62-795A0EE0450B}" sibTransId="{9739DDDE-3C46-4E28-9535-842B593C36BF}"/>
    <dgm:cxn modelId="{D45A659D-A822-4ED6-8369-EA8D3551ED13}" srcId="{1CF6F6FE-0B55-446D-BD29-30F52B26D641}" destId="{8AABF594-6E3E-4EFB-B2F5-A1BA2EE665B5}" srcOrd="0" destOrd="0" parTransId="{51EC0CCA-2D64-4080-BB2C-D5D19FDFDDBB}" sibTransId="{7F857C68-6A2C-4BA9-8D08-2E82913EE463}"/>
    <dgm:cxn modelId="{9D7C5FA5-278D-4EAE-9F66-55101BA21FA5}" srcId="{DF0E123D-3E88-4052-93C7-B20425840BCA}" destId="{00FBA777-2FEC-477E-81BF-80F6B9D56BA3}" srcOrd="1" destOrd="0" parTransId="{E4E16BD6-E8C6-4EE7-9F6E-CBC4D48A876A}" sibTransId="{D6E21779-3086-495E-961F-40C8FCA94B7E}"/>
    <dgm:cxn modelId="{388CF6B3-DC56-464F-86B2-4A241D4EE77D}" type="presOf" srcId="{8AABF594-6E3E-4EFB-B2F5-A1BA2EE665B5}" destId="{B13C9AD2-3D8D-4542-852E-A985FF803CB3}" srcOrd="0" destOrd="0" presId="urn:microsoft.com/office/officeart/2016/7/layout/VerticalSolidActionList"/>
    <dgm:cxn modelId="{B2DCFDB8-7D28-47A5-9568-C87142E50C0C}" srcId="{DF0E123D-3E88-4052-93C7-B20425840BCA}" destId="{C36EC672-EE0E-4A8E-BC08-D7DC3776E341}" srcOrd="0" destOrd="0" parTransId="{5B031132-0C46-45CD-A8E0-F55ADB527E92}" sibTransId="{39DE5863-C31D-46F3-817C-8A381216D820}"/>
    <dgm:cxn modelId="{847EDEDC-7420-4D1E-9BCF-086EDC82DBC1}" srcId="{DF0E123D-3E88-4052-93C7-B20425840BCA}" destId="{1CF6F6FE-0B55-446D-BD29-30F52B26D641}" srcOrd="2" destOrd="0" parTransId="{4968BAC1-6122-41BB-9F96-484B77AB1E80}" sibTransId="{DD96AFF1-32ED-44AA-AAA2-0F37EDD7525B}"/>
    <dgm:cxn modelId="{93DEBFF6-1298-4C42-9906-18D39CBC777B}" type="presOf" srcId="{DF0E123D-3E88-4052-93C7-B20425840BCA}" destId="{E17229A5-3C86-44BD-BBB1-1419D2F1F8C1}" srcOrd="0" destOrd="0" presId="urn:microsoft.com/office/officeart/2016/7/layout/VerticalSolidActionList"/>
    <dgm:cxn modelId="{D88ACAAB-76B2-4562-8206-0954CE1B2DEF}" type="presParOf" srcId="{E17229A5-3C86-44BD-BBB1-1419D2F1F8C1}" destId="{07EC02CA-86A4-48C2-8951-634AF22DB443}" srcOrd="0" destOrd="0" presId="urn:microsoft.com/office/officeart/2016/7/layout/VerticalSolidActionList"/>
    <dgm:cxn modelId="{DC5C0512-BE85-44C7-BF5C-18B8FD73DF1C}" type="presParOf" srcId="{07EC02CA-86A4-48C2-8951-634AF22DB443}" destId="{FE22DC48-1919-45BC-A4F1-E870B4579643}" srcOrd="0" destOrd="0" presId="urn:microsoft.com/office/officeart/2016/7/layout/VerticalSolidActionList"/>
    <dgm:cxn modelId="{BAC5BA00-36D7-4A74-B69D-6C5C0C291256}" type="presParOf" srcId="{07EC02CA-86A4-48C2-8951-634AF22DB443}" destId="{2FB840D3-8194-41B9-9C33-0AFF76D15665}" srcOrd="1" destOrd="0" presId="urn:microsoft.com/office/officeart/2016/7/layout/VerticalSolidActionList"/>
    <dgm:cxn modelId="{BAD008C6-9656-4B54-B5ED-AEF14AD1E82C}" type="presParOf" srcId="{E17229A5-3C86-44BD-BBB1-1419D2F1F8C1}" destId="{D72C97C1-7F0E-45AC-B860-A16581075A87}" srcOrd="1" destOrd="0" presId="urn:microsoft.com/office/officeart/2016/7/layout/VerticalSolidActionList"/>
    <dgm:cxn modelId="{9066E3DD-1910-40AB-86FB-8A4145EC5799}" type="presParOf" srcId="{E17229A5-3C86-44BD-BBB1-1419D2F1F8C1}" destId="{22CBDB58-C45D-444E-B504-83A9F2B21AE4}" srcOrd="2" destOrd="0" presId="urn:microsoft.com/office/officeart/2016/7/layout/VerticalSolidActionList"/>
    <dgm:cxn modelId="{17B06DBA-BA64-4B8C-9832-C4D226E453D9}" type="presParOf" srcId="{22CBDB58-C45D-444E-B504-83A9F2B21AE4}" destId="{DDA2447C-B5C8-4213-9680-0F6E7275125F}" srcOrd="0" destOrd="0" presId="urn:microsoft.com/office/officeart/2016/7/layout/VerticalSolidActionList"/>
    <dgm:cxn modelId="{738B821B-1276-4FE5-A27F-407B0C83AC85}" type="presParOf" srcId="{22CBDB58-C45D-444E-B504-83A9F2B21AE4}" destId="{95830C77-F57D-4570-8E9E-F0FB283D52ED}" srcOrd="1" destOrd="0" presId="urn:microsoft.com/office/officeart/2016/7/layout/VerticalSolidActionList"/>
    <dgm:cxn modelId="{F3771DD1-E901-495D-B280-046C4464627D}" type="presParOf" srcId="{E17229A5-3C86-44BD-BBB1-1419D2F1F8C1}" destId="{60B3D200-8E51-4237-B591-5E1A495C06EE}" srcOrd="3" destOrd="0" presId="urn:microsoft.com/office/officeart/2016/7/layout/VerticalSolidActionList"/>
    <dgm:cxn modelId="{EBD98342-0743-4E86-956D-ABB5861E87C5}" type="presParOf" srcId="{E17229A5-3C86-44BD-BBB1-1419D2F1F8C1}" destId="{BEADB0C9-F4D4-4A5D-A872-22D3CA473CE9}" srcOrd="4" destOrd="0" presId="urn:microsoft.com/office/officeart/2016/7/layout/VerticalSolidActionList"/>
    <dgm:cxn modelId="{A81A486E-9033-481F-8351-AA88D9623AF4}" type="presParOf" srcId="{BEADB0C9-F4D4-4A5D-A872-22D3CA473CE9}" destId="{D4738D12-EC8E-431E-8382-5A7533E708C0}" srcOrd="0" destOrd="0" presId="urn:microsoft.com/office/officeart/2016/7/layout/VerticalSolidActionList"/>
    <dgm:cxn modelId="{7E656EE1-67A5-40AE-BC2A-0467F33EF886}" type="presParOf" srcId="{BEADB0C9-F4D4-4A5D-A872-22D3CA473CE9}" destId="{B13C9AD2-3D8D-4542-852E-A985FF803CB3}"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E54F4A7-EF73-47CC-A03C-31D680FEBA65}"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D9443D52-9902-4FD7-8834-8EE75BF79384}">
      <dgm:prSet/>
      <dgm:spPr/>
      <dgm:t>
        <a:bodyPr/>
        <a:lstStyle/>
        <a:p>
          <a:pPr>
            <a:lnSpc>
              <a:spcPct val="100000"/>
            </a:lnSpc>
            <a:defRPr cap="all"/>
          </a:pPr>
          <a:r>
            <a:rPr lang="en-GB"/>
            <a:t>Build healthy public policy</a:t>
          </a:r>
          <a:endParaRPr lang="en-US"/>
        </a:p>
      </dgm:t>
    </dgm:pt>
    <dgm:pt modelId="{766D13C1-0D24-40E5-98AB-53EAEDA9308B}" type="parTrans" cxnId="{5936F9DB-27ED-4074-8534-0C253482CB6F}">
      <dgm:prSet/>
      <dgm:spPr/>
      <dgm:t>
        <a:bodyPr/>
        <a:lstStyle/>
        <a:p>
          <a:endParaRPr lang="en-US"/>
        </a:p>
      </dgm:t>
    </dgm:pt>
    <dgm:pt modelId="{3E84FE07-6E57-42CF-8AD6-156E28053D0D}" type="sibTrans" cxnId="{5936F9DB-27ED-4074-8534-0C253482CB6F}">
      <dgm:prSet phldrT="01"/>
      <dgm:spPr/>
      <dgm:t>
        <a:bodyPr/>
        <a:lstStyle/>
        <a:p>
          <a:r>
            <a:rPr lang="en-US"/>
            <a:t>01</a:t>
          </a:r>
        </a:p>
      </dgm:t>
    </dgm:pt>
    <dgm:pt modelId="{711156EF-63A2-44A0-835D-574036985F12}">
      <dgm:prSet/>
      <dgm:spPr/>
      <dgm:t>
        <a:bodyPr/>
        <a:lstStyle/>
        <a:p>
          <a:pPr>
            <a:lnSpc>
              <a:spcPct val="100000"/>
            </a:lnSpc>
            <a:defRPr cap="all"/>
          </a:pPr>
          <a:r>
            <a:rPr lang="en-GB"/>
            <a:t>Create supportive environments</a:t>
          </a:r>
          <a:endParaRPr lang="en-US"/>
        </a:p>
      </dgm:t>
    </dgm:pt>
    <dgm:pt modelId="{FDA205D6-BE45-463B-9F38-5C5999C03A3B}" type="parTrans" cxnId="{575A5F41-209D-4A74-B811-C6DDE0F3EB05}">
      <dgm:prSet/>
      <dgm:spPr/>
      <dgm:t>
        <a:bodyPr/>
        <a:lstStyle/>
        <a:p>
          <a:endParaRPr lang="en-US"/>
        </a:p>
      </dgm:t>
    </dgm:pt>
    <dgm:pt modelId="{D0575FA9-86C0-4146-A556-BD6E3ECCBC51}" type="sibTrans" cxnId="{575A5F41-209D-4A74-B811-C6DDE0F3EB05}">
      <dgm:prSet phldrT="02"/>
      <dgm:spPr/>
      <dgm:t>
        <a:bodyPr/>
        <a:lstStyle/>
        <a:p>
          <a:r>
            <a:rPr lang="en-US"/>
            <a:t>02</a:t>
          </a:r>
        </a:p>
      </dgm:t>
    </dgm:pt>
    <dgm:pt modelId="{808D43EA-BCCB-4336-AC17-B229D75CB3F3}">
      <dgm:prSet/>
      <dgm:spPr/>
      <dgm:t>
        <a:bodyPr/>
        <a:lstStyle/>
        <a:p>
          <a:pPr>
            <a:lnSpc>
              <a:spcPct val="100000"/>
            </a:lnSpc>
            <a:defRPr cap="all"/>
          </a:pPr>
          <a:r>
            <a:rPr lang="en-GB"/>
            <a:t>Strengthen community actions</a:t>
          </a:r>
          <a:endParaRPr lang="en-US"/>
        </a:p>
      </dgm:t>
    </dgm:pt>
    <dgm:pt modelId="{638317BC-0098-4FC9-8001-8D7265909AF5}" type="parTrans" cxnId="{B907B854-E09F-4A68-9AD6-9E6FA763AAEA}">
      <dgm:prSet/>
      <dgm:spPr/>
      <dgm:t>
        <a:bodyPr/>
        <a:lstStyle/>
        <a:p>
          <a:endParaRPr lang="en-US"/>
        </a:p>
      </dgm:t>
    </dgm:pt>
    <dgm:pt modelId="{6CA11CC8-C426-4324-ACE3-C6A4A96C6782}" type="sibTrans" cxnId="{B907B854-E09F-4A68-9AD6-9E6FA763AAEA}">
      <dgm:prSet phldrT="03"/>
      <dgm:spPr/>
      <dgm:t>
        <a:bodyPr/>
        <a:lstStyle/>
        <a:p>
          <a:r>
            <a:rPr lang="en-US"/>
            <a:t>03</a:t>
          </a:r>
        </a:p>
      </dgm:t>
    </dgm:pt>
    <dgm:pt modelId="{C14762C4-C98D-4BE7-93B7-29EAAA8CD4A1}">
      <dgm:prSet/>
      <dgm:spPr/>
      <dgm:t>
        <a:bodyPr/>
        <a:lstStyle/>
        <a:p>
          <a:pPr>
            <a:lnSpc>
              <a:spcPct val="100000"/>
            </a:lnSpc>
            <a:defRPr cap="all"/>
          </a:pPr>
          <a:r>
            <a:rPr lang="en-GB"/>
            <a:t>Reorient health services </a:t>
          </a:r>
          <a:endParaRPr lang="en-US"/>
        </a:p>
      </dgm:t>
    </dgm:pt>
    <dgm:pt modelId="{AEACAE23-111F-4B3B-8965-7B1349AA0EF2}" type="parTrans" cxnId="{EE56B57A-A7E8-4FB0-8968-2B12036CFA20}">
      <dgm:prSet/>
      <dgm:spPr/>
      <dgm:t>
        <a:bodyPr/>
        <a:lstStyle/>
        <a:p>
          <a:endParaRPr lang="en-US"/>
        </a:p>
      </dgm:t>
    </dgm:pt>
    <dgm:pt modelId="{08E586C0-E588-40DE-889F-8D0156865362}" type="sibTrans" cxnId="{EE56B57A-A7E8-4FB0-8968-2B12036CFA20}">
      <dgm:prSet phldrT="04"/>
      <dgm:spPr/>
      <dgm:t>
        <a:bodyPr/>
        <a:lstStyle/>
        <a:p>
          <a:r>
            <a:rPr lang="en-US"/>
            <a:t>04</a:t>
          </a:r>
        </a:p>
      </dgm:t>
    </dgm:pt>
    <dgm:pt modelId="{B23C2A4E-D1B8-4A56-8E27-9D56F287CF24}">
      <dgm:prSet/>
      <dgm:spPr/>
      <dgm:t>
        <a:bodyPr/>
        <a:lstStyle/>
        <a:p>
          <a:pPr>
            <a:lnSpc>
              <a:spcPct val="100000"/>
            </a:lnSpc>
            <a:defRPr cap="all"/>
          </a:pPr>
          <a:r>
            <a:rPr lang="en-GB"/>
            <a:t>Develop personal skills </a:t>
          </a:r>
          <a:endParaRPr lang="en-US"/>
        </a:p>
      </dgm:t>
    </dgm:pt>
    <dgm:pt modelId="{77A40819-ACD4-4209-AA92-BD1EBFAB741F}" type="parTrans" cxnId="{CAFD7CDE-BEE1-4D32-87D3-4D0B37F15A62}">
      <dgm:prSet/>
      <dgm:spPr/>
      <dgm:t>
        <a:bodyPr/>
        <a:lstStyle/>
        <a:p>
          <a:endParaRPr lang="en-US"/>
        </a:p>
      </dgm:t>
    </dgm:pt>
    <dgm:pt modelId="{CC874CC5-6326-47A8-B06F-EB41BA6FA05F}" type="sibTrans" cxnId="{CAFD7CDE-BEE1-4D32-87D3-4D0B37F15A62}">
      <dgm:prSet phldrT="05"/>
      <dgm:spPr/>
      <dgm:t>
        <a:bodyPr/>
        <a:lstStyle/>
        <a:p>
          <a:r>
            <a:rPr lang="en-US"/>
            <a:t>05</a:t>
          </a:r>
        </a:p>
      </dgm:t>
    </dgm:pt>
    <dgm:pt modelId="{D76279C6-9C45-4C81-B32C-A8EB290FF3C3}" type="pres">
      <dgm:prSet presAssocID="{2E54F4A7-EF73-47CC-A03C-31D680FEBA65}" presName="Name0" presStyleCnt="0">
        <dgm:presLayoutVars>
          <dgm:animLvl val="lvl"/>
          <dgm:resizeHandles val="exact"/>
        </dgm:presLayoutVars>
      </dgm:prSet>
      <dgm:spPr/>
    </dgm:pt>
    <dgm:pt modelId="{A2C1E066-52DF-4BAA-87F4-45CD41025D70}" type="pres">
      <dgm:prSet presAssocID="{D9443D52-9902-4FD7-8834-8EE75BF79384}" presName="compositeNode" presStyleCnt="0">
        <dgm:presLayoutVars>
          <dgm:bulletEnabled val="1"/>
        </dgm:presLayoutVars>
      </dgm:prSet>
      <dgm:spPr/>
    </dgm:pt>
    <dgm:pt modelId="{D7F50AA0-D9BA-41D6-B4F2-F008A1457D62}" type="pres">
      <dgm:prSet presAssocID="{D9443D52-9902-4FD7-8834-8EE75BF79384}" presName="bgRect" presStyleLbl="alignNode1" presStyleIdx="0" presStyleCnt="5"/>
      <dgm:spPr/>
    </dgm:pt>
    <dgm:pt modelId="{81DBE9E0-9819-4A38-9570-8F15DD5784AD}" type="pres">
      <dgm:prSet presAssocID="{3E84FE07-6E57-42CF-8AD6-156E28053D0D}" presName="sibTransNodeRect" presStyleLbl="alignNode1" presStyleIdx="0" presStyleCnt="5">
        <dgm:presLayoutVars>
          <dgm:chMax val="0"/>
          <dgm:bulletEnabled val="1"/>
        </dgm:presLayoutVars>
      </dgm:prSet>
      <dgm:spPr/>
    </dgm:pt>
    <dgm:pt modelId="{665D2E31-3437-4356-AF04-F0013AD746FA}" type="pres">
      <dgm:prSet presAssocID="{D9443D52-9902-4FD7-8834-8EE75BF79384}" presName="nodeRect" presStyleLbl="alignNode1" presStyleIdx="0" presStyleCnt="5">
        <dgm:presLayoutVars>
          <dgm:bulletEnabled val="1"/>
        </dgm:presLayoutVars>
      </dgm:prSet>
      <dgm:spPr/>
    </dgm:pt>
    <dgm:pt modelId="{65B2FE3D-55C2-4A5F-9FE4-37376BBEBEF9}" type="pres">
      <dgm:prSet presAssocID="{3E84FE07-6E57-42CF-8AD6-156E28053D0D}" presName="sibTrans" presStyleCnt="0"/>
      <dgm:spPr/>
    </dgm:pt>
    <dgm:pt modelId="{0009D4AE-DDF7-4D3A-83FF-A92C8A927F86}" type="pres">
      <dgm:prSet presAssocID="{711156EF-63A2-44A0-835D-574036985F12}" presName="compositeNode" presStyleCnt="0">
        <dgm:presLayoutVars>
          <dgm:bulletEnabled val="1"/>
        </dgm:presLayoutVars>
      </dgm:prSet>
      <dgm:spPr/>
    </dgm:pt>
    <dgm:pt modelId="{BD9B766A-D729-4773-B643-456844254942}" type="pres">
      <dgm:prSet presAssocID="{711156EF-63A2-44A0-835D-574036985F12}" presName="bgRect" presStyleLbl="alignNode1" presStyleIdx="1" presStyleCnt="5"/>
      <dgm:spPr/>
    </dgm:pt>
    <dgm:pt modelId="{FB4672F8-4A56-4212-8402-3946CF6D2065}" type="pres">
      <dgm:prSet presAssocID="{D0575FA9-86C0-4146-A556-BD6E3ECCBC51}" presName="sibTransNodeRect" presStyleLbl="alignNode1" presStyleIdx="1" presStyleCnt="5">
        <dgm:presLayoutVars>
          <dgm:chMax val="0"/>
          <dgm:bulletEnabled val="1"/>
        </dgm:presLayoutVars>
      </dgm:prSet>
      <dgm:spPr/>
    </dgm:pt>
    <dgm:pt modelId="{BAEBF2F5-45E4-4E38-9D4D-DE1E4FD8D1AF}" type="pres">
      <dgm:prSet presAssocID="{711156EF-63A2-44A0-835D-574036985F12}" presName="nodeRect" presStyleLbl="alignNode1" presStyleIdx="1" presStyleCnt="5">
        <dgm:presLayoutVars>
          <dgm:bulletEnabled val="1"/>
        </dgm:presLayoutVars>
      </dgm:prSet>
      <dgm:spPr/>
    </dgm:pt>
    <dgm:pt modelId="{8A2142FC-C495-42A5-840F-8F73692B95CF}" type="pres">
      <dgm:prSet presAssocID="{D0575FA9-86C0-4146-A556-BD6E3ECCBC51}" presName="sibTrans" presStyleCnt="0"/>
      <dgm:spPr/>
    </dgm:pt>
    <dgm:pt modelId="{AA668E13-510E-43F5-A1D0-2A48305E4D57}" type="pres">
      <dgm:prSet presAssocID="{808D43EA-BCCB-4336-AC17-B229D75CB3F3}" presName="compositeNode" presStyleCnt="0">
        <dgm:presLayoutVars>
          <dgm:bulletEnabled val="1"/>
        </dgm:presLayoutVars>
      </dgm:prSet>
      <dgm:spPr/>
    </dgm:pt>
    <dgm:pt modelId="{3C76DE05-F95F-45DB-B575-485B5E2B3686}" type="pres">
      <dgm:prSet presAssocID="{808D43EA-BCCB-4336-AC17-B229D75CB3F3}" presName="bgRect" presStyleLbl="alignNode1" presStyleIdx="2" presStyleCnt="5"/>
      <dgm:spPr/>
    </dgm:pt>
    <dgm:pt modelId="{D28C82C7-67C8-4A48-A912-59B92AF9F7BE}" type="pres">
      <dgm:prSet presAssocID="{6CA11CC8-C426-4324-ACE3-C6A4A96C6782}" presName="sibTransNodeRect" presStyleLbl="alignNode1" presStyleIdx="2" presStyleCnt="5">
        <dgm:presLayoutVars>
          <dgm:chMax val="0"/>
          <dgm:bulletEnabled val="1"/>
        </dgm:presLayoutVars>
      </dgm:prSet>
      <dgm:spPr/>
    </dgm:pt>
    <dgm:pt modelId="{29A1AACE-C277-4344-B6FB-F8446B1240BB}" type="pres">
      <dgm:prSet presAssocID="{808D43EA-BCCB-4336-AC17-B229D75CB3F3}" presName="nodeRect" presStyleLbl="alignNode1" presStyleIdx="2" presStyleCnt="5">
        <dgm:presLayoutVars>
          <dgm:bulletEnabled val="1"/>
        </dgm:presLayoutVars>
      </dgm:prSet>
      <dgm:spPr/>
    </dgm:pt>
    <dgm:pt modelId="{076C9EFF-DCA1-4DF6-9CFC-9281F61EF1A4}" type="pres">
      <dgm:prSet presAssocID="{6CA11CC8-C426-4324-ACE3-C6A4A96C6782}" presName="sibTrans" presStyleCnt="0"/>
      <dgm:spPr/>
    </dgm:pt>
    <dgm:pt modelId="{52172885-31A3-4800-9EB1-A0FE602D864A}" type="pres">
      <dgm:prSet presAssocID="{C14762C4-C98D-4BE7-93B7-29EAAA8CD4A1}" presName="compositeNode" presStyleCnt="0">
        <dgm:presLayoutVars>
          <dgm:bulletEnabled val="1"/>
        </dgm:presLayoutVars>
      </dgm:prSet>
      <dgm:spPr/>
    </dgm:pt>
    <dgm:pt modelId="{68CC497A-740E-4C9B-985E-A83118982F43}" type="pres">
      <dgm:prSet presAssocID="{C14762C4-C98D-4BE7-93B7-29EAAA8CD4A1}" presName="bgRect" presStyleLbl="alignNode1" presStyleIdx="3" presStyleCnt="5"/>
      <dgm:spPr/>
    </dgm:pt>
    <dgm:pt modelId="{59C68E7F-D242-4571-8BBB-F816BA517289}" type="pres">
      <dgm:prSet presAssocID="{08E586C0-E588-40DE-889F-8D0156865362}" presName="sibTransNodeRect" presStyleLbl="alignNode1" presStyleIdx="3" presStyleCnt="5">
        <dgm:presLayoutVars>
          <dgm:chMax val="0"/>
          <dgm:bulletEnabled val="1"/>
        </dgm:presLayoutVars>
      </dgm:prSet>
      <dgm:spPr/>
    </dgm:pt>
    <dgm:pt modelId="{2CA36AD3-9654-4F01-871C-53BCF463CAC8}" type="pres">
      <dgm:prSet presAssocID="{C14762C4-C98D-4BE7-93B7-29EAAA8CD4A1}" presName="nodeRect" presStyleLbl="alignNode1" presStyleIdx="3" presStyleCnt="5">
        <dgm:presLayoutVars>
          <dgm:bulletEnabled val="1"/>
        </dgm:presLayoutVars>
      </dgm:prSet>
      <dgm:spPr/>
    </dgm:pt>
    <dgm:pt modelId="{51FEDEE4-DE97-400E-AB8C-9EAD57A8BD73}" type="pres">
      <dgm:prSet presAssocID="{08E586C0-E588-40DE-889F-8D0156865362}" presName="sibTrans" presStyleCnt="0"/>
      <dgm:spPr/>
    </dgm:pt>
    <dgm:pt modelId="{2B52ACC5-1B82-4E34-8180-4DBB0743A900}" type="pres">
      <dgm:prSet presAssocID="{B23C2A4E-D1B8-4A56-8E27-9D56F287CF24}" presName="compositeNode" presStyleCnt="0">
        <dgm:presLayoutVars>
          <dgm:bulletEnabled val="1"/>
        </dgm:presLayoutVars>
      </dgm:prSet>
      <dgm:spPr/>
    </dgm:pt>
    <dgm:pt modelId="{BAAE20AA-7F61-483C-A0DD-3D5EBC56A26E}" type="pres">
      <dgm:prSet presAssocID="{B23C2A4E-D1B8-4A56-8E27-9D56F287CF24}" presName="bgRect" presStyleLbl="alignNode1" presStyleIdx="4" presStyleCnt="5"/>
      <dgm:spPr/>
    </dgm:pt>
    <dgm:pt modelId="{5269AC09-2060-4F91-8F5B-A01650538073}" type="pres">
      <dgm:prSet presAssocID="{CC874CC5-6326-47A8-B06F-EB41BA6FA05F}" presName="sibTransNodeRect" presStyleLbl="alignNode1" presStyleIdx="4" presStyleCnt="5">
        <dgm:presLayoutVars>
          <dgm:chMax val="0"/>
          <dgm:bulletEnabled val="1"/>
        </dgm:presLayoutVars>
      </dgm:prSet>
      <dgm:spPr/>
    </dgm:pt>
    <dgm:pt modelId="{C4B682AD-542E-4E77-A351-7E467F046DC5}" type="pres">
      <dgm:prSet presAssocID="{B23C2A4E-D1B8-4A56-8E27-9D56F287CF24}" presName="nodeRect" presStyleLbl="alignNode1" presStyleIdx="4" presStyleCnt="5">
        <dgm:presLayoutVars>
          <dgm:bulletEnabled val="1"/>
        </dgm:presLayoutVars>
      </dgm:prSet>
      <dgm:spPr/>
    </dgm:pt>
  </dgm:ptLst>
  <dgm:cxnLst>
    <dgm:cxn modelId="{75FD770E-8C4A-44C2-8A67-267942EA0AC8}" type="presOf" srcId="{D9443D52-9902-4FD7-8834-8EE75BF79384}" destId="{D7F50AA0-D9BA-41D6-B4F2-F008A1457D62}" srcOrd="0" destOrd="0" presId="urn:microsoft.com/office/officeart/2016/7/layout/LinearBlockProcessNumbered"/>
    <dgm:cxn modelId="{8DF1A116-FF40-45DC-90C5-505832B99F22}" type="presOf" srcId="{C14762C4-C98D-4BE7-93B7-29EAAA8CD4A1}" destId="{2CA36AD3-9654-4F01-871C-53BCF463CAC8}" srcOrd="1" destOrd="0" presId="urn:microsoft.com/office/officeart/2016/7/layout/LinearBlockProcessNumbered"/>
    <dgm:cxn modelId="{087BE81C-0F39-4B27-AE33-EB0D0A0899C4}" type="presOf" srcId="{CC874CC5-6326-47A8-B06F-EB41BA6FA05F}" destId="{5269AC09-2060-4F91-8F5B-A01650538073}" srcOrd="0" destOrd="0" presId="urn:microsoft.com/office/officeart/2016/7/layout/LinearBlockProcessNumbered"/>
    <dgm:cxn modelId="{8D46D529-29B0-4AD6-9B37-CA1EEF76B95A}" type="presOf" srcId="{808D43EA-BCCB-4336-AC17-B229D75CB3F3}" destId="{29A1AACE-C277-4344-B6FB-F8446B1240BB}" srcOrd="1" destOrd="0" presId="urn:microsoft.com/office/officeart/2016/7/layout/LinearBlockProcessNumbered"/>
    <dgm:cxn modelId="{32400139-79E4-48A3-A152-6AA219219238}" type="presOf" srcId="{B23C2A4E-D1B8-4A56-8E27-9D56F287CF24}" destId="{BAAE20AA-7F61-483C-A0DD-3D5EBC56A26E}" srcOrd="0" destOrd="0" presId="urn:microsoft.com/office/officeart/2016/7/layout/LinearBlockProcessNumbered"/>
    <dgm:cxn modelId="{575A5F41-209D-4A74-B811-C6DDE0F3EB05}" srcId="{2E54F4A7-EF73-47CC-A03C-31D680FEBA65}" destId="{711156EF-63A2-44A0-835D-574036985F12}" srcOrd="1" destOrd="0" parTransId="{FDA205D6-BE45-463B-9F38-5C5999C03A3B}" sibTransId="{D0575FA9-86C0-4146-A556-BD6E3ECCBC51}"/>
    <dgm:cxn modelId="{BBEA4C63-D217-457D-B15E-D90F1E8550B4}" type="presOf" srcId="{3E84FE07-6E57-42CF-8AD6-156E28053D0D}" destId="{81DBE9E0-9819-4A38-9570-8F15DD5784AD}" srcOrd="0" destOrd="0" presId="urn:microsoft.com/office/officeart/2016/7/layout/LinearBlockProcessNumbered"/>
    <dgm:cxn modelId="{B907B854-E09F-4A68-9AD6-9E6FA763AAEA}" srcId="{2E54F4A7-EF73-47CC-A03C-31D680FEBA65}" destId="{808D43EA-BCCB-4336-AC17-B229D75CB3F3}" srcOrd="2" destOrd="0" parTransId="{638317BC-0098-4FC9-8001-8D7265909AF5}" sibTransId="{6CA11CC8-C426-4324-ACE3-C6A4A96C6782}"/>
    <dgm:cxn modelId="{DC717E55-0AE7-40B9-A73C-F00660AE72F8}" type="presOf" srcId="{711156EF-63A2-44A0-835D-574036985F12}" destId="{BD9B766A-D729-4773-B643-456844254942}" srcOrd="0" destOrd="0" presId="urn:microsoft.com/office/officeart/2016/7/layout/LinearBlockProcessNumbered"/>
    <dgm:cxn modelId="{08E74159-8DFD-477E-B44F-AAAC24418B56}" type="presOf" srcId="{6CA11CC8-C426-4324-ACE3-C6A4A96C6782}" destId="{D28C82C7-67C8-4A48-A912-59B92AF9F7BE}" srcOrd="0" destOrd="0" presId="urn:microsoft.com/office/officeart/2016/7/layout/LinearBlockProcessNumbered"/>
    <dgm:cxn modelId="{D1F5A879-9D43-41FF-AF44-94B6F09F558E}" type="presOf" srcId="{2E54F4A7-EF73-47CC-A03C-31D680FEBA65}" destId="{D76279C6-9C45-4C81-B32C-A8EB290FF3C3}" srcOrd="0" destOrd="0" presId="urn:microsoft.com/office/officeart/2016/7/layout/LinearBlockProcessNumbered"/>
    <dgm:cxn modelId="{EE56B57A-A7E8-4FB0-8968-2B12036CFA20}" srcId="{2E54F4A7-EF73-47CC-A03C-31D680FEBA65}" destId="{C14762C4-C98D-4BE7-93B7-29EAAA8CD4A1}" srcOrd="3" destOrd="0" parTransId="{AEACAE23-111F-4B3B-8965-7B1349AA0EF2}" sibTransId="{08E586C0-E588-40DE-889F-8D0156865362}"/>
    <dgm:cxn modelId="{0A59327B-24A4-4F3D-A490-7DCCC787E3FF}" type="presOf" srcId="{D9443D52-9902-4FD7-8834-8EE75BF79384}" destId="{665D2E31-3437-4356-AF04-F0013AD746FA}" srcOrd="1" destOrd="0" presId="urn:microsoft.com/office/officeart/2016/7/layout/LinearBlockProcessNumbered"/>
    <dgm:cxn modelId="{3A8C468E-4778-453F-A206-4635F030CCCC}" type="presOf" srcId="{808D43EA-BCCB-4336-AC17-B229D75CB3F3}" destId="{3C76DE05-F95F-45DB-B575-485B5E2B3686}" srcOrd="0" destOrd="0" presId="urn:microsoft.com/office/officeart/2016/7/layout/LinearBlockProcessNumbered"/>
    <dgm:cxn modelId="{DB481896-A1A6-43BE-854D-1194D24370C7}" type="presOf" srcId="{08E586C0-E588-40DE-889F-8D0156865362}" destId="{59C68E7F-D242-4571-8BBB-F816BA517289}" srcOrd="0" destOrd="0" presId="urn:microsoft.com/office/officeart/2016/7/layout/LinearBlockProcessNumbered"/>
    <dgm:cxn modelId="{E268CF9E-D5B8-4A87-8424-A9612692067F}" type="presOf" srcId="{B23C2A4E-D1B8-4A56-8E27-9D56F287CF24}" destId="{C4B682AD-542E-4E77-A351-7E467F046DC5}" srcOrd="1" destOrd="0" presId="urn:microsoft.com/office/officeart/2016/7/layout/LinearBlockProcessNumbered"/>
    <dgm:cxn modelId="{C81B6FA8-5F6A-4490-985D-B5A9A5E188AB}" type="presOf" srcId="{D0575FA9-86C0-4146-A556-BD6E3ECCBC51}" destId="{FB4672F8-4A56-4212-8402-3946CF6D2065}" srcOrd="0" destOrd="0" presId="urn:microsoft.com/office/officeart/2016/7/layout/LinearBlockProcessNumbered"/>
    <dgm:cxn modelId="{71FE95C7-A503-40D8-9CD2-53D322A35D73}" type="presOf" srcId="{C14762C4-C98D-4BE7-93B7-29EAAA8CD4A1}" destId="{68CC497A-740E-4C9B-985E-A83118982F43}" srcOrd="0" destOrd="0" presId="urn:microsoft.com/office/officeart/2016/7/layout/LinearBlockProcessNumbered"/>
    <dgm:cxn modelId="{EE4B09D8-0A6C-4B41-B74E-951EC574FAD4}" type="presOf" srcId="{711156EF-63A2-44A0-835D-574036985F12}" destId="{BAEBF2F5-45E4-4E38-9D4D-DE1E4FD8D1AF}" srcOrd="1" destOrd="0" presId="urn:microsoft.com/office/officeart/2016/7/layout/LinearBlockProcessNumbered"/>
    <dgm:cxn modelId="{5936F9DB-27ED-4074-8534-0C253482CB6F}" srcId="{2E54F4A7-EF73-47CC-A03C-31D680FEBA65}" destId="{D9443D52-9902-4FD7-8834-8EE75BF79384}" srcOrd="0" destOrd="0" parTransId="{766D13C1-0D24-40E5-98AB-53EAEDA9308B}" sibTransId="{3E84FE07-6E57-42CF-8AD6-156E28053D0D}"/>
    <dgm:cxn modelId="{CAFD7CDE-BEE1-4D32-87D3-4D0B37F15A62}" srcId="{2E54F4A7-EF73-47CC-A03C-31D680FEBA65}" destId="{B23C2A4E-D1B8-4A56-8E27-9D56F287CF24}" srcOrd="4" destOrd="0" parTransId="{77A40819-ACD4-4209-AA92-BD1EBFAB741F}" sibTransId="{CC874CC5-6326-47A8-B06F-EB41BA6FA05F}"/>
    <dgm:cxn modelId="{31A90A31-A319-477C-96D7-6DB39A6DF34C}" type="presParOf" srcId="{D76279C6-9C45-4C81-B32C-A8EB290FF3C3}" destId="{A2C1E066-52DF-4BAA-87F4-45CD41025D70}" srcOrd="0" destOrd="0" presId="urn:microsoft.com/office/officeart/2016/7/layout/LinearBlockProcessNumbered"/>
    <dgm:cxn modelId="{D8F0197F-03AB-4474-ADDB-B0127035DA80}" type="presParOf" srcId="{A2C1E066-52DF-4BAA-87F4-45CD41025D70}" destId="{D7F50AA0-D9BA-41D6-B4F2-F008A1457D62}" srcOrd="0" destOrd="0" presId="urn:microsoft.com/office/officeart/2016/7/layout/LinearBlockProcessNumbered"/>
    <dgm:cxn modelId="{633CC618-E962-41FF-9190-63B6DC234D02}" type="presParOf" srcId="{A2C1E066-52DF-4BAA-87F4-45CD41025D70}" destId="{81DBE9E0-9819-4A38-9570-8F15DD5784AD}" srcOrd="1" destOrd="0" presId="urn:microsoft.com/office/officeart/2016/7/layout/LinearBlockProcessNumbered"/>
    <dgm:cxn modelId="{BD52940C-4182-4FED-8E56-10551F6115CF}" type="presParOf" srcId="{A2C1E066-52DF-4BAA-87F4-45CD41025D70}" destId="{665D2E31-3437-4356-AF04-F0013AD746FA}" srcOrd="2" destOrd="0" presId="urn:microsoft.com/office/officeart/2016/7/layout/LinearBlockProcessNumbered"/>
    <dgm:cxn modelId="{A4C26B27-5ADE-4476-866F-3D40E20F3ABB}" type="presParOf" srcId="{D76279C6-9C45-4C81-B32C-A8EB290FF3C3}" destId="{65B2FE3D-55C2-4A5F-9FE4-37376BBEBEF9}" srcOrd="1" destOrd="0" presId="urn:microsoft.com/office/officeart/2016/7/layout/LinearBlockProcessNumbered"/>
    <dgm:cxn modelId="{75D7190F-E4AB-468B-9778-B10A1826BFF2}" type="presParOf" srcId="{D76279C6-9C45-4C81-B32C-A8EB290FF3C3}" destId="{0009D4AE-DDF7-4D3A-83FF-A92C8A927F86}" srcOrd="2" destOrd="0" presId="urn:microsoft.com/office/officeart/2016/7/layout/LinearBlockProcessNumbered"/>
    <dgm:cxn modelId="{AEEB654E-2328-46B2-82AD-4208602A71C9}" type="presParOf" srcId="{0009D4AE-DDF7-4D3A-83FF-A92C8A927F86}" destId="{BD9B766A-D729-4773-B643-456844254942}" srcOrd="0" destOrd="0" presId="urn:microsoft.com/office/officeart/2016/7/layout/LinearBlockProcessNumbered"/>
    <dgm:cxn modelId="{60DDE0E2-054B-45F8-ACB8-9E5EC8FAB345}" type="presParOf" srcId="{0009D4AE-DDF7-4D3A-83FF-A92C8A927F86}" destId="{FB4672F8-4A56-4212-8402-3946CF6D2065}" srcOrd="1" destOrd="0" presId="urn:microsoft.com/office/officeart/2016/7/layout/LinearBlockProcessNumbered"/>
    <dgm:cxn modelId="{47927F1F-CAEC-4F3D-90F7-2445921C4DA5}" type="presParOf" srcId="{0009D4AE-DDF7-4D3A-83FF-A92C8A927F86}" destId="{BAEBF2F5-45E4-4E38-9D4D-DE1E4FD8D1AF}" srcOrd="2" destOrd="0" presId="urn:microsoft.com/office/officeart/2016/7/layout/LinearBlockProcessNumbered"/>
    <dgm:cxn modelId="{F399BDAA-4098-4754-8E74-B0C704774469}" type="presParOf" srcId="{D76279C6-9C45-4C81-B32C-A8EB290FF3C3}" destId="{8A2142FC-C495-42A5-840F-8F73692B95CF}" srcOrd="3" destOrd="0" presId="urn:microsoft.com/office/officeart/2016/7/layout/LinearBlockProcessNumbered"/>
    <dgm:cxn modelId="{029CA6EB-FC36-44E0-85C5-CFAE456E267F}" type="presParOf" srcId="{D76279C6-9C45-4C81-B32C-A8EB290FF3C3}" destId="{AA668E13-510E-43F5-A1D0-2A48305E4D57}" srcOrd="4" destOrd="0" presId="urn:microsoft.com/office/officeart/2016/7/layout/LinearBlockProcessNumbered"/>
    <dgm:cxn modelId="{558F5DD5-9178-4E91-AB76-56C45EC99C1A}" type="presParOf" srcId="{AA668E13-510E-43F5-A1D0-2A48305E4D57}" destId="{3C76DE05-F95F-45DB-B575-485B5E2B3686}" srcOrd="0" destOrd="0" presId="urn:microsoft.com/office/officeart/2016/7/layout/LinearBlockProcessNumbered"/>
    <dgm:cxn modelId="{11975B73-30B8-4615-A903-7E5EA2365956}" type="presParOf" srcId="{AA668E13-510E-43F5-A1D0-2A48305E4D57}" destId="{D28C82C7-67C8-4A48-A912-59B92AF9F7BE}" srcOrd="1" destOrd="0" presId="urn:microsoft.com/office/officeart/2016/7/layout/LinearBlockProcessNumbered"/>
    <dgm:cxn modelId="{B2F65ADA-53EA-4629-9E32-7F212C985906}" type="presParOf" srcId="{AA668E13-510E-43F5-A1D0-2A48305E4D57}" destId="{29A1AACE-C277-4344-B6FB-F8446B1240BB}" srcOrd="2" destOrd="0" presId="urn:microsoft.com/office/officeart/2016/7/layout/LinearBlockProcessNumbered"/>
    <dgm:cxn modelId="{3EC0EF5E-8FF4-4223-B209-D6444424D373}" type="presParOf" srcId="{D76279C6-9C45-4C81-B32C-A8EB290FF3C3}" destId="{076C9EFF-DCA1-4DF6-9CFC-9281F61EF1A4}" srcOrd="5" destOrd="0" presId="urn:microsoft.com/office/officeart/2016/7/layout/LinearBlockProcessNumbered"/>
    <dgm:cxn modelId="{A8F43D79-B894-4F36-8C23-253B377C265B}" type="presParOf" srcId="{D76279C6-9C45-4C81-B32C-A8EB290FF3C3}" destId="{52172885-31A3-4800-9EB1-A0FE602D864A}" srcOrd="6" destOrd="0" presId="urn:microsoft.com/office/officeart/2016/7/layout/LinearBlockProcessNumbered"/>
    <dgm:cxn modelId="{D2FD5399-6191-44CF-9EAA-6A6DB9BA4C86}" type="presParOf" srcId="{52172885-31A3-4800-9EB1-A0FE602D864A}" destId="{68CC497A-740E-4C9B-985E-A83118982F43}" srcOrd="0" destOrd="0" presId="urn:microsoft.com/office/officeart/2016/7/layout/LinearBlockProcessNumbered"/>
    <dgm:cxn modelId="{4A8F3C99-8D46-4A25-9303-89047FACBF69}" type="presParOf" srcId="{52172885-31A3-4800-9EB1-A0FE602D864A}" destId="{59C68E7F-D242-4571-8BBB-F816BA517289}" srcOrd="1" destOrd="0" presId="urn:microsoft.com/office/officeart/2016/7/layout/LinearBlockProcessNumbered"/>
    <dgm:cxn modelId="{6F15AF25-360A-43CC-9917-181A9920FF08}" type="presParOf" srcId="{52172885-31A3-4800-9EB1-A0FE602D864A}" destId="{2CA36AD3-9654-4F01-871C-53BCF463CAC8}" srcOrd="2" destOrd="0" presId="urn:microsoft.com/office/officeart/2016/7/layout/LinearBlockProcessNumbered"/>
    <dgm:cxn modelId="{C6C2E906-CAFC-4EDD-9DA6-2E392755C1E7}" type="presParOf" srcId="{D76279C6-9C45-4C81-B32C-A8EB290FF3C3}" destId="{51FEDEE4-DE97-400E-AB8C-9EAD57A8BD73}" srcOrd="7" destOrd="0" presId="urn:microsoft.com/office/officeart/2016/7/layout/LinearBlockProcessNumbered"/>
    <dgm:cxn modelId="{BF5E8613-9D1B-422E-8EA4-FE56F2FBC5D2}" type="presParOf" srcId="{D76279C6-9C45-4C81-B32C-A8EB290FF3C3}" destId="{2B52ACC5-1B82-4E34-8180-4DBB0743A900}" srcOrd="8" destOrd="0" presId="urn:microsoft.com/office/officeart/2016/7/layout/LinearBlockProcessNumbered"/>
    <dgm:cxn modelId="{61EAF4F1-8C81-4D8A-85A2-84D6682548FC}" type="presParOf" srcId="{2B52ACC5-1B82-4E34-8180-4DBB0743A900}" destId="{BAAE20AA-7F61-483C-A0DD-3D5EBC56A26E}" srcOrd="0" destOrd="0" presId="urn:microsoft.com/office/officeart/2016/7/layout/LinearBlockProcessNumbered"/>
    <dgm:cxn modelId="{9A7023F6-1740-47AA-ABEF-B6586E385B87}" type="presParOf" srcId="{2B52ACC5-1B82-4E34-8180-4DBB0743A900}" destId="{5269AC09-2060-4F91-8F5B-A01650538073}" srcOrd="1" destOrd="0" presId="urn:microsoft.com/office/officeart/2016/7/layout/LinearBlockProcessNumbered"/>
    <dgm:cxn modelId="{B6AC6E67-ED5C-478A-A2D4-1C1C85A06358}" type="presParOf" srcId="{2B52ACC5-1B82-4E34-8180-4DBB0743A900}" destId="{C4B682AD-542E-4E77-A351-7E467F046DC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967DEF4-ED32-4205-80E6-41E0D16D4D22}"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13892C3F-6ECD-4A83-9686-D8423F4E3260}">
      <dgm:prSet/>
      <dgm:spPr/>
      <dgm:t>
        <a:bodyPr/>
        <a:lstStyle/>
        <a:p>
          <a:r>
            <a:rPr lang="en-GB"/>
            <a:t>Putting health on the agenda of policymakers in all sectors and at all levels </a:t>
          </a:r>
          <a:endParaRPr lang="en-US"/>
        </a:p>
      </dgm:t>
    </dgm:pt>
    <dgm:pt modelId="{202D58E1-8F6A-47F0-B853-0284E40528DE}" type="parTrans" cxnId="{50F1B309-A0FA-41F3-94B4-48378CBF79D0}">
      <dgm:prSet/>
      <dgm:spPr/>
      <dgm:t>
        <a:bodyPr/>
        <a:lstStyle/>
        <a:p>
          <a:endParaRPr lang="en-US"/>
        </a:p>
      </dgm:t>
    </dgm:pt>
    <dgm:pt modelId="{43EA86FE-CB3B-466C-982D-628F0DB44DEB}" type="sibTrans" cxnId="{50F1B309-A0FA-41F3-94B4-48378CBF79D0}">
      <dgm:prSet/>
      <dgm:spPr/>
      <dgm:t>
        <a:bodyPr/>
        <a:lstStyle/>
        <a:p>
          <a:endParaRPr lang="en-US"/>
        </a:p>
      </dgm:t>
    </dgm:pt>
    <dgm:pt modelId="{28B80CBF-8376-4590-9FB6-7955C98046E8}">
      <dgm:prSet/>
      <dgm:spPr/>
      <dgm:t>
        <a:bodyPr/>
        <a:lstStyle/>
        <a:p>
          <a:r>
            <a:rPr lang="en-GB"/>
            <a:t>Aim is to make it easier for people to make healthy choices </a:t>
          </a:r>
          <a:endParaRPr lang="en-US"/>
        </a:p>
      </dgm:t>
    </dgm:pt>
    <dgm:pt modelId="{06620A44-9F1D-4F4E-B618-50141B1258B7}" type="parTrans" cxnId="{AFE754A5-C223-4B76-95AD-E78C39507A90}">
      <dgm:prSet/>
      <dgm:spPr/>
      <dgm:t>
        <a:bodyPr/>
        <a:lstStyle/>
        <a:p>
          <a:endParaRPr lang="en-US"/>
        </a:p>
      </dgm:t>
    </dgm:pt>
    <dgm:pt modelId="{AD054592-671E-4A50-854D-15379374BDA7}" type="sibTrans" cxnId="{AFE754A5-C223-4B76-95AD-E78C39507A90}">
      <dgm:prSet/>
      <dgm:spPr/>
      <dgm:t>
        <a:bodyPr/>
        <a:lstStyle/>
        <a:p>
          <a:endParaRPr lang="en-US"/>
        </a:p>
      </dgm:t>
    </dgm:pt>
    <dgm:pt modelId="{3A46E5B8-31BD-4F5D-B2B1-08F13ED590E7}">
      <dgm:prSet/>
      <dgm:spPr/>
      <dgm:t>
        <a:bodyPr/>
        <a:lstStyle/>
        <a:p>
          <a:r>
            <a:rPr lang="en-GB"/>
            <a:t>Example: food labelling, sugar tax</a:t>
          </a:r>
          <a:endParaRPr lang="en-US"/>
        </a:p>
      </dgm:t>
    </dgm:pt>
    <dgm:pt modelId="{CC39A935-CA85-47E0-9118-95D58B152E37}" type="parTrans" cxnId="{176BF46E-27FE-445A-A951-2D9F8BFE3472}">
      <dgm:prSet/>
      <dgm:spPr/>
      <dgm:t>
        <a:bodyPr/>
        <a:lstStyle/>
        <a:p>
          <a:endParaRPr lang="en-US"/>
        </a:p>
      </dgm:t>
    </dgm:pt>
    <dgm:pt modelId="{89437C07-BC42-4D2E-B8C1-19070E9937C5}" type="sibTrans" cxnId="{176BF46E-27FE-445A-A951-2D9F8BFE3472}">
      <dgm:prSet/>
      <dgm:spPr/>
      <dgm:t>
        <a:bodyPr/>
        <a:lstStyle/>
        <a:p>
          <a:endParaRPr lang="en-US"/>
        </a:p>
      </dgm:t>
    </dgm:pt>
    <dgm:pt modelId="{4586BDB6-3F42-441F-AF64-C3271E4B68DE}">
      <dgm:prSet/>
      <dgm:spPr/>
      <dgm:t>
        <a:bodyPr/>
        <a:lstStyle/>
        <a:p>
          <a:r>
            <a:rPr lang="en-GB" b="1"/>
            <a:t>Can you think of other healthy public policies? </a:t>
          </a:r>
          <a:endParaRPr lang="en-US"/>
        </a:p>
      </dgm:t>
    </dgm:pt>
    <dgm:pt modelId="{1C9C3F30-8871-4A52-A4A4-06F945A591B7}" type="parTrans" cxnId="{4330054F-1407-4D11-BB88-BA80D4E787C1}">
      <dgm:prSet/>
      <dgm:spPr/>
      <dgm:t>
        <a:bodyPr/>
        <a:lstStyle/>
        <a:p>
          <a:endParaRPr lang="en-US"/>
        </a:p>
      </dgm:t>
    </dgm:pt>
    <dgm:pt modelId="{EF859834-F972-4C02-B91B-2621E4FEC069}" type="sibTrans" cxnId="{4330054F-1407-4D11-BB88-BA80D4E787C1}">
      <dgm:prSet/>
      <dgm:spPr/>
      <dgm:t>
        <a:bodyPr/>
        <a:lstStyle/>
        <a:p>
          <a:endParaRPr lang="en-US"/>
        </a:p>
      </dgm:t>
    </dgm:pt>
    <dgm:pt modelId="{ED222DAF-D91C-4FA3-92B3-7230A875BA25}" type="pres">
      <dgm:prSet presAssocID="{0967DEF4-ED32-4205-80E6-41E0D16D4D22}" presName="linear" presStyleCnt="0">
        <dgm:presLayoutVars>
          <dgm:dir/>
          <dgm:animLvl val="lvl"/>
          <dgm:resizeHandles val="exact"/>
        </dgm:presLayoutVars>
      </dgm:prSet>
      <dgm:spPr/>
    </dgm:pt>
    <dgm:pt modelId="{7AAAC581-B21B-46A4-BF29-F1511527EC94}" type="pres">
      <dgm:prSet presAssocID="{13892C3F-6ECD-4A83-9686-D8423F4E3260}" presName="parentLin" presStyleCnt="0"/>
      <dgm:spPr/>
    </dgm:pt>
    <dgm:pt modelId="{EF452AD3-2C71-4742-AB0D-EA8429A57E46}" type="pres">
      <dgm:prSet presAssocID="{13892C3F-6ECD-4A83-9686-D8423F4E3260}" presName="parentLeftMargin" presStyleLbl="node1" presStyleIdx="0" presStyleCnt="4"/>
      <dgm:spPr/>
    </dgm:pt>
    <dgm:pt modelId="{C027785A-4AFD-443F-9111-44A55F2F8C94}" type="pres">
      <dgm:prSet presAssocID="{13892C3F-6ECD-4A83-9686-D8423F4E3260}" presName="parentText" presStyleLbl="node1" presStyleIdx="0" presStyleCnt="4">
        <dgm:presLayoutVars>
          <dgm:chMax val="0"/>
          <dgm:bulletEnabled val="1"/>
        </dgm:presLayoutVars>
      </dgm:prSet>
      <dgm:spPr/>
    </dgm:pt>
    <dgm:pt modelId="{55F53684-26AA-401E-A393-61C9880F705D}" type="pres">
      <dgm:prSet presAssocID="{13892C3F-6ECD-4A83-9686-D8423F4E3260}" presName="negativeSpace" presStyleCnt="0"/>
      <dgm:spPr/>
    </dgm:pt>
    <dgm:pt modelId="{95B78BFD-8E1F-4114-88D5-642D181B98E1}" type="pres">
      <dgm:prSet presAssocID="{13892C3F-6ECD-4A83-9686-D8423F4E3260}" presName="childText" presStyleLbl="conFgAcc1" presStyleIdx="0" presStyleCnt="4">
        <dgm:presLayoutVars>
          <dgm:bulletEnabled val="1"/>
        </dgm:presLayoutVars>
      </dgm:prSet>
      <dgm:spPr/>
    </dgm:pt>
    <dgm:pt modelId="{753296D0-B6BA-4310-A8A0-862216E0F699}" type="pres">
      <dgm:prSet presAssocID="{43EA86FE-CB3B-466C-982D-628F0DB44DEB}" presName="spaceBetweenRectangles" presStyleCnt="0"/>
      <dgm:spPr/>
    </dgm:pt>
    <dgm:pt modelId="{EA15860A-A2E2-4BF7-9CDE-EC159F3A1DB8}" type="pres">
      <dgm:prSet presAssocID="{28B80CBF-8376-4590-9FB6-7955C98046E8}" presName="parentLin" presStyleCnt="0"/>
      <dgm:spPr/>
    </dgm:pt>
    <dgm:pt modelId="{DE15F797-8294-4E82-92E5-C8625E443534}" type="pres">
      <dgm:prSet presAssocID="{28B80CBF-8376-4590-9FB6-7955C98046E8}" presName="parentLeftMargin" presStyleLbl="node1" presStyleIdx="0" presStyleCnt="4"/>
      <dgm:spPr/>
    </dgm:pt>
    <dgm:pt modelId="{679139F6-D3B4-497E-B625-B36831A5BFF1}" type="pres">
      <dgm:prSet presAssocID="{28B80CBF-8376-4590-9FB6-7955C98046E8}" presName="parentText" presStyleLbl="node1" presStyleIdx="1" presStyleCnt="4">
        <dgm:presLayoutVars>
          <dgm:chMax val="0"/>
          <dgm:bulletEnabled val="1"/>
        </dgm:presLayoutVars>
      </dgm:prSet>
      <dgm:spPr/>
    </dgm:pt>
    <dgm:pt modelId="{16A9674C-35C9-493C-9353-1B07BB511410}" type="pres">
      <dgm:prSet presAssocID="{28B80CBF-8376-4590-9FB6-7955C98046E8}" presName="negativeSpace" presStyleCnt="0"/>
      <dgm:spPr/>
    </dgm:pt>
    <dgm:pt modelId="{53C94A99-1851-414F-8767-4AF5CC256A52}" type="pres">
      <dgm:prSet presAssocID="{28B80CBF-8376-4590-9FB6-7955C98046E8}" presName="childText" presStyleLbl="conFgAcc1" presStyleIdx="1" presStyleCnt="4">
        <dgm:presLayoutVars>
          <dgm:bulletEnabled val="1"/>
        </dgm:presLayoutVars>
      </dgm:prSet>
      <dgm:spPr/>
    </dgm:pt>
    <dgm:pt modelId="{885C9611-0FD9-4293-9D32-7D4EE7C38452}" type="pres">
      <dgm:prSet presAssocID="{AD054592-671E-4A50-854D-15379374BDA7}" presName="spaceBetweenRectangles" presStyleCnt="0"/>
      <dgm:spPr/>
    </dgm:pt>
    <dgm:pt modelId="{FA68BC93-61DC-4612-8B4A-DEEC89CE4B0A}" type="pres">
      <dgm:prSet presAssocID="{3A46E5B8-31BD-4F5D-B2B1-08F13ED590E7}" presName="parentLin" presStyleCnt="0"/>
      <dgm:spPr/>
    </dgm:pt>
    <dgm:pt modelId="{EAD03079-A272-4789-94E8-F4731E31E676}" type="pres">
      <dgm:prSet presAssocID="{3A46E5B8-31BD-4F5D-B2B1-08F13ED590E7}" presName="parentLeftMargin" presStyleLbl="node1" presStyleIdx="1" presStyleCnt="4"/>
      <dgm:spPr/>
    </dgm:pt>
    <dgm:pt modelId="{0F98758C-27AE-41D7-8F03-27507023BD02}" type="pres">
      <dgm:prSet presAssocID="{3A46E5B8-31BD-4F5D-B2B1-08F13ED590E7}" presName="parentText" presStyleLbl="node1" presStyleIdx="2" presStyleCnt="4">
        <dgm:presLayoutVars>
          <dgm:chMax val="0"/>
          <dgm:bulletEnabled val="1"/>
        </dgm:presLayoutVars>
      </dgm:prSet>
      <dgm:spPr/>
    </dgm:pt>
    <dgm:pt modelId="{BD95ECF3-D33D-4151-BEDB-D2845F23BC76}" type="pres">
      <dgm:prSet presAssocID="{3A46E5B8-31BD-4F5D-B2B1-08F13ED590E7}" presName="negativeSpace" presStyleCnt="0"/>
      <dgm:spPr/>
    </dgm:pt>
    <dgm:pt modelId="{66457653-DA6E-4C31-AB50-21B9BFB155CC}" type="pres">
      <dgm:prSet presAssocID="{3A46E5B8-31BD-4F5D-B2B1-08F13ED590E7}" presName="childText" presStyleLbl="conFgAcc1" presStyleIdx="2" presStyleCnt="4">
        <dgm:presLayoutVars>
          <dgm:bulletEnabled val="1"/>
        </dgm:presLayoutVars>
      </dgm:prSet>
      <dgm:spPr/>
    </dgm:pt>
    <dgm:pt modelId="{A353F92C-8CA6-4D49-B92C-2274342C8AFC}" type="pres">
      <dgm:prSet presAssocID="{89437C07-BC42-4D2E-B8C1-19070E9937C5}" presName="spaceBetweenRectangles" presStyleCnt="0"/>
      <dgm:spPr/>
    </dgm:pt>
    <dgm:pt modelId="{A1AA3DF9-186B-45CF-AF14-6BD1A393F981}" type="pres">
      <dgm:prSet presAssocID="{4586BDB6-3F42-441F-AF64-C3271E4B68DE}" presName="parentLin" presStyleCnt="0"/>
      <dgm:spPr/>
    </dgm:pt>
    <dgm:pt modelId="{B5214B93-2639-417A-A1A3-68FC4021EECB}" type="pres">
      <dgm:prSet presAssocID="{4586BDB6-3F42-441F-AF64-C3271E4B68DE}" presName="parentLeftMargin" presStyleLbl="node1" presStyleIdx="2" presStyleCnt="4"/>
      <dgm:spPr/>
    </dgm:pt>
    <dgm:pt modelId="{0F87545F-9F8A-4A56-9577-E93BB7E0BE55}" type="pres">
      <dgm:prSet presAssocID="{4586BDB6-3F42-441F-AF64-C3271E4B68DE}" presName="parentText" presStyleLbl="node1" presStyleIdx="3" presStyleCnt="4">
        <dgm:presLayoutVars>
          <dgm:chMax val="0"/>
          <dgm:bulletEnabled val="1"/>
        </dgm:presLayoutVars>
      </dgm:prSet>
      <dgm:spPr/>
    </dgm:pt>
    <dgm:pt modelId="{43324484-5DCB-486F-93E7-030E7A1B8D49}" type="pres">
      <dgm:prSet presAssocID="{4586BDB6-3F42-441F-AF64-C3271E4B68DE}" presName="negativeSpace" presStyleCnt="0"/>
      <dgm:spPr/>
    </dgm:pt>
    <dgm:pt modelId="{19F90233-1838-4B21-8338-D561DA944C4D}" type="pres">
      <dgm:prSet presAssocID="{4586BDB6-3F42-441F-AF64-C3271E4B68DE}" presName="childText" presStyleLbl="conFgAcc1" presStyleIdx="3" presStyleCnt="4">
        <dgm:presLayoutVars>
          <dgm:bulletEnabled val="1"/>
        </dgm:presLayoutVars>
      </dgm:prSet>
      <dgm:spPr/>
    </dgm:pt>
  </dgm:ptLst>
  <dgm:cxnLst>
    <dgm:cxn modelId="{50F1B309-A0FA-41F3-94B4-48378CBF79D0}" srcId="{0967DEF4-ED32-4205-80E6-41E0D16D4D22}" destId="{13892C3F-6ECD-4A83-9686-D8423F4E3260}" srcOrd="0" destOrd="0" parTransId="{202D58E1-8F6A-47F0-B853-0284E40528DE}" sibTransId="{43EA86FE-CB3B-466C-982D-628F0DB44DEB}"/>
    <dgm:cxn modelId="{B6291A42-E906-4DE8-B1B6-FB83E05CBDF6}" type="presOf" srcId="{0967DEF4-ED32-4205-80E6-41E0D16D4D22}" destId="{ED222DAF-D91C-4FA3-92B3-7230A875BA25}" srcOrd="0" destOrd="0" presId="urn:microsoft.com/office/officeart/2005/8/layout/list1"/>
    <dgm:cxn modelId="{038A1A4E-069A-4FE2-8781-8584E9AA20DB}" type="presOf" srcId="{3A46E5B8-31BD-4F5D-B2B1-08F13ED590E7}" destId="{EAD03079-A272-4789-94E8-F4731E31E676}" srcOrd="0" destOrd="0" presId="urn:microsoft.com/office/officeart/2005/8/layout/list1"/>
    <dgm:cxn modelId="{176BF46E-27FE-445A-A951-2D9F8BFE3472}" srcId="{0967DEF4-ED32-4205-80E6-41E0D16D4D22}" destId="{3A46E5B8-31BD-4F5D-B2B1-08F13ED590E7}" srcOrd="2" destOrd="0" parTransId="{CC39A935-CA85-47E0-9118-95D58B152E37}" sibTransId="{89437C07-BC42-4D2E-B8C1-19070E9937C5}"/>
    <dgm:cxn modelId="{4330054F-1407-4D11-BB88-BA80D4E787C1}" srcId="{0967DEF4-ED32-4205-80E6-41E0D16D4D22}" destId="{4586BDB6-3F42-441F-AF64-C3271E4B68DE}" srcOrd="3" destOrd="0" parTransId="{1C9C3F30-8871-4A52-A4A4-06F945A591B7}" sibTransId="{EF859834-F972-4C02-B91B-2621E4FEC069}"/>
    <dgm:cxn modelId="{DB6E6A54-2CF7-4047-AA43-FF3AAD0D59EA}" type="presOf" srcId="{3A46E5B8-31BD-4F5D-B2B1-08F13ED590E7}" destId="{0F98758C-27AE-41D7-8F03-27507023BD02}" srcOrd="1" destOrd="0" presId="urn:microsoft.com/office/officeart/2005/8/layout/list1"/>
    <dgm:cxn modelId="{F38C3E7E-FA5A-4082-872A-B383112420B3}" type="presOf" srcId="{13892C3F-6ECD-4A83-9686-D8423F4E3260}" destId="{C027785A-4AFD-443F-9111-44A55F2F8C94}" srcOrd="1" destOrd="0" presId="urn:microsoft.com/office/officeart/2005/8/layout/list1"/>
    <dgm:cxn modelId="{81FD05A2-3D17-4C91-8011-08FE2E7DB326}" type="presOf" srcId="{4586BDB6-3F42-441F-AF64-C3271E4B68DE}" destId="{0F87545F-9F8A-4A56-9577-E93BB7E0BE55}" srcOrd="1" destOrd="0" presId="urn:microsoft.com/office/officeart/2005/8/layout/list1"/>
    <dgm:cxn modelId="{AFE754A5-C223-4B76-95AD-E78C39507A90}" srcId="{0967DEF4-ED32-4205-80E6-41E0D16D4D22}" destId="{28B80CBF-8376-4590-9FB6-7955C98046E8}" srcOrd="1" destOrd="0" parTransId="{06620A44-9F1D-4F4E-B618-50141B1258B7}" sibTransId="{AD054592-671E-4A50-854D-15379374BDA7}"/>
    <dgm:cxn modelId="{DD584AA7-0370-4A24-9149-C8709890D9CC}" type="presOf" srcId="{4586BDB6-3F42-441F-AF64-C3271E4B68DE}" destId="{B5214B93-2639-417A-A1A3-68FC4021EECB}" srcOrd="0" destOrd="0" presId="urn:microsoft.com/office/officeart/2005/8/layout/list1"/>
    <dgm:cxn modelId="{3C685CBB-4119-4D20-B1AF-42C78BAAD0D1}" type="presOf" srcId="{28B80CBF-8376-4590-9FB6-7955C98046E8}" destId="{DE15F797-8294-4E82-92E5-C8625E443534}" srcOrd="0" destOrd="0" presId="urn:microsoft.com/office/officeart/2005/8/layout/list1"/>
    <dgm:cxn modelId="{62BD63D7-9D06-4622-A28C-1F7C9DA6FEAD}" type="presOf" srcId="{13892C3F-6ECD-4A83-9686-D8423F4E3260}" destId="{EF452AD3-2C71-4742-AB0D-EA8429A57E46}" srcOrd="0" destOrd="0" presId="urn:microsoft.com/office/officeart/2005/8/layout/list1"/>
    <dgm:cxn modelId="{75A619E0-E203-4050-83F8-BB24C5EA45EA}" type="presOf" srcId="{28B80CBF-8376-4590-9FB6-7955C98046E8}" destId="{679139F6-D3B4-497E-B625-B36831A5BFF1}" srcOrd="1" destOrd="0" presId="urn:microsoft.com/office/officeart/2005/8/layout/list1"/>
    <dgm:cxn modelId="{53F89EB0-120E-4DFC-995D-D1C250E1E02F}" type="presParOf" srcId="{ED222DAF-D91C-4FA3-92B3-7230A875BA25}" destId="{7AAAC581-B21B-46A4-BF29-F1511527EC94}" srcOrd="0" destOrd="0" presId="urn:microsoft.com/office/officeart/2005/8/layout/list1"/>
    <dgm:cxn modelId="{E2A0D2D9-B90C-452D-9122-EDAFED09DF78}" type="presParOf" srcId="{7AAAC581-B21B-46A4-BF29-F1511527EC94}" destId="{EF452AD3-2C71-4742-AB0D-EA8429A57E46}" srcOrd="0" destOrd="0" presId="urn:microsoft.com/office/officeart/2005/8/layout/list1"/>
    <dgm:cxn modelId="{A33664E7-4815-4DCC-83FC-4AAC9116BF6C}" type="presParOf" srcId="{7AAAC581-B21B-46A4-BF29-F1511527EC94}" destId="{C027785A-4AFD-443F-9111-44A55F2F8C94}" srcOrd="1" destOrd="0" presId="urn:microsoft.com/office/officeart/2005/8/layout/list1"/>
    <dgm:cxn modelId="{119741E5-3750-4017-8E2B-59C561484363}" type="presParOf" srcId="{ED222DAF-D91C-4FA3-92B3-7230A875BA25}" destId="{55F53684-26AA-401E-A393-61C9880F705D}" srcOrd="1" destOrd="0" presId="urn:microsoft.com/office/officeart/2005/8/layout/list1"/>
    <dgm:cxn modelId="{0C016D16-7450-44F0-80B7-699CDBB4D414}" type="presParOf" srcId="{ED222DAF-D91C-4FA3-92B3-7230A875BA25}" destId="{95B78BFD-8E1F-4114-88D5-642D181B98E1}" srcOrd="2" destOrd="0" presId="urn:microsoft.com/office/officeart/2005/8/layout/list1"/>
    <dgm:cxn modelId="{64728DF7-BF92-4E6A-A943-7DEEC9EB7742}" type="presParOf" srcId="{ED222DAF-D91C-4FA3-92B3-7230A875BA25}" destId="{753296D0-B6BA-4310-A8A0-862216E0F699}" srcOrd="3" destOrd="0" presId="urn:microsoft.com/office/officeart/2005/8/layout/list1"/>
    <dgm:cxn modelId="{C2DB7AE8-68EE-4920-8A0E-B7EF38E0108C}" type="presParOf" srcId="{ED222DAF-D91C-4FA3-92B3-7230A875BA25}" destId="{EA15860A-A2E2-4BF7-9CDE-EC159F3A1DB8}" srcOrd="4" destOrd="0" presId="urn:microsoft.com/office/officeart/2005/8/layout/list1"/>
    <dgm:cxn modelId="{1A592683-2DF2-4016-A3F3-9EB58FC8420B}" type="presParOf" srcId="{EA15860A-A2E2-4BF7-9CDE-EC159F3A1DB8}" destId="{DE15F797-8294-4E82-92E5-C8625E443534}" srcOrd="0" destOrd="0" presId="urn:microsoft.com/office/officeart/2005/8/layout/list1"/>
    <dgm:cxn modelId="{1B5206E3-3D66-4E9A-8854-7F8159E148FD}" type="presParOf" srcId="{EA15860A-A2E2-4BF7-9CDE-EC159F3A1DB8}" destId="{679139F6-D3B4-497E-B625-B36831A5BFF1}" srcOrd="1" destOrd="0" presId="urn:microsoft.com/office/officeart/2005/8/layout/list1"/>
    <dgm:cxn modelId="{F426241D-00C3-40D4-99C6-B712A3B1A71A}" type="presParOf" srcId="{ED222DAF-D91C-4FA3-92B3-7230A875BA25}" destId="{16A9674C-35C9-493C-9353-1B07BB511410}" srcOrd="5" destOrd="0" presId="urn:microsoft.com/office/officeart/2005/8/layout/list1"/>
    <dgm:cxn modelId="{CD138A23-7DD7-4927-8E52-9FE51A3BAE10}" type="presParOf" srcId="{ED222DAF-D91C-4FA3-92B3-7230A875BA25}" destId="{53C94A99-1851-414F-8767-4AF5CC256A52}" srcOrd="6" destOrd="0" presId="urn:microsoft.com/office/officeart/2005/8/layout/list1"/>
    <dgm:cxn modelId="{73078666-6630-4641-9C11-8E7F54E2FFC4}" type="presParOf" srcId="{ED222DAF-D91C-4FA3-92B3-7230A875BA25}" destId="{885C9611-0FD9-4293-9D32-7D4EE7C38452}" srcOrd="7" destOrd="0" presId="urn:microsoft.com/office/officeart/2005/8/layout/list1"/>
    <dgm:cxn modelId="{D2FC66BA-E4B6-4CF9-ACFD-1CC1864F11FA}" type="presParOf" srcId="{ED222DAF-D91C-4FA3-92B3-7230A875BA25}" destId="{FA68BC93-61DC-4612-8B4A-DEEC89CE4B0A}" srcOrd="8" destOrd="0" presId="urn:microsoft.com/office/officeart/2005/8/layout/list1"/>
    <dgm:cxn modelId="{D384AF8E-737D-444F-9C3D-8E480673BAF3}" type="presParOf" srcId="{FA68BC93-61DC-4612-8B4A-DEEC89CE4B0A}" destId="{EAD03079-A272-4789-94E8-F4731E31E676}" srcOrd="0" destOrd="0" presId="urn:microsoft.com/office/officeart/2005/8/layout/list1"/>
    <dgm:cxn modelId="{1080CF2A-DAAD-4B42-BBB6-782CB7D76D63}" type="presParOf" srcId="{FA68BC93-61DC-4612-8B4A-DEEC89CE4B0A}" destId="{0F98758C-27AE-41D7-8F03-27507023BD02}" srcOrd="1" destOrd="0" presId="urn:microsoft.com/office/officeart/2005/8/layout/list1"/>
    <dgm:cxn modelId="{5BD12ACC-DACA-4BF7-9447-48881982988F}" type="presParOf" srcId="{ED222DAF-D91C-4FA3-92B3-7230A875BA25}" destId="{BD95ECF3-D33D-4151-BEDB-D2845F23BC76}" srcOrd="9" destOrd="0" presId="urn:microsoft.com/office/officeart/2005/8/layout/list1"/>
    <dgm:cxn modelId="{3275EB12-2AE0-4BE4-A71C-6B0F3A6F712E}" type="presParOf" srcId="{ED222DAF-D91C-4FA3-92B3-7230A875BA25}" destId="{66457653-DA6E-4C31-AB50-21B9BFB155CC}" srcOrd="10" destOrd="0" presId="urn:microsoft.com/office/officeart/2005/8/layout/list1"/>
    <dgm:cxn modelId="{6834356A-D220-4906-AEA0-EAC4FDE5DF36}" type="presParOf" srcId="{ED222DAF-D91C-4FA3-92B3-7230A875BA25}" destId="{A353F92C-8CA6-4D49-B92C-2274342C8AFC}" srcOrd="11" destOrd="0" presId="urn:microsoft.com/office/officeart/2005/8/layout/list1"/>
    <dgm:cxn modelId="{F6B5FC0A-B6B9-4C50-927F-01C5EF7C04DB}" type="presParOf" srcId="{ED222DAF-D91C-4FA3-92B3-7230A875BA25}" destId="{A1AA3DF9-186B-45CF-AF14-6BD1A393F981}" srcOrd="12" destOrd="0" presId="urn:microsoft.com/office/officeart/2005/8/layout/list1"/>
    <dgm:cxn modelId="{B41CB5B1-C935-4097-99EE-BADE3BA7B23B}" type="presParOf" srcId="{A1AA3DF9-186B-45CF-AF14-6BD1A393F981}" destId="{B5214B93-2639-417A-A1A3-68FC4021EECB}" srcOrd="0" destOrd="0" presId="urn:microsoft.com/office/officeart/2005/8/layout/list1"/>
    <dgm:cxn modelId="{01F43154-24E4-47EC-AA00-B4E66D4C4E88}" type="presParOf" srcId="{A1AA3DF9-186B-45CF-AF14-6BD1A393F981}" destId="{0F87545F-9F8A-4A56-9577-E93BB7E0BE55}" srcOrd="1" destOrd="0" presId="urn:microsoft.com/office/officeart/2005/8/layout/list1"/>
    <dgm:cxn modelId="{B2433E35-8522-4E64-B56B-1BA11EBB822B}" type="presParOf" srcId="{ED222DAF-D91C-4FA3-92B3-7230A875BA25}" destId="{43324484-5DCB-486F-93E7-030E7A1B8D49}" srcOrd="13" destOrd="0" presId="urn:microsoft.com/office/officeart/2005/8/layout/list1"/>
    <dgm:cxn modelId="{5B41EFC9-0AC6-4E87-8016-A5BB7818C75F}" type="presParOf" srcId="{ED222DAF-D91C-4FA3-92B3-7230A875BA25}" destId="{19F90233-1838-4B21-8338-D561DA944C4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3031E6B-C2E2-47B4-B04F-C258B52B68A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F0E0931-C11C-4E42-99AA-846A21681BB0}">
      <dgm:prSet/>
      <dgm:spPr/>
      <dgm:t>
        <a:bodyPr/>
        <a:lstStyle/>
        <a:p>
          <a:r>
            <a:rPr lang="en-US"/>
            <a:t>Based on the understanding that there is a link between people, the environment and health (live, work and leisure)</a:t>
          </a:r>
        </a:p>
      </dgm:t>
    </dgm:pt>
    <dgm:pt modelId="{634F4D61-118B-4056-8B68-65E875C91704}" type="parTrans" cxnId="{054AA3D5-D479-4ED5-AD33-19BF62455315}">
      <dgm:prSet/>
      <dgm:spPr/>
      <dgm:t>
        <a:bodyPr/>
        <a:lstStyle/>
        <a:p>
          <a:endParaRPr lang="en-US"/>
        </a:p>
      </dgm:t>
    </dgm:pt>
    <dgm:pt modelId="{B32D86F8-467F-4C33-B3E7-F74E69995EE7}" type="sibTrans" cxnId="{054AA3D5-D479-4ED5-AD33-19BF62455315}">
      <dgm:prSet/>
      <dgm:spPr/>
      <dgm:t>
        <a:bodyPr/>
        <a:lstStyle/>
        <a:p>
          <a:endParaRPr lang="en-US"/>
        </a:p>
      </dgm:t>
    </dgm:pt>
    <dgm:pt modelId="{C174EF0F-0298-4B46-B36D-96EEB45955DD}">
      <dgm:prSet/>
      <dgm:spPr/>
      <dgm:t>
        <a:bodyPr/>
        <a:lstStyle/>
        <a:p>
          <a:r>
            <a:rPr lang="en-US"/>
            <a:t>Aim is for health promotion to create a living and working environment that is safe, stimulating and enjoyable </a:t>
          </a:r>
        </a:p>
      </dgm:t>
    </dgm:pt>
    <dgm:pt modelId="{352C2E96-63C3-4862-85CF-281E70C37540}" type="parTrans" cxnId="{A9350444-75BD-452F-99DC-F621CB4A90C6}">
      <dgm:prSet/>
      <dgm:spPr/>
      <dgm:t>
        <a:bodyPr/>
        <a:lstStyle/>
        <a:p>
          <a:endParaRPr lang="en-US"/>
        </a:p>
      </dgm:t>
    </dgm:pt>
    <dgm:pt modelId="{7AE2CC8E-15CF-420F-9A0C-FAF96E4CEC86}" type="sibTrans" cxnId="{A9350444-75BD-452F-99DC-F621CB4A90C6}">
      <dgm:prSet/>
      <dgm:spPr/>
      <dgm:t>
        <a:bodyPr/>
        <a:lstStyle/>
        <a:p>
          <a:endParaRPr lang="en-US"/>
        </a:p>
      </dgm:t>
    </dgm:pt>
    <dgm:pt modelId="{B2BD2826-088C-46E0-A28F-78969494A85A}">
      <dgm:prSet/>
      <dgm:spPr/>
      <dgm:t>
        <a:bodyPr/>
        <a:lstStyle/>
        <a:p>
          <a:r>
            <a:rPr lang="en-US"/>
            <a:t>For example: healthy school lunches</a:t>
          </a:r>
        </a:p>
      </dgm:t>
    </dgm:pt>
    <dgm:pt modelId="{D21E2492-7DA3-41C4-914B-B9196579380D}" type="parTrans" cxnId="{D72AFB97-8E90-421F-A3B3-F39916CA0F5D}">
      <dgm:prSet/>
      <dgm:spPr/>
      <dgm:t>
        <a:bodyPr/>
        <a:lstStyle/>
        <a:p>
          <a:endParaRPr lang="en-US"/>
        </a:p>
      </dgm:t>
    </dgm:pt>
    <dgm:pt modelId="{2C0E8C37-23C3-4D56-8231-A973A3D67ADB}" type="sibTrans" cxnId="{D72AFB97-8E90-421F-A3B3-F39916CA0F5D}">
      <dgm:prSet/>
      <dgm:spPr/>
      <dgm:t>
        <a:bodyPr/>
        <a:lstStyle/>
        <a:p>
          <a:endParaRPr lang="en-US"/>
        </a:p>
      </dgm:t>
    </dgm:pt>
    <dgm:pt modelId="{D9353FA3-D017-4EBE-9DA5-C4D6AC3D11FB}" type="pres">
      <dgm:prSet presAssocID="{43031E6B-C2E2-47B4-B04F-C258B52B68AF}" presName="hierChild1" presStyleCnt="0">
        <dgm:presLayoutVars>
          <dgm:chPref val="1"/>
          <dgm:dir/>
          <dgm:animOne val="branch"/>
          <dgm:animLvl val="lvl"/>
          <dgm:resizeHandles/>
        </dgm:presLayoutVars>
      </dgm:prSet>
      <dgm:spPr/>
    </dgm:pt>
    <dgm:pt modelId="{2CF51097-DCD8-4FC2-AF0D-19D7AD61944C}" type="pres">
      <dgm:prSet presAssocID="{4F0E0931-C11C-4E42-99AA-846A21681BB0}" presName="hierRoot1" presStyleCnt="0"/>
      <dgm:spPr/>
    </dgm:pt>
    <dgm:pt modelId="{457312A2-C0B3-4E63-B793-74C7AC2D4B57}" type="pres">
      <dgm:prSet presAssocID="{4F0E0931-C11C-4E42-99AA-846A21681BB0}" presName="composite" presStyleCnt="0"/>
      <dgm:spPr/>
    </dgm:pt>
    <dgm:pt modelId="{F6F07724-8F80-4405-94DF-1856EB0D4096}" type="pres">
      <dgm:prSet presAssocID="{4F0E0931-C11C-4E42-99AA-846A21681BB0}" presName="background" presStyleLbl="node0" presStyleIdx="0" presStyleCnt="3"/>
      <dgm:spPr/>
    </dgm:pt>
    <dgm:pt modelId="{BE858459-5D3F-4C2B-B834-CF02680D4BAE}" type="pres">
      <dgm:prSet presAssocID="{4F0E0931-C11C-4E42-99AA-846A21681BB0}" presName="text" presStyleLbl="fgAcc0" presStyleIdx="0" presStyleCnt="3">
        <dgm:presLayoutVars>
          <dgm:chPref val="3"/>
        </dgm:presLayoutVars>
      </dgm:prSet>
      <dgm:spPr/>
    </dgm:pt>
    <dgm:pt modelId="{06E9A9E5-5C27-458E-8F48-CC9B4A45005B}" type="pres">
      <dgm:prSet presAssocID="{4F0E0931-C11C-4E42-99AA-846A21681BB0}" presName="hierChild2" presStyleCnt="0"/>
      <dgm:spPr/>
    </dgm:pt>
    <dgm:pt modelId="{16B6F0CC-FE94-4B6B-9625-B20D0E1D19CA}" type="pres">
      <dgm:prSet presAssocID="{C174EF0F-0298-4B46-B36D-96EEB45955DD}" presName="hierRoot1" presStyleCnt="0"/>
      <dgm:spPr/>
    </dgm:pt>
    <dgm:pt modelId="{AAF72074-F3C4-48AE-9AC0-9CEB37B59AF4}" type="pres">
      <dgm:prSet presAssocID="{C174EF0F-0298-4B46-B36D-96EEB45955DD}" presName="composite" presStyleCnt="0"/>
      <dgm:spPr/>
    </dgm:pt>
    <dgm:pt modelId="{E9D02B76-51DF-47E2-99FE-64113FE93123}" type="pres">
      <dgm:prSet presAssocID="{C174EF0F-0298-4B46-B36D-96EEB45955DD}" presName="background" presStyleLbl="node0" presStyleIdx="1" presStyleCnt="3"/>
      <dgm:spPr/>
    </dgm:pt>
    <dgm:pt modelId="{4D0189B9-7325-410E-B978-CD8F88D70260}" type="pres">
      <dgm:prSet presAssocID="{C174EF0F-0298-4B46-B36D-96EEB45955DD}" presName="text" presStyleLbl="fgAcc0" presStyleIdx="1" presStyleCnt="3">
        <dgm:presLayoutVars>
          <dgm:chPref val="3"/>
        </dgm:presLayoutVars>
      </dgm:prSet>
      <dgm:spPr/>
    </dgm:pt>
    <dgm:pt modelId="{2C2D25C4-E76B-4CEA-8597-A17250FA5E25}" type="pres">
      <dgm:prSet presAssocID="{C174EF0F-0298-4B46-B36D-96EEB45955DD}" presName="hierChild2" presStyleCnt="0"/>
      <dgm:spPr/>
    </dgm:pt>
    <dgm:pt modelId="{D01BA82D-0DB5-4D67-A8E9-54889A14A950}" type="pres">
      <dgm:prSet presAssocID="{B2BD2826-088C-46E0-A28F-78969494A85A}" presName="hierRoot1" presStyleCnt="0"/>
      <dgm:spPr/>
    </dgm:pt>
    <dgm:pt modelId="{54DF35A9-948C-4460-8847-F8FFFAB56893}" type="pres">
      <dgm:prSet presAssocID="{B2BD2826-088C-46E0-A28F-78969494A85A}" presName="composite" presStyleCnt="0"/>
      <dgm:spPr/>
    </dgm:pt>
    <dgm:pt modelId="{21489783-7358-45A0-903D-C32B6ABD2599}" type="pres">
      <dgm:prSet presAssocID="{B2BD2826-088C-46E0-A28F-78969494A85A}" presName="background" presStyleLbl="node0" presStyleIdx="2" presStyleCnt="3"/>
      <dgm:spPr/>
    </dgm:pt>
    <dgm:pt modelId="{C26C8691-834C-42F8-9A54-C8FED30FA22B}" type="pres">
      <dgm:prSet presAssocID="{B2BD2826-088C-46E0-A28F-78969494A85A}" presName="text" presStyleLbl="fgAcc0" presStyleIdx="2" presStyleCnt="3">
        <dgm:presLayoutVars>
          <dgm:chPref val="3"/>
        </dgm:presLayoutVars>
      </dgm:prSet>
      <dgm:spPr/>
    </dgm:pt>
    <dgm:pt modelId="{43889146-3FD4-4B27-9B6F-3322D4A2810B}" type="pres">
      <dgm:prSet presAssocID="{B2BD2826-088C-46E0-A28F-78969494A85A}" presName="hierChild2" presStyleCnt="0"/>
      <dgm:spPr/>
    </dgm:pt>
  </dgm:ptLst>
  <dgm:cxnLst>
    <dgm:cxn modelId="{4C29A510-C55F-460C-ACCC-5B55F14F9D21}" type="presOf" srcId="{B2BD2826-088C-46E0-A28F-78969494A85A}" destId="{C26C8691-834C-42F8-9A54-C8FED30FA22B}" srcOrd="0" destOrd="0" presId="urn:microsoft.com/office/officeart/2005/8/layout/hierarchy1"/>
    <dgm:cxn modelId="{0189D932-BF16-4A7F-ABDC-1C9EA4F1FBA1}" type="presOf" srcId="{4F0E0931-C11C-4E42-99AA-846A21681BB0}" destId="{BE858459-5D3F-4C2B-B834-CF02680D4BAE}" srcOrd="0" destOrd="0" presId="urn:microsoft.com/office/officeart/2005/8/layout/hierarchy1"/>
    <dgm:cxn modelId="{A9350444-75BD-452F-99DC-F621CB4A90C6}" srcId="{43031E6B-C2E2-47B4-B04F-C258B52B68AF}" destId="{C174EF0F-0298-4B46-B36D-96EEB45955DD}" srcOrd="1" destOrd="0" parTransId="{352C2E96-63C3-4862-85CF-281E70C37540}" sibTransId="{7AE2CC8E-15CF-420F-9A0C-FAF96E4CEC86}"/>
    <dgm:cxn modelId="{83FEC15A-9F38-4100-9413-A61934EC4900}" type="presOf" srcId="{43031E6B-C2E2-47B4-B04F-C258B52B68AF}" destId="{D9353FA3-D017-4EBE-9DA5-C4D6AC3D11FB}" srcOrd="0" destOrd="0" presId="urn:microsoft.com/office/officeart/2005/8/layout/hierarchy1"/>
    <dgm:cxn modelId="{D72AFB97-8E90-421F-A3B3-F39916CA0F5D}" srcId="{43031E6B-C2E2-47B4-B04F-C258B52B68AF}" destId="{B2BD2826-088C-46E0-A28F-78969494A85A}" srcOrd="2" destOrd="0" parTransId="{D21E2492-7DA3-41C4-914B-B9196579380D}" sibTransId="{2C0E8C37-23C3-4D56-8231-A973A3D67ADB}"/>
    <dgm:cxn modelId="{F68CE59D-4A9E-4E83-A51A-5F832B2273E4}" type="presOf" srcId="{C174EF0F-0298-4B46-B36D-96EEB45955DD}" destId="{4D0189B9-7325-410E-B978-CD8F88D70260}" srcOrd="0" destOrd="0" presId="urn:microsoft.com/office/officeart/2005/8/layout/hierarchy1"/>
    <dgm:cxn modelId="{054AA3D5-D479-4ED5-AD33-19BF62455315}" srcId="{43031E6B-C2E2-47B4-B04F-C258B52B68AF}" destId="{4F0E0931-C11C-4E42-99AA-846A21681BB0}" srcOrd="0" destOrd="0" parTransId="{634F4D61-118B-4056-8B68-65E875C91704}" sibTransId="{B32D86F8-467F-4C33-B3E7-F74E69995EE7}"/>
    <dgm:cxn modelId="{ED9EBD66-025D-47EE-B046-D663731A16A5}" type="presParOf" srcId="{D9353FA3-D017-4EBE-9DA5-C4D6AC3D11FB}" destId="{2CF51097-DCD8-4FC2-AF0D-19D7AD61944C}" srcOrd="0" destOrd="0" presId="urn:microsoft.com/office/officeart/2005/8/layout/hierarchy1"/>
    <dgm:cxn modelId="{0BDE9D95-1751-430D-869C-3B1D28DDE203}" type="presParOf" srcId="{2CF51097-DCD8-4FC2-AF0D-19D7AD61944C}" destId="{457312A2-C0B3-4E63-B793-74C7AC2D4B57}" srcOrd="0" destOrd="0" presId="urn:microsoft.com/office/officeart/2005/8/layout/hierarchy1"/>
    <dgm:cxn modelId="{1DEEF3CB-D480-4400-BF27-EFCE9D842139}" type="presParOf" srcId="{457312A2-C0B3-4E63-B793-74C7AC2D4B57}" destId="{F6F07724-8F80-4405-94DF-1856EB0D4096}" srcOrd="0" destOrd="0" presId="urn:microsoft.com/office/officeart/2005/8/layout/hierarchy1"/>
    <dgm:cxn modelId="{546A9B1B-3729-4359-9ECB-26E2D238379C}" type="presParOf" srcId="{457312A2-C0B3-4E63-B793-74C7AC2D4B57}" destId="{BE858459-5D3F-4C2B-B834-CF02680D4BAE}" srcOrd="1" destOrd="0" presId="urn:microsoft.com/office/officeart/2005/8/layout/hierarchy1"/>
    <dgm:cxn modelId="{D4C7E63C-5207-4C03-84DD-D76433EF6E01}" type="presParOf" srcId="{2CF51097-DCD8-4FC2-AF0D-19D7AD61944C}" destId="{06E9A9E5-5C27-458E-8F48-CC9B4A45005B}" srcOrd="1" destOrd="0" presId="urn:microsoft.com/office/officeart/2005/8/layout/hierarchy1"/>
    <dgm:cxn modelId="{A690B181-3359-4A6B-BE9A-686A9C639C7C}" type="presParOf" srcId="{D9353FA3-D017-4EBE-9DA5-C4D6AC3D11FB}" destId="{16B6F0CC-FE94-4B6B-9625-B20D0E1D19CA}" srcOrd="1" destOrd="0" presId="urn:microsoft.com/office/officeart/2005/8/layout/hierarchy1"/>
    <dgm:cxn modelId="{25B220B4-6842-41E7-AE88-0E231F1D51F6}" type="presParOf" srcId="{16B6F0CC-FE94-4B6B-9625-B20D0E1D19CA}" destId="{AAF72074-F3C4-48AE-9AC0-9CEB37B59AF4}" srcOrd="0" destOrd="0" presId="urn:microsoft.com/office/officeart/2005/8/layout/hierarchy1"/>
    <dgm:cxn modelId="{02E37C19-6C9B-4DE9-AD99-104E12334917}" type="presParOf" srcId="{AAF72074-F3C4-48AE-9AC0-9CEB37B59AF4}" destId="{E9D02B76-51DF-47E2-99FE-64113FE93123}" srcOrd="0" destOrd="0" presId="urn:microsoft.com/office/officeart/2005/8/layout/hierarchy1"/>
    <dgm:cxn modelId="{613F8983-FF76-46BD-9354-AA1B7C132504}" type="presParOf" srcId="{AAF72074-F3C4-48AE-9AC0-9CEB37B59AF4}" destId="{4D0189B9-7325-410E-B978-CD8F88D70260}" srcOrd="1" destOrd="0" presId="urn:microsoft.com/office/officeart/2005/8/layout/hierarchy1"/>
    <dgm:cxn modelId="{3146DD08-7ADD-4E82-8887-38F7AD22857C}" type="presParOf" srcId="{16B6F0CC-FE94-4B6B-9625-B20D0E1D19CA}" destId="{2C2D25C4-E76B-4CEA-8597-A17250FA5E25}" srcOrd="1" destOrd="0" presId="urn:microsoft.com/office/officeart/2005/8/layout/hierarchy1"/>
    <dgm:cxn modelId="{A5334AAA-9BBC-409D-9DA6-90DD5985250F}" type="presParOf" srcId="{D9353FA3-D017-4EBE-9DA5-C4D6AC3D11FB}" destId="{D01BA82D-0DB5-4D67-A8E9-54889A14A950}" srcOrd="2" destOrd="0" presId="urn:microsoft.com/office/officeart/2005/8/layout/hierarchy1"/>
    <dgm:cxn modelId="{8830C345-FE28-4CA0-8864-CE2CE19D65AE}" type="presParOf" srcId="{D01BA82D-0DB5-4D67-A8E9-54889A14A950}" destId="{54DF35A9-948C-4460-8847-F8FFFAB56893}" srcOrd="0" destOrd="0" presId="urn:microsoft.com/office/officeart/2005/8/layout/hierarchy1"/>
    <dgm:cxn modelId="{DCB8782C-6074-49F8-93C3-9334DA641ED1}" type="presParOf" srcId="{54DF35A9-948C-4460-8847-F8FFFAB56893}" destId="{21489783-7358-45A0-903D-C32B6ABD2599}" srcOrd="0" destOrd="0" presId="urn:microsoft.com/office/officeart/2005/8/layout/hierarchy1"/>
    <dgm:cxn modelId="{807B7BFE-BF70-488D-A11C-66ECDD45AB9E}" type="presParOf" srcId="{54DF35A9-948C-4460-8847-F8FFFAB56893}" destId="{C26C8691-834C-42F8-9A54-C8FED30FA22B}" srcOrd="1" destOrd="0" presId="urn:microsoft.com/office/officeart/2005/8/layout/hierarchy1"/>
    <dgm:cxn modelId="{B42D11E3-EEA8-4941-B1D2-3BAC9E18B0E6}" type="presParOf" srcId="{D01BA82D-0DB5-4D67-A8E9-54889A14A950}" destId="{43889146-3FD4-4B27-9B6F-3322D4A281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6B168B4-8929-492A-98F2-DE9FAE511BD8}"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C8F8D896-9B19-4594-B4D5-721304A26576}">
      <dgm:prSet/>
      <dgm:spPr/>
      <dgm:t>
        <a:bodyPr/>
        <a:lstStyle/>
        <a:p>
          <a:r>
            <a:rPr lang="en-GB"/>
            <a:t>Involves communities taking collective action to improve their health </a:t>
          </a:r>
          <a:endParaRPr lang="en-US"/>
        </a:p>
      </dgm:t>
    </dgm:pt>
    <dgm:pt modelId="{2512DA24-97CE-4CD2-A7A2-7F86C981140B}" type="parTrans" cxnId="{29CFD51A-CFE3-41D1-84F9-B9D89E6E7118}">
      <dgm:prSet/>
      <dgm:spPr/>
      <dgm:t>
        <a:bodyPr/>
        <a:lstStyle/>
        <a:p>
          <a:endParaRPr lang="en-US"/>
        </a:p>
      </dgm:t>
    </dgm:pt>
    <dgm:pt modelId="{1E64C82E-36F1-4BFD-AA01-47B402C621CF}" type="sibTrans" cxnId="{29CFD51A-CFE3-41D1-84F9-B9D89E6E7118}">
      <dgm:prSet/>
      <dgm:spPr/>
      <dgm:t>
        <a:bodyPr/>
        <a:lstStyle/>
        <a:p>
          <a:endParaRPr lang="en-US"/>
        </a:p>
      </dgm:t>
    </dgm:pt>
    <dgm:pt modelId="{1BF6094B-F0C9-45A7-9FF3-AF5BFD21C95A}">
      <dgm:prSet/>
      <dgm:spPr/>
      <dgm:t>
        <a:bodyPr/>
        <a:lstStyle/>
        <a:p>
          <a:r>
            <a:rPr lang="en-GB" b="1"/>
            <a:t>Can you think of any example? </a:t>
          </a:r>
          <a:endParaRPr lang="en-US"/>
        </a:p>
      </dgm:t>
    </dgm:pt>
    <dgm:pt modelId="{125512FF-7B4A-474C-B205-60093E4285A5}" type="parTrans" cxnId="{4F6AE0EF-CDBE-479A-8A70-0A75BEAB36D7}">
      <dgm:prSet/>
      <dgm:spPr/>
      <dgm:t>
        <a:bodyPr/>
        <a:lstStyle/>
        <a:p>
          <a:endParaRPr lang="en-US"/>
        </a:p>
      </dgm:t>
    </dgm:pt>
    <dgm:pt modelId="{958A4FBB-ACBC-48D2-A8B7-DE86475940E3}" type="sibTrans" cxnId="{4F6AE0EF-CDBE-479A-8A70-0A75BEAB36D7}">
      <dgm:prSet/>
      <dgm:spPr/>
      <dgm:t>
        <a:bodyPr/>
        <a:lstStyle/>
        <a:p>
          <a:endParaRPr lang="en-US"/>
        </a:p>
      </dgm:t>
    </dgm:pt>
    <dgm:pt modelId="{B1B2AA02-4203-40F2-8542-B3201DFB5106}" type="pres">
      <dgm:prSet presAssocID="{C6B168B4-8929-492A-98F2-DE9FAE511BD8}" presName="diagram" presStyleCnt="0">
        <dgm:presLayoutVars>
          <dgm:chPref val="1"/>
          <dgm:dir/>
          <dgm:animOne val="branch"/>
          <dgm:animLvl val="lvl"/>
          <dgm:resizeHandles/>
        </dgm:presLayoutVars>
      </dgm:prSet>
      <dgm:spPr/>
    </dgm:pt>
    <dgm:pt modelId="{2CA6EB98-C6EC-4182-B3F8-2BF534B700DE}" type="pres">
      <dgm:prSet presAssocID="{C8F8D896-9B19-4594-B4D5-721304A26576}" presName="root" presStyleCnt="0"/>
      <dgm:spPr/>
    </dgm:pt>
    <dgm:pt modelId="{7267BC3B-6079-4633-830D-A7361C5225F4}" type="pres">
      <dgm:prSet presAssocID="{C8F8D896-9B19-4594-B4D5-721304A26576}" presName="rootComposite" presStyleCnt="0"/>
      <dgm:spPr/>
    </dgm:pt>
    <dgm:pt modelId="{0B204EA9-8151-471E-A371-D8C20A91D693}" type="pres">
      <dgm:prSet presAssocID="{C8F8D896-9B19-4594-B4D5-721304A26576}" presName="rootText" presStyleLbl="node1" presStyleIdx="0" presStyleCnt="2"/>
      <dgm:spPr/>
    </dgm:pt>
    <dgm:pt modelId="{1BF3FF54-E618-48DC-ADD9-34953411BCE2}" type="pres">
      <dgm:prSet presAssocID="{C8F8D896-9B19-4594-B4D5-721304A26576}" presName="rootConnector" presStyleLbl="node1" presStyleIdx="0" presStyleCnt="2"/>
      <dgm:spPr/>
    </dgm:pt>
    <dgm:pt modelId="{5B34F268-4E4A-4088-9BDE-5774FCF64CAB}" type="pres">
      <dgm:prSet presAssocID="{C8F8D896-9B19-4594-B4D5-721304A26576}" presName="childShape" presStyleCnt="0"/>
      <dgm:spPr/>
    </dgm:pt>
    <dgm:pt modelId="{07242A42-1663-480D-9786-01CDEA63C406}" type="pres">
      <dgm:prSet presAssocID="{1BF6094B-F0C9-45A7-9FF3-AF5BFD21C95A}" presName="root" presStyleCnt="0"/>
      <dgm:spPr/>
    </dgm:pt>
    <dgm:pt modelId="{9629FA83-F26D-4390-BC04-1F6227193A20}" type="pres">
      <dgm:prSet presAssocID="{1BF6094B-F0C9-45A7-9FF3-AF5BFD21C95A}" presName="rootComposite" presStyleCnt="0"/>
      <dgm:spPr/>
    </dgm:pt>
    <dgm:pt modelId="{29566CDB-1A04-4D5C-A6DE-2C054C8E315F}" type="pres">
      <dgm:prSet presAssocID="{1BF6094B-F0C9-45A7-9FF3-AF5BFD21C95A}" presName="rootText" presStyleLbl="node1" presStyleIdx="1" presStyleCnt="2"/>
      <dgm:spPr/>
    </dgm:pt>
    <dgm:pt modelId="{08F6CEA0-6691-4570-BB63-BA3E216EE1C8}" type="pres">
      <dgm:prSet presAssocID="{1BF6094B-F0C9-45A7-9FF3-AF5BFD21C95A}" presName="rootConnector" presStyleLbl="node1" presStyleIdx="1" presStyleCnt="2"/>
      <dgm:spPr/>
    </dgm:pt>
    <dgm:pt modelId="{C331C462-F18C-4461-B63C-8C0629FD4582}" type="pres">
      <dgm:prSet presAssocID="{1BF6094B-F0C9-45A7-9FF3-AF5BFD21C95A}" presName="childShape" presStyleCnt="0"/>
      <dgm:spPr/>
    </dgm:pt>
  </dgm:ptLst>
  <dgm:cxnLst>
    <dgm:cxn modelId="{29CFD51A-CFE3-41D1-84F9-B9D89E6E7118}" srcId="{C6B168B4-8929-492A-98F2-DE9FAE511BD8}" destId="{C8F8D896-9B19-4594-B4D5-721304A26576}" srcOrd="0" destOrd="0" parTransId="{2512DA24-97CE-4CD2-A7A2-7F86C981140B}" sibTransId="{1E64C82E-36F1-4BFD-AA01-47B402C621CF}"/>
    <dgm:cxn modelId="{456EBF3B-B873-4B7E-9845-01B756CF827A}" type="presOf" srcId="{1BF6094B-F0C9-45A7-9FF3-AF5BFD21C95A}" destId="{08F6CEA0-6691-4570-BB63-BA3E216EE1C8}" srcOrd="1" destOrd="0" presId="urn:microsoft.com/office/officeart/2005/8/layout/hierarchy3"/>
    <dgm:cxn modelId="{2A376F5C-688B-43DD-AF9E-0BA0DB7D9957}" type="presOf" srcId="{C6B168B4-8929-492A-98F2-DE9FAE511BD8}" destId="{B1B2AA02-4203-40F2-8542-B3201DFB5106}" srcOrd="0" destOrd="0" presId="urn:microsoft.com/office/officeart/2005/8/layout/hierarchy3"/>
    <dgm:cxn modelId="{A1D29590-799D-488B-A252-5C77CF35399D}" type="presOf" srcId="{1BF6094B-F0C9-45A7-9FF3-AF5BFD21C95A}" destId="{29566CDB-1A04-4D5C-A6DE-2C054C8E315F}" srcOrd="0" destOrd="0" presId="urn:microsoft.com/office/officeart/2005/8/layout/hierarchy3"/>
    <dgm:cxn modelId="{FF2226B1-0091-4A39-AD56-F9BD728B84EA}" type="presOf" srcId="{C8F8D896-9B19-4594-B4D5-721304A26576}" destId="{1BF3FF54-E618-48DC-ADD9-34953411BCE2}" srcOrd="1" destOrd="0" presId="urn:microsoft.com/office/officeart/2005/8/layout/hierarchy3"/>
    <dgm:cxn modelId="{E03656D9-ADD8-4670-B9B3-6B8E3F76B3A9}" type="presOf" srcId="{C8F8D896-9B19-4594-B4D5-721304A26576}" destId="{0B204EA9-8151-471E-A371-D8C20A91D693}" srcOrd="0" destOrd="0" presId="urn:microsoft.com/office/officeart/2005/8/layout/hierarchy3"/>
    <dgm:cxn modelId="{4F6AE0EF-CDBE-479A-8A70-0A75BEAB36D7}" srcId="{C6B168B4-8929-492A-98F2-DE9FAE511BD8}" destId="{1BF6094B-F0C9-45A7-9FF3-AF5BFD21C95A}" srcOrd="1" destOrd="0" parTransId="{125512FF-7B4A-474C-B205-60093E4285A5}" sibTransId="{958A4FBB-ACBC-48D2-A8B7-DE86475940E3}"/>
    <dgm:cxn modelId="{7F712E76-B9F1-4E66-AF8A-3A42BDD2ED5B}" type="presParOf" srcId="{B1B2AA02-4203-40F2-8542-B3201DFB5106}" destId="{2CA6EB98-C6EC-4182-B3F8-2BF534B700DE}" srcOrd="0" destOrd="0" presId="urn:microsoft.com/office/officeart/2005/8/layout/hierarchy3"/>
    <dgm:cxn modelId="{4AD7C796-F27E-479A-B800-4FA9C6DAB92A}" type="presParOf" srcId="{2CA6EB98-C6EC-4182-B3F8-2BF534B700DE}" destId="{7267BC3B-6079-4633-830D-A7361C5225F4}" srcOrd="0" destOrd="0" presId="urn:microsoft.com/office/officeart/2005/8/layout/hierarchy3"/>
    <dgm:cxn modelId="{7296658B-3D43-47AB-97D2-E35A4BCBCD10}" type="presParOf" srcId="{7267BC3B-6079-4633-830D-A7361C5225F4}" destId="{0B204EA9-8151-471E-A371-D8C20A91D693}" srcOrd="0" destOrd="0" presId="urn:microsoft.com/office/officeart/2005/8/layout/hierarchy3"/>
    <dgm:cxn modelId="{344AED5A-5ED1-427D-87FD-0C300476DDFA}" type="presParOf" srcId="{7267BC3B-6079-4633-830D-A7361C5225F4}" destId="{1BF3FF54-E618-48DC-ADD9-34953411BCE2}" srcOrd="1" destOrd="0" presId="urn:microsoft.com/office/officeart/2005/8/layout/hierarchy3"/>
    <dgm:cxn modelId="{B2957678-E59A-4FD1-A8FE-D1D0CFC2D71B}" type="presParOf" srcId="{2CA6EB98-C6EC-4182-B3F8-2BF534B700DE}" destId="{5B34F268-4E4A-4088-9BDE-5774FCF64CAB}" srcOrd="1" destOrd="0" presId="urn:microsoft.com/office/officeart/2005/8/layout/hierarchy3"/>
    <dgm:cxn modelId="{1EC613FC-7CFE-463D-9024-083212D0DE30}" type="presParOf" srcId="{B1B2AA02-4203-40F2-8542-B3201DFB5106}" destId="{07242A42-1663-480D-9786-01CDEA63C406}" srcOrd="1" destOrd="0" presId="urn:microsoft.com/office/officeart/2005/8/layout/hierarchy3"/>
    <dgm:cxn modelId="{4B98E52F-BEBF-4CD6-BFD7-A8C59344EF89}" type="presParOf" srcId="{07242A42-1663-480D-9786-01CDEA63C406}" destId="{9629FA83-F26D-4390-BC04-1F6227193A20}" srcOrd="0" destOrd="0" presId="urn:microsoft.com/office/officeart/2005/8/layout/hierarchy3"/>
    <dgm:cxn modelId="{BAF52482-953C-45F2-A9AB-D319E8F5F87C}" type="presParOf" srcId="{9629FA83-F26D-4390-BC04-1F6227193A20}" destId="{29566CDB-1A04-4D5C-A6DE-2C054C8E315F}" srcOrd="0" destOrd="0" presId="urn:microsoft.com/office/officeart/2005/8/layout/hierarchy3"/>
    <dgm:cxn modelId="{B1C5538A-F7A5-450C-9A40-103B3FFBD2C0}" type="presParOf" srcId="{9629FA83-F26D-4390-BC04-1F6227193A20}" destId="{08F6CEA0-6691-4570-BB63-BA3E216EE1C8}" srcOrd="1" destOrd="0" presId="urn:microsoft.com/office/officeart/2005/8/layout/hierarchy3"/>
    <dgm:cxn modelId="{AEF525C5-C27E-4D6E-A364-94120375F692}" type="presParOf" srcId="{07242A42-1663-480D-9786-01CDEA63C406}" destId="{C331C462-F18C-4461-B63C-8C0629FD458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551B254-7235-43D3-A4E8-4E83B7DA791B}" type="doc">
      <dgm:prSet loTypeId="urn:microsoft.com/office/officeart/2005/8/layout/chevron1" loCatId="process" qsTypeId="urn:microsoft.com/office/officeart/2005/8/quickstyle/simple1" qsCatId="simple" csTypeId="urn:microsoft.com/office/officeart/2005/8/colors/colorful1" csCatId="colorful"/>
      <dgm:spPr/>
      <dgm:t>
        <a:bodyPr/>
        <a:lstStyle/>
        <a:p>
          <a:endParaRPr lang="en-US"/>
        </a:p>
      </dgm:t>
    </dgm:pt>
    <dgm:pt modelId="{6FA7925A-17D6-459C-98CC-EA29237B2899}">
      <dgm:prSet/>
      <dgm:spPr/>
      <dgm:t>
        <a:bodyPr/>
        <a:lstStyle/>
        <a:p>
          <a:r>
            <a:rPr lang="en-GB"/>
            <a:t>Health services supports the promotion of health of people and communities </a:t>
          </a:r>
          <a:endParaRPr lang="en-US"/>
        </a:p>
      </dgm:t>
    </dgm:pt>
    <dgm:pt modelId="{4F10BBD7-3688-4AB6-87A6-07C2BB33F14D}" type="parTrans" cxnId="{E455DD34-2AAA-4CAE-821B-35538DC88043}">
      <dgm:prSet/>
      <dgm:spPr/>
      <dgm:t>
        <a:bodyPr/>
        <a:lstStyle/>
        <a:p>
          <a:endParaRPr lang="en-US"/>
        </a:p>
      </dgm:t>
    </dgm:pt>
    <dgm:pt modelId="{906B26EE-BFBC-4D06-AFAD-93938DBCA9CD}" type="sibTrans" cxnId="{E455DD34-2AAA-4CAE-821B-35538DC88043}">
      <dgm:prSet/>
      <dgm:spPr/>
      <dgm:t>
        <a:bodyPr/>
        <a:lstStyle/>
        <a:p>
          <a:endParaRPr lang="en-US"/>
        </a:p>
      </dgm:t>
    </dgm:pt>
    <dgm:pt modelId="{C9CF2DE7-96D6-4B98-8C3A-F72A65128C63}">
      <dgm:prSet/>
      <dgm:spPr/>
      <dgm:t>
        <a:bodyPr/>
        <a:lstStyle/>
        <a:p>
          <a:r>
            <a:rPr lang="en-GB"/>
            <a:t>Health services deliver holistic care</a:t>
          </a:r>
          <a:endParaRPr lang="en-US"/>
        </a:p>
      </dgm:t>
    </dgm:pt>
    <dgm:pt modelId="{DEE5AACE-C60E-4874-83FA-DD5A9DEFC85B}" type="parTrans" cxnId="{ADF0F070-9FD5-402D-8EE5-F976F19155A6}">
      <dgm:prSet/>
      <dgm:spPr/>
      <dgm:t>
        <a:bodyPr/>
        <a:lstStyle/>
        <a:p>
          <a:endParaRPr lang="en-US"/>
        </a:p>
      </dgm:t>
    </dgm:pt>
    <dgm:pt modelId="{65DD25F0-EC16-4060-9EB0-3300194740F2}" type="sibTrans" cxnId="{ADF0F070-9FD5-402D-8EE5-F976F19155A6}">
      <dgm:prSet/>
      <dgm:spPr/>
      <dgm:t>
        <a:bodyPr/>
        <a:lstStyle/>
        <a:p>
          <a:endParaRPr lang="en-US"/>
        </a:p>
      </dgm:t>
    </dgm:pt>
    <dgm:pt modelId="{4AEF3F6B-8864-4421-9015-34E619DB4489}">
      <dgm:prSet/>
      <dgm:spPr/>
      <dgm:t>
        <a:bodyPr/>
        <a:lstStyle/>
        <a:p>
          <a:r>
            <a:rPr lang="en-GB"/>
            <a:t>Example: diabetes education for BAME population group </a:t>
          </a:r>
          <a:endParaRPr lang="en-US"/>
        </a:p>
      </dgm:t>
    </dgm:pt>
    <dgm:pt modelId="{DCF0A485-E037-4115-B929-F6A25098A5A6}" type="parTrans" cxnId="{A253CE0C-3FC6-40E2-AD7F-02C16FD0EF60}">
      <dgm:prSet/>
      <dgm:spPr/>
      <dgm:t>
        <a:bodyPr/>
        <a:lstStyle/>
        <a:p>
          <a:endParaRPr lang="en-US"/>
        </a:p>
      </dgm:t>
    </dgm:pt>
    <dgm:pt modelId="{2F626D59-3D82-4962-ABD6-C7786359289C}" type="sibTrans" cxnId="{A253CE0C-3FC6-40E2-AD7F-02C16FD0EF60}">
      <dgm:prSet/>
      <dgm:spPr/>
      <dgm:t>
        <a:bodyPr/>
        <a:lstStyle/>
        <a:p>
          <a:endParaRPr lang="en-US"/>
        </a:p>
      </dgm:t>
    </dgm:pt>
    <dgm:pt modelId="{3FE3C4E5-8C2B-4532-9562-8BCFA4511D7B}" type="pres">
      <dgm:prSet presAssocID="{2551B254-7235-43D3-A4E8-4E83B7DA791B}" presName="Name0" presStyleCnt="0">
        <dgm:presLayoutVars>
          <dgm:dir/>
          <dgm:animLvl val="lvl"/>
          <dgm:resizeHandles val="exact"/>
        </dgm:presLayoutVars>
      </dgm:prSet>
      <dgm:spPr/>
    </dgm:pt>
    <dgm:pt modelId="{13E832BE-1844-4782-8407-5A3BEEAAC9FE}" type="pres">
      <dgm:prSet presAssocID="{6FA7925A-17D6-459C-98CC-EA29237B2899}" presName="parTxOnly" presStyleLbl="node1" presStyleIdx="0" presStyleCnt="3">
        <dgm:presLayoutVars>
          <dgm:chMax val="0"/>
          <dgm:chPref val="0"/>
          <dgm:bulletEnabled val="1"/>
        </dgm:presLayoutVars>
      </dgm:prSet>
      <dgm:spPr/>
    </dgm:pt>
    <dgm:pt modelId="{A3DF5D36-0100-4E03-8B41-F393556F5033}" type="pres">
      <dgm:prSet presAssocID="{906B26EE-BFBC-4D06-AFAD-93938DBCA9CD}" presName="parTxOnlySpace" presStyleCnt="0"/>
      <dgm:spPr/>
    </dgm:pt>
    <dgm:pt modelId="{A590276C-85F9-4EA4-878E-B08B00911650}" type="pres">
      <dgm:prSet presAssocID="{C9CF2DE7-96D6-4B98-8C3A-F72A65128C63}" presName="parTxOnly" presStyleLbl="node1" presStyleIdx="1" presStyleCnt="3">
        <dgm:presLayoutVars>
          <dgm:chMax val="0"/>
          <dgm:chPref val="0"/>
          <dgm:bulletEnabled val="1"/>
        </dgm:presLayoutVars>
      </dgm:prSet>
      <dgm:spPr/>
    </dgm:pt>
    <dgm:pt modelId="{2364D349-F2E7-4919-8794-27FF6EE8FBB7}" type="pres">
      <dgm:prSet presAssocID="{65DD25F0-EC16-4060-9EB0-3300194740F2}" presName="parTxOnlySpace" presStyleCnt="0"/>
      <dgm:spPr/>
    </dgm:pt>
    <dgm:pt modelId="{76C47804-4BDA-443C-8FB1-4453A0FB7D59}" type="pres">
      <dgm:prSet presAssocID="{4AEF3F6B-8864-4421-9015-34E619DB4489}" presName="parTxOnly" presStyleLbl="node1" presStyleIdx="2" presStyleCnt="3">
        <dgm:presLayoutVars>
          <dgm:chMax val="0"/>
          <dgm:chPref val="0"/>
          <dgm:bulletEnabled val="1"/>
        </dgm:presLayoutVars>
      </dgm:prSet>
      <dgm:spPr/>
    </dgm:pt>
  </dgm:ptLst>
  <dgm:cxnLst>
    <dgm:cxn modelId="{A253CE0C-3FC6-40E2-AD7F-02C16FD0EF60}" srcId="{2551B254-7235-43D3-A4E8-4E83B7DA791B}" destId="{4AEF3F6B-8864-4421-9015-34E619DB4489}" srcOrd="2" destOrd="0" parTransId="{DCF0A485-E037-4115-B929-F6A25098A5A6}" sibTransId="{2F626D59-3D82-4962-ABD6-C7786359289C}"/>
    <dgm:cxn modelId="{E455DD34-2AAA-4CAE-821B-35538DC88043}" srcId="{2551B254-7235-43D3-A4E8-4E83B7DA791B}" destId="{6FA7925A-17D6-459C-98CC-EA29237B2899}" srcOrd="0" destOrd="0" parTransId="{4F10BBD7-3688-4AB6-87A6-07C2BB33F14D}" sibTransId="{906B26EE-BFBC-4D06-AFAD-93938DBCA9CD}"/>
    <dgm:cxn modelId="{7622983A-23B3-48CE-B9E5-275D2884DC06}" type="presOf" srcId="{C9CF2DE7-96D6-4B98-8C3A-F72A65128C63}" destId="{A590276C-85F9-4EA4-878E-B08B00911650}" srcOrd="0" destOrd="0" presId="urn:microsoft.com/office/officeart/2005/8/layout/chevron1"/>
    <dgm:cxn modelId="{34FA304C-89B5-4587-8250-D0A8AE801467}" type="presOf" srcId="{6FA7925A-17D6-459C-98CC-EA29237B2899}" destId="{13E832BE-1844-4782-8407-5A3BEEAAC9FE}" srcOrd="0" destOrd="0" presId="urn:microsoft.com/office/officeart/2005/8/layout/chevron1"/>
    <dgm:cxn modelId="{ADF0F070-9FD5-402D-8EE5-F976F19155A6}" srcId="{2551B254-7235-43D3-A4E8-4E83B7DA791B}" destId="{C9CF2DE7-96D6-4B98-8C3A-F72A65128C63}" srcOrd="1" destOrd="0" parTransId="{DEE5AACE-C60E-4874-83FA-DD5A9DEFC85B}" sibTransId="{65DD25F0-EC16-4060-9EB0-3300194740F2}"/>
    <dgm:cxn modelId="{0BAC94A5-72AD-436B-B5AD-2CAFBF25DE27}" type="presOf" srcId="{2551B254-7235-43D3-A4E8-4E83B7DA791B}" destId="{3FE3C4E5-8C2B-4532-9562-8BCFA4511D7B}" srcOrd="0" destOrd="0" presId="urn:microsoft.com/office/officeart/2005/8/layout/chevron1"/>
    <dgm:cxn modelId="{55613FD2-9D4F-4AE1-9B59-92570307160A}" type="presOf" srcId="{4AEF3F6B-8864-4421-9015-34E619DB4489}" destId="{76C47804-4BDA-443C-8FB1-4453A0FB7D59}" srcOrd="0" destOrd="0" presId="urn:microsoft.com/office/officeart/2005/8/layout/chevron1"/>
    <dgm:cxn modelId="{A2587F76-3E1C-40EC-A81C-5F3A8150EA8C}" type="presParOf" srcId="{3FE3C4E5-8C2B-4532-9562-8BCFA4511D7B}" destId="{13E832BE-1844-4782-8407-5A3BEEAAC9FE}" srcOrd="0" destOrd="0" presId="urn:microsoft.com/office/officeart/2005/8/layout/chevron1"/>
    <dgm:cxn modelId="{63599899-442A-4893-8EB0-0487B1124B3D}" type="presParOf" srcId="{3FE3C4E5-8C2B-4532-9562-8BCFA4511D7B}" destId="{A3DF5D36-0100-4E03-8B41-F393556F5033}" srcOrd="1" destOrd="0" presId="urn:microsoft.com/office/officeart/2005/8/layout/chevron1"/>
    <dgm:cxn modelId="{2CC7945D-3F49-42AA-B76C-51F46AF2E8CD}" type="presParOf" srcId="{3FE3C4E5-8C2B-4532-9562-8BCFA4511D7B}" destId="{A590276C-85F9-4EA4-878E-B08B00911650}" srcOrd="2" destOrd="0" presId="urn:microsoft.com/office/officeart/2005/8/layout/chevron1"/>
    <dgm:cxn modelId="{C99BCECE-0D94-4CA2-B916-87F6AB304738}" type="presParOf" srcId="{3FE3C4E5-8C2B-4532-9562-8BCFA4511D7B}" destId="{2364D349-F2E7-4919-8794-27FF6EE8FBB7}" srcOrd="3" destOrd="0" presId="urn:microsoft.com/office/officeart/2005/8/layout/chevron1"/>
    <dgm:cxn modelId="{E2C5FEC4-4A10-453E-A9FC-76F25E5E3A54}" type="presParOf" srcId="{3FE3C4E5-8C2B-4532-9562-8BCFA4511D7B}" destId="{76C47804-4BDA-443C-8FB1-4453A0FB7D59}"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D9D1C23-A73A-4F94-AC1D-6B1E2C31A14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FD68EE2-0C73-47DC-9317-548145EA6ABA}">
      <dgm:prSet/>
      <dgm:spPr/>
      <dgm:t>
        <a:bodyPr/>
        <a:lstStyle/>
        <a:p>
          <a:r>
            <a:rPr lang="en-GB"/>
            <a:t>Giving people the education, information and life skills to control their health and make healthy choices </a:t>
          </a:r>
          <a:endParaRPr lang="en-US"/>
        </a:p>
      </dgm:t>
    </dgm:pt>
    <dgm:pt modelId="{853CA673-5507-4E73-AD51-BF646DC57563}" type="parTrans" cxnId="{7580F448-0AD8-4719-8D86-C5F758B54C76}">
      <dgm:prSet/>
      <dgm:spPr/>
      <dgm:t>
        <a:bodyPr/>
        <a:lstStyle/>
        <a:p>
          <a:endParaRPr lang="en-US"/>
        </a:p>
      </dgm:t>
    </dgm:pt>
    <dgm:pt modelId="{BDFFFD49-FBAF-4572-8BF3-16E666334123}" type="sibTrans" cxnId="{7580F448-0AD8-4719-8D86-C5F758B54C76}">
      <dgm:prSet/>
      <dgm:spPr/>
      <dgm:t>
        <a:bodyPr/>
        <a:lstStyle/>
        <a:p>
          <a:endParaRPr lang="en-US"/>
        </a:p>
      </dgm:t>
    </dgm:pt>
    <dgm:pt modelId="{0F5BE881-7A92-4BB2-86E0-3745DF1807E8}">
      <dgm:prSet/>
      <dgm:spPr/>
      <dgm:t>
        <a:bodyPr/>
        <a:lstStyle/>
        <a:p>
          <a:r>
            <a:rPr lang="en-GB" dirty="0"/>
            <a:t>This can be done via schools, home, work and community settings </a:t>
          </a:r>
          <a:endParaRPr lang="en-US" dirty="0"/>
        </a:p>
      </dgm:t>
    </dgm:pt>
    <dgm:pt modelId="{EB7770E4-572A-4D28-A8D4-DCC85F803C6D}" type="parTrans" cxnId="{52302EC0-CCF2-469D-97E9-9F7D9679DE0D}">
      <dgm:prSet/>
      <dgm:spPr/>
      <dgm:t>
        <a:bodyPr/>
        <a:lstStyle/>
        <a:p>
          <a:endParaRPr lang="en-US"/>
        </a:p>
      </dgm:t>
    </dgm:pt>
    <dgm:pt modelId="{C3C4644E-6CF6-4A8D-BEDA-33BCD8923899}" type="sibTrans" cxnId="{52302EC0-CCF2-469D-97E9-9F7D9679DE0D}">
      <dgm:prSet/>
      <dgm:spPr/>
      <dgm:t>
        <a:bodyPr/>
        <a:lstStyle/>
        <a:p>
          <a:endParaRPr lang="en-US"/>
        </a:p>
      </dgm:t>
    </dgm:pt>
    <dgm:pt modelId="{DB9BACEE-A9BD-4B8B-B334-8A7BD1A283A7}">
      <dgm:prSet/>
      <dgm:spPr/>
      <dgm:t>
        <a:bodyPr/>
        <a:lstStyle/>
        <a:p>
          <a:r>
            <a:rPr lang="en-GB"/>
            <a:t>Example: sex education in schools </a:t>
          </a:r>
          <a:endParaRPr lang="en-US"/>
        </a:p>
      </dgm:t>
    </dgm:pt>
    <dgm:pt modelId="{4FCF88D8-7036-42D6-AC95-339D7AA27507}" type="parTrans" cxnId="{5D8E3806-893A-4D9E-B699-B71EFA0517F3}">
      <dgm:prSet/>
      <dgm:spPr/>
      <dgm:t>
        <a:bodyPr/>
        <a:lstStyle/>
        <a:p>
          <a:endParaRPr lang="en-US"/>
        </a:p>
      </dgm:t>
    </dgm:pt>
    <dgm:pt modelId="{5E81FADF-35BF-4A7E-A16C-DB409C1D16FA}" type="sibTrans" cxnId="{5D8E3806-893A-4D9E-B699-B71EFA0517F3}">
      <dgm:prSet/>
      <dgm:spPr/>
      <dgm:t>
        <a:bodyPr/>
        <a:lstStyle/>
        <a:p>
          <a:endParaRPr lang="en-US"/>
        </a:p>
      </dgm:t>
    </dgm:pt>
    <dgm:pt modelId="{88BD5891-1EE2-4B6D-BFFB-4D29386CB7BB}" type="pres">
      <dgm:prSet presAssocID="{4D9D1C23-A73A-4F94-AC1D-6B1E2C31A14E}" presName="diagram" presStyleCnt="0">
        <dgm:presLayoutVars>
          <dgm:dir/>
          <dgm:resizeHandles val="exact"/>
        </dgm:presLayoutVars>
      </dgm:prSet>
      <dgm:spPr/>
    </dgm:pt>
    <dgm:pt modelId="{50A93F07-95F1-4435-8704-A9B9D98C7E83}" type="pres">
      <dgm:prSet presAssocID="{8FD68EE2-0C73-47DC-9317-548145EA6ABA}" presName="node" presStyleLbl="node1" presStyleIdx="0" presStyleCnt="3">
        <dgm:presLayoutVars>
          <dgm:bulletEnabled val="1"/>
        </dgm:presLayoutVars>
      </dgm:prSet>
      <dgm:spPr/>
    </dgm:pt>
    <dgm:pt modelId="{E98F3DA3-A60D-47F7-AECE-3D7F6FA38083}" type="pres">
      <dgm:prSet presAssocID="{BDFFFD49-FBAF-4572-8BF3-16E666334123}" presName="sibTrans" presStyleCnt="0"/>
      <dgm:spPr/>
    </dgm:pt>
    <dgm:pt modelId="{6E4CFAA2-0201-4F22-A0E1-6EE1B934421A}" type="pres">
      <dgm:prSet presAssocID="{0F5BE881-7A92-4BB2-86E0-3745DF1807E8}" presName="node" presStyleLbl="node1" presStyleIdx="1" presStyleCnt="3">
        <dgm:presLayoutVars>
          <dgm:bulletEnabled val="1"/>
        </dgm:presLayoutVars>
      </dgm:prSet>
      <dgm:spPr/>
    </dgm:pt>
    <dgm:pt modelId="{AB9EF297-3A5E-4A31-9FE9-E4421DF4513E}" type="pres">
      <dgm:prSet presAssocID="{C3C4644E-6CF6-4A8D-BEDA-33BCD8923899}" presName="sibTrans" presStyleCnt="0"/>
      <dgm:spPr/>
    </dgm:pt>
    <dgm:pt modelId="{5C568288-3C47-413A-BDE5-0BE55F047124}" type="pres">
      <dgm:prSet presAssocID="{DB9BACEE-A9BD-4B8B-B334-8A7BD1A283A7}" presName="node" presStyleLbl="node1" presStyleIdx="2" presStyleCnt="3">
        <dgm:presLayoutVars>
          <dgm:bulletEnabled val="1"/>
        </dgm:presLayoutVars>
      </dgm:prSet>
      <dgm:spPr/>
    </dgm:pt>
  </dgm:ptLst>
  <dgm:cxnLst>
    <dgm:cxn modelId="{5D8E3806-893A-4D9E-B699-B71EFA0517F3}" srcId="{4D9D1C23-A73A-4F94-AC1D-6B1E2C31A14E}" destId="{DB9BACEE-A9BD-4B8B-B334-8A7BD1A283A7}" srcOrd="2" destOrd="0" parTransId="{4FCF88D8-7036-42D6-AC95-339D7AA27507}" sibTransId="{5E81FADF-35BF-4A7E-A16C-DB409C1D16FA}"/>
    <dgm:cxn modelId="{7580F448-0AD8-4719-8D86-C5F758B54C76}" srcId="{4D9D1C23-A73A-4F94-AC1D-6B1E2C31A14E}" destId="{8FD68EE2-0C73-47DC-9317-548145EA6ABA}" srcOrd="0" destOrd="0" parTransId="{853CA673-5507-4E73-AD51-BF646DC57563}" sibTransId="{BDFFFD49-FBAF-4572-8BF3-16E666334123}"/>
    <dgm:cxn modelId="{BC61146B-AEC3-45FE-B67F-0FE9465CF8E7}" type="presOf" srcId="{8FD68EE2-0C73-47DC-9317-548145EA6ABA}" destId="{50A93F07-95F1-4435-8704-A9B9D98C7E83}" srcOrd="0" destOrd="0" presId="urn:microsoft.com/office/officeart/2005/8/layout/default"/>
    <dgm:cxn modelId="{1391EE73-25E8-4931-BF26-172DB710D8B5}" type="presOf" srcId="{0F5BE881-7A92-4BB2-86E0-3745DF1807E8}" destId="{6E4CFAA2-0201-4F22-A0E1-6EE1B934421A}" srcOrd="0" destOrd="0" presId="urn:microsoft.com/office/officeart/2005/8/layout/default"/>
    <dgm:cxn modelId="{12C9F876-87D3-42C8-AFBE-90DB59FC3A3A}" type="presOf" srcId="{DB9BACEE-A9BD-4B8B-B334-8A7BD1A283A7}" destId="{5C568288-3C47-413A-BDE5-0BE55F047124}" srcOrd="0" destOrd="0" presId="urn:microsoft.com/office/officeart/2005/8/layout/default"/>
    <dgm:cxn modelId="{52302EC0-CCF2-469D-97E9-9F7D9679DE0D}" srcId="{4D9D1C23-A73A-4F94-AC1D-6B1E2C31A14E}" destId="{0F5BE881-7A92-4BB2-86E0-3745DF1807E8}" srcOrd="1" destOrd="0" parTransId="{EB7770E4-572A-4D28-A8D4-DCC85F803C6D}" sibTransId="{C3C4644E-6CF6-4A8D-BEDA-33BCD8923899}"/>
    <dgm:cxn modelId="{84C6C0D0-84A6-405E-8221-A8C128823D5A}" type="presOf" srcId="{4D9D1C23-A73A-4F94-AC1D-6B1E2C31A14E}" destId="{88BD5891-1EE2-4B6D-BFFB-4D29386CB7BB}" srcOrd="0" destOrd="0" presId="urn:microsoft.com/office/officeart/2005/8/layout/default"/>
    <dgm:cxn modelId="{C1498F40-2C82-4405-A707-7A0324120EFE}" type="presParOf" srcId="{88BD5891-1EE2-4B6D-BFFB-4D29386CB7BB}" destId="{50A93F07-95F1-4435-8704-A9B9D98C7E83}" srcOrd="0" destOrd="0" presId="urn:microsoft.com/office/officeart/2005/8/layout/default"/>
    <dgm:cxn modelId="{4A7BDCE6-39F6-48F5-A1D6-924F899A85FE}" type="presParOf" srcId="{88BD5891-1EE2-4B6D-BFFB-4D29386CB7BB}" destId="{E98F3DA3-A60D-47F7-AECE-3D7F6FA38083}" srcOrd="1" destOrd="0" presId="urn:microsoft.com/office/officeart/2005/8/layout/default"/>
    <dgm:cxn modelId="{268C5742-715C-491D-B38D-7CD9EAD5202D}" type="presParOf" srcId="{88BD5891-1EE2-4B6D-BFFB-4D29386CB7BB}" destId="{6E4CFAA2-0201-4F22-A0E1-6EE1B934421A}" srcOrd="2" destOrd="0" presId="urn:microsoft.com/office/officeart/2005/8/layout/default"/>
    <dgm:cxn modelId="{731A3BF9-B3AB-480D-A5B7-F6E3BF273BD7}" type="presParOf" srcId="{88BD5891-1EE2-4B6D-BFFB-4D29386CB7BB}" destId="{AB9EF297-3A5E-4A31-9FE9-E4421DF4513E}" srcOrd="3" destOrd="0" presId="urn:microsoft.com/office/officeart/2005/8/layout/default"/>
    <dgm:cxn modelId="{57EDC304-508D-487C-9FB5-30BFA8E2C132}" type="presParOf" srcId="{88BD5891-1EE2-4B6D-BFFB-4D29386CB7BB}" destId="{5C568288-3C47-413A-BDE5-0BE55F047124}"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9C2CECD-575E-4A8D-9055-578220ED6ABF}"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4C9CF3E7-35F2-47C4-9E84-43E8D2E4D79B}">
      <dgm:prSet/>
      <dgm:spPr/>
      <dgm:t>
        <a:bodyPr/>
        <a:lstStyle/>
        <a:p>
          <a:r>
            <a:rPr lang="en-GB"/>
            <a:t>Terminologies</a:t>
          </a:r>
          <a:endParaRPr lang="en-US"/>
        </a:p>
      </dgm:t>
    </dgm:pt>
    <dgm:pt modelId="{C5BFB283-800A-4A13-877F-F132C125BCC8}" type="parTrans" cxnId="{EDFA20EB-0C3C-4505-B73D-EB347B72380E}">
      <dgm:prSet/>
      <dgm:spPr/>
      <dgm:t>
        <a:bodyPr/>
        <a:lstStyle/>
        <a:p>
          <a:endParaRPr lang="en-US"/>
        </a:p>
      </dgm:t>
    </dgm:pt>
    <dgm:pt modelId="{E52FF8D2-011D-4E3B-9CB3-4BEF0FD7CB5A}" type="sibTrans" cxnId="{EDFA20EB-0C3C-4505-B73D-EB347B72380E}">
      <dgm:prSet/>
      <dgm:spPr/>
      <dgm:t>
        <a:bodyPr/>
        <a:lstStyle/>
        <a:p>
          <a:endParaRPr lang="en-US"/>
        </a:p>
      </dgm:t>
    </dgm:pt>
    <dgm:pt modelId="{6766F91A-6E81-4CDE-A3A5-21D27B589D66}">
      <dgm:prSet/>
      <dgm:spPr/>
      <dgm:t>
        <a:bodyPr/>
        <a:lstStyle/>
        <a:p>
          <a:r>
            <a:rPr lang="en-GB"/>
            <a:t>Core values and principles</a:t>
          </a:r>
          <a:endParaRPr lang="en-US"/>
        </a:p>
      </dgm:t>
    </dgm:pt>
    <dgm:pt modelId="{7EABA95C-1AE7-40BD-A70F-6CB6E50753D4}" type="parTrans" cxnId="{A59C2793-7336-42AC-9F6F-843D55638809}">
      <dgm:prSet/>
      <dgm:spPr/>
      <dgm:t>
        <a:bodyPr/>
        <a:lstStyle/>
        <a:p>
          <a:endParaRPr lang="en-US"/>
        </a:p>
      </dgm:t>
    </dgm:pt>
    <dgm:pt modelId="{565B163C-9E1E-4B1C-8DCA-A72497953F15}" type="sibTrans" cxnId="{A59C2793-7336-42AC-9F6F-843D55638809}">
      <dgm:prSet/>
      <dgm:spPr/>
      <dgm:t>
        <a:bodyPr/>
        <a:lstStyle/>
        <a:p>
          <a:endParaRPr lang="en-US"/>
        </a:p>
      </dgm:t>
    </dgm:pt>
    <dgm:pt modelId="{2534B9E7-AE1F-4194-B610-A111729BBE4F}">
      <dgm:prSet/>
      <dgm:spPr/>
      <dgm:t>
        <a:bodyPr/>
        <a:lstStyle/>
        <a:p>
          <a:r>
            <a:rPr lang="en-GB"/>
            <a:t>Action areas</a:t>
          </a:r>
          <a:endParaRPr lang="en-US"/>
        </a:p>
      </dgm:t>
    </dgm:pt>
    <dgm:pt modelId="{7D5A6EF0-D03B-48AA-A1C1-8A6099554467}" type="parTrans" cxnId="{F8FDF760-1360-4CB0-AEB8-79BD3A023350}">
      <dgm:prSet/>
      <dgm:spPr/>
      <dgm:t>
        <a:bodyPr/>
        <a:lstStyle/>
        <a:p>
          <a:endParaRPr lang="en-US"/>
        </a:p>
      </dgm:t>
    </dgm:pt>
    <dgm:pt modelId="{31AA27B2-F606-4AF9-BFB4-C49EECF808C1}" type="sibTrans" cxnId="{F8FDF760-1360-4CB0-AEB8-79BD3A023350}">
      <dgm:prSet/>
      <dgm:spPr/>
      <dgm:t>
        <a:bodyPr/>
        <a:lstStyle/>
        <a:p>
          <a:endParaRPr lang="en-US"/>
        </a:p>
      </dgm:t>
    </dgm:pt>
    <dgm:pt modelId="{8CFC9F7B-32B1-4CC9-93D1-198529823F5F}" type="pres">
      <dgm:prSet presAssocID="{E9C2CECD-575E-4A8D-9055-578220ED6ABF}" presName="linear" presStyleCnt="0">
        <dgm:presLayoutVars>
          <dgm:dir/>
          <dgm:animLvl val="lvl"/>
          <dgm:resizeHandles val="exact"/>
        </dgm:presLayoutVars>
      </dgm:prSet>
      <dgm:spPr/>
    </dgm:pt>
    <dgm:pt modelId="{B1A8068C-A0BF-4129-8A48-806ED2035631}" type="pres">
      <dgm:prSet presAssocID="{4C9CF3E7-35F2-47C4-9E84-43E8D2E4D79B}" presName="parentLin" presStyleCnt="0"/>
      <dgm:spPr/>
    </dgm:pt>
    <dgm:pt modelId="{D8F37550-558D-43EC-955D-AB859A0B8A1D}" type="pres">
      <dgm:prSet presAssocID="{4C9CF3E7-35F2-47C4-9E84-43E8D2E4D79B}" presName="parentLeftMargin" presStyleLbl="node1" presStyleIdx="0" presStyleCnt="3"/>
      <dgm:spPr/>
    </dgm:pt>
    <dgm:pt modelId="{7990772A-2ED7-4D96-B39B-C0D62D838465}" type="pres">
      <dgm:prSet presAssocID="{4C9CF3E7-35F2-47C4-9E84-43E8D2E4D79B}" presName="parentText" presStyleLbl="node1" presStyleIdx="0" presStyleCnt="3">
        <dgm:presLayoutVars>
          <dgm:chMax val="0"/>
          <dgm:bulletEnabled val="1"/>
        </dgm:presLayoutVars>
      </dgm:prSet>
      <dgm:spPr/>
    </dgm:pt>
    <dgm:pt modelId="{762BFFDF-C8C4-4577-9BB2-4CBB8A627E13}" type="pres">
      <dgm:prSet presAssocID="{4C9CF3E7-35F2-47C4-9E84-43E8D2E4D79B}" presName="negativeSpace" presStyleCnt="0"/>
      <dgm:spPr/>
    </dgm:pt>
    <dgm:pt modelId="{80A1B603-43DB-4878-9287-CDEA2BEB0EC0}" type="pres">
      <dgm:prSet presAssocID="{4C9CF3E7-35F2-47C4-9E84-43E8D2E4D79B}" presName="childText" presStyleLbl="conFgAcc1" presStyleIdx="0" presStyleCnt="3">
        <dgm:presLayoutVars>
          <dgm:bulletEnabled val="1"/>
        </dgm:presLayoutVars>
      </dgm:prSet>
      <dgm:spPr/>
    </dgm:pt>
    <dgm:pt modelId="{F3A6C98B-CEF1-43F5-96C8-4EDE627BE2FB}" type="pres">
      <dgm:prSet presAssocID="{E52FF8D2-011D-4E3B-9CB3-4BEF0FD7CB5A}" presName="spaceBetweenRectangles" presStyleCnt="0"/>
      <dgm:spPr/>
    </dgm:pt>
    <dgm:pt modelId="{DFFC0BAA-6198-47EB-A596-7EB33568D576}" type="pres">
      <dgm:prSet presAssocID="{6766F91A-6E81-4CDE-A3A5-21D27B589D66}" presName="parentLin" presStyleCnt="0"/>
      <dgm:spPr/>
    </dgm:pt>
    <dgm:pt modelId="{EF5FAE84-32F8-4C80-B806-F64D9DF93731}" type="pres">
      <dgm:prSet presAssocID="{6766F91A-6E81-4CDE-A3A5-21D27B589D66}" presName="parentLeftMargin" presStyleLbl="node1" presStyleIdx="0" presStyleCnt="3"/>
      <dgm:spPr/>
    </dgm:pt>
    <dgm:pt modelId="{B9AB6ABC-A9CD-47C7-AB39-6C7B119D405F}" type="pres">
      <dgm:prSet presAssocID="{6766F91A-6E81-4CDE-A3A5-21D27B589D66}" presName="parentText" presStyleLbl="node1" presStyleIdx="1" presStyleCnt="3">
        <dgm:presLayoutVars>
          <dgm:chMax val="0"/>
          <dgm:bulletEnabled val="1"/>
        </dgm:presLayoutVars>
      </dgm:prSet>
      <dgm:spPr/>
    </dgm:pt>
    <dgm:pt modelId="{8863A099-AC22-4B13-83ED-7832010017D5}" type="pres">
      <dgm:prSet presAssocID="{6766F91A-6E81-4CDE-A3A5-21D27B589D66}" presName="negativeSpace" presStyleCnt="0"/>
      <dgm:spPr/>
    </dgm:pt>
    <dgm:pt modelId="{A0B7CCFA-2E27-4D62-B88B-8253D9932455}" type="pres">
      <dgm:prSet presAssocID="{6766F91A-6E81-4CDE-A3A5-21D27B589D66}" presName="childText" presStyleLbl="conFgAcc1" presStyleIdx="1" presStyleCnt="3">
        <dgm:presLayoutVars>
          <dgm:bulletEnabled val="1"/>
        </dgm:presLayoutVars>
      </dgm:prSet>
      <dgm:spPr/>
    </dgm:pt>
    <dgm:pt modelId="{7429825A-5033-4A80-9CAE-5846654B083D}" type="pres">
      <dgm:prSet presAssocID="{565B163C-9E1E-4B1C-8DCA-A72497953F15}" presName="spaceBetweenRectangles" presStyleCnt="0"/>
      <dgm:spPr/>
    </dgm:pt>
    <dgm:pt modelId="{3B5C76A9-CBE2-446B-B54B-C988F0135AC3}" type="pres">
      <dgm:prSet presAssocID="{2534B9E7-AE1F-4194-B610-A111729BBE4F}" presName="parentLin" presStyleCnt="0"/>
      <dgm:spPr/>
    </dgm:pt>
    <dgm:pt modelId="{9A8598BB-3B0C-422E-9A76-7C0AAADA6178}" type="pres">
      <dgm:prSet presAssocID="{2534B9E7-AE1F-4194-B610-A111729BBE4F}" presName="parentLeftMargin" presStyleLbl="node1" presStyleIdx="1" presStyleCnt="3"/>
      <dgm:spPr/>
    </dgm:pt>
    <dgm:pt modelId="{06BEE193-D500-42B2-A876-42E20F4B0AD1}" type="pres">
      <dgm:prSet presAssocID="{2534B9E7-AE1F-4194-B610-A111729BBE4F}" presName="parentText" presStyleLbl="node1" presStyleIdx="2" presStyleCnt="3">
        <dgm:presLayoutVars>
          <dgm:chMax val="0"/>
          <dgm:bulletEnabled val="1"/>
        </dgm:presLayoutVars>
      </dgm:prSet>
      <dgm:spPr/>
    </dgm:pt>
    <dgm:pt modelId="{9CC5C3B0-A4F6-4D7F-A358-38D0E26C1AF1}" type="pres">
      <dgm:prSet presAssocID="{2534B9E7-AE1F-4194-B610-A111729BBE4F}" presName="negativeSpace" presStyleCnt="0"/>
      <dgm:spPr/>
    </dgm:pt>
    <dgm:pt modelId="{112516A8-7B13-415D-BEE3-5E776825756F}" type="pres">
      <dgm:prSet presAssocID="{2534B9E7-AE1F-4194-B610-A111729BBE4F}" presName="childText" presStyleLbl="conFgAcc1" presStyleIdx="2" presStyleCnt="3">
        <dgm:presLayoutVars>
          <dgm:bulletEnabled val="1"/>
        </dgm:presLayoutVars>
      </dgm:prSet>
      <dgm:spPr/>
    </dgm:pt>
  </dgm:ptLst>
  <dgm:cxnLst>
    <dgm:cxn modelId="{F8FDF760-1360-4CB0-AEB8-79BD3A023350}" srcId="{E9C2CECD-575E-4A8D-9055-578220ED6ABF}" destId="{2534B9E7-AE1F-4194-B610-A111729BBE4F}" srcOrd="2" destOrd="0" parTransId="{7D5A6EF0-D03B-48AA-A1C1-8A6099554467}" sibTransId="{31AA27B2-F606-4AF9-BFB4-C49EECF808C1}"/>
    <dgm:cxn modelId="{42FEB575-CBC0-4CF0-A111-3DE929D8BC17}" type="presOf" srcId="{4C9CF3E7-35F2-47C4-9E84-43E8D2E4D79B}" destId="{D8F37550-558D-43EC-955D-AB859A0B8A1D}" srcOrd="0" destOrd="0" presId="urn:microsoft.com/office/officeart/2005/8/layout/list1"/>
    <dgm:cxn modelId="{B4E47D76-9038-4207-98B0-2CD2F508814B}" type="presOf" srcId="{4C9CF3E7-35F2-47C4-9E84-43E8D2E4D79B}" destId="{7990772A-2ED7-4D96-B39B-C0D62D838465}" srcOrd="1" destOrd="0" presId="urn:microsoft.com/office/officeart/2005/8/layout/list1"/>
    <dgm:cxn modelId="{B3298256-A940-44C7-B8ED-10BC29B13D97}" type="presOf" srcId="{2534B9E7-AE1F-4194-B610-A111729BBE4F}" destId="{9A8598BB-3B0C-422E-9A76-7C0AAADA6178}" srcOrd="0" destOrd="0" presId="urn:microsoft.com/office/officeart/2005/8/layout/list1"/>
    <dgm:cxn modelId="{A59C2793-7336-42AC-9F6F-843D55638809}" srcId="{E9C2CECD-575E-4A8D-9055-578220ED6ABF}" destId="{6766F91A-6E81-4CDE-A3A5-21D27B589D66}" srcOrd="1" destOrd="0" parTransId="{7EABA95C-1AE7-40BD-A70F-6CB6E50753D4}" sibTransId="{565B163C-9E1E-4B1C-8DCA-A72497953F15}"/>
    <dgm:cxn modelId="{3B908B9B-4F5C-42C3-BB5D-2614F22618E3}" type="presOf" srcId="{2534B9E7-AE1F-4194-B610-A111729BBE4F}" destId="{06BEE193-D500-42B2-A876-42E20F4B0AD1}" srcOrd="1" destOrd="0" presId="urn:microsoft.com/office/officeart/2005/8/layout/list1"/>
    <dgm:cxn modelId="{B0909EAA-BBB8-4683-B27E-2D1417440511}" type="presOf" srcId="{6766F91A-6E81-4CDE-A3A5-21D27B589D66}" destId="{EF5FAE84-32F8-4C80-B806-F64D9DF93731}" srcOrd="0" destOrd="0" presId="urn:microsoft.com/office/officeart/2005/8/layout/list1"/>
    <dgm:cxn modelId="{05E312BC-E085-4164-B565-E1EB423C2F34}" type="presOf" srcId="{6766F91A-6E81-4CDE-A3A5-21D27B589D66}" destId="{B9AB6ABC-A9CD-47C7-AB39-6C7B119D405F}" srcOrd="1" destOrd="0" presId="urn:microsoft.com/office/officeart/2005/8/layout/list1"/>
    <dgm:cxn modelId="{DB717ACE-C586-4FE5-B2FD-6D52FAE86500}" type="presOf" srcId="{E9C2CECD-575E-4A8D-9055-578220ED6ABF}" destId="{8CFC9F7B-32B1-4CC9-93D1-198529823F5F}" srcOrd="0" destOrd="0" presId="urn:microsoft.com/office/officeart/2005/8/layout/list1"/>
    <dgm:cxn modelId="{EDFA20EB-0C3C-4505-B73D-EB347B72380E}" srcId="{E9C2CECD-575E-4A8D-9055-578220ED6ABF}" destId="{4C9CF3E7-35F2-47C4-9E84-43E8D2E4D79B}" srcOrd="0" destOrd="0" parTransId="{C5BFB283-800A-4A13-877F-F132C125BCC8}" sibTransId="{E52FF8D2-011D-4E3B-9CB3-4BEF0FD7CB5A}"/>
    <dgm:cxn modelId="{785DFDEF-AEBD-43D3-8041-8580A557BA78}" type="presParOf" srcId="{8CFC9F7B-32B1-4CC9-93D1-198529823F5F}" destId="{B1A8068C-A0BF-4129-8A48-806ED2035631}" srcOrd="0" destOrd="0" presId="urn:microsoft.com/office/officeart/2005/8/layout/list1"/>
    <dgm:cxn modelId="{BF5FF080-8513-4276-840F-07092F366A2F}" type="presParOf" srcId="{B1A8068C-A0BF-4129-8A48-806ED2035631}" destId="{D8F37550-558D-43EC-955D-AB859A0B8A1D}" srcOrd="0" destOrd="0" presId="urn:microsoft.com/office/officeart/2005/8/layout/list1"/>
    <dgm:cxn modelId="{FA70401B-F27C-46FA-9BBB-9D664208FD77}" type="presParOf" srcId="{B1A8068C-A0BF-4129-8A48-806ED2035631}" destId="{7990772A-2ED7-4D96-B39B-C0D62D838465}" srcOrd="1" destOrd="0" presId="urn:microsoft.com/office/officeart/2005/8/layout/list1"/>
    <dgm:cxn modelId="{D7C581BD-8C24-42B7-9251-F7B35639FFB4}" type="presParOf" srcId="{8CFC9F7B-32B1-4CC9-93D1-198529823F5F}" destId="{762BFFDF-C8C4-4577-9BB2-4CBB8A627E13}" srcOrd="1" destOrd="0" presId="urn:microsoft.com/office/officeart/2005/8/layout/list1"/>
    <dgm:cxn modelId="{CE13A7CA-A7EC-436F-8C4A-8566634BB453}" type="presParOf" srcId="{8CFC9F7B-32B1-4CC9-93D1-198529823F5F}" destId="{80A1B603-43DB-4878-9287-CDEA2BEB0EC0}" srcOrd="2" destOrd="0" presId="urn:microsoft.com/office/officeart/2005/8/layout/list1"/>
    <dgm:cxn modelId="{5426B97F-A2F9-4681-BFF1-09D049A12F38}" type="presParOf" srcId="{8CFC9F7B-32B1-4CC9-93D1-198529823F5F}" destId="{F3A6C98B-CEF1-43F5-96C8-4EDE627BE2FB}" srcOrd="3" destOrd="0" presId="urn:microsoft.com/office/officeart/2005/8/layout/list1"/>
    <dgm:cxn modelId="{5BE99786-6D59-4B09-8A2A-B956AD49F0DF}" type="presParOf" srcId="{8CFC9F7B-32B1-4CC9-93D1-198529823F5F}" destId="{DFFC0BAA-6198-47EB-A596-7EB33568D576}" srcOrd="4" destOrd="0" presId="urn:microsoft.com/office/officeart/2005/8/layout/list1"/>
    <dgm:cxn modelId="{8E98B315-6939-4D1F-9BDA-A00DAC582764}" type="presParOf" srcId="{DFFC0BAA-6198-47EB-A596-7EB33568D576}" destId="{EF5FAE84-32F8-4C80-B806-F64D9DF93731}" srcOrd="0" destOrd="0" presId="urn:microsoft.com/office/officeart/2005/8/layout/list1"/>
    <dgm:cxn modelId="{8509C4C2-A23C-434C-9C10-87C5C1F187AD}" type="presParOf" srcId="{DFFC0BAA-6198-47EB-A596-7EB33568D576}" destId="{B9AB6ABC-A9CD-47C7-AB39-6C7B119D405F}" srcOrd="1" destOrd="0" presId="urn:microsoft.com/office/officeart/2005/8/layout/list1"/>
    <dgm:cxn modelId="{C447BD4F-95E0-4E83-92C5-6AD3FE18886E}" type="presParOf" srcId="{8CFC9F7B-32B1-4CC9-93D1-198529823F5F}" destId="{8863A099-AC22-4B13-83ED-7832010017D5}" srcOrd="5" destOrd="0" presId="urn:microsoft.com/office/officeart/2005/8/layout/list1"/>
    <dgm:cxn modelId="{2DA13CF5-672E-40A9-A4F7-22C8BC2DB359}" type="presParOf" srcId="{8CFC9F7B-32B1-4CC9-93D1-198529823F5F}" destId="{A0B7CCFA-2E27-4D62-B88B-8253D9932455}" srcOrd="6" destOrd="0" presId="urn:microsoft.com/office/officeart/2005/8/layout/list1"/>
    <dgm:cxn modelId="{E4030392-B58A-44FF-8042-85361785952B}" type="presParOf" srcId="{8CFC9F7B-32B1-4CC9-93D1-198529823F5F}" destId="{7429825A-5033-4A80-9CAE-5846654B083D}" srcOrd="7" destOrd="0" presId="urn:microsoft.com/office/officeart/2005/8/layout/list1"/>
    <dgm:cxn modelId="{5C260B06-E2B5-4426-BE3B-37D1FC83542C}" type="presParOf" srcId="{8CFC9F7B-32B1-4CC9-93D1-198529823F5F}" destId="{3B5C76A9-CBE2-446B-B54B-C988F0135AC3}" srcOrd="8" destOrd="0" presId="urn:microsoft.com/office/officeart/2005/8/layout/list1"/>
    <dgm:cxn modelId="{E02C7885-CAD0-4507-BEF5-3EBA1BEA292B}" type="presParOf" srcId="{3B5C76A9-CBE2-446B-B54B-C988F0135AC3}" destId="{9A8598BB-3B0C-422E-9A76-7C0AAADA6178}" srcOrd="0" destOrd="0" presId="urn:microsoft.com/office/officeart/2005/8/layout/list1"/>
    <dgm:cxn modelId="{5308588B-C9B4-45A6-8286-6E7317A2FC16}" type="presParOf" srcId="{3B5C76A9-CBE2-446B-B54B-C988F0135AC3}" destId="{06BEE193-D500-42B2-A876-42E20F4B0AD1}" srcOrd="1" destOrd="0" presId="urn:microsoft.com/office/officeart/2005/8/layout/list1"/>
    <dgm:cxn modelId="{0CC19F76-712B-4C37-954B-E14F01B5EBE5}" type="presParOf" srcId="{8CFC9F7B-32B1-4CC9-93D1-198529823F5F}" destId="{9CC5C3B0-A4F6-4D7F-A358-38D0E26C1AF1}" srcOrd="9" destOrd="0" presId="urn:microsoft.com/office/officeart/2005/8/layout/list1"/>
    <dgm:cxn modelId="{FCF715B4-ABBE-470E-91AD-C004FAB0A228}" type="presParOf" srcId="{8CFC9F7B-32B1-4CC9-93D1-198529823F5F}" destId="{112516A8-7B13-415D-BEE3-5E776825756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8396F-5D84-49D6-BAAA-1A31D248AEE0}">
      <dsp:nvSpPr>
        <dsp:cNvPr id="0" name=""/>
        <dsp:cNvSpPr/>
      </dsp:nvSpPr>
      <dsp:spPr>
        <a:xfrm>
          <a:off x="1333" y="0"/>
          <a:ext cx="5202457" cy="368940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5604" tIns="330200" rIns="405604" bIns="330200" numCol="1" spcCol="1270" anchor="t" anchorCtr="0">
          <a:noAutofit/>
        </a:bodyPr>
        <a:lstStyle/>
        <a:p>
          <a:pPr marL="0" lvl="0" indent="0" algn="l" defTabSz="1022350">
            <a:lnSpc>
              <a:spcPct val="90000"/>
            </a:lnSpc>
            <a:spcBef>
              <a:spcPct val="0"/>
            </a:spcBef>
            <a:spcAft>
              <a:spcPct val="35000"/>
            </a:spcAft>
            <a:buNone/>
          </a:pPr>
          <a:r>
            <a:rPr lang="en-GB" sz="2300" kern="1200" dirty="0"/>
            <a:t>To critically examine the foundational concepts, principles, and values underpinning health promotion and population health</a:t>
          </a:r>
          <a:endParaRPr lang="en-US" sz="2300" kern="1200" dirty="0"/>
        </a:p>
      </dsp:txBody>
      <dsp:txXfrm>
        <a:off x="1333" y="1401973"/>
        <a:ext cx="5202457" cy="2213643"/>
      </dsp:txXfrm>
    </dsp:sp>
    <dsp:sp modelId="{8D86522E-6CF8-4BB6-9A91-ADA732219611}">
      <dsp:nvSpPr>
        <dsp:cNvPr id="0" name=""/>
        <dsp:cNvSpPr/>
      </dsp:nvSpPr>
      <dsp:spPr>
        <a:xfrm>
          <a:off x="2049152" y="368940"/>
          <a:ext cx="1106821" cy="110682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92" tIns="12700" rIns="86292"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2211242" y="531030"/>
        <a:ext cx="782641" cy="782641"/>
      </dsp:txXfrm>
    </dsp:sp>
    <dsp:sp modelId="{E171DB10-A6FF-4557-87C6-AE27BBC705DC}">
      <dsp:nvSpPr>
        <dsp:cNvPr id="0" name=""/>
        <dsp:cNvSpPr/>
      </dsp:nvSpPr>
      <dsp:spPr>
        <a:xfrm>
          <a:off x="1333" y="3689333"/>
          <a:ext cx="5202457"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BCA31D-583D-4E78-9682-67738E84B1B0}">
      <dsp:nvSpPr>
        <dsp:cNvPr id="0" name=""/>
        <dsp:cNvSpPr/>
      </dsp:nvSpPr>
      <dsp:spPr>
        <a:xfrm>
          <a:off x="5724037" y="0"/>
          <a:ext cx="5202457" cy="3689405"/>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5604" tIns="330200" rIns="405604" bIns="330200" numCol="1" spcCol="1270" anchor="t" anchorCtr="0">
          <a:noAutofit/>
        </a:bodyPr>
        <a:lstStyle/>
        <a:p>
          <a:pPr marL="0" lvl="0" indent="0" algn="l" defTabSz="1022350">
            <a:lnSpc>
              <a:spcPct val="90000"/>
            </a:lnSpc>
            <a:spcBef>
              <a:spcPct val="0"/>
            </a:spcBef>
            <a:spcAft>
              <a:spcPct val="35000"/>
            </a:spcAft>
            <a:buNone/>
          </a:pPr>
          <a:r>
            <a:rPr lang="en-GB" sz="2300" kern="1200" dirty="0"/>
            <a:t>To evaluate different health promotion interventions by applying the core values and principles</a:t>
          </a:r>
          <a:endParaRPr lang="en-US" sz="2300" kern="1200" dirty="0"/>
        </a:p>
      </dsp:txBody>
      <dsp:txXfrm>
        <a:off x="5724037" y="1401973"/>
        <a:ext cx="5202457" cy="2213643"/>
      </dsp:txXfrm>
    </dsp:sp>
    <dsp:sp modelId="{0AD9C30B-C114-40BF-9517-A061C36C51DF}">
      <dsp:nvSpPr>
        <dsp:cNvPr id="0" name=""/>
        <dsp:cNvSpPr/>
      </dsp:nvSpPr>
      <dsp:spPr>
        <a:xfrm>
          <a:off x="7771855" y="368940"/>
          <a:ext cx="1106821" cy="1106821"/>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92" tIns="12700" rIns="86292"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7933945" y="531030"/>
        <a:ext cx="782641" cy="782641"/>
      </dsp:txXfrm>
    </dsp:sp>
    <dsp:sp modelId="{BB9D2A35-5720-4F66-97C6-DAE4BFE73E25}">
      <dsp:nvSpPr>
        <dsp:cNvPr id="0" name=""/>
        <dsp:cNvSpPr/>
      </dsp:nvSpPr>
      <dsp:spPr>
        <a:xfrm>
          <a:off x="5724037" y="3689333"/>
          <a:ext cx="5202457"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028F6-69D2-4118-91DD-7110CEA3E1B2}">
      <dsp:nvSpPr>
        <dsp:cNvPr id="0" name=""/>
        <dsp:cNvSpPr/>
      </dsp:nvSpPr>
      <dsp:spPr>
        <a:xfrm>
          <a:off x="41722" y="1158728"/>
          <a:ext cx="892445" cy="89244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099AE-F6D1-4926-91E8-49A094C14AB8}">
      <dsp:nvSpPr>
        <dsp:cNvPr id="0" name=""/>
        <dsp:cNvSpPr/>
      </dsp:nvSpPr>
      <dsp:spPr>
        <a:xfrm>
          <a:off x="229135" y="1346141"/>
          <a:ext cx="517618" cy="5176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F69EB4-63D5-429F-80FC-A909891139E4}">
      <dsp:nvSpPr>
        <dsp:cNvPr id="0" name=""/>
        <dsp:cNvSpPr/>
      </dsp:nvSpPr>
      <dsp:spPr>
        <a:xfrm>
          <a:off x="112540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Identify a UK health promotion intervention </a:t>
          </a:r>
          <a:endParaRPr lang="en-US" sz="1900" kern="1200"/>
        </a:p>
      </dsp:txBody>
      <dsp:txXfrm>
        <a:off x="1125406" y="1158728"/>
        <a:ext cx="2103621" cy="892445"/>
      </dsp:txXfrm>
    </dsp:sp>
    <dsp:sp modelId="{B1CBAEA2-DC22-454E-9CF0-DEF23A396327}">
      <dsp:nvSpPr>
        <dsp:cNvPr id="0" name=""/>
        <dsp:cNvSpPr/>
      </dsp:nvSpPr>
      <dsp:spPr>
        <a:xfrm>
          <a:off x="3595567" y="1158728"/>
          <a:ext cx="892445" cy="89244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D8887-AE4D-4B20-BF87-6C0A3A440784}">
      <dsp:nvSpPr>
        <dsp:cNvPr id="0" name=""/>
        <dsp:cNvSpPr/>
      </dsp:nvSpPr>
      <dsp:spPr>
        <a:xfrm>
          <a:off x="3782981" y="1346141"/>
          <a:ext cx="517618" cy="5176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CB547B-1AA9-4DF2-9514-07178DC0D4E8}">
      <dsp:nvSpPr>
        <dsp:cNvPr id="0" name=""/>
        <dsp:cNvSpPr/>
      </dsp:nvSpPr>
      <dsp:spPr>
        <a:xfrm>
          <a:off x="4679251"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Identify 2 evaluations of your chosen intervention </a:t>
          </a:r>
          <a:endParaRPr lang="en-US" sz="1900" kern="1200"/>
        </a:p>
      </dsp:txBody>
      <dsp:txXfrm>
        <a:off x="4679251" y="1158728"/>
        <a:ext cx="2103621" cy="892445"/>
      </dsp:txXfrm>
    </dsp:sp>
    <dsp:sp modelId="{2E54E5CE-0D28-4F44-A2FB-4839980CA7CF}">
      <dsp:nvSpPr>
        <dsp:cNvPr id="0" name=""/>
        <dsp:cNvSpPr/>
      </dsp:nvSpPr>
      <dsp:spPr>
        <a:xfrm>
          <a:off x="7149412" y="1158728"/>
          <a:ext cx="892445" cy="89244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30553-BDE6-4089-9426-5A7F11843086}">
      <dsp:nvSpPr>
        <dsp:cNvPr id="0" name=""/>
        <dsp:cNvSpPr/>
      </dsp:nvSpPr>
      <dsp:spPr>
        <a:xfrm>
          <a:off x="7336826" y="1346141"/>
          <a:ext cx="517618" cy="5176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D4E5C2-645D-4B06-A9E8-B910586A3BF8}">
      <dsp:nvSpPr>
        <dsp:cNvPr id="0" name=""/>
        <dsp:cNvSpPr/>
      </dsp:nvSpPr>
      <dsp:spPr>
        <a:xfrm>
          <a:off x="823309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Share it with class</a:t>
          </a:r>
          <a:endParaRPr lang="en-US" sz="1900" kern="1200"/>
        </a:p>
      </dsp:txBody>
      <dsp:txXfrm>
        <a:off x="8233096" y="1158728"/>
        <a:ext cx="2103621" cy="8924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93D01-F3FC-4EF8-937A-180842DD8594}">
      <dsp:nvSpPr>
        <dsp:cNvPr id="0" name=""/>
        <dsp:cNvSpPr/>
      </dsp:nvSpPr>
      <dsp:spPr>
        <a:xfrm>
          <a:off x="4929" y="97418"/>
          <a:ext cx="1889521" cy="543309"/>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1. Medical Approach</a:t>
          </a:r>
          <a:endParaRPr lang="en-US" sz="1500" kern="1200"/>
        </a:p>
      </dsp:txBody>
      <dsp:txXfrm>
        <a:off x="4929" y="97418"/>
        <a:ext cx="1889521" cy="543309"/>
      </dsp:txXfrm>
    </dsp:sp>
    <dsp:sp modelId="{E1D892F5-6FBC-43D4-8639-E4D4D9B94EA0}">
      <dsp:nvSpPr>
        <dsp:cNvPr id="0" name=""/>
        <dsp:cNvSpPr/>
      </dsp:nvSpPr>
      <dsp:spPr>
        <a:xfrm>
          <a:off x="4929" y="640727"/>
          <a:ext cx="1889521" cy="3613191"/>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b="1" kern="1200"/>
            <a:t>Aim</a:t>
          </a:r>
          <a:r>
            <a:rPr lang="en-GB" sz="1500" kern="1200"/>
            <a:t>: Identify those at risk from disease.</a:t>
          </a:r>
          <a:endParaRPr lang="en-US" sz="1500" kern="1200"/>
        </a:p>
        <a:p>
          <a:pPr marL="114300" lvl="1" indent="-114300" algn="l" defTabSz="666750">
            <a:lnSpc>
              <a:spcPct val="90000"/>
            </a:lnSpc>
            <a:spcBef>
              <a:spcPct val="0"/>
            </a:spcBef>
            <a:spcAft>
              <a:spcPct val="15000"/>
            </a:spcAft>
            <a:buChar char="•"/>
          </a:pPr>
          <a:r>
            <a:rPr lang="en-GB" sz="1500" b="1" kern="1200"/>
            <a:t>Methods</a:t>
          </a:r>
          <a:r>
            <a:rPr lang="en-GB" sz="1500" kern="1200"/>
            <a:t>: Screening, risk assessment (e.g., BMI measurement).</a:t>
          </a:r>
          <a:endParaRPr lang="en-US" sz="1500" kern="1200"/>
        </a:p>
      </dsp:txBody>
      <dsp:txXfrm>
        <a:off x="4929" y="640727"/>
        <a:ext cx="1889521" cy="3613191"/>
      </dsp:txXfrm>
    </dsp:sp>
    <dsp:sp modelId="{71D85C72-07EF-4FE2-A5B7-379B5774B28F}">
      <dsp:nvSpPr>
        <dsp:cNvPr id="0" name=""/>
        <dsp:cNvSpPr/>
      </dsp:nvSpPr>
      <dsp:spPr>
        <a:xfrm>
          <a:off x="2158984" y="97418"/>
          <a:ext cx="1889521" cy="543309"/>
        </a:xfrm>
        <a:prstGeom prst="rect">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2. Behaviour Change Approach</a:t>
          </a:r>
          <a:endParaRPr lang="en-US" sz="1500" kern="1200"/>
        </a:p>
      </dsp:txBody>
      <dsp:txXfrm>
        <a:off x="2158984" y="97418"/>
        <a:ext cx="1889521" cy="543309"/>
      </dsp:txXfrm>
    </dsp:sp>
    <dsp:sp modelId="{DD8A356C-A5C1-46D7-8EF4-1F8CBCCED6C3}">
      <dsp:nvSpPr>
        <dsp:cNvPr id="0" name=""/>
        <dsp:cNvSpPr/>
      </dsp:nvSpPr>
      <dsp:spPr>
        <a:xfrm>
          <a:off x="2158984" y="640727"/>
          <a:ext cx="1889521" cy="3613191"/>
        </a:xfrm>
        <a:prstGeom prst="rect">
          <a:avLst/>
        </a:prstGeom>
        <a:solidFill>
          <a:schemeClr val="accent5">
            <a:tint val="40000"/>
            <a:alpha val="90000"/>
            <a:hueOff val="-2986166"/>
            <a:satOff val="667"/>
            <a:lumOff val="100"/>
            <a:alphaOff val="0"/>
          </a:schemeClr>
        </a:solidFill>
        <a:ln w="19050" cap="flat" cmpd="sng" algn="ctr">
          <a:solidFill>
            <a:schemeClr val="accent5">
              <a:tint val="40000"/>
              <a:alpha val="90000"/>
              <a:hueOff val="-2986166"/>
              <a:satOff val="667"/>
              <a:lumOff val="1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b="1" kern="1200"/>
            <a:t>Aim</a:t>
          </a:r>
          <a:r>
            <a:rPr lang="en-GB" sz="1500" kern="1200"/>
            <a:t>: Encourage individuals to take responsibility for their health and adopt healthier lifestyles.</a:t>
          </a:r>
          <a:endParaRPr lang="en-US" sz="1500" kern="1200"/>
        </a:p>
        <a:p>
          <a:pPr marL="114300" lvl="1" indent="-114300" algn="l" defTabSz="666750">
            <a:lnSpc>
              <a:spcPct val="90000"/>
            </a:lnSpc>
            <a:spcBef>
              <a:spcPct val="0"/>
            </a:spcBef>
            <a:spcAft>
              <a:spcPct val="15000"/>
            </a:spcAft>
            <a:buChar char="•"/>
          </a:pPr>
          <a:r>
            <a:rPr lang="en-GB" sz="1500" b="1" kern="1200"/>
            <a:t>Methods</a:t>
          </a:r>
          <a:r>
            <a:rPr lang="en-GB" sz="1500" kern="1200"/>
            <a:t>: One-to-one advice, persuasion, mass-media campaigns (e.g., </a:t>
          </a:r>
          <a:r>
            <a:rPr lang="en-GB" sz="1500" i="1" kern="1200"/>
            <a:t>5-a-day</a:t>
          </a:r>
          <a:r>
            <a:rPr lang="en-GB" sz="1500" kern="1200"/>
            <a:t> dietary messages).</a:t>
          </a:r>
          <a:endParaRPr lang="en-US" sz="1500" kern="1200"/>
        </a:p>
      </dsp:txBody>
      <dsp:txXfrm>
        <a:off x="2158984" y="640727"/>
        <a:ext cx="1889521" cy="3613191"/>
      </dsp:txXfrm>
    </dsp:sp>
    <dsp:sp modelId="{FEB4471F-CB71-42B4-B7D7-3D61FA546CA3}">
      <dsp:nvSpPr>
        <dsp:cNvPr id="0" name=""/>
        <dsp:cNvSpPr/>
      </dsp:nvSpPr>
      <dsp:spPr>
        <a:xfrm>
          <a:off x="4313039" y="97418"/>
          <a:ext cx="1889521" cy="543309"/>
        </a:xfrm>
        <a:prstGeom prst="rect">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3. Educational Approach</a:t>
          </a:r>
          <a:endParaRPr lang="en-US" sz="1500" kern="1200"/>
        </a:p>
      </dsp:txBody>
      <dsp:txXfrm>
        <a:off x="4313039" y="97418"/>
        <a:ext cx="1889521" cy="543309"/>
      </dsp:txXfrm>
    </dsp:sp>
    <dsp:sp modelId="{6BF9D8F9-71BC-4CF0-B9FB-F6A47F456597}">
      <dsp:nvSpPr>
        <dsp:cNvPr id="0" name=""/>
        <dsp:cNvSpPr/>
      </dsp:nvSpPr>
      <dsp:spPr>
        <a:xfrm>
          <a:off x="4313039" y="640727"/>
          <a:ext cx="1889521" cy="3613191"/>
        </a:xfrm>
        <a:prstGeom prst="rect">
          <a:avLst/>
        </a:prstGeom>
        <a:solidFill>
          <a:schemeClr val="accent5">
            <a:tint val="40000"/>
            <a:alpha val="90000"/>
            <a:hueOff val="-5972333"/>
            <a:satOff val="1333"/>
            <a:lumOff val="200"/>
            <a:alphaOff val="0"/>
          </a:schemeClr>
        </a:solidFill>
        <a:ln w="19050" cap="flat" cmpd="sng" algn="ctr">
          <a:solidFill>
            <a:schemeClr val="accent5">
              <a:tint val="40000"/>
              <a:alpha val="90000"/>
              <a:hueOff val="-5972333"/>
              <a:satOff val="1333"/>
              <a:lumOff val="2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b="1" kern="1200"/>
            <a:t>Aim</a:t>
          </a:r>
          <a:r>
            <a:rPr lang="en-GB" sz="1500" kern="1200"/>
            <a:t>: Increase knowledge and skills for healthy living.</a:t>
          </a:r>
          <a:endParaRPr lang="en-US" sz="1500" kern="1200"/>
        </a:p>
        <a:p>
          <a:pPr marL="114300" lvl="1" indent="-114300" algn="l" defTabSz="666750">
            <a:lnSpc>
              <a:spcPct val="90000"/>
            </a:lnSpc>
            <a:spcBef>
              <a:spcPct val="0"/>
            </a:spcBef>
            <a:spcAft>
              <a:spcPct val="15000"/>
            </a:spcAft>
            <a:buChar char="•"/>
          </a:pPr>
          <a:r>
            <a:rPr lang="en-GB" sz="1500" b="1" kern="1200"/>
            <a:t>Methods</a:t>
          </a:r>
          <a:r>
            <a:rPr lang="en-GB" sz="1500" kern="1200"/>
            <a:t>: Information provision, small-group discussions, skills training (e.g., cooking healthy meals).</a:t>
          </a:r>
          <a:endParaRPr lang="en-US" sz="1500" kern="1200"/>
        </a:p>
      </dsp:txBody>
      <dsp:txXfrm>
        <a:off x="4313039" y="640727"/>
        <a:ext cx="1889521" cy="3613191"/>
      </dsp:txXfrm>
    </dsp:sp>
    <dsp:sp modelId="{8DB94ECF-F649-40D9-9F2C-0D1F2CAAD0E4}">
      <dsp:nvSpPr>
        <dsp:cNvPr id="0" name=""/>
        <dsp:cNvSpPr/>
      </dsp:nvSpPr>
      <dsp:spPr>
        <a:xfrm>
          <a:off x="6467094" y="97418"/>
          <a:ext cx="1889521" cy="543309"/>
        </a:xfrm>
        <a:prstGeom prst="rect">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dirty="0"/>
            <a:t>4. Empowerment Approach</a:t>
          </a:r>
          <a:endParaRPr lang="en-US" sz="1500" kern="1200" dirty="0"/>
        </a:p>
      </dsp:txBody>
      <dsp:txXfrm>
        <a:off x="6467094" y="97418"/>
        <a:ext cx="1889521" cy="543309"/>
      </dsp:txXfrm>
    </dsp:sp>
    <dsp:sp modelId="{20654F30-70FB-4113-84B9-7637EEFA5C96}">
      <dsp:nvSpPr>
        <dsp:cNvPr id="0" name=""/>
        <dsp:cNvSpPr/>
      </dsp:nvSpPr>
      <dsp:spPr>
        <a:xfrm>
          <a:off x="6467094" y="640727"/>
          <a:ext cx="1889521" cy="3613191"/>
        </a:xfrm>
        <a:prstGeom prst="rect">
          <a:avLst/>
        </a:prstGeom>
        <a:solidFill>
          <a:schemeClr val="accent5">
            <a:tint val="40000"/>
            <a:alpha val="90000"/>
            <a:hueOff val="-8958499"/>
            <a:satOff val="2000"/>
            <a:lumOff val="301"/>
            <a:alphaOff val="0"/>
          </a:schemeClr>
        </a:solidFill>
        <a:ln w="19050" cap="flat" cmpd="sng" algn="ctr">
          <a:solidFill>
            <a:schemeClr val="accent5">
              <a:tint val="40000"/>
              <a:alpha val="90000"/>
              <a:hueOff val="-8958499"/>
              <a:satOff val="2000"/>
              <a:lumOff val="3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b="1" kern="1200"/>
            <a:t>Aim</a:t>
          </a:r>
          <a:r>
            <a:rPr lang="en-GB" sz="1500" kern="1200"/>
            <a:t>: Work collaboratively with clients or communities to meet their perceived needs.</a:t>
          </a:r>
          <a:endParaRPr lang="en-US" sz="1500" kern="1200"/>
        </a:p>
        <a:p>
          <a:pPr marL="114300" lvl="1" indent="-114300" algn="l" defTabSz="666750">
            <a:lnSpc>
              <a:spcPct val="90000"/>
            </a:lnSpc>
            <a:spcBef>
              <a:spcPct val="0"/>
            </a:spcBef>
            <a:spcAft>
              <a:spcPct val="15000"/>
            </a:spcAft>
            <a:buChar char="•"/>
          </a:pPr>
          <a:r>
            <a:rPr lang="en-GB" sz="1500" b="1" kern="1200"/>
            <a:t>Methods</a:t>
          </a:r>
          <a:r>
            <a:rPr lang="en-GB" sz="1500" kern="1200"/>
            <a:t>: Advocacy, negotiation, networking, facilitation (e.g., community projects).</a:t>
          </a:r>
          <a:endParaRPr lang="en-US" sz="1500" kern="1200"/>
        </a:p>
      </dsp:txBody>
      <dsp:txXfrm>
        <a:off x="6467094" y="640727"/>
        <a:ext cx="1889521" cy="3613191"/>
      </dsp:txXfrm>
    </dsp:sp>
    <dsp:sp modelId="{9189058C-3BF2-45A7-8519-EEDA7A77F71C}">
      <dsp:nvSpPr>
        <dsp:cNvPr id="0" name=""/>
        <dsp:cNvSpPr/>
      </dsp:nvSpPr>
      <dsp:spPr>
        <a:xfrm>
          <a:off x="8621148" y="97418"/>
          <a:ext cx="1889521" cy="543309"/>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5. Social Change Approach</a:t>
          </a:r>
          <a:endParaRPr lang="en-US" sz="1500" kern="1200"/>
        </a:p>
      </dsp:txBody>
      <dsp:txXfrm>
        <a:off x="8621148" y="97418"/>
        <a:ext cx="1889521" cy="543309"/>
      </dsp:txXfrm>
    </dsp:sp>
    <dsp:sp modelId="{8EF3828E-D9D5-47F5-A1C5-04976F02C660}">
      <dsp:nvSpPr>
        <dsp:cNvPr id="0" name=""/>
        <dsp:cNvSpPr/>
      </dsp:nvSpPr>
      <dsp:spPr>
        <a:xfrm>
          <a:off x="8621148" y="640727"/>
          <a:ext cx="1889521" cy="3613191"/>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b="1" kern="1200"/>
            <a:t>Aim</a:t>
          </a:r>
          <a:r>
            <a:rPr lang="en-GB" sz="1500" kern="1200"/>
            <a:t>: Address health inequalities related to class, race, gender, or geography, focusing on population-level change.</a:t>
          </a:r>
          <a:endParaRPr lang="en-US" sz="1500" kern="1200"/>
        </a:p>
        <a:p>
          <a:pPr marL="114300" lvl="1" indent="-114300" algn="l" defTabSz="666750">
            <a:lnSpc>
              <a:spcPct val="90000"/>
            </a:lnSpc>
            <a:spcBef>
              <a:spcPct val="0"/>
            </a:spcBef>
            <a:spcAft>
              <a:spcPct val="15000"/>
            </a:spcAft>
            <a:buChar char="•"/>
          </a:pPr>
          <a:r>
            <a:rPr lang="en-GB" sz="1500" b="1" kern="1200"/>
            <a:t>Methods</a:t>
          </a:r>
          <a:r>
            <a:rPr lang="en-GB" sz="1500" kern="1200"/>
            <a:t>: Policy development, public health legislation (e.g., food labelling), fiscal measures (e.g., subsidies for healthier foods).</a:t>
          </a:r>
          <a:endParaRPr lang="en-US" sz="1500" kern="1200"/>
        </a:p>
      </dsp:txBody>
      <dsp:txXfrm>
        <a:off x="8621148" y="640727"/>
        <a:ext cx="1889521" cy="36131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3600D-A232-4A8F-88B3-8E7A2446C451}">
      <dsp:nvSpPr>
        <dsp:cNvPr id="0" name=""/>
        <dsp:cNvSpPr/>
      </dsp:nvSpPr>
      <dsp:spPr>
        <a:xfrm>
          <a:off x="718664" y="2022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EF114-0F5A-4E5F-A7C4-71C9FE8BFA44}">
      <dsp:nvSpPr>
        <dsp:cNvPr id="0" name=""/>
        <dsp:cNvSpPr/>
      </dsp:nvSpPr>
      <dsp:spPr>
        <a:xfrm>
          <a:off x="1135476" y="6190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BBD9A-5D44-4E23-9654-6B633391318E}">
      <dsp:nvSpPr>
        <dsp:cNvPr id="0" name=""/>
        <dsp:cNvSpPr/>
      </dsp:nvSpPr>
      <dsp:spPr>
        <a:xfrm>
          <a:off x="93445"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dirty="0"/>
            <a:t>Advocate</a:t>
          </a:r>
          <a:endParaRPr lang="en-US" sz="4000" kern="1200" dirty="0"/>
        </a:p>
      </dsp:txBody>
      <dsp:txXfrm>
        <a:off x="93445" y="2767202"/>
        <a:ext cx="3206250" cy="720000"/>
      </dsp:txXfrm>
    </dsp:sp>
    <dsp:sp modelId="{0AA29DC2-9655-49F8-A130-B05368DB6F04}">
      <dsp:nvSpPr>
        <dsp:cNvPr id="0" name=""/>
        <dsp:cNvSpPr/>
      </dsp:nvSpPr>
      <dsp:spPr>
        <a:xfrm>
          <a:off x="4486008" y="2022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71B295-7CC0-4A68-A491-FC5E1D43F111}">
      <dsp:nvSpPr>
        <dsp:cNvPr id="0" name=""/>
        <dsp:cNvSpPr/>
      </dsp:nvSpPr>
      <dsp:spPr>
        <a:xfrm>
          <a:off x="4902820" y="6190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B3827B-C1A3-42A3-A46B-136E4D5D4CF8}">
      <dsp:nvSpPr>
        <dsp:cNvPr id="0" name=""/>
        <dsp:cNvSpPr/>
      </dsp:nvSpPr>
      <dsp:spPr>
        <a:xfrm>
          <a:off x="3860789"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dirty="0"/>
            <a:t>Enable</a:t>
          </a:r>
          <a:endParaRPr lang="en-US" sz="4000" kern="1200" dirty="0"/>
        </a:p>
      </dsp:txBody>
      <dsp:txXfrm>
        <a:off x="3860789" y="2767202"/>
        <a:ext cx="3206250" cy="720000"/>
      </dsp:txXfrm>
    </dsp:sp>
    <dsp:sp modelId="{B87BB382-8B39-46B2-A557-251DFC9D9C47}">
      <dsp:nvSpPr>
        <dsp:cNvPr id="0" name=""/>
        <dsp:cNvSpPr/>
      </dsp:nvSpPr>
      <dsp:spPr>
        <a:xfrm>
          <a:off x="8253352" y="2022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607E8-EC33-4B10-B355-E253BC37D13F}">
      <dsp:nvSpPr>
        <dsp:cNvPr id="0" name=""/>
        <dsp:cNvSpPr/>
      </dsp:nvSpPr>
      <dsp:spPr>
        <a:xfrm>
          <a:off x="8670164" y="6190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46B688-9665-4879-9F26-B2C8982D490D}">
      <dsp:nvSpPr>
        <dsp:cNvPr id="0" name=""/>
        <dsp:cNvSpPr/>
      </dsp:nvSpPr>
      <dsp:spPr>
        <a:xfrm>
          <a:off x="7628133"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dirty="0"/>
            <a:t>Mediate</a:t>
          </a:r>
          <a:endParaRPr lang="en-US" sz="4000" kern="1200" dirty="0"/>
        </a:p>
      </dsp:txBody>
      <dsp:txXfrm>
        <a:off x="7628133" y="2767202"/>
        <a:ext cx="3206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504ED6-4177-44FA-B399-BDFBE0A47D92}">
      <dsp:nvSpPr>
        <dsp:cNvPr id="0" name=""/>
        <dsp:cNvSpPr/>
      </dsp:nvSpPr>
      <dsp:spPr>
        <a:xfrm>
          <a:off x="0" y="3410"/>
          <a:ext cx="6245265" cy="15011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924F6-B8DD-4B28-B00B-F174408DA812}">
      <dsp:nvSpPr>
        <dsp:cNvPr id="0" name=""/>
        <dsp:cNvSpPr/>
      </dsp:nvSpPr>
      <dsp:spPr>
        <a:xfrm>
          <a:off x="454107" y="341177"/>
          <a:ext cx="826457" cy="825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FE0855-E4A0-4D46-A458-B14B42E2BD08}">
      <dsp:nvSpPr>
        <dsp:cNvPr id="0" name=""/>
        <dsp:cNvSpPr/>
      </dsp:nvSpPr>
      <dsp:spPr>
        <a:xfrm>
          <a:off x="1734673" y="3410"/>
          <a:ext cx="4458049" cy="1595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805" tIns="168805" rIns="168805" bIns="168805" numCol="1" spcCol="1270" anchor="ctr" anchorCtr="0">
          <a:noAutofit/>
        </a:bodyPr>
        <a:lstStyle/>
        <a:p>
          <a:pPr marL="0" lvl="0" indent="0" algn="l" defTabSz="622300">
            <a:lnSpc>
              <a:spcPct val="100000"/>
            </a:lnSpc>
            <a:spcBef>
              <a:spcPct val="0"/>
            </a:spcBef>
            <a:spcAft>
              <a:spcPct val="35000"/>
            </a:spcAft>
            <a:buNone/>
          </a:pPr>
          <a:r>
            <a:rPr lang="en-GB" sz="1400" kern="1200" dirty="0"/>
            <a:t>Advocacy in health promotion is the process of defending or promoting a cause. It may mean representing the interests of disadvantaged groups and speaking on their behalf or lobbying to influence policy. </a:t>
          </a:r>
          <a:endParaRPr lang="en-US" sz="1400" kern="1200" dirty="0"/>
        </a:p>
      </dsp:txBody>
      <dsp:txXfrm>
        <a:off x="1734673" y="3410"/>
        <a:ext cx="4458049" cy="1595007"/>
      </dsp:txXfrm>
    </dsp:sp>
    <dsp:sp modelId="{C766E201-B230-40B5-9788-98FDECB4E6AE}">
      <dsp:nvSpPr>
        <dsp:cNvPr id="0" name=""/>
        <dsp:cNvSpPr/>
      </dsp:nvSpPr>
      <dsp:spPr>
        <a:xfrm>
          <a:off x="0" y="1997169"/>
          <a:ext cx="6245265" cy="15011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392C6-D7DE-4A84-B805-B5DDBA581CA4}">
      <dsp:nvSpPr>
        <dsp:cNvPr id="0" name=""/>
        <dsp:cNvSpPr/>
      </dsp:nvSpPr>
      <dsp:spPr>
        <a:xfrm>
          <a:off x="454107" y="2334936"/>
          <a:ext cx="826457" cy="825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C892B5-C53A-45C3-81CF-F645690E28B0}">
      <dsp:nvSpPr>
        <dsp:cNvPr id="0" name=""/>
        <dsp:cNvSpPr/>
      </dsp:nvSpPr>
      <dsp:spPr>
        <a:xfrm>
          <a:off x="1734673" y="1997169"/>
          <a:ext cx="4458049" cy="1595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805" tIns="168805" rIns="168805" bIns="168805" numCol="1" spcCol="1270" anchor="ctr" anchorCtr="0">
          <a:noAutofit/>
        </a:bodyPr>
        <a:lstStyle/>
        <a:p>
          <a:pPr marL="0" lvl="0" indent="0" algn="l" defTabSz="622300">
            <a:lnSpc>
              <a:spcPct val="100000"/>
            </a:lnSpc>
            <a:spcBef>
              <a:spcPct val="0"/>
            </a:spcBef>
            <a:spcAft>
              <a:spcPct val="35000"/>
            </a:spcAft>
            <a:buNone/>
          </a:pPr>
          <a:r>
            <a:rPr lang="en-GB" sz="1400" kern="1200"/>
            <a:t>Role of advocacy: Health professionals, organisations, and communities must advocate for conditions that improve health. This can mean lobbying for policy change, raising awareness, or ensuring health has a strong voice in decision-making.</a:t>
          </a:r>
          <a:endParaRPr lang="en-US" sz="1400" kern="1200"/>
        </a:p>
      </dsp:txBody>
      <dsp:txXfrm>
        <a:off x="1734673" y="1997169"/>
        <a:ext cx="4458049" cy="1595007"/>
      </dsp:txXfrm>
    </dsp:sp>
    <dsp:sp modelId="{632B8FF0-7D99-43CF-829F-F455282A1174}">
      <dsp:nvSpPr>
        <dsp:cNvPr id="0" name=""/>
        <dsp:cNvSpPr/>
      </dsp:nvSpPr>
      <dsp:spPr>
        <a:xfrm>
          <a:off x="0" y="3990928"/>
          <a:ext cx="6245265" cy="15011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62344-2ECF-496C-8648-0264787DBA69}">
      <dsp:nvSpPr>
        <dsp:cNvPr id="0" name=""/>
        <dsp:cNvSpPr/>
      </dsp:nvSpPr>
      <dsp:spPr>
        <a:xfrm>
          <a:off x="454107" y="4328695"/>
          <a:ext cx="826457" cy="825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39528E-D422-4DF0-ABE0-4EEBE75B6174}">
      <dsp:nvSpPr>
        <dsp:cNvPr id="0" name=""/>
        <dsp:cNvSpPr/>
      </dsp:nvSpPr>
      <dsp:spPr>
        <a:xfrm>
          <a:off x="1734673" y="3990928"/>
          <a:ext cx="4458049" cy="1595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805" tIns="168805" rIns="168805" bIns="168805" numCol="1" spcCol="1270" anchor="ctr" anchorCtr="0">
          <a:noAutofit/>
        </a:bodyPr>
        <a:lstStyle/>
        <a:p>
          <a:pPr marL="0" lvl="0" indent="0" algn="l" defTabSz="622300">
            <a:lnSpc>
              <a:spcPct val="100000"/>
            </a:lnSpc>
            <a:spcBef>
              <a:spcPct val="0"/>
            </a:spcBef>
            <a:spcAft>
              <a:spcPct val="35000"/>
            </a:spcAft>
            <a:buNone/>
          </a:pPr>
          <a:r>
            <a:rPr lang="en-GB" sz="1400" kern="1200"/>
            <a:t>Example: Campaigning for tobacco control legislation (e.g., plain packaging, advertising bans) or advocating for green spaces in urban planning.</a:t>
          </a:r>
          <a:endParaRPr lang="en-US" sz="1400" kern="1200"/>
        </a:p>
      </dsp:txBody>
      <dsp:txXfrm>
        <a:off x="1734673" y="3990928"/>
        <a:ext cx="4458049" cy="15950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F4269-1E4D-4F0B-87CB-B140E669B6C4}">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6E2298-405F-4B8A-97FA-C10527D08554}">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5EE181-DE97-498C-A4B8-AE7F5673D195}">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dirty="0"/>
            <a:t>Enabling means health promotion practitioners taking action in partnership with others to promote health by identifying needs and developing networks and resources in the community;</a:t>
          </a:r>
          <a:endParaRPr lang="en-US" sz="2200" kern="1200" dirty="0"/>
        </a:p>
      </dsp:txBody>
      <dsp:txXfrm>
        <a:off x="1437631" y="531"/>
        <a:ext cx="9077968" cy="1244702"/>
      </dsp:txXfrm>
    </dsp:sp>
    <dsp:sp modelId="{444CE7A3-2046-4C87-B4B5-3B7063944116}">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127779-1D34-47ED-B18F-BACB0C1F3DA9}">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780142-1D4B-415A-9CE0-AC6F874B04AD}">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a:t>Enablement is an essential core skill for health promoters, since it requires them to act as a catalyst and then stand aside, giving control to the community. It emphasises empowerment, access, and fairness.</a:t>
          </a:r>
          <a:endParaRPr lang="en-US" sz="2200" kern="1200"/>
        </a:p>
      </dsp:txBody>
      <dsp:txXfrm>
        <a:off x="1437631" y="1556410"/>
        <a:ext cx="9077968" cy="1244702"/>
      </dsp:txXfrm>
    </dsp:sp>
    <dsp:sp modelId="{D130ADDB-9045-4A80-B39D-6F6846B956F7}">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3BEBFD-C190-4DCF-B31C-1230BD8A3E3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7FC9D6-71BF-4DEF-A198-E86779516A6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dirty="0"/>
            <a:t>Example: Providing free vaccination programmes, accessible digital health tools for people with disabilities</a:t>
          </a:r>
          <a:endParaRPr lang="en-US" sz="2200" kern="1200" dirty="0"/>
        </a:p>
      </dsp:txBody>
      <dsp:txXfrm>
        <a:off x="1437631" y="3112289"/>
        <a:ext cx="9077968" cy="12447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EABCB-D3F2-4DC8-9B1A-5355B5F6E0FB}">
      <dsp:nvSpPr>
        <dsp:cNvPr id="0" name=""/>
        <dsp:cNvSpPr/>
      </dsp:nvSpPr>
      <dsp:spPr>
        <a:xfrm>
          <a:off x="0" y="540"/>
          <a:ext cx="10515600" cy="1265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D0583-DC3E-41E4-BF2A-C6DB693DA97F}">
      <dsp:nvSpPr>
        <dsp:cNvPr id="0" name=""/>
        <dsp:cNvSpPr/>
      </dsp:nvSpPr>
      <dsp:spPr>
        <a:xfrm>
          <a:off x="382764" y="285241"/>
          <a:ext cx="695935" cy="6959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D97F46-7819-4808-A080-309F9B03E1CA}">
      <dsp:nvSpPr>
        <dsp:cNvPr id="0" name=""/>
        <dsp:cNvSpPr/>
      </dsp:nvSpPr>
      <dsp:spPr>
        <a:xfrm>
          <a:off x="1461463" y="540"/>
          <a:ext cx="9054136" cy="126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915" tIns="133915" rIns="133915" bIns="133915" numCol="1" spcCol="1270" anchor="ctr" anchorCtr="0">
          <a:noAutofit/>
        </a:bodyPr>
        <a:lstStyle/>
        <a:p>
          <a:pPr marL="0" lvl="0" indent="0" algn="l" defTabSz="844550">
            <a:lnSpc>
              <a:spcPct val="100000"/>
            </a:lnSpc>
            <a:spcBef>
              <a:spcPct val="0"/>
            </a:spcBef>
            <a:spcAft>
              <a:spcPct val="35000"/>
            </a:spcAft>
            <a:buNone/>
          </a:pPr>
          <a:r>
            <a:rPr lang="en-GB" sz="1900" kern="1200"/>
            <a:t>Health promoters mediate between different interests by providing evidence and advice to local groups and influencing local and national policy through lobbying, media campaigns and participation in working group</a:t>
          </a:r>
          <a:endParaRPr lang="en-US" sz="1900" kern="1200"/>
        </a:p>
      </dsp:txBody>
      <dsp:txXfrm>
        <a:off x="1461463" y="540"/>
        <a:ext cx="9054136" cy="1265336"/>
      </dsp:txXfrm>
    </dsp:sp>
    <dsp:sp modelId="{EE2FD9E1-6969-45F8-B232-27C90B486E19}">
      <dsp:nvSpPr>
        <dsp:cNvPr id="0" name=""/>
        <dsp:cNvSpPr/>
      </dsp:nvSpPr>
      <dsp:spPr>
        <a:xfrm>
          <a:off x="0" y="1582211"/>
          <a:ext cx="10515600" cy="1265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B78A7-56A7-42AA-ABAC-5B71B841942B}">
      <dsp:nvSpPr>
        <dsp:cNvPr id="0" name=""/>
        <dsp:cNvSpPr/>
      </dsp:nvSpPr>
      <dsp:spPr>
        <a:xfrm>
          <a:off x="382764" y="1866912"/>
          <a:ext cx="695935" cy="6959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98CF6-B1F8-45D1-BEB0-DA88F94EBCA8}">
      <dsp:nvSpPr>
        <dsp:cNvPr id="0" name=""/>
        <dsp:cNvSpPr/>
      </dsp:nvSpPr>
      <dsp:spPr>
        <a:xfrm>
          <a:off x="1461463" y="1582211"/>
          <a:ext cx="9054136" cy="126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915" tIns="133915" rIns="133915" bIns="133915" numCol="1" spcCol="1270" anchor="ctr" anchorCtr="0">
          <a:noAutofit/>
        </a:bodyPr>
        <a:lstStyle/>
        <a:p>
          <a:pPr marL="0" lvl="0" indent="0" algn="l" defTabSz="844550">
            <a:lnSpc>
              <a:spcPct val="100000"/>
            </a:lnSpc>
            <a:spcBef>
              <a:spcPct val="0"/>
            </a:spcBef>
            <a:spcAft>
              <a:spcPct val="35000"/>
            </a:spcAft>
            <a:buNone/>
          </a:pPr>
          <a:r>
            <a:rPr lang="en-GB" sz="1900" kern="1200"/>
            <a:t>Health professionals and leaders must work across sectors and with different interest groups to reconcile competing priorities. Mediation ensures policies and programmes are coordinated and acceptable to diverse stakeholders.</a:t>
          </a:r>
          <a:endParaRPr lang="en-US" sz="1900" kern="1200"/>
        </a:p>
      </dsp:txBody>
      <dsp:txXfrm>
        <a:off x="1461463" y="1582211"/>
        <a:ext cx="9054136" cy="1265336"/>
      </dsp:txXfrm>
    </dsp:sp>
    <dsp:sp modelId="{656A4B89-7D00-475E-A628-093D5D409192}">
      <dsp:nvSpPr>
        <dsp:cNvPr id="0" name=""/>
        <dsp:cNvSpPr/>
      </dsp:nvSpPr>
      <dsp:spPr>
        <a:xfrm>
          <a:off x="0" y="3163882"/>
          <a:ext cx="10515600" cy="12653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E15A1-85EF-4884-9232-A95E0238284F}">
      <dsp:nvSpPr>
        <dsp:cNvPr id="0" name=""/>
        <dsp:cNvSpPr/>
      </dsp:nvSpPr>
      <dsp:spPr>
        <a:xfrm>
          <a:off x="382764" y="3448583"/>
          <a:ext cx="695935" cy="6959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327BEB-2B16-49E2-95E5-A5CDA09C09B2}">
      <dsp:nvSpPr>
        <dsp:cNvPr id="0" name=""/>
        <dsp:cNvSpPr/>
      </dsp:nvSpPr>
      <dsp:spPr>
        <a:xfrm>
          <a:off x="1461463" y="3163882"/>
          <a:ext cx="9054136" cy="126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915" tIns="133915" rIns="133915" bIns="133915" numCol="1" spcCol="1270" anchor="ctr" anchorCtr="0">
          <a:noAutofit/>
        </a:bodyPr>
        <a:lstStyle/>
        <a:p>
          <a:pPr marL="0" lvl="0" indent="0" algn="l" defTabSz="844550">
            <a:lnSpc>
              <a:spcPct val="100000"/>
            </a:lnSpc>
            <a:spcBef>
              <a:spcPct val="0"/>
            </a:spcBef>
            <a:spcAft>
              <a:spcPct val="35000"/>
            </a:spcAft>
            <a:buNone/>
          </a:pPr>
          <a:r>
            <a:rPr lang="en-GB" sz="1900" kern="1200"/>
            <a:t>Example: Developing sugar tax policy requires mediation between the government, health agencies, food industry, and consumers; community regeneration projects require health services, local authorities, and residents to collaborate.</a:t>
          </a:r>
          <a:endParaRPr lang="en-US" sz="1900" kern="1200"/>
        </a:p>
      </dsp:txBody>
      <dsp:txXfrm>
        <a:off x="1461463" y="3163882"/>
        <a:ext cx="9054136" cy="12653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C7689-185E-4F90-8C6C-E318A203B56C}">
      <dsp:nvSpPr>
        <dsp:cNvPr id="0" name=""/>
        <dsp:cNvSpPr/>
      </dsp:nvSpPr>
      <dsp:spPr>
        <a:xfrm>
          <a:off x="0" y="270950"/>
          <a:ext cx="6666833" cy="11536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Identify a UK Health Promotion Intervention</a:t>
          </a:r>
          <a:endParaRPr lang="en-US" sz="2900" kern="1200"/>
        </a:p>
      </dsp:txBody>
      <dsp:txXfrm>
        <a:off x="56315" y="327265"/>
        <a:ext cx="6554203" cy="1040990"/>
      </dsp:txXfrm>
    </dsp:sp>
    <dsp:sp modelId="{E4E64A04-18AF-4D10-92E4-46792508E47C}">
      <dsp:nvSpPr>
        <dsp:cNvPr id="0" name=""/>
        <dsp:cNvSpPr/>
      </dsp:nvSpPr>
      <dsp:spPr>
        <a:xfrm>
          <a:off x="0" y="1508090"/>
          <a:ext cx="6666833" cy="11536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dirty="0"/>
            <a:t>Evaluate how the three core areas are applied in your chosen intervention:</a:t>
          </a:r>
          <a:endParaRPr lang="en-US" sz="2900" kern="1200" dirty="0"/>
        </a:p>
      </dsp:txBody>
      <dsp:txXfrm>
        <a:off x="56315" y="1564405"/>
        <a:ext cx="6554203" cy="1040990"/>
      </dsp:txXfrm>
    </dsp:sp>
    <dsp:sp modelId="{49DDFBC1-C7C0-46DE-94CA-F5D43CA2699A}">
      <dsp:nvSpPr>
        <dsp:cNvPr id="0" name=""/>
        <dsp:cNvSpPr/>
      </dsp:nvSpPr>
      <dsp:spPr>
        <a:xfrm>
          <a:off x="0" y="2661710"/>
          <a:ext cx="6666833" cy="2521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b="1" kern="1200" dirty="0"/>
            <a:t>Advocate</a:t>
          </a:r>
          <a:r>
            <a:rPr lang="en-GB" sz="2300" kern="1200" dirty="0"/>
            <a:t> – How does the intervention advocate for healthier policies or environments?</a:t>
          </a:r>
          <a:endParaRPr lang="en-US" sz="2300" kern="1200" dirty="0"/>
        </a:p>
        <a:p>
          <a:pPr marL="228600" lvl="1" indent="-228600" algn="l" defTabSz="1022350">
            <a:lnSpc>
              <a:spcPct val="90000"/>
            </a:lnSpc>
            <a:spcBef>
              <a:spcPct val="0"/>
            </a:spcBef>
            <a:spcAft>
              <a:spcPct val="20000"/>
            </a:spcAft>
            <a:buChar char="•"/>
          </a:pPr>
          <a:r>
            <a:rPr lang="en-GB" sz="2300" b="1" kern="1200" dirty="0"/>
            <a:t>Enable</a:t>
          </a:r>
          <a:r>
            <a:rPr lang="en-GB" sz="2300" kern="1200" dirty="0"/>
            <a:t> – How does it reduce inequalities and empower people to take control of their health?</a:t>
          </a:r>
          <a:endParaRPr lang="en-US" sz="2300" kern="1200" dirty="0"/>
        </a:p>
        <a:p>
          <a:pPr marL="228600" lvl="1" indent="-228600" algn="l" defTabSz="1022350">
            <a:lnSpc>
              <a:spcPct val="90000"/>
            </a:lnSpc>
            <a:spcBef>
              <a:spcPct val="0"/>
            </a:spcBef>
            <a:spcAft>
              <a:spcPct val="20000"/>
            </a:spcAft>
            <a:buChar char="•"/>
          </a:pPr>
          <a:r>
            <a:rPr lang="en-GB" sz="2300" b="1" kern="1200"/>
            <a:t>Mediate</a:t>
          </a:r>
          <a:r>
            <a:rPr lang="en-GB" sz="2300" kern="1200"/>
            <a:t> – How does it involve collaboration across sectors and balance competing interests?</a:t>
          </a:r>
          <a:endParaRPr lang="en-US" sz="2300" kern="1200"/>
        </a:p>
      </dsp:txBody>
      <dsp:txXfrm>
        <a:off x="0" y="2661710"/>
        <a:ext cx="6666833" cy="25212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698F7-7174-4A17-BEF3-2DF89337ED2E}">
      <dsp:nvSpPr>
        <dsp:cNvPr id="0" name=""/>
        <dsp:cNvSpPr/>
      </dsp:nvSpPr>
      <dsp:spPr>
        <a:xfrm>
          <a:off x="0" y="69619"/>
          <a:ext cx="6666833" cy="8353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“We prioritise disadvantaged communities because health inequalities are unfair and avoidable.”</a:t>
          </a:r>
          <a:endParaRPr lang="en-US" sz="2100" kern="1200"/>
        </a:p>
      </dsp:txBody>
      <dsp:txXfrm>
        <a:off x="40780" y="110399"/>
        <a:ext cx="6585273" cy="753819"/>
      </dsp:txXfrm>
    </dsp:sp>
    <dsp:sp modelId="{65CC7B2B-1A48-4BF0-90B9-AA6A562C45F5}">
      <dsp:nvSpPr>
        <dsp:cNvPr id="0" name=""/>
        <dsp:cNvSpPr/>
      </dsp:nvSpPr>
      <dsp:spPr>
        <a:xfrm>
          <a:off x="0" y="965479"/>
          <a:ext cx="6666833" cy="835379"/>
        </a:xfrm>
        <a:prstGeom prst="round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“Local residents were involved in planning, delivery, and evaluation of the programme.”</a:t>
          </a:r>
          <a:endParaRPr lang="en-US" sz="2100" kern="1200"/>
        </a:p>
      </dsp:txBody>
      <dsp:txXfrm>
        <a:off x="40780" y="1006259"/>
        <a:ext cx="6585273" cy="753819"/>
      </dsp:txXfrm>
    </dsp:sp>
    <dsp:sp modelId="{14CAEAB6-5D61-4617-A3B5-1C2C9FBA745E}">
      <dsp:nvSpPr>
        <dsp:cNvPr id="0" name=""/>
        <dsp:cNvSpPr/>
      </dsp:nvSpPr>
      <dsp:spPr>
        <a:xfrm>
          <a:off x="0" y="1861339"/>
          <a:ext cx="6666833" cy="835379"/>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“Everyone should have the opportunity to achieve good health, regardless of income.”</a:t>
          </a:r>
          <a:endParaRPr lang="en-US" sz="2100" kern="1200"/>
        </a:p>
      </dsp:txBody>
      <dsp:txXfrm>
        <a:off x="40780" y="1902119"/>
        <a:ext cx="6585273" cy="753819"/>
      </dsp:txXfrm>
    </dsp:sp>
    <dsp:sp modelId="{5735B29A-A12D-4DA4-881F-9E7C1155C69A}">
      <dsp:nvSpPr>
        <dsp:cNvPr id="0" name=""/>
        <dsp:cNvSpPr/>
      </dsp:nvSpPr>
      <dsp:spPr>
        <a:xfrm>
          <a:off x="0" y="2757200"/>
          <a:ext cx="6666833" cy="835379"/>
        </a:xfrm>
        <a:prstGeom prst="round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intervention combined policy change, community action, and individual support.”</a:t>
          </a:r>
          <a:endParaRPr lang="en-US" sz="2100" kern="1200"/>
        </a:p>
      </dsp:txBody>
      <dsp:txXfrm>
        <a:off x="40780" y="2797980"/>
        <a:ext cx="6585273" cy="753819"/>
      </dsp:txXfrm>
    </dsp:sp>
    <dsp:sp modelId="{6CA50763-DB82-4783-99D0-B0E7A64D0378}">
      <dsp:nvSpPr>
        <dsp:cNvPr id="0" name=""/>
        <dsp:cNvSpPr/>
      </dsp:nvSpPr>
      <dsp:spPr>
        <a:xfrm>
          <a:off x="0" y="3653060"/>
          <a:ext cx="6666833" cy="835379"/>
        </a:xfrm>
        <a:prstGeom prst="round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“Health initiatives should respect people’s dignity and right to make informed choices.”</a:t>
          </a:r>
          <a:endParaRPr lang="en-US" sz="2100" kern="1200"/>
        </a:p>
      </dsp:txBody>
      <dsp:txXfrm>
        <a:off x="40780" y="3693840"/>
        <a:ext cx="6585273" cy="753819"/>
      </dsp:txXfrm>
    </dsp:sp>
    <dsp:sp modelId="{7A2D79CA-F9EA-43E4-B155-274C3A58D49A}">
      <dsp:nvSpPr>
        <dsp:cNvPr id="0" name=""/>
        <dsp:cNvSpPr/>
      </dsp:nvSpPr>
      <dsp:spPr>
        <a:xfrm>
          <a:off x="0" y="4548920"/>
          <a:ext cx="6666833" cy="83537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programme was embedded into local authority policy to ensure long-term impact.”</a:t>
          </a:r>
          <a:endParaRPr lang="en-US" sz="2100" kern="1200"/>
        </a:p>
      </dsp:txBody>
      <dsp:txXfrm>
        <a:off x="40780" y="4589700"/>
        <a:ext cx="6585273" cy="7538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A7F81-8D6D-4C73-A896-492FBE5FE44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AA7F3D-009C-4D58-994B-903AB2615216}">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AE73A-E908-4D6A-A3B5-4E9793547FD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Values are the ethical and normative commitments that underpin health promotion and population health practice.</a:t>
          </a:r>
          <a:endParaRPr lang="en-US" sz="2300" kern="1200" dirty="0"/>
        </a:p>
      </dsp:txBody>
      <dsp:txXfrm>
        <a:off x="1437631" y="531"/>
        <a:ext cx="9077968" cy="1244702"/>
      </dsp:txXfrm>
    </dsp:sp>
    <dsp:sp modelId="{EB8D46B6-71C8-4B9A-936E-CECF68F6ED2D}">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99D93-BB1B-4C27-91AA-C0104BFE776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3CF4E1-FD4A-4B88-89E0-687CCA8877E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They articulate what is considered important, fair, and legitimate in improving health and provide the moral justification for interventions.</a:t>
          </a:r>
          <a:endParaRPr lang="en-US" sz="2300" kern="1200"/>
        </a:p>
      </dsp:txBody>
      <dsp:txXfrm>
        <a:off x="1437631" y="1556410"/>
        <a:ext cx="9077968" cy="1244702"/>
      </dsp:txXfrm>
    </dsp:sp>
    <dsp:sp modelId="{BD4506CF-FF2A-4E7F-9DE8-80D17E6D420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444CCE-7EA4-4927-832B-9F50B21BF8DA}">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73E256-08D3-4FE8-A573-536B426916D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Health promotion is therefore value-based, not value-neutral (WHO, 1986).</a:t>
          </a:r>
          <a:endParaRPr lang="en-US" sz="2300" kern="1200"/>
        </a:p>
      </dsp:txBody>
      <dsp:txXfrm>
        <a:off x="1437631" y="3112289"/>
        <a:ext cx="9077968" cy="12447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89795-B5EE-4801-B880-A18555DC5B6D}">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FD9FCA-4317-4021-9A3D-35C6C17CA219}">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baseline="0" dirty="0"/>
            <a:t>Equity and social justice</a:t>
          </a:r>
          <a:r>
            <a:rPr lang="en-US" sz="2000" b="0" i="0" kern="1200" baseline="0" dirty="0"/>
            <a:t> – reducing unfair and avoidable health inequalities</a:t>
          </a:r>
          <a:endParaRPr lang="en-US" sz="2000" kern="1200" dirty="0"/>
        </a:p>
      </dsp:txBody>
      <dsp:txXfrm>
        <a:off x="1011204" y="630714"/>
        <a:ext cx="1946396" cy="1946396"/>
      </dsp:txXfrm>
    </dsp:sp>
    <dsp:sp modelId="{CE7A91EC-B23C-4B1D-AAB5-190D02541AE8}">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baseline="0" dirty="0"/>
            <a:t>Respect for autonomy and dignity</a:t>
          </a:r>
          <a:r>
            <a:rPr lang="en-US" sz="2000" b="0" i="0" kern="1200" baseline="0" dirty="0"/>
            <a:t> – ethical limits of intervention ()</a:t>
          </a:r>
          <a:endParaRPr lang="en-US" sz="2000" kern="1200" dirty="0"/>
        </a:p>
      </dsp:txBody>
      <dsp:txXfrm>
        <a:off x="3334113" y="630714"/>
        <a:ext cx="1946396" cy="1946396"/>
      </dsp:txXfrm>
    </dsp:sp>
    <dsp:sp modelId="{736D8005-B2A1-403A-A362-30A07197DAEA}">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baseline="0" dirty="0"/>
            <a:t>Empowerment</a:t>
          </a:r>
          <a:r>
            <a:rPr lang="en-US" sz="2000" b="0" i="0" kern="1200" baseline="0" dirty="0"/>
            <a:t> – increasing control over determinants of health</a:t>
          </a:r>
          <a:endParaRPr lang="en-US" sz="2000" kern="1200" dirty="0"/>
        </a:p>
      </dsp:txBody>
      <dsp:txXfrm>
        <a:off x="1011204" y="2953623"/>
        <a:ext cx="1946396" cy="1946396"/>
      </dsp:txXfrm>
    </dsp:sp>
    <dsp:sp modelId="{0E51A99C-EA93-46C0-BF7E-9912D3EFA187}">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baseline="0" dirty="0"/>
            <a:t>Collective responsibility</a:t>
          </a:r>
          <a:r>
            <a:rPr lang="en-US" sz="2000" b="0" i="0" kern="1200" baseline="0" dirty="0"/>
            <a:t> – </a:t>
          </a:r>
          <a:r>
            <a:rPr lang="en-US" sz="2000" b="0" i="0" kern="1200" baseline="0" dirty="0" err="1"/>
            <a:t>recognising</a:t>
          </a:r>
          <a:r>
            <a:rPr lang="en-US" sz="2000" b="0" i="0" kern="1200" baseline="0" dirty="0"/>
            <a:t> structural influences on health</a:t>
          </a:r>
          <a:endParaRPr lang="en-US" sz="2000" kern="1200" dirty="0"/>
        </a:p>
      </dsp:txBody>
      <dsp:txXfrm>
        <a:off x="3334113" y="2953623"/>
        <a:ext cx="1946396" cy="194639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F9266-7CED-4F73-891A-245F1CA9D794}">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BB805-34EC-4044-9CA4-4C073B552B14}">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E82249-BFC5-440F-A01F-322B9C43117F}">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kern="1200"/>
            <a:t>Principles are the practice-based commitments that guide how health promotion is planned, implemented, and evaluated.</a:t>
          </a:r>
          <a:endParaRPr lang="en-US" sz="2500" kern="1200"/>
        </a:p>
      </dsp:txBody>
      <dsp:txXfrm>
        <a:off x="1437631" y="531"/>
        <a:ext cx="9077968" cy="1244702"/>
      </dsp:txXfrm>
    </dsp:sp>
    <dsp:sp modelId="{0FF5C732-1BD6-4838-B427-01857FA8E81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332DE-E881-4061-AD29-9AE59BA06DF6}">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32F76C-60B3-49D2-8820-F325879D387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kern="1200"/>
            <a:t>They translate values into operational approaches that function within complex social, political, and organisational systems.</a:t>
          </a:r>
          <a:endParaRPr lang="en-US" sz="2500" kern="1200"/>
        </a:p>
      </dsp:txBody>
      <dsp:txXfrm>
        <a:off x="1437631" y="1556410"/>
        <a:ext cx="9077968" cy="1244702"/>
      </dsp:txXfrm>
    </dsp:sp>
    <dsp:sp modelId="{69954C44-EF93-4E96-AF61-D177BB806627}">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93486A-C070-4AE9-AF1D-F08E6C51F705}">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F5DFC3-22FA-4EF6-A389-BFD192A2FE48}">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kern="1200" dirty="0"/>
            <a:t>Principles therefore shape methods of working, not ethical justification (Naidoo and Wills, 2016; WHO, 1986).</a:t>
          </a:r>
          <a:endParaRPr lang="en-US" sz="2500" kern="1200" dirty="0"/>
        </a:p>
      </dsp:txBody>
      <dsp:txXfrm>
        <a:off x="1437631" y="3112289"/>
        <a:ext cx="9077968" cy="12447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F664A-E59D-4FE4-9BCE-BE0B4F793CB4}">
      <dsp:nvSpPr>
        <dsp:cNvPr id="0" name=""/>
        <dsp:cNvSpPr/>
      </dsp:nvSpPr>
      <dsp:spPr>
        <a:xfrm>
          <a:off x="244826" y="2826"/>
          <a:ext cx="2749517" cy="164971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Empowering practice</a:t>
          </a:r>
          <a:endParaRPr lang="en-US" sz="3300" kern="1200" dirty="0"/>
        </a:p>
      </dsp:txBody>
      <dsp:txXfrm>
        <a:off x="244826" y="2826"/>
        <a:ext cx="2749517" cy="1649710"/>
      </dsp:txXfrm>
    </dsp:sp>
    <dsp:sp modelId="{B9FE54A8-72B3-4208-B863-A2B625BFBDCE}">
      <dsp:nvSpPr>
        <dsp:cNvPr id="0" name=""/>
        <dsp:cNvSpPr/>
      </dsp:nvSpPr>
      <dsp:spPr>
        <a:xfrm>
          <a:off x="3269295" y="2826"/>
          <a:ext cx="2749517" cy="1649710"/>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Participatory approaches</a:t>
          </a:r>
          <a:endParaRPr lang="en-US" sz="3300" kern="1200" dirty="0"/>
        </a:p>
      </dsp:txBody>
      <dsp:txXfrm>
        <a:off x="3269295" y="2826"/>
        <a:ext cx="2749517" cy="1649710"/>
      </dsp:txXfrm>
    </dsp:sp>
    <dsp:sp modelId="{F2B8F8CE-BBAA-4FA9-895D-E7E011668A10}">
      <dsp:nvSpPr>
        <dsp:cNvPr id="0" name=""/>
        <dsp:cNvSpPr/>
      </dsp:nvSpPr>
      <dsp:spPr>
        <a:xfrm>
          <a:off x="244826" y="1927488"/>
          <a:ext cx="2749517" cy="1649710"/>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Holistic approaches</a:t>
          </a:r>
          <a:endParaRPr lang="en-US" sz="3300" kern="1200" dirty="0"/>
        </a:p>
      </dsp:txBody>
      <dsp:txXfrm>
        <a:off x="244826" y="1927488"/>
        <a:ext cx="2749517" cy="1649710"/>
      </dsp:txXfrm>
    </dsp:sp>
    <dsp:sp modelId="{BA53586B-F989-4F72-B84B-FED1BB0531A5}">
      <dsp:nvSpPr>
        <dsp:cNvPr id="0" name=""/>
        <dsp:cNvSpPr/>
      </dsp:nvSpPr>
      <dsp:spPr>
        <a:xfrm>
          <a:off x="3269295" y="1927488"/>
          <a:ext cx="2749517" cy="1649710"/>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Equitable actions</a:t>
          </a:r>
          <a:endParaRPr lang="en-US" sz="3300" kern="1200" dirty="0"/>
        </a:p>
      </dsp:txBody>
      <dsp:txXfrm>
        <a:off x="3269295" y="1927488"/>
        <a:ext cx="2749517" cy="1649710"/>
      </dsp:txXfrm>
    </dsp:sp>
    <dsp:sp modelId="{D82034A2-A97E-4662-8EC6-15BE0A1DF0E1}">
      <dsp:nvSpPr>
        <dsp:cNvPr id="0" name=""/>
        <dsp:cNvSpPr/>
      </dsp:nvSpPr>
      <dsp:spPr>
        <a:xfrm>
          <a:off x="244826" y="3852151"/>
          <a:ext cx="2749517" cy="1649710"/>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Sustainability</a:t>
          </a:r>
          <a:endParaRPr lang="en-US" sz="3300" kern="1200" dirty="0"/>
        </a:p>
      </dsp:txBody>
      <dsp:txXfrm>
        <a:off x="244826" y="3852151"/>
        <a:ext cx="2749517" cy="1649710"/>
      </dsp:txXfrm>
    </dsp:sp>
    <dsp:sp modelId="{66904A6B-9077-4DE3-A1BC-4B9A43CE68B1}">
      <dsp:nvSpPr>
        <dsp:cNvPr id="0" name=""/>
        <dsp:cNvSpPr/>
      </dsp:nvSpPr>
      <dsp:spPr>
        <a:xfrm>
          <a:off x="3269295" y="3852151"/>
          <a:ext cx="2749517" cy="1649710"/>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err="1"/>
            <a:t>Multistrategy</a:t>
          </a:r>
          <a:r>
            <a:rPr lang="en-GB" sz="3300" kern="1200" dirty="0"/>
            <a:t> action</a:t>
          </a:r>
          <a:endParaRPr lang="en-US" sz="3300" kern="1200" dirty="0"/>
        </a:p>
      </dsp:txBody>
      <dsp:txXfrm>
        <a:off x="3269295" y="3852151"/>
        <a:ext cx="2749517" cy="16497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840D3-8194-41B9-9C33-0AFF76D15665}">
      <dsp:nvSpPr>
        <dsp:cNvPr id="0" name=""/>
        <dsp:cNvSpPr/>
      </dsp:nvSpPr>
      <dsp:spPr>
        <a:xfrm>
          <a:off x="1333366" y="1704"/>
          <a:ext cx="5333466" cy="174695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889000">
            <a:lnSpc>
              <a:spcPct val="90000"/>
            </a:lnSpc>
            <a:spcBef>
              <a:spcPct val="0"/>
            </a:spcBef>
            <a:spcAft>
              <a:spcPct val="35000"/>
            </a:spcAft>
            <a:buNone/>
          </a:pPr>
          <a:r>
            <a:rPr lang="en-US" sz="2000" kern="1200" dirty="0"/>
            <a:t>Design a public health promotion intervention and apply the core values and principles </a:t>
          </a:r>
        </a:p>
      </dsp:txBody>
      <dsp:txXfrm>
        <a:off x="1333366" y="1704"/>
        <a:ext cx="5333466" cy="1746958"/>
      </dsp:txXfrm>
    </dsp:sp>
    <dsp:sp modelId="{FE22DC48-1919-45BC-A4F1-E870B4579643}">
      <dsp:nvSpPr>
        <dsp:cNvPr id="0" name=""/>
        <dsp:cNvSpPr/>
      </dsp:nvSpPr>
      <dsp:spPr>
        <a:xfrm>
          <a:off x="0" y="1704"/>
          <a:ext cx="1333366" cy="174695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1111250">
            <a:lnSpc>
              <a:spcPct val="90000"/>
            </a:lnSpc>
            <a:spcBef>
              <a:spcPct val="0"/>
            </a:spcBef>
            <a:spcAft>
              <a:spcPct val="35000"/>
            </a:spcAft>
            <a:buNone/>
          </a:pPr>
          <a:r>
            <a:rPr lang="en-US" sz="2500" kern="1200"/>
            <a:t>Design</a:t>
          </a:r>
        </a:p>
      </dsp:txBody>
      <dsp:txXfrm>
        <a:off x="0" y="1704"/>
        <a:ext cx="1333366" cy="1746958"/>
      </dsp:txXfrm>
    </dsp:sp>
    <dsp:sp modelId="{95830C77-F57D-4570-8E9E-F0FB283D52ED}">
      <dsp:nvSpPr>
        <dsp:cNvPr id="0" name=""/>
        <dsp:cNvSpPr/>
      </dsp:nvSpPr>
      <dsp:spPr>
        <a:xfrm>
          <a:off x="1333366" y="1853480"/>
          <a:ext cx="5333466" cy="1746958"/>
        </a:xfrm>
        <a:prstGeom prst="rect">
          <a:avLst/>
        </a:prstGeom>
        <a:solidFill>
          <a:schemeClr val="accent2">
            <a:tint val="40000"/>
            <a:alpha val="90000"/>
            <a:hueOff val="3367359"/>
            <a:satOff val="-31116"/>
            <a:lumOff val="-3508"/>
            <a:alphaOff val="0"/>
          </a:schemeClr>
        </a:solidFill>
        <a:ln w="12700" cap="flat" cmpd="sng" algn="ctr">
          <a:solidFill>
            <a:schemeClr val="accent2">
              <a:tint val="40000"/>
              <a:alpha val="90000"/>
              <a:hueOff val="3367359"/>
              <a:satOff val="-31116"/>
              <a:lumOff val="-350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889000">
            <a:lnSpc>
              <a:spcPct val="90000"/>
            </a:lnSpc>
            <a:spcBef>
              <a:spcPct val="0"/>
            </a:spcBef>
            <a:spcAft>
              <a:spcPct val="35000"/>
            </a:spcAft>
            <a:buNone/>
          </a:pPr>
          <a:r>
            <a:rPr lang="en-US" sz="2000" kern="1200" dirty="0"/>
            <a:t>List principles that the intervention demonstrates well </a:t>
          </a:r>
        </a:p>
      </dsp:txBody>
      <dsp:txXfrm>
        <a:off x="1333366" y="1853480"/>
        <a:ext cx="5333466" cy="1746958"/>
      </dsp:txXfrm>
    </dsp:sp>
    <dsp:sp modelId="{DDA2447C-B5C8-4213-9680-0F6E7275125F}">
      <dsp:nvSpPr>
        <dsp:cNvPr id="0" name=""/>
        <dsp:cNvSpPr/>
      </dsp:nvSpPr>
      <dsp:spPr>
        <a:xfrm>
          <a:off x="0" y="1853480"/>
          <a:ext cx="1333366" cy="1746958"/>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1111250">
            <a:lnSpc>
              <a:spcPct val="90000"/>
            </a:lnSpc>
            <a:spcBef>
              <a:spcPct val="0"/>
            </a:spcBef>
            <a:spcAft>
              <a:spcPct val="35000"/>
            </a:spcAft>
            <a:buNone/>
          </a:pPr>
          <a:r>
            <a:rPr lang="en-US" sz="2500" kern="1200"/>
            <a:t>List</a:t>
          </a:r>
        </a:p>
      </dsp:txBody>
      <dsp:txXfrm>
        <a:off x="0" y="1853480"/>
        <a:ext cx="1333366" cy="1746958"/>
      </dsp:txXfrm>
    </dsp:sp>
    <dsp:sp modelId="{B13C9AD2-3D8D-4542-852E-A985FF803CB3}">
      <dsp:nvSpPr>
        <dsp:cNvPr id="0" name=""/>
        <dsp:cNvSpPr/>
      </dsp:nvSpPr>
      <dsp:spPr>
        <a:xfrm>
          <a:off x="1333366" y="3705256"/>
          <a:ext cx="5333466" cy="1746958"/>
        </a:xfrm>
        <a:prstGeom prst="rect">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443728" rIns="103484" bIns="443728" numCol="1" spcCol="1270" anchor="ctr" anchorCtr="0">
          <a:noAutofit/>
        </a:bodyPr>
        <a:lstStyle/>
        <a:p>
          <a:pPr marL="0" lvl="0" indent="0" algn="l" defTabSz="889000">
            <a:lnSpc>
              <a:spcPct val="90000"/>
            </a:lnSpc>
            <a:spcBef>
              <a:spcPct val="0"/>
            </a:spcBef>
            <a:spcAft>
              <a:spcPct val="35000"/>
            </a:spcAft>
            <a:buNone/>
          </a:pPr>
          <a:r>
            <a:rPr lang="en-US" sz="2000" kern="1200"/>
            <a:t>List principles that are weak or missing in your intervention</a:t>
          </a:r>
        </a:p>
      </dsp:txBody>
      <dsp:txXfrm>
        <a:off x="1333366" y="3705256"/>
        <a:ext cx="5333466" cy="1746958"/>
      </dsp:txXfrm>
    </dsp:sp>
    <dsp:sp modelId="{D4738D12-EC8E-431E-8382-5A7533E708C0}">
      <dsp:nvSpPr>
        <dsp:cNvPr id="0" name=""/>
        <dsp:cNvSpPr/>
      </dsp:nvSpPr>
      <dsp:spPr>
        <a:xfrm>
          <a:off x="0" y="3705256"/>
          <a:ext cx="1333366" cy="1746958"/>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72561" rIns="70557" bIns="172561" numCol="1" spcCol="1270" anchor="ctr" anchorCtr="0">
          <a:noAutofit/>
        </a:bodyPr>
        <a:lstStyle/>
        <a:p>
          <a:pPr marL="0" lvl="0" indent="0" algn="ctr" defTabSz="1111250">
            <a:lnSpc>
              <a:spcPct val="90000"/>
            </a:lnSpc>
            <a:spcBef>
              <a:spcPct val="0"/>
            </a:spcBef>
            <a:spcAft>
              <a:spcPct val="35000"/>
            </a:spcAft>
            <a:buNone/>
          </a:pPr>
          <a:r>
            <a:rPr lang="en-US" sz="2500" kern="1200"/>
            <a:t>List</a:t>
          </a:r>
        </a:p>
      </dsp:txBody>
      <dsp:txXfrm>
        <a:off x="0" y="3705256"/>
        <a:ext cx="1333366" cy="174695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50AA0-D9BA-41D6-B4F2-F008A1457D62}">
      <dsp:nvSpPr>
        <dsp:cNvPr id="0" name=""/>
        <dsp:cNvSpPr/>
      </dsp:nvSpPr>
      <dsp:spPr>
        <a:xfrm>
          <a:off x="6563" y="613720"/>
          <a:ext cx="2051635" cy="2461963"/>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100000"/>
            </a:lnSpc>
            <a:spcBef>
              <a:spcPct val="0"/>
            </a:spcBef>
            <a:spcAft>
              <a:spcPct val="35000"/>
            </a:spcAft>
            <a:buNone/>
            <a:defRPr cap="all"/>
          </a:pPr>
          <a:r>
            <a:rPr lang="en-GB" sz="1700" kern="1200"/>
            <a:t>Build healthy public policy</a:t>
          </a:r>
          <a:endParaRPr lang="en-US" sz="1700" kern="1200"/>
        </a:p>
      </dsp:txBody>
      <dsp:txXfrm>
        <a:off x="6563" y="1598506"/>
        <a:ext cx="2051635" cy="1477177"/>
      </dsp:txXfrm>
    </dsp:sp>
    <dsp:sp modelId="{81DBE9E0-9819-4A38-9570-8F15DD5784AD}">
      <dsp:nvSpPr>
        <dsp:cNvPr id="0" name=""/>
        <dsp:cNvSpPr/>
      </dsp:nvSpPr>
      <dsp:spPr>
        <a:xfrm>
          <a:off x="6563"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01</a:t>
          </a:r>
        </a:p>
      </dsp:txBody>
      <dsp:txXfrm>
        <a:off x="6563" y="613720"/>
        <a:ext cx="2051635" cy="984785"/>
      </dsp:txXfrm>
    </dsp:sp>
    <dsp:sp modelId="{BD9B766A-D729-4773-B643-456844254942}">
      <dsp:nvSpPr>
        <dsp:cNvPr id="0" name=""/>
        <dsp:cNvSpPr/>
      </dsp:nvSpPr>
      <dsp:spPr>
        <a:xfrm>
          <a:off x="2222329" y="613720"/>
          <a:ext cx="2051635" cy="2461963"/>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100000"/>
            </a:lnSpc>
            <a:spcBef>
              <a:spcPct val="0"/>
            </a:spcBef>
            <a:spcAft>
              <a:spcPct val="35000"/>
            </a:spcAft>
            <a:buNone/>
            <a:defRPr cap="all"/>
          </a:pPr>
          <a:r>
            <a:rPr lang="en-GB" sz="1700" kern="1200"/>
            <a:t>Create supportive environments</a:t>
          </a:r>
          <a:endParaRPr lang="en-US" sz="1700" kern="1200"/>
        </a:p>
      </dsp:txBody>
      <dsp:txXfrm>
        <a:off x="2222329" y="1598506"/>
        <a:ext cx="2051635" cy="1477177"/>
      </dsp:txXfrm>
    </dsp:sp>
    <dsp:sp modelId="{FB4672F8-4A56-4212-8402-3946CF6D2065}">
      <dsp:nvSpPr>
        <dsp:cNvPr id="0" name=""/>
        <dsp:cNvSpPr/>
      </dsp:nvSpPr>
      <dsp:spPr>
        <a:xfrm>
          <a:off x="2222329"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02</a:t>
          </a:r>
        </a:p>
      </dsp:txBody>
      <dsp:txXfrm>
        <a:off x="2222329" y="613720"/>
        <a:ext cx="2051635" cy="984785"/>
      </dsp:txXfrm>
    </dsp:sp>
    <dsp:sp modelId="{3C76DE05-F95F-45DB-B575-485B5E2B3686}">
      <dsp:nvSpPr>
        <dsp:cNvPr id="0" name=""/>
        <dsp:cNvSpPr/>
      </dsp:nvSpPr>
      <dsp:spPr>
        <a:xfrm>
          <a:off x="4438096" y="613720"/>
          <a:ext cx="2051635" cy="2461963"/>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100000"/>
            </a:lnSpc>
            <a:spcBef>
              <a:spcPct val="0"/>
            </a:spcBef>
            <a:spcAft>
              <a:spcPct val="35000"/>
            </a:spcAft>
            <a:buNone/>
            <a:defRPr cap="all"/>
          </a:pPr>
          <a:r>
            <a:rPr lang="en-GB" sz="1700" kern="1200"/>
            <a:t>Strengthen community actions</a:t>
          </a:r>
          <a:endParaRPr lang="en-US" sz="1700" kern="1200"/>
        </a:p>
      </dsp:txBody>
      <dsp:txXfrm>
        <a:off x="4438096" y="1598506"/>
        <a:ext cx="2051635" cy="1477177"/>
      </dsp:txXfrm>
    </dsp:sp>
    <dsp:sp modelId="{D28C82C7-67C8-4A48-A912-59B92AF9F7BE}">
      <dsp:nvSpPr>
        <dsp:cNvPr id="0" name=""/>
        <dsp:cNvSpPr/>
      </dsp:nvSpPr>
      <dsp:spPr>
        <a:xfrm>
          <a:off x="4438096"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03</a:t>
          </a:r>
        </a:p>
      </dsp:txBody>
      <dsp:txXfrm>
        <a:off x="4438096" y="613720"/>
        <a:ext cx="2051635" cy="984785"/>
      </dsp:txXfrm>
    </dsp:sp>
    <dsp:sp modelId="{68CC497A-740E-4C9B-985E-A83118982F43}">
      <dsp:nvSpPr>
        <dsp:cNvPr id="0" name=""/>
        <dsp:cNvSpPr/>
      </dsp:nvSpPr>
      <dsp:spPr>
        <a:xfrm>
          <a:off x="6653863" y="613720"/>
          <a:ext cx="2051635" cy="2461963"/>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100000"/>
            </a:lnSpc>
            <a:spcBef>
              <a:spcPct val="0"/>
            </a:spcBef>
            <a:spcAft>
              <a:spcPct val="35000"/>
            </a:spcAft>
            <a:buNone/>
            <a:defRPr cap="all"/>
          </a:pPr>
          <a:r>
            <a:rPr lang="en-GB" sz="1700" kern="1200"/>
            <a:t>Reorient health services </a:t>
          </a:r>
          <a:endParaRPr lang="en-US" sz="1700" kern="1200"/>
        </a:p>
      </dsp:txBody>
      <dsp:txXfrm>
        <a:off x="6653863" y="1598506"/>
        <a:ext cx="2051635" cy="1477177"/>
      </dsp:txXfrm>
    </dsp:sp>
    <dsp:sp modelId="{59C68E7F-D242-4571-8BBB-F816BA517289}">
      <dsp:nvSpPr>
        <dsp:cNvPr id="0" name=""/>
        <dsp:cNvSpPr/>
      </dsp:nvSpPr>
      <dsp:spPr>
        <a:xfrm>
          <a:off x="6653863"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04</a:t>
          </a:r>
        </a:p>
      </dsp:txBody>
      <dsp:txXfrm>
        <a:off x="6653863" y="613720"/>
        <a:ext cx="2051635" cy="984785"/>
      </dsp:txXfrm>
    </dsp:sp>
    <dsp:sp modelId="{BAAE20AA-7F61-483C-A0DD-3D5EBC56A26E}">
      <dsp:nvSpPr>
        <dsp:cNvPr id="0" name=""/>
        <dsp:cNvSpPr/>
      </dsp:nvSpPr>
      <dsp:spPr>
        <a:xfrm>
          <a:off x="8869630" y="613720"/>
          <a:ext cx="2051635" cy="2461963"/>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100000"/>
            </a:lnSpc>
            <a:spcBef>
              <a:spcPct val="0"/>
            </a:spcBef>
            <a:spcAft>
              <a:spcPct val="35000"/>
            </a:spcAft>
            <a:buNone/>
            <a:defRPr cap="all"/>
          </a:pPr>
          <a:r>
            <a:rPr lang="en-GB" sz="1700" kern="1200"/>
            <a:t>Develop personal skills </a:t>
          </a:r>
          <a:endParaRPr lang="en-US" sz="1700" kern="1200"/>
        </a:p>
      </dsp:txBody>
      <dsp:txXfrm>
        <a:off x="8869630" y="1598506"/>
        <a:ext cx="2051635" cy="1477177"/>
      </dsp:txXfrm>
    </dsp:sp>
    <dsp:sp modelId="{5269AC09-2060-4F91-8F5B-A01650538073}">
      <dsp:nvSpPr>
        <dsp:cNvPr id="0" name=""/>
        <dsp:cNvSpPr/>
      </dsp:nvSpPr>
      <dsp:spPr>
        <a:xfrm>
          <a:off x="8869630"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05</a:t>
          </a:r>
        </a:p>
      </dsp:txBody>
      <dsp:txXfrm>
        <a:off x="8869630" y="613720"/>
        <a:ext cx="2051635" cy="98478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78BFD-8E1F-4114-88D5-642D181B98E1}">
      <dsp:nvSpPr>
        <dsp:cNvPr id="0" name=""/>
        <dsp:cNvSpPr/>
      </dsp:nvSpPr>
      <dsp:spPr>
        <a:xfrm>
          <a:off x="0" y="599282"/>
          <a:ext cx="10927829" cy="4284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27785A-4AFD-443F-9111-44A55F2F8C94}">
      <dsp:nvSpPr>
        <dsp:cNvPr id="0" name=""/>
        <dsp:cNvSpPr/>
      </dsp:nvSpPr>
      <dsp:spPr>
        <a:xfrm>
          <a:off x="546391" y="348362"/>
          <a:ext cx="7649480" cy="5018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55650">
            <a:lnSpc>
              <a:spcPct val="90000"/>
            </a:lnSpc>
            <a:spcBef>
              <a:spcPct val="0"/>
            </a:spcBef>
            <a:spcAft>
              <a:spcPct val="35000"/>
            </a:spcAft>
            <a:buNone/>
          </a:pPr>
          <a:r>
            <a:rPr lang="en-GB" sz="1700" kern="1200"/>
            <a:t>Putting health on the agenda of policymakers in all sectors and at all levels </a:t>
          </a:r>
          <a:endParaRPr lang="en-US" sz="1700" kern="1200"/>
        </a:p>
      </dsp:txBody>
      <dsp:txXfrm>
        <a:off x="570889" y="372860"/>
        <a:ext cx="7600484" cy="452844"/>
      </dsp:txXfrm>
    </dsp:sp>
    <dsp:sp modelId="{53C94A99-1851-414F-8767-4AF5CC256A52}">
      <dsp:nvSpPr>
        <dsp:cNvPr id="0" name=""/>
        <dsp:cNvSpPr/>
      </dsp:nvSpPr>
      <dsp:spPr>
        <a:xfrm>
          <a:off x="0" y="1370402"/>
          <a:ext cx="10927829" cy="428400"/>
        </a:xfrm>
        <a:prstGeom prst="rect">
          <a:avLst/>
        </a:prstGeom>
        <a:solidFill>
          <a:schemeClr val="lt1">
            <a:alpha val="90000"/>
            <a:hueOff val="0"/>
            <a:satOff val="0"/>
            <a:lumOff val="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9139F6-D3B4-497E-B625-B36831A5BFF1}">
      <dsp:nvSpPr>
        <dsp:cNvPr id="0" name=""/>
        <dsp:cNvSpPr/>
      </dsp:nvSpPr>
      <dsp:spPr>
        <a:xfrm>
          <a:off x="546391" y="1119482"/>
          <a:ext cx="7649480" cy="50184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55650">
            <a:lnSpc>
              <a:spcPct val="90000"/>
            </a:lnSpc>
            <a:spcBef>
              <a:spcPct val="0"/>
            </a:spcBef>
            <a:spcAft>
              <a:spcPct val="35000"/>
            </a:spcAft>
            <a:buNone/>
          </a:pPr>
          <a:r>
            <a:rPr lang="en-GB" sz="1700" kern="1200"/>
            <a:t>Aim is to make it easier for people to make healthy choices </a:t>
          </a:r>
          <a:endParaRPr lang="en-US" sz="1700" kern="1200"/>
        </a:p>
      </dsp:txBody>
      <dsp:txXfrm>
        <a:off x="570889" y="1143980"/>
        <a:ext cx="7600484" cy="452844"/>
      </dsp:txXfrm>
    </dsp:sp>
    <dsp:sp modelId="{66457653-DA6E-4C31-AB50-21B9BFB155CC}">
      <dsp:nvSpPr>
        <dsp:cNvPr id="0" name=""/>
        <dsp:cNvSpPr/>
      </dsp:nvSpPr>
      <dsp:spPr>
        <a:xfrm>
          <a:off x="0" y="2141522"/>
          <a:ext cx="10927829" cy="428400"/>
        </a:xfrm>
        <a:prstGeom prst="rect">
          <a:avLst/>
        </a:prstGeom>
        <a:solidFill>
          <a:schemeClr val="lt1">
            <a:alpha val="90000"/>
            <a:hueOff val="0"/>
            <a:satOff val="0"/>
            <a:lumOff val="0"/>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98758C-27AE-41D7-8F03-27507023BD02}">
      <dsp:nvSpPr>
        <dsp:cNvPr id="0" name=""/>
        <dsp:cNvSpPr/>
      </dsp:nvSpPr>
      <dsp:spPr>
        <a:xfrm>
          <a:off x="546391" y="1890602"/>
          <a:ext cx="7649480" cy="50184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55650">
            <a:lnSpc>
              <a:spcPct val="90000"/>
            </a:lnSpc>
            <a:spcBef>
              <a:spcPct val="0"/>
            </a:spcBef>
            <a:spcAft>
              <a:spcPct val="35000"/>
            </a:spcAft>
            <a:buNone/>
          </a:pPr>
          <a:r>
            <a:rPr lang="en-GB" sz="1700" kern="1200"/>
            <a:t>Example: food labelling, sugar tax</a:t>
          </a:r>
          <a:endParaRPr lang="en-US" sz="1700" kern="1200"/>
        </a:p>
      </dsp:txBody>
      <dsp:txXfrm>
        <a:off x="570889" y="1915100"/>
        <a:ext cx="7600484" cy="452844"/>
      </dsp:txXfrm>
    </dsp:sp>
    <dsp:sp modelId="{19F90233-1838-4B21-8338-D561DA944C4D}">
      <dsp:nvSpPr>
        <dsp:cNvPr id="0" name=""/>
        <dsp:cNvSpPr/>
      </dsp:nvSpPr>
      <dsp:spPr>
        <a:xfrm>
          <a:off x="0" y="2912642"/>
          <a:ext cx="10927829" cy="428400"/>
        </a:xfrm>
        <a:prstGeom prst="rect">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87545F-9F8A-4A56-9577-E93BB7E0BE55}">
      <dsp:nvSpPr>
        <dsp:cNvPr id="0" name=""/>
        <dsp:cNvSpPr/>
      </dsp:nvSpPr>
      <dsp:spPr>
        <a:xfrm>
          <a:off x="546391" y="2661722"/>
          <a:ext cx="7649480" cy="5018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55650">
            <a:lnSpc>
              <a:spcPct val="90000"/>
            </a:lnSpc>
            <a:spcBef>
              <a:spcPct val="0"/>
            </a:spcBef>
            <a:spcAft>
              <a:spcPct val="35000"/>
            </a:spcAft>
            <a:buNone/>
          </a:pPr>
          <a:r>
            <a:rPr lang="en-GB" sz="1700" b="1" kern="1200"/>
            <a:t>Can you think of other healthy public policies? </a:t>
          </a:r>
          <a:endParaRPr lang="en-US" sz="1700" kern="1200"/>
        </a:p>
      </dsp:txBody>
      <dsp:txXfrm>
        <a:off x="570889" y="2686220"/>
        <a:ext cx="7600484" cy="45284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F07724-8F80-4405-94DF-1856EB0D4096}">
      <dsp:nvSpPr>
        <dsp:cNvPr id="0" name=""/>
        <dsp:cNvSpPr/>
      </dsp:nvSpPr>
      <dsp:spPr>
        <a:xfrm>
          <a:off x="0" y="108366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858459-5D3F-4C2B-B834-CF02680D4BAE}">
      <dsp:nvSpPr>
        <dsp:cNvPr id="0" name=""/>
        <dsp:cNvSpPr/>
      </dsp:nvSpPr>
      <dsp:spPr>
        <a:xfrm>
          <a:off x="328612" y="139584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Based on the understanding that there is a link between people, the environment and health (live, work and leisure)</a:t>
          </a:r>
        </a:p>
      </dsp:txBody>
      <dsp:txXfrm>
        <a:off x="383617" y="1450847"/>
        <a:ext cx="2847502" cy="1768010"/>
      </dsp:txXfrm>
    </dsp:sp>
    <dsp:sp modelId="{E9D02B76-51DF-47E2-99FE-64113FE93123}">
      <dsp:nvSpPr>
        <dsp:cNvPr id="0" name=""/>
        <dsp:cNvSpPr/>
      </dsp:nvSpPr>
      <dsp:spPr>
        <a:xfrm>
          <a:off x="3614737" y="108366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0189B9-7325-410E-B978-CD8F88D70260}">
      <dsp:nvSpPr>
        <dsp:cNvPr id="0" name=""/>
        <dsp:cNvSpPr/>
      </dsp:nvSpPr>
      <dsp:spPr>
        <a:xfrm>
          <a:off x="3943350" y="139584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Aim is for health promotion to create a living and working environment that is safe, stimulating and enjoyable </a:t>
          </a:r>
        </a:p>
      </dsp:txBody>
      <dsp:txXfrm>
        <a:off x="3998355" y="1450847"/>
        <a:ext cx="2847502" cy="1768010"/>
      </dsp:txXfrm>
    </dsp:sp>
    <dsp:sp modelId="{21489783-7358-45A0-903D-C32B6ABD2599}">
      <dsp:nvSpPr>
        <dsp:cNvPr id="0" name=""/>
        <dsp:cNvSpPr/>
      </dsp:nvSpPr>
      <dsp:spPr>
        <a:xfrm>
          <a:off x="7229475" y="108366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6C8691-834C-42F8-9A54-C8FED30FA22B}">
      <dsp:nvSpPr>
        <dsp:cNvPr id="0" name=""/>
        <dsp:cNvSpPr/>
      </dsp:nvSpPr>
      <dsp:spPr>
        <a:xfrm>
          <a:off x="7558087" y="139584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For example: healthy school lunches</a:t>
          </a:r>
        </a:p>
      </dsp:txBody>
      <dsp:txXfrm>
        <a:off x="7613092" y="1450847"/>
        <a:ext cx="2847502" cy="176801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04EA9-8151-471E-A371-D8C20A91D693}">
      <dsp:nvSpPr>
        <dsp:cNvPr id="0" name=""/>
        <dsp:cNvSpPr/>
      </dsp:nvSpPr>
      <dsp:spPr>
        <a:xfrm>
          <a:off x="1333" y="630795"/>
          <a:ext cx="4855627" cy="242781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295" tIns="49530" rIns="74295" bIns="49530" numCol="1" spcCol="1270" anchor="ctr" anchorCtr="0">
          <a:noAutofit/>
        </a:bodyPr>
        <a:lstStyle/>
        <a:p>
          <a:pPr marL="0" lvl="0" indent="0" algn="ctr" defTabSz="1733550">
            <a:lnSpc>
              <a:spcPct val="90000"/>
            </a:lnSpc>
            <a:spcBef>
              <a:spcPct val="0"/>
            </a:spcBef>
            <a:spcAft>
              <a:spcPct val="35000"/>
            </a:spcAft>
            <a:buNone/>
          </a:pPr>
          <a:r>
            <a:rPr lang="en-GB" sz="3900" kern="1200"/>
            <a:t>Involves communities taking collective action to improve their health </a:t>
          </a:r>
          <a:endParaRPr lang="en-US" sz="3900" kern="1200"/>
        </a:p>
      </dsp:txBody>
      <dsp:txXfrm>
        <a:off x="72441" y="701903"/>
        <a:ext cx="4713411" cy="2285597"/>
      </dsp:txXfrm>
    </dsp:sp>
    <dsp:sp modelId="{29566CDB-1A04-4D5C-A6DE-2C054C8E315F}">
      <dsp:nvSpPr>
        <dsp:cNvPr id="0" name=""/>
        <dsp:cNvSpPr/>
      </dsp:nvSpPr>
      <dsp:spPr>
        <a:xfrm>
          <a:off x="6070867" y="630795"/>
          <a:ext cx="4855627" cy="2427813"/>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295" tIns="49530" rIns="74295" bIns="49530" numCol="1" spcCol="1270" anchor="ctr" anchorCtr="0">
          <a:noAutofit/>
        </a:bodyPr>
        <a:lstStyle/>
        <a:p>
          <a:pPr marL="0" lvl="0" indent="0" algn="ctr" defTabSz="1733550">
            <a:lnSpc>
              <a:spcPct val="90000"/>
            </a:lnSpc>
            <a:spcBef>
              <a:spcPct val="0"/>
            </a:spcBef>
            <a:spcAft>
              <a:spcPct val="35000"/>
            </a:spcAft>
            <a:buNone/>
          </a:pPr>
          <a:r>
            <a:rPr lang="en-GB" sz="3900" b="1" kern="1200"/>
            <a:t>Can you think of any example? </a:t>
          </a:r>
          <a:endParaRPr lang="en-US" sz="3900" kern="1200"/>
        </a:p>
      </dsp:txBody>
      <dsp:txXfrm>
        <a:off x="6141975" y="701903"/>
        <a:ext cx="4713411" cy="228559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832BE-1844-4782-8407-5A3BEEAAC9FE}">
      <dsp:nvSpPr>
        <dsp:cNvPr id="0" name=""/>
        <dsp:cNvSpPr/>
      </dsp:nvSpPr>
      <dsp:spPr>
        <a:xfrm>
          <a:off x="3201" y="1064600"/>
          <a:ext cx="3900509" cy="1560203"/>
        </a:xfrm>
        <a:prstGeom prst="chevr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a:t>Health services supports the promotion of health of people and communities </a:t>
          </a:r>
          <a:endParaRPr lang="en-US" sz="2100" kern="1200"/>
        </a:p>
      </dsp:txBody>
      <dsp:txXfrm>
        <a:off x="783303" y="1064600"/>
        <a:ext cx="2340306" cy="1560203"/>
      </dsp:txXfrm>
    </dsp:sp>
    <dsp:sp modelId="{A590276C-85F9-4EA4-878E-B08B00911650}">
      <dsp:nvSpPr>
        <dsp:cNvPr id="0" name=""/>
        <dsp:cNvSpPr/>
      </dsp:nvSpPr>
      <dsp:spPr>
        <a:xfrm>
          <a:off x="3513659" y="1064600"/>
          <a:ext cx="3900509" cy="1560203"/>
        </a:xfrm>
        <a:prstGeom prst="chevr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a:t>Health services deliver holistic care</a:t>
          </a:r>
          <a:endParaRPr lang="en-US" sz="2100" kern="1200"/>
        </a:p>
      </dsp:txBody>
      <dsp:txXfrm>
        <a:off x="4293761" y="1064600"/>
        <a:ext cx="2340306" cy="1560203"/>
      </dsp:txXfrm>
    </dsp:sp>
    <dsp:sp modelId="{76C47804-4BDA-443C-8FB1-4453A0FB7D59}">
      <dsp:nvSpPr>
        <dsp:cNvPr id="0" name=""/>
        <dsp:cNvSpPr/>
      </dsp:nvSpPr>
      <dsp:spPr>
        <a:xfrm>
          <a:off x="7024118" y="1064600"/>
          <a:ext cx="3900509" cy="1560203"/>
        </a:xfrm>
        <a:prstGeom prst="chevron">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a:t>Example: diabetes education for BAME population group </a:t>
          </a:r>
          <a:endParaRPr lang="en-US" sz="2100" kern="1200"/>
        </a:p>
      </dsp:txBody>
      <dsp:txXfrm>
        <a:off x="7804220" y="1064600"/>
        <a:ext cx="2340306" cy="156020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93F07-95F1-4435-8704-A9B9D98C7E83}">
      <dsp:nvSpPr>
        <dsp:cNvPr id="0" name=""/>
        <dsp:cNvSpPr/>
      </dsp:nvSpPr>
      <dsp:spPr>
        <a:xfrm>
          <a:off x="0" y="8202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Giving people the education, information and life skills to control their health and make healthy choices </a:t>
          </a:r>
          <a:endParaRPr lang="en-US" sz="2500" kern="1200"/>
        </a:p>
      </dsp:txBody>
      <dsp:txXfrm>
        <a:off x="0" y="820218"/>
        <a:ext cx="3414946" cy="2048967"/>
      </dsp:txXfrm>
    </dsp:sp>
    <dsp:sp modelId="{6E4CFAA2-0201-4F22-A0E1-6EE1B934421A}">
      <dsp:nvSpPr>
        <dsp:cNvPr id="0" name=""/>
        <dsp:cNvSpPr/>
      </dsp:nvSpPr>
      <dsp:spPr>
        <a:xfrm>
          <a:off x="3756441" y="8202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This can be done via schools, home, work and community settings </a:t>
          </a:r>
          <a:endParaRPr lang="en-US" sz="2500" kern="1200" dirty="0"/>
        </a:p>
      </dsp:txBody>
      <dsp:txXfrm>
        <a:off x="3756441" y="820218"/>
        <a:ext cx="3414946" cy="2048967"/>
      </dsp:txXfrm>
    </dsp:sp>
    <dsp:sp modelId="{5C568288-3C47-413A-BDE5-0BE55F047124}">
      <dsp:nvSpPr>
        <dsp:cNvPr id="0" name=""/>
        <dsp:cNvSpPr/>
      </dsp:nvSpPr>
      <dsp:spPr>
        <a:xfrm>
          <a:off x="7512882" y="8202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Example: sex education in schools </a:t>
          </a:r>
          <a:endParaRPr lang="en-US" sz="2500" kern="1200"/>
        </a:p>
      </dsp:txBody>
      <dsp:txXfrm>
        <a:off x="7512882" y="820218"/>
        <a:ext cx="3414946" cy="204896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1B603-43DB-4878-9287-CDEA2BEB0EC0}">
      <dsp:nvSpPr>
        <dsp:cNvPr id="0" name=""/>
        <dsp:cNvSpPr/>
      </dsp:nvSpPr>
      <dsp:spPr>
        <a:xfrm>
          <a:off x="0" y="1260140"/>
          <a:ext cx="6666833" cy="73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990772A-2ED7-4D96-B39B-C0D62D838465}">
      <dsp:nvSpPr>
        <dsp:cNvPr id="0" name=""/>
        <dsp:cNvSpPr/>
      </dsp:nvSpPr>
      <dsp:spPr>
        <a:xfrm>
          <a:off x="333341" y="832099"/>
          <a:ext cx="4666783" cy="8560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89050">
            <a:lnSpc>
              <a:spcPct val="90000"/>
            </a:lnSpc>
            <a:spcBef>
              <a:spcPct val="0"/>
            </a:spcBef>
            <a:spcAft>
              <a:spcPct val="35000"/>
            </a:spcAft>
            <a:buNone/>
          </a:pPr>
          <a:r>
            <a:rPr lang="en-GB" sz="2900" kern="1200"/>
            <a:t>Terminologies</a:t>
          </a:r>
          <a:endParaRPr lang="en-US" sz="2900" kern="1200"/>
        </a:p>
      </dsp:txBody>
      <dsp:txXfrm>
        <a:off x="375131" y="873889"/>
        <a:ext cx="4583203" cy="772500"/>
      </dsp:txXfrm>
    </dsp:sp>
    <dsp:sp modelId="{A0B7CCFA-2E27-4D62-B88B-8253D9932455}">
      <dsp:nvSpPr>
        <dsp:cNvPr id="0" name=""/>
        <dsp:cNvSpPr/>
      </dsp:nvSpPr>
      <dsp:spPr>
        <a:xfrm>
          <a:off x="0" y="2575580"/>
          <a:ext cx="6666833" cy="73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9AB6ABC-A9CD-47C7-AB39-6C7B119D405F}">
      <dsp:nvSpPr>
        <dsp:cNvPr id="0" name=""/>
        <dsp:cNvSpPr/>
      </dsp:nvSpPr>
      <dsp:spPr>
        <a:xfrm>
          <a:off x="333341" y="2147540"/>
          <a:ext cx="4666783" cy="8560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89050">
            <a:lnSpc>
              <a:spcPct val="90000"/>
            </a:lnSpc>
            <a:spcBef>
              <a:spcPct val="0"/>
            </a:spcBef>
            <a:spcAft>
              <a:spcPct val="35000"/>
            </a:spcAft>
            <a:buNone/>
          </a:pPr>
          <a:r>
            <a:rPr lang="en-GB" sz="2900" kern="1200"/>
            <a:t>Core values and principles</a:t>
          </a:r>
          <a:endParaRPr lang="en-US" sz="2900" kern="1200"/>
        </a:p>
      </dsp:txBody>
      <dsp:txXfrm>
        <a:off x="375131" y="2189330"/>
        <a:ext cx="4583203" cy="772500"/>
      </dsp:txXfrm>
    </dsp:sp>
    <dsp:sp modelId="{112516A8-7B13-415D-BEE3-5E776825756F}">
      <dsp:nvSpPr>
        <dsp:cNvPr id="0" name=""/>
        <dsp:cNvSpPr/>
      </dsp:nvSpPr>
      <dsp:spPr>
        <a:xfrm>
          <a:off x="0" y="3891020"/>
          <a:ext cx="6666833" cy="730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6BEE193-D500-42B2-A876-42E20F4B0AD1}">
      <dsp:nvSpPr>
        <dsp:cNvPr id="0" name=""/>
        <dsp:cNvSpPr/>
      </dsp:nvSpPr>
      <dsp:spPr>
        <a:xfrm>
          <a:off x="333341" y="3462980"/>
          <a:ext cx="4666783" cy="8560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89050">
            <a:lnSpc>
              <a:spcPct val="90000"/>
            </a:lnSpc>
            <a:spcBef>
              <a:spcPct val="0"/>
            </a:spcBef>
            <a:spcAft>
              <a:spcPct val="35000"/>
            </a:spcAft>
            <a:buNone/>
          </a:pPr>
          <a:r>
            <a:rPr lang="en-GB" sz="2900" kern="1200"/>
            <a:t>Action areas</a:t>
          </a:r>
          <a:endParaRPr lang="en-US" sz="2900" kern="1200"/>
        </a:p>
      </dsp:txBody>
      <dsp:txXfrm>
        <a:off x="375131" y="3504770"/>
        <a:ext cx="4583203" cy="77250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878A5-0183-4D82-99ED-C43A807FF7FE}" type="datetimeFigureOut">
              <a:rPr lang="en-GB" smtClean="0"/>
              <a:t>13/01/2026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759C8-4227-4899-B5AA-7293B8AE3EC9}" type="slidenum">
              <a:rPr lang="en-GB" smtClean="0"/>
              <a:t>‹#›</a:t>
            </a:fld>
            <a:endParaRPr lang="en-GB"/>
          </a:p>
        </p:txBody>
      </p:sp>
    </p:spTree>
    <p:extLst>
      <p:ext uri="{BB962C8B-B14F-4D97-AF65-F5344CB8AC3E}">
        <p14:creationId xmlns:p14="http://schemas.microsoft.com/office/powerpoint/2010/main" val="4129308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Advocacy in health promotion is the process of defending or promoting a cause. It may mean representing the interests of disadvantaged groups and speaking on their behalf or lobbying to influence policy. </a:t>
            </a:r>
          </a:p>
          <a:p>
            <a:pPr marL="171450" indent="-171450">
              <a:buFont typeface="Arial" panose="020B0604020202020204" pitchFamily="34" charset="0"/>
              <a:buChar char="•"/>
            </a:pPr>
            <a:r>
              <a:rPr lang="en-GB" dirty="0"/>
              <a:t>Enabling means health promotion practitioners taking action in partnership with others to promote health by identifying needs and developing networks and resources in the community; assisting people to develop knowledge and skills; and helping people identify and address the determinants of their own health.</a:t>
            </a:r>
          </a:p>
          <a:p>
            <a:pPr marL="171450" indent="-171450">
              <a:buFont typeface="Arial" panose="020B0604020202020204" pitchFamily="34" charset="0"/>
              <a:buChar char="•"/>
            </a:pPr>
            <a:r>
              <a:rPr lang="en-GB" dirty="0"/>
              <a:t>Health promoters mediate between different interests by providing evidence and advice to local groups and influencing local and national policy through lobbying, media campaigns and participation in working groups.</a:t>
            </a:r>
          </a:p>
        </p:txBody>
      </p:sp>
      <p:sp>
        <p:nvSpPr>
          <p:cNvPr id="4" name="Slide Number Placeholder 3"/>
          <p:cNvSpPr>
            <a:spLocks noGrp="1"/>
          </p:cNvSpPr>
          <p:nvPr>
            <p:ph type="sldNum" sz="quarter" idx="5"/>
          </p:nvPr>
        </p:nvSpPr>
        <p:spPr/>
        <p:txBody>
          <a:bodyPr/>
          <a:lstStyle/>
          <a:p>
            <a:fld id="{37F759C8-4227-4899-B5AA-7293B8AE3EC9}" type="slidenum">
              <a:rPr lang="en-GB" smtClean="0"/>
              <a:t>9</a:t>
            </a:fld>
            <a:endParaRPr lang="en-GB"/>
          </a:p>
        </p:txBody>
      </p:sp>
    </p:spTree>
    <p:extLst>
      <p:ext uri="{BB962C8B-B14F-4D97-AF65-F5344CB8AC3E}">
        <p14:creationId xmlns:p14="http://schemas.microsoft.com/office/powerpoint/2010/main" val="4137902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741B6-5667-272B-4895-93B0BC67C3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B65CB3-951C-343F-AAF2-4A5363455D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62F8F0-9179-7F14-0955-5B454FB35022}"/>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5" name="Footer Placeholder 4">
            <a:extLst>
              <a:ext uri="{FF2B5EF4-FFF2-40B4-BE49-F238E27FC236}">
                <a16:creationId xmlns:a16="http://schemas.microsoft.com/office/drawing/2014/main" id="{3F24D602-F772-9206-BC1A-B9DDDC1D0B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FDB81D-C999-2C49-E274-FB54A918749B}"/>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3623350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B4FD-3E7F-F722-612A-76128A109C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850506-4E5F-5A0C-7331-1725431888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C75C31-74B1-9F52-8FC9-045BD989AE89}"/>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5" name="Footer Placeholder 4">
            <a:extLst>
              <a:ext uri="{FF2B5EF4-FFF2-40B4-BE49-F238E27FC236}">
                <a16:creationId xmlns:a16="http://schemas.microsoft.com/office/drawing/2014/main" id="{785376C0-42D5-BCEB-CA9B-2AB392658F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5FB54E-2103-C81A-C8FD-D33EAB2B710B}"/>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1481638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4D94-4854-3822-B5BA-BF94A49B2C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078466-40BD-7B21-BE2F-AFAC2122A4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618F3C-3D95-C7A0-AD37-4E8F780EABA9}"/>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5" name="Footer Placeholder 4">
            <a:extLst>
              <a:ext uri="{FF2B5EF4-FFF2-40B4-BE49-F238E27FC236}">
                <a16:creationId xmlns:a16="http://schemas.microsoft.com/office/drawing/2014/main" id="{3A829657-D802-26B4-ECFE-4BEDADC4CC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71F80E-9443-084C-D7BF-97455BEC2B2E}"/>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1686948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AB977-B8B9-2F57-2248-7A7D7418F9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EBFBCA-4ED6-43BF-FAA0-75DB25183B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23448-6136-818C-FDB8-FCC901BDF5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D6193B-DDFC-4281-FA5F-4CF15B71327A}"/>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6" name="Footer Placeholder 5">
            <a:extLst>
              <a:ext uri="{FF2B5EF4-FFF2-40B4-BE49-F238E27FC236}">
                <a16:creationId xmlns:a16="http://schemas.microsoft.com/office/drawing/2014/main" id="{21D8D85A-8D8E-DB32-1D8E-1C9034FA8A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89C3F9-14D5-F358-C29F-B0217E7D37A7}"/>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46095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C8811-707C-A4C8-ABF6-2E39A17C31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5EBC43-8A46-F03A-A3E9-31639C1CFA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2EBAA4-5DCF-6EBC-ED15-1128057286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6468E7-5CDF-8C3E-CE08-3AB08B2FB2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6CC721-0B6A-6C08-519B-411949723A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676087-6E79-7833-D33C-32F9B7BE159F}"/>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8" name="Footer Placeholder 7">
            <a:extLst>
              <a:ext uri="{FF2B5EF4-FFF2-40B4-BE49-F238E27FC236}">
                <a16:creationId xmlns:a16="http://schemas.microsoft.com/office/drawing/2014/main" id="{CB49335B-C02F-C78A-9355-9A0D8A29BE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9EDF21-4E0D-12CE-421C-7113B2C6C26E}"/>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78634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74BE4-C413-F0D7-EFDD-C999080B06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43BFFD-2EC3-21FF-DC0A-DE78621077C9}"/>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4" name="Footer Placeholder 3">
            <a:extLst>
              <a:ext uri="{FF2B5EF4-FFF2-40B4-BE49-F238E27FC236}">
                <a16:creationId xmlns:a16="http://schemas.microsoft.com/office/drawing/2014/main" id="{BF001533-24C7-D55A-9920-189F8589A3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409AA0-EE30-CC41-04E1-01A4AE942203}"/>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1961352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D3A050-20D7-5D06-880D-E07A733BFB1C}"/>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3" name="Footer Placeholder 2">
            <a:extLst>
              <a:ext uri="{FF2B5EF4-FFF2-40B4-BE49-F238E27FC236}">
                <a16:creationId xmlns:a16="http://schemas.microsoft.com/office/drawing/2014/main" id="{62F0CFBD-10B7-DC50-B255-EDDAE9D40C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233042-012B-EA5B-E699-7402702C0435}"/>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2779431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400F5-6BE4-59DE-079A-C2FEB13BEA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06C6A4-2307-ECBC-D713-C9083F7B2B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0616DA-7BDD-76D6-CBC3-99D565D7B3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9B7EF9-F7DC-45D8-A7E7-EB7E6387A51E}"/>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6" name="Footer Placeholder 5">
            <a:extLst>
              <a:ext uri="{FF2B5EF4-FFF2-40B4-BE49-F238E27FC236}">
                <a16:creationId xmlns:a16="http://schemas.microsoft.com/office/drawing/2014/main" id="{D060016C-F5E5-BC09-D40F-E1640E202F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EC777A-3138-393C-5090-EEFB8DB8B1C3}"/>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280679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31A58-AFC0-B9CA-4DF7-0CFC31E9A5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107A3D-98F4-D39D-E6CB-D46D452AB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517083-0E0D-4E96-4F59-F74E981E05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BE215E-9955-EC50-F29E-7339A63A8568}"/>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6" name="Footer Placeholder 5">
            <a:extLst>
              <a:ext uri="{FF2B5EF4-FFF2-40B4-BE49-F238E27FC236}">
                <a16:creationId xmlns:a16="http://schemas.microsoft.com/office/drawing/2014/main" id="{FC118C0D-FCAF-C98F-6E09-D05A01EF3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F831B1-C2DF-5183-84CE-FBA317B4C40C}"/>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2140325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9E4E8-D8E7-44D6-629D-7AE3F46F99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E87842-C3B9-59D5-051D-278742981C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F92EC8-43E8-F55C-8D0A-3C5A5CB1B7FA}"/>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5" name="Footer Placeholder 4">
            <a:extLst>
              <a:ext uri="{FF2B5EF4-FFF2-40B4-BE49-F238E27FC236}">
                <a16:creationId xmlns:a16="http://schemas.microsoft.com/office/drawing/2014/main" id="{82A9C113-35E3-A9EF-29FF-71DFF8C6CE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F451C4-6974-88E4-4AB2-7B8239623ECE}"/>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1410154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8426E3-5D71-422D-449E-5FCA9B4808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A866AF-333B-6607-27A7-AE8CBFE08E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2BE34D-CEA3-9264-3835-6509A894500C}"/>
              </a:ext>
            </a:extLst>
          </p:cNvPr>
          <p:cNvSpPr>
            <a:spLocks noGrp="1"/>
          </p:cNvSpPr>
          <p:nvPr>
            <p:ph type="dt" sz="half" idx="10"/>
          </p:nvPr>
        </p:nvSpPr>
        <p:spPr/>
        <p:txBody>
          <a:bodyPr/>
          <a:lstStyle/>
          <a:p>
            <a:fld id="{CF7B5362-59F8-41AC-B10D-31DFAE4F636B}" type="datetimeFigureOut">
              <a:rPr lang="en-GB" smtClean="0"/>
              <a:t>13/01/2026</a:t>
            </a:fld>
            <a:endParaRPr lang="en-GB"/>
          </a:p>
        </p:txBody>
      </p:sp>
      <p:sp>
        <p:nvSpPr>
          <p:cNvPr id="5" name="Footer Placeholder 4">
            <a:extLst>
              <a:ext uri="{FF2B5EF4-FFF2-40B4-BE49-F238E27FC236}">
                <a16:creationId xmlns:a16="http://schemas.microsoft.com/office/drawing/2014/main" id="{925448A2-EB5D-BE15-08E6-5230619AD7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E00F73-75E7-9BDA-057F-42AF6B50795A}"/>
              </a:ext>
            </a:extLst>
          </p:cNvPr>
          <p:cNvSpPr>
            <a:spLocks noGrp="1"/>
          </p:cNvSpPr>
          <p:nvPr>
            <p:ph type="sldNum" sz="quarter" idx="12"/>
          </p:nvPr>
        </p:nvSpPr>
        <p:spPr/>
        <p:txBody>
          <a:bodyPr/>
          <a:lstStyle/>
          <a:p>
            <a:fld id="{F3D1C33D-B3DB-4749-BF00-0A0A712646BD}" type="slidenum">
              <a:rPr lang="en-GB" smtClean="0"/>
              <a:t>‹#›</a:t>
            </a:fld>
            <a:endParaRPr lang="en-GB"/>
          </a:p>
        </p:txBody>
      </p:sp>
    </p:spTree>
    <p:extLst>
      <p:ext uri="{BB962C8B-B14F-4D97-AF65-F5344CB8AC3E}">
        <p14:creationId xmlns:p14="http://schemas.microsoft.com/office/powerpoint/2010/main" val="2748268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01/13/2026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144361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3E5E57-91C3-673A-C8AE-D52C6B114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26653-C852-D9B0-90A8-E0407F73EC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70451-7F4B-F60D-552A-A37F64AE84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7B5362-59F8-41AC-B10D-31DFAE4F636B}" type="datetimeFigureOut">
              <a:rPr lang="en-GB" smtClean="0"/>
              <a:t>13/01/2026</a:t>
            </a:fld>
            <a:endParaRPr lang="en-GB"/>
          </a:p>
        </p:txBody>
      </p:sp>
      <p:sp>
        <p:nvSpPr>
          <p:cNvPr id="5" name="Footer Placeholder 4">
            <a:extLst>
              <a:ext uri="{FF2B5EF4-FFF2-40B4-BE49-F238E27FC236}">
                <a16:creationId xmlns:a16="http://schemas.microsoft.com/office/drawing/2014/main" id="{1E53E747-3FAB-6131-313E-7129EC48B2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FB0494-4C85-0A68-A227-79D6BE16CD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D1C33D-B3DB-4749-BF00-0A0A712646BD}" type="slidenum">
              <a:rPr lang="en-GB" smtClean="0"/>
              <a:t>‹#›</a:t>
            </a:fld>
            <a:endParaRPr lang="en-GB"/>
          </a:p>
        </p:txBody>
      </p:sp>
    </p:spTree>
    <p:extLst>
      <p:ext uri="{BB962C8B-B14F-4D97-AF65-F5344CB8AC3E}">
        <p14:creationId xmlns:p14="http://schemas.microsoft.com/office/powerpoint/2010/main" val="40605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png"/><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png"/><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png"/><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png"/><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png"/><Relationship Id="rId2" Type="http://schemas.openxmlformats.org/officeDocument/2006/relationships/diagramData" Target="../diagrams/data8.xml"/><Relationship Id="rId1" Type="http://schemas.openxmlformats.org/officeDocument/2006/relationships/slideLayout" Target="../slideLayouts/slideLayout1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png"/><Relationship Id="rId2" Type="http://schemas.openxmlformats.org/officeDocument/2006/relationships/diagramData" Target="../diagrams/data9.xml"/><Relationship Id="rId1" Type="http://schemas.openxmlformats.org/officeDocument/2006/relationships/slideLayout" Target="../slideLayouts/slideLayout1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png"/><Relationship Id="rId2" Type="http://schemas.openxmlformats.org/officeDocument/2006/relationships/diagramData" Target="../diagrams/data10.xml"/><Relationship Id="rId1" Type="http://schemas.openxmlformats.org/officeDocument/2006/relationships/slideLayout" Target="../slideLayouts/slideLayout1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1.png"/><Relationship Id="rId2" Type="http://schemas.openxmlformats.org/officeDocument/2006/relationships/diagramData" Target="../diagrams/data11.xml"/><Relationship Id="rId1" Type="http://schemas.openxmlformats.org/officeDocument/2006/relationships/slideLayout" Target="../slideLayouts/slideLayout1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1.png"/><Relationship Id="rId2" Type="http://schemas.openxmlformats.org/officeDocument/2006/relationships/diagramData" Target="../diagrams/data12.xml"/><Relationship Id="rId1" Type="http://schemas.openxmlformats.org/officeDocument/2006/relationships/slideLayout" Target="../slideLayouts/slideLayout1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png"/><Relationship Id="rId2" Type="http://schemas.openxmlformats.org/officeDocument/2006/relationships/diagramData" Target="../diagrams/data13.xml"/><Relationship Id="rId1" Type="http://schemas.openxmlformats.org/officeDocument/2006/relationships/slideLayout" Target="../slideLayouts/slideLayout1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1.png"/><Relationship Id="rId2" Type="http://schemas.openxmlformats.org/officeDocument/2006/relationships/diagramData" Target="../diagrams/data14.xml"/><Relationship Id="rId1" Type="http://schemas.openxmlformats.org/officeDocument/2006/relationships/slideLayout" Target="../slideLayouts/slideLayout1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1.png"/><Relationship Id="rId2" Type="http://schemas.openxmlformats.org/officeDocument/2006/relationships/diagramData" Target="../diagrams/data15.xml"/><Relationship Id="rId1" Type="http://schemas.openxmlformats.org/officeDocument/2006/relationships/slideLayout" Target="../slideLayouts/slideLayout1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1.png"/><Relationship Id="rId2" Type="http://schemas.openxmlformats.org/officeDocument/2006/relationships/diagramData" Target="../diagrams/data16.xml"/><Relationship Id="rId1" Type="http://schemas.openxmlformats.org/officeDocument/2006/relationships/slideLayout" Target="../slideLayouts/slideLayout1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1.png"/><Relationship Id="rId2" Type="http://schemas.openxmlformats.org/officeDocument/2006/relationships/diagramData" Target="../diagrams/data17.xml"/><Relationship Id="rId1" Type="http://schemas.openxmlformats.org/officeDocument/2006/relationships/slideLayout" Target="../slideLayouts/slideLayout1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8.xml"/><Relationship Id="rId7" Type="http://schemas.openxmlformats.org/officeDocument/2006/relationships/image" Target="../media/image1.png"/><Relationship Id="rId2" Type="http://schemas.openxmlformats.org/officeDocument/2006/relationships/diagramData" Target="../diagrams/data18.xml"/><Relationship Id="rId1" Type="http://schemas.openxmlformats.org/officeDocument/2006/relationships/slideLayout" Target="../slideLayouts/slideLayout1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1.png"/><Relationship Id="rId2" Type="http://schemas.openxmlformats.org/officeDocument/2006/relationships/diagramData" Target="../diagrams/data19.xml"/><Relationship Id="rId1" Type="http://schemas.openxmlformats.org/officeDocument/2006/relationships/slideLayout" Target="../slideLayouts/slideLayout1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0.xml"/><Relationship Id="rId7" Type="http://schemas.openxmlformats.org/officeDocument/2006/relationships/image" Target="../media/image1.png"/><Relationship Id="rId2" Type="http://schemas.openxmlformats.org/officeDocument/2006/relationships/diagramData" Target="../diagrams/data20.xml"/><Relationship Id="rId1" Type="http://schemas.openxmlformats.org/officeDocument/2006/relationships/slideLayout" Target="../slideLayouts/slideLayout1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9.xml.rels><?xml version="1.0" encoding="UTF-8" standalone="yes"?>
<Relationships xmlns="http://schemas.openxmlformats.org/package/2006/relationships"><Relationship Id="rId3" Type="http://schemas.openxmlformats.org/officeDocument/2006/relationships/hyperlink" Target="https://padlet.com/uwtsdiiclbirmingham/14-01-2026-from-value-to-principle-to-practice-vn59bxkld82enabo" TargetMode="External"/><Relationship Id="rId2" Type="http://schemas.openxmlformats.org/officeDocument/2006/relationships/image" Target="../media/image43.png"/><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1.xml"/><Relationship Id="rId7" Type="http://schemas.openxmlformats.org/officeDocument/2006/relationships/image" Target="../media/image1.png"/><Relationship Id="rId2" Type="http://schemas.openxmlformats.org/officeDocument/2006/relationships/diagramData" Target="../diagrams/data21.xml"/><Relationship Id="rId1" Type="http://schemas.openxmlformats.org/officeDocument/2006/relationships/slideLayout" Target="../slideLayouts/slideLayout1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1.xml.rels><?xml version="1.0" encoding="UTF-8" standalone="yes"?>
<Relationships xmlns="http://schemas.openxmlformats.org/package/2006/relationships"><Relationship Id="rId3" Type="http://schemas.openxmlformats.org/officeDocument/2006/relationships/hyperlink" Target="http://www.phac-aspc.gc.ca/ph-sp/pdf/perspect-eng.pdf" TargetMode="External"/><Relationship Id="rId2" Type="http://schemas.openxmlformats.org/officeDocument/2006/relationships/hyperlink" Target="https://www.kingsfund.org.uk/publications/vision-population-health" TargetMode="External"/><Relationship Id="rId1" Type="http://schemas.openxmlformats.org/officeDocument/2006/relationships/slideLayout" Target="../slideLayouts/slideLayout12.xml"/><Relationship Id="rId5" Type="http://schemas.openxmlformats.org/officeDocument/2006/relationships/hyperlink" Target="https://www.who.int/teams/social-determinants-of-health/declaration-of-alma-ata#:~:text=The%20Conference%20strongly%20reaffirms%20that,world%2Dwide%20social%20goal%20whose" TargetMode="External"/><Relationship Id="rId4" Type="http://schemas.openxmlformats.org/officeDocument/2006/relationships/hyperlink" Target="https://www.who.int/publications/i/item/ottawa-charter-for-health-promo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58B764B-C147-AD1A-D234-3856585F1C37}"/>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Core concepts, principles and values in Health Promotion and population health</a:t>
            </a:r>
          </a:p>
        </p:txBody>
      </p:sp>
      <p:sp>
        <p:nvSpPr>
          <p:cNvPr id="3" name="Subtitle 2">
            <a:extLst>
              <a:ext uri="{FF2B5EF4-FFF2-40B4-BE49-F238E27FC236}">
                <a16:creationId xmlns:a16="http://schemas.microsoft.com/office/drawing/2014/main" id="{76872312-1A4D-D328-49D7-64E6CFC031CF}"/>
              </a:ext>
            </a:extLst>
          </p:cNvPr>
          <p:cNvSpPr>
            <a:spLocks noGrp="1"/>
          </p:cNvSpPr>
          <p:nvPr>
            <p:ph type="subTitle" idx="1"/>
          </p:nvPr>
        </p:nvSpPr>
        <p:spPr>
          <a:xfrm>
            <a:off x="1350682" y="4870824"/>
            <a:ext cx="10005951" cy="1458258"/>
          </a:xfrm>
        </p:spPr>
        <p:txBody>
          <a:bodyPr anchor="ctr">
            <a:normAutofit/>
          </a:bodyPr>
          <a:lstStyle/>
          <a:p>
            <a:pPr algn="l"/>
            <a:r>
              <a:rPr lang="en-GB" dirty="0"/>
              <a:t>Dr Besty Jose</a:t>
            </a:r>
            <a:endParaRPr lang="en-GB"/>
          </a:p>
        </p:txBody>
      </p:sp>
    </p:spTree>
    <p:extLst>
      <p:ext uri="{BB962C8B-B14F-4D97-AF65-F5344CB8AC3E}">
        <p14:creationId xmlns:p14="http://schemas.microsoft.com/office/powerpoint/2010/main" val="403931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624398-9159-3E2B-B001-CA3DC3122290}"/>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Session aim</a:t>
            </a:r>
          </a:p>
        </p:txBody>
      </p:sp>
      <p:graphicFrame>
        <p:nvGraphicFramePr>
          <p:cNvPr id="5" name="Content Placeholder 2">
            <a:extLst>
              <a:ext uri="{FF2B5EF4-FFF2-40B4-BE49-F238E27FC236}">
                <a16:creationId xmlns:a16="http://schemas.microsoft.com/office/drawing/2014/main" id="{0310563A-2C01-8562-FB2B-2E6E719B8173}"/>
              </a:ext>
            </a:extLst>
          </p:cNvPr>
          <p:cNvGraphicFramePr>
            <a:graphicFrameLocks noGrp="1"/>
          </p:cNvGraphicFramePr>
          <p:nvPr>
            <p:ph idx="1"/>
            <p:extLst>
              <p:ext uri="{D42A27DB-BD31-4B8C-83A1-F6EECF244321}">
                <p14:modId xmlns:p14="http://schemas.microsoft.com/office/powerpoint/2010/main" val="353397648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09810E1-36D9-4A37-3D5A-C7E71947BC7A}"/>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2411965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89BF85-735C-D521-8F82-1027C020EAC0}"/>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Health promotion </a:t>
            </a:r>
          </a:p>
        </p:txBody>
      </p:sp>
      <p:sp>
        <p:nvSpPr>
          <p:cNvPr id="3" name="Content Placeholder 2">
            <a:extLst>
              <a:ext uri="{FF2B5EF4-FFF2-40B4-BE49-F238E27FC236}">
                <a16:creationId xmlns:a16="http://schemas.microsoft.com/office/drawing/2014/main" id="{04249616-33FD-6D4D-36A3-0F1818810826}"/>
              </a:ext>
            </a:extLst>
          </p:cNvPr>
          <p:cNvSpPr>
            <a:spLocks noGrp="1"/>
          </p:cNvSpPr>
          <p:nvPr>
            <p:ph sz="quarter" idx="13"/>
          </p:nvPr>
        </p:nvSpPr>
        <p:spPr>
          <a:xfrm>
            <a:off x="4810259" y="649480"/>
            <a:ext cx="6555347" cy="5546047"/>
          </a:xfrm>
        </p:spPr>
        <p:txBody>
          <a:bodyPr vert="horz" lIns="91440" tIns="45720" rIns="91440" bIns="45720" rtlCol="0" anchor="ctr">
            <a:normAutofit/>
          </a:bodyPr>
          <a:lstStyle/>
          <a:p>
            <a:r>
              <a:rPr lang="en-US" sz="2000" dirty="0"/>
              <a:t>Defined as “the </a:t>
            </a:r>
            <a:r>
              <a:rPr lang="en-US" sz="2000" b="1" dirty="0"/>
              <a:t>process</a:t>
            </a:r>
            <a:r>
              <a:rPr lang="en-US" sz="2000" dirty="0"/>
              <a:t> of </a:t>
            </a:r>
            <a:r>
              <a:rPr lang="en-US" sz="2000" b="1" dirty="0"/>
              <a:t>enabling people</a:t>
            </a:r>
            <a:r>
              <a:rPr lang="en-US" sz="2000" dirty="0"/>
              <a:t> to increase control over and to </a:t>
            </a:r>
            <a:r>
              <a:rPr lang="en-US" sz="2000" b="1" dirty="0"/>
              <a:t>improve</a:t>
            </a:r>
            <a:r>
              <a:rPr lang="en-US" sz="2000" dirty="0"/>
              <a:t> their health” (WHO, 1986)</a:t>
            </a:r>
          </a:p>
          <a:p>
            <a:r>
              <a:rPr lang="en-US" sz="2000" dirty="0"/>
              <a:t>Focuses on: </a:t>
            </a:r>
          </a:p>
          <a:p>
            <a:pPr lvl="1"/>
            <a:r>
              <a:rPr lang="en-US" sz="2000" dirty="0"/>
              <a:t>Population </a:t>
            </a:r>
          </a:p>
          <a:p>
            <a:pPr lvl="1"/>
            <a:r>
              <a:rPr lang="en-US" sz="2000" dirty="0"/>
              <a:t>disease prevention</a:t>
            </a:r>
          </a:p>
          <a:p>
            <a:pPr lvl="1"/>
            <a:r>
              <a:rPr lang="en-US" sz="2000" dirty="0"/>
              <a:t>health improvement </a:t>
            </a:r>
          </a:p>
          <a:p>
            <a:pPr lvl="1"/>
            <a:r>
              <a:rPr lang="en-US" sz="2000" dirty="0"/>
              <a:t>Enhancing well-being</a:t>
            </a:r>
          </a:p>
          <a:p>
            <a:endParaRPr lang="en-US" sz="2000" dirty="0"/>
          </a:p>
        </p:txBody>
      </p:sp>
      <p:pic>
        <p:nvPicPr>
          <p:cNvPr id="4" name="Picture 3">
            <a:extLst>
              <a:ext uri="{FF2B5EF4-FFF2-40B4-BE49-F238E27FC236}">
                <a16:creationId xmlns:a16="http://schemas.microsoft.com/office/drawing/2014/main" id="{BAE57856-B61E-9284-BF76-549E0EF8B82C}"/>
              </a:ext>
            </a:extLst>
          </p:cNvPr>
          <p:cNvPicPr>
            <a:picLocks noChangeAspect="1"/>
          </p:cNvPicPr>
          <p:nvPr/>
        </p:nvPicPr>
        <p:blipFill>
          <a:blip r:embed="rId2"/>
          <a:stretch>
            <a:fillRect/>
          </a:stretch>
        </p:blipFill>
        <p:spPr>
          <a:xfrm>
            <a:off x="0" y="5839135"/>
            <a:ext cx="12192000" cy="1038370"/>
          </a:xfrm>
          <a:prstGeom prst="rect">
            <a:avLst/>
          </a:prstGeom>
        </p:spPr>
      </p:pic>
    </p:spTree>
    <p:extLst>
      <p:ext uri="{BB962C8B-B14F-4D97-AF65-F5344CB8AC3E}">
        <p14:creationId xmlns:p14="http://schemas.microsoft.com/office/powerpoint/2010/main" val="357130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9A3FF-A204-884A-5E14-966F68A478A2}"/>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Population health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C78586-8658-B894-704A-00A1B4BC68CF}"/>
              </a:ext>
            </a:extLst>
          </p:cNvPr>
          <p:cNvSpPr>
            <a:spLocks noGrp="1"/>
          </p:cNvSpPr>
          <p:nvPr>
            <p:ph sz="quarter" idx="13"/>
          </p:nvPr>
        </p:nvSpPr>
        <p:spPr>
          <a:xfrm>
            <a:off x="4447308" y="591344"/>
            <a:ext cx="6906491" cy="5585619"/>
          </a:xfrm>
        </p:spPr>
        <p:txBody>
          <a:bodyPr vert="horz" lIns="91440" tIns="45720" rIns="91440" bIns="45720" rtlCol="0" anchor="ctr">
            <a:normAutofit/>
          </a:bodyPr>
          <a:lstStyle/>
          <a:p>
            <a:r>
              <a:rPr lang="en-US" dirty="0"/>
              <a:t>An </a:t>
            </a:r>
            <a:r>
              <a:rPr lang="en-US" b="1" dirty="0"/>
              <a:t>approach</a:t>
            </a:r>
            <a:r>
              <a:rPr lang="en-US" dirty="0"/>
              <a:t> aimed at </a:t>
            </a:r>
            <a:r>
              <a:rPr lang="en-US" b="1" dirty="0"/>
              <a:t>improving</a:t>
            </a:r>
            <a:r>
              <a:rPr lang="en-US" dirty="0"/>
              <a:t> the health of an </a:t>
            </a:r>
            <a:r>
              <a:rPr lang="en-US" b="1" dirty="0"/>
              <a:t>entire population</a:t>
            </a:r>
            <a:r>
              <a:rPr lang="en-US" dirty="0"/>
              <a:t>. </a:t>
            </a:r>
          </a:p>
          <a:p>
            <a:pPr marL="0" indent="0">
              <a:buNone/>
            </a:pPr>
            <a:endParaRPr lang="en-US" dirty="0"/>
          </a:p>
          <a:p>
            <a:r>
              <a:rPr lang="en-US" dirty="0"/>
              <a:t>It is about improving the physical and mental health outcomes and wellbeing of people within and across a defined local, regional or national population, while reducing health inequalities. </a:t>
            </a:r>
          </a:p>
          <a:p>
            <a:pPr marL="0"/>
            <a:r>
              <a:rPr lang="en-US" dirty="0"/>
              <a:t> (Buck et al., 2018)</a:t>
            </a:r>
          </a:p>
        </p:txBody>
      </p:sp>
      <p:pic>
        <p:nvPicPr>
          <p:cNvPr id="4" name="Picture 3">
            <a:extLst>
              <a:ext uri="{FF2B5EF4-FFF2-40B4-BE49-F238E27FC236}">
                <a16:creationId xmlns:a16="http://schemas.microsoft.com/office/drawing/2014/main" id="{F4D51BB2-AB9A-C6A0-F1C5-DFB3929E50C6}"/>
              </a:ext>
            </a:extLst>
          </p:cNvPr>
          <p:cNvPicPr>
            <a:picLocks noChangeAspect="1"/>
          </p:cNvPicPr>
          <p:nvPr/>
        </p:nvPicPr>
        <p:blipFill>
          <a:blip r:embed="rId2"/>
          <a:stretch>
            <a:fillRect/>
          </a:stretch>
        </p:blipFill>
        <p:spPr>
          <a:xfrm>
            <a:off x="0" y="5839135"/>
            <a:ext cx="12192000" cy="1038370"/>
          </a:xfrm>
          <a:prstGeom prst="rect">
            <a:avLst/>
          </a:prstGeom>
        </p:spPr>
      </p:pic>
    </p:spTree>
    <p:extLst>
      <p:ext uri="{BB962C8B-B14F-4D97-AF65-F5344CB8AC3E}">
        <p14:creationId xmlns:p14="http://schemas.microsoft.com/office/powerpoint/2010/main" val="3676592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7DB0A25-4797-E745-D1B4-F3C7AC9FAAEB}"/>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6200" kern="1200" dirty="0">
                <a:solidFill>
                  <a:srgbClr val="FFFFFF"/>
                </a:solidFill>
                <a:latin typeface="+mj-lt"/>
                <a:ea typeface="+mj-ea"/>
                <a:cs typeface="+mj-cs"/>
              </a:rPr>
              <a:t>Four pillars of population health </a:t>
            </a:r>
          </a:p>
        </p:txBody>
      </p:sp>
      <p:sp>
        <p:nvSpPr>
          <p:cNvPr id="7" name="TextBox 6">
            <a:extLst>
              <a:ext uri="{FF2B5EF4-FFF2-40B4-BE49-F238E27FC236}">
                <a16:creationId xmlns:a16="http://schemas.microsoft.com/office/drawing/2014/main" id="{A05F9BDE-CCB6-6C54-7EC5-51BE39019D64}"/>
              </a:ext>
            </a:extLst>
          </p:cNvPr>
          <p:cNvSpPr txBox="1"/>
          <p:nvPr/>
        </p:nvSpPr>
        <p:spPr>
          <a:xfrm>
            <a:off x="6096000" y="4792530"/>
            <a:ext cx="4412417" cy="1031537"/>
          </a:xfrm>
          <a:prstGeom prst="rect">
            <a:avLst/>
          </a:prstGeom>
        </p:spPr>
        <p:txBody>
          <a:bodyPr vert="horz" lIns="91440" tIns="45720" rIns="91440" bIns="45720" rtlCol="0">
            <a:normAutofit/>
          </a:bodyPr>
          <a:lstStyle/>
          <a:p>
            <a:pPr algn="r">
              <a:lnSpc>
                <a:spcPct val="90000"/>
              </a:lnSpc>
              <a:spcBef>
                <a:spcPts val="1000"/>
              </a:spcBef>
            </a:pPr>
            <a:r>
              <a:rPr lang="en-US" sz="3200" kern="1200" dirty="0">
                <a:solidFill>
                  <a:srgbClr val="FFFFFF"/>
                </a:solidFill>
                <a:latin typeface="+mn-lt"/>
                <a:ea typeface="+mn-ea"/>
                <a:cs typeface="+mn-cs"/>
              </a:rPr>
              <a:t>(Buck et al., 2018)</a:t>
            </a: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D6B8AEA-E663-0824-51E1-4E5F2A44C4D1}"/>
              </a:ext>
            </a:extLst>
          </p:cNvPr>
          <p:cNvPicPr>
            <a:picLocks noGrp="1" noChangeAspect="1"/>
          </p:cNvPicPr>
          <p:nvPr>
            <p:ph sz="quarter" idx="13"/>
          </p:nvPr>
        </p:nvPicPr>
        <p:blipFill>
          <a:blip r:embed="rId2"/>
          <a:stretch>
            <a:fillRect/>
          </a:stretch>
        </p:blipFill>
        <p:spPr>
          <a:xfrm>
            <a:off x="6025026" y="216350"/>
            <a:ext cx="5664133" cy="4573786"/>
          </a:xfrm>
          <a:prstGeom prst="rect">
            <a:avLst/>
          </a:prstGeom>
        </p:spPr>
      </p:pic>
      <p:grpSp>
        <p:nvGrpSpPr>
          <p:cNvPr id="18" name="Group 17">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19"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0"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pic>
        <p:nvPicPr>
          <p:cNvPr id="8" name="Picture 7">
            <a:extLst>
              <a:ext uri="{FF2B5EF4-FFF2-40B4-BE49-F238E27FC236}">
                <a16:creationId xmlns:a16="http://schemas.microsoft.com/office/drawing/2014/main" id="{FB036AF5-9751-8DBB-25E8-F80F696D840E}"/>
              </a:ext>
            </a:extLst>
          </p:cNvPr>
          <p:cNvPicPr>
            <a:picLocks noChangeAspect="1"/>
          </p:cNvPicPr>
          <p:nvPr/>
        </p:nvPicPr>
        <p:blipFill>
          <a:blip r:embed="rId3"/>
          <a:stretch>
            <a:fillRect/>
          </a:stretch>
        </p:blipFill>
        <p:spPr>
          <a:xfrm>
            <a:off x="0" y="5817412"/>
            <a:ext cx="12192000" cy="1038370"/>
          </a:xfrm>
          <a:prstGeom prst="rect">
            <a:avLst/>
          </a:prstGeom>
        </p:spPr>
      </p:pic>
    </p:spTree>
    <p:extLst>
      <p:ext uri="{BB962C8B-B14F-4D97-AF65-F5344CB8AC3E}">
        <p14:creationId xmlns:p14="http://schemas.microsoft.com/office/powerpoint/2010/main" val="1798234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F87C7-ACC7-0B51-1D03-46176204448B}"/>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Health promotion intervention </a:t>
            </a:r>
          </a:p>
        </p:txBody>
      </p:sp>
      <p:sp>
        <p:nvSpPr>
          <p:cNvPr id="3" name="Content Placeholder 2">
            <a:extLst>
              <a:ext uri="{FF2B5EF4-FFF2-40B4-BE49-F238E27FC236}">
                <a16:creationId xmlns:a16="http://schemas.microsoft.com/office/drawing/2014/main" id="{4CE7F65C-945A-3D08-BAAA-2520EFDAB13B}"/>
              </a:ext>
            </a:extLst>
          </p:cNvPr>
          <p:cNvSpPr>
            <a:spLocks noGrp="1"/>
          </p:cNvSpPr>
          <p:nvPr>
            <p:ph sz="quarter" idx="13"/>
          </p:nvPr>
        </p:nvSpPr>
        <p:spPr>
          <a:xfrm>
            <a:off x="4810259" y="649480"/>
            <a:ext cx="6555347" cy="5546047"/>
          </a:xfrm>
        </p:spPr>
        <p:txBody>
          <a:bodyPr vert="horz" lIns="91440" tIns="45720" rIns="91440" bIns="45720" rtlCol="0" anchor="ctr">
            <a:normAutofit/>
          </a:bodyPr>
          <a:lstStyle/>
          <a:p>
            <a:pPr marL="0"/>
            <a:r>
              <a:rPr lang="en-US" sz="2000"/>
              <a:t>A planned set of activities or strategies designed to enable individuals, groups, or communities to increase control over their health, improve wellbeing, and reduce health inequalities by addressing behavioural, social, and environmental determinants of health.</a:t>
            </a:r>
            <a:endParaRPr lang="en-US" sz="2000" dirty="0"/>
          </a:p>
        </p:txBody>
      </p:sp>
      <p:pic>
        <p:nvPicPr>
          <p:cNvPr id="4" name="Picture 3">
            <a:extLst>
              <a:ext uri="{FF2B5EF4-FFF2-40B4-BE49-F238E27FC236}">
                <a16:creationId xmlns:a16="http://schemas.microsoft.com/office/drawing/2014/main" id="{2614DFAB-86DB-E6C8-3250-19BA9C29E1FC}"/>
              </a:ext>
            </a:extLst>
          </p:cNvPr>
          <p:cNvPicPr>
            <a:picLocks noChangeAspect="1"/>
          </p:cNvPicPr>
          <p:nvPr/>
        </p:nvPicPr>
        <p:blipFill>
          <a:blip r:embed="rId2"/>
          <a:stretch>
            <a:fillRect/>
          </a:stretch>
        </p:blipFill>
        <p:spPr>
          <a:xfrm>
            <a:off x="0" y="5839135"/>
            <a:ext cx="12192000" cy="1038370"/>
          </a:xfrm>
          <a:prstGeom prst="rect">
            <a:avLst/>
          </a:prstGeom>
        </p:spPr>
      </p:pic>
    </p:spTree>
    <p:extLst>
      <p:ext uri="{BB962C8B-B14F-4D97-AF65-F5344CB8AC3E}">
        <p14:creationId xmlns:p14="http://schemas.microsoft.com/office/powerpoint/2010/main" val="3746644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F9820-094B-6DDA-E5CB-F90201658FB9}"/>
              </a:ext>
            </a:extLst>
          </p:cNvPr>
          <p:cNvSpPr>
            <a:spLocks noGrp="1"/>
          </p:cNvSpPr>
          <p:nvPr>
            <p:ph type="title"/>
          </p:nvPr>
        </p:nvSpPr>
        <p:spPr>
          <a:xfrm>
            <a:off x="904602" y="186420"/>
            <a:ext cx="10173010" cy="1554480"/>
          </a:xfrm>
        </p:spPr>
        <p:txBody>
          <a:bodyPr vert="horz" lIns="91440" tIns="45720" rIns="91440" bIns="45720" rtlCol="0" anchor="ctr">
            <a:normAutofit/>
          </a:bodyPr>
          <a:lstStyle/>
          <a:p>
            <a:r>
              <a:rPr lang="en-US" sz="4800" kern="1200" dirty="0">
                <a:solidFill>
                  <a:schemeClr val="tx1"/>
                </a:solidFill>
                <a:latin typeface="+mj-lt"/>
                <a:ea typeface="+mj-ea"/>
                <a:cs typeface="+mj-cs"/>
              </a:rPr>
              <a:t>Activity – 1 (Groups of two)- 15 minutes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A0AE5F3-2BBC-99AD-42FD-63D91C3C7C87}"/>
              </a:ext>
            </a:extLst>
          </p:cNvPr>
          <p:cNvGraphicFramePr>
            <a:graphicFrameLocks noGrp="1"/>
          </p:cNvGraphicFramePr>
          <p:nvPr>
            <p:ph sz="quarter" idx="13"/>
            <p:extLst>
              <p:ext uri="{D42A27DB-BD31-4B8C-83A1-F6EECF244321}">
                <p14:modId xmlns:p14="http://schemas.microsoft.com/office/powerpoint/2010/main" val="2771938419"/>
              </p:ext>
            </p:extLst>
          </p:nvPr>
        </p:nvGraphicFramePr>
        <p:xfrm>
          <a:off x="904602" y="2259645"/>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22C3D718-1924-BC17-82E4-2AC1520112B7}"/>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2183563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A1624-F3AF-67BD-00ED-221C5BB82971}"/>
              </a:ext>
            </a:extLst>
          </p:cNvPr>
          <p:cNvSpPr>
            <a:spLocks noGrp="1"/>
          </p:cNvSpPr>
          <p:nvPr>
            <p:ph type="title"/>
          </p:nvPr>
        </p:nvSpPr>
        <p:spPr>
          <a:xfrm>
            <a:off x="838200" y="0"/>
            <a:ext cx="10515600" cy="1004594"/>
          </a:xfrm>
        </p:spPr>
        <p:txBody>
          <a:bodyPr vert="horz" lIns="91440" tIns="45720" rIns="91440" bIns="45720" rtlCol="0" anchor="ctr">
            <a:normAutofit/>
          </a:bodyPr>
          <a:lstStyle/>
          <a:p>
            <a:pPr algn="ctr"/>
            <a:r>
              <a:rPr lang="en-US" kern="1200" dirty="0">
                <a:solidFill>
                  <a:srgbClr val="FFFFFF"/>
                </a:solidFill>
                <a:latin typeface="+mj-lt"/>
                <a:ea typeface="+mj-ea"/>
                <a:cs typeface="+mj-cs"/>
              </a:rPr>
              <a:t>Approaches to health promotion </a:t>
            </a:r>
          </a:p>
        </p:txBody>
      </p:sp>
      <p:sp>
        <p:nvSpPr>
          <p:cNvPr id="26" name="Rectangle: Rounded Corners 25">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6">
            <a:extLst>
              <a:ext uri="{FF2B5EF4-FFF2-40B4-BE49-F238E27FC236}">
                <a16:creationId xmlns:a16="http://schemas.microsoft.com/office/drawing/2014/main" id="{A6D86944-0F31-B77F-BB11-CC41436BB5D1}"/>
              </a:ext>
            </a:extLst>
          </p:cNvPr>
          <p:cNvGraphicFramePr>
            <a:graphicFrameLocks noGrp="1"/>
          </p:cNvGraphicFramePr>
          <p:nvPr>
            <p:ph sz="quarter" idx="13"/>
            <p:extLst>
              <p:ext uri="{D42A27DB-BD31-4B8C-83A1-F6EECF244321}">
                <p14:modId xmlns:p14="http://schemas.microsoft.com/office/powerpoint/2010/main" val="1497992108"/>
              </p:ext>
            </p:extLst>
          </p:nvPr>
        </p:nvGraphicFramePr>
        <p:xfrm>
          <a:off x="838200" y="146829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7A0D219-3856-65D4-C2D4-FEE5B028F262}"/>
              </a:ext>
            </a:extLst>
          </p:cNvPr>
          <p:cNvSpPr txBox="1"/>
          <p:nvPr/>
        </p:nvSpPr>
        <p:spPr>
          <a:xfrm>
            <a:off x="4858657" y="5205042"/>
            <a:ext cx="2862943" cy="369332"/>
          </a:xfrm>
          <a:prstGeom prst="rect">
            <a:avLst/>
          </a:prstGeom>
          <a:noFill/>
        </p:spPr>
        <p:txBody>
          <a:bodyPr wrap="square" rtlCol="0">
            <a:spAutoFit/>
          </a:bodyPr>
          <a:lstStyle/>
          <a:p>
            <a:r>
              <a:rPr lang="en-GB" dirty="0"/>
              <a:t>(Naidoo and Wills, 2016)</a:t>
            </a:r>
          </a:p>
        </p:txBody>
      </p:sp>
      <p:pic>
        <p:nvPicPr>
          <p:cNvPr id="9" name="Picture 8">
            <a:extLst>
              <a:ext uri="{FF2B5EF4-FFF2-40B4-BE49-F238E27FC236}">
                <a16:creationId xmlns:a16="http://schemas.microsoft.com/office/drawing/2014/main" id="{20D523E3-50F1-1AB4-A412-47796C80A916}"/>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3636666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626A56-CFD5-4C28-70C9-E2A5965FF2B0}"/>
              </a:ext>
            </a:extLst>
          </p:cNvPr>
          <p:cNvSpPr>
            <a:spLocks noGrp="1"/>
          </p:cNvSpPr>
          <p:nvPr>
            <p:ph type="title"/>
          </p:nvPr>
        </p:nvSpPr>
        <p:spPr>
          <a:xfrm>
            <a:off x="1383564" y="348865"/>
            <a:ext cx="9718111" cy="1576446"/>
          </a:xfrm>
        </p:spPr>
        <p:txBody>
          <a:bodyPr vert="horz" lIns="91440" tIns="45720" rIns="91440" bIns="45720" rtlCol="0" anchor="ctr">
            <a:normAutofit/>
          </a:bodyPr>
          <a:lstStyle/>
          <a:p>
            <a:pPr algn="ctr"/>
            <a:r>
              <a:rPr lang="en-GB" sz="4000" dirty="0">
                <a:solidFill>
                  <a:srgbClr val="FFFFFF"/>
                </a:solidFill>
              </a:rPr>
              <a:t>3 ways to promote health</a:t>
            </a:r>
            <a:endParaRPr lang="en-US" sz="4000" kern="1200" dirty="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DBF0AFDB-552B-AFEF-39B0-0BB05A4C5CB3}"/>
              </a:ext>
            </a:extLst>
          </p:cNvPr>
          <p:cNvGraphicFramePr>
            <a:graphicFrameLocks noGrp="1"/>
          </p:cNvGraphicFramePr>
          <p:nvPr>
            <p:ph sz="quarter" idx="13"/>
            <p:extLst>
              <p:ext uri="{D42A27DB-BD31-4B8C-83A1-F6EECF244321}">
                <p14:modId xmlns:p14="http://schemas.microsoft.com/office/powerpoint/2010/main" val="3317898010"/>
              </p:ext>
            </p:extLst>
          </p:nvPr>
        </p:nvGraphicFramePr>
        <p:xfrm>
          <a:off x="632085" y="2170031"/>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96435ABD-19E2-75EB-1332-45C0BF88FC7B}"/>
              </a:ext>
            </a:extLst>
          </p:cNvPr>
          <p:cNvPicPr>
            <a:picLocks noChangeAspect="1"/>
          </p:cNvPicPr>
          <p:nvPr/>
        </p:nvPicPr>
        <p:blipFill>
          <a:blip r:embed="rId8"/>
          <a:stretch>
            <a:fillRect/>
          </a:stretch>
        </p:blipFill>
        <p:spPr>
          <a:xfrm>
            <a:off x="0" y="5839135"/>
            <a:ext cx="12192000" cy="1038370"/>
          </a:xfrm>
          <a:prstGeom prst="rect">
            <a:avLst/>
          </a:prstGeom>
        </p:spPr>
      </p:pic>
      <p:sp>
        <p:nvSpPr>
          <p:cNvPr id="3" name="TextBox 2">
            <a:extLst>
              <a:ext uri="{FF2B5EF4-FFF2-40B4-BE49-F238E27FC236}">
                <a16:creationId xmlns:a16="http://schemas.microsoft.com/office/drawing/2014/main" id="{4D7E58EC-CD69-BFEB-C8B6-A0E260665438}"/>
              </a:ext>
            </a:extLst>
          </p:cNvPr>
          <p:cNvSpPr txBox="1"/>
          <p:nvPr/>
        </p:nvSpPr>
        <p:spPr>
          <a:xfrm>
            <a:off x="4818888" y="5522976"/>
            <a:ext cx="2807208" cy="369332"/>
          </a:xfrm>
          <a:prstGeom prst="rect">
            <a:avLst/>
          </a:prstGeom>
          <a:noFill/>
        </p:spPr>
        <p:txBody>
          <a:bodyPr wrap="square" rtlCol="0">
            <a:spAutoFit/>
          </a:bodyPr>
          <a:lstStyle/>
          <a:p>
            <a:r>
              <a:rPr lang="en-GB" dirty="0"/>
              <a:t>(Naidoo and Wills, 2016)</a:t>
            </a:r>
          </a:p>
        </p:txBody>
      </p:sp>
    </p:spTree>
    <p:extLst>
      <p:ext uri="{BB962C8B-B14F-4D97-AF65-F5344CB8AC3E}">
        <p14:creationId xmlns:p14="http://schemas.microsoft.com/office/powerpoint/2010/main" val="2167725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1E9F8C6-170F-B6C6-10B5-4E118579EC2F}"/>
              </a:ext>
            </a:extLst>
          </p:cNvPr>
          <p:cNvSpPr>
            <a:spLocks noGrp="1"/>
          </p:cNvSpPr>
          <p:nvPr>
            <p:ph type="title"/>
          </p:nvPr>
        </p:nvSpPr>
        <p:spPr>
          <a:xfrm>
            <a:off x="479394" y="1070800"/>
            <a:ext cx="3939688" cy="5583126"/>
          </a:xfrm>
        </p:spPr>
        <p:txBody>
          <a:bodyPr vert="horz" lIns="91440" tIns="45720" rIns="91440" bIns="45720" rtlCol="0" anchor="ctr">
            <a:normAutofit/>
          </a:bodyPr>
          <a:lstStyle/>
          <a:p>
            <a:pPr algn="r"/>
            <a:r>
              <a:rPr lang="en-US" sz="7400" kern="1200">
                <a:solidFill>
                  <a:schemeClr val="tx1"/>
                </a:solidFill>
                <a:latin typeface="+mj-lt"/>
                <a:ea typeface="+mj-ea"/>
                <a:cs typeface="+mj-cs"/>
              </a:rPr>
              <a:t>Advocate</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EFF939F-6D9A-E501-816D-0AED016F5266}"/>
              </a:ext>
            </a:extLst>
          </p:cNvPr>
          <p:cNvGraphicFramePr>
            <a:graphicFrameLocks noGrp="1"/>
          </p:cNvGraphicFramePr>
          <p:nvPr>
            <p:ph sz="quarter" idx="13"/>
            <p:extLst>
              <p:ext uri="{D42A27DB-BD31-4B8C-83A1-F6EECF244321}">
                <p14:modId xmlns:p14="http://schemas.microsoft.com/office/powerpoint/2010/main" val="1055777931"/>
              </p:ext>
            </p:extLst>
          </p:nvPr>
        </p:nvGraphicFramePr>
        <p:xfrm>
          <a:off x="5037025" y="265257"/>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5A690CDC-CAF8-4DBE-F608-AC4AE334504F}"/>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1247714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C9094-B30B-ED28-E498-4B5F95E4C134}"/>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Enable</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FDC4AE7-7ED5-C4F8-4FF6-2F2B8C8DBD6B}"/>
              </a:ext>
            </a:extLst>
          </p:cNvPr>
          <p:cNvGraphicFramePr>
            <a:graphicFrameLocks noGrp="1"/>
          </p:cNvGraphicFramePr>
          <p:nvPr>
            <p:ph sz="quarter" idx="13"/>
            <p:extLst>
              <p:ext uri="{D42A27DB-BD31-4B8C-83A1-F6EECF244321}">
                <p14:modId xmlns:p14="http://schemas.microsoft.com/office/powerpoint/2010/main" val="375564706"/>
              </p:ext>
            </p:extLst>
          </p:nvPr>
        </p:nvGraphicFramePr>
        <p:xfrm>
          <a:off x="841248" y="1694859"/>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C36561D-B08B-E304-B5EF-F6E0D467252B}"/>
              </a:ext>
            </a:extLst>
          </p:cNvPr>
          <p:cNvPicPr>
            <a:picLocks noChangeAspect="1"/>
          </p:cNvPicPr>
          <p:nvPr/>
        </p:nvPicPr>
        <p:blipFill>
          <a:blip r:embed="rId7"/>
          <a:stretch>
            <a:fillRect/>
          </a:stretch>
        </p:blipFill>
        <p:spPr>
          <a:xfrm>
            <a:off x="0" y="6094451"/>
            <a:ext cx="12192000" cy="783053"/>
          </a:xfrm>
          <a:prstGeom prst="rect">
            <a:avLst/>
          </a:prstGeom>
        </p:spPr>
      </p:pic>
    </p:spTree>
    <p:extLst>
      <p:ext uri="{BB962C8B-B14F-4D97-AF65-F5344CB8AC3E}">
        <p14:creationId xmlns:p14="http://schemas.microsoft.com/office/powerpoint/2010/main" val="2598944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664D7-8E52-45A9-F950-5F96F5F854B1}"/>
              </a:ext>
            </a:extLst>
          </p:cNvPr>
          <p:cNvSpPr>
            <a:spLocks noGrp="1"/>
          </p:cNvSpPr>
          <p:nvPr>
            <p:ph type="title"/>
          </p:nvPr>
        </p:nvSpPr>
        <p:spPr/>
        <p:txBody>
          <a:bodyPr/>
          <a:lstStyle/>
          <a:p>
            <a:r>
              <a:rPr lang="en-GB" dirty="0"/>
              <a:t>Mediate</a:t>
            </a:r>
          </a:p>
        </p:txBody>
      </p:sp>
      <p:graphicFrame>
        <p:nvGraphicFramePr>
          <p:cNvPr id="5" name="Content Placeholder 2">
            <a:extLst>
              <a:ext uri="{FF2B5EF4-FFF2-40B4-BE49-F238E27FC236}">
                <a16:creationId xmlns:a16="http://schemas.microsoft.com/office/drawing/2014/main" id="{55D02581-9DF8-2095-FE99-8BD77804B8EF}"/>
              </a:ext>
            </a:extLst>
          </p:cNvPr>
          <p:cNvGraphicFramePr>
            <a:graphicFrameLocks noGrp="1"/>
          </p:cNvGraphicFramePr>
          <p:nvPr>
            <p:ph sz="quarter" idx="13"/>
            <p:extLst>
              <p:ext uri="{D42A27DB-BD31-4B8C-83A1-F6EECF244321}">
                <p14:modId xmlns:p14="http://schemas.microsoft.com/office/powerpoint/2010/main" val="3422734675"/>
              </p:ext>
            </p:extLst>
          </p:nvPr>
        </p:nvGraphicFramePr>
        <p:xfrm>
          <a:off x="838200" y="1406435"/>
          <a:ext cx="10515600" cy="4429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0160313E-4354-B031-7BA1-6548BA608806}"/>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2885649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110FD-2958-BAF5-BA7E-6B0180E1BD56}"/>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Activity – 2 (Groups of 2) – 20 minutes</a:t>
            </a:r>
          </a:p>
        </p:txBody>
      </p:sp>
      <p:graphicFrame>
        <p:nvGraphicFramePr>
          <p:cNvPr id="5" name="Content Placeholder 2">
            <a:extLst>
              <a:ext uri="{FF2B5EF4-FFF2-40B4-BE49-F238E27FC236}">
                <a16:creationId xmlns:a16="http://schemas.microsoft.com/office/drawing/2014/main" id="{45308EC7-C886-E5E9-4441-844CA040DA2A}"/>
              </a:ext>
            </a:extLst>
          </p:cNvPr>
          <p:cNvGraphicFramePr>
            <a:graphicFrameLocks noGrp="1"/>
          </p:cNvGraphicFramePr>
          <p:nvPr>
            <p:ph sz="quarter" idx="13"/>
            <p:extLst>
              <p:ext uri="{D42A27DB-BD31-4B8C-83A1-F6EECF244321}">
                <p14:modId xmlns:p14="http://schemas.microsoft.com/office/powerpoint/2010/main" val="32518583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0D0E97C0-92C4-3A36-EBD4-BEFBA5B21B70}"/>
              </a:ext>
            </a:extLst>
          </p:cNvPr>
          <p:cNvPicPr>
            <a:picLocks noChangeAspect="1"/>
          </p:cNvPicPr>
          <p:nvPr/>
        </p:nvPicPr>
        <p:blipFill>
          <a:blip r:embed="rId7"/>
          <a:stretch>
            <a:fillRect/>
          </a:stretch>
        </p:blipFill>
        <p:spPr>
          <a:xfrm>
            <a:off x="0" y="6107559"/>
            <a:ext cx="12192000" cy="769945"/>
          </a:xfrm>
          <a:prstGeom prst="rect">
            <a:avLst/>
          </a:prstGeom>
        </p:spPr>
      </p:pic>
    </p:spTree>
    <p:extLst>
      <p:ext uri="{BB962C8B-B14F-4D97-AF65-F5344CB8AC3E}">
        <p14:creationId xmlns:p14="http://schemas.microsoft.com/office/powerpoint/2010/main" val="43973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C6CA0D-079F-878C-B1A3-B4762B91C62A}"/>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Core values and principles of health promotion</a:t>
            </a:r>
          </a:p>
        </p:txBody>
      </p:sp>
    </p:spTree>
    <p:extLst>
      <p:ext uri="{BB962C8B-B14F-4D97-AF65-F5344CB8AC3E}">
        <p14:creationId xmlns:p14="http://schemas.microsoft.com/office/powerpoint/2010/main" val="25228607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F8C3F-D59A-2C1A-CE42-5F05701B7DE1}"/>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Activity- 3 – 5 minutes</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Values vs Principles</a:t>
            </a:r>
          </a:p>
        </p:txBody>
      </p:sp>
      <p:graphicFrame>
        <p:nvGraphicFramePr>
          <p:cNvPr id="8" name="Content Placeholder 2">
            <a:extLst>
              <a:ext uri="{FF2B5EF4-FFF2-40B4-BE49-F238E27FC236}">
                <a16:creationId xmlns:a16="http://schemas.microsoft.com/office/drawing/2014/main" id="{94382B94-388D-7337-9A2B-11908587BD29}"/>
              </a:ext>
            </a:extLst>
          </p:cNvPr>
          <p:cNvGraphicFramePr>
            <a:graphicFrameLocks noGrp="1"/>
          </p:cNvGraphicFramePr>
          <p:nvPr>
            <p:ph sz="quarter" idx="13"/>
            <p:extLst>
              <p:ext uri="{D42A27DB-BD31-4B8C-83A1-F6EECF244321}">
                <p14:modId xmlns:p14="http://schemas.microsoft.com/office/powerpoint/2010/main" val="1752152286"/>
              </p:ext>
            </p:extLst>
          </p:nvPr>
        </p:nvGraphicFramePr>
        <p:xfrm>
          <a:off x="4905052" y="153085"/>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A0F3652E-4642-4560-1B75-45854B5EE5E6}"/>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325092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A2526-658E-76B1-A192-4A519611F146}"/>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Values in health promotion (why we act)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3D38F85-D212-153A-18DD-93389D5A0A0D}"/>
              </a:ext>
            </a:extLst>
          </p:cNvPr>
          <p:cNvGraphicFramePr>
            <a:graphicFrameLocks noGrp="1"/>
          </p:cNvGraphicFramePr>
          <p:nvPr>
            <p:ph sz="quarter" idx="13"/>
            <p:extLst>
              <p:ext uri="{D42A27DB-BD31-4B8C-83A1-F6EECF244321}">
                <p14:modId xmlns:p14="http://schemas.microsoft.com/office/powerpoint/2010/main" val="3229850319"/>
              </p:ext>
            </p:extLst>
          </p:nvPr>
        </p:nvGraphicFramePr>
        <p:xfrm>
          <a:off x="841248" y="1652790"/>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5B2D6D3B-C45D-5060-FA40-DF301E823FEA}"/>
              </a:ext>
            </a:extLst>
          </p:cNvPr>
          <p:cNvPicPr>
            <a:picLocks noChangeAspect="1"/>
          </p:cNvPicPr>
          <p:nvPr/>
        </p:nvPicPr>
        <p:blipFill>
          <a:blip r:embed="rId7"/>
          <a:stretch>
            <a:fillRect/>
          </a:stretch>
        </p:blipFill>
        <p:spPr>
          <a:xfrm>
            <a:off x="0" y="6092793"/>
            <a:ext cx="12192000" cy="784712"/>
          </a:xfrm>
          <a:prstGeom prst="rect">
            <a:avLst/>
          </a:prstGeom>
        </p:spPr>
      </p:pic>
    </p:spTree>
    <p:extLst>
      <p:ext uri="{BB962C8B-B14F-4D97-AF65-F5344CB8AC3E}">
        <p14:creationId xmlns:p14="http://schemas.microsoft.com/office/powerpoint/2010/main" val="4248438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9621012-5D93-AF63-FE4E-B88E5C526F57}"/>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kern="1200">
                <a:solidFill>
                  <a:srgbClr val="FFFFFF"/>
                </a:solidFill>
                <a:latin typeface="+mj-lt"/>
                <a:ea typeface="+mj-ea"/>
                <a:cs typeface="+mj-cs"/>
              </a:rPr>
              <a:t>Common values in health promotion </a:t>
            </a:r>
          </a:p>
        </p:txBody>
      </p:sp>
      <p:graphicFrame>
        <p:nvGraphicFramePr>
          <p:cNvPr id="6" name="Rectangle 1">
            <a:extLst>
              <a:ext uri="{FF2B5EF4-FFF2-40B4-BE49-F238E27FC236}">
                <a16:creationId xmlns:a16="http://schemas.microsoft.com/office/drawing/2014/main" id="{75E24791-6CDB-89AE-ACA2-660A8630EBD9}"/>
              </a:ext>
            </a:extLst>
          </p:cNvPr>
          <p:cNvGraphicFramePr>
            <a:graphicFrameLocks noGrp="1"/>
          </p:cNvGraphicFramePr>
          <p:nvPr>
            <p:ph sz="quarter" idx="13"/>
            <p:extLst>
              <p:ext uri="{D42A27DB-BD31-4B8C-83A1-F6EECF244321}">
                <p14:modId xmlns:p14="http://schemas.microsoft.com/office/powerpoint/2010/main" val="803471055"/>
              </p:ext>
            </p:extLst>
          </p:nvPr>
        </p:nvGraphicFramePr>
        <p:xfrm>
          <a:off x="5120319" y="218209"/>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F00C2CF-AAEC-0E95-728C-3002C5B16D9D}"/>
              </a:ext>
            </a:extLst>
          </p:cNvPr>
          <p:cNvSpPr txBox="1"/>
          <p:nvPr/>
        </p:nvSpPr>
        <p:spPr>
          <a:xfrm>
            <a:off x="6487508" y="5159234"/>
            <a:ext cx="4059936" cy="369332"/>
          </a:xfrm>
          <a:prstGeom prst="rect">
            <a:avLst/>
          </a:prstGeom>
          <a:noFill/>
        </p:spPr>
        <p:txBody>
          <a:bodyPr wrap="square" rtlCol="0">
            <a:spAutoFit/>
          </a:bodyPr>
          <a:lstStyle/>
          <a:p>
            <a:r>
              <a:rPr lang="en-US" dirty="0"/>
              <a:t>(Whitehead, 1992; WHO, 1986)</a:t>
            </a:r>
            <a:endParaRPr lang="en-GB" dirty="0"/>
          </a:p>
        </p:txBody>
      </p:sp>
      <p:pic>
        <p:nvPicPr>
          <p:cNvPr id="7" name="Picture 6">
            <a:extLst>
              <a:ext uri="{FF2B5EF4-FFF2-40B4-BE49-F238E27FC236}">
                <a16:creationId xmlns:a16="http://schemas.microsoft.com/office/drawing/2014/main" id="{F1587557-A469-8F57-946D-6BD388A71624}"/>
              </a:ext>
            </a:extLst>
          </p:cNvPr>
          <p:cNvPicPr>
            <a:picLocks noChangeAspect="1"/>
          </p:cNvPicPr>
          <p:nvPr/>
        </p:nvPicPr>
        <p:blipFill>
          <a:blip r:embed="rId7"/>
          <a:stretch>
            <a:fillRect/>
          </a:stretch>
        </p:blipFill>
        <p:spPr>
          <a:xfrm>
            <a:off x="0" y="5748945"/>
            <a:ext cx="12192000" cy="1128560"/>
          </a:xfrm>
          <a:prstGeom prst="rect">
            <a:avLst/>
          </a:prstGeom>
        </p:spPr>
      </p:pic>
    </p:spTree>
    <p:extLst>
      <p:ext uri="{BB962C8B-B14F-4D97-AF65-F5344CB8AC3E}">
        <p14:creationId xmlns:p14="http://schemas.microsoft.com/office/powerpoint/2010/main" val="3544383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E2E74-989A-AF17-EE7E-11200429E4FE}"/>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Principles in Health Promotion (HOW we act)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6A08C75-678E-D857-AD5B-94B4D261E330}"/>
              </a:ext>
            </a:extLst>
          </p:cNvPr>
          <p:cNvGraphicFramePr>
            <a:graphicFrameLocks noGrp="1"/>
          </p:cNvGraphicFramePr>
          <p:nvPr>
            <p:ph sz="quarter" idx="13"/>
            <p:extLst>
              <p:ext uri="{D42A27DB-BD31-4B8C-83A1-F6EECF244321}">
                <p14:modId xmlns:p14="http://schemas.microsoft.com/office/powerpoint/2010/main" val="1606134608"/>
              </p:ext>
            </p:extLst>
          </p:nvPr>
        </p:nvGraphicFramePr>
        <p:xfrm>
          <a:off x="801945" y="1376313"/>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98F50B9-E686-0638-5593-0847D71122F7}"/>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3255220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939CE-5AEF-001F-BCC8-DEED903B3C24}"/>
              </a:ext>
            </a:extLst>
          </p:cNvPr>
          <p:cNvSpPr>
            <a:spLocks noGrp="1"/>
          </p:cNvSpPr>
          <p:nvPr>
            <p:ph type="title"/>
          </p:nvPr>
        </p:nvSpPr>
        <p:spPr>
          <a:xfrm>
            <a:off x="838200" y="557189"/>
            <a:ext cx="3374136" cy="5567891"/>
          </a:xfrm>
        </p:spPr>
        <p:txBody>
          <a:bodyPr vert="horz" lIns="91440" tIns="45720" rIns="91440" bIns="45720" rtlCol="0" anchor="ctr">
            <a:normAutofit fontScale="90000"/>
          </a:bodyPr>
          <a:lstStyle/>
          <a:p>
            <a:r>
              <a:rPr lang="en-US" sz="5200" kern="1200" dirty="0">
                <a:solidFill>
                  <a:schemeClr val="tx1"/>
                </a:solidFill>
                <a:latin typeface="+mj-lt"/>
                <a:ea typeface="+mj-ea"/>
                <a:cs typeface="+mj-cs"/>
              </a:rPr>
              <a:t>Updated core  principles – </a:t>
            </a:r>
            <a:br>
              <a:rPr lang="en-US" sz="5200" kern="1200" dirty="0">
                <a:solidFill>
                  <a:schemeClr val="tx1"/>
                </a:solidFill>
                <a:latin typeface="+mj-lt"/>
                <a:ea typeface="+mj-ea"/>
                <a:cs typeface="+mj-cs"/>
              </a:rPr>
            </a:br>
            <a:r>
              <a:rPr lang="en-GB" sz="2200" dirty="0"/>
              <a:t>The WHO Regional Office for Europe has further developed basic guiding principles for health promotion work, which should be characterised by the following principles:</a:t>
            </a:r>
            <a:br>
              <a:rPr lang="en-GB" sz="2200" dirty="0"/>
            </a:br>
            <a:r>
              <a:rPr lang="en-GB" sz="2200" dirty="0"/>
              <a:t>(Haugan and Eriksson, 2021)</a:t>
            </a:r>
            <a:br>
              <a:rPr lang="en-GB" sz="5400" dirty="0"/>
            </a:br>
            <a:endParaRPr lang="en-US" sz="5200" kern="1200" dirty="0">
              <a:solidFill>
                <a:schemeClr val="tx1"/>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AD89C2C7-E3EF-F242-A9F6-FF49AC48C5BF}"/>
              </a:ext>
            </a:extLst>
          </p:cNvPr>
          <p:cNvGraphicFramePr>
            <a:graphicFrameLocks noGrp="1"/>
          </p:cNvGraphicFramePr>
          <p:nvPr>
            <p:ph sz="quarter" idx="13"/>
            <p:extLst>
              <p:ext uri="{D42A27DB-BD31-4B8C-83A1-F6EECF244321}">
                <p14:modId xmlns:p14="http://schemas.microsoft.com/office/powerpoint/2010/main" val="246738675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4EB2988-0745-CC9E-A474-AC4FDFDF699F}"/>
              </a:ext>
            </a:extLst>
          </p:cNvPr>
          <p:cNvPicPr>
            <a:picLocks noChangeAspect="1"/>
          </p:cNvPicPr>
          <p:nvPr/>
        </p:nvPicPr>
        <p:blipFill>
          <a:blip r:embed="rId7"/>
          <a:stretch>
            <a:fillRect/>
          </a:stretch>
        </p:blipFill>
        <p:spPr>
          <a:xfrm>
            <a:off x="0" y="6125079"/>
            <a:ext cx="12192000" cy="752425"/>
          </a:xfrm>
          <a:prstGeom prst="rect">
            <a:avLst/>
          </a:prstGeom>
        </p:spPr>
      </p:pic>
    </p:spTree>
    <p:extLst>
      <p:ext uri="{BB962C8B-B14F-4D97-AF65-F5344CB8AC3E}">
        <p14:creationId xmlns:p14="http://schemas.microsoft.com/office/powerpoint/2010/main" val="157206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80608-BD06-873D-6E47-E886254E15C3}"/>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Updated core principles</a:t>
            </a:r>
          </a:p>
        </p:txBody>
      </p:sp>
      <p:sp>
        <p:nvSpPr>
          <p:cNvPr id="3" name="Content Placeholder 2">
            <a:extLst>
              <a:ext uri="{FF2B5EF4-FFF2-40B4-BE49-F238E27FC236}">
                <a16:creationId xmlns:a16="http://schemas.microsoft.com/office/drawing/2014/main" id="{7BE6FA49-CC70-4A0C-7722-BDCB31077D08}"/>
              </a:ext>
            </a:extLst>
          </p:cNvPr>
          <p:cNvSpPr>
            <a:spLocks noGrp="1"/>
          </p:cNvSpPr>
          <p:nvPr>
            <p:ph sz="quarter" idx="13"/>
          </p:nvPr>
        </p:nvSpPr>
        <p:spPr>
          <a:xfrm>
            <a:off x="4367695" y="649480"/>
            <a:ext cx="6997911" cy="6012577"/>
          </a:xfrm>
        </p:spPr>
        <p:txBody>
          <a:bodyPr vert="horz" lIns="91440" tIns="45720" rIns="91440" bIns="45720" rtlCol="0" anchor="ctr">
            <a:normAutofit/>
          </a:bodyPr>
          <a:lstStyle/>
          <a:p>
            <a:pPr lvl="0"/>
            <a:r>
              <a:rPr lang="en-US" sz="2000" b="1" dirty="0"/>
              <a:t>1. </a:t>
            </a:r>
            <a:r>
              <a:rPr lang="en-GB" sz="2000" b="1" dirty="0"/>
              <a:t>Empowering practice</a:t>
            </a:r>
            <a:endParaRPr lang="en-US" sz="2000" b="1" dirty="0"/>
          </a:p>
          <a:p>
            <a:r>
              <a:rPr lang="en-US" sz="2000" dirty="0"/>
              <a:t>Enabling individuals and communities to take control over health determinants.</a:t>
            </a:r>
          </a:p>
          <a:p>
            <a:r>
              <a:rPr lang="en-US" sz="2000" i="1" dirty="0"/>
              <a:t>Example</a:t>
            </a:r>
            <a:r>
              <a:rPr lang="en-US" sz="2000" dirty="0"/>
              <a:t>: Peer-led diabetes self-management groups.</a:t>
            </a:r>
          </a:p>
          <a:p>
            <a:r>
              <a:rPr lang="en-US" sz="2000" b="1" dirty="0"/>
              <a:t>2. Participatory approaches</a:t>
            </a:r>
            <a:endParaRPr lang="en-US" sz="2000" dirty="0"/>
          </a:p>
          <a:p>
            <a:r>
              <a:rPr lang="en-US" sz="2000" dirty="0"/>
              <a:t>Involving all stakeholders at every stage of planning, implementation, and evaluation.</a:t>
            </a:r>
          </a:p>
          <a:p>
            <a:r>
              <a:rPr lang="en-US" sz="2000" i="1" dirty="0"/>
              <a:t>Example</a:t>
            </a:r>
            <a:r>
              <a:rPr lang="en-US" sz="2000" dirty="0"/>
              <a:t>: Community co-design of local mental health services.</a:t>
            </a:r>
          </a:p>
          <a:p>
            <a:r>
              <a:rPr lang="en-US" sz="2000" b="1" dirty="0"/>
              <a:t>3. Holistic approaches</a:t>
            </a:r>
            <a:endParaRPr lang="en-US" sz="2000" dirty="0"/>
          </a:p>
          <a:p>
            <a:r>
              <a:rPr lang="en-US" sz="2000" dirty="0"/>
              <a:t>Fostering physical, mental, social, and spiritual wellbeing.</a:t>
            </a:r>
          </a:p>
          <a:p>
            <a:r>
              <a:rPr lang="en-US" sz="2000" i="1" dirty="0"/>
              <a:t>Example</a:t>
            </a:r>
            <a:r>
              <a:rPr lang="en-US" sz="2000" dirty="0"/>
              <a:t>: Mind–body </a:t>
            </a:r>
            <a:r>
              <a:rPr lang="en-US" sz="2000" dirty="0" err="1"/>
              <a:t>programmes</a:t>
            </a:r>
            <a:r>
              <a:rPr lang="en-US" sz="2000" dirty="0"/>
              <a:t> in schools combining exercise, mindfulness, and social skills.</a:t>
            </a:r>
          </a:p>
          <a:p>
            <a:endParaRPr lang="en-US" sz="2000" dirty="0"/>
          </a:p>
        </p:txBody>
      </p:sp>
      <p:pic>
        <p:nvPicPr>
          <p:cNvPr id="4" name="Picture 3">
            <a:extLst>
              <a:ext uri="{FF2B5EF4-FFF2-40B4-BE49-F238E27FC236}">
                <a16:creationId xmlns:a16="http://schemas.microsoft.com/office/drawing/2014/main" id="{3768811A-534D-FA78-6E4F-CBF7D62E86E8}"/>
              </a:ext>
            </a:extLst>
          </p:cNvPr>
          <p:cNvPicPr>
            <a:picLocks noChangeAspect="1"/>
          </p:cNvPicPr>
          <p:nvPr/>
        </p:nvPicPr>
        <p:blipFill>
          <a:blip r:embed="rId2"/>
          <a:stretch>
            <a:fillRect/>
          </a:stretch>
        </p:blipFill>
        <p:spPr>
          <a:xfrm>
            <a:off x="0" y="5839135"/>
            <a:ext cx="12192000" cy="1038370"/>
          </a:xfrm>
          <a:prstGeom prst="rect">
            <a:avLst/>
          </a:prstGeom>
        </p:spPr>
      </p:pic>
    </p:spTree>
    <p:extLst>
      <p:ext uri="{BB962C8B-B14F-4D97-AF65-F5344CB8AC3E}">
        <p14:creationId xmlns:p14="http://schemas.microsoft.com/office/powerpoint/2010/main" val="429928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88C15-23A4-47C5-EF16-C3497A00F53F}"/>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Updated core principles</a:t>
            </a:r>
          </a:p>
        </p:txBody>
      </p:sp>
      <p:sp>
        <p:nvSpPr>
          <p:cNvPr id="3" name="Content Placeholder 2">
            <a:extLst>
              <a:ext uri="{FF2B5EF4-FFF2-40B4-BE49-F238E27FC236}">
                <a16:creationId xmlns:a16="http://schemas.microsoft.com/office/drawing/2014/main" id="{EB83B0D8-53B4-465E-8C02-319E18FB2BA1}"/>
              </a:ext>
            </a:extLst>
          </p:cNvPr>
          <p:cNvSpPr>
            <a:spLocks noGrp="1"/>
          </p:cNvSpPr>
          <p:nvPr>
            <p:ph sz="quarter" idx="13"/>
          </p:nvPr>
        </p:nvSpPr>
        <p:spPr>
          <a:xfrm>
            <a:off x="4810259" y="649480"/>
            <a:ext cx="6555347" cy="5546047"/>
          </a:xfrm>
        </p:spPr>
        <p:txBody>
          <a:bodyPr vert="horz" lIns="91440" tIns="45720" rIns="91440" bIns="45720" rtlCol="0" anchor="ctr">
            <a:normAutofit/>
          </a:bodyPr>
          <a:lstStyle/>
          <a:p>
            <a:r>
              <a:rPr lang="en-US" sz="2000" b="1" dirty="0"/>
              <a:t>4. Equitable actions</a:t>
            </a:r>
            <a:endParaRPr lang="en-US" sz="2000" dirty="0"/>
          </a:p>
          <a:p>
            <a:r>
              <a:rPr lang="en-US" sz="2000" dirty="0"/>
              <a:t>Guided by equity and social justice, reducing unfair differences in health.</a:t>
            </a:r>
          </a:p>
          <a:p>
            <a:r>
              <a:rPr lang="en-US" sz="2000" i="1" dirty="0"/>
              <a:t>Example</a:t>
            </a:r>
            <a:r>
              <a:rPr lang="en-US" sz="2000" dirty="0"/>
              <a:t>: Free school meals for children from low-income families.</a:t>
            </a:r>
          </a:p>
          <a:p>
            <a:r>
              <a:rPr lang="en-US" sz="2000" b="1" dirty="0"/>
              <a:t>5. Sustainability</a:t>
            </a:r>
            <a:endParaRPr lang="en-US" sz="2000" dirty="0"/>
          </a:p>
          <a:p>
            <a:r>
              <a:rPr lang="en-US" sz="2000" dirty="0"/>
              <a:t>Ensuring changes are maintained beyond initial funding.</a:t>
            </a:r>
          </a:p>
          <a:p>
            <a:r>
              <a:rPr lang="en-US" sz="2000" i="1" dirty="0"/>
              <a:t>Example</a:t>
            </a:r>
            <a:r>
              <a:rPr lang="en-US" sz="2000" dirty="0"/>
              <a:t>: Embedding healthy food policies into school contracts.</a:t>
            </a:r>
          </a:p>
          <a:p>
            <a:r>
              <a:rPr lang="en-US" sz="2000" b="1" dirty="0"/>
              <a:t>6. </a:t>
            </a:r>
            <a:r>
              <a:rPr lang="en-US" sz="2000" b="1" dirty="0" err="1"/>
              <a:t>Multistrategy</a:t>
            </a:r>
            <a:r>
              <a:rPr lang="en-US" sz="2000" b="1" dirty="0"/>
              <a:t> actions</a:t>
            </a:r>
            <a:endParaRPr lang="en-US" sz="2000" dirty="0"/>
          </a:p>
          <a:p>
            <a:r>
              <a:rPr lang="en-US" sz="2000" dirty="0"/>
              <a:t>Using a combination of approaches and methods (education, policy, community action).</a:t>
            </a:r>
          </a:p>
          <a:p>
            <a:r>
              <a:rPr lang="en-US" sz="2000" i="1" dirty="0"/>
              <a:t>Example</a:t>
            </a:r>
            <a:r>
              <a:rPr lang="en-US" sz="2000" dirty="0"/>
              <a:t>: Anti-smoking campaigns combining taxation, advertising bans, quit clinics, and digital support apps.</a:t>
            </a:r>
          </a:p>
          <a:p>
            <a:endParaRPr lang="en-US" sz="2000" dirty="0"/>
          </a:p>
        </p:txBody>
      </p:sp>
      <p:pic>
        <p:nvPicPr>
          <p:cNvPr id="4" name="Picture 3">
            <a:extLst>
              <a:ext uri="{FF2B5EF4-FFF2-40B4-BE49-F238E27FC236}">
                <a16:creationId xmlns:a16="http://schemas.microsoft.com/office/drawing/2014/main" id="{A8534571-9657-799D-A11A-C3510D909071}"/>
              </a:ext>
            </a:extLst>
          </p:cNvPr>
          <p:cNvPicPr>
            <a:picLocks noChangeAspect="1"/>
          </p:cNvPicPr>
          <p:nvPr/>
        </p:nvPicPr>
        <p:blipFill>
          <a:blip r:embed="rId2"/>
          <a:stretch>
            <a:fillRect/>
          </a:stretch>
        </p:blipFill>
        <p:spPr>
          <a:xfrm>
            <a:off x="0" y="5839135"/>
            <a:ext cx="12192000" cy="1038370"/>
          </a:xfrm>
          <a:prstGeom prst="rect">
            <a:avLst/>
          </a:prstGeom>
        </p:spPr>
      </p:pic>
    </p:spTree>
    <p:extLst>
      <p:ext uri="{BB962C8B-B14F-4D97-AF65-F5344CB8AC3E}">
        <p14:creationId xmlns:p14="http://schemas.microsoft.com/office/powerpoint/2010/main" val="2779989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06F58-1316-9E4D-3B6B-D318828854BE}"/>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Activity – 4 (Groups of 2) – 30 minutes</a:t>
            </a:r>
          </a:p>
        </p:txBody>
      </p:sp>
      <p:graphicFrame>
        <p:nvGraphicFramePr>
          <p:cNvPr id="29" name="Content Placeholder 2">
            <a:extLst>
              <a:ext uri="{FF2B5EF4-FFF2-40B4-BE49-F238E27FC236}">
                <a16:creationId xmlns:a16="http://schemas.microsoft.com/office/drawing/2014/main" id="{CEF6016C-55F3-5013-E096-CA13718A2C12}"/>
              </a:ext>
            </a:extLst>
          </p:cNvPr>
          <p:cNvGraphicFramePr>
            <a:graphicFrameLocks noGrp="1"/>
          </p:cNvGraphicFramePr>
          <p:nvPr>
            <p:ph sz="quarter" idx="13"/>
            <p:extLst>
              <p:ext uri="{D42A27DB-BD31-4B8C-83A1-F6EECF244321}">
                <p14:modId xmlns:p14="http://schemas.microsoft.com/office/powerpoint/2010/main" val="1813245493"/>
              </p:ext>
            </p:extLst>
          </p:nvPr>
        </p:nvGraphicFramePr>
        <p:xfrm>
          <a:off x="4938689" y="269151"/>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7558961E-B747-CDB6-5F6F-80393D1D773E}"/>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1836350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7A5B21-2448-6D27-ED32-59AB2114C960}"/>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3400" b="1" kern="1200" dirty="0">
                <a:solidFill>
                  <a:srgbClr val="FFFFFF"/>
                </a:solidFill>
                <a:latin typeface="+mj-lt"/>
                <a:ea typeface="+mj-ea"/>
                <a:cs typeface="+mj-cs"/>
              </a:rPr>
              <a:t>5 action areas in health promotion</a:t>
            </a:r>
            <a:br>
              <a:rPr lang="en-US" sz="3400" b="1" kern="1200" dirty="0">
                <a:solidFill>
                  <a:srgbClr val="FFFFFF"/>
                </a:solidFill>
                <a:latin typeface="+mj-lt"/>
                <a:ea typeface="+mj-ea"/>
                <a:cs typeface="+mj-cs"/>
              </a:rPr>
            </a:br>
            <a:r>
              <a:rPr lang="en-US" sz="3400" b="1" kern="1200" dirty="0">
                <a:solidFill>
                  <a:srgbClr val="FFFFFF"/>
                </a:solidFill>
                <a:latin typeface="+mj-lt"/>
                <a:ea typeface="+mj-ea"/>
                <a:cs typeface="+mj-cs"/>
              </a:rPr>
              <a:t> </a:t>
            </a:r>
            <a:endParaRPr lang="en-US" sz="3400" kern="1200" dirty="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58098A21-A7B6-4989-8C6E-8EBAA57BCE59}"/>
              </a:ext>
            </a:extLst>
          </p:cNvPr>
          <p:cNvGraphicFramePr>
            <a:graphicFrameLocks noGrp="1"/>
          </p:cNvGraphicFramePr>
          <p:nvPr>
            <p:ph sz="quarter" idx="13"/>
            <p:extLst>
              <p:ext uri="{D42A27DB-BD31-4B8C-83A1-F6EECF244321}">
                <p14:modId xmlns:p14="http://schemas.microsoft.com/office/powerpoint/2010/main" val="1051937138"/>
              </p:ext>
            </p:extLst>
          </p:nvPr>
        </p:nvGraphicFramePr>
        <p:xfrm>
          <a:off x="778704" y="2170031"/>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D841FCC-AFC3-E279-1DDF-663A0F259FBB}"/>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3100307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94B5D3-71E0-2BBE-4B45-364AC911B5E0}"/>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Build healthy public policy</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6739DBCD-37AB-7EA7-0666-68345B1BAE8C}"/>
              </a:ext>
            </a:extLst>
          </p:cNvPr>
          <p:cNvGraphicFramePr>
            <a:graphicFrameLocks noGrp="1"/>
          </p:cNvGraphicFramePr>
          <p:nvPr>
            <p:ph sz="quarter" idx="13"/>
            <p:extLst>
              <p:ext uri="{D42A27DB-BD31-4B8C-83A1-F6EECF244321}">
                <p14:modId xmlns:p14="http://schemas.microsoft.com/office/powerpoint/2010/main" val="1285340536"/>
              </p:ext>
            </p:extLst>
          </p:nvPr>
        </p:nvGraphicFramePr>
        <p:xfrm>
          <a:off x="632085" y="227357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6BF43A88-6F35-16F0-D6C1-2146C4439630}"/>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3845270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5B03-0C4E-5A46-B359-B62936B2E352}"/>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Create supportive environments </a:t>
            </a:r>
          </a:p>
        </p:txBody>
      </p:sp>
      <p:sp>
        <p:nvSpPr>
          <p:cNvPr id="34" name="Rectangle 3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8" name="Content Placeholder 2">
            <a:extLst>
              <a:ext uri="{FF2B5EF4-FFF2-40B4-BE49-F238E27FC236}">
                <a16:creationId xmlns:a16="http://schemas.microsoft.com/office/drawing/2014/main" id="{EC976224-205A-8A55-6109-DC9A41871751}"/>
              </a:ext>
            </a:extLst>
          </p:cNvPr>
          <p:cNvGraphicFramePr>
            <a:graphicFrameLocks noGrp="1"/>
          </p:cNvGraphicFramePr>
          <p:nvPr>
            <p:ph sz="quarter" idx="13"/>
            <p:extLst>
              <p:ext uri="{D42A27DB-BD31-4B8C-83A1-F6EECF244321}">
                <p14:modId xmlns:p14="http://schemas.microsoft.com/office/powerpoint/2010/main" val="2706376689"/>
              </p:ext>
            </p:extLst>
          </p:nvPr>
        </p:nvGraphicFramePr>
        <p:xfrm>
          <a:off x="841248" y="1694859"/>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6937CA1C-4EE8-137B-96AD-6DEFA558F71B}"/>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3296643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B86836-D02A-ECBE-EFF2-00904EFC7F16}"/>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Strengthen community actions </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A09B5A07-0061-A8C5-1648-A3917DEF087A}"/>
              </a:ext>
            </a:extLst>
          </p:cNvPr>
          <p:cNvGraphicFramePr>
            <a:graphicFrameLocks noGrp="1"/>
          </p:cNvGraphicFramePr>
          <p:nvPr>
            <p:ph sz="quarter" idx="13"/>
            <p:extLst>
              <p:ext uri="{D42A27DB-BD31-4B8C-83A1-F6EECF244321}">
                <p14:modId xmlns:p14="http://schemas.microsoft.com/office/powerpoint/2010/main" val="1312247933"/>
              </p:ext>
            </p:extLst>
          </p:nvPr>
        </p:nvGraphicFramePr>
        <p:xfrm>
          <a:off x="632085" y="227357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6719CE59-E761-9D86-ADCA-DC20DD2343F5}"/>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2820066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22BA3F-6492-A639-C2CE-8B02D9CC3F33}"/>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Reorient health services </a:t>
            </a:r>
          </a:p>
        </p:txBody>
      </p:sp>
      <p:graphicFrame>
        <p:nvGraphicFramePr>
          <p:cNvPr id="5" name="Content Placeholder 2">
            <a:extLst>
              <a:ext uri="{FF2B5EF4-FFF2-40B4-BE49-F238E27FC236}">
                <a16:creationId xmlns:a16="http://schemas.microsoft.com/office/drawing/2014/main" id="{252039D8-A103-B752-643C-15977AF65199}"/>
              </a:ext>
            </a:extLst>
          </p:cNvPr>
          <p:cNvGraphicFramePr>
            <a:graphicFrameLocks noGrp="1"/>
          </p:cNvGraphicFramePr>
          <p:nvPr>
            <p:ph sz="quarter" idx="13"/>
            <p:extLst>
              <p:ext uri="{D42A27DB-BD31-4B8C-83A1-F6EECF244321}">
                <p14:modId xmlns:p14="http://schemas.microsoft.com/office/powerpoint/2010/main" val="3341401474"/>
              </p:ext>
            </p:extLst>
          </p:nvPr>
        </p:nvGraphicFramePr>
        <p:xfrm>
          <a:off x="632085" y="24127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5143EC5-5D37-8EC3-FFBE-B7A70BA41D5B}"/>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11867207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95061C-4222-81F1-C200-440B7BB7A5A5}"/>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Develop personal skills </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B4EBB75D-9F49-99B0-3B99-09879875BF7B}"/>
              </a:ext>
            </a:extLst>
          </p:cNvPr>
          <p:cNvGraphicFramePr>
            <a:graphicFrameLocks noGrp="1"/>
          </p:cNvGraphicFramePr>
          <p:nvPr>
            <p:ph sz="quarter" idx="13"/>
            <p:extLst>
              <p:ext uri="{D42A27DB-BD31-4B8C-83A1-F6EECF244321}">
                <p14:modId xmlns:p14="http://schemas.microsoft.com/office/powerpoint/2010/main" val="410929015"/>
              </p:ext>
            </p:extLst>
          </p:nvPr>
        </p:nvGraphicFramePr>
        <p:xfrm>
          <a:off x="632085" y="227357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B84F5789-6A29-571B-EE59-51D6E33B9FCB}"/>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23567227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6F9DA-6307-DF5B-EBF0-7A61E797D9E3}"/>
              </a:ext>
            </a:extLst>
          </p:cNvPr>
          <p:cNvSpPr>
            <a:spLocks noGrp="1"/>
          </p:cNvSpPr>
          <p:nvPr>
            <p:ph type="title"/>
          </p:nvPr>
        </p:nvSpPr>
        <p:spPr>
          <a:xfrm>
            <a:off x="5986480" y="317880"/>
            <a:ext cx="5698589" cy="1616203"/>
          </a:xfrm>
        </p:spPr>
        <p:txBody>
          <a:bodyPr vert="horz" lIns="91440" tIns="45720" rIns="91440" bIns="45720" rtlCol="0" anchor="b">
            <a:normAutofit/>
          </a:bodyPr>
          <a:lstStyle/>
          <a:p>
            <a:r>
              <a:rPr lang="en-US" sz="2700" dirty="0"/>
              <a:t>Activity-5 – 20 minutes (Group of 2)- From Value to Principle to Practice</a:t>
            </a:r>
            <a:br>
              <a:rPr lang="en-US" sz="2700" dirty="0"/>
            </a:br>
            <a:endParaRPr lang="en-US" sz="2700" dirty="0"/>
          </a:p>
        </p:txBody>
      </p:sp>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02775BF-721E-5BF9-5D84-90C8F1827B20}"/>
              </a:ext>
            </a:extLst>
          </p:cNvPr>
          <p:cNvSpPr>
            <a:spLocks noGrp="1"/>
          </p:cNvSpPr>
          <p:nvPr>
            <p:ph sz="quarter" idx="13"/>
          </p:nvPr>
        </p:nvSpPr>
        <p:spPr>
          <a:xfrm>
            <a:off x="5688531" y="2079057"/>
            <a:ext cx="5627167" cy="3902251"/>
          </a:xfrm>
        </p:spPr>
        <p:txBody>
          <a:bodyPr vert="horz" lIns="91440" tIns="45720" rIns="91440" bIns="45720" rtlCol="0" anchor="t">
            <a:normAutofit/>
          </a:bodyPr>
          <a:lstStyle/>
          <a:p>
            <a:r>
              <a:rPr lang="en-US" sz="1600" b="1" dirty="0"/>
              <a:t>Choose one real-world health issue</a:t>
            </a:r>
          </a:p>
          <a:p>
            <a:r>
              <a:rPr lang="en-US" sz="1600" b="1" dirty="0"/>
              <a:t>Design an intervention </a:t>
            </a:r>
            <a:r>
              <a:rPr lang="en-US" sz="1600" dirty="0"/>
              <a:t>– write it in the </a:t>
            </a:r>
            <a:r>
              <a:rPr lang="en-US" sz="1600" b="1" dirty="0">
                <a:solidFill>
                  <a:srgbClr val="FF0000"/>
                </a:solidFill>
              </a:rPr>
              <a:t>Padlet</a:t>
            </a:r>
          </a:p>
          <a:p>
            <a:r>
              <a:rPr lang="en-US" sz="1600" dirty="0"/>
              <a:t>Add </a:t>
            </a:r>
            <a:r>
              <a:rPr lang="en-US" sz="1600" b="1" dirty="0">
                <a:solidFill>
                  <a:srgbClr val="FF0000"/>
                </a:solidFill>
              </a:rPr>
              <a:t>the following: </a:t>
            </a:r>
            <a:endParaRPr lang="en-US" sz="1600" dirty="0"/>
          </a:p>
          <a:p>
            <a:r>
              <a:rPr lang="en-US" sz="1600" b="1" dirty="0"/>
              <a:t>Value</a:t>
            </a:r>
            <a:r>
              <a:rPr lang="en-US" sz="1600" dirty="0"/>
              <a:t> (WHY):</a:t>
            </a:r>
            <a:br>
              <a:rPr lang="en-US" sz="1600" dirty="0"/>
            </a:br>
            <a:r>
              <a:rPr lang="en-US" sz="1600" dirty="0"/>
              <a:t>Name values that justify your intervention</a:t>
            </a:r>
          </a:p>
          <a:p>
            <a:r>
              <a:rPr lang="en-US" sz="1600" b="1" dirty="0"/>
              <a:t>Principle</a:t>
            </a:r>
            <a:r>
              <a:rPr lang="en-US" sz="1600" dirty="0"/>
              <a:t> (HOW):</a:t>
            </a:r>
            <a:br>
              <a:rPr lang="en-US" sz="1600" dirty="0"/>
            </a:br>
            <a:r>
              <a:rPr lang="en-US" sz="1600" dirty="0"/>
              <a:t>Identify principles that make the value work in practice</a:t>
            </a:r>
          </a:p>
          <a:p>
            <a:r>
              <a:rPr lang="en-US" sz="1600" b="1" dirty="0"/>
              <a:t>Action areas</a:t>
            </a:r>
          </a:p>
          <a:p>
            <a:pPr marL="0" indent="0">
              <a:buNone/>
            </a:pPr>
            <a:r>
              <a:rPr lang="en-US" sz="1600" dirty="0"/>
              <a:t>      </a:t>
            </a:r>
            <a:r>
              <a:rPr lang="en-GB" sz="1600" dirty="0"/>
              <a:t>Identify the key health promotion action areas addressed by your intervention.</a:t>
            </a:r>
            <a:endParaRPr lang="en-US" sz="1600" dirty="0"/>
          </a:p>
        </p:txBody>
      </p:sp>
      <p:pic>
        <p:nvPicPr>
          <p:cNvPr id="7" name="Picture 6">
            <a:extLst>
              <a:ext uri="{FF2B5EF4-FFF2-40B4-BE49-F238E27FC236}">
                <a16:creationId xmlns:a16="http://schemas.microsoft.com/office/drawing/2014/main" id="{7F2A4D56-12B7-4810-CFC3-C74C0827A0AF}"/>
              </a:ext>
            </a:extLst>
          </p:cNvPr>
          <p:cNvPicPr>
            <a:picLocks noChangeAspect="1"/>
          </p:cNvPicPr>
          <p:nvPr/>
        </p:nvPicPr>
        <p:blipFill>
          <a:blip r:embed="rId2"/>
          <a:stretch>
            <a:fillRect/>
          </a:stretch>
        </p:blipFill>
        <p:spPr>
          <a:xfrm>
            <a:off x="1300735" y="1520051"/>
            <a:ext cx="2737341" cy="2737341"/>
          </a:xfrm>
          <a:prstGeom prst="rect">
            <a:avLst/>
          </a:prstGeom>
        </p:spPr>
      </p:pic>
      <p:sp>
        <p:nvSpPr>
          <p:cNvPr id="12" name="TextBox 11">
            <a:extLst>
              <a:ext uri="{FF2B5EF4-FFF2-40B4-BE49-F238E27FC236}">
                <a16:creationId xmlns:a16="http://schemas.microsoft.com/office/drawing/2014/main" id="{5A570172-E467-D62D-2EBD-DB26FAF96FD8}"/>
              </a:ext>
            </a:extLst>
          </p:cNvPr>
          <p:cNvSpPr txBox="1"/>
          <p:nvPr/>
        </p:nvSpPr>
        <p:spPr>
          <a:xfrm>
            <a:off x="876302" y="4414619"/>
            <a:ext cx="4533302" cy="923330"/>
          </a:xfrm>
          <a:prstGeom prst="rect">
            <a:avLst/>
          </a:prstGeom>
          <a:noFill/>
        </p:spPr>
        <p:txBody>
          <a:bodyPr wrap="square">
            <a:spAutoFit/>
          </a:bodyPr>
          <a:lstStyle/>
          <a:p>
            <a:r>
              <a:rPr lang="en-GB" dirty="0">
                <a:hlinkClick r:id="rId3"/>
              </a:rPr>
              <a:t>https://padlet.com/uwtsdiiclbirmingham/14-01-2026-from-value-to-principle-to-practice-vn59bxkld82enabo</a:t>
            </a:r>
            <a:r>
              <a:rPr lang="en-GB" dirty="0"/>
              <a:t> </a:t>
            </a:r>
          </a:p>
        </p:txBody>
      </p:sp>
      <p:pic>
        <p:nvPicPr>
          <p:cNvPr id="13" name="Picture 12">
            <a:extLst>
              <a:ext uri="{FF2B5EF4-FFF2-40B4-BE49-F238E27FC236}">
                <a16:creationId xmlns:a16="http://schemas.microsoft.com/office/drawing/2014/main" id="{40EC99E8-6D9A-7C8D-89C3-840609668C67}"/>
              </a:ext>
            </a:extLst>
          </p:cNvPr>
          <p:cNvPicPr>
            <a:picLocks noChangeAspect="1"/>
          </p:cNvPicPr>
          <p:nvPr/>
        </p:nvPicPr>
        <p:blipFill>
          <a:blip r:embed="rId4"/>
          <a:stretch>
            <a:fillRect/>
          </a:stretch>
        </p:blipFill>
        <p:spPr>
          <a:xfrm>
            <a:off x="0" y="5839135"/>
            <a:ext cx="12192000" cy="1038370"/>
          </a:xfrm>
          <a:prstGeom prst="rect">
            <a:avLst/>
          </a:prstGeom>
        </p:spPr>
      </p:pic>
    </p:spTree>
    <p:extLst>
      <p:ext uri="{BB962C8B-B14F-4D97-AF65-F5344CB8AC3E}">
        <p14:creationId xmlns:p14="http://schemas.microsoft.com/office/powerpoint/2010/main" val="21156565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315DA-CF18-7CD7-454F-75BDA64B0E01}"/>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Summary </a:t>
            </a:r>
          </a:p>
        </p:txBody>
      </p:sp>
      <p:graphicFrame>
        <p:nvGraphicFramePr>
          <p:cNvPr id="5" name="Content Placeholder 2">
            <a:extLst>
              <a:ext uri="{FF2B5EF4-FFF2-40B4-BE49-F238E27FC236}">
                <a16:creationId xmlns:a16="http://schemas.microsoft.com/office/drawing/2014/main" id="{3C958683-F78A-B5A8-6007-1FA33B853E62}"/>
              </a:ext>
            </a:extLst>
          </p:cNvPr>
          <p:cNvGraphicFramePr>
            <a:graphicFrameLocks noGrp="1"/>
          </p:cNvGraphicFramePr>
          <p:nvPr>
            <p:ph sz="quarter" idx="13"/>
            <p:extLst>
              <p:ext uri="{D42A27DB-BD31-4B8C-83A1-F6EECF244321}">
                <p14:modId xmlns:p14="http://schemas.microsoft.com/office/powerpoint/2010/main" val="40419767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B741C269-E606-2A2A-505E-3E1C5AE3A218}"/>
              </a:ext>
            </a:extLst>
          </p:cNvPr>
          <p:cNvPicPr>
            <a:picLocks noChangeAspect="1"/>
          </p:cNvPicPr>
          <p:nvPr/>
        </p:nvPicPr>
        <p:blipFill>
          <a:blip r:embed="rId7"/>
          <a:stretch>
            <a:fillRect/>
          </a:stretch>
        </p:blipFill>
        <p:spPr>
          <a:xfrm>
            <a:off x="0" y="5839135"/>
            <a:ext cx="12192000" cy="1038370"/>
          </a:xfrm>
          <a:prstGeom prst="rect">
            <a:avLst/>
          </a:prstGeom>
        </p:spPr>
      </p:pic>
    </p:spTree>
    <p:extLst>
      <p:ext uri="{BB962C8B-B14F-4D97-AF65-F5344CB8AC3E}">
        <p14:creationId xmlns:p14="http://schemas.microsoft.com/office/powerpoint/2010/main" val="13609346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5914-7F34-B751-F39C-29B2DDB86EF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0027AA9-8E3A-8BEF-344F-F25A4A12FA74}"/>
              </a:ext>
            </a:extLst>
          </p:cNvPr>
          <p:cNvSpPr>
            <a:spLocks noGrp="1"/>
          </p:cNvSpPr>
          <p:nvPr>
            <p:ph sz="quarter" idx="13"/>
          </p:nvPr>
        </p:nvSpPr>
        <p:spPr>
          <a:xfrm>
            <a:off x="838200" y="1426029"/>
            <a:ext cx="10515600" cy="4802051"/>
          </a:xfrm>
        </p:spPr>
        <p:txBody>
          <a:bodyPr>
            <a:normAutofit fontScale="77500" lnSpcReduction="20000"/>
          </a:bodyPr>
          <a:lstStyle/>
          <a:p>
            <a:pPr marL="0" indent="0">
              <a:buNone/>
            </a:pPr>
            <a:r>
              <a:rPr lang="en-GB" dirty="0"/>
              <a:t>Buck, D., Baylis, A., Dougall, D. and Robertson, R. (2018) </a:t>
            </a:r>
            <a:r>
              <a:rPr lang="en-GB" i="1" dirty="0"/>
              <a:t>A vision for population health: Towards a healthier future</a:t>
            </a:r>
            <a:r>
              <a:rPr lang="en-GB" dirty="0"/>
              <a:t>. London: The King’s Fund. Available at: </a:t>
            </a:r>
            <a:r>
              <a:rPr lang="en-GB" dirty="0">
                <a:hlinkClick r:id="rId2"/>
              </a:rPr>
              <a:t>https://www.kingsfund.org.uk/publications/vision-population-health</a:t>
            </a:r>
            <a:r>
              <a:rPr lang="en-GB" dirty="0"/>
              <a:t>  (Accessed: 9 September 2025). </a:t>
            </a:r>
          </a:p>
          <a:p>
            <a:pPr marL="0" indent="0">
              <a:buNone/>
            </a:pPr>
            <a:r>
              <a:rPr lang="en-GB" dirty="0"/>
              <a:t>Haugan, G. and Eriksson, M. (2021) </a:t>
            </a:r>
            <a:r>
              <a:rPr lang="en-GB" i="1" dirty="0"/>
              <a:t>Health promotion in health care – vital theories and research</a:t>
            </a:r>
            <a:r>
              <a:rPr lang="en-GB" dirty="0"/>
              <a:t>. Cham: Springer. </a:t>
            </a:r>
            <a:r>
              <a:rPr lang="en-GB" dirty="0" err="1"/>
              <a:t>doi</a:t>
            </a:r>
            <a:r>
              <a:rPr lang="en-GB" dirty="0"/>
              <a:t>: 10.1007/978-3-030-63135-2. </a:t>
            </a:r>
          </a:p>
          <a:p>
            <a:pPr marL="0" indent="0">
              <a:buNone/>
            </a:pPr>
            <a:r>
              <a:rPr lang="en-GB" dirty="0"/>
              <a:t>Lalonde, M. (1974). </a:t>
            </a:r>
            <a:r>
              <a:rPr lang="en-GB" i="1" dirty="0"/>
              <a:t>A new perspective on the health of Canadians</a:t>
            </a:r>
            <a:r>
              <a:rPr lang="en-GB" dirty="0"/>
              <a:t>. Ottawa, ON: Minister of Supply and Services Canada. Available at: </a:t>
            </a:r>
            <a:r>
              <a:rPr lang="en-GB" dirty="0">
                <a:hlinkClick r:id="rId3"/>
              </a:rPr>
              <a:t>http://www.phac-aspc.gc.ca/ph-sp/pdf/perspect-eng.pdf</a:t>
            </a:r>
            <a:r>
              <a:rPr lang="en-GB" dirty="0"/>
              <a:t> (Accessed: 9 September 2025)</a:t>
            </a:r>
          </a:p>
          <a:p>
            <a:pPr marL="0" indent="0">
              <a:buNone/>
            </a:pPr>
            <a:r>
              <a:rPr lang="en-GB" dirty="0"/>
              <a:t>Naidoo, J. and Wills, J. (2016) </a:t>
            </a:r>
            <a:r>
              <a:rPr lang="en-GB" i="1" dirty="0"/>
              <a:t>Foundations for health promotion</a:t>
            </a:r>
            <a:r>
              <a:rPr lang="en-GB" dirty="0"/>
              <a:t>. Fourth edition. London: Elsevier.</a:t>
            </a:r>
          </a:p>
          <a:p>
            <a:pPr marL="0" indent="0">
              <a:buNone/>
            </a:pPr>
            <a:r>
              <a:rPr lang="en-GB" dirty="0"/>
              <a:t>World Health Organization (WHO) (1986) </a:t>
            </a:r>
            <a:r>
              <a:rPr lang="en-GB" i="1" dirty="0"/>
              <a:t>Ottawa Charter for Health Promotion.</a:t>
            </a:r>
            <a:r>
              <a:rPr lang="en-GB" dirty="0"/>
              <a:t> Available at: </a:t>
            </a:r>
            <a:r>
              <a:rPr lang="en-GB" dirty="0">
                <a:hlinkClick r:id="rId4"/>
              </a:rPr>
              <a:t>https://www.who.int/publications/i/item/ottawa-charter-for-health-promotion</a:t>
            </a:r>
            <a:r>
              <a:rPr lang="en-GB" dirty="0"/>
              <a:t>  (Accessed: 9 September 2025).</a:t>
            </a:r>
          </a:p>
          <a:p>
            <a:pPr marL="0" indent="0">
              <a:buNone/>
            </a:pPr>
            <a:r>
              <a:rPr lang="en-GB" dirty="0"/>
              <a:t>World Health Organization (WHO) (1978) </a:t>
            </a:r>
            <a:r>
              <a:rPr lang="en-GB" i="1" dirty="0"/>
              <a:t>Declaration of Alma-Ata: International Conference on Primary Health Care. </a:t>
            </a:r>
            <a:r>
              <a:rPr lang="en-GB" dirty="0"/>
              <a:t>Available at: </a:t>
            </a:r>
            <a:r>
              <a:rPr lang="en-GB" dirty="0">
                <a:hlinkClick r:id="rId5"/>
              </a:rPr>
              <a:t>Declaration of Alma-Ata</a:t>
            </a:r>
            <a:r>
              <a:rPr lang="en-GB" dirty="0"/>
              <a:t>  (Accessed: 9 September 2025)</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76248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6963D9E-22C0-4E9C-88D7-27F32064F1D8}">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1993</Words>
  <Application>Microsoft Office PowerPoint</Application>
  <PresentationFormat>Widescreen</PresentationFormat>
  <Paragraphs>174</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Aptos</vt:lpstr>
      <vt:lpstr>Aptos Display</vt:lpstr>
      <vt:lpstr>Arial</vt:lpstr>
      <vt:lpstr>Calibri</vt:lpstr>
      <vt:lpstr>Office Theme</vt:lpstr>
      <vt:lpstr>Core concepts, principles and values in Health Promotion and population health</vt:lpstr>
      <vt:lpstr>Session aim</vt:lpstr>
      <vt:lpstr>Health promotion </vt:lpstr>
      <vt:lpstr>Population health</vt:lpstr>
      <vt:lpstr>Four pillars of population health </vt:lpstr>
      <vt:lpstr>Health promotion intervention </vt:lpstr>
      <vt:lpstr>Activity – 1 (Groups of two)- 15 minutes</vt:lpstr>
      <vt:lpstr>Approaches to health promotion </vt:lpstr>
      <vt:lpstr>3 ways to promote health</vt:lpstr>
      <vt:lpstr>Advocate</vt:lpstr>
      <vt:lpstr>Enable</vt:lpstr>
      <vt:lpstr>Mediate</vt:lpstr>
      <vt:lpstr>Activity – 2 (Groups of 2) – 20 minutes</vt:lpstr>
      <vt:lpstr>Core values and principles of health promotion</vt:lpstr>
      <vt:lpstr>Activity- 3 – 5 minutes Values vs Principles</vt:lpstr>
      <vt:lpstr>Values in health promotion (why we act)</vt:lpstr>
      <vt:lpstr>Common values in health promotion </vt:lpstr>
      <vt:lpstr>Principles in Health Promotion (HOW we act)</vt:lpstr>
      <vt:lpstr>Updated core  principles –  The WHO Regional Office for Europe has further developed basic guiding principles for health promotion work, which should be characterised by the following principles: (Haugan and Eriksson, 2021) </vt:lpstr>
      <vt:lpstr>Updated core principles</vt:lpstr>
      <vt:lpstr>Updated core principles</vt:lpstr>
      <vt:lpstr>Activity – 4 (Groups of 2) – 30 minutes</vt:lpstr>
      <vt:lpstr>5 action areas in health promotion  </vt:lpstr>
      <vt:lpstr>Build healthy public policy </vt:lpstr>
      <vt:lpstr>Create supportive environments </vt:lpstr>
      <vt:lpstr>Strengthen community actions  </vt:lpstr>
      <vt:lpstr>Reorient health services </vt:lpstr>
      <vt:lpstr>Develop personal skills  </vt:lpstr>
      <vt:lpstr>Activity-5 – 20 minutes (Group of 2)- From Value to Principle to Practice </vt:lpstr>
      <vt:lpstr>Summary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Besty Jose</cp:lastModifiedBy>
  <cp:revision>7</cp:revision>
  <dcterms:created xsi:type="dcterms:W3CDTF">2025-09-09T20:38:09Z</dcterms:created>
  <dcterms:modified xsi:type="dcterms:W3CDTF">2026-01-13T23:25:10Z</dcterms:modified>
</cp:coreProperties>
</file>