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72" r:id="rId3"/>
    <p:sldId id="259" r:id="rId4"/>
    <p:sldId id="264" r:id="rId5"/>
    <p:sldId id="273" r:id="rId6"/>
    <p:sldId id="257" r:id="rId7"/>
    <p:sldId id="260" r:id="rId8"/>
    <p:sldId id="258" r:id="rId9"/>
    <p:sldId id="261" r:id="rId10"/>
    <p:sldId id="262" r:id="rId11"/>
    <p:sldId id="263"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E8404F-06CB-40F9-9880-93DD8C47F1F8}" v="13" dt="2023-02-19T09:46:38.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3"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is PittBull" userId="1ef0c40395fea94d" providerId="LiveId" clId="{BCE8404F-06CB-40F9-9880-93DD8C47F1F8}"/>
    <pc:docChg chg="undo custSel modSld">
      <pc:chgData name="Alexis PittBull" userId="1ef0c40395fea94d" providerId="LiveId" clId="{BCE8404F-06CB-40F9-9880-93DD8C47F1F8}" dt="2023-02-19T10:02:08.703" v="410" actId="255"/>
      <pc:docMkLst>
        <pc:docMk/>
      </pc:docMkLst>
      <pc:sldChg chg="addSp delSp modSp mod setBg setClrOvrMap">
        <pc:chgData name="Alexis PittBull" userId="1ef0c40395fea94d" providerId="LiveId" clId="{BCE8404F-06CB-40F9-9880-93DD8C47F1F8}" dt="2023-02-19T09:42:59.710" v="284" actId="26606"/>
        <pc:sldMkLst>
          <pc:docMk/>
          <pc:sldMk cId="0" sldId="256"/>
        </pc:sldMkLst>
        <pc:spChg chg="mod">
          <ac:chgData name="Alexis PittBull" userId="1ef0c40395fea94d" providerId="LiveId" clId="{BCE8404F-06CB-40F9-9880-93DD8C47F1F8}" dt="2023-02-19T09:42:59.710" v="284" actId="26606"/>
          <ac:spMkLst>
            <pc:docMk/>
            <pc:sldMk cId="0" sldId="256"/>
            <ac:spMk id="2" creationId="{00000000-0000-0000-0000-000000000000}"/>
          </ac:spMkLst>
        </pc:spChg>
        <pc:spChg chg="mod">
          <ac:chgData name="Alexis PittBull" userId="1ef0c40395fea94d" providerId="LiveId" clId="{BCE8404F-06CB-40F9-9880-93DD8C47F1F8}" dt="2023-02-19T09:42:59.710" v="284" actId="26606"/>
          <ac:spMkLst>
            <pc:docMk/>
            <pc:sldMk cId="0" sldId="256"/>
            <ac:spMk id="3" creationId="{00000000-0000-0000-0000-000000000000}"/>
          </ac:spMkLst>
        </pc:spChg>
        <pc:spChg chg="add del">
          <ac:chgData name="Alexis PittBull" userId="1ef0c40395fea94d" providerId="LiveId" clId="{BCE8404F-06CB-40F9-9880-93DD8C47F1F8}" dt="2023-02-19T09:42:59.710" v="284" actId="26606"/>
          <ac:spMkLst>
            <pc:docMk/>
            <pc:sldMk cId="0" sldId="256"/>
            <ac:spMk id="9" creationId="{E91DC736-0EF8-4F87-9146-EBF1D2EE4D3D}"/>
          </ac:spMkLst>
        </pc:spChg>
        <pc:spChg chg="add del">
          <ac:chgData name="Alexis PittBull" userId="1ef0c40395fea94d" providerId="LiveId" clId="{BCE8404F-06CB-40F9-9880-93DD8C47F1F8}" dt="2023-02-19T09:42:59.710" v="284" actId="26606"/>
          <ac:spMkLst>
            <pc:docMk/>
            <pc:sldMk cId="0" sldId="256"/>
            <ac:spMk id="11" creationId="{097CD68E-23E3-4007-8847-CD0944C4F7BE}"/>
          </ac:spMkLst>
        </pc:spChg>
        <pc:spChg chg="add del">
          <ac:chgData name="Alexis PittBull" userId="1ef0c40395fea94d" providerId="LiveId" clId="{BCE8404F-06CB-40F9-9880-93DD8C47F1F8}" dt="2023-02-19T09:42:59.710" v="284" actId="26606"/>
          <ac:spMkLst>
            <pc:docMk/>
            <pc:sldMk cId="0" sldId="256"/>
            <ac:spMk id="13" creationId="{AF2F604E-43BE-4DC3-B983-E071523364F8}"/>
          </ac:spMkLst>
        </pc:spChg>
        <pc:spChg chg="add del">
          <ac:chgData name="Alexis PittBull" userId="1ef0c40395fea94d" providerId="LiveId" clId="{BCE8404F-06CB-40F9-9880-93DD8C47F1F8}" dt="2023-02-19T09:42:59.710" v="284" actId="26606"/>
          <ac:spMkLst>
            <pc:docMk/>
            <pc:sldMk cId="0" sldId="256"/>
            <ac:spMk id="15" creationId="{08C9B587-E65E-4B52-B37C-ABEBB6E87928}"/>
          </ac:spMkLst>
        </pc:spChg>
        <pc:spChg chg="add del">
          <ac:chgData name="Alexis PittBull" userId="1ef0c40395fea94d" providerId="LiveId" clId="{BCE8404F-06CB-40F9-9880-93DD8C47F1F8}" dt="2023-02-19T09:42:51.492" v="281" actId="26606"/>
          <ac:spMkLst>
            <pc:docMk/>
            <pc:sldMk cId="0" sldId="256"/>
            <ac:spMk id="20" creationId="{E91DC736-0EF8-4F87-9146-EBF1D2EE4D3D}"/>
          </ac:spMkLst>
        </pc:spChg>
        <pc:spChg chg="add del">
          <ac:chgData name="Alexis PittBull" userId="1ef0c40395fea94d" providerId="LiveId" clId="{BCE8404F-06CB-40F9-9880-93DD8C47F1F8}" dt="2023-02-19T09:42:51.492" v="281" actId="26606"/>
          <ac:spMkLst>
            <pc:docMk/>
            <pc:sldMk cId="0" sldId="256"/>
            <ac:spMk id="22" creationId="{097CD68E-23E3-4007-8847-CD0944C4F7BE}"/>
          </ac:spMkLst>
        </pc:spChg>
        <pc:spChg chg="add del">
          <ac:chgData name="Alexis PittBull" userId="1ef0c40395fea94d" providerId="LiveId" clId="{BCE8404F-06CB-40F9-9880-93DD8C47F1F8}" dt="2023-02-19T09:42:51.492" v="281" actId="26606"/>
          <ac:spMkLst>
            <pc:docMk/>
            <pc:sldMk cId="0" sldId="256"/>
            <ac:spMk id="24" creationId="{AF2F604E-43BE-4DC3-B983-E071523364F8}"/>
          </ac:spMkLst>
        </pc:spChg>
        <pc:spChg chg="add del">
          <ac:chgData name="Alexis PittBull" userId="1ef0c40395fea94d" providerId="LiveId" clId="{BCE8404F-06CB-40F9-9880-93DD8C47F1F8}" dt="2023-02-19T09:42:51.492" v="281" actId="26606"/>
          <ac:spMkLst>
            <pc:docMk/>
            <pc:sldMk cId="0" sldId="256"/>
            <ac:spMk id="26" creationId="{08C9B587-E65E-4B52-B37C-ABEBB6E87928}"/>
          </ac:spMkLst>
        </pc:spChg>
        <pc:spChg chg="add del">
          <ac:chgData name="Alexis PittBull" userId="1ef0c40395fea94d" providerId="LiveId" clId="{BCE8404F-06CB-40F9-9880-93DD8C47F1F8}" dt="2023-02-19T09:42:59.695" v="283" actId="26606"/>
          <ac:spMkLst>
            <pc:docMk/>
            <pc:sldMk cId="0" sldId="256"/>
            <ac:spMk id="28" creationId="{657F69E0-C4B0-4BEC-A689-4F8D877F05D4}"/>
          </ac:spMkLst>
        </pc:spChg>
        <pc:spChg chg="add del">
          <ac:chgData name="Alexis PittBull" userId="1ef0c40395fea94d" providerId="LiveId" clId="{BCE8404F-06CB-40F9-9880-93DD8C47F1F8}" dt="2023-02-19T09:42:59.695" v="283" actId="26606"/>
          <ac:spMkLst>
            <pc:docMk/>
            <pc:sldMk cId="0" sldId="256"/>
            <ac:spMk id="29" creationId="{9F6380B4-6A1C-481E-8408-B4E6C75B9B81}"/>
          </ac:spMkLst>
        </pc:spChg>
        <pc:spChg chg="add">
          <ac:chgData name="Alexis PittBull" userId="1ef0c40395fea94d" providerId="LiveId" clId="{BCE8404F-06CB-40F9-9880-93DD8C47F1F8}" dt="2023-02-19T09:42:59.710" v="284" actId="26606"/>
          <ac:spMkLst>
            <pc:docMk/>
            <pc:sldMk cId="0" sldId="256"/>
            <ac:spMk id="31" creationId="{22A397E7-BF60-45B2-84C7-B074B76C37A7}"/>
          </ac:spMkLst>
        </pc:spChg>
        <pc:spChg chg="add">
          <ac:chgData name="Alexis PittBull" userId="1ef0c40395fea94d" providerId="LiveId" clId="{BCE8404F-06CB-40F9-9880-93DD8C47F1F8}" dt="2023-02-19T09:42:59.710" v="284" actId="26606"/>
          <ac:spMkLst>
            <pc:docMk/>
            <pc:sldMk cId="0" sldId="256"/>
            <ac:spMk id="32" creationId="{890DEF05-784E-4B61-89E4-04C4ECF4E5A0}"/>
          </ac:spMkLst>
        </pc:spChg>
        <pc:picChg chg="add mod">
          <ac:chgData name="Alexis PittBull" userId="1ef0c40395fea94d" providerId="LiveId" clId="{BCE8404F-06CB-40F9-9880-93DD8C47F1F8}" dt="2023-02-19T09:42:59.710" v="284" actId="26606"/>
          <ac:picMkLst>
            <pc:docMk/>
            <pc:sldMk cId="0" sldId="256"/>
            <ac:picMk id="5" creationId="{8C45A7B3-4443-B25D-99DF-09E7450C2403}"/>
          </ac:picMkLst>
        </pc:picChg>
        <pc:cxnChg chg="add">
          <ac:chgData name="Alexis PittBull" userId="1ef0c40395fea94d" providerId="LiveId" clId="{BCE8404F-06CB-40F9-9880-93DD8C47F1F8}" dt="2023-02-19T09:42:59.710" v="284" actId="26606"/>
          <ac:cxnSpMkLst>
            <pc:docMk/>
            <pc:sldMk cId="0" sldId="256"/>
            <ac:cxnSpMk id="33" creationId="{C41BAEC7-F7B0-4224-8B18-8F74B7D87F0B}"/>
          </ac:cxnSpMkLst>
        </pc:cxnChg>
      </pc:sldChg>
      <pc:sldChg chg="modSp mod">
        <pc:chgData name="Alexis PittBull" userId="1ef0c40395fea94d" providerId="LiveId" clId="{BCE8404F-06CB-40F9-9880-93DD8C47F1F8}" dt="2023-02-19T09:54:02.009" v="344" actId="14100"/>
        <pc:sldMkLst>
          <pc:docMk/>
          <pc:sldMk cId="0" sldId="257"/>
        </pc:sldMkLst>
        <pc:spChg chg="mod">
          <ac:chgData name="Alexis PittBull" userId="1ef0c40395fea94d" providerId="LiveId" clId="{BCE8404F-06CB-40F9-9880-93DD8C47F1F8}" dt="2023-02-19T09:53:46.729" v="342" actId="14100"/>
          <ac:spMkLst>
            <pc:docMk/>
            <pc:sldMk cId="0" sldId="257"/>
            <ac:spMk id="2" creationId="{00000000-0000-0000-0000-000000000000}"/>
          </ac:spMkLst>
        </pc:spChg>
        <pc:spChg chg="mod">
          <ac:chgData name="Alexis PittBull" userId="1ef0c40395fea94d" providerId="LiveId" clId="{BCE8404F-06CB-40F9-9880-93DD8C47F1F8}" dt="2023-02-19T09:54:02.009" v="344" actId="14100"/>
          <ac:spMkLst>
            <pc:docMk/>
            <pc:sldMk cId="0" sldId="257"/>
            <ac:spMk id="3" creationId="{00000000-0000-0000-0000-000000000000}"/>
          </ac:spMkLst>
        </pc:spChg>
      </pc:sldChg>
      <pc:sldChg chg="modSp mod">
        <pc:chgData name="Alexis PittBull" userId="1ef0c40395fea94d" providerId="LiveId" clId="{BCE8404F-06CB-40F9-9880-93DD8C47F1F8}" dt="2023-02-19T09:56:26.156" v="367" actId="14100"/>
        <pc:sldMkLst>
          <pc:docMk/>
          <pc:sldMk cId="0" sldId="258"/>
        </pc:sldMkLst>
        <pc:spChg chg="mod">
          <ac:chgData name="Alexis PittBull" userId="1ef0c40395fea94d" providerId="LiveId" clId="{BCE8404F-06CB-40F9-9880-93DD8C47F1F8}" dt="2023-02-19T09:55:43.451" v="360" actId="14100"/>
          <ac:spMkLst>
            <pc:docMk/>
            <pc:sldMk cId="0" sldId="258"/>
            <ac:spMk id="2" creationId="{00000000-0000-0000-0000-000000000000}"/>
          </ac:spMkLst>
        </pc:spChg>
        <pc:spChg chg="mod">
          <ac:chgData name="Alexis PittBull" userId="1ef0c40395fea94d" providerId="LiveId" clId="{BCE8404F-06CB-40F9-9880-93DD8C47F1F8}" dt="2023-02-19T09:56:17.063" v="365" actId="14100"/>
          <ac:spMkLst>
            <pc:docMk/>
            <pc:sldMk cId="0" sldId="258"/>
            <ac:spMk id="3" creationId="{00000000-0000-0000-0000-000000000000}"/>
          </ac:spMkLst>
        </pc:spChg>
        <pc:picChg chg="mod">
          <ac:chgData name="Alexis PittBull" userId="1ef0c40395fea94d" providerId="LiveId" clId="{BCE8404F-06CB-40F9-9880-93DD8C47F1F8}" dt="2023-02-19T09:56:26.156" v="367" actId="14100"/>
          <ac:picMkLst>
            <pc:docMk/>
            <pc:sldMk cId="0" sldId="258"/>
            <ac:picMk id="4" creationId="{00000000-0000-0000-0000-000000000000}"/>
          </ac:picMkLst>
        </pc:picChg>
      </pc:sldChg>
      <pc:sldChg chg="addSp modSp mod setBg">
        <pc:chgData name="Alexis PittBull" userId="1ef0c40395fea94d" providerId="LiveId" clId="{BCE8404F-06CB-40F9-9880-93DD8C47F1F8}" dt="2023-02-19T09:49:37.514" v="323" actId="255"/>
        <pc:sldMkLst>
          <pc:docMk/>
          <pc:sldMk cId="0" sldId="259"/>
        </pc:sldMkLst>
        <pc:spChg chg="mod">
          <ac:chgData name="Alexis PittBull" userId="1ef0c40395fea94d" providerId="LiveId" clId="{BCE8404F-06CB-40F9-9880-93DD8C47F1F8}" dt="2023-02-19T09:49:37.514" v="323" actId="255"/>
          <ac:spMkLst>
            <pc:docMk/>
            <pc:sldMk cId="0" sldId="259"/>
            <ac:spMk id="2" creationId="{00000000-0000-0000-0000-000000000000}"/>
          </ac:spMkLst>
        </pc:spChg>
        <pc:spChg chg="mod">
          <ac:chgData name="Alexis PittBull" userId="1ef0c40395fea94d" providerId="LiveId" clId="{BCE8404F-06CB-40F9-9880-93DD8C47F1F8}" dt="2023-02-19T09:49:19.968" v="322" actId="2710"/>
          <ac:spMkLst>
            <pc:docMk/>
            <pc:sldMk cId="0" sldId="259"/>
            <ac:spMk id="3" creationId="{00000000-0000-0000-0000-000000000000}"/>
          </ac:spMkLst>
        </pc:spChg>
        <pc:spChg chg="add">
          <ac:chgData name="Alexis PittBull" userId="1ef0c40395fea94d" providerId="LiveId" clId="{BCE8404F-06CB-40F9-9880-93DD8C47F1F8}" dt="2023-02-19T09:48:56.601" v="320" actId="26606"/>
          <ac:spMkLst>
            <pc:docMk/>
            <pc:sldMk cId="0" sldId="259"/>
            <ac:spMk id="8" creationId="{827B839B-9ADE-406B-8590-F1CAEDED45A1}"/>
          </ac:spMkLst>
        </pc:spChg>
        <pc:spChg chg="add">
          <ac:chgData name="Alexis PittBull" userId="1ef0c40395fea94d" providerId="LiveId" clId="{BCE8404F-06CB-40F9-9880-93DD8C47F1F8}" dt="2023-02-19T09:48:56.601" v="320" actId="26606"/>
          <ac:spMkLst>
            <pc:docMk/>
            <pc:sldMk cId="0" sldId="259"/>
            <ac:spMk id="10" creationId="{CFE45BF0-46DB-408C-B5F7-7B11716805D4}"/>
          </ac:spMkLst>
        </pc:spChg>
        <pc:spChg chg="add">
          <ac:chgData name="Alexis PittBull" userId="1ef0c40395fea94d" providerId="LiveId" clId="{BCE8404F-06CB-40F9-9880-93DD8C47F1F8}" dt="2023-02-19T09:48:56.601" v="320" actId="26606"/>
          <ac:spMkLst>
            <pc:docMk/>
            <pc:sldMk cId="0" sldId="259"/>
            <ac:spMk id="12" creationId="{2AEBC8F2-97B1-41B4-93F1-2D289E197FBA}"/>
          </ac:spMkLst>
        </pc:spChg>
        <pc:spChg chg="add">
          <ac:chgData name="Alexis PittBull" userId="1ef0c40395fea94d" providerId="LiveId" clId="{BCE8404F-06CB-40F9-9880-93DD8C47F1F8}" dt="2023-02-19T09:48:56.601" v="320" actId="26606"/>
          <ac:spMkLst>
            <pc:docMk/>
            <pc:sldMk cId="0" sldId="259"/>
            <ac:spMk id="14" creationId="{472E3A19-F5D5-48FC-BB9C-48C2F68F598B}"/>
          </ac:spMkLst>
        </pc:spChg>
        <pc:spChg chg="add">
          <ac:chgData name="Alexis PittBull" userId="1ef0c40395fea94d" providerId="LiveId" clId="{BCE8404F-06CB-40F9-9880-93DD8C47F1F8}" dt="2023-02-19T09:48:56.601" v="320" actId="26606"/>
          <ac:spMkLst>
            <pc:docMk/>
            <pc:sldMk cId="0" sldId="259"/>
            <ac:spMk id="16" creationId="{7A62E32F-BB65-43A8-8EB5-92346890E549}"/>
          </ac:spMkLst>
        </pc:spChg>
        <pc:spChg chg="add">
          <ac:chgData name="Alexis PittBull" userId="1ef0c40395fea94d" providerId="LiveId" clId="{BCE8404F-06CB-40F9-9880-93DD8C47F1F8}" dt="2023-02-19T09:48:56.601" v="320" actId="26606"/>
          <ac:spMkLst>
            <pc:docMk/>
            <pc:sldMk cId="0" sldId="259"/>
            <ac:spMk id="18" creationId="{14E91B64-9FCC-451E-AFB4-A827D6329367}"/>
          </ac:spMkLst>
        </pc:spChg>
      </pc:sldChg>
      <pc:sldChg chg="modSp mod">
        <pc:chgData name="Alexis PittBull" userId="1ef0c40395fea94d" providerId="LiveId" clId="{BCE8404F-06CB-40F9-9880-93DD8C47F1F8}" dt="2023-02-19T09:54:54.329" v="353" actId="14100"/>
        <pc:sldMkLst>
          <pc:docMk/>
          <pc:sldMk cId="0" sldId="260"/>
        </pc:sldMkLst>
        <pc:spChg chg="mod">
          <ac:chgData name="Alexis PittBull" userId="1ef0c40395fea94d" providerId="LiveId" clId="{BCE8404F-06CB-40F9-9880-93DD8C47F1F8}" dt="2023-02-19T09:54:30.757" v="346" actId="255"/>
          <ac:spMkLst>
            <pc:docMk/>
            <pc:sldMk cId="0" sldId="260"/>
            <ac:spMk id="2" creationId="{00000000-0000-0000-0000-000000000000}"/>
          </ac:spMkLst>
        </pc:spChg>
        <pc:spChg chg="mod">
          <ac:chgData name="Alexis PittBull" userId="1ef0c40395fea94d" providerId="LiveId" clId="{BCE8404F-06CB-40F9-9880-93DD8C47F1F8}" dt="2023-02-19T09:54:54.329" v="353" actId="14100"/>
          <ac:spMkLst>
            <pc:docMk/>
            <pc:sldMk cId="0" sldId="260"/>
            <ac:spMk id="3" creationId="{00000000-0000-0000-0000-000000000000}"/>
          </ac:spMkLst>
        </pc:spChg>
      </pc:sldChg>
      <pc:sldChg chg="modSp mod">
        <pc:chgData name="Alexis PittBull" userId="1ef0c40395fea94d" providerId="LiveId" clId="{BCE8404F-06CB-40F9-9880-93DD8C47F1F8}" dt="2023-02-19T10:01:02.254" v="408" actId="14100"/>
        <pc:sldMkLst>
          <pc:docMk/>
          <pc:sldMk cId="0" sldId="261"/>
        </pc:sldMkLst>
        <pc:spChg chg="mod">
          <ac:chgData name="Alexis PittBull" userId="1ef0c40395fea94d" providerId="LiveId" clId="{BCE8404F-06CB-40F9-9880-93DD8C47F1F8}" dt="2023-02-19T10:01:02.254" v="408" actId="14100"/>
          <ac:spMkLst>
            <pc:docMk/>
            <pc:sldMk cId="0" sldId="261"/>
            <ac:spMk id="2" creationId="{00000000-0000-0000-0000-000000000000}"/>
          </ac:spMkLst>
        </pc:spChg>
        <pc:spChg chg="mod">
          <ac:chgData name="Alexis PittBull" userId="1ef0c40395fea94d" providerId="LiveId" clId="{BCE8404F-06CB-40F9-9880-93DD8C47F1F8}" dt="2023-02-19T09:57:24.261" v="374" actId="27636"/>
          <ac:spMkLst>
            <pc:docMk/>
            <pc:sldMk cId="0" sldId="261"/>
            <ac:spMk id="3" creationId="{00000000-0000-0000-0000-000000000000}"/>
          </ac:spMkLst>
        </pc:spChg>
      </pc:sldChg>
      <pc:sldChg chg="modSp mod">
        <pc:chgData name="Alexis PittBull" userId="1ef0c40395fea94d" providerId="LiveId" clId="{BCE8404F-06CB-40F9-9880-93DD8C47F1F8}" dt="2023-02-19T09:58:21.845" v="386" actId="14100"/>
        <pc:sldMkLst>
          <pc:docMk/>
          <pc:sldMk cId="0" sldId="262"/>
        </pc:sldMkLst>
        <pc:spChg chg="mod">
          <ac:chgData name="Alexis PittBull" userId="1ef0c40395fea94d" providerId="LiveId" clId="{BCE8404F-06CB-40F9-9880-93DD8C47F1F8}" dt="2023-02-19T09:57:46.910" v="377" actId="14100"/>
          <ac:spMkLst>
            <pc:docMk/>
            <pc:sldMk cId="0" sldId="262"/>
            <ac:spMk id="2" creationId="{00000000-0000-0000-0000-000000000000}"/>
          </ac:spMkLst>
        </pc:spChg>
        <pc:spChg chg="mod">
          <ac:chgData name="Alexis PittBull" userId="1ef0c40395fea94d" providerId="LiveId" clId="{BCE8404F-06CB-40F9-9880-93DD8C47F1F8}" dt="2023-02-19T09:58:21.845" v="386" actId="14100"/>
          <ac:spMkLst>
            <pc:docMk/>
            <pc:sldMk cId="0" sldId="262"/>
            <ac:spMk id="3" creationId="{00000000-0000-0000-0000-000000000000}"/>
          </ac:spMkLst>
        </pc:spChg>
        <pc:picChg chg="mod">
          <ac:chgData name="Alexis PittBull" userId="1ef0c40395fea94d" providerId="LiveId" clId="{BCE8404F-06CB-40F9-9880-93DD8C47F1F8}" dt="2023-02-19T09:58:12.987" v="385" actId="1076"/>
          <ac:picMkLst>
            <pc:docMk/>
            <pc:sldMk cId="0" sldId="262"/>
            <ac:picMk id="4" creationId="{00000000-0000-0000-0000-000000000000}"/>
          </ac:picMkLst>
        </pc:picChg>
      </pc:sldChg>
      <pc:sldChg chg="modSp mod">
        <pc:chgData name="Alexis PittBull" userId="1ef0c40395fea94d" providerId="LiveId" clId="{BCE8404F-06CB-40F9-9880-93DD8C47F1F8}" dt="2023-02-19T09:59:16.842" v="396" actId="14100"/>
        <pc:sldMkLst>
          <pc:docMk/>
          <pc:sldMk cId="0" sldId="263"/>
        </pc:sldMkLst>
        <pc:spChg chg="mod">
          <ac:chgData name="Alexis PittBull" userId="1ef0c40395fea94d" providerId="LiveId" clId="{BCE8404F-06CB-40F9-9880-93DD8C47F1F8}" dt="2023-02-19T09:59:05.999" v="395" actId="14100"/>
          <ac:spMkLst>
            <pc:docMk/>
            <pc:sldMk cId="0" sldId="263"/>
            <ac:spMk id="2" creationId="{00000000-0000-0000-0000-000000000000}"/>
          </ac:spMkLst>
        </pc:spChg>
        <pc:spChg chg="mod">
          <ac:chgData name="Alexis PittBull" userId="1ef0c40395fea94d" providerId="LiveId" clId="{BCE8404F-06CB-40F9-9880-93DD8C47F1F8}" dt="2023-02-19T09:59:16.842" v="396" actId="14100"/>
          <ac:spMkLst>
            <pc:docMk/>
            <pc:sldMk cId="0" sldId="263"/>
            <ac:spMk id="3" creationId="{00000000-0000-0000-0000-000000000000}"/>
          </ac:spMkLst>
        </pc:spChg>
      </pc:sldChg>
      <pc:sldChg chg="modSp mod">
        <pc:chgData name="Alexis PittBull" userId="1ef0c40395fea94d" providerId="LiveId" clId="{BCE8404F-06CB-40F9-9880-93DD8C47F1F8}" dt="2023-02-19T10:01:57.141" v="409" actId="255"/>
        <pc:sldMkLst>
          <pc:docMk/>
          <pc:sldMk cId="0" sldId="264"/>
        </pc:sldMkLst>
        <pc:spChg chg="mod">
          <ac:chgData name="Alexis PittBull" userId="1ef0c40395fea94d" providerId="LiveId" clId="{BCE8404F-06CB-40F9-9880-93DD8C47F1F8}" dt="2023-02-19T10:01:57.141" v="409" actId="255"/>
          <ac:spMkLst>
            <pc:docMk/>
            <pc:sldMk cId="0" sldId="264"/>
            <ac:spMk id="2" creationId="{00000000-0000-0000-0000-000000000000}"/>
          </ac:spMkLst>
        </pc:spChg>
        <pc:spChg chg="mod">
          <ac:chgData name="Alexis PittBull" userId="1ef0c40395fea94d" providerId="LiveId" clId="{BCE8404F-06CB-40F9-9880-93DD8C47F1F8}" dt="2023-02-19T09:51:26.350" v="330" actId="14100"/>
          <ac:spMkLst>
            <pc:docMk/>
            <pc:sldMk cId="0" sldId="264"/>
            <ac:spMk id="3" creationId="{00000000-0000-0000-0000-000000000000}"/>
          </ac:spMkLst>
        </pc:spChg>
      </pc:sldChg>
      <pc:sldChg chg="addSp delSp modSp mod">
        <pc:chgData name="Alexis PittBull" userId="1ef0c40395fea94d" providerId="LiveId" clId="{BCE8404F-06CB-40F9-9880-93DD8C47F1F8}" dt="2023-02-19T10:02:08.703" v="410" actId="255"/>
        <pc:sldMkLst>
          <pc:docMk/>
          <pc:sldMk cId="0" sldId="272"/>
        </pc:sldMkLst>
        <pc:spChg chg="mod">
          <ac:chgData name="Alexis PittBull" userId="1ef0c40395fea94d" providerId="LiveId" clId="{BCE8404F-06CB-40F9-9880-93DD8C47F1F8}" dt="2023-02-19T10:02:08.703" v="410" actId="255"/>
          <ac:spMkLst>
            <pc:docMk/>
            <pc:sldMk cId="0" sldId="272"/>
            <ac:spMk id="2" creationId="{00000000-0000-0000-0000-000000000000}"/>
          </ac:spMkLst>
        </pc:spChg>
        <pc:spChg chg="del mod">
          <ac:chgData name="Alexis PittBull" userId="1ef0c40395fea94d" providerId="LiveId" clId="{BCE8404F-06CB-40F9-9880-93DD8C47F1F8}" dt="2023-02-19T09:45:00.338" v="295" actId="26606"/>
          <ac:spMkLst>
            <pc:docMk/>
            <pc:sldMk cId="0" sldId="272"/>
            <ac:spMk id="3" creationId="{00000000-0000-0000-0000-000000000000}"/>
          </ac:spMkLst>
        </pc:spChg>
        <pc:graphicFrameChg chg="add mod">
          <ac:chgData name="Alexis PittBull" userId="1ef0c40395fea94d" providerId="LiveId" clId="{BCE8404F-06CB-40F9-9880-93DD8C47F1F8}" dt="2023-02-19T09:46:38.956" v="310" actId="2710"/>
          <ac:graphicFrameMkLst>
            <pc:docMk/>
            <pc:sldMk cId="0" sldId="272"/>
            <ac:graphicFrameMk id="6" creationId="{37ED0C41-325A-6D3C-D1B8-D48C73ADDD69}"/>
          </ac:graphicFrameMkLst>
        </pc:graphicFrameChg>
      </pc:sldChg>
      <pc:sldChg chg="modSp mod">
        <pc:chgData name="Alexis PittBull" userId="1ef0c40395fea94d" providerId="LiveId" clId="{BCE8404F-06CB-40F9-9880-93DD8C47F1F8}" dt="2023-02-19T09:52:52.187" v="336" actId="14100"/>
        <pc:sldMkLst>
          <pc:docMk/>
          <pc:sldMk cId="0" sldId="273"/>
        </pc:sldMkLst>
        <pc:spChg chg="mod">
          <ac:chgData name="Alexis PittBull" userId="1ef0c40395fea94d" providerId="LiveId" clId="{BCE8404F-06CB-40F9-9880-93DD8C47F1F8}" dt="2023-02-19T09:51:57.826" v="332" actId="255"/>
          <ac:spMkLst>
            <pc:docMk/>
            <pc:sldMk cId="0" sldId="273"/>
            <ac:spMk id="2" creationId="{00000000-0000-0000-0000-000000000000}"/>
          </ac:spMkLst>
        </pc:spChg>
        <pc:spChg chg="mod">
          <ac:chgData name="Alexis PittBull" userId="1ef0c40395fea94d" providerId="LiveId" clId="{BCE8404F-06CB-40F9-9880-93DD8C47F1F8}" dt="2023-02-19T09:52:52.187" v="336" actId="14100"/>
          <ac:spMkLst>
            <pc:docMk/>
            <pc:sldMk cId="0" sldId="273"/>
            <ac:spMk id="3" creationId="{00000000-0000-0000-0000-000000000000}"/>
          </ac:spMkLst>
        </pc:spChg>
      </pc:sldChg>
      <pc:sldChg chg="modSp mod">
        <pc:chgData name="Alexis PittBull" userId="1ef0c40395fea94d" providerId="LiveId" clId="{BCE8404F-06CB-40F9-9880-93DD8C47F1F8}" dt="2023-02-19T10:00:20.824" v="407" actId="2710"/>
        <pc:sldMkLst>
          <pc:docMk/>
          <pc:sldMk cId="0" sldId="274"/>
        </pc:sldMkLst>
        <pc:spChg chg="mod">
          <ac:chgData name="Alexis PittBull" userId="1ef0c40395fea94d" providerId="LiveId" clId="{BCE8404F-06CB-40F9-9880-93DD8C47F1F8}" dt="2023-02-19T09:59:45.949" v="400" actId="14100"/>
          <ac:spMkLst>
            <pc:docMk/>
            <pc:sldMk cId="0" sldId="274"/>
            <ac:spMk id="2" creationId="{00000000-0000-0000-0000-000000000000}"/>
          </ac:spMkLst>
        </pc:spChg>
        <pc:spChg chg="mod">
          <ac:chgData name="Alexis PittBull" userId="1ef0c40395fea94d" providerId="LiveId" clId="{BCE8404F-06CB-40F9-9880-93DD8C47F1F8}" dt="2023-02-19T10:00:20.824" v="407" actId="2710"/>
          <ac:spMkLst>
            <pc:docMk/>
            <pc:sldMk cId="0" sldId="274"/>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2BECD1-44B8-4B62-984B-146144885B4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978B039-0D7C-4CAD-87B2-66ABFCD728F2}">
      <dgm:prSet custT="1"/>
      <dgm:spPr/>
      <dgm:t>
        <a:bodyPr/>
        <a:lstStyle/>
        <a:p>
          <a:pPr>
            <a:lnSpc>
              <a:spcPct val="150000"/>
            </a:lnSpc>
          </a:pPr>
          <a:r>
            <a:rPr lang="en-US" sz="1100" dirty="0">
              <a:latin typeface="Arial" panose="020B0604020202020204" pitchFamily="34" charset="0"/>
              <a:cs typeface="Arial" panose="020B0604020202020204" pitchFamily="34" charset="0"/>
            </a:rPr>
            <a:t>Leadership is the process of providing a group of people with direction towards a goal that is common among them all (</a:t>
          </a:r>
          <a:r>
            <a:rPr lang="en-US" sz="1100" dirty="0" err="1">
              <a:latin typeface="Arial" panose="020B0604020202020204" pitchFamily="34" charset="0"/>
              <a:cs typeface="Arial" panose="020B0604020202020204" pitchFamily="34" charset="0"/>
            </a:rPr>
            <a:t>Chima</a:t>
          </a:r>
          <a:r>
            <a:rPr lang="en-US" sz="1100" dirty="0">
              <a:latin typeface="Arial" panose="020B0604020202020204" pitchFamily="34" charset="0"/>
              <a:cs typeface="Arial" panose="020B0604020202020204" pitchFamily="34" charset="0"/>
            </a:rPr>
            <a:t> and Gutman, 2020).</a:t>
          </a:r>
        </a:p>
      </dgm:t>
    </dgm:pt>
    <dgm:pt modelId="{C6D778C6-8F03-4886-97D4-740C287EB47A}" type="parTrans" cxnId="{DEB2EBB7-126C-49C3-9954-9FDC4F28F77C}">
      <dgm:prSet/>
      <dgm:spPr/>
      <dgm:t>
        <a:bodyPr/>
        <a:lstStyle/>
        <a:p>
          <a:endParaRPr lang="en-US"/>
        </a:p>
      </dgm:t>
    </dgm:pt>
    <dgm:pt modelId="{A2A9263F-5CD1-467A-9340-C43FB7761866}" type="sibTrans" cxnId="{DEB2EBB7-126C-49C3-9954-9FDC4F28F77C}">
      <dgm:prSet/>
      <dgm:spPr/>
      <dgm:t>
        <a:bodyPr/>
        <a:lstStyle/>
        <a:p>
          <a:endParaRPr lang="en-US"/>
        </a:p>
      </dgm:t>
    </dgm:pt>
    <dgm:pt modelId="{885E38ED-37DE-430E-B809-234738CEBEB4}">
      <dgm:prSet custT="1"/>
      <dgm:spPr/>
      <dgm:t>
        <a:bodyPr/>
        <a:lstStyle/>
        <a:p>
          <a:pPr>
            <a:lnSpc>
              <a:spcPct val="150000"/>
            </a:lnSpc>
          </a:pPr>
          <a:r>
            <a:rPr lang="en-US" sz="1100" dirty="0">
              <a:latin typeface="Arial" panose="020B0604020202020204" pitchFamily="34" charset="0"/>
              <a:cs typeface="Arial" panose="020B0604020202020204" pitchFamily="34" charset="0"/>
            </a:rPr>
            <a:t>Leadership involves the creation of bonds among members of a group with the aim of galvanizing them around their common goal (</a:t>
          </a:r>
          <a:r>
            <a:rPr lang="en-US" sz="1100" dirty="0" err="1">
              <a:latin typeface="Arial" panose="020B0604020202020204" pitchFamily="34" charset="0"/>
              <a:cs typeface="Arial" panose="020B0604020202020204" pitchFamily="34" charset="0"/>
            </a:rPr>
            <a:t>Chima</a:t>
          </a:r>
          <a:r>
            <a:rPr lang="en-US" sz="1100" dirty="0">
              <a:latin typeface="Arial" panose="020B0604020202020204" pitchFamily="34" charset="0"/>
              <a:cs typeface="Arial" panose="020B0604020202020204" pitchFamily="34" charset="0"/>
            </a:rPr>
            <a:t> and Gutman, 2020).</a:t>
          </a:r>
        </a:p>
      </dgm:t>
    </dgm:pt>
    <dgm:pt modelId="{01D6F753-833D-48C4-8900-A1A9346C656E}" type="parTrans" cxnId="{26CA82C1-6EDF-4BC6-AD30-058B5C3FC0B2}">
      <dgm:prSet/>
      <dgm:spPr/>
      <dgm:t>
        <a:bodyPr/>
        <a:lstStyle/>
        <a:p>
          <a:endParaRPr lang="en-US"/>
        </a:p>
      </dgm:t>
    </dgm:pt>
    <dgm:pt modelId="{672AAB59-81C7-4767-95B9-33618F9D4F20}" type="sibTrans" cxnId="{26CA82C1-6EDF-4BC6-AD30-058B5C3FC0B2}">
      <dgm:prSet/>
      <dgm:spPr/>
      <dgm:t>
        <a:bodyPr/>
        <a:lstStyle/>
        <a:p>
          <a:endParaRPr lang="en-US"/>
        </a:p>
      </dgm:t>
    </dgm:pt>
    <dgm:pt modelId="{273DD630-E820-49B5-8A53-67E17B191E8B}">
      <dgm:prSet custT="1"/>
      <dgm:spPr/>
      <dgm:t>
        <a:bodyPr/>
        <a:lstStyle/>
        <a:p>
          <a:pPr>
            <a:lnSpc>
              <a:spcPct val="150000"/>
            </a:lnSpc>
          </a:pPr>
          <a:r>
            <a:rPr lang="en-US" sz="1100" dirty="0">
              <a:latin typeface="Arial" panose="020B0604020202020204" pitchFamily="34" charset="0"/>
              <a:cs typeface="Arial" panose="020B0604020202020204" pitchFamily="34" charset="0"/>
            </a:rPr>
            <a:t>For organizations, leadership is important as it provides structure to all the process that the organization needs to undertake to move towards its objectives (</a:t>
          </a:r>
          <a:r>
            <a:rPr lang="en-US" sz="1100" dirty="0" err="1">
              <a:latin typeface="Arial" panose="020B0604020202020204" pitchFamily="34" charset="0"/>
              <a:cs typeface="Arial" panose="020B0604020202020204" pitchFamily="34" charset="0"/>
            </a:rPr>
            <a:t>Underdal</a:t>
          </a:r>
          <a:r>
            <a:rPr lang="en-US" sz="1100" dirty="0">
              <a:latin typeface="Arial" panose="020B0604020202020204" pitchFamily="34" charset="0"/>
              <a:cs typeface="Arial" panose="020B0604020202020204" pitchFamily="34" charset="0"/>
            </a:rPr>
            <a:t>, 1994).</a:t>
          </a:r>
        </a:p>
      </dgm:t>
    </dgm:pt>
    <dgm:pt modelId="{27EF4222-86DD-4415-A00E-1E49173DA23C}" type="parTrans" cxnId="{D67467E0-3259-44A9-B5DB-05A48C95774B}">
      <dgm:prSet/>
      <dgm:spPr/>
      <dgm:t>
        <a:bodyPr/>
        <a:lstStyle/>
        <a:p>
          <a:endParaRPr lang="en-US"/>
        </a:p>
      </dgm:t>
    </dgm:pt>
    <dgm:pt modelId="{C9E48F0E-F75F-41E4-924D-2FA8AABD10A2}" type="sibTrans" cxnId="{D67467E0-3259-44A9-B5DB-05A48C95774B}">
      <dgm:prSet/>
      <dgm:spPr/>
      <dgm:t>
        <a:bodyPr/>
        <a:lstStyle/>
        <a:p>
          <a:endParaRPr lang="en-US"/>
        </a:p>
      </dgm:t>
    </dgm:pt>
    <dgm:pt modelId="{42AABC30-E6A3-43D7-82F2-27FBC93B6DCF}" type="pres">
      <dgm:prSet presAssocID="{BE2BECD1-44B8-4B62-984B-146144885B4F}" presName="root" presStyleCnt="0">
        <dgm:presLayoutVars>
          <dgm:dir/>
          <dgm:resizeHandles val="exact"/>
        </dgm:presLayoutVars>
      </dgm:prSet>
      <dgm:spPr/>
    </dgm:pt>
    <dgm:pt modelId="{A24A8972-6820-4C8B-BBF1-37116A9E468D}" type="pres">
      <dgm:prSet presAssocID="{F978B039-0D7C-4CAD-87B2-66ABFCD728F2}" presName="compNode" presStyleCnt="0"/>
      <dgm:spPr/>
    </dgm:pt>
    <dgm:pt modelId="{9E440C0A-3825-4F5B-9733-91CED21734DA}" type="pres">
      <dgm:prSet presAssocID="{F978B039-0D7C-4CAD-87B2-66ABFCD728F2}" presName="bgRect" presStyleLbl="bgShp" presStyleIdx="0" presStyleCnt="3"/>
      <dgm:spPr/>
    </dgm:pt>
    <dgm:pt modelId="{DC7D0836-9AD1-48EE-A705-90B32F36D87A}" type="pres">
      <dgm:prSet presAssocID="{F978B039-0D7C-4CAD-87B2-66ABFCD728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F503A2C6-23F3-4464-96B9-578977854534}" type="pres">
      <dgm:prSet presAssocID="{F978B039-0D7C-4CAD-87B2-66ABFCD728F2}" presName="spaceRect" presStyleCnt="0"/>
      <dgm:spPr/>
    </dgm:pt>
    <dgm:pt modelId="{7FC53C82-B5EC-469B-8485-CF4598A883E2}" type="pres">
      <dgm:prSet presAssocID="{F978B039-0D7C-4CAD-87B2-66ABFCD728F2}" presName="parTx" presStyleLbl="revTx" presStyleIdx="0" presStyleCnt="3">
        <dgm:presLayoutVars>
          <dgm:chMax val="0"/>
          <dgm:chPref val="0"/>
        </dgm:presLayoutVars>
      </dgm:prSet>
      <dgm:spPr/>
    </dgm:pt>
    <dgm:pt modelId="{824D5071-DA4F-4DDF-8925-55F7A3928562}" type="pres">
      <dgm:prSet presAssocID="{A2A9263F-5CD1-467A-9340-C43FB7761866}" presName="sibTrans" presStyleCnt="0"/>
      <dgm:spPr/>
    </dgm:pt>
    <dgm:pt modelId="{BC45C0AC-D3F5-4D6F-9EEC-2F5832C0B2B7}" type="pres">
      <dgm:prSet presAssocID="{885E38ED-37DE-430E-B809-234738CEBEB4}" presName="compNode" presStyleCnt="0"/>
      <dgm:spPr/>
    </dgm:pt>
    <dgm:pt modelId="{5B62B10D-661C-45F8-9A89-399A29E26193}" type="pres">
      <dgm:prSet presAssocID="{885E38ED-37DE-430E-B809-234738CEBEB4}" presName="bgRect" presStyleLbl="bgShp" presStyleIdx="1" presStyleCnt="3"/>
      <dgm:spPr/>
    </dgm:pt>
    <dgm:pt modelId="{9441CD36-80BD-4539-ACDD-F3A94407CC9C}" type="pres">
      <dgm:prSet presAssocID="{885E38ED-37DE-430E-B809-234738CEBE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ers"/>
        </a:ext>
      </dgm:extLst>
    </dgm:pt>
    <dgm:pt modelId="{CA340DD5-D6DF-4FA9-892A-E2EE4DF1566E}" type="pres">
      <dgm:prSet presAssocID="{885E38ED-37DE-430E-B809-234738CEBEB4}" presName="spaceRect" presStyleCnt="0"/>
      <dgm:spPr/>
    </dgm:pt>
    <dgm:pt modelId="{BC80F58E-5B04-430B-841D-601CD7B75CDE}" type="pres">
      <dgm:prSet presAssocID="{885E38ED-37DE-430E-B809-234738CEBEB4}" presName="parTx" presStyleLbl="revTx" presStyleIdx="1" presStyleCnt="3">
        <dgm:presLayoutVars>
          <dgm:chMax val="0"/>
          <dgm:chPref val="0"/>
        </dgm:presLayoutVars>
      </dgm:prSet>
      <dgm:spPr/>
    </dgm:pt>
    <dgm:pt modelId="{23865FDF-E7CD-4564-B3BB-784DE6C274EF}" type="pres">
      <dgm:prSet presAssocID="{672AAB59-81C7-4767-95B9-33618F9D4F20}" presName="sibTrans" presStyleCnt="0"/>
      <dgm:spPr/>
    </dgm:pt>
    <dgm:pt modelId="{C86F1BE2-14D5-4721-B9E0-F307DED26AC5}" type="pres">
      <dgm:prSet presAssocID="{273DD630-E820-49B5-8A53-67E17B191E8B}" presName="compNode" presStyleCnt="0"/>
      <dgm:spPr/>
    </dgm:pt>
    <dgm:pt modelId="{044CA260-CD6E-4C96-87EE-29A4D3ECD8B8}" type="pres">
      <dgm:prSet presAssocID="{273DD630-E820-49B5-8A53-67E17B191E8B}" presName="bgRect" presStyleLbl="bgShp" presStyleIdx="2" presStyleCnt="3"/>
      <dgm:spPr/>
    </dgm:pt>
    <dgm:pt modelId="{28DC294C-7D69-41EE-A51A-C4D70117902F}" type="pres">
      <dgm:prSet presAssocID="{273DD630-E820-49B5-8A53-67E17B191E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EFD8EBE6-2422-4F28-804E-00915C56DB77}" type="pres">
      <dgm:prSet presAssocID="{273DD630-E820-49B5-8A53-67E17B191E8B}" presName="spaceRect" presStyleCnt="0"/>
      <dgm:spPr/>
    </dgm:pt>
    <dgm:pt modelId="{E8E52194-58B0-4A4F-9186-6FC7544F8A8B}" type="pres">
      <dgm:prSet presAssocID="{273DD630-E820-49B5-8A53-67E17B191E8B}" presName="parTx" presStyleLbl="revTx" presStyleIdx="2" presStyleCnt="3">
        <dgm:presLayoutVars>
          <dgm:chMax val="0"/>
          <dgm:chPref val="0"/>
        </dgm:presLayoutVars>
      </dgm:prSet>
      <dgm:spPr/>
    </dgm:pt>
  </dgm:ptLst>
  <dgm:cxnLst>
    <dgm:cxn modelId="{B29C8A04-3E99-49DB-9F6D-41EEA25DB03C}" type="presOf" srcId="{885E38ED-37DE-430E-B809-234738CEBEB4}" destId="{BC80F58E-5B04-430B-841D-601CD7B75CDE}" srcOrd="0" destOrd="0" presId="urn:microsoft.com/office/officeart/2018/2/layout/IconVerticalSolidList"/>
    <dgm:cxn modelId="{53587F9A-A090-45B0-9D19-87B1391E6F39}" type="presOf" srcId="{BE2BECD1-44B8-4B62-984B-146144885B4F}" destId="{42AABC30-E6A3-43D7-82F2-27FBC93B6DCF}" srcOrd="0" destOrd="0" presId="urn:microsoft.com/office/officeart/2018/2/layout/IconVerticalSolidList"/>
    <dgm:cxn modelId="{311521AA-2EFE-4DD8-A497-9E050441BB37}" type="presOf" srcId="{273DD630-E820-49B5-8A53-67E17B191E8B}" destId="{E8E52194-58B0-4A4F-9186-6FC7544F8A8B}" srcOrd="0" destOrd="0" presId="urn:microsoft.com/office/officeart/2018/2/layout/IconVerticalSolidList"/>
    <dgm:cxn modelId="{DEB2EBB7-126C-49C3-9954-9FDC4F28F77C}" srcId="{BE2BECD1-44B8-4B62-984B-146144885B4F}" destId="{F978B039-0D7C-4CAD-87B2-66ABFCD728F2}" srcOrd="0" destOrd="0" parTransId="{C6D778C6-8F03-4886-97D4-740C287EB47A}" sibTransId="{A2A9263F-5CD1-467A-9340-C43FB7761866}"/>
    <dgm:cxn modelId="{FE3E03BC-3D79-40EB-8411-4DEC30681314}" type="presOf" srcId="{F978B039-0D7C-4CAD-87B2-66ABFCD728F2}" destId="{7FC53C82-B5EC-469B-8485-CF4598A883E2}" srcOrd="0" destOrd="0" presId="urn:microsoft.com/office/officeart/2018/2/layout/IconVerticalSolidList"/>
    <dgm:cxn modelId="{26CA82C1-6EDF-4BC6-AD30-058B5C3FC0B2}" srcId="{BE2BECD1-44B8-4B62-984B-146144885B4F}" destId="{885E38ED-37DE-430E-B809-234738CEBEB4}" srcOrd="1" destOrd="0" parTransId="{01D6F753-833D-48C4-8900-A1A9346C656E}" sibTransId="{672AAB59-81C7-4767-95B9-33618F9D4F20}"/>
    <dgm:cxn modelId="{D67467E0-3259-44A9-B5DB-05A48C95774B}" srcId="{BE2BECD1-44B8-4B62-984B-146144885B4F}" destId="{273DD630-E820-49B5-8A53-67E17B191E8B}" srcOrd="2" destOrd="0" parTransId="{27EF4222-86DD-4415-A00E-1E49173DA23C}" sibTransId="{C9E48F0E-F75F-41E4-924D-2FA8AABD10A2}"/>
    <dgm:cxn modelId="{9E76891A-AD08-40FB-B840-642E729DB8D6}" type="presParOf" srcId="{42AABC30-E6A3-43D7-82F2-27FBC93B6DCF}" destId="{A24A8972-6820-4C8B-BBF1-37116A9E468D}" srcOrd="0" destOrd="0" presId="urn:microsoft.com/office/officeart/2018/2/layout/IconVerticalSolidList"/>
    <dgm:cxn modelId="{D5CD0AD1-DDB1-4818-AD67-5E376EE83B3D}" type="presParOf" srcId="{A24A8972-6820-4C8B-BBF1-37116A9E468D}" destId="{9E440C0A-3825-4F5B-9733-91CED21734DA}" srcOrd="0" destOrd="0" presId="urn:microsoft.com/office/officeart/2018/2/layout/IconVerticalSolidList"/>
    <dgm:cxn modelId="{03A5BB1E-E6E6-4C2F-AF92-F9ABDDB3A0E0}" type="presParOf" srcId="{A24A8972-6820-4C8B-BBF1-37116A9E468D}" destId="{DC7D0836-9AD1-48EE-A705-90B32F36D87A}" srcOrd="1" destOrd="0" presId="urn:microsoft.com/office/officeart/2018/2/layout/IconVerticalSolidList"/>
    <dgm:cxn modelId="{FD2471FB-E1ED-416C-AFCE-631C06A937E6}" type="presParOf" srcId="{A24A8972-6820-4C8B-BBF1-37116A9E468D}" destId="{F503A2C6-23F3-4464-96B9-578977854534}" srcOrd="2" destOrd="0" presId="urn:microsoft.com/office/officeart/2018/2/layout/IconVerticalSolidList"/>
    <dgm:cxn modelId="{78A01050-B87C-41AD-8BC5-F2D20ADA83FD}" type="presParOf" srcId="{A24A8972-6820-4C8B-BBF1-37116A9E468D}" destId="{7FC53C82-B5EC-469B-8485-CF4598A883E2}" srcOrd="3" destOrd="0" presId="urn:microsoft.com/office/officeart/2018/2/layout/IconVerticalSolidList"/>
    <dgm:cxn modelId="{C066EEBC-ED6F-48D6-93E4-6F683AFDD0EB}" type="presParOf" srcId="{42AABC30-E6A3-43D7-82F2-27FBC93B6DCF}" destId="{824D5071-DA4F-4DDF-8925-55F7A3928562}" srcOrd="1" destOrd="0" presId="urn:microsoft.com/office/officeart/2018/2/layout/IconVerticalSolidList"/>
    <dgm:cxn modelId="{09C6A169-ECEB-4295-8918-7862D00072C8}" type="presParOf" srcId="{42AABC30-E6A3-43D7-82F2-27FBC93B6DCF}" destId="{BC45C0AC-D3F5-4D6F-9EEC-2F5832C0B2B7}" srcOrd="2" destOrd="0" presId="urn:microsoft.com/office/officeart/2018/2/layout/IconVerticalSolidList"/>
    <dgm:cxn modelId="{47B68AAD-DBE0-4148-A644-D78FA40AC5E8}" type="presParOf" srcId="{BC45C0AC-D3F5-4D6F-9EEC-2F5832C0B2B7}" destId="{5B62B10D-661C-45F8-9A89-399A29E26193}" srcOrd="0" destOrd="0" presId="urn:microsoft.com/office/officeart/2018/2/layout/IconVerticalSolidList"/>
    <dgm:cxn modelId="{F31ADB4B-4DCE-4A47-B0BD-F639A8EF08D8}" type="presParOf" srcId="{BC45C0AC-D3F5-4D6F-9EEC-2F5832C0B2B7}" destId="{9441CD36-80BD-4539-ACDD-F3A94407CC9C}" srcOrd="1" destOrd="0" presId="urn:microsoft.com/office/officeart/2018/2/layout/IconVerticalSolidList"/>
    <dgm:cxn modelId="{9374E38D-912F-41CC-B925-D03AE7EC5A70}" type="presParOf" srcId="{BC45C0AC-D3F5-4D6F-9EEC-2F5832C0B2B7}" destId="{CA340DD5-D6DF-4FA9-892A-E2EE4DF1566E}" srcOrd="2" destOrd="0" presId="urn:microsoft.com/office/officeart/2018/2/layout/IconVerticalSolidList"/>
    <dgm:cxn modelId="{4E9020C8-8038-49F6-BB2A-CC0DB7DC93EE}" type="presParOf" srcId="{BC45C0AC-D3F5-4D6F-9EEC-2F5832C0B2B7}" destId="{BC80F58E-5B04-430B-841D-601CD7B75CDE}" srcOrd="3" destOrd="0" presId="urn:microsoft.com/office/officeart/2018/2/layout/IconVerticalSolidList"/>
    <dgm:cxn modelId="{9D19C36E-D106-42F1-B9A0-79BA036B1080}" type="presParOf" srcId="{42AABC30-E6A3-43D7-82F2-27FBC93B6DCF}" destId="{23865FDF-E7CD-4564-B3BB-784DE6C274EF}" srcOrd="3" destOrd="0" presId="urn:microsoft.com/office/officeart/2018/2/layout/IconVerticalSolidList"/>
    <dgm:cxn modelId="{60B0E51E-035C-40F3-82AA-02D88102BACB}" type="presParOf" srcId="{42AABC30-E6A3-43D7-82F2-27FBC93B6DCF}" destId="{C86F1BE2-14D5-4721-B9E0-F307DED26AC5}" srcOrd="4" destOrd="0" presId="urn:microsoft.com/office/officeart/2018/2/layout/IconVerticalSolidList"/>
    <dgm:cxn modelId="{2119A343-8802-4C39-9ED6-4DB25C3AB693}" type="presParOf" srcId="{C86F1BE2-14D5-4721-B9E0-F307DED26AC5}" destId="{044CA260-CD6E-4C96-87EE-29A4D3ECD8B8}" srcOrd="0" destOrd="0" presId="urn:microsoft.com/office/officeart/2018/2/layout/IconVerticalSolidList"/>
    <dgm:cxn modelId="{9CD31EA9-EF40-4181-B35D-F34DCEDFD330}" type="presParOf" srcId="{C86F1BE2-14D5-4721-B9E0-F307DED26AC5}" destId="{28DC294C-7D69-41EE-A51A-C4D70117902F}" srcOrd="1" destOrd="0" presId="urn:microsoft.com/office/officeart/2018/2/layout/IconVerticalSolidList"/>
    <dgm:cxn modelId="{5C1C9084-1339-429D-A04B-A478CE57BFA4}" type="presParOf" srcId="{C86F1BE2-14D5-4721-B9E0-F307DED26AC5}" destId="{EFD8EBE6-2422-4F28-804E-00915C56DB77}" srcOrd="2" destOrd="0" presId="urn:microsoft.com/office/officeart/2018/2/layout/IconVerticalSolidList"/>
    <dgm:cxn modelId="{41FD8A4B-D946-4E80-853C-EC0121B7B6DE}" type="presParOf" srcId="{C86F1BE2-14D5-4721-B9E0-F307DED26AC5}" destId="{E8E52194-58B0-4A4F-9186-6FC7544F8A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40C0A-3825-4F5B-9733-91CED21734DA}">
      <dsp:nvSpPr>
        <dsp:cNvPr id="0" name=""/>
        <dsp:cNvSpPr/>
      </dsp:nvSpPr>
      <dsp:spPr>
        <a:xfrm>
          <a:off x="0" y="524"/>
          <a:ext cx="4895215" cy="12264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7D0836-9AD1-48EE-A705-90B32F36D87A}">
      <dsp:nvSpPr>
        <dsp:cNvPr id="0" name=""/>
        <dsp:cNvSpPr/>
      </dsp:nvSpPr>
      <dsp:spPr>
        <a:xfrm>
          <a:off x="371008" y="276480"/>
          <a:ext cx="674560" cy="674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53C82-B5EC-469B-8485-CF4598A883E2}">
      <dsp:nvSpPr>
        <dsp:cNvPr id="0" name=""/>
        <dsp:cNvSpPr/>
      </dsp:nvSpPr>
      <dsp:spPr>
        <a:xfrm>
          <a:off x="1416576" y="524"/>
          <a:ext cx="3478638" cy="1226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02" tIns="129802" rIns="129802" bIns="129802"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Leadership is the process of providing a group of people with direction towards a goal that is common among them all (</a:t>
          </a:r>
          <a:r>
            <a:rPr lang="en-US" sz="1100" kern="1200" dirty="0" err="1">
              <a:latin typeface="Arial" panose="020B0604020202020204" pitchFamily="34" charset="0"/>
              <a:cs typeface="Arial" panose="020B0604020202020204" pitchFamily="34" charset="0"/>
            </a:rPr>
            <a:t>Chima</a:t>
          </a:r>
          <a:r>
            <a:rPr lang="en-US" sz="1100" kern="1200" dirty="0">
              <a:latin typeface="Arial" panose="020B0604020202020204" pitchFamily="34" charset="0"/>
              <a:cs typeface="Arial" panose="020B0604020202020204" pitchFamily="34" charset="0"/>
            </a:rPr>
            <a:t> and Gutman, 2020).</a:t>
          </a:r>
        </a:p>
      </dsp:txBody>
      <dsp:txXfrm>
        <a:off x="1416576" y="524"/>
        <a:ext cx="3478638" cy="1226472"/>
      </dsp:txXfrm>
    </dsp:sp>
    <dsp:sp modelId="{5B62B10D-661C-45F8-9A89-399A29E26193}">
      <dsp:nvSpPr>
        <dsp:cNvPr id="0" name=""/>
        <dsp:cNvSpPr/>
      </dsp:nvSpPr>
      <dsp:spPr>
        <a:xfrm>
          <a:off x="0" y="1533615"/>
          <a:ext cx="4895215" cy="12264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1CD36-80BD-4539-ACDD-F3A94407CC9C}">
      <dsp:nvSpPr>
        <dsp:cNvPr id="0" name=""/>
        <dsp:cNvSpPr/>
      </dsp:nvSpPr>
      <dsp:spPr>
        <a:xfrm>
          <a:off x="371008" y="1809571"/>
          <a:ext cx="674560" cy="674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80F58E-5B04-430B-841D-601CD7B75CDE}">
      <dsp:nvSpPr>
        <dsp:cNvPr id="0" name=""/>
        <dsp:cNvSpPr/>
      </dsp:nvSpPr>
      <dsp:spPr>
        <a:xfrm>
          <a:off x="1416576" y="1533615"/>
          <a:ext cx="3478638" cy="1226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02" tIns="129802" rIns="129802" bIns="129802"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Leadership involves the creation of bonds among members of a group with the aim of galvanizing them around their common goal (</a:t>
          </a:r>
          <a:r>
            <a:rPr lang="en-US" sz="1100" kern="1200" dirty="0" err="1">
              <a:latin typeface="Arial" panose="020B0604020202020204" pitchFamily="34" charset="0"/>
              <a:cs typeface="Arial" panose="020B0604020202020204" pitchFamily="34" charset="0"/>
            </a:rPr>
            <a:t>Chima</a:t>
          </a:r>
          <a:r>
            <a:rPr lang="en-US" sz="1100" kern="1200" dirty="0">
              <a:latin typeface="Arial" panose="020B0604020202020204" pitchFamily="34" charset="0"/>
              <a:cs typeface="Arial" panose="020B0604020202020204" pitchFamily="34" charset="0"/>
            </a:rPr>
            <a:t> and Gutman, 2020).</a:t>
          </a:r>
        </a:p>
      </dsp:txBody>
      <dsp:txXfrm>
        <a:off x="1416576" y="1533615"/>
        <a:ext cx="3478638" cy="1226472"/>
      </dsp:txXfrm>
    </dsp:sp>
    <dsp:sp modelId="{044CA260-CD6E-4C96-87EE-29A4D3ECD8B8}">
      <dsp:nvSpPr>
        <dsp:cNvPr id="0" name=""/>
        <dsp:cNvSpPr/>
      </dsp:nvSpPr>
      <dsp:spPr>
        <a:xfrm>
          <a:off x="0" y="3066706"/>
          <a:ext cx="4895215" cy="12264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DC294C-7D69-41EE-A51A-C4D70117902F}">
      <dsp:nvSpPr>
        <dsp:cNvPr id="0" name=""/>
        <dsp:cNvSpPr/>
      </dsp:nvSpPr>
      <dsp:spPr>
        <a:xfrm>
          <a:off x="371008" y="3342662"/>
          <a:ext cx="674560" cy="674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E52194-58B0-4A4F-9186-6FC7544F8A8B}">
      <dsp:nvSpPr>
        <dsp:cNvPr id="0" name=""/>
        <dsp:cNvSpPr/>
      </dsp:nvSpPr>
      <dsp:spPr>
        <a:xfrm>
          <a:off x="1416576" y="3066706"/>
          <a:ext cx="3478638" cy="1226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02" tIns="129802" rIns="129802" bIns="129802" numCol="1" spcCol="1270" anchor="ctr" anchorCtr="0">
          <a:noAutofit/>
        </a:bodyPr>
        <a:lstStyle/>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For organizations, leadership is important as it provides structure to all the process that the organization needs to undertake to move towards its objectives (</a:t>
          </a:r>
          <a:r>
            <a:rPr lang="en-US" sz="1100" kern="1200" dirty="0" err="1">
              <a:latin typeface="Arial" panose="020B0604020202020204" pitchFamily="34" charset="0"/>
              <a:cs typeface="Arial" panose="020B0604020202020204" pitchFamily="34" charset="0"/>
            </a:rPr>
            <a:t>Underdal</a:t>
          </a:r>
          <a:r>
            <a:rPr lang="en-US" sz="1100" kern="1200" dirty="0">
              <a:latin typeface="Arial" panose="020B0604020202020204" pitchFamily="34" charset="0"/>
              <a:cs typeface="Arial" panose="020B0604020202020204" pitchFamily="34" charset="0"/>
            </a:rPr>
            <a:t>, 1994).</a:t>
          </a:r>
        </a:p>
      </dsp:txBody>
      <dsp:txXfrm>
        <a:off x="1416576" y="3066706"/>
        <a:ext cx="3478638" cy="12264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32F428A0-A81E-4280-837A-E534BA45ADE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3F0767-042D-465B-83AB-9AB375452782}"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3F0767-042D-465B-83AB-9AB375452782}" type="datetimeFigureOut">
              <a:rPr lang="en-US" smtClean="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3F0767-042D-465B-83AB-9AB375452782}" type="datetimeFigureOut">
              <a:rPr lang="en-US" smtClean="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F0767-042D-465B-83AB-9AB375452782}" type="datetimeFigureOut">
              <a:rPr lang="en-US" smtClean="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3F0767-042D-465B-83AB-9AB375452782}"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3F0767-042D-465B-83AB-9AB375452782}"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3F0767-042D-465B-83AB-9AB375452782}"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3F0767-042D-465B-83AB-9AB375452782}"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F428A0-A81E-4280-837A-E534BA45ADE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3F0767-042D-465B-83AB-9AB375452782}" type="datetimeFigureOut">
              <a:rPr lang="en-US" smtClean="0"/>
              <a:t>2/19/2023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2F428A0-A81E-4280-837A-E534BA45ADE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panose="020B0604020202020204"/>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9">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C45A7B3-4443-B25D-99DF-09E7450C2403}"/>
              </a:ext>
            </a:extLst>
          </p:cNvPr>
          <p:cNvPicPr>
            <a:picLocks noChangeAspect="1"/>
          </p:cNvPicPr>
          <p:nvPr/>
        </p:nvPicPr>
        <p:blipFill rotWithShape="1">
          <a:blip r:embed="rId2">
            <a:alphaModFix/>
          </a:blip>
          <a:srcRect l="6444" r="35900"/>
          <a:stretch/>
        </p:blipFill>
        <p:spPr>
          <a:xfrm>
            <a:off x="4283902" y="10"/>
            <a:ext cx="7908098" cy="6857992"/>
          </a:xfrm>
          <a:prstGeom prst="rect">
            <a:avLst/>
          </a:prstGeom>
        </p:spPr>
      </p:pic>
      <p:sp>
        <p:nvSpPr>
          <p:cNvPr id="32" name="Rectangle 21">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8663" y="1115219"/>
            <a:ext cx="5505449" cy="2387600"/>
          </a:xfrm>
        </p:spPr>
        <p:txBody>
          <a:bodyPr>
            <a:normAutofit/>
          </a:bodyPr>
          <a:lstStyle/>
          <a:p>
            <a:pPr algn="l"/>
            <a:r>
              <a:rPr lang="en-US" sz="5000" b="1">
                <a:solidFill>
                  <a:schemeClr val="bg1"/>
                </a:solidFill>
                <a:latin typeface="Arial" panose="020B0604020202020204" pitchFamily="34" charset="0"/>
                <a:cs typeface="Arial" panose="020B0604020202020204" pitchFamily="34" charset="0"/>
              </a:rPr>
              <a:t>LEADERSHIP STYLES: DEMOCRACY   </a:t>
            </a:r>
          </a:p>
        </p:txBody>
      </p:sp>
      <p:sp>
        <p:nvSpPr>
          <p:cNvPr id="3" name="Subtitle 2"/>
          <p:cNvSpPr>
            <a:spLocks noGrp="1"/>
          </p:cNvSpPr>
          <p:nvPr>
            <p:ph type="subTitle" idx="1"/>
          </p:nvPr>
        </p:nvSpPr>
        <p:spPr>
          <a:xfrm>
            <a:off x="728663" y="3902075"/>
            <a:ext cx="5505449" cy="1655762"/>
          </a:xfrm>
        </p:spPr>
        <p:txBody>
          <a:bodyPr>
            <a:normAutofit/>
          </a:bodyPr>
          <a:lstStyle/>
          <a:p>
            <a:pPr algn="l">
              <a:lnSpc>
                <a:spcPct val="90000"/>
              </a:lnSpc>
            </a:pPr>
            <a:r>
              <a:rPr lang="en-US" sz="1400" b="1">
                <a:solidFill>
                  <a:schemeClr val="bg1"/>
                </a:solidFill>
                <a:latin typeface="Arial" panose="020B0604020202020204" pitchFamily="34" charset="0"/>
                <a:cs typeface="Arial" panose="020B0604020202020204" pitchFamily="34" charset="0"/>
              </a:rPr>
              <a:t>S</a:t>
            </a:r>
            <a:r>
              <a:rPr lang="ro-RO" sz="1400" b="1">
                <a:solidFill>
                  <a:schemeClr val="bg1"/>
                </a:solidFill>
                <a:latin typeface="Arial" panose="020B0604020202020204" pitchFamily="34" charset="0"/>
                <a:cs typeface="Arial" panose="020B0604020202020204" pitchFamily="34" charset="0"/>
              </a:rPr>
              <a:t>tudent name: Alexandru George Poiana </a:t>
            </a:r>
          </a:p>
          <a:p>
            <a:pPr algn="l">
              <a:lnSpc>
                <a:spcPct val="90000"/>
              </a:lnSpc>
            </a:pPr>
            <a:r>
              <a:rPr lang="ro-RO" sz="1400" b="1">
                <a:solidFill>
                  <a:schemeClr val="bg1"/>
                </a:solidFill>
                <a:latin typeface="Arial" panose="020B0604020202020204" pitchFamily="34" charset="0"/>
                <a:cs typeface="Arial" panose="020B0604020202020204" pitchFamily="34" charset="0"/>
              </a:rPr>
              <a:t>Sudent number: 2009955</a:t>
            </a:r>
          </a:p>
          <a:p>
            <a:pPr algn="l">
              <a:lnSpc>
                <a:spcPct val="90000"/>
              </a:lnSpc>
            </a:pPr>
            <a:r>
              <a:rPr lang="ro-RO" sz="1400" b="1">
                <a:solidFill>
                  <a:schemeClr val="bg1"/>
                </a:solidFill>
                <a:latin typeface="Arial" panose="020B0604020202020204" pitchFamily="34" charset="0"/>
                <a:cs typeface="Arial" panose="020B0604020202020204" pitchFamily="34" charset="0"/>
              </a:rPr>
              <a:t>Module name: Emergent Leadership Skills for the Workplace</a:t>
            </a:r>
          </a:p>
          <a:p>
            <a:pPr algn="l">
              <a:lnSpc>
                <a:spcPct val="90000"/>
              </a:lnSpc>
            </a:pPr>
            <a:r>
              <a:rPr lang="ro-RO" sz="1400" b="1">
                <a:solidFill>
                  <a:schemeClr val="bg1"/>
                </a:solidFill>
                <a:latin typeface="Arial" panose="020B0604020202020204" pitchFamily="34" charset="0"/>
                <a:cs typeface="Arial" panose="020B0604020202020204" pitchFamily="34" charset="0"/>
              </a:rPr>
              <a:t>Module code:</a:t>
            </a:r>
            <a:r>
              <a:rPr lang="en-US" sz="1400" b="1">
                <a:solidFill>
                  <a:schemeClr val="bg1"/>
                </a:solidFill>
                <a:latin typeface="Arial" panose="020B0604020202020204" pitchFamily="34" charset="0"/>
                <a:cs typeface="Arial" panose="020B0604020202020204" pitchFamily="34" charset="0"/>
              </a:rPr>
              <a:t> </a:t>
            </a:r>
            <a:r>
              <a:rPr lang="ro-RO" sz="1400" b="1">
                <a:solidFill>
                  <a:schemeClr val="bg1"/>
                </a:solidFill>
                <a:latin typeface="Arial" panose="020B0604020202020204" pitchFamily="34" charset="0"/>
                <a:cs typeface="Arial" panose="020B0604020202020204" pitchFamily="34" charset="0"/>
              </a:rPr>
              <a:t>BMSW6101</a:t>
            </a:r>
            <a:endParaRPr lang="en-US" sz="1400" b="1">
              <a:solidFill>
                <a:schemeClr val="bg1"/>
              </a:solidFill>
              <a:latin typeface="Arial" panose="020B0604020202020204" pitchFamily="34" charset="0"/>
              <a:cs typeface="Arial" panose="020B0604020202020204" pitchFamily="34" charset="0"/>
            </a:endParaRPr>
          </a:p>
          <a:p>
            <a:pPr algn="l">
              <a:lnSpc>
                <a:spcPct val="90000"/>
              </a:lnSpc>
            </a:pPr>
            <a:r>
              <a:rPr lang="ro-RO" sz="1400" b="1">
                <a:solidFill>
                  <a:schemeClr val="bg1"/>
                </a:solidFill>
                <a:latin typeface="Arial" panose="020B0604020202020204" pitchFamily="34" charset="0"/>
                <a:cs typeface="Arial" panose="020B0604020202020204" pitchFamily="34" charset="0"/>
              </a:rPr>
              <a:t>Lecturer: Rebecca Stewart</a:t>
            </a:r>
            <a:endParaRPr lang="en-US" sz="1400" b="1">
              <a:solidFill>
                <a:schemeClr val="bg1"/>
              </a:solidFill>
              <a:latin typeface="Arial" panose="020B0604020202020204" pitchFamily="34" charset="0"/>
              <a:cs typeface="Arial" panose="020B0604020202020204" pitchFamily="34" charset="0"/>
            </a:endParaRPr>
          </a:p>
        </p:txBody>
      </p:sp>
      <p:cxnSp>
        <p:nvCxnSpPr>
          <p:cNvPr id="33" name="Straight Connector 23">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3995" y="255104"/>
            <a:ext cx="10018713" cy="811696"/>
          </a:xfrm>
        </p:spPr>
        <p:txBody>
          <a:bodyPr>
            <a:normAutofit/>
          </a:bodyPr>
          <a:lstStyle/>
          <a:p>
            <a:pPr algn="ctr"/>
            <a:r>
              <a:rPr lang="en-US" sz="3600" b="1" dirty="0">
                <a:latin typeface="Arial" panose="020B0604020202020204" pitchFamily="34" charset="0"/>
                <a:cs typeface="Arial" panose="020B0604020202020204" pitchFamily="34" charset="0"/>
              </a:rPr>
              <a:t>Definition and Importance of leadership</a:t>
            </a:r>
          </a:p>
        </p:txBody>
      </p:sp>
      <p:graphicFrame>
        <p:nvGraphicFramePr>
          <p:cNvPr id="6" name="Content Placeholder 2">
            <a:extLst>
              <a:ext uri="{FF2B5EF4-FFF2-40B4-BE49-F238E27FC236}">
                <a16:creationId xmlns:a16="http://schemas.microsoft.com/office/drawing/2014/main" id="{37ED0C41-325A-6D3C-D1B8-D48C73ADDD69}"/>
              </a:ext>
            </a:extLst>
          </p:cNvPr>
          <p:cNvGraphicFramePr>
            <a:graphicFrameLocks noGrp="1"/>
          </p:cNvGraphicFramePr>
          <p:nvPr>
            <p:ph sz="half" idx="1"/>
            <p:extLst>
              <p:ext uri="{D42A27DB-BD31-4B8C-83A1-F6EECF244321}">
                <p14:modId xmlns:p14="http://schemas.microsoft.com/office/powerpoint/2010/main" val="1915868909"/>
              </p:ext>
            </p:extLst>
          </p:nvPr>
        </p:nvGraphicFramePr>
        <p:xfrm>
          <a:off x="1483995" y="1497497"/>
          <a:ext cx="4895215" cy="42937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Content Placeholder 3" descr="download"/>
          <p:cNvPicPr>
            <a:picLocks noGrp="1" noChangeAspect="1"/>
          </p:cNvPicPr>
          <p:nvPr>
            <p:ph sz="half" idx="2"/>
          </p:nvPr>
        </p:nvPicPr>
        <p:blipFill>
          <a:blip r:embed="rId7"/>
          <a:stretch>
            <a:fillRect/>
          </a:stretch>
        </p:blipFill>
        <p:spPr>
          <a:xfrm>
            <a:off x="6379210" y="2438400"/>
            <a:ext cx="5358765" cy="33528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US" sz="3200" b="1" dirty="0">
                <a:solidFill>
                  <a:srgbClr val="FFFFFF"/>
                </a:solidFill>
                <a:latin typeface="Arial" panose="020B0604020202020204" pitchFamily="34" charset="0"/>
                <a:cs typeface="Arial" panose="020B0604020202020204" pitchFamily="34" charset="0"/>
              </a:rPr>
              <a:t>Leadership Styles </a:t>
            </a:r>
          </a:p>
        </p:txBody>
      </p:sp>
      <p:sp>
        <p:nvSpPr>
          <p:cNvPr id="3" name="Content Placeholder 2"/>
          <p:cNvSpPr>
            <a:spLocks noGrp="1"/>
          </p:cNvSpPr>
          <p:nvPr>
            <p:ph idx="1"/>
          </p:nvPr>
        </p:nvSpPr>
        <p:spPr>
          <a:xfrm>
            <a:off x="1367624" y="2490436"/>
            <a:ext cx="9708995" cy="3567173"/>
          </a:xfrm>
        </p:spPr>
        <p:txBody>
          <a:bodyPr anchor="ctr">
            <a:normAutofit/>
          </a:bodyPr>
          <a:lstStyle/>
          <a:p>
            <a:pPr>
              <a:lnSpc>
                <a:spcPct val="150000"/>
              </a:lnSpc>
            </a:pPr>
            <a:r>
              <a:rPr lang="en-US" sz="1100" dirty="0">
                <a:latin typeface="Arial" panose="020B0604020202020204" pitchFamily="34" charset="0"/>
                <a:cs typeface="Arial" panose="020B0604020202020204" pitchFamily="34" charset="0"/>
              </a:rPr>
              <a:t>A leadership style is the way in which a leader helps the group they lead achieve their collective goals (</a:t>
            </a:r>
            <a:r>
              <a:rPr lang="en-US" sz="1100" dirty="0" err="1">
                <a:latin typeface="Arial" panose="020B0604020202020204" pitchFamily="34" charset="0"/>
                <a:cs typeface="Arial" panose="020B0604020202020204" pitchFamily="34" charset="0"/>
              </a:rPr>
              <a:t>Nanjundeswaraswamy</a:t>
            </a:r>
            <a:r>
              <a:rPr lang="en-US" sz="1100" dirty="0">
                <a:latin typeface="Arial" panose="020B0604020202020204" pitchFamily="34" charset="0"/>
                <a:cs typeface="Arial" panose="020B0604020202020204" pitchFamily="34" charset="0"/>
              </a:rPr>
              <a:t> and Swamy, 2014).</a:t>
            </a:r>
          </a:p>
          <a:p>
            <a:pPr>
              <a:lnSpc>
                <a:spcPct val="150000"/>
              </a:lnSpc>
            </a:pPr>
            <a:r>
              <a:rPr lang="en-US" sz="1100" dirty="0">
                <a:latin typeface="Arial" panose="020B0604020202020204" pitchFamily="34" charset="0"/>
                <a:cs typeface="Arial" panose="020B0604020202020204" pitchFamily="34" charset="0"/>
              </a:rPr>
              <a:t>The leadership style that a leader chooses is informed by the approach to leadership that they deem to be effective in getting the people they lead to follow them.</a:t>
            </a:r>
          </a:p>
          <a:p>
            <a:pPr>
              <a:lnSpc>
                <a:spcPct val="150000"/>
              </a:lnSpc>
            </a:pPr>
            <a:r>
              <a:rPr lang="en-US" sz="1100" dirty="0">
                <a:latin typeface="Arial" panose="020B0604020202020204" pitchFamily="34" charset="0"/>
                <a:cs typeface="Arial" panose="020B0604020202020204" pitchFamily="34" charset="0"/>
              </a:rPr>
              <a:t>The main styles of leadership that exist presently include democracy, laisse-faire, dictatorship, autocratic, transformational, and transactional leadership.</a:t>
            </a:r>
          </a:p>
          <a:p>
            <a:pPr>
              <a:lnSpc>
                <a:spcPct val="150000"/>
              </a:lnSpc>
            </a:pPr>
            <a:r>
              <a:rPr lang="en-US" sz="1100" dirty="0">
                <a:latin typeface="Arial" panose="020B0604020202020204" pitchFamily="34" charset="0"/>
                <a:cs typeface="Arial" panose="020B0604020202020204" pitchFamily="34" charset="0"/>
              </a:rPr>
              <a:t>Of the above-named styles, democratic leadership is the one that aligns with my own leadership style. This presentation discusses democracy as a leadership style and provides the advantages and disadvantages (</a:t>
            </a:r>
            <a:r>
              <a:rPr lang="en-US" sz="1100" dirty="0" err="1">
                <a:latin typeface="Arial" panose="020B0604020202020204" pitchFamily="34" charset="0"/>
                <a:cs typeface="Arial" panose="020B0604020202020204" pitchFamily="34" charset="0"/>
              </a:rPr>
              <a:t>Nanjundeswaraswamy</a:t>
            </a:r>
            <a:r>
              <a:rPr lang="en-US" sz="1100" dirty="0">
                <a:latin typeface="Arial" panose="020B0604020202020204" pitchFamily="34" charset="0"/>
                <a:cs typeface="Arial" panose="020B0604020202020204" pitchFamily="34" charset="0"/>
              </a:rPr>
              <a:t> and Swamy, 2014).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732183"/>
          </a:xfrm>
        </p:spPr>
        <p:txBody>
          <a:bodyPr>
            <a:normAutofit/>
          </a:bodyPr>
          <a:lstStyle/>
          <a:p>
            <a:pPr algn="ctr"/>
            <a:r>
              <a:rPr lang="en-US" sz="3600" b="1" dirty="0">
                <a:latin typeface="Arial" panose="020B0604020202020204" pitchFamily="34" charset="0"/>
                <a:cs typeface="Arial" panose="020B0604020202020204" pitchFamily="34" charset="0"/>
              </a:rPr>
              <a:t>My Leadership Style</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484312" y="2667000"/>
            <a:ext cx="4895055" cy="2461592"/>
          </a:xfrm>
        </p:spPr>
        <p:txBody>
          <a:bodyPr>
            <a:noAutofit/>
          </a:bodyPr>
          <a:lstStyle/>
          <a:p>
            <a:pPr marL="0" indent="0">
              <a:lnSpc>
                <a:spcPct val="150000"/>
              </a:lnSpc>
              <a:buNone/>
            </a:pPr>
            <a:r>
              <a:rPr lang="en-US" sz="1100" dirty="0">
                <a:latin typeface="Arial" panose="020B0604020202020204" pitchFamily="34" charset="0"/>
                <a:cs typeface="Arial" panose="020B0604020202020204" pitchFamily="34" charset="0"/>
              </a:rPr>
              <a:t>Whenever I have been in a position of leadership, I have consistently practiced a particular type of leadership that has the following traits:</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buFont typeface="Wingdings" panose="05000000000000000000" charset="0"/>
              <a:buChar char="Ø"/>
            </a:pPr>
            <a:r>
              <a:rPr lang="en-US" sz="1100" dirty="0">
                <a:latin typeface="Arial" panose="020B0604020202020204" pitchFamily="34" charset="0"/>
                <a:cs typeface="Arial" panose="020B0604020202020204" pitchFamily="34" charset="0"/>
              </a:rPr>
              <a:t>All my leadership exercises, I have consulted with the people I lead on what would be the best course of action for the group. I have done this because I have always felt the need to get their input and bring them with me in the leadership process.  </a:t>
            </a:r>
          </a:p>
          <a:p>
            <a:pPr>
              <a:lnSpc>
                <a:spcPct val="150000"/>
              </a:lnSpc>
              <a:buFont typeface="Wingdings" panose="05000000000000000000" charset="0"/>
              <a:buChar char="Ø"/>
            </a:pPr>
            <a:r>
              <a:rPr lang="en-US" sz="1100" dirty="0">
                <a:latin typeface="Arial" panose="020B0604020202020204" pitchFamily="34" charset="0"/>
                <a:cs typeface="Arial" panose="020B0604020202020204" pitchFamily="34" charset="0"/>
              </a:rPr>
              <a:t>My style of leadership also involves transparency where I ensure that every decision I do is done in the open. I achieve this by explaining the reasoning behaind the decision and the details that have gone into executing the decision. I value transparency because it makes my leadership open to acocuntability.</a:t>
            </a:r>
          </a:p>
          <a:p>
            <a:pPr>
              <a:lnSpc>
                <a:spcPct val="150000"/>
              </a:lnSpc>
              <a:buFont typeface="Wingdings" panose="05000000000000000000" charset="0"/>
              <a:buChar char="Ø"/>
            </a:pPr>
            <a:r>
              <a:rPr lang="en-US" sz="1100" dirty="0">
                <a:latin typeface="Arial" panose="020B0604020202020204" pitchFamily="34" charset="0"/>
                <a:cs typeface="Arial" panose="020B0604020202020204" pitchFamily="34" charset="0"/>
              </a:rPr>
              <a:t>My leadership style also involves treating every contribution I receive as equal. Equality of opinions and the people giving the opinions is important to me because it makes everyone feel valued hence filling them with confidence and attachment to the group.</a:t>
            </a:r>
          </a:p>
        </p:txBody>
      </p:sp>
      <p:pic>
        <p:nvPicPr>
          <p:cNvPr id="4" name="Content Placeholder 3" descr="170951"/>
          <p:cNvPicPr>
            <a:picLocks noGrp="1" noChangeAspect="1"/>
          </p:cNvPicPr>
          <p:nvPr>
            <p:ph sz="half" idx="2"/>
          </p:nvPr>
        </p:nvPicPr>
        <p:blipFill>
          <a:blip r:embed="rId2"/>
          <a:stretch>
            <a:fillRect/>
          </a:stretch>
        </p:blipFill>
        <p:spPr>
          <a:xfrm>
            <a:off x="7266305" y="2438400"/>
            <a:ext cx="3504565" cy="378142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latin typeface="Arial" panose="020B0604020202020204" pitchFamily="34" charset="0"/>
                <a:cs typeface="Arial" panose="020B0604020202020204" pitchFamily="34" charset="0"/>
              </a:rPr>
              <a:t>The mainstream leadership style that matches my style</a:t>
            </a:r>
          </a:p>
        </p:txBody>
      </p:sp>
      <p:sp>
        <p:nvSpPr>
          <p:cNvPr id="3" name="Content Placeholder 2"/>
          <p:cNvSpPr>
            <a:spLocks noGrp="1"/>
          </p:cNvSpPr>
          <p:nvPr>
            <p:ph idx="1"/>
          </p:nvPr>
        </p:nvSpPr>
        <p:spPr>
          <a:xfrm>
            <a:off x="1484310" y="2667000"/>
            <a:ext cx="10018713" cy="1752600"/>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Based on the qualities of my leadership as listed in the previous slide, I qualify as a democratic leader.</a:t>
            </a:r>
          </a:p>
          <a:p>
            <a:pPr>
              <a:lnSpc>
                <a:spcPct val="150000"/>
              </a:lnSpc>
            </a:pPr>
            <a:r>
              <a:rPr lang="en-US" sz="1100" dirty="0">
                <a:latin typeface="Arial" panose="020B0604020202020204" pitchFamily="34" charset="0"/>
                <a:cs typeface="Arial" panose="020B0604020202020204" pitchFamily="34" charset="0"/>
              </a:rPr>
              <a:t>The qualification is based on the fact that my leadership qualities match the basic tenets of democratic leadership.</a:t>
            </a:r>
          </a:p>
          <a:p>
            <a:pPr>
              <a:lnSpc>
                <a:spcPct val="150000"/>
              </a:lnSpc>
            </a:pPr>
            <a:r>
              <a:rPr lang="en-US" sz="1100" dirty="0">
                <a:latin typeface="Arial" panose="020B0604020202020204" pitchFamily="34" charset="0"/>
                <a:cs typeface="Arial" panose="020B0604020202020204" pitchFamily="34" charset="0"/>
              </a:rPr>
              <a:t>In the subsequent slides, this presentation introduces democratic leadership and discusses it in depth as the type of leadership I would exercise when in power.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838200"/>
          </a:xfrm>
        </p:spPr>
        <p:txBody>
          <a:bodyPr>
            <a:normAutofit/>
          </a:bodyPr>
          <a:lstStyle/>
          <a:p>
            <a:pPr algn="ctr"/>
            <a:r>
              <a:rPr lang="en-US" sz="3600" b="1" dirty="0">
                <a:latin typeface="Arial" panose="020B0604020202020204" pitchFamily="34" charset="0"/>
                <a:cs typeface="Arial" panose="020B0604020202020204" pitchFamily="34" charset="0"/>
              </a:rPr>
              <a:t>Introduction to Democracy</a:t>
            </a:r>
          </a:p>
        </p:txBody>
      </p:sp>
      <p:sp>
        <p:nvSpPr>
          <p:cNvPr id="3" name="Content Placeholder 2"/>
          <p:cNvSpPr>
            <a:spLocks noGrp="1"/>
          </p:cNvSpPr>
          <p:nvPr>
            <p:ph sz="half" idx="1"/>
          </p:nvPr>
        </p:nvSpPr>
        <p:spPr>
          <a:xfrm>
            <a:off x="1483995" y="1524001"/>
            <a:ext cx="5575935" cy="5144769"/>
          </a:xfrm>
        </p:spPr>
        <p:txBody>
          <a:bodyPr>
            <a:normAutofit/>
          </a:bodyPr>
          <a:lstStyle/>
          <a:p>
            <a:pPr marL="0" indent="0">
              <a:lnSpc>
                <a:spcPct val="150000"/>
              </a:lnSpc>
              <a:buNone/>
            </a:pPr>
            <a:r>
              <a:rPr lang="en-US" sz="1100" dirty="0">
                <a:latin typeface="Arial" panose="020B0604020202020204" pitchFamily="34" charset="0"/>
                <a:cs typeface="Arial" panose="020B0604020202020204" pitchFamily="34" charset="0"/>
              </a:rPr>
              <a:t>Democracy is a form of leadership where the leaders involve the people they lead in the process of making decisions that affect them (Redondo-</a:t>
            </a:r>
            <a:r>
              <a:rPr lang="en-US" sz="1100" dirty="0" err="1">
                <a:latin typeface="Arial" panose="020B0604020202020204" pitchFamily="34" charset="0"/>
                <a:cs typeface="Arial" panose="020B0604020202020204" pitchFamily="34" charset="0"/>
              </a:rPr>
              <a:t>sama</a:t>
            </a:r>
            <a:r>
              <a:rPr lang="en-US" sz="1100" dirty="0">
                <a:latin typeface="Arial" panose="020B0604020202020204" pitchFamily="34" charset="0"/>
                <a:cs typeface="Arial" panose="020B0604020202020204" pitchFamily="34" charset="0"/>
              </a:rPr>
              <a:t>, 2020). </a:t>
            </a:r>
          </a:p>
          <a:p>
            <a:pPr marL="0" indent="0">
              <a:lnSpc>
                <a:spcPct val="150000"/>
              </a:lnSpc>
              <a:buNone/>
            </a:pPr>
            <a:r>
              <a:rPr lang="en-US" sz="1100" dirty="0">
                <a:latin typeface="Arial" panose="020B0604020202020204" pitchFamily="34" charset="0"/>
                <a:cs typeface="Arial" panose="020B0604020202020204" pitchFamily="34" charset="0"/>
              </a:rPr>
              <a:t>In cases where the people being led are to numerous to involve them all in the decision making process, democracy achieves involvement through representation where members of the organization choose people to represent them in leadership.</a:t>
            </a:r>
          </a:p>
          <a:p>
            <a:pPr marL="0" indent="0">
              <a:lnSpc>
                <a:spcPct val="150000"/>
              </a:lnSpc>
              <a:buNone/>
            </a:pPr>
            <a:r>
              <a:rPr lang="en-US" sz="1100" dirty="0">
                <a:latin typeface="Arial" panose="020B0604020202020204" pitchFamily="34" charset="0"/>
                <a:cs typeface="Arial" panose="020B0604020202020204" pitchFamily="34" charset="0"/>
              </a:rPr>
              <a:t>Democracy has been hailed as the most effective form of leadership due to its application in the most successful organizations and countries.  </a:t>
            </a:r>
          </a:p>
        </p:txBody>
      </p:sp>
      <p:pic>
        <p:nvPicPr>
          <p:cNvPr id="4" name="Content Placeholder 3" descr="download (1)"/>
          <p:cNvPicPr>
            <a:picLocks noGrp="1" noChangeAspect="1"/>
          </p:cNvPicPr>
          <p:nvPr>
            <p:ph sz="half" idx="2"/>
          </p:nvPr>
        </p:nvPicPr>
        <p:blipFill>
          <a:blip r:embed="rId2"/>
          <a:stretch>
            <a:fillRect/>
          </a:stretch>
        </p:blipFill>
        <p:spPr>
          <a:xfrm>
            <a:off x="7059930" y="2438400"/>
            <a:ext cx="4077335" cy="413893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a:latin typeface="Arial" panose="020B0604020202020204" pitchFamily="34" charset="0"/>
                <a:cs typeface="Arial" panose="020B0604020202020204" pitchFamily="34" charset="0"/>
              </a:rPr>
              <a:t>Different types of democracies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84310" y="1656523"/>
            <a:ext cx="10018713" cy="3419060"/>
          </a:xfrm>
        </p:spPr>
        <p:txBody>
          <a:bodyPr>
            <a:normAutofit/>
          </a:bodyPr>
          <a:lstStyle/>
          <a:p>
            <a:pPr>
              <a:lnSpc>
                <a:spcPct val="150000"/>
              </a:lnSpc>
            </a:pPr>
            <a:r>
              <a:rPr lang="en-US" sz="1100" b="1" dirty="0">
                <a:latin typeface="Arial" panose="020B0604020202020204" pitchFamily="34" charset="0"/>
                <a:cs typeface="Arial" panose="020B0604020202020204" pitchFamily="34" charset="0"/>
              </a:rPr>
              <a:t>Direct democracy – </a:t>
            </a:r>
            <a:r>
              <a:rPr lang="en-US" sz="1100" dirty="0">
                <a:latin typeface="Arial" panose="020B0604020202020204" pitchFamily="34" charset="0"/>
                <a:cs typeface="Arial" panose="020B0604020202020204" pitchFamily="34" charset="0"/>
              </a:rPr>
              <a:t>this is a type of democracy where every individual in an organization participates in the leadership process by directly providing their input in the decision making process (</a:t>
            </a:r>
            <a:r>
              <a:rPr lang="en-US" sz="1100" dirty="0" err="1">
                <a:latin typeface="Arial" panose="020B0604020202020204" pitchFamily="34" charset="0"/>
                <a:cs typeface="Arial" panose="020B0604020202020204" pitchFamily="34" charset="0"/>
              </a:rPr>
              <a:t>kaiser</a:t>
            </a:r>
            <a:r>
              <a:rPr lang="en-US" sz="1100" dirty="0">
                <a:latin typeface="Arial" panose="020B0604020202020204" pitchFamily="34" charset="0"/>
                <a:cs typeface="Arial" panose="020B0604020202020204" pitchFamily="34" charset="0"/>
              </a:rPr>
              <a:t>, 1997).</a:t>
            </a:r>
          </a:p>
          <a:p>
            <a:pPr>
              <a:lnSpc>
                <a:spcPct val="150000"/>
              </a:lnSpc>
            </a:pPr>
            <a:r>
              <a:rPr lang="en-US" sz="1100" b="1" dirty="0">
                <a:latin typeface="Arial" panose="020B0604020202020204" pitchFamily="34" charset="0"/>
                <a:cs typeface="Arial" panose="020B0604020202020204" pitchFamily="34" charset="0"/>
              </a:rPr>
              <a:t>Representative democracy – </a:t>
            </a:r>
            <a:r>
              <a:rPr lang="en-US" sz="1100" dirty="0">
                <a:latin typeface="Arial" panose="020B0604020202020204" pitchFamily="34" charset="0"/>
                <a:cs typeface="Arial" panose="020B0604020202020204" pitchFamily="34" charset="0"/>
              </a:rPr>
              <a:t>this is a type of democracy where the people being led choose representatives to represent them in their leadership (Kaiser, 1997).</a:t>
            </a:r>
          </a:p>
          <a:p>
            <a:pPr>
              <a:lnSpc>
                <a:spcPct val="150000"/>
              </a:lnSpc>
            </a:pPr>
            <a:r>
              <a:rPr lang="en-US" sz="1100" b="1" dirty="0">
                <a:latin typeface="Arial" panose="020B0604020202020204" pitchFamily="34" charset="0"/>
                <a:cs typeface="Arial" panose="020B0604020202020204" pitchFamily="34" charset="0"/>
              </a:rPr>
              <a:t>Constitutional democracy – </a:t>
            </a:r>
            <a:r>
              <a:rPr lang="en-US" sz="1100" dirty="0">
                <a:latin typeface="Arial" panose="020B0604020202020204" pitchFamily="34" charset="0"/>
                <a:cs typeface="Arial" panose="020B0604020202020204" pitchFamily="34" charset="0"/>
              </a:rPr>
              <a:t>a type of democracy where institutions and laws limit the influence of the majority in the interest of the views and opinions of the minority (Kaiser, 1997).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851452"/>
          </a:xfrm>
        </p:spPr>
        <p:txBody>
          <a:bodyPr>
            <a:normAutofit/>
          </a:bodyPr>
          <a:lstStyle/>
          <a:p>
            <a:pPr algn="ctr"/>
            <a:r>
              <a:rPr lang="en-US" sz="3600" b="1" dirty="0">
                <a:latin typeface="Arial" panose="020B0604020202020204" pitchFamily="34" charset="0"/>
                <a:cs typeface="Arial" panose="020B0604020202020204" pitchFamily="34" charset="0"/>
              </a:rPr>
              <a:t>The Principles of Democracy </a:t>
            </a:r>
          </a:p>
        </p:txBody>
      </p:sp>
      <p:sp>
        <p:nvSpPr>
          <p:cNvPr id="3" name="Content Placeholder 2"/>
          <p:cNvSpPr>
            <a:spLocks noGrp="1"/>
          </p:cNvSpPr>
          <p:nvPr>
            <p:ph sz="half" idx="1"/>
          </p:nvPr>
        </p:nvSpPr>
        <p:spPr>
          <a:xfrm>
            <a:off x="1483995" y="1537254"/>
            <a:ext cx="5703570" cy="4505738"/>
          </a:xfrm>
        </p:spPr>
        <p:txBody>
          <a:bodyPr>
            <a:normAutofit/>
          </a:bodyPr>
          <a:lstStyle/>
          <a:p>
            <a:pPr>
              <a:lnSpc>
                <a:spcPct val="150000"/>
              </a:lnSpc>
            </a:pPr>
            <a:r>
              <a:rPr lang="en-US" sz="1100" b="1" dirty="0">
                <a:latin typeface="Arial" panose="020B0604020202020204" pitchFamily="34" charset="0"/>
                <a:cs typeface="Arial" panose="020B0604020202020204" pitchFamily="34" charset="0"/>
              </a:rPr>
              <a:t>Participation: </a:t>
            </a:r>
            <a:r>
              <a:rPr lang="en-US" sz="1100" dirty="0">
                <a:latin typeface="Arial" panose="020B0604020202020204" pitchFamily="34" charset="0"/>
                <a:cs typeface="Arial" panose="020B0604020202020204" pitchFamily="34" charset="0"/>
              </a:rPr>
              <a:t>participation is at the heart of democratic leadership as it enables the rule by the people. When making decisions, a democratic leader ought to allow the people they lead to participate in the decision making process (</a:t>
            </a:r>
            <a:r>
              <a:rPr lang="en-US" sz="1100" dirty="0" err="1">
                <a:solidFill>
                  <a:srgbClr val="222222"/>
                </a:solidFill>
                <a:latin typeface="Arial" panose="020B0604020202020204" pitchFamily="34" charset="0"/>
                <a:cs typeface="Arial" panose="020B0604020202020204" pitchFamily="34" charset="0"/>
              </a:rPr>
              <a:t>Sobirovich</a:t>
            </a:r>
            <a:r>
              <a:rPr lang="en-US" sz="1100" dirty="0">
                <a:solidFill>
                  <a:srgbClr val="222222"/>
                </a:solidFill>
                <a:latin typeface="Arial" panose="020B0604020202020204" pitchFamily="34" charset="0"/>
                <a:cs typeface="Arial" panose="020B0604020202020204" pitchFamily="34" charset="0"/>
              </a:rPr>
              <a:t>, 2022)</a:t>
            </a:r>
            <a:r>
              <a:rPr lang="en-US" sz="1100" dirty="0">
                <a:latin typeface="Arial" panose="020B0604020202020204" pitchFamily="34" charset="0"/>
                <a:cs typeface="Arial" panose="020B0604020202020204" pitchFamily="34" charset="0"/>
              </a:rPr>
              <a:t>.</a:t>
            </a:r>
            <a:endParaRPr lang="en-US" sz="1100" b="1"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Accountability: </a:t>
            </a:r>
            <a:r>
              <a:rPr lang="en-US" sz="1100" dirty="0">
                <a:latin typeface="Arial" panose="020B0604020202020204" pitchFamily="34" charset="0"/>
                <a:cs typeface="Arial" panose="020B0604020202020204" pitchFamily="34" charset="0"/>
              </a:rPr>
              <a:t>democratic leadership is based on the idea of the leader being accountable to the people they lead (</a:t>
            </a:r>
            <a:r>
              <a:rPr lang="en-US" sz="1100" dirty="0" err="1">
                <a:solidFill>
                  <a:srgbClr val="222222"/>
                </a:solidFill>
                <a:latin typeface="Arial" panose="020B0604020202020204" pitchFamily="34" charset="0"/>
                <a:cs typeface="Arial" panose="020B0604020202020204" pitchFamily="34" charset="0"/>
              </a:rPr>
              <a:t>Sobirovich</a:t>
            </a:r>
            <a:r>
              <a:rPr lang="en-US" sz="1100" dirty="0">
                <a:solidFill>
                  <a:srgbClr val="222222"/>
                </a:solidFill>
                <a:latin typeface="Arial" panose="020B0604020202020204" pitchFamily="34" charset="0"/>
                <a:cs typeface="Arial" panose="020B0604020202020204" pitchFamily="34" charset="0"/>
              </a:rPr>
              <a:t>, 2022)</a:t>
            </a:r>
            <a:r>
              <a:rPr lang="en-US" sz="1100" dirty="0">
                <a:latin typeface="Arial" panose="020B0604020202020204" pitchFamily="34" charset="0"/>
                <a:cs typeface="Arial" panose="020B0604020202020204" pitchFamily="34" charset="0"/>
              </a:rPr>
              <a:t>.</a:t>
            </a:r>
            <a:endParaRPr lang="en-US" sz="1100" b="1"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Equality: </a:t>
            </a:r>
            <a:r>
              <a:rPr lang="en-US" sz="1100" dirty="0">
                <a:latin typeface="Arial" panose="020B0604020202020204" pitchFamily="34" charset="0"/>
                <a:cs typeface="Arial" panose="020B0604020202020204" pitchFamily="34" charset="0"/>
              </a:rPr>
              <a:t>a democratic leadership is one that is based on the idea that all people are equal hence the equal value of their input in their own leadership (</a:t>
            </a:r>
            <a:r>
              <a:rPr lang="en-US" sz="1100" dirty="0" err="1">
                <a:solidFill>
                  <a:srgbClr val="222222"/>
                </a:solidFill>
                <a:latin typeface="Arial" panose="020B0604020202020204" pitchFamily="34" charset="0"/>
                <a:cs typeface="Arial" panose="020B0604020202020204" pitchFamily="34" charset="0"/>
              </a:rPr>
              <a:t>Sobirovich</a:t>
            </a:r>
            <a:r>
              <a:rPr lang="en-US" sz="1100" dirty="0">
                <a:solidFill>
                  <a:srgbClr val="222222"/>
                </a:solidFill>
                <a:latin typeface="Arial" panose="020B0604020202020204" pitchFamily="34" charset="0"/>
                <a:cs typeface="Arial" panose="020B0604020202020204" pitchFamily="34" charset="0"/>
              </a:rPr>
              <a:t>, 2022)</a:t>
            </a:r>
            <a:r>
              <a:rPr lang="en-US" sz="1100" dirty="0">
                <a:latin typeface="Arial" panose="020B0604020202020204" pitchFamily="34" charset="0"/>
                <a:cs typeface="Arial" panose="020B0604020202020204" pitchFamily="34" charset="0"/>
              </a:rPr>
              <a:t>.</a:t>
            </a:r>
            <a:endParaRPr lang="en-US" sz="1100" b="1"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Transparency: </a:t>
            </a:r>
            <a:r>
              <a:rPr lang="en-US" sz="1100" dirty="0">
                <a:latin typeface="Arial" panose="020B0604020202020204" pitchFamily="34" charset="0"/>
                <a:cs typeface="Arial" panose="020B0604020202020204" pitchFamily="34" charset="0"/>
              </a:rPr>
              <a:t>a democratic leadership is based on the principle of being transparent to the people under leadership. All decisions should be made in transparency (</a:t>
            </a:r>
            <a:r>
              <a:rPr lang="en-US" sz="1100" dirty="0" err="1">
                <a:solidFill>
                  <a:srgbClr val="222222"/>
                </a:solidFill>
                <a:latin typeface="Arial" panose="020B0604020202020204" pitchFamily="34" charset="0"/>
                <a:cs typeface="Arial" panose="020B0604020202020204" pitchFamily="34" charset="0"/>
              </a:rPr>
              <a:t>Sobirovich</a:t>
            </a:r>
            <a:r>
              <a:rPr lang="en-US" sz="1100" dirty="0">
                <a:solidFill>
                  <a:srgbClr val="222222"/>
                </a:solidFill>
                <a:latin typeface="Arial" panose="020B0604020202020204" pitchFamily="34" charset="0"/>
                <a:cs typeface="Arial" panose="020B0604020202020204" pitchFamily="34" charset="0"/>
              </a:rPr>
              <a:t>, 2022)</a:t>
            </a:r>
            <a:r>
              <a:rPr lang="en-US" sz="1100" dirty="0">
                <a:latin typeface="Arial" panose="020B0604020202020204" pitchFamily="34" charset="0"/>
                <a:cs typeface="Arial" panose="020B0604020202020204" pitchFamily="34" charset="0"/>
              </a:rPr>
              <a:t>.</a:t>
            </a:r>
            <a:r>
              <a:rPr lang="en-US" sz="1100" b="1" dirty="0">
                <a:latin typeface="Arial" panose="020B0604020202020204" pitchFamily="34" charset="0"/>
                <a:cs typeface="Arial" panose="020B0604020202020204" pitchFamily="34" charset="0"/>
              </a:rPr>
              <a:t>  </a:t>
            </a:r>
          </a:p>
        </p:txBody>
      </p:sp>
      <p:pic>
        <p:nvPicPr>
          <p:cNvPr id="4" name="Content Placeholder 3" descr="images"/>
          <p:cNvPicPr>
            <a:picLocks noGrp="1" noChangeAspect="1"/>
          </p:cNvPicPr>
          <p:nvPr>
            <p:ph sz="half" idx="2"/>
          </p:nvPr>
        </p:nvPicPr>
        <p:blipFill>
          <a:blip r:embed="rId2"/>
          <a:stretch>
            <a:fillRect/>
          </a:stretch>
        </p:blipFill>
        <p:spPr>
          <a:xfrm>
            <a:off x="7187565" y="1900363"/>
            <a:ext cx="5004435" cy="377952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10478"/>
          </a:xfrm>
        </p:spPr>
        <p:txBody>
          <a:bodyPr>
            <a:normAutofit/>
          </a:bodyPr>
          <a:lstStyle/>
          <a:p>
            <a:pPr algn="ctr"/>
            <a:r>
              <a:rPr lang="en-US" sz="3600" b="1" dirty="0">
                <a:latin typeface="Arial" panose="020B0604020202020204" pitchFamily="34" charset="0"/>
                <a:cs typeface="Arial" panose="020B0604020202020204" pitchFamily="34" charset="0"/>
              </a:rPr>
              <a:t>Advantages of Democracy </a:t>
            </a:r>
          </a:p>
        </p:txBody>
      </p:sp>
      <p:sp>
        <p:nvSpPr>
          <p:cNvPr id="3" name="Content Placeholder 2"/>
          <p:cNvSpPr>
            <a:spLocks noGrp="1"/>
          </p:cNvSpPr>
          <p:nvPr>
            <p:ph idx="1"/>
          </p:nvPr>
        </p:nvSpPr>
        <p:spPr>
          <a:xfrm>
            <a:off x="1484310" y="2054087"/>
            <a:ext cx="10018713" cy="3737113"/>
          </a:xfrm>
        </p:spPr>
        <p:txBody>
          <a:bodyPr>
            <a:normAutofit fontScale="55000" lnSpcReduction="20000"/>
          </a:bodyPr>
          <a:lstStyle/>
          <a:p>
            <a:pPr marL="0" indent="0">
              <a:lnSpc>
                <a:spcPct val="170000"/>
              </a:lnSpc>
              <a:buNone/>
            </a:pPr>
            <a:r>
              <a:rPr lang="en-US" dirty="0">
                <a:latin typeface="Arial" panose="020B0604020202020204" pitchFamily="34" charset="0"/>
                <a:cs typeface="Arial" panose="020B0604020202020204" pitchFamily="34" charset="0"/>
              </a:rPr>
              <a:t>Democracy has numerous advantages to the leaders and the people being led (Storm, 2008). The following are some of the examples of advantages of democratic leadership:</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 leadership works for the welfare of the people</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provides room for correcting mistakes in leadership </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promotes equality</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promotes conflict resolution</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provides for mechanisms of protecting the minority</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ensues long-term stability in the organization where it is practiced</a:t>
            </a:r>
          </a:p>
          <a:p>
            <a:pPr marL="0" indent="0">
              <a:buNone/>
            </a:pPr>
            <a:r>
              <a:rPr lang="en-US"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10478"/>
          </a:xfrm>
        </p:spPr>
        <p:txBody>
          <a:bodyPr>
            <a:normAutofit/>
          </a:bodyPr>
          <a:lstStyle/>
          <a:p>
            <a:pPr algn="ctr"/>
            <a:r>
              <a:rPr lang="en-US" sz="3600" b="1" dirty="0">
                <a:latin typeface="Arial" panose="020B0604020202020204" pitchFamily="34" charset="0"/>
                <a:cs typeface="Arial" panose="020B0604020202020204" pitchFamily="34" charset="0"/>
              </a:rPr>
              <a:t>Disadvantages of Democracy </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483995" y="2159303"/>
            <a:ext cx="5233035" cy="4332937"/>
          </a:xfrm>
        </p:spPr>
        <p:txBody>
          <a:bodyPr>
            <a:normAutofit/>
          </a:bodyPr>
          <a:lstStyle/>
          <a:p>
            <a:pPr marL="0" indent="0">
              <a:lnSpc>
                <a:spcPct val="150000"/>
              </a:lnSpc>
              <a:buNone/>
            </a:pPr>
            <a:r>
              <a:rPr lang="en-US" sz="1100" dirty="0">
                <a:latin typeface="Arial" panose="020B0604020202020204" pitchFamily="34" charset="0"/>
                <a:cs typeface="Arial" panose="020B0604020202020204" pitchFamily="34" charset="0"/>
              </a:rPr>
              <a:t>Despite its many advantages, democracy has some disadvantages that can hinder effective leadership. According Bennett and </a:t>
            </a:r>
            <a:r>
              <a:rPr lang="en-US" sz="1100" dirty="0" err="1">
                <a:latin typeface="Arial" panose="020B0604020202020204" pitchFamily="34" charset="0"/>
                <a:cs typeface="Arial" panose="020B0604020202020204" pitchFamily="34" charset="0"/>
              </a:rPr>
              <a:t>Stam</a:t>
            </a:r>
            <a:r>
              <a:rPr lang="en-US" sz="1100" dirty="0">
                <a:latin typeface="Arial" panose="020B0604020202020204" pitchFamily="34" charset="0"/>
                <a:cs typeface="Arial" panose="020B0604020202020204" pitchFamily="34" charset="0"/>
              </a:rPr>
              <a:t> III1(998), the types of leadership has the following disadvantage.</a:t>
            </a:r>
          </a:p>
          <a:p>
            <a:pPr>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It focuses on the quantity of opinions rather than their quality</a:t>
            </a:r>
          </a:p>
          <a:p>
            <a:pPr>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It is vulnerable to manipulators who can convince the majority</a:t>
            </a:r>
          </a:p>
          <a:p>
            <a:pPr>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It is based on the assumption that the led have knowledge of what it takes to run the organization, which is not often the case</a:t>
            </a:r>
          </a:p>
          <a:p>
            <a:pPr>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It hinders quick decision making because of the required public participation</a:t>
            </a:r>
          </a:p>
        </p:txBody>
      </p:sp>
      <p:pic>
        <p:nvPicPr>
          <p:cNvPr id="4" name="Content Placeholder 3" descr="images (1)"/>
          <p:cNvPicPr>
            <a:picLocks noGrp="1" noChangeAspect="1"/>
          </p:cNvPicPr>
          <p:nvPr>
            <p:ph sz="half" idx="2"/>
          </p:nvPr>
        </p:nvPicPr>
        <p:blipFill>
          <a:blip r:embed="rId2"/>
          <a:stretch>
            <a:fillRect/>
          </a:stretch>
        </p:blipFill>
        <p:spPr>
          <a:xfrm>
            <a:off x="6717030" y="2159303"/>
            <a:ext cx="5474970" cy="407352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132522"/>
            <a:ext cx="10018713" cy="1630017"/>
          </a:xfrm>
        </p:spPr>
        <p:txBody>
          <a:bodyPr>
            <a:normAutofit/>
          </a:bodyPr>
          <a:lstStyle/>
          <a:p>
            <a:pPr algn="ctr"/>
            <a:r>
              <a:rPr lang="en-US" sz="3600" b="1" dirty="0">
                <a:latin typeface="Arial" panose="020B0604020202020204" pitchFamily="34" charset="0"/>
                <a:cs typeface="Arial" panose="020B0604020202020204" pitchFamily="34" charset="0"/>
              </a:rPr>
              <a:t>Conclusions </a:t>
            </a:r>
          </a:p>
        </p:txBody>
      </p:sp>
      <p:sp>
        <p:nvSpPr>
          <p:cNvPr id="3" name="Content Placeholder 2"/>
          <p:cNvSpPr>
            <a:spLocks noGrp="1"/>
          </p:cNvSpPr>
          <p:nvPr>
            <p:ph idx="1"/>
          </p:nvPr>
        </p:nvSpPr>
        <p:spPr>
          <a:xfrm>
            <a:off x="1484310" y="1285461"/>
            <a:ext cx="10018713" cy="4505739"/>
          </a:xfrm>
        </p:spPr>
        <p:txBody>
          <a:bodyPr>
            <a:normAutofit/>
          </a:bodyPr>
          <a:lstStyle/>
          <a:p>
            <a:pPr>
              <a:lnSpc>
                <a:spcPct val="150000"/>
              </a:lnSpc>
            </a:pPr>
            <a:r>
              <a:rPr lang="en-US" sz="1300" dirty="0">
                <a:latin typeface="Arial" panose="020B0604020202020204" pitchFamily="34" charset="0"/>
                <a:cs typeface="Arial" panose="020B0604020202020204" pitchFamily="34" charset="0"/>
              </a:rPr>
              <a:t>Leadership I an important part of organizational management as it provides it with direction.</a:t>
            </a:r>
          </a:p>
          <a:p>
            <a:pPr>
              <a:lnSpc>
                <a:spcPct val="150000"/>
              </a:lnSpc>
            </a:pPr>
            <a:r>
              <a:rPr lang="en-US" sz="1300" dirty="0">
                <a:latin typeface="Arial" panose="020B0604020202020204" pitchFamily="34" charset="0"/>
                <a:cs typeface="Arial" panose="020B0604020202020204" pitchFamily="34" charset="0"/>
              </a:rPr>
              <a:t>There are several types of leadership that a leader can adopt when in power.</a:t>
            </a:r>
          </a:p>
          <a:p>
            <a:pPr>
              <a:lnSpc>
                <a:spcPct val="150000"/>
              </a:lnSpc>
            </a:pPr>
            <a:r>
              <a:rPr lang="en-US" sz="1300" dirty="0">
                <a:latin typeface="Arial" panose="020B0604020202020204" pitchFamily="34" charset="0"/>
                <a:cs typeface="Arial" panose="020B0604020202020204" pitchFamily="34" charset="0"/>
              </a:rPr>
              <a:t>As a leader, my qualities match those of democratic leadership.</a:t>
            </a:r>
          </a:p>
          <a:p>
            <a:pPr>
              <a:lnSpc>
                <a:spcPct val="150000"/>
              </a:lnSpc>
            </a:pPr>
            <a:r>
              <a:rPr lang="en-US" sz="1300" dirty="0">
                <a:latin typeface="Arial" panose="020B0604020202020204" pitchFamily="34" charset="0"/>
                <a:cs typeface="Arial" panose="020B0604020202020204" pitchFamily="34" charset="0"/>
              </a:rPr>
              <a:t>Democracy has been hailed as one of the best form of leadership throughout the history of leadership.</a:t>
            </a:r>
          </a:p>
          <a:p>
            <a:pPr>
              <a:lnSpc>
                <a:spcPct val="150000"/>
              </a:lnSpc>
            </a:pPr>
            <a:r>
              <a:rPr lang="en-US" sz="1300" dirty="0">
                <a:latin typeface="Arial" panose="020B0604020202020204" pitchFamily="34" charset="0"/>
                <a:cs typeface="Arial" panose="020B0604020202020204" pitchFamily="34" charset="0"/>
              </a:rPr>
              <a:t>The style has its advantages and disadvantages that a leader should be aware of and maximize on the advantages while minimizing on the disadvantages.</a:t>
            </a:r>
          </a:p>
          <a:p>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251791"/>
            <a:ext cx="10018713" cy="1444488"/>
          </a:xfrm>
        </p:spPr>
        <p:txBody>
          <a:bodyPr/>
          <a:lstStyle/>
          <a:p>
            <a:pPr algn="ctr"/>
            <a:r>
              <a:rPr lang="en-US" sz="3600" dirty="0">
                <a:latin typeface="Arial" panose="020B0604020202020204" pitchFamily="34" charset="0"/>
                <a:cs typeface="Arial" panose="020B0604020202020204" pitchFamily="34" charset="0"/>
              </a:rPr>
              <a:t>References</a:t>
            </a:r>
            <a:r>
              <a:rPr lang="en-US"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484311" y="1258957"/>
            <a:ext cx="10019030" cy="5599043"/>
          </a:xfrm>
        </p:spPr>
        <p:txBody>
          <a:bodyPr>
            <a:normAutofit fontScale="95000"/>
          </a:bodyPr>
          <a:lstStyle/>
          <a:p>
            <a:pPr marL="0" lvl="0" indent="0">
              <a:lnSpc>
                <a:spcPct val="150000"/>
              </a:lnSpc>
              <a:buNone/>
            </a:pPr>
            <a:r>
              <a:rPr lang="en-US" sz="1100" dirty="0">
                <a:latin typeface="Arial" panose="020B0604020202020204" pitchFamily="34" charset="0"/>
                <a:cs typeface="Arial" panose="020B0604020202020204" pitchFamily="34" charset="0"/>
              </a:rPr>
              <a:t>Bennett, S.D. and </a:t>
            </a:r>
            <a:r>
              <a:rPr lang="en-US" sz="1100" dirty="0" err="1">
                <a:latin typeface="Arial" panose="020B0604020202020204" pitchFamily="34" charset="0"/>
                <a:cs typeface="Arial" panose="020B0604020202020204" pitchFamily="34" charset="0"/>
              </a:rPr>
              <a:t>Stam</a:t>
            </a:r>
            <a:r>
              <a:rPr lang="en-US" sz="1100" dirty="0">
                <a:latin typeface="Arial" panose="020B0604020202020204" pitchFamily="34" charset="0"/>
                <a:cs typeface="Arial" panose="020B0604020202020204" pitchFamily="34" charset="0"/>
              </a:rPr>
              <a:t> III, A.C., (1998). The declining advantages of democracy: A combined model of war outcomes and duration. </a:t>
            </a:r>
            <a:r>
              <a:rPr lang="en-US" sz="1100" i="1" dirty="0">
                <a:latin typeface="Arial" panose="020B0604020202020204" pitchFamily="34" charset="0"/>
                <a:cs typeface="Arial" panose="020B0604020202020204" pitchFamily="34" charset="0"/>
              </a:rPr>
              <a:t>Journal of Conflict Resolution</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42</a:t>
            </a:r>
            <a:r>
              <a:rPr lang="en-US" sz="1100" dirty="0">
                <a:latin typeface="Arial" panose="020B0604020202020204" pitchFamily="34" charset="0"/>
                <a:cs typeface="Arial" panose="020B0604020202020204" pitchFamily="34" charset="0"/>
              </a:rPr>
              <a:t>(3), pp.344-366.</a:t>
            </a:r>
          </a:p>
          <a:p>
            <a:pPr marL="0" lvl="0" indent="0">
              <a:lnSpc>
                <a:spcPct val="150000"/>
              </a:lnSpc>
              <a:buNone/>
            </a:pPr>
            <a:r>
              <a:rPr lang="en-US" sz="1100" dirty="0" err="1">
                <a:latin typeface="Arial" panose="020B0604020202020204" pitchFamily="34" charset="0"/>
                <a:cs typeface="Arial" panose="020B0604020202020204" pitchFamily="34" charset="0"/>
              </a:rPr>
              <a:t>Chima</a:t>
            </a:r>
            <a:r>
              <a:rPr lang="en-US" sz="1100" dirty="0">
                <a:latin typeface="Arial" panose="020B0604020202020204" pitchFamily="34" charset="0"/>
                <a:cs typeface="Arial" panose="020B0604020202020204" pitchFamily="34" charset="0"/>
              </a:rPr>
              <a:t>, A. and </a:t>
            </a:r>
            <a:r>
              <a:rPr lang="en-US" sz="1100" dirty="0" err="1">
                <a:latin typeface="Arial" panose="020B0604020202020204" pitchFamily="34" charset="0"/>
                <a:cs typeface="Arial" panose="020B0604020202020204" pitchFamily="34" charset="0"/>
              </a:rPr>
              <a:t>Gutman</a:t>
            </a:r>
            <a:r>
              <a:rPr lang="en-US" sz="1100" dirty="0">
                <a:latin typeface="Arial" panose="020B0604020202020204" pitchFamily="34" charset="0"/>
                <a:cs typeface="Arial" panose="020B0604020202020204" pitchFamily="34" charset="0"/>
              </a:rPr>
              <a:t>, R., (2020). What it takes to lead through an era of exponential change. </a:t>
            </a:r>
            <a:r>
              <a:rPr lang="en-US" sz="1100" i="1" dirty="0">
                <a:latin typeface="Arial" panose="020B0604020202020204" pitchFamily="34" charset="0"/>
                <a:cs typeface="Arial" panose="020B0604020202020204" pitchFamily="34" charset="0"/>
              </a:rPr>
              <a:t>Harvard Business Review</a:t>
            </a:r>
            <a:r>
              <a:rPr lang="en-US" sz="1100" dirty="0">
                <a:latin typeface="Arial" panose="020B0604020202020204" pitchFamily="34" charset="0"/>
                <a:cs typeface="Arial" panose="020B0604020202020204" pitchFamily="34" charset="0"/>
              </a:rPr>
              <a:t>.</a:t>
            </a:r>
          </a:p>
          <a:p>
            <a:pPr marL="0" lvl="0" indent="0">
              <a:lnSpc>
                <a:spcPct val="150000"/>
              </a:lnSpc>
              <a:buNone/>
            </a:pPr>
            <a:r>
              <a:rPr lang="en-US" sz="1100" dirty="0">
                <a:latin typeface="Arial" panose="020B0604020202020204" pitchFamily="34" charset="0"/>
                <a:cs typeface="Arial" panose="020B0604020202020204" pitchFamily="34" charset="0"/>
              </a:rPr>
              <a:t>Kaiser, A., (1997). Types of democracy: From classical to new institutionalism. </a:t>
            </a:r>
            <a:r>
              <a:rPr lang="en-US" sz="1100" i="1" dirty="0">
                <a:latin typeface="Arial" panose="020B0604020202020204" pitchFamily="34" charset="0"/>
                <a:cs typeface="Arial" panose="020B0604020202020204" pitchFamily="34" charset="0"/>
              </a:rPr>
              <a:t>Journal of Theoretical Politics</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9</a:t>
            </a:r>
            <a:r>
              <a:rPr lang="en-US" sz="1100" dirty="0">
                <a:latin typeface="Arial" panose="020B0604020202020204" pitchFamily="34" charset="0"/>
                <a:cs typeface="Arial" panose="020B0604020202020204" pitchFamily="34" charset="0"/>
              </a:rPr>
              <a:t>(4), pp.419-444.</a:t>
            </a:r>
          </a:p>
          <a:p>
            <a:pPr marL="0" lvl="0" indent="0">
              <a:lnSpc>
                <a:spcPct val="150000"/>
              </a:lnSpc>
              <a:buNone/>
            </a:pPr>
            <a:r>
              <a:rPr lang="en-US" sz="1100" dirty="0" err="1">
                <a:latin typeface="Arial" panose="020B0604020202020204" pitchFamily="34" charset="0"/>
                <a:cs typeface="Arial" panose="020B0604020202020204" pitchFamily="34" charset="0"/>
              </a:rPr>
              <a:t>Nanjundeswaraswamy</a:t>
            </a:r>
            <a:r>
              <a:rPr lang="en-US" sz="1100" dirty="0">
                <a:latin typeface="Arial" panose="020B0604020202020204" pitchFamily="34" charset="0"/>
                <a:cs typeface="Arial" panose="020B0604020202020204" pitchFamily="34" charset="0"/>
              </a:rPr>
              <a:t>, T.S. and </a:t>
            </a:r>
            <a:r>
              <a:rPr lang="en-US" sz="1100" dirty="0" err="1">
                <a:latin typeface="Arial" panose="020B0604020202020204" pitchFamily="34" charset="0"/>
                <a:cs typeface="Arial" panose="020B0604020202020204" pitchFamily="34" charset="0"/>
              </a:rPr>
              <a:t>Swamy</a:t>
            </a:r>
            <a:r>
              <a:rPr lang="en-US" sz="1100" dirty="0">
                <a:latin typeface="Arial" panose="020B0604020202020204" pitchFamily="34" charset="0"/>
                <a:cs typeface="Arial" panose="020B0604020202020204" pitchFamily="34" charset="0"/>
              </a:rPr>
              <a:t>, D.R., (2014). Leadership styles. </a:t>
            </a:r>
            <a:r>
              <a:rPr lang="en-US" sz="1100" i="1" dirty="0">
                <a:latin typeface="Arial" panose="020B0604020202020204" pitchFamily="34" charset="0"/>
                <a:cs typeface="Arial" panose="020B0604020202020204" pitchFamily="34" charset="0"/>
              </a:rPr>
              <a:t>Advances in management</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7</a:t>
            </a:r>
            <a:r>
              <a:rPr lang="en-US" sz="1100" dirty="0">
                <a:latin typeface="Arial" panose="020B0604020202020204" pitchFamily="34" charset="0"/>
                <a:cs typeface="Arial" panose="020B0604020202020204" pitchFamily="34" charset="0"/>
              </a:rPr>
              <a:t>(2), p.57.</a:t>
            </a:r>
          </a:p>
          <a:p>
            <a:pPr marL="0" lvl="0" indent="0">
              <a:lnSpc>
                <a:spcPct val="150000"/>
              </a:lnSpc>
              <a:buNone/>
            </a:pPr>
            <a:r>
              <a:rPr lang="en-US" sz="1100" dirty="0">
                <a:latin typeface="Arial" panose="020B0604020202020204" pitchFamily="34" charset="0"/>
                <a:cs typeface="Arial" panose="020B0604020202020204" pitchFamily="34" charset="0"/>
              </a:rPr>
              <a:t>Redondo-</a:t>
            </a:r>
            <a:r>
              <a:rPr lang="en-US" sz="1100" dirty="0" err="1">
                <a:latin typeface="Arial" panose="020B0604020202020204" pitchFamily="34" charset="0"/>
                <a:cs typeface="Arial" panose="020B0604020202020204" pitchFamily="34" charset="0"/>
              </a:rPr>
              <a:t>Sama</a:t>
            </a:r>
            <a:r>
              <a:rPr lang="en-US" sz="1100" dirty="0">
                <a:latin typeface="Arial" panose="020B0604020202020204" pitchFamily="34" charset="0"/>
                <a:cs typeface="Arial" panose="020B0604020202020204" pitchFamily="34" charset="0"/>
              </a:rPr>
              <a:t>, G., (2020). Supporting democracy through leadership in organizations. </a:t>
            </a:r>
            <a:r>
              <a:rPr lang="en-US" sz="1100" i="1" dirty="0">
                <a:latin typeface="Arial" panose="020B0604020202020204" pitchFamily="34" charset="0"/>
                <a:cs typeface="Arial" panose="020B0604020202020204" pitchFamily="34" charset="0"/>
              </a:rPr>
              <a:t>Qualitative Inquiry</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26</a:t>
            </a:r>
            <a:r>
              <a:rPr lang="en-US" sz="1100" dirty="0">
                <a:latin typeface="Arial" panose="020B0604020202020204" pitchFamily="34" charset="0"/>
                <a:cs typeface="Arial" panose="020B0604020202020204" pitchFamily="34" charset="0"/>
              </a:rPr>
              <a:t>(8-9), pp.1033-1040.</a:t>
            </a:r>
          </a:p>
          <a:p>
            <a:pPr marL="0" lvl="0" indent="0">
              <a:lnSpc>
                <a:spcPct val="150000"/>
              </a:lnSpc>
              <a:buNone/>
            </a:pPr>
            <a:r>
              <a:rPr lang="en-US" sz="1100" dirty="0" err="1">
                <a:latin typeface="Arial" panose="020B0604020202020204" pitchFamily="34" charset="0"/>
                <a:cs typeface="Arial" panose="020B0604020202020204" pitchFamily="34" charset="0"/>
              </a:rPr>
              <a:t>Sobirovich</a:t>
            </a:r>
            <a:r>
              <a:rPr lang="en-US" sz="1100" dirty="0">
                <a:latin typeface="Arial" panose="020B0604020202020204" pitchFamily="34" charset="0"/>
                <a:cs typeface="Arial" panose="020B0604020202020204" pitchFamily="34" charset="0"/>
              </a:rPr>
              <a:t>, T.B., (2022). National and universal principles of democracy. </a:t>
            </a:r>
            <a:r>
              <a:rPr lang="en-US" sz="1100" i="1" dirty="0">
                <a:latin typeface="Arial" panose="020B0604020202020204" pitchFamily="34" charset="0"/>
                <a:cs typeface="Arial" panose="020B0604020202020204" pitchFamily="34" charset="0"/>
              </a:rPr>
              <a:t>Asian Journal of Research in Social Sciences and Humanities</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12</a:t>
            </a:r>
            <a:r>
              <a:rPr lang="en-US" sz="1100" dirty="0">
                <a:latin typeface="Arial" panose="020B0604020202020204" pitchFamily="34" charset="0"/>
                <a:cs typeface="Arial" panose="020B0604020202020204" pitchFamily="34" charset="0"/>
              </a:rPr>
              <a:t>(1), pp.334-338.</a:t>
            </a:r>
          </a:p>
          <a:p>
            <a:pPr marL="0" lvl="0" indent="0">
              <a:lnSpc>
                <a:spcPct val="150000"/>
              </a:lnSpc>
              <a:buNone/>
            </a:pPr>
            <a:r>
              <a:rPr lang="en-US" sz="1100" dirty="0">
                <a:latin typeface="Arial" panose="020B0604020202020204" pitchFamily="34" charset="0"/>
                <a:cs typeface="Arial" panose="020B0604020202020204" pitchFamily="34" charset="0"/>
              </a:rPr>
              <a:t>Storm, L., (2008). An elemental definition of democracy and its advantages for comparing political regime types. </a:t>
            </a:r>
            <a:r>
              <a:rPr lang="en-US" sz="1100" i="1" dirty="0" err="1">
                <a:latin typeface="Arial" panose="020B0604020202020204" pitchFamily="34" charset="0"/>
                <a:cs typeface="Arial" panose="020B0604020202020204" pitchFamily="34" charset="0"/>
              </a:rPr>
              <a:t>Democratisation</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15</a:t>
            </a:r>
            <a:r>
              <a:rPr lang="en-US" sz="1100" dirty="0">
                <a:latin typeface="Arial" panose="020B0604020202020204" pitchFamily="34" charset="0"/>
                <a:cs typeface="Arial" panose="020B0604020202020204" pitchFamily="34" charset="0"/>
              </a:rPr>
              <a:t>(2), pp.215-229.</a:t>
            </a:r>
          </a:p>
          <a:p>
            <a:pPr marL="0" lvl="0" indent="0">
              <a:lnSpc>
                <a:spcPct val="150000"/>
              </a:lnSpc>
              <a:buNone/>
            </a:pPr>
            <a:r>
              <a:rPr lang="en-US" sz="1100" dirty="0" err="1">
                <a:latin typeface="Arial" panose="020B0604020202020204" pitchFamily="34" charset="0"/>
                <a:cs typeface="Arial" panose="020B0604020202020204" pitchFamily="34" charset="0"/>
              </a:rPr>
              <a:t>Underdal</a:t>
            </a:r>
            <a:r>
              <a:rPr lang="en-US" sz="1100" dirty="0">
                <a:latin typeface="Arial" panose="020B0604020202020204" pitchFamily="34" charset="0"/>
                <a:cs typeface="Arial" panose="020B0604020202020204" pitchFamily="34" charset="0"/>
              </a:rPr>
              <a:t>, A., (1994). Leadership theory. </a:t>
            </a:r>
            <a:r>
              <a:rPr lang="en-US" sz="1100" i="1" dirty="0">
                <a:latin typeface="Arial" panose="020B0604020202020204" pitchFamily="34" charset="0"/>
                <a:cs typeface="Arial" panose="020B0604020202020204" pitchFamily="34" charset="0"/>
              </a:rPr>
              <a:t>International Multilateral Negotiation–Approaches to the Management of Complexity.-San Francisco</a:t>
            </a:r>
            <a:r>
              <a:rPr lang="en-US" sz="1100" dirty="0">
                <a:latin typeface="Arial" panose="020B0604020202020204" pitchFamily="34" charset="0"/>
                <a:cs typeface="Arial" panose="020B0604020202020204" pitchFamily="34" charset="0"/>
              </a:rPr>
              <a:t>, pp.178-197.</a:t>
            </a:r>
          </a:p>
          <a:p>
            <a:pPr marL="0" lvl="0" indent="0">
              <a:lnSpc>
                <a:spcPct val="150000"/>
              </a:lnSpc>
              <a:buNone/>
            </a:pPr>
            <a:endParaRPr lang="en-US" sz="11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34</TotalTime>
  <Words>1319</Words>
  <Application>Microsoft Office PowerPoint</Application>
  <PresentationFormat>Widescreen</PresentationFormat>
  <Paragraphs>68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Corbel</vt:lpstr>
      <vt:lpstr>Times New Roman</vt:lpstr>
      <vt:lpstr>Wingdings</vt:lpstr>
      <vt:lpstr>Parallax</vt:lpstr>
      <vt:lpstr>LEADERSHIP STYLES: DEMOCRACY   </vt:lpstr>
      <vt:lpstr>Definition and Importance of leadership</vt:lpstr>
      <vt:lpstr>Leadership Styles </vt:lpstr>
      <vt:lpstr>My Leadership Style</vt:lpstr>
      <vt:lpstr>The mainstream leadership style that matches my style</vt:lpstr>
      <vt:lpstr>Introduction to Democracy</vt:lpstr>
      <vt:lpstr>Different types of democracies </vt:lpstr>
      <vt:lpstr>The Principles of Democracy </vt:lpstr>
      <vt:lpstr>Advantages of Democracy </vt:lpstr>
      <vt:lpstr>Disadvantages of Democracy </vt:lpstr>
      <vt:lpstr>Conclusions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Democracy as a Leadership Style</dc:title>
  <cp:lastModifiedBy>Alexis PittBull</cp:lastModifiedBy>
  <cp:revision>14</cp:revision>
  <dcterms:created xsi:type="dcterms:W3CDTF">2023-02-15T09:03:00Z</dcterms:created>
  <dcterms:modified xsi:type="dcterms:W3CDTF">2023-02-19T10:02:15Z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61408EC0F1734B05AC07B04A220FA886</vt:lpwstr>
  </property>
  <property fmtid="{D5CDD505-2E9C-101B-9397-08002B2CF9AE}" pid="3" name="KSOProductBuildVer">
    <vt:lpwstr>1033-11.2.0.11440</vt:lpwstr>
  </property>
</Properties>
</file>