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handoutMasterIdLst>
    <p:handoutMasterId r:id="rId7"/>
  </p:handoutMasterIdLst>
  <p:sldIdLst>
    <p:sldId id="319" r:id="rId2"/>
    <p:sldId id="317" r:id="rId3"/>
    <p:sldId id="330" r:id="rId4"/>
    <p:sldId id="329" r:id="rId5"/>
  </p:sldIdLst>
  <p:sldSz cx="9144000" cy="6858000" type="screen4x3"/>
  <p:notesSz cx="6669088" cy="9753600"/>
  <p:custShowLst>
    <p:custShow name="Custom Show 1" id="0">
      <p:sldLst/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A1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7" autoAdjust="0"/>
    <p:restoredTop sz="94707" autoAdjust="0"/>
  </p:normalViewPr>
  <p:slideViewPr>
    <p:cSldViewPr>
      <p:cViewPr varScale="1">
        <p:scale>
          <a:sx n="63" d="100"/>
          <a:sy n="63" d="100"/>
        </p:scale>
        <p:origin x="140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8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00" d="100"/>
          <a:sy n="100" d="100"/>
        </p:scale>
        <p:origin x="3612" y="-56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yo korede" userId="8cf7fc7f30b4697b" providerId="LiveId" clId="{5DE77240-592A-4FA2-B39A-EE96879C4EEC}"/>
    <pc:docChg chg="modSld">
      <pc:chgData name="tayo korede" userId="8cf7fc7f30b4697b" providerId="LiveId" clId="{5DE77240-592A-4FA2-B39A-EE96879C4EEC}" dt="2020-05-18T21:24:39.332" v="7" actId="20577"/>
      <pc:docMkLst>
        <pc:docMk/>
      </pc:docMkLst>
      <pc:sldChg chg="modSp mod">
        <pc:chgData name="tayo korede" userId="8cf7fc7f30b4697b" providerId="LiveId" clId="{5DE77240-592A-4FA2-B39A-EE96879C4EEC}" dt="2020-05-18T21:24:39.332" v="7" actId="20577"/>
        <pc:sldMkLst>
          <pc:docMk/>
          <pc:sldMk cId="2151737280" sldId="317"/>
        </pc:sldMkLst>
        <pc:spChg chg="mod">
          <ac:chgData name="tayo korede" userId="8cf7fc7f30b4697b" providerId="LiveId" clId="{5DE77240-592A-4FA2-B39A-EE96879C4EEC}" dt="2020-05-18T21:24:39.332" v="7" actId="20577"/>
          <ac:spMkLst>
            <pc:docMk/>
            <pc:sldMk cId="2151737280" sldId="317"/>
            <ac:spMk id="3" creationId="{00000000-0000-0000-0000-000000000000}"/>
          </ac:spMkLst>
        </pc:spChg>
      </pc:sldChg>
    </pc:docChg>
  </pc:docChgLst>
  <pc:docChgLst>
    <pc:chgData name="tayo korede" userId="8cf7fc7f30b4697b" providerId="LiveId" clId="{7405A3C2-830E-4462-92F9-6BD14C794741}"/>
    <pc:docChg chg="custSel addSld modSld sldOrd">
      <pc:chgData name="tayo korede" userId="8cf7fc7f30b4697b" providerId="LiveId" clId="{7405A3C2-830E-4462-92F9-6BD14C794741}" dt="2020-05-08T22:38:44.260" v="102" actId="1076"/>
      <pc:docMkLst>
        <pc:docMk/>
      </pc:docMkLst>
      <pc:sldChg chg="modSp mod">
        <pc:chgData name="tayo korede" userId="8cf7fc7f30b4697b" providerId="LiveId" clId="{7405A3C2-830E-4462-92F9-6BD14C794741}" dt="2020-05-08T22:34:12.796" v="16" actId="20577"/>
        <pc:sldMkLst>
          <pc:docMk/>
          <pc:sldMk cId="2051767004" sldId="319"/>
        </pc:sldMkLst>
        <pc:spChg chg="mod">
          <ac:chgData name="tayo korede" userId="8cf7fc7f30b4697b" providerId="LiveId" clId="{7405A3C2-830E-4462-92F9-6BD14C794741}" dt="2020-05-08T22:34:12.796" v="16" actId="20577"/>
          <ac:spMkLst>
            <pc:docMk/>
            <pc:sldMk cId="2051767004" sldId="319"/>
            <ac:spMk id="5" creationId="{0DA91439-D656-4040-8BFE-46CE34900A4B}"/>
          </ac:spMkLst>
        </pc:spChg>
      </pc:sldChg>
      <pc:sldChg chg="modSp mod">
        <pc:chgData name="tayo korede" userId="8cf7fc7f30b4697b" providerId="LiveId" clId="{7405A3C2-830E-4462-92F9-6BD14C794741}" dt="2020-05-08T22:38:17.223" v="94" actId="1076"/>
        <pc:sldMkLst>
          <pc:docMk/>
          <pc:sldMk cId="2482184137" sldId="329"/>
        </pc:sldMkLst>
        <pc:spChg chg="mod">
          <ac:chgData name="tayo korede" userId="8cf7fc7f30b4697b" providerId="LiveId" clId="{7405A3C2-830E-4462-92F9-6BD14C794741}" dt="2020-05-08T22:38:17.223" v="94" actId="1076"/>
          <ac:spMkLst>
            <pc:docMk/>
            <pc:sldMk cId="2482184137" sldId="329"/>
            <ac:spMk id="2" creationId="{00000000-0000-0000-0000-000000000000}"/>
          </ac:spMkLst>
        </pc:spChg>
        <pc:spChg chg="mod">
          <ac:chgData name="tayo korede" userId="8cf7fc7f30b4697b" providerId="LiveId" clId="{7405A3C2-830E-4462-92F9-6BD14C794741}" dt="2020-05-08T22:38:13.699" v="93" actId="1076"/>
          <ac:spMkLst>
            <pc:docMk/>
            <pc:sldMk cId="2482184137" sldId="329"/>
            <ac:spMk id="3" creationId="{00000000-0000-0000-0000-000000000000}"/>
          </ac:spMkLst>
        </pc:spChg>
      </pc:sldChg>
      <pc:sldChg chg="modSp add mod ord">
        <pc:chgData name="tayo korede" userId="8cf7fc7f30b4697b" providerId="LiveId" clId="{7405A3C2-830E-4462-92F9-6BD14C794741}" dt="2020-05-08T22:38:44.260" v="102" actId="1076"/>
        <pc:sldMkLst>
          <pc:docMk/>
          <pc:sldMk cId="1203982094" sldId="330"/>
        </pc:sldMkLst>
        <pc:spChg chg="mod">
          <ac:chgData name="tayo korede" userId="8cf7fc7f30b4697b" providerId="LiveId" clId="{7405A3C2-830E-4462-92F9-6BD14C794741}" dt="2020-05-08T22:38:44.260" v="102" actId="1076"/>
          <ac:spMkLst>
            <pc:docMk/>
            <pc:sldMk cId="1203982094" sldId="330"/>
            <ac:spMk id="2" creationId="{00000000-0000-0000-0000-000000000000}"/>
          </ac:spMkLst>
        </pc:spChg>
        <pc:spChg chg="mod">
          <ac:chgData name="tayo korede" userId="8cf7fc7f30b4697b" providerId="LiveId" clId="{7405A3C2-830E-4462-92F9-6BD14C794741}" dt="2020-05-08T22:38:37.129" v="99" actId="1076"/>
          <ac:spMkLst>
            <pc:docMk/>
            <pc:sldMk cId="1203982094" sldId="330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B6E37D90-F4BC-47B7-B345-F626178B978F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2EE69DF8-9EB0-4F5B-9A24-201C042D3A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745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117A6365-B80E-43BA-9037-64CB81BB6C4D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DC3D3E83-2049-4BD8-9711-C163F77E7D1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446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564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8295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716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670CD-D0BD-4960-AB59-21CCECBCF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CCB07-BCC0-4A40-8B87-8A9321A0B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36D02A-FBEB-42A4-BDA7-8765D5CB7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9143998" cy="685799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DA91439-D656-4040-8BFE-46CE34900A4B}"/>
              </a:ext>
            </a:extLst>
          </p:cNvPr>
          <p:cNvSpPr txBox="1">
            <a:spLocks/>
          </p:cNvSpPr>
          <p:nvPr/>
        </p:nvSpPr>
        <p:spPr>
          <a:xfrm>
            <a:off x="575556" y="1016731"/>
            <a:ext cx="7992888" cy="4824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-1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</a:rPr>
              <a:t>BSc (Hons) Health &amp; Social Care 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700" b="1" dirty="0"/>
              <a:t>Introduction to Research </a:t>
            </a:r>
            <a:br>
              <a:rPr lang="en-GB" sz="3700" b="1" dirty="0"/>
            </a:br>
            <a:r>
              <a:rPr lang="en-GB" sz="3700" b="1" dirty="0"/>
              <a:t>(BMHP 5005)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sz="55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Revision and workshop</a:t>
            </a:r>
          </a:p>
          <a:p>
            <a:pPr algn="ctr"/>
            <a:endParaRPr lang="en-GB" altLang="en-US" sz="49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767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628" y="2312876"/>
            <a:ext cx="5554960" cy="22322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3200" dirty="0"/>
              <a:t>1. Research project: systematic literature         review –  3500 words  (75%)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2. Online viva voce examination - (25%)</a:t>
            </a:r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A75769-9A9C-4012-8714-DFA4F1C92B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0152" y="836712"/>
            <a:ext cx="318344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737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836712"/>
            <a:ext cx="5256584" cy="745520"/>
          </a:xfrm>
        </p:spPr>
        <p:txBody>
          <a:bodyPr>
            <a:normAutofit/>
          </a:bodyPr>
          <a:lstStyle/>
          <a:p>
            <a:r>
              <a:rPr lang="en-GB" dirty="0"/>
              <a:t>Revision &amp; Workshop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844824"/>
            <a:ext cx="6552728" cy="18833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>
              <a:buClr>
                <a:srgbClr val="C00000"/>
              </a:buClr>
            </a:pPr>
            <a:r>
              <a:rPr lang="en-GB" sz="2800" dirty="0"/>
              <a:t>Questions based on previous lessons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03982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592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Revision &amp; Workshop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5592" y="2276872"/>
            <a:ext cx="5544616" cy="19553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>
              <a:buClr>
                <a:srgbClr val="C00000"/>
              </a:buClr>
            </a:pPr>
            <a:r>
              <a:rPr lang="en-GB" sz="2800" dirty="0"/>
              <a:t>Viva voce examination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821841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66</Words>
  <Application>Microsoft Office PowerPoint</Application>
  <PresentationFormat>On-screen Show (4:3)</PresentationFormat>
  <Paragraphs>14</Paragraphs>
  <Slides>4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  <vt:variant>
        <vt:lpstr>Custom Shows</vt:lpstr>
      </vt:variant>
      <vt:variant>
        <vt:i4>1</vt:i4>
      </vt:variant>
    </vt:vector>
  </HeadingPairs>
  <TitlesOfParts>
    <vt:vector size="8" baseType="lpstr">
      <vt:lpstr>Arial</vt:lpstr>
      <vt:lpstr>Calibri</vt:lpstr>
      <vt:lpstr>Clarity</vt:lpstr>
      <vt:lpstr>PowerPoint Presentation</vt:lpstr>
      <vt:lpstr>Assignments</vt:lpstr>
      <vt:lpstr>Revision &amp; Workshop </vt:lpstr>
      <vt:lpstr>Revision &amp; Workshop 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tayo korede</cp:lastModifiedBy>
  <cp:revision>132</cp:revision>
  <cp:lastPrinted>2017-10-03T08:29:28Z</cp:lastPrinted>
  <dcterms:created xsi:type="dcterms:W3CDTF">2014-09-13T13:55:51Z</dcterms:created>
  <dcterms:modified xsi:type="dcterms:W3CDTF">2020-05-18T21:24:42Z</dcterms:modified>
</cp:coreProperties>
</file>