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sldIdLst>
    <p:sldId id="256" r:id="rId2"/>
    <p:sldId id="272" r:id="rId3"/>
    <p:sldId id="257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1" d="100"/>
          <a:sy n="121" d="100"/>
        </p:scale>
        <p:origin x="-112" y="-2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40ED906-B8B4-3142-A5CB-C583EC1E0C73}" type="datetimeFigureOut">
              <a:rPr lang="en-US" smtClean="0"/>
              <a:t>06/10/16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mailto:a.bell@uwtsd.ac.uk" TargetMode="External"/><Relationship Id="rId3" Type="http://schemas.openxmlformats.org/officeDocument/2006/relationships/image" Target="../media/image9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Preparing for SBUS6108 – Dissertation</a:t>
            </a:r>
          </a:p>
          <a:p>
            <a:r>
              <a:rPr lang="en-US" dirty="0" err="1" smtClean="0"/>
              <a:t>Dr</a:t>
            </a:r>
            <a:r>
              <a:rPr lang="en-US" dirty="0" smtClean="0"/>
              <a:t> Alex Bell</a:t>
            </a:r>
          </a:p>
          <a:p>
            <a:r>
              <a:rPr lang="en-US" dirty="0" smtClean="0">
                <a:hlinkClick r:id="rId2"/>
              </a:rPr>
              <a:t>a.bell@uwtsd.ac.uk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178" y="957503"/>
            <a:ext cx="3886200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148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charset="0"/>
                <a:ea typeface="ＭＳ Ｐゴシック" charset="0"/>
              </a:rPr>
              <a:t>Typical steps </a:t>
            </a:r>
            <a:r>
              <a:rPr lang="en-GB" dirty="0">
                <a:latin typeface="Arial" charset="0"/>
                <a:ea typeface="ＭＳ Ｐゴシック" charset="0"/>
              </a:rPr>
              <a:t>in research</a:t>
            </a:r>
            <a:endParaRPr lang="en-US" dirty="0">
              <a:latin typeface="Arial" charset="0"/>
              <a:ea typeface="ＭＳ Ｐゴシック" charset="0"/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779464" y="1828800"/>
            <a:ext cx="6538156" cy="403739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Identify topic and question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What kind of information is needed?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What methods are best for generating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Gather data using chosen methods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Analyse data and draw conclusions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Present conclusions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Identify follow-up topics</a:t>
            </a:r>
          </a:p>
          <a:p>
            <a:endParaRPr lang="en-US" sz="2400" dirty="0">
              <a:latin typeface="Arial" charset="0"/>
              <a:ea typeface="ＭＳ Ｐゴシック" charset="0"/>
            </a:endParaRPr>
          </a:p>
        </p:txBody>
      </p:sp>
      <p:pic>
        <p:nvPicPr>
          <p:cNvPr id="3" name="Picture 2" descr="imag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024" y="4460724"/>
            <a:ext cx="2225740" cy="221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123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126236"/>
            <a:ext cx="7583487" cy="10443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Goal for the next few week</a:t>
            </a:r>
            <a:r>
              <a:rPr lang="en-GB" dirty="0" smtClean="0">
                <a:solidFill>
                  <a:srgbClr val="EBF98B"/>
                </a:solidFill>
              </a:rPr>
              <a:t>:</a:t>
            </a:r>
            <a:r>
              <a:rPr lang="en-GB" dirty="0" smtClean="0"/>
              <a:t> </a:t>
            </a:r>
            <a:r>
              <a:rPr lang="en-GB" dirty="0"/>
              <a:t>To help you complete a draft research </a:t>
            </a:r>
            <a:r>
              <a:rPr lang="en-GB" dirty="0" smtClean="0"/>
              <a:t>proposal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603186"/>
            <a:ext cx="3512529" cy="3768259"/>
          </a:xfrm>
        </p:spPr>
        <p:txBody>
          <a:bodyPr>
            <a:noAutofit/>
          </a:bodyPr>
          <a:lstStyle/>
          <a:p>
            <a:pPr marL="581025" lvl="1" indent="-285750"/>
            <a:r>
              <a:rPr lang="en-GB" sz="1600" dirty="0" smtClean="0"/>
              <a:t>Look </a:t>
            </a:r>
            <a:r>
              <a:rPr lang="en-GB" sz="1600" dirty="0"/>
              <a:t>at the Dissertation handbook and in particular the ‘Research Proposal’ </a:t>
            </a:r>
            <a:r>
              <a:rPr lang="en-GB" sz="1600" dirty="0" smtClean="0"/>
              <a:t>assessment.</a:t>
            </a:r>
          </a:p>
          <a:p>
            <a:pPr marL="581025" lvl="1" indent="-285750"/>
            <a:r>
              <a:rPr lang="en-GB" sz="1600" dirty="0" smtClean="0"/>
              <a:t>Examine </a:t>
            </a:r>
            <a:r>
              <a:rPr lang="en-GB" sz="1600" dirty="0"/>
              <a:t>previous full student proposals</a:t>
            </a:r>
          </a:p>
          <a:p>
            <a:pPr marL="581025" lvl="1" indent="-285750"/>
            <a:r>
              <a:rPr lang="en-GB" sz="1600" dirty="0" smtClean="0"/>
              <a:t>Look </a:t>
            </a:r>
            <a:r>
              <a:rPr lang="en-GB" sz="1600" dirty="0"/>
              <a:t>at posters completed by final year students after they have submitted their dissertations.</a:t>
            </a:r>
          </a:p>
          <a:p>
            <a:pPr marL="581025" lvl="1" indent="-285750"/>
            <a:r>
              <a:rPr lang="en-GB" sz="1600" dirty="0" smtClean="0"/>
              <a:t>Choosing </a:t>
            </a:r>
            <a:r>
              <a:rPr lang="en-GB" sz="1600" dirty="0"/>
              <a:t>a research topic</a:t>
            </a:r>
          </a:p>
          <a:p>
            <a:pPr marL="0" indent="0">
              <a:buNone/>
            </a:pPr>
            <a:r>
              <a:rPr lang="en-GB" sz="1800" dirty="0" smtClean="0"/>
              <a:t/>
            </a:r>
            <a:br>
              <a:rPr lang="en-GB" sz="1800" dirty="0" smtClean="0"/>
            </a:br>
            <a:endParaRPr lang="en-GB" sz="1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24152" y="2471927"/>
            <a:ext cx="3512529" cy="37682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82575" indent="-282575" algn="l" defTabSz="914400" rtl="0" eaLnBrk="1" latinLnBrk="0" hangingPunct="1">
              <a:spcBef>
                <a:spcPts val="2000"/>
              </a:spcBef>
              <a:buFont typeface="Wingdings 2" pitchFamily="18" charset="2"/>
              <a:buChar char=""/>
              <a:defRPr sz="2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77850" indent="-295275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860425" indent="-282575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143000" indent="-282575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425575" indent="-282575" algn="l" defTabSz="914400" rtl="0" eaLnBrk="1" latinLnBrk="0" hangingPunct="1">
              <a:spcBef>
                <a:spcPts val="600"/>
              </a:spcBef>
              <a:buFont typeface="Wingdings 2" pitchFamily="18" charset="2"/>
              <a:buChar char="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1711325" indent="-288925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"/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2000250" indent="-288925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"/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2290763" indent="-288925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"/>
              <a:defRPr lang="en-US" sz="18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2571750" indent="-288925" algn="l" defTabSz="914400" rtl="0" eaLnBrk="1" latinLnBrk="0" hangingPunct="1">
              <a:spcBef>
                <a:spcPct val="20000"/>
              </a:spcBef>
              <a:buFont typeface="Wingdings 2" pitchFamily="18" charset="2"/>
              <a:buChar char=""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 smtClean="0"/>
              <a:t>Choosing </a:t>
            </a:r>
            <a:r>
              <a:rPr lang="en-GB" sz="1600" dirty="0"/>
              <a:t>a methodology – quantitative or qualitative?</a:t>
            </a:r>
          </a:p>
          <a:p>
            <a:r>
              <a:rPr lang="en-GB" sz="1600" dirty="0"/>
              <a:t>Research methods I – Tools we need to collect data</a:t>
            </a:r>
          </a:p>
          <a:p>
            <a:r>
              <a:rPr lang="en-GB" sz="1600" dirty="0"/>
              <a:t>Steps we need to take to complete our dissertations</a:t>
            </a:r>
          </a:p>
          <a:p>
            <a:r>
              <a:rPr lang="en-GB" sz="1600" dirty="0"/>
              <a:t>Consider ethical practice in research and take a look at the ethics form</a:t>
            </a:r>
          </a:p>
          <a:p>
            <a:r>
              <a:rPr lang="en-GB" sz="1600" dirty="0"/>
              <a:t>Role </a:t>
            </a:r>
            <a:r>
              <a:rPr lang="en-GB" sz="1600" dirty="0" smtClean="0"/>
              <a:t>of supervisor </a:t>
            </a:r>
            <a:r>
              <a:rPr lang="en-GB" sz="1600" dirty="0"/>
              <a:t>and </a:t>
            </a:r>
            <a:r>
              <a:rPr lang="en-GB" sz="1600" dirty="0" smtClean="0"/>
              <a:t>student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57044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Choosing a research topic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It’s important that you make this choice as it will be you that has to do it, read all about it and write all about it.</a:t>
            </a:r>
          </a:p>
          <a:p>
            <a:r>
              <a:rPr lang="en-US" dirty="0" smtClean="0"/>
              <a:t>Perhaps</a:t>
            </a:r>
            <a:br>
              <a:rPr lang="en-US" dirty="0" smtClean="0"/>
            </a:br>
            <a:endParaRPr lang="en-US" dirty="0" smtClean="0"/>
          </a:p>
          <a:p>
            <a:pPr lvl="1"/>
            <a:r>
              <a:rPr lang="en-US" dirty="0" smtClean="0"/>
              <a:t>You liked a particular topic in lecturers</a:t>
            </a:r>
          </a:p>
          <a:p>
            <a:pPr lvl="1"/>
            <a:r>
              <a:rPr lang="en-US" dirty="0" smtClean="0"/>
              <a:t>An assignment left you with a burning question</a:t>
            </a:r>
          </a:p>
          <a:p>
            <a:pPr lvl="1"/>
            <a:r>
              <a:rPr lang="en-US" dirty="0" smtClean="0"/>
              <a:t>You’ve always wanted to know something</a:t>
            </a:r>
          </a:p>
          <a:p>
            <a:pPr lvl="1"/>
            <a:r>
              <a:rPr lang="en-US" dirty="0" smtClean="0"/>
              <a:t>To set a new trajectory for yourself</a:t>
            </a:r>
          </a:p>
          <a:p>
            <a:pPr lvl="1"/>
            <a:r>
              <a:rPr lang="en-US" dirty="0" smtClean="0"/>
              <a:t>To consolidate your chosen direction</a:t>
            </a:r>
          </a:p>
        </p:txBody>
      </p:sp>
      <p:pic>
        <p:nvPicPr>
          <p:cNvPr id="4" name="Picture 3" descr="imag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052" y="5213049"/>
            <a:ext cx="1917422" cy="146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441334"/>
      </p:ext>
    </p:extLst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204</TotalTime>
  <Words>185</Words>
  <Application>Microsoft Macintosh PowerPoint</Application>
  <PresentationFormat>On-screen Show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Revolution</vt:lpstr>
      <vt:lpstr>Introduction</vt:lpstr>
      <vt:lpstr>Typical steps in research</vt:lpstr>
      <vt:lpstr>Goal for the next few week: To help you complete a draft research proposal</vt:lpstr>
      <vt:lpstr>Choosing a research topic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Pre-induction week</dc:title>
  <dc:creator>Alex Bell</dc:creator>
  <cp:lastModifiedBy>Alex Bell</cp:lastModifiedBy>
  <cp:revision>11</cp:revision>
  <dcterms:created xsi:type="dcterms:W3CDTF">2016-05-15T21:11:48Z</dcterms:created>
  <dcterms:modified xsi:type="dcterms:W3CDTF">2016-10-06T20:21:33Z</dcterms:modified>
</cp:coreProperties>
</file>