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60" r:id="rId5"/>
    <p:sldId id="259"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6" autoAdjust="0"/>
    <p:restoredTop sz="94660"/>
  </p:normalViewPr>
  <p:slideViewPr>
    <p:cSldViewPr snapToGrid="0">
      <p:cViewPr varScale="1">
        <p:scale>
          <a:sx n="78" d="100"/>
          <a:sy n="78" d="100"/>
        </p:scale>
        <p:origin x="47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Master" Target="../slideMasters/slideMaster1.xml"/><Relationship Id="rId1" Type="http://schemas.openxmlformats.org/officeDocument/2006/relationships/themeOverride" Target="../theme/themeOverride1.xml"/><Relationship Id="rId4" Type="http://schemas.openxmlformats.org/officeDocument/2006/relationships/image" Target="../media/image5.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4" name="Picture 7" descr="CoverOverlay.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4"/>
          <p:cNvGrpSpPr/>
          <p:nvPr/>
        </p:nvGrpSpPr>
        <p:grpSpPr>
          <a:xfrm>
            <a:off x="1592135" y="2887530"/>
            <a:ext cx="9038813" cy="923330"/>
            <a:chOff x="1172584" y="1381459"/>
            <a:chExt cx="6779110" cy="923330"/>
          </a:xfrm>
          <a:effectLst>
            <a:outerShdw blurRad="38100" dist="12700" dir="16200000" rotWithShape="0">
              <a:prstClr val="black">
                <a:alpha val="30000"/>
              </a:prstClr>
            </a:outerShdw>
          </a:effectLst>
        </p:grpSpPr>
        <p:sp>
          <p:nvSpPr>
            <p:cNvPr id="6" name="TextBox 5"/>
            <p:cNvSpPr txBox="1"/>
            <p:nvPr/>
          </p:nvSpPr>
          <p:spPr>
            <a:xfrm>
              <a:off x="4147073" y="1381459"/>
              <a:ext cx="657872" cy="923330"/>
            </a:xfrm>
            <a:prstGeom prst="rect">
              <a:avLst/>
            </a:prstGeom>
            <a:noFill/>
          </p:spPr>
          <p:txBody>
            <a:bodyPr wrap="none">
              <a:spAutoFit/>
            </a:bodyPr>
            <a:lstStyle/>
            <a:p>
              <a:pPr>
                <a:defRPr/>
              </a:pPr>
              <a:r>
                <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a typeface="ＭＳ Ｐゴシック" charset="0"/>
                </a:rPr>
                <a:t></a:t>
              </a:r>
            </a:p>
          </p:txBody>
        </p:sp>
        <p:cxnSp>
          <p:nvCxnSpPr>
            <p:cNvPr id="7" name="Straight Connector 6"/>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77788" y="1387737"/>
            <a:ext cx="9036424"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828800" y="3767862"/>
            <a:ext cx="85344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9" name="Date Placeholder 3"/>
          <p:cNvSpPr>
            <a:spLocks noGrp="1"/>
          </p:cNvSpPr>
          <p:nvPr>
            <p:ph type="dt" sz="half" idx="10"/>
          </p:nvPr>
        </p:nvSpPr>
        <p:spPr/>
        <p:txBody>
          <a:bodyPr/>
          <a:lstStyle>
            <a:lvl1pPr>
              <a:defRPr/>
            </a:lvl1pPr>
          </a:lstStyle>
          <a:p>
            <a:fld id="{EADF8E8A-B492-471A-898E-C5AF3C220281}" type="datetimeFigureOut">
              <a:rPr lang="en-GB" smtClean="0"/>
              <a:t>07/02/2018</a:t>
            </a:fld>
            <a:endParaRPr lang="en-GB"/>
          </a:p>
        </p:txBody>
      </p:sp>
      <p:sp>
        <p:nvSpPr>
          <p:cNvPr id="10"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11" name="Slide Number Placeholder 5"/>
          <p:cNvSpPr>
            <a:spLocks noGrp="1"/>
          </p:cNvSpPr>
          <p:nvPr>
            <p:ph type="sldNum" sz="quarter" idx="12"/>
          </p:nvPr>
        </p:nvSpPr>
        <p:spPr/>
        <p:txBody>
          <a:bodyPr/>
          <a:lstStyle>
            <a:lvl1pPr>
              <a:defRPr/>
            </a:lvl1pPr>
          </a:lstStyle>
          <a:p>
            <a:fld id="{B2DF7ABF-D73F-4177-9B46-001B2C7EFAB2}" type="slidenum">
              <a:rPr lang="en-GB" smtClean="0"/>
              <a:t>‹#›</a:t>
            </a:fld>
            <a:endParaRPr lang="en-GB"/>
          </a:p>
        </p:txBody>
      </p:sp>
    </p:spTree>
    <p:extLst>
      <p:ext uri="{BB962C8B-B14F-4D97-AF65-F5344CB8AC3E}">
        <p14:creationId xmlns:p14="http://schemas.microsoft.com/office/powerpoint/2010/main" val="175853370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4" name="Group 7"/>
          <p:cNvGrpSpPr>
            <a:grpSpLocks/>
          </p:cNvGrpSpPr>
          <p:nvPr/>
        </p:nvGrpSpPr>
        <p:grpSpPr bwMode="auto">
          <a:xfrm>
            <a:off x="1564218" y="1392240"/>
            <a:ext cx="9038167" cy="923330"/>
            <a:chOff x="1172584" y="1381459"/>
            <a:chExt cx="6779110" cy="922735"/>
          </a:xfrm>
        </p:grpSpPr>
        <p:sp>
          <p:nvSpPr>
            <p:cNvPr id="5" name="TextBox 4"/>
            <p:cNvSpPr txBox="1">
              <a:spLocks noChangeArrowheads="1"/>
            </p:cNvSpPr>
            <p:nvPr/>
          </p:nvSpPr>
          <p:spPr bwMode="auto">
            <a:xfrm>
              <a:off x="4147772" y="1381459"/>
              <a:ext cx="657919" cy="922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r>
                <a:rPr lang="en-US" altLang="en-US" sz="5400" smtClean="0">
                  <a:solidFill>
                    <a:srgbClr val="DBA455"/>
                  </a:solidFill>
                  <a:latin typeface="Wingdings" panose="05000000000000000000" pitchFamily="2" charset="2"/>
                </a:rPr>
                <a:t></a:t>
              </a:r>
            </a:p>
          </p:txBody>
        </p:sp>
        <p:cxnSp>
          <p:nvCxnSpPr>
            <p:cNvPr id="6" name="Straight Connector 5"/>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Title 10"/>
          <p:cNvSpPr>
            <a:spLocks noGrp="1"/>
          </p:cNvSpPr>
          <p:nvPr>
            <p:ph type="title"/>
          </p:nvPr>
        </p:nvSpPr>
        <p:spPr/>
        <p:txBody>
          <a:bodyPr/>
          <a:lstStyle/>
          <a:p>
            <a:r>
              <a:rPr lang="en-US" smtClean="0"/>
              <a:t>Click to edit Master title style</a:t>
            </a:r>
            <a:endParaRPr lang="en-US"/>
          </a:p>
        </p:txBody>
      </p:sp>
      <p:sp>
        <p:nvSpPr>
          <p:cNvPr id="8" name="Date Placeholder 3"/>
          <p:cNvSpPr>
            <a:spLocks noGrp="1"/>
          </p:cNvSpPr>
          <p:nvPr>
            <p:ph type="dt" sz="half" idx="10"/>
          </p:nvPr>
        </p:nvSpPr>
        <p:spPr/>
        <p:txBody>
          <a:bodyPr/>
          <a:lstStyle>
            <a:lvl1pPr>
              <a:defRPr/>
            </a:lvl1pPr>
          </a:lstStyle>
          <a:p>
            <a:fld id="{EADF8E8A-B492-471A-898E-C5AF3C220281}" type="datetimeFigureOut">
              <a:rPr lang="en-GB" smtClean="0"/>
              <a:t>07/02/2018</a:t>
            </a:fld>
            <a:endParaRPr lang="en-GB"/>
          </a:p>
        </p:txBody>
      </p:sp>
      <p:sp>
        <p:nvSpPr>
          <p:cNvPr id="9" name="Footer Placeholder 4"/>
          <p:cNvSpPr>
            <a:spLocks noGrp="1"/>
          </p:cNvSpPr>
          <p:nvPr>
            <p:ph type="ftr" sz="quarter" idx="11"/>
          </p:nvPr>
        </p:nvSpPr>
        <p:spPr/>
        <p:txBody>
          <a:bodyPr/>
          <a:lstStyle>
            <a:lvl1pPr>
              <a:defRPr/>
            </a:lvl1pPr>
          </a:lstStyle>
          <a:p>
            <a:endParaRPr lang="en-GB"/>
          </a:p>
        </p:txBody>
      </p:sp>
      <p:sp>
        <p:nvSpPr>
          <p:cNvPr id="10" name="Slide Number Placeholder 5"/>
          <p:cNvSpPr>
            <a:spLocks noGrp="1"/>
          </p:cNvSpPr>
          <p:nvPr>
            <p:ph type="sldNum" sz="quarter" idx="12"/>
          </p:nvPr>
        </p:nvSpPr>
        <p:spPr/>
        <p:txBody>
          <a:bodyPr/>
          <a:lstStyle>
            <a:lvl1pPr>
              <a:defRPr/>
            </a:lvl1pPr>
          </a:lstStyle>
          <a:p>
            <a:fld id="{B2DF7ABF-D73F-4177-9B46-001B2C7EFAB2}" type="slidenum">
              <a:rPr lang="en-GB" smtClean="0"/>
              <a:t>‹#›</a:t>
            </a:fld>
            <a:endParaRPr lang="en-GB"/>
          </a:p>
        </p:txBody>
      </p:sp>
    </p:spTree>
    <p:extLst>
      <p:ext uri="{BB962C8B-B14F-4D97-AF65-F5344CB8AC3E}">
        <p14:creationId xmlns:p14="http://schemas.microsoft.com/office/powerpoint/2010/main" val="3267865608"/>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4" name="Picture 7" descr="CoverOverlay.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7"/>
          <p:cNvGrpSpPr>
            <a:grpSpLocks/>
          </p:cNvGrpSpPr>
          <p:nvPr/>
        </p:nvGrpSpPr>
        <p:grpSpPr bwMode="auto">
          <a:xfrm>
            <a:off x="1564218" y="2887665"/>
            <a:ext cx="9038167" cy="923330"/>
            <a:chOff x="1172584" y="1381459"/>
            <a:chExt cx="6779110" cy="922735"/>
          </a:xfrm>
        </p:grpSpPr>
        <p:sp>
          <p:nvSpPr>
            <p:cNvPr id="6" name="TextBox 5"/>
            <p:cNvSpPr txBox="1">
              <a:spLocks noChangeArrowheads="1"/>
            </p:cNvSpPr>
            <p:nvPr/>
          </p:nvSpPr>
          <p:spPr bwMode="auto">
            <a:xfrm>
              <a:off x="4147772" y="1381459"/>
              <a:ext cx="657919" cy="922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r>
                <a:rPr lang="en-US" altLang="en-US" sz="5400" smtClean="0">
                  <a:solidFill>
                    <a:srgbClr val="DBA455"/>
                  </a:solidFill>
                  <a:latin typeface="Wingdings" panose="05000000000000000000" pitchFamily="2" charset="2"/>
                </a:rPr>
                <a:t></a:t>
              </a:r>
            </a:p>
          </p:txBody>
        </p:sp>
        <p:cxnSp>
          <p:nvCxnSpPr>
            <p:cNvPr id="7" name="Straight Connector 6"/>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10800000">
              <a:off x="4832033" y="1927207"/>
              <a:ext cx="3119661" cy="1586"/>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920054" y="1204857"/>
            <a:ext cx="10339617" cy="1910716"/>
          </a:xfrm>
        </p:spPr>
        <p:txBody>
          <a:bodyPr anchor="b"/>
          <a:lstStyle>
            <a:lvl1pPr algn="ctr">
              <a:defRPr sz="5400" b="0" cap="none"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932331" y="3767317"/>
            <a:ext cx="10312996" cy="1500187"/>
          </a:xfrm>
        </p:spPr>
        <p:txBody>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3"/>
          <p:cNvSpPr>
            <a:spLocks noGrp="1"/>
          </p:cNvSpPr>
          <p:nvPr>
            <p:ph type="dt" sz="half" idx="10"/>
          </p:nvPr>
        </p:nvSpPr>
        <p:spPr/>
        <p:txBody>
          <a:bodyPr/>
          <a:lstStyle>
            <a:lvl1pPr>
              <a:defRPr/>
            </a:lvl1pPr>
          </a:lstStyle>
          <a:p>
            <a:fld id="{EADF8E8A-B492-471A-898E-C5AF3C220281}" type="datetimeFigureOut">
              <a:rPr lang="en-GB" smtClean="0"/>
              <a:t>07/02/2018</a:t>
            </a:fld>
            <a:endParaRPr lang="en-GB"/>
          </a:p>
        </p:txBody>
      </p:sp>
      <p:sp>
        <p:nvSpPr>
          <p:cNvPr id="10" name="Footer Placeholder 4"/>
          <p:cNvSpPr>
            <a:spLocks noGrp="1"/>
          </p:cNvSpPr>
          <p:nvPr>
            <p:ph type="ftr" sz="quarter" idx="11"/>
          </p:nvPr>
        </p:nvSpPr>
        <p:spPr/>
        <p:txBody>
          <a:bodyPr/>
          <a:lstStyle>
            <a:lvl1pPr>
              <a:defRPr/>
            </a:lvl1pPr>
          </a:lstStyle>
          <a:p>
            <a:endParaRPr lang="en-GB"/>
          </a:p>
        </p:txBody>
      </p:sp>
      <p:sp>
        <p:nvSpPr>
          <p:cNvPr id="11" name="Slide Number Placeholder 5"/>
          <p:cNvSpPr>
            <a:spLocks noGrp="1"/>
          </p:cNvSpPr>
          <p:nvPr>
            <p:ph type="sldNum" sz="quarter" idx="12"/>
          </p:nvPr>
        </p:nvSpPr>
        <p:spPr/>
        <p:txBody>
          <a:bodyPr/>
          <a:lstStyle>
            <a:lvl1pPr>
              <a:defRPr/>
            </a:lvl1pPr>
          </a:lstStyle>
          <a:p>
            <a:fld id="{B2DF7ABF-D73F-4177-9B46-001B2C7EFAB2}" type="slidenum">
              <a:rPr lang="en-GB" smtClean="0"/>
              <a:t>‹#›</a:t>
            </a:fld>
            <a:endParaRPr lang="en-GB"/>
          </a:p>
        </p:txBody>
      </p:sp>
    </p:spTree>
    <p:extLst>
      <p:ext uri="{BB962C8B-B14F-4D97-AF65-F5344CB8AC3E}">
        <p14:creationId xmlns:p14="http://schemas.microsoft.com/office/powerpoint/2010/main" val="114549994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5" name="Group 7"/>
          <p:cNvGrpSpPr>
            <a:grpSpLocks/>
          </p:cNvGrpSpPr>
          <p:nvPr/>
        </p:nvGrpSpPr>
        <p:grpSpPr bwMode="auto">
          <a:xfrm>
            <a:off x="1564218" y="1392240"/>
            <a:ext cx="9038167" cy="923330"/>
            <a:chOff x="1172584" y="1381459"/>
            <a:chExt cx="6779110" cy="922735"/>
          </a:xfrm>
        </p:grpSpPr>
        <p:sp>
          <p:nvSpPr>
            <p:cNvPr id="6" name="TextBox 5"/>
            <p:cNvSpPr txBox="1">
              <a:spLocks noChangeArrowheads="1"/>
            </p:cNvSpPr>
            <p:nvPr/>
          </p:nvSpPr>
          <p:spPr bwMode="auto">
            <a:xfrm>
              <a:off x="4147772" y="1381459"/>
              <a:ext cx="657919" cy="922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r>
                <a:rPr lang="en-US" altLang="en-US" sz="5400" smtClean="0">
                  <a:solidFill>
                    <a:srgbClr val="DBA455"/>
                  </a:solidFill>
                  <a:latin typeface="Wingdings" panose="05000000000000000000" pitchFamily="2" charset="2"/>
                </a:rPr>
                <a:t></a:t>
              </a:r>
            </a:p>
          </p:txBody>
        </p:sp>
        <p:cxnSp>
          <p:nvCxnSpPr>
            <p:cNvPr id="7" name="Straight Connector 6"/>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12" name="Title 1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8" name="Content Placeholder 7"/>
          <p:cNvSpPr>
            <a:spLocks noGrp="1"/>
          </p:cNvSpPr>
          <p:nvPr>
            <p:ph sz="quarter" idx="13"/>
          </p:nvPr>
        </p:nvSpPr>
        <p:spPr>
          <a:xfrm>
            <a:off x="914400"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 name="Content Placeholder 9"/>
          <p:cNvSpPr>
            <a:spLocks noGrp="1"/>
          </p:cNvSpPr>
          <p:nvPr>
            <p:ph sz="quarter" idx="14"/>
          </p:nvPr>
        </p:nvSpPr>
        <p:spPr>
          <a:xfrm>
            <a:off x="6193535"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Date Placeholder 4"/>
          <p:cNvSpPr>
            <a:spLocks noGrp="1"/>
          </p:cNvSpPr>
          <p:nvPr>
            <p:ph type="dt" sz="half" idx="15"/>
          </p:nvPr>
        </p:nvSpPr>
        <p:spPr/>
        <p:txBody>
          <a:bodyPr/>
          <a:lstStyle>
            <a:lvl1pPr>
              <a:defRPr/>
            </a:lvl1pPr>
          </a:lstStyle>
          <a:p>
            <a:fld id="{EADF8E8A-B492-471A-898E-C5AF3C220281}" type="datetimeFigureOut">
              <a:rPr lang="en-GB" smtClean="0"/>
              <a:t>07/02/2018</a:t>
            </a:fld>
            <a:endParaRPr lang="en-GB"/>
          </a:p>
        </p:txBody>
      </p:sp>
      <p:sp>
        <p:nvSpPr>
          <p:cNvPr id="13" name="Footer Placeholder 5"/>
          <p:cNvSpPr>
            <a:spLocks noGrp="1"/>
          </p:cNvSpPr>
          <p:nvPr>
            <p:ph type="ftr" sz="quarter" idx="16"/>
          </p:nvPr>
        </p:nvSpPr>
        <p:spPr/>
        <p:txBody>
          <a:bodyPr/>
          <a:lstStyle>
            <a:lvl1pPr>
              <a:defRPr/>
            </a:lvl1pPr>
          </a:lstStyle>
          <a:p>
            <a:endParaRPr lang="en-GB"/>
          </a:p>
        </p:txBody>
      </p:sp>
      <p:sp>
        <p:nvSpPr>
          <p:cNvPr id="14" name="Slide Number Placeholder 6"/>
          <p:cNvSpPr>
            <a:spLocks noGrp="1"/>
          </p:cNvSpPr>
          <p:nvPr>
            <p:ph type="sldNum" sz="quarter" idx="17"/>
          </p:nvPr>
        </p:nvSpPr>
        <p:spPr/>
        <p:txBody>
          <a:bodyPr/>
          <a:lstStyle>
            <a:lvl1pPr>
              <a:defRPr/>
            </a:lvl1pPr>
          </a:lstStyle>
          <a:p>
            <a:fld id="{B2DF7ABF-D73F-4177-9B46-001B2C7EFAB2}" type="slidenum">
              <a:rPr lang="en-GB" smtClean="0"/>
              <a:t>‹#›</a:t>
            </a:fld>
            <a:endParaRPr lang="en-GB"/>
          </a:p>
        </p:txBody>
      </p:sp>
    </p:spTree>
    <p:extLst>
      <p:ext uri="{BB962C8B-B14F-4D97-AF65-F5344CB8AC3E}">
        <p14:creationId xmlns:p14="http://schemas.microsoft.com/office/powerpoint/2010/main" val="3389832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7" name="Group 7"/>
          <p:cNvGrpSpPr>
            <a:grpSpLocks/>
          </p:cNvGrpSpPr>
          <p:nvPr/>
        </p:nvGrpSpPr>
        <p:grpSpPr bwMode="auto">
          <a:xfrm>
            <a:off x="1564218" y="1392240"/>
            <a:ext cx="9038167" cy="923330"/>
            <a:chOff x="1172584" y="1381459"/>
            <a:chExt cx="6779110" cy="922735"/>
          </a:xfrm>
        </p:grpSpPr>
        <p:sp>
          <p:nvSpPr>
            <p:cNvPr id="8" name="TextBox 7"/>
            <p:cNvSpPr txBox="1">
              <a:spLocks noChangeArrowheads="1"/>
            </p:cNvSpPr>
            <p:nvPr/>
          </p:nvSpPr>
          <p:spPr bwMode="auto">
            <a:xfrm>
              <a:off x="4147772" y="1381459"/>
              <a:ext cx="657919" cy="922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r>
                <a:rPr lang="en-US" altLang="en-US" sz="5400" smtClean="0">
                  <a:solidFill>
                    <a:srgbClr val="DBA455"/>
                  </a:solidFill>
                  <a:latin typeface="Wingdings" panose="05000000000000000000" pitchFamily="2" charset="2"/>
                </a:rPr>
                <a:t></a:t>
              </a:r>
            </a:p>
          </p:txBody>
        </p:sp>
        <p:cxnSp>
          <p:nvCxnSpPr>
            <p:cNvPr id="9" name="Straight Connector 8"/>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02080" y="2240280"/>
            <a:ext cx="458992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17984" y="2947595"/>
            <a:ext cx="5071872"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69741" y="2240280"/>
            <a:ext cx="4596384"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944368"/>
            <a:ext cx="50663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Date Placeholder 6"/>
          <p:cNvSpPr>
            <a:spLocks noGrp="1"/>
          </p:cNvSpPr>
          <p:nvPr>
            <p:ph type="dt" sz="half" idx="10"/>
          </p:nvPr>
        </p:nvSpPr>
        <p:spPr/>
        <p:txBody>
          <a:bodyPr/>
          <a:lstStyle>
            <a:lvl1pPr>
              <a:defRPr/>
            </a:lvl1pPr>
          </a:lstStyle>
          <a:p>
            <a:fld id="{EADF8E8A-B492-471A-898E-C5AF3C220281}" type="datetimeFigureOut">
              <a:rPr lang="en-GB" smtClean="0"/>
              <a:t>07/02/2018</a:t>
            </a:fld>
            <a:endParaRPr lang="en-GB"/>
          </a:p>
        </p:txBody>
      </p:sp>
      <p:sp>
        <p:nvSpPr>
          <p:cNvPr id="12" name="Footer Placeholder 7"/>
          <p:cNvSpPr>
            <a:spLocks noGrp="1"/>
          </p:cNvSpPr>
          <p:nvPr>
            <p:ph type="ftr" sz="quarter" idx="11"/>
          </p:nvPr>
        </p:nvSpPr>
        <p:spPr/>
        <p:txBody>
          <a:bodyPr/>
          <a:lstStyle>
            <a:lvl1pPr>
              <a:defRPr/>
            </a:lvl1pPr>
          </a:lstStyle>
          <a:p>
            <a:endParaRPr lang="en-GB"/>
          </a:p>
        </p:txBody>
      </p:sp>
      <p:sp>
        <p:nvSpPr>
          <p:cNvPr id="13" name="Slide Number Placeholder 8"/>
          <p:cNvSpPr>
            <a:spLocks noGrp="1"/>
          </p:cNvSpPr>
          <p:nvPr>
            <p:ph type="sldNum" sz="quarter" idx="12"/>
          </p:nvPr>
        </p:nvSpPr>
        <p:spPr/>
        <p:txBody>
          <a:bodyPr/>
          <a:lstStyle>
            <a:lvl1pPr>
              <a:defRPr/>
            </a:lvl1pPr>
          </a:lstStyle>
          <a:p>
            <a:fld id="{B2DF7ABF-D73F-4177-9B46-001B2C7EFAB2}" type="slidenum">
              <a:rPr lang="en-GB" smtClean="0"/>
              <a:t>‹#›</a:t>
            </a:fld>
            <a:endParaRPr lang="en-GB"/>
          </a:p>
        </p:txBody>
      </p:sp>
    </p:spTree>
    <p:extLst>
      <p:ext uri="{BB962C8B-B14F-4D97-AF65-F5344CB8AC3E}">
        <p14:creationId xmlns:p14="http://schemas.microsoft.com/office/powerpoint/2010/main" val="201344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3" name="Group 7"/>
          <p:cNvGrpSpPr>
            <a:grpSpLocks/>
          </p:cNvGrpSpPr>
          <p:nvPr/>
        </p:nvGrpSpPr>
        <p:grpSpPr bwMode="auto">
          <a:xfrm>
            <a:off x="1564218" y="1392240"/>
            <a:ext cx="9038167" cy="923330"/>
            <a:chOff x="1172584" y="1381459"/>
            <a:chExt cx="6779110" cy="922735"/>
          </a:xfrm>
        </p:grpSpPr>
        <p:sp>
          <p:nvSpPr>
            <p:cNvPr id="4" name="TextBox 3"/>
            <p:cNvSpPr txBox="1">
              <a:spLocks noChangeArrowheads="1"/>
            </p:cNvSpPr>
            <p:nvPr/>
          </p:nvSpPr>
          <p:spPr bwMode="auto">
            <a:xfrm>
              <a:off x="4147772" y="1381459"/>
              <a:ext cx="657919" cy="922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r>
                <a:rPr lang="en-US" altLang="en-US" sz="5400" smtClean="0">
                  <a:solidFill>
                    <a:srgbClr val="DBA455"/>
                  </a:solidFill>
                  <a:latin typeface="Wingdings" panose="05000000000000000000" pitchFamily="2" charset="2"/>
                </a:rPr>
                <a:t></a:t>
              </a:r>
            </a:p>
          </p:txBody>
        </p:sp>
        <p:cxnSp>
          <p:nvCxnSpPr>
            <p:cNvPr id="5" name="Straight Connector 4"/>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lvl1pPr>
              <a:defRPr/>
            </a:lvl1pPr>
          </a:lstStyle>
          <a:p>
            <a:fld id="{EADF8E8A-B492-471A-898E-C5AF3C220281}" type="datetimeFigureOut">
              <a:rPr lang="en-GB" smtClean="0"/>
              <a:t>07/02/2018</a:t>
            </a:fld>
            <a:endParaRPr lang="en-GB"/>
          </a:p>
        </p:txBody>
      </p:sp>
      <p:sp>
        <p:nvSpPr>
          <p:cNvPr id="8" name="Footer Placeholder 3"/>
          <p:cNvSpPr>
            <a:spLocks noGrp="1"/>
          </p:cNvSpPr>
          <p:nvPr>
            <p:ph type="ftr" sz="quarter" idx="11"/>
          </p:nvPr>
        </p:nvSpPr>
        <p:spPr/>
        <p:txBody>
          <a:bodyPr/>
          <a:lstStyle>
            <a:lvl1pPr>
              <a:defRPr/>
            </a:lvl1pPr>
          </a:lstStyle>
          <a:p>
            <a:endParaRPr lang="en-GB"/>
          </a:p>
        </p:txBody>
      </p:sp>
      <p:sp>
        <p:nvSpPr>
          <p:cNvPr id="9" name="Slide Number Placeholder 4"/>
          <p:cNvSpPr>
            <a:spLocks noGrp="1"/>
          </p:cNvSpPr>
          <p:nvPr>
            <p:ph type="sldNum" sz="quarter" idx="12"/>
          </p:nvPr>
        </p:nvSpPr>
        <p:spPr/>
        <p:txBody>
          <a:bodyPr/>
          <a:lstStyle>
            <a:lvl1pPr>
              <a:defRPr/>
            </a:lvl1pPr>
          </a:lstStyle>
          <a:p>
            <a:fld id="{B2DF7ABF-D73F-4177-9B46-001B2C7EFAB2}" type="slidenum">
              <a:rPr lang="en-GB" smtClean="0"/>
              <a:t>‹#›</a:t>
            </a:fld>
            <a:endParaRPr lang="en-GB"/>
          </a:p>
        </p:txBody>
      </p:sp>
    </p:spTree>
    <p:extLst>
      <p:ext uri="{BB962C8B-B14F-4D97-AF65-F5344CB8AC3E}">
        <p14:creationId xmlns:p14="http://schemas.microsoft.com/office/powerpoint/2010/main" val="30423633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EADF8E8A-B492-471A-898E-C5AF3C220281}" type="datetimeFigureOut">
              <a:rPr lang="en-GB" smtClean="0"/>
              <a:t>07/02/2018</a:t>
            </a:fld>
            <a:endParaRPr lang="en-GB"/>
          </a:p>
        </p:txBody>
      </p:sp>
      <p:sp>
        <p:nvSpPr>
          <p:cNvPr id="3" name="Footer Placeholder 4"/>
          <p:cNvSpPr>
            <a:spLocks noGrp="1"/>
          </p:cNvSpPr>
          <p:nvPr>
            <p:ph type="ftr" sz="quarter" idx="11"/>
          </p:nvPr>
        </p:nvSpPr>
        <p:spPr/>
        <p:txBody>
          <a:bodyPr/>
          <a:lstStyle>
            <a:lvl1pPr>
              <a:defRPr/>
            </a:lvl1pPr>
          </a:lstStyle>
          <a:p>
            <a:endParaRPr lang="en-GB"/>
          </a:p>
        </p:txBody>
      </p:sp>
      <p:sp>
        <p:nvSpPr>
          <p:cNvPr id="4" name="Slide Number Placeholder 5"/>
          <p:cNvSpPr>
            <a:spLocks noGrp="1"/>
          </p:cNvSpPr>
          <p:nvPr>
            <p:ph type="sldNum" sz="quarter" idx="12"/>
          </p:nvPr>
        </p:nvSpPr>
        <p:spPr/>
        <p:txBody>
          <a:bodyPr/>
          <a:lstStyle>
            <a:lvl1pPr>
              <a:defRPr/>
            </a:lvl1pPr>
          </a:lstStyle>
          <a:p>
            <a:fld id="{B2DF7ABF-D73F-4177-9B46-001B2C7EFAB2}" type="slidenum">
              <a:rPr lang="en-GB" smtClean="0"/>
              <a:t>‹#›</a:t>
            </a:fld>
            <a:endParaRPr lang="en-GB"/>
          </a:p>
        </p:txBody>
      </p:sp>
    </p:spTree>
    <p:extLst>
      <p:ext uri="{BB962C8B-B14F-4D97-AF65-F5344CB8AC3E}">
        <p14:creationId xmlns:p14="http://schemas.microsoft.com/office/powerpoint/2010/main" val="3792995788"/>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12773" y="1678196"/>
            <a:ext cx="4563311" cy="1886921"/>
          </a:xfrm>
        </p:spPr>
        <p:txBody>
          <a:bodyPr anchor="b"/>
          <a:lstStyle>
            <a:lvl1pPr algn="l">
              <a:defRPr sz="2800" b="0"/>
            </a:lvl1pPr>
          </a:lstStyle>
          <a:p>
            <a:r>
              <a:rPr lang="en-US" smtClean="0"/>
              <a:t>Click to edit Master title style</a:t>
            </a:r>
            <a:endParaRPr lang="en-US"/>
          </a:p>
        </p:txBody>
      </p:sp>
      <p:sp>
        <p:nvSpPr>
          <p:cNvPr id="3" name="Content Placeholder 2"/>
          <p:cNvSpPr>
            <a:spLocks noGrp="1"/>
          </p:cNvSpPr>
          <p:nvPr>
            <p:ph idx="1"/>
          </p:nvPr>
        </p:nvSpPr>
        <p:spPr>
          <a:xfrm>
            <a:off x="922669" y="559399"/>
            <a:ext cx="5488889"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12773" y="3603813"/>
            <a:ext cx="4548967"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EADF8E8A-B492-471A-898E-C5AF3C220281}" type="datetimeFigureOut">
              <a:rPr lang="en-GB" smtClean="0"/>
              <a:t>07/02/2018</a:t>
            </a:fld>
            <a:endParaRPr lang="en-GB"/>
          </a:p>
        </p:txBody>
      </p:sp>
      <p:sp>
        <p:nvSpPr>
          <p:cNvPr id="6" name="Footer Placeholder 4"/>
          <p:cNvSpPr>
            <a:spLocks noGrp="1"/>
          </p:cNvSpPr>
          <p:nvPr>
            <p:ph type="ftr" sz="quarter" idx="11"/>
          </p:nvPr>
        </p:nvSpPr>
        <p:spPr/>
        <p:txBody>
          <a:bodyPr/>
          <a:lstStyle>
            <a:lvl1pPr>
              <a:defRPr/>
            </a:lvl1pPr>
          </a:lstStyle>
          <a:p>
            <a:endParaRPr lang="en-GB"/>
          </a:p>
        </p:txBody>
      </p:sp>
      <p:sp>
        <p:nvSpPr>
          <p:cNvPr id="7" name="Slide Number Placeholder 5"/>
          <p:cNvSpPr>
            <a:spLocks noGrp="1"/>
          </p:cNvSpPr>
          <p:nvPr>
            <p:ph type="sldNum" sz="quarter" idx="12"/>
          </p:nvPr>
        </p:nvSpPr>
        <p:spPr/>
        <p:txBody>
          <a:bodyPr/>
          <a:lstStyle>
            <a:lvl1pPr>
              <a:defRPr/>
            </a:lvl1pPr>
          </a:lstStyle>
          <a:p>
            <a:fld id="{B2DF7ABF-D73F-4177-9B46-001B2C7EFAB2}" type="slidenum">
              <a:rPr lang="en-GB" smtClean="0"/>
              <a:t>‹#›</a:t>
            </a:fld>
            <a:endParaRPr lang="en-GB"/>
          </a:p>
        </p:txBody>
      </p:sp>
    </p:spTree>
    <p:extLst>
      <p:ext uri="{BB962C8B-B14F-4D97-AF65-F5344CB8AC3E}">
        <p14:creationId xmlns:p14="http://schemas.microsoft.com/office/powerpoint/2010/main" val="2876741859"/>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3642" y="4668819"/>
            <a:ext cx="10356028" cy="644729"/>
          </a:xfrm>
        </p:spPr>
        <p:txBody>
          <a:bodyPr anchor="b"/>
          <a:lstStyle>
            <a:lvl1pPr algn="ctr">
              <a:defRPr sz="2800" b="0"/>
            </a:lvl1pPr>
          </a:lstStyle>
          <a:p>
            <a:r>
              <a:rPr lang="en-US" smtClean="0"/>
              <a:t>Click to edit Master title style</a:t>
            </a:r>
            <a:endParaRPr lang="en-US"/>
          </a:p>
        </p:txBody>
      </p:sp>
      <p:sp>
        <p:nvSpPr>
          <p:cNvPr id="3" name="Picture Placeholder 2"/>
          <p:cNvSpPr>
            <a:spLocks noGrp="1"/>
          </p:cNvSpPr>
          <p:nvPr>
            <p:ph type="pic" idx="1"/>
          </p:nvPr>
        </p:nvSpPr>
        <p:spPr>
          <a:xfrm rot="240000">
            <a:off x="2911723" y="666965"/>
            <a:ext cx="6362875"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917986" y="5324306"/>
            <a:ext cx="10341685"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EADF8E8A-B492-471A-898E-C5AF3C220281}" type="datetimeFigureOut">
              <a:rPr lang="en-GB" smtClean="0"/>
              <a:t>07/02/2018</a:t>
            </a:fld>
            <a:endParaRPr lang="en-GB"/>
          </a:p>
        </p:txBody>
      </p:sp>
      <p:sp>
        <p:nvSpPr>
          <p:cNvPr id="6" name="Footer Placeholder 4"/>
          <p:cNvSpPr>
            <a:spLocks noGrp="1"/>
          </p:cNvSpPr>
          <p:nvPr>
            <p:ph type="ftr" sz="quarter" idx="11"/>
          </p:nvPr>
        </p:nvSpPr>
        <p:spPr/>
        <p:txBody>
          <a:bodyPr/>
          <a:lstStyle>
            <a:lvl1pPr>
              <a:defRPr/>
            </a:lvl1pPr>
          </a:lstStyle>
          <a:p>
            <a:endParaRPr lang="en-GB"/>
          </a:p>
        </p:txBody>
      </p:sp>
      <p:sp>
        <p:nvSpPr>
          <p:cNvPr id="7" name="Slide Number Placeholder 5"/>
          <p:cNvSpPr>
            <a:spLocks noGrp="1"/>
          </p:cNvSpPr>
          <p:nvPr>
            <p:ph type="sldNum" sz="quarter" idx="12"/>
          </p:nvPr>
        </p:nvSpPr>
        <p:spPr/>
        <p:txBody>
          <a:bodyPr/>
          <a:lstStyle>
            <a:lvl1pPr>
              <a:defRPr/>
            </a:lvl1pPr>
          </a:lstStyle>
          <a:p>
            <a:fld id="{B2DF7ABF-D73F-4177-9B46-001B2C7EFAB2}" type="slidenum">
              <a:rPr lang="en-GB" smtClean="0"/>
              <a:t>‹#›</a:t>
            </a:fld>
            <a:endParaRPr lang="en-GB"/>
          </a:p>
        </p:txBody>
      </p:sp>
    </p:spTree>
    <p:extLst>
      <p:ext uri="{BB962C8B-B14F-4D97-AF65-F5344CB8AC3E}">
        <p14:creationId xmlns:p14="http://schemas.microsoft.com/office/powerpoint/2010/main" val="3614041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4" name="Group 7"/>
          <p:cNvGrpSpPr>
            <a:grpSpLocks/>
          </p:cNvGrpSpPr>
          <p:nvPr/>
        </p:nvGrpSpPr>
        <p:grpSpPr bwMode="auto">
          <a:xfrm>
            <a:off x="1564218" y="1392240"/>
            <a:ext cx="9038167" cy="923330"/>
            <a:chOff x="1172584" y="1381459"/>
            <a:chExt cx="6779110" cy="922735"/>
          </a:xfrm>
        </p:grpSpPr>
        <p:sp>
          <p:nvSpPr>
            <p:cNvPr id="5" name="TextBox 4"/>
            <p:cNvSpPr txBox="1">
              <a:spLocks noChangeArrowheads="1"/>
            </p:cNvSpPr>
            <p:nvPr/>
          </p:nvSpPr>
          <p:spPr bwMode="auto">
            <a:xfrm>
              <a:off x="4147772" y="1381459"/>
              <a:ext cx="657919" cy="922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r>
                <a:rPr lang="en-US" altLang="en-US" sz="5400" smtClean="0">
                  <a:solidFill>
                    <a:srgbClr val="DBA455"/>
                  </a:solidFill>
                  <a:latin typeface="Wingdings" panose="05000000000000000000" pitchFamily="2" charset="2"/>
                </a:rPr>
                <a:t></a:t>
              </a:r>
            </a:p>
          </p:txBody>
        </p:sp>
        <p:cxnSp>
          <p:nvCxnSpPr>
            <p:cNvPr id="6" name="Straight Connector 5"/>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Date Placeholder 3"/>
          <p:cNvSpPr>
            <a:spLocks noGrp="1"/>
          </p:cNvSpPr>
          <p:nvPr>
            <p:ph type="dt" sz="half" idx="10"/>
          </p:nvPr>
        </p:nvSpPr>
        <p:spPr/>
        <p:txBody>
          <a:bodyPr/>
          <a:lstStyle>
            <a:lvl1pPr>
              <a:defRPr/>
            </a:lvl1pPr>
          </a:lstStyle>
          <a:p>
            <a:fld id="{EADF8E8A-B492-471A-898E-C5AF3C220281}" type="datetimeFigureOut">
              <a:rPr lang="en-GB" smtClean="0"/>
              <a:t>07/02/2018</a:t>
            </a:fld>
            <a:endParaRPr lang="en-GB"/>
          </a:p>
        </p:txBody>
      </p:sp>
      <p:sp>
        <p:nvSpPr>
          <p:cNvPr id="9" name="Footer Placeholder 4"/>
          <p:cNvSpPr>
            <a:spLocks noGrp="1"/>
          </p:cNvSpPr>
          <p:nvPr>
            <p:ph type="ftr" sz="quarter" idx="11"/>
          </p:nvPr>
        </p:nvSpPr>
        <p:spPr/>
        <p:txBody>
          <a:bodyPr/>
          <a:lstStyle>
            <a:lvl1pPr>
              <a:defRPr/>
            </a:lvl1pPr>
          </a:lstStyle>
          <a:p>
            <a:endParaRPr lang="en-GB"/>
          </a:p>
        </p:txBody>
      </p:sp>
      <p:sp>
        <p:nvSpPr>
          <p:cNvPr id="10" name="Slide Number Placeholder 5"/>
          <p:cNvSpPr>
            <a:spLocks noGrp="1"/>
          </p:cNvSpPr>
          <p:nvPr>
            <p:ph type="sldNum" sz="quarter" idx="12"/>
          </p:nvPr>
        </p:nvSpPr>
        <p:spPr/>
        <p:txBody>
          <a:bodyPr/>
          <a:lstStyle>
            <a:lvl1pPr>
              <a:defRPr/>
            </a:lvl1pPr>
          </a:lstStyle>
          <a:p>
            <a:fld id="{B2DF7ABF-D73F-4177-9B46-001B2C7EFAB2}" type="slidenum">
              <a:rPr lang="en-GB" smtClean="0"/>
              <a:t>‹#›</a:t>
            </a:fld>
            <a:endParaRPr lang="en-GB"/>
          </a:p>
        </p:txBody>
      </p:sp>
    </p:spTree>
    <p:extLst>
      <p:ext uri="{BB962C8B-B14F-4D97-AF65-F5344CB8AC3E}">
        <p14:creationId xmlns:p14="http://schemas.microsoft.com/office/powerpoint/2010/main" val="37218928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4" name="Group 7"/>
          <p:cNvGrpSpPr>
            <a:grpSpLocks/>
          </p:cNvGrpSpPr>
          <p:nvPr/>
        </p:nvGrpSpPr>
        <p:grpSpPr bwMode="auto">
          <a:xfrm rot="5400000">
            <a:off x="6124840" y="2880817"/>
            <a:ext cx="5481637" cy="923330"/>
            <a:chOff x="1815339" y="1496502"/>
            <a:chExt cx="5480154" cy="693242"/>
          </a:xfrm>
        </p:grpSpPr>
        <p:sp>
          <p:nvSpPr>
            <p:cNvPr id="5" name="TextBox 4"/>
            <p:cNvSpPr txBox="1">
              <a:spLocks noChangeArrowheads="1"/>
            </p:cNvSpPr>
            <p:nvPr/>
          </p:nvSpPr>
          <p:spPr bwMode="auto">
            <a:xfrm>
              <a:off x="4147107" y="1496502"/>
              <a:ext cx="876926" cy="6932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r>
                <a:rPr lang="en-US" altLang="en-US" sz="5400" smtClean="0">
                  <a:solidFill>
                    <a:srgbClr val="DBA455"/>
                  </a:solidFill>
                  <a:latin typeface="Wingdings" panose="05000000000000000000" pitchFamily="2" charset="2"/>
                </a:rPr>
                <a:t></a:t>
              </a:r>
            </a:p>
          </p:txBody>
        </p:sp>
        <p:cxnSp>
          <p:nvCxnSpPr>
            <p:cNvPr id="6" name="Straight Connector 5"/>
            <p:cNvCxnSpPr/>
            <p:nvPr/>
          </p:nvCxnSpPr>
          <p:spPr>
            <a:xfrm flipH="1" flipV="1">
              <a:off x="1815339" y="1924967"/>
              <a:ext cx="2469482" cy="1590"/>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0800000">
              <a:off x="4826011" y="1928146"/>
              <a:ext cx="2469482" cy="1590"/>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Vertical Title 1"/>
          <p:cNvSpPr>
            <a:spLocks noGrp="1"/>
          </p:cNvSpPr>
          <p:nvPr>
            <p:ph type="title" orient="vert"/>
          </p:nvPr>
        </p:nvSpPr>
        <p:spPr>
          <a:xfrm>
            <a:off x="9022081" y="559399"/>
            <a:ext cx="2237591" cy="556676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7985" y="849855"/>
            <a:ext cx="7343889" cy="502382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Date Placeholder 3"/>
          <p:cNvSpPr>
            <a:spLocks noGrp="1"/>
          </p:cNvSpPr>
          <p:nvPr>
            <p:ph type="dt" sz="half" idx="10"/>
          </p:nvPr>
        </p:nvSpPr>
        <p:spPr/>
        <p:txBody>
          <a:bodyPr/>
          <a:lstStyle>
            <a:lvl1pPr>
              <a:defRPr/>
            </a:lvl1pPr>
          </a:lstStyle>
          <a:p>
            <a:fld id="{EADF8E8A-B492-471A-898E-C5AF3C220281}" type="datetimeFigureOut">
              <a:rPr lang="en-GB" smtClean="0"/>
              <a:t>07/02/2018</a:t>
            </a:fld>
            <a:endParaRPr lang="en-GB"/>
          </a:p>
        </p:txBody>
      </p:sp>
      <p:sp>
        <p:nvSpPr>
          <p:cNvPr id="9" name="Footer Placeholder 4"/>
          <p:cNvSpPr>
            <a:spLocks noGrp="1"/>
          </p:cNvSpPr>
          <p:nvPr>
            <p:ph type="ftr" sz="quarter" idx="11"/>
          </p:nvPr>
        </p:nvSpPr>
        <p:spPr/>
        <p:txBody>
          <a:bodyPr/>
          <a:lstStyle>
            <a:lvl1pPr>
              <a:defRPr/>
            </a:lvl1pPr>
          </a:lstStyle>
          <a:p>
            <a:endParaRPr lang="en-GB"/>
          </a:p>
        </p:txBody>
      </p:sp>
      <p:sp>
        <p:nvSpPr>
          <p:cNvPr id="10" name="Slide Number Placeholder 5"/>
          <p:cNvSpPr>
            <a:spLocks noGrp="1"/>
          </p:cNvSpPr>
          <p:nvPr>
            <p:ph type="sldNum" sz="quarter" idx="12"/>
          </p:nvPr>
        </p:nvSpPr>
        <p:spPr/>
        <p:txBody>
          <a:bodyPr/>
          <a:lstStyle>
            <a:lvl1pPr>
              <a:defRPr/>
            </a:lvl1pPr>
          </a:lstStyle>
          <a:p>
            <a:fld id="{B2DF7ABF-D73F-4177-9B46-001B2C7EFAB2}" type="slidenum">
              <a:rPr lang="en-GB" smtClean="0"/>
              <a:t>‹#›</a:t>
            </a:fld>
            <a:endParaRPr lang="en-GB"/>
          </a:p>
        </p:txBody>
      </p:sp>
    </p:spTree>
    <p:extLst>
      <p:ext uri="{BB962C8B-B14F-4D97-AF65-F5344CB8AC3E}">
        <p14:creationId xmlns:p14="http://schemas.microsoft.com/office/powerpoint/2010/main" val="2239682872"/>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p>
        </p:txBody>
      </p:sp>
      <p:sp>
        <p:nvSpPr>
          <p:cNvPr id="1029" name="Title Placeholder 1"/>
          <p:cNvSpPr>
            <a:spLocks noGrp="1"/>
          </p:cNvSpPr>
          <p:nvPr>
            <p:ph type="title"/>
          </p:nvPr>
        </p:nvSpPr>
        <p:spPr bwMode="auto">
          <a:xfrm>
            <a:off x="918634" y="569913"/>
            <a:ext cx="10342033" cy="105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US" altLang="en-US" smtClean="0"/>
          </a:p>
        </p:txBody>
      </p:sp>
      <p:sp>
        <p:nvSpPr>
          <p:cNvPr id="1030" name="Text Placeholder 2"/>
          <p:cNvSpPr>
            <a:spLocks noGrp="1"/>
          </p:cNvSpPr>
          <p:nvPr>
            <p:ph type="body" idx="1"/>
          </p:nvPr>
        </p:nvSpPr>
        <p:spPr bwMode="auto">
          <a:xfrm>
            <a:off x="931334" y="2247901"/>
            <a:ext cx="10329333" cy="3878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US" altLang="en-US" smtClean="0"/>
          </a:p>
        </p:txBody>
      </p:sp>
      <p:sp>
        <p:nvSpPr>
          <p:cNvPr id="4" name="Date Placeholder 3"/>
          <p:cNvSpPr>
            <a:spLocks noGrp="1"/>
          </p:cNvSpPr>
          <p:nvPr>
            <p:ph type="dt" sz="half" idx="2"/>
          </p:nvPr>
        </p:nvSpPr>
        <p:spPr>
          <a:xfrm>
            <a:off x="480484" y="6161089"/>
            <a:ext cx="2844800" cy="365125"/>
          </a:xfrm>
          <a:prstGeom prst="rect">
            <a:avLst/>
          </a:prstGeom>
        </p:spPr>
        <p:txBody>
          <a:bodyPr vert="horz" wrap="square" lIns="91440" tIns="45720" rIns="91440" bIns="45720" numCol="1" anchor="ctr" anchorCtr="0" compatLnSpc="1">
            <a:prstTxWarp prst="textNoShape">
              <a:avLst/>
            </a:prstTxWarp>
          </a:bodyPr>
          <a:lstStyle>
            <a:lvl1pPr>
              <a:defRPr sz="1200">
                <a:solidFill>
                  <a:schemeClr val="tx2"/>
                </a:solidFill>
              </a:defRPr>
            </a:lvl1pPr>
          </a:lstStyle>
          <a:p>
            <a:fld id="{EADF8E8A-B492-471A-898E-C5AF3C220281}" type="datetimeFigureOut">
              <a:rPr lang="en-GB" smtClean="0"/>
              <a:t>07/02/2018</a:t>
            </a:fld>
            <a:endParaRPr lang="en-GB"/>
          </a:p>
        </p:txBody>
      </p:sp>
      <p:sp>
        <p:nvSpPr>
          <p:cNvPr id="5" name="Footer Placeholder 4"/>
          <p:cNvSpPr>
            <a:spLocks noGrp="1"/>
          </p:cNvSpPr>
          <p:nvPr>
            <p:ph type="ftr" sz="quarter" idx="3"/>
          </p:nvPr>
        </p:nvSpPr>
        <p:spPr>
          <a:xfrm>
            <a:off x="4165600" y="6161089"/>
            <a:ext cx="3860800" cy="365125"/>
          </a:xfrm>
          <a:prstGeom prst="rect">
            <a:avLst/>
          </a:prstGeom>
        </p:spPr>
        <p:txBody>
          <a:bodyPr vert="horz" lIns="91440" tIns="45720" rIns="91440" bIns="45720" rtlCol="0" anchor="ctr"/>
          <a:lstStyle>
            <a:lvl1pPr algn="ctr">
              <a:defRPr sz="1200">
                <a:solidFill>
                  <a:schemeClr val="tx2"/>
                </a:solidFill>
                <a:latin typeface="Times New Roman" charset="0"/>
                <a:ea typeface="ＭＳ Ｐゴシック" charset="0"/>
              </a:defRPr>
            </a:lvl1pPr>
          </a:lstStyle>
          <a:p>
            <a:endParaRPr lang="en-GB"/>
          </a:p>
        </p:txBody>
      </p:sp>
      <p:sp>
        <p:nvSpPr>
          <p:cNvPr id="6" name="Slide Number Placeholder 5"/>
          <p:cNvSpPr>
            <a:spLocks noGrp="1"/>
          </p:cNvSpPr>
          <p:nvPr>
            <p:ph type="sldNum" sz="quarter" idx="4"/>
          </p:nvPr>
        </p:nvSpPr>
        <p:spPr>
          <a:xfrm>
            <a:off x="8851900" y="6161089"/>
            <a:ext cx="28448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chemeClr val="tx2"/>
                </a:solidFill>
              </a:defRPr>
            </a:lvl1pPr>
          </a:lstStyle>
          <a:p>
            <a:fld id="{B2DF7ABF-D73F-4177-9B46-001B2C7EFAB2}" type="slidenum">
              <a:rPr lang="en-GB" smtClean="0"/>
              <a:t>‹#›</a:t>
            </a:fld>
            <a:endParaRPr lang="en-GB"/>
          </a:p>
        </p:txBody>
      </p:sp>
    </p:spTree>
    <p:extLst>
      <p:ext uri="{BB962C8B-B14F-4D97-AF65-F5344CB8AC3E}">
        <p14:creationId xmlns:p14="http://schemas.microsoft.com/office/powerpoint/2010/main" val="594951007"/>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ctr" rtl="0" eaLnBrk="1" fontAlgn="base" hangingPunct="1">
        <a:spcBef>
          <a:spcPct val="0"/>
        </a:spcBef>
        <a:spcAft>
          <a:spcPct val="0"/>
        </a:spcAft>
        <a:defRPr sz="5400" kern="1200">
          <a:solidFill>
            <a:schemeClr val="tx2"/>
          </a:solidFill>
          <a:latin typeface="+mj-lt"/>
          <a:ea typeface="MS PGothic" panose="020B0600070205080204" pitchFamily="34" charset="-128"/>
          <a:cs typeface="+mj-cs"/>
        </a:defRPr>
      </a:lvl1pPr>
      <a:lvl2pPr algn="ctr" rtl="0" eaLnBrk="1" fontAlgn="base" hangingPunct="1">
        <a:spcBef>
          <a:spcPct val="0"/>
        </a:spcBef>
        <a:spcAft>
          <a:spcPct val="0"/>
        </a:spcAft>
        <a:defRPr sz="5400">
          <a:solidFill>
            <a:schemeClr val="tx2"/>
          </a:solidFill>
          <a:latin typeface="Book Antiqua" panose="02040602050305030304" pitchFamily="18" charset="0"/>
          <a:ea typeface="MS PGothic" panose="020B0600070205080204" pitchFamily="34" charset="-128"/>
        </a:defRPr>
      </a:lvl2pPr>
      <a:lvl3pPr algn="ctr" rtl="0" eaLnBrk="1" fontAlgn="base" hangingPunct="1">
        <a:spcBef>
          <a:spcPct val="0"/>
        </a:spcBef>
        <a:spcAft>
          <a:spcPct val="0"/>
        </a:spcAft>
        <a:defRPr sz="5400">
          <a:solidFill>
            <a:schemeClr val="tx2"/>
          </a:solidFill>
          <a:latin typeface="Book Antiqua" panose="02040602050305030304" pitchFamily="18" charset="0"/>
          <a:ea typeface="MS PGothic" panose="020B0600070205080204" pitchFamily="34" charset="-128"/>
        </a:defRPr>
      </a:lvl3pPr>
      <a:lvl4pPr algn="ctr" rtl="0" eaLnBrk="1" fontAlgn="base" hangingPunct="1">
        <a:spcBef>
          <a:spcPct val="0"/>
        </a:spcBef>
        <a:spcAft>
          <a:spcPct val="0"/>
        </a:spcAft>
        <a:defRPr sz="5400">
          <a:solidFill>
            <a:schemeClr val="tx2"/>
          </a:solidFill>
          <a:latin typeface="Book Antiqua" panose="02040602050305030304" pitchFamily="18" charset="0"/>
          <a:ea typeface="MS PGothic" panose="020B0600070205080204" pitchFamily="34" charset="-128"/>
        </a:defRPr>
      </a:lvl4pPr>
      <a:lvl5pPr algn="ctr" rtl="0" eaLnBrk="1" fontAlgn="base" hangingPunct="1">
        <a:spcBef>
          <a:spcPct val="0"/>
        </a:spcBef>
        <a:spcAft>
          <a:spcPct val="0"/>
        </a:spcAft>
        <a:defRPr sz="5400">
          <a:solidFill>
            <a:schemeClr val="tx2"/>
          </a:solidFill>
          <a:latin typeface="Book Antiqua" panose="02040602050305030304" pitchFamily="18" charset="0"/>
          <a:ea typeface="MS PGothic" panose="020B0600070205080204" pitchFamily="34" charset="-128"/>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125" indent="-365125" algn="l" rtl="0" eaLnBrk="1" fontAlgn="base" hangingPunct="1">
        <a:spcBef>
          <a:spcPct val="20000"/>
        </a:spcBef>
        <a:spcAft>
          <a:spcPct val="0"/>
        </a:spcAft>
        <a:buClr>
          <a:schemeClr val="accent1"/>
        </a:buClr>
        <a:buFont typeface="Wingdings" panose="05000000000000000000" pitchFamily="2" charset="2"/>
        <a:buChar char=""/>
        <a:defRPr sz="2400" kern="1200">
          <a:solidFill>
            <a:srgbClr val="262626"/>
          </a:solidFill>
          <a:latin typeface="+mn-lt"/>
          <a:ea typeface="MS PGothic" panose="020B0600070205080204" pitchFamily="34" charset="-128"/>
          <a:cs typeface="+mn-cs"/>
        </a:defRPr>
      </a:lvl1pPr>
      <a:lvl2pPr marL="776288" indent="-365125" algn="l" rtl="0" eaLnBrk="1" fontAlgn="base" hangingPunct="1">
        <a:spcBef>
          <a:spcPct val="20000"/>
        </a:spcBef>
        <a:spcAft>
          <a:spcPct val="0"/>
        </a:spcAft>
        <a:buClr>
          <a:schemeClr val="accent1"/>
        </a:buClr>
        <a:buFont typeface="Wingdings" panose="05000000000000000000" pitchFamily="2" charset="2"/>
        <a:buChar char=""/>
        <a:defRPr sz="2200" kern="1200">
          <a:solidFill>
            <a:srgbClr val="262626"/>
          </a:solidFill>
          <a:latin typeface="+mn-lt"/>
          <a:ea typeface="MS PGothic" panose="020B0600070205080204" pitchFamily="34" charset="-128"/>
          <a:cs typeface="+mn-cs"/>
        </a:defRPr>
      </a:lvl2pPr>
      <a:lvl3pPr marL="1143000" indent="-365125" algn="l" rtl="0" eaLnBrk="1" fontAlgn="base" hangingPunct="1">
        <a:spcBef>
          <a:spcPct val="20000"/>
        </a:spcBef>
        <a:spcAft>
          <a:spcPct val="0"/>
        </a:spcAft>
        <a:buClr>
          <a:schemeClr val="accent1"/>
        </a:buClr>
        <a:buFont typeface="Wingdings" panose="05000000000000000000" pitchFamily="2" charset="2"/>
        <a:buChar char=""/>
        <a:defRPr sz="2000" kern="1200">
          <a:solidFill>
            <a:srgbClr val="262626"/>
          </a:solidFill>
          <a:latin typeface="+mn-lt"/>
          <a:ea typeface="MS PGothic" panose="020B0600070205080204" pitchFamily="34" charset="-128"/>
          <a:cs typeface="+mn-cs"/>
        </a:defRPr>
      </a:lvl3pPr>
      <a:lvl4pPr marL="1508125" indent="-319088" algn="l" rtl="0" eaLnBrk="1" fontAlgn="base" hangingPunct="1">
        <a:spcBef>
          <a:spcPct val="20000"/>
        </a:spcBef>
        <a:spcAft>
          <a:spcPct val="0"/>
        </a:spcAft>
        <a:buClr>
          <a:schemeClr val="accent1"/>
        </a:buClr>
        <a:buFont typeface="Wingdings" panose="05000000000000000000" pitchFamily="2" charset="2"/>
        <a:buChar char=""/>
        <a:defRPr kern="1200">
          <a:solidFill>
            <a:srgbClr val="262626"/>
          </a:solidFill>
          <a:latin typeface="+mn-lt"/>
          <a:ea typeface="MS PGothic" panose="020B0600070205080204" pitchFamily="34" charset="-128"/>
          <a:cs typeface="+mn-cs"/>
        </a:defRPr>
      </a:lvl4pPr>
      <a:lvl5pPr marL="1828800" indent="-319088" algn="l" rtl="0" eaLnBrk="1" fontAlgn="base" hangingPunct="1">
        <a:spcBef>
          <a:spcPct val="20000"/>
        </a:spcBef>
        <a:spcAft>
          <a:spcPct val="0"/>
        </a:spcAft>
        <a:buClr>
          <a:schemeClr val="accent1"/>
        </a:buClr>
        <a:buFont typeface="Wingdings" panose="05000000000000000000" pitchFamily="2" charset="2"/>
        <a:buChar char=""/>
        <a:defRPr sz="1600" kern="1200">
          <a:solidFill>
            <a:srgbClr val="262626"/>
          </a:solidFill>
          <a:latin typeface="+mn-lt"/>
          <a:ea typeface="MS PGothic" panose="020B0600070205080204" pitchFamily="34" charset="-128"/>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PESTLE ANALYSIS</a:t>
            </a:r>
            <a:endParaRPr lang="en-GB" dirty="0"/>
          </a:p>
        </p:txBody>
      </p:sp>
      <p:sp>
        <p:nvSpPr>
          <p:cNvPr id="3" name="Subtitle 2"/>
          <p:cNvSpPr>
            <a:spLocks noGrp="1"/>
          </p:cNvSpPr>
          <p:nvPr>
            <p:ph type="subTitle" idx="1"/>
          </p:nvPr>
        </p:nvSpPr>
        <p:spPr/>
        <p:txBody>
          <a:bodyPr/>
          <a:lstStyle/>
          <a:p>
            <a:r>
              <a:rPr lang="en-GB" dirty="0" smtClean="0"/>
              <a:t>Problem Solving and </a:t>
            </a:r>
            <a:r>
              <a:rPr lang="en-GB" smtClean="0"/>
              <a:t>Decision Making</a:t>
            </a:r>
            <a:endParaRPr lang="en-GB"/>
          </a:p>
        </p:txBody>
      </p:sp>
    </p:spTree>
    <p:extLst>
      <p:ext uri="{BB962C8B-B14F-4D97-AF65-F5344CB8AC3E}">
        <p14:creationId xmlns:p14="http://schemas.microsoft.com/office/powerpoint/2010/main" val="2792562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effectLst/>
              </a:rPr>
              <a:t>PESTLE Analysis is a technique used for analysing the external </a:t>
            </a:r>
            <a:r>
              <a:rPr lang="en-GB" dirty="0" err="1" smtClean="0">
                <a:effectLst/>
              </a:rPr>
              <a:t>envrionement</a:t>
            </a:r>
            <a:r>
              <a:rPr lang="en-GB" dirty="0" smtClean="0">
                <a:effectLst/>
              </a:rPr>
              <a:t> surrounding an organisation when investigating business change. </a:t>
            </a:r>
          </a:p>
          <a:p>
            <a:r>
              <a:rPr lang="en-GB" dirty="0" smtClean="0">
                <a:effectLst/>
              </a:rPr>
              <a:t>PESTLE is an </a:t>
            </a:r>
            <a:r>
              <a:rPr lang="en-GB" dirty="0" err="1" smtClean="0">
                <a:effectLst/>
              </a:rPr>
              <a:t>acrronym</a:t>
            </a:r>
            <a:r>
              <a:rPr lang="en-GB" dirty="0" smtClean="0">
                <a:effectLst/>
              </a:rPr>
              <a:t> which stands for Political, Economic, Sociological, Technological, Legal, Environmental. </a:t>
            </a:r>
          </a:p>
          <a:p>
            <a:r>
              <a:rPr lang="en-GB" dirty="0" smtClean="0">
                <a:effectLst/>
              </a:rPr>
              <a:t>The factors identified could be items that help the organisation or hinder it. </a:t>
            </a:r>
          </a:p>
        </p:txBody>
      </p:sp>
      <p:sp>
        <p:nvSpPr>
          <p:cNvPr id="3" name="Title 2"/>
          <p:cNvSpPr>
            <a:spLocks noGrp="1"/>
          </p:cNvSpPr>
          <p:nvPr>
            <p:ph type="title"/>
          </p:nvPr>
        </p:nvSpPr>
        <p:spPr/>
        <p:txBody>
          <a:bodyPr/>
          <a:lstStyle/>
          <a:p>
            <a:r>
              <a:rPr lang="en-GB" dirty="0" smtClean="0"/>
              <a:t>PESTLE</a:t>
            </a:r>
            <a:endParaRPr lang="en-GB" dirty="0"/>
          </a:p>
        </p:txBody>
      </p:sp>
    </p:spTree>
    <p:extLst>
      <p:ext uri="{BB962C8B-B14F-4D97-AF65-F5344CB8AC3E}">
        <p14:creationId xmlns:p14="http://schemas.microsoft.com/office/powerpoint/2010/main" val="2065351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effectLst/>
              </a:rPr>
              <a:t>The technique is used to help identify factors involved in change rather than solutions to any of the factors. The factors we identify should be: </a:t>
            </a:r>
          </a:p>
          <a:p>
            <a:r>
              <a:rPr lang="en-GB" dirty="0" smtClean="0">
                <a:effectLst/>
              </a:rPr>
              <a:t>Outside the control of the organisation</a:t>
            </a:r>
          </a:p>
          <a:p>
            <a:r>
              <a:rPr lang="en-GB" dirty="0" smtClean="0">
                <a:effectLst/>
              </a:rPr>
              <a:t>Have some form impact on the organisation</a:t>
            </a:r>
          </a:p>
        </p:txBody>
      </p:sp>
      <p:sp>
        <p:nvSpPr>
          <p:cNvPr id="3" name="Title 2"/>
          <p:cNvSpPr>
            <a:spLocks noGrp="1"/>
          </p:cNvSpPr>
          <p:nvPr>
            <p:ph type="title"/>
          </p:nvPr>
        </p:nvSpPr>
        <p:spPr/>
        <p:txBody>
          <a:bodyPr/>
          <a:lstStyle/>
          <a:p>
            <a:r>
              <a:rPr lang="en-GB" dirty="0" smtClean="0"/>
              <a:t>PESTLE</a:t>
            </a:r>
            <a:endParaRPr lang="en-GB" dirty="0"/>
          </a:p>
        </p:txBody>
      </p:sp>
    </p:spTree>
    <p:extLst>
      <p:ext uri="{BB962C8B-B14F-4D97-AF65-F5344CB8AC3E}">
        <p14:creationId xmlns:p14="http://schemas.microsoft.com/office/powerpoint/2010/main" val="1219210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effectLst/>
              </a:rPr>
              <a:t>There are several variations on PESTLE Analysis:</a:t>
            </a:r>
          </a:p>
          <a:p>
            <a:endParaRPr lang="en-GB" dirty="0" smtClean="0">
              <a:effectLst/>
            </a:endParaRPr>
          </a:p>
          <a:p>
            <a:r>
              <a:rPr lang="en-GB" dirty="0" smtClean="0">
                <a:effectLst/>
              </a:rPr>
              <a:t>PEST: Political, Economic, Sociological, Technological</a:t>
            </a:r>
          </a:p>
          <a:p>
            <a:endParaRPr lang="en-GB" dirty="0" smtClean="0">
              <a:effectLst/>
            </a:endParaRPr>
          </a:p>
          <a:p>
            <a:r>
              <a:rPr lang="en-GB" dirty="0" smtClean="0">
                <a:effectLst/>
              </a:rPr>
              <a:t>PESTLIED: Political, economic, sociological, technological, environmental, legal, international, environmental, demographic</a:t>
            </a:r>
          </a:p>
          <a:p>
            <a:endParaRPr lang="en-GB" dirty="0" smtClean="0">
              <a:effectLst/>
            </a:endParaRPr>
          </a:p>
          <a:p>
            <a:r>
              <a:rPr lang="en-GB" dirty="0" smtClean="0">
                <a:effectLst/>
              </a:rPr>
              <a:t>STEEPLE: Sociological, technological, environmental, economic, political, legal, ethical</a:t>
            </a:r>
          </a:p>
          <a:p>
            <a:endParaRPr lang="en-GB" dirty="0"/>
          </a:p>
        </p:txBody>
      </p:sp>
      <p:sp>
        <p:nvSpPr>
          <p:cNvPr id="3" name="Title 2"/>
          <p:cNvSpPr>
            <a:spLocks noGrp="1"/>
          </p:cNvSpPr>
          <p:nvPr>
            <p:ph type="title"/>
          </p:nvPr>
        </p:nvSpPr>
        <p:spPr/>
        <p:txBody>
          <a:bodyPr/>
          <a:lstStyle/>
          <a:p>
            <a:r>
              <a:rPr lang="en-GB" dirty="0" smtClean="0"/>
              <a:t>PESTLE</a:t>
            </a:r>
            <a:endParaRPr lang="en-GB" dirty="0"/>
          </a:p>
        </p:txBody>
      </p:sp>
    </p:spTree>
    <p:extLst>
      <p:ext uri="{BB962C8B-B14F-4D97-AF65-F5344CB8AC3E}">
        <p14:creationId xmlns:p14="http://schemas.microsoft.com/office/powerpoint/2010/main" val="15081309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effectLst/>
              </a:rPr>
              <a:t>The an important element to the technique is considering all the areas of the technique rather than painstakingly classifying a factor. </a:t>
            </a:r>
          </a:p>
          <a:p>
            <a:r>
              <a:rPr lang="en-GB" dirty="0" smtClean="0">
                <a:effectLst/>
              </a:rPr>
              <a:t>When considering each factor you need to identify what the factor is and what the impact will be on the business/</a:t>
            </a:r>
            <a:r>
              <a:rPr lang="en-GB" dirty="0" err="1" smtClean="0">
                <a:effectLst/>
              </a:rPr>
              <a:t>organsiation</a:t>
            </a:r>
            <a:r>
              <a:rPr lang="en-GB" dirty="0" smtClean="0">
                <a:effectLst/>
              </a:rPr>
              <a:t>.  </a:t>
            </a:r>
          </a:p>
          <a:p>
            <a:endParaRPr lang="en-GB" dirty="0" smtClean="0"/>
          </a:p>
          <a:p>
            <a:endParaRPr lang="en-GB" dirty="0" smtClean="0"/>
          </a:p>
          <a:p>
            <a:endParaRPr lang="en-GB" dirty="0"/>
          </a:p>
        </p:txBody>
      </p:sp>
      <p:sp>
        <p:nvSpPr>
          <p:cNvPr id="3" name="Title 2"/>
          <p:cNvSpPr>
            <a:spLocks noGrp="1"/>
          </p:cNvSpPr>
          <p:nvPr>
            <p:ph type="title"/>
          </p:nvPr>
        </p:nvSpPr>
        <p:spPr/>
        <p:txBody>
          <a:bodyPr/>
          <a:lstStyle/>
          <a:p>
            <a:r>
              <a:rPr lang="en-GB" dirty="0" smtClean="0"/>
              <a:t>PESTLE</a:t>
            </a:r>
            <a:endParaRPr lang="en-GB" dirty="0"/>
          </a:p>
        </p:txBody>
      </p:sp>
    </p:spTree>
    <p:extLst>
      <p:ext uri="{BB962C8B-B14F-4D97-AF65-F5344CB8AC3E}">
        <p14:creationId xmlns:p14="http://schemas.microsoft.com/office/powerpoint/2010/main" val="4156309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effectLst/>
              </a:rPr>
              <a:t>Political</a:t>
            </a:r>
          </a:p>
          <a:p>
            <a:r>
              <a:rPr lang="en-GB" dirty="0" smtClean="0">
                <a:effectLst/>
              </a:rPr>
              <a:t>Any factors in the political environment either in the home country or international arena. Examples of these could be government initiatives or changes of policy which affect the organisation. </a:t>
            </a:r>
          </a:p>
          <a:p>
            <a:endParaRPr lang="en-GB" dirty="0"/>
          </a:p>
        </p:txBody>
      </p:sp>
      <p:sp>
        <p:nvSpPr>
          <p:cNvPr id="3" name="Title 2"/>
          <p:cNvSpPr>
            <a:spLocks noGrp="1"/>
          </p:cNvSpPr>
          <p:nvPr>
            <p:ph type="title"/>
          </p:nvPr>
        </p:nvSpPr>
        <p:spPr/>
        <p:txBody>
          <a:bodyPr/>
          <a:lstStyle/>
          <a:p>
            <a:r>
              <a:rPr lang="en-GB" b="1" dirty="0" smtClean="0">
                <a:effectLst/>
              </a:rPr>
              <a:t/>
            </a:r>
            <a:br>
              <a:rPr lang="en-GB" b="1" dirty="0" smtClean="0">
                <a:effectLst/>
              </a:rPr>
            </a:br>
            <a:r>
              <a:rPr lang="en-GB" b="1" dirty="0" smtClean="0">
                <a:effectLst/>
              </a:rPr>
              <a:t>Political</a:t>
            </a:r>
            <a:br>
              <a:rPr lang="en-GB" b="1" dirty="0" smtClean="0">
                <a:effectLst/>
              </a:rPr>
            </a:br>
            <a:endParaRPr lang="en-GB" dirty="0"/>
          </a:p>
        </p:txBody>
      </p:sp>
    </p:spTree>
    <p:extLst>
      <p:ext uri="{BB962C8B-B14F-4D97-AF65-F5344CB8AC3E}">
        <p14:creationId xmlns:p14="http://schemas.microsoft.com/office/powerpoint/2010/main" val="646800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effectLst/>
              </a:rPr>
              <a:t>Any factors in the financial arena. These could include economic downturns, availability of bank loans. </a:t>
            </a:r>
          </a:p>
        </p:txBody>
      </p:sp>
      <p:sp>
        <p:nvSpPr>
          <p:cNvPr id="3" name="Title 2"/>
          <p:cNvSpPr>
            <a:spLocks noGrp="1"/>
          </p:cNvSpPr>
          <p:nvPr>
            <p:ph type="title"/>
          </p:nvPr>
        </p:nvSpPr>
        <p:spPr/>
        <p:txBody>
          <a:bodyPr/>
          <a:lstStyle/>
          <a:p>
            <a:r>
              <a:rPr lang="en-GB" b="1" dirty="0" smtClean="0">
                <a:effectLst/>
              </a:rPr>
              <a:t>Economic</a:t>
            </a:r>
            <a:br>
              <a:rPr lang="en-GB" b="1" dirty="0" smtClean="0">
                <a:effectLst/>
              </a:rPr>
            </a:br>
            <a:endParaRPr lang="en-GB" dirty="0"/>
          </a:p>
        </p:txBody>
      </p:sp>
    </p:spTree>
    <p:extLst>
      <p:ext uri="{BB962C8B-B14F-4D97-AF65-F5344CB8AC3E}">
        <p14:creationId xmlns:p14="http://schemas.microsoft.com/office/powerpoint/2010/main" val="3302288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effectLst/>
              </a:rPr>
              <a:t>Factors which affect the social aspects related to the customers of the organisation including social trends, the change in demographic of our customers and any other socio-cultural factors. </a:t>
            </a:r>
          </a:p>
          <a:p>
            <a:endParaRPr lang="en-GB" dirty="0" smtClean="0"/>
          </a:p>
          <a:p>
            <a:endParaRPr lang="en-GB" dirty="0"/>
          </a:p>
        </p:txBody>
      </p:sp>
      <p:sp>
        <p:nvSpPr>
          <p:cNvPr id="3" name="Title 2"/>
          <p:cNvSpPr>
            <a:spLocks noGrp="1"/>
          </p:cNvSpPr>
          <p:nvPr>
            <p:ph type="title"/>
          </p:nvPr>
        </p:nvSpPr>
        <p:spPr/>
        <p:txBody>
          <a:bodyPr/>
          <a:lstStyle/>
          <a:p>
            <a:r>
              <a:rPr lang="en-GB" b="1" dirty="0" smtClean="0">
                <a:effectLst/>
              </a:rPr>
              <a:t/>
            </a:r>
            <a:br>
              <a:rPr lang="en-GB" b="1" dirty="0" smtClean="0">
                <a:effectLst/>
              </a:rPr>
            </a:br>
            <a:r>
              <a:rPr lang="en-GB" b="1" dirty="0" smtClean="0">
                <a:effectLst/>
              </a:rPr>
              <a:t>Sociological</a:t>
            </a:r>
            <a:br>
              <a:rPr lang="en-GB" b="1" dirty="0" smtClean="0">
                <a:effectLst/>
              </a:rPr>
            </a:br>
            <a:endParaRPr lang="en-GB" dirty="0"/>
          </a:p>
        </p:txBody>
      </p:sp>
    </p:spTree>
    <p:extLst>
      <p:ext uri="{BB962C8B-B14F-4D97-AF65-F5344CB8AC3E}">
        <p14:creationId xmlns:p14="http://schemas.microsoft.com/office/powerpoint/2010/main" val="1422973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effectLst/>
              </a:rPr>
              <a:t>Any changes in the technical world which may cause some impact on the organisation. New technological developments, new software, new devices </a:t>
            </a:r>
            <a:r>
              <a:rPr lang="en-GB" dirty="0" err="1" smtClean="0">
                <a:effectLst/>
              </a:rPr>
              <a:t>etc</a:t>
            </a:r>
            <a:r>
              <a:rPr lang="en-GB" dirty="0" smtClean="0">
                <a:effectLst/>
              </a:rPr>
              <a:t> are all factors to consider. </a:t>
            </a:r>
          </a:p>
        </p:txBody>
      </p:sp>
      <p:sp>
        <p:nvSpPr>
          <p:cNvPr id="3" name="Title 2"/>
          <p:cNvSpPr>
            <a:spLocks noGrp="1"/>
          </p:cNvSpPr>
          <p:nvPr>
            <p:ph type="title"/>
          </p:nvPr>
        </p:nvSpPr>
        <p:spPr/>
        <p:txBody>
          <a:bodyPr/>
          <a:lstStyle/>
          <a:p>
            <a:r>
              <a:rPr lang="en-GB" b="1" dirty="0" smtClean="0">
                <a:effectLst/>
              </a:rPr>
              <a:t>Technological</a:t>
            </a:r>
            <a:br>
              <a:rPr lang="en-GB" b="1" dirty="0" smtClean="0">
                <a:effectLst/>
              </a:rPr>
            </a:br>
            <a:endParaRPr lang="en-GB" dirty="0"/>
          </a:p>
        </p:txBody>
      </p:sp>
    </p:spTree>
    <p:extLst>
      <p:ext uri="{BB962C8B-B14F-4D97-AF65-F5344CB8AC3E}">
        <p14:creationId xmlns:p14="http://schemas.microsoft.com/office/powerpoint/2010/main" val="1755504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effectLst/>
              </a:rPr>
              <a:t>Legal issues often begin with examining any </a:t>
            </a:r>
            <a:r>
              <a:rPr lang="en-GB" dirty="0" err="1" smtClean="0">
                <a:effectLst/>
              </a:rPr>
              <a:t>legisaltive</a:t>
            </a:r>
            <a:r>
              <a:rPr lang="en-GB" dirty="0" smtClean="0">
                <a:effectLst/>
              </a:rPr>
              <a:t> issues in the home country and expanded to other countries depending on the business' international offerings. Legal issues may include </a:t>
            </a:r>
            <a:r>
              <a:rPr lang="en-GB" dirty="0" err="1" smtClean="0">
                <a:effectLst/>
              </a:rPr>
              <a:t>disatnce</a:t>
            </a:r>
            <a:r>
              <a:rPr lang="en-GB" dirty="0" smtClean="0">
                <a:effectLst/>
              </a:rPr>
              <a:t> selling laws, data protection, health and safety etc. </a:t>
            </a:r>
          </a:p>
        </p:txBody>
      </p:sp>
      <p:sp>
        <p:nvSpPr>
          <p:cNvPr id="3" name="Title 2"/>
          <p:cNvSpPr>
            <a:spLocks noGrp="1"/>
          </p:cNvSpPr>
          <p:nvPr>
            <p:ph type="title"/>
          </p:nvPr>
        </p:nvSpPr>
        <p:spPr/>
        <p:txBody>
          <a:bodyPr/>
          <a:lstStyle/>
          <a:p>
            <a:r>
              <a:rPr lang="en-GB" b="1" dirty="0" smtClean="0">
                <a:effectLst/>
              </a:rPr>
              <a:t>Legal</a:t>
            </a:r>
            <a:br>
              <a:rPr lang="en-GB" b="1" dirty="0" smtClean="0">
                <a:effectLst/>
              </a:rPr>
            </a:br>
            <a:endParaRPr lang="en-GB" dirty="0"/>
          </a:p>
        </p:txBody>
      </p:sp>
    </p:spTree>
    <p:extLst>
      <p:ext uri="{BB962C8B-B14F-4D97-AF65-F5344CB8AC3E}">
        <p14:creationId xmlns:p14="http://schemas.microsoft.com/office/powerpoint/2010/main" val="32528013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effectLst/>
              </a:rPr>
              <a:t>Environmental factors look at the world around the organisation and any factors which may have an impact on the environment. Examples include the use of plastic bags for goods, using vehicles for transporting goods and the </a:t>
            </a:r>
            <a:r>
              <a:rPr lang="en-GB" dirty="0" err="1" smtClean="0">
                <a:effectLst/>
              </a:rPr>
              <a:t>polution</a:t>
            </a:r>
            <a:r>
              <a:rPr lang="en-GB" dirty="0" smtClean="0">
                <a:effectLst/>
              </a:rPr>
              <a:t> impact of these. </a:t>
            </a:r>
          </a:p>
          <a:p>
            <a:endParaRPr lang="en-GB" dirty="0" smtClean="0"/>
          </a:p>
          <a:p>
            <a:endParaRPr lang="en-GB" dirty="0"/>
          </a:p>
        </p:txBody>
      </p:sp>
      <p:sp>
        <p:nvSpPr>
          <p:cNvPr id="3" name="Title 2"/>
          <p:cNvSpPr>
            <a:spLocks noGrp="1"/>
          </p:cNvSpPr>
          <p:nvPr>
            <p:ph type="title"/>
          </p:nvPr>
        </p:nvSpPr>
        <p:spPr/>
        <p:txBody>
          <a:bodyPr/>
          <a:lstStyle/>
          <a:p>
            <a:r>
              <a:rPr lang="en-GB" b="1" dirty="0" smtClean="0">
                <a:effectLst/>
              </a:rPr>
              <a:t/>
            </a:r>
            <a:br>
              <a:rPr lang="en-GB" b="1" dirty="0" smtClean="0">
                <a:effectLst/>
              </a:rPr>
            </a:br>
            <a:r>
              <a:rPr lang="en-GB" b="1" dirty="0" smtClean="0">
                <a:effectLst/>
              </a:rPr>
              <a:t>Environmental</a:t>
            </a:r>
            <a:br>
              <a:rPr lang="en-GB" b="1" dirty="0" smtClean="0">
                <a:effectLst/>
              </a:rPr>
            </a:br>
            <a:endParaRPr lang="en-GB" dirty="0"/>
          </a:p>
        </p:txBody>
      </p:sp>
    </p:spTree>
    <p:extLst>
      <p:ext uri="{BB962C8B-B14F-4D97-AF65-F5344CB8AC3E}">
        <p14:creationId xmlns:p14="http://schemas.microsoft.com/office/powerpoint/2010/main" val="235631216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Override1.xml><?xml version="1.0" encoding="utf-8"?>
<a:themeOverride xmlns:a="http://schemas.openxmlformats.org/drawingml/2006/main">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themeOverride>
</file>

<file path=docProps/app.xml><?xml version="1.0" encoding="utf-8"?>
<Properties xmlns="http://schemas.openxmlformats.org/officeDocument/2006/extended-properties" xmlns:vt="http://schemas.openxmlformats.org/officeDocument/2006/docPropsVTypes">
  <Template>absorption of overheads revision</Template>
  <TotalTime>40</TotalTime>
  <Words>397</Words>
  <Application>Microsoft Office PowerPoint</Application>
  <PresentationFormat>Widescreen</PresentationFormat>
  <Paragraphs>35</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MS PGothic</vt:lpstr>
      <vt:lpstr>MS PGothic</vt:lpstr>
      <vt:lpstr>Arial</vt:lpstr>
      <vt:lpstr>Book Antiqua</vt:lpstr>
      <vt:lpstr>Times New Roman</vt:lpstr>
      <vt:lpstr>Wingdings</vt:lpstr>
      <vt:lpstr>Hardcover</vt:lpstr>
      <vt:lpstr>PESTLE ANALYSIS</vt:lpstr>
      <vt:lpstr>PESTLE</vt:lpstr>
      <vt:lpstr>PESTLE</vt:lpstr>
      <vt:lpstr>PESTLE</vt:lpstr>
      <vt:lpstr>PESTLE</vt:lpstr>
      <vt:lpstr> Political </vt:lpstr>
      <vt:lpstr>Economic </vt:lpstr>
      <vt:lpstr> Sociological </vt:lpstr>
      <vt:lpstr>Technological </vt:lpstr>
      <vt:lpstr>Legal </vt:lpstr>
      <vt:lpstr> Environmental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PESTLE ANALYSIS</dc:title>
  <dc:creator>Marie Pitson</dc:creator>
  <cp:lastModifiedBy>Marie Pitson</cp:lastModifiedBy>
  <cp:revision>1</cp:revision>
  <dcterms:created xsi:type="dcterms:W3CDTF">2018-02-07T08:30:56Z</dcterms:created>
  <dcterms:modified xsi:type="dcterms:W3CDTF">2018-02-07T09:11:17Z</dcterms:modified>
</cp:coreProperties>
</file>