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unknown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74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FCDEA-A7DC-4ED0-8ED3-B9B1D274180D}" type="datetimeFigureOut">
              <a:rPr lang="ro-RO" smtClean="0"/>
              <a:t>03.03.2022</a:t>
            </a:fld>
            <a:endParaRPr lang="ro-RO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E680B-922D-403B-AA61-2077EF3FDF5A}" type="slidenum">
              <a:rPr lang="ro-RO" smtClean="0"/>
              <a:t>‹#›</a:t>
            </a:fld>
            <a:endParaRPr lang="ro-RO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FCDEA-A7DC-4ED0-8ED3-B9B1D274180D}" type="datetimeFigureOut">
              <a:rPr lang="ro-RO" smtClean="0"/>
              <a:t>03.03.2022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E680B-922D-403B-AA61-2077EF3FDF5A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FCDEA-A7DC-4ED0-8ED3-B9B1D274180D}" type="datetimeFigureOut">
              <a:rPr lang="ro-RO" smtClean="0"/>
              <a:t>03.03.2022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E4E680B-922D-403B-AA61-2077EF3FDF5A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FCDEA-A7DC-4ED0-8ED3-B9B1D274180D}" type="datetimeFigureOut">
              <a:rPr lang="ro-RO" smtClean="0"/>
              <a:t>03.03.2022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E680B-922D-403B-AA61-2077EF3FDF5A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FCDEA-A7DC-4ED0-8ED3-B9B1D274180D}" type="datetimeFigureOut">
              <a:rPr lang="ro-RO" smtClean="0"/>
              <a:t>03.03.2022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E680B-922D-403B-AA61-2077EF3FDF5A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FCDEA-A7DC-4ED0-8ED3-B9B1D274180D}" type="datetimeFigureOut">
              <a:rPr lang="ro-RO" smtClean="0"/>
              <a:t>03.03.2022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E680B-922D-403B-AA61-2077EF3FDF5A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FCDEA-A7DC-4ED0-8ED3-B9B1D274180D}" type="datetimeFigureOut">
              <a:rPr lang="ro-RO" smtClean="0"/>
              <a:t>03.03.2022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E680B-922D-403B-AA61-2077EF3FDF5A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FCDEA-A7DC-4ED0-8ED3-B9B1D274180D}" type="datetimeFigureOut">
              <a:rPr lang="ro-RO" smtClean="0"/>
              <a:t>03.03.2022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E680B-922D-403B-AA61-2077EF3FDF5A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FCDEA-A7DC-4ED0-8ED3-B9B1D274180D}" type="datetimeFigureOut">
              <a:rPr lang="ro-RO" smtClean="0"/>
              <a:t>03.03.2022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E680B-922D-403B-AA61-2077EF3FDF5A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FCDEA-A7DC-4ED0-8ED3-B9B1D274180D}" type="datetimeFigureOut">
              <a:rPr lang="ro-RO" smtClean="0"/>
              <a:t>03.03.2022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E680B-922D-403B-AA61-2077EF3FDF5A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FCDEA-A7DC-4ED0-8ED3-B9B1D274180D}" type="datetimeFigureOut">
              <a:rPr lang="ro-RO" smtClean="0"/>
              <a:t>03.03.2022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E680B-922D-403B-AA61-2077EF3FDF5A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3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34FCDEA-A7DC-4ED0-8ED3-B9B1D274180D}" type="datetimeFigureOut">
              <a:rPr lang="ro-RO" smtClean="0"/>
              <a:t>03.03.2022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E4E680B-922D-403B-AA61-2077EF3FDF5A}" type="slidenum">
              <a:rPr lang="ro-RO" smtClean="0"/>
              <a:t>‹#›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5904656" cy="1224137"/>
          </a:xfrm>
        </p:spPr>
        <p:txBody>
          <a:bodyPr>
            <a:normAutofit fontScale="90000"/>
          </a:bodyPr>
          <a:lstStyle/>
          <a:p>
            <a:r>
              <a:rPr lang="en-GB" b="1" i="1" dirty="0" err="1" smtClean="0">
                <a:solidFill>
                  <a:srgbClr val="FF0000"/>
                </a:solidFill>
              </a:rPr>
              <a:t>Reserva</a:t>
            </a:r>
            <a:r>
              <a:rPr lang="en-GB" b="1" i="1" dirty="0" smtClean="0">
                <a:solidFill>
                  <a:srgbClr val="FF0000"/>
                </a:solidFill>
              </a:rPr>
              <a:t> de </a:t>
            </a:r>
            <a:r>
              <a:rPr lang="en-GB" b="1" i="1" dirty="0" err="1" smtClean="0">
                <a:solidFill>
                  <a:srgbClr val="FF0000"/>
                </a:solidFill>
              </a:rPr>
              <a:t>habitacion</a:t>
            </a:r>
            <a:r>
              <a:rPr lang="en-GB" b="1" i="1" smtClean="0">
                <a:solidFill>
                  <a:srgbClr val="FF0000"/>
                </a:solidFill>
              </a:rPr>
              <a:t>:</a:t>
            </a:r>
            <a:endParaRPr lang="ro-RO" b="1" i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1700808"/>
            <a:ext cx="6984776" cy="4752528"/>
          </a:xfrm>
        </p:spPr>
        <p:txBody>
          <a:bodyPr>
            <a:normAutofit fontScale="92500" lnSpcReduction="20000"/>
          </a:bodyPr>
          <a:lstStyle/>
          <a:p>
            <a:r>
              <a:rPr lang="en-GB" sz="1700" i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Recepcionista</a:t>
            </a:r>
            <a:r>
              <a:rPr lang="en-GB" sz="17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: 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Buenos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dias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! Hotel Miramar Barcelona ,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como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le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puedo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ayudar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?</a:t>
            </a:r>
          </a:p>
          <a:p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7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Sofia Lopez: 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Buenos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dias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! Me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gustaria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hacer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una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reservacion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en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su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hotel,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por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favor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!</a:t>
            </a:r>
          </a:p>
          <a:p>
            <a:r>
              <a:rPr lang="en-GB" sz="1700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Recepcionista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Esta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bien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!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Puedo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preguntar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como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se llama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usted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?</a:t>
            </a:r>
          </a:p>
          <a:p>
            <a:r>
              <a:rPr lang="en-GB" sz="17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Sofia Lopez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: Me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llamo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Sofia Lopez.</a:t>
            </a:r>
          </a:p>
          <a:p>
            <a:r>
              <a:rPr lang="en-GB" sz="1700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Recepcionista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Muy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bien</a:t>
            </a:r>
            <a:r>
              <a:rPr lang="en-GB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, se</a:t>
            </a:r>
            <a:r>
              <a:rPr lang="es-ES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ñora</a:t>
            </a:r>
            <a:r>
              <a:rPr lang="es-ES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Lopez</a:t>
            </a:r>
            <a:r>
              <a:rPr lang="es-ES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, para cuantas personas?</a:t>
            </a:r>
          </a:p>
          <a:p>
            <a:r>
              <a:rPr lang="es-ES" sz="1700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Sofia</a:t>
            </a:r>
            <a:r>
              <a:rPr lang="es-ES" sz="17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700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Lopez</a:t>
            </a:r>
            <a:r>
              <a:rPr lang="es-ES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: Para seis personas.</a:t>
            </a:r>
          </a:p>
          <a:p>
            <a:r>
              <a:rPr lang="es-ES" sz="17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Recepcionista</a:t>
            </a:r>
            <a:r>
              <a:rPr lang="es-ES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: Cuantas habitaciones?</a:t>
            </a:r>
          </a:p>
          <a:p>
            <a:r>
              <a:rPr lang="es-ES" sz="1700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Sofia</a:t>
            </a:r>
            <a:r>
              <a:rPr lang="es-ES" sz="17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700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Lopez</a:t>
            </a:r>
            <a:r>
              <a:rPr lang="es-ES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: Tres habitaciones.</a:t>
            </a:r>
          </a:p>
          <a:p>
            <a:r>
              <a:rPr lang="es-ES" sz="17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Recepcionista</a:t>
            </a:r>
            <a:r>
              <a:rPr lang="es-ES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: Y , para que fecha?</a:t>
            </a:r>
          </a:p>
          <a:p>
            <a:r>
              <a:rPr lang="es-ES" sz="1700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Sofia</a:t>
            </a:r>
            <a:r>
              <a:rPr lang="es-ES" sz="17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700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Lopez</a:t>
            </a:r>
            <a:r>
              <a:rPr lang="es-ES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s-ES" sz="1700" i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Para </a:t>
            </a:r>
            <a:r>
              <a:rPr lang="es-ES" sz="1700" i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16/07/22 .</a:t>
            </a:r>
            <a:endParaRPr lang="es-ES" sz="1700" i="1" dirty="0" smtClean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" sz="17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Recepcionista</a:t>
            </a:r>
            <a:r>
              <a:rPr lang="es-ES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: Por cuantas noches?</a:t>
            </a:r>
          </a:p>
          <a:p>
            <a:r>
              <a:rPr lang="es-ES" sz="1700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Sofia</a:t>
            </a:r>
            <a:r>
              <a:rPr lang="es-ES" sz="17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700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Lopez</a:t>
            </a:r>
            <a:r>
              <a:rPr lang="es-ES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: Por seis noches, por favor!</a:t>
            </a:r>
          </a:p>
          <a:p>
            <a:r>
              <a:rPr lang="es-ES" sz="17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Recepcionista: </a:t>
            </a:r>
            <a:r>
              <a:rPr lang="es-ES" sz="17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Cual es su numero ?</a:t>
            </a:r>
          </a:p>
          <a:p>
            <a:r>
              <a:rPr lang="es-ES" sz="1700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Sofia</a:t>
            </a:r>
            <a:r>
              <a:rPr lang="es-ES" sz="17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700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Lopez</a:t>
            </a:r>
            <a:r>
              <a:rPr lang="es-ES" sz="17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: cero siete cinco tres dos nueve tres </a:t>
            </a:r>
            <a:r>
              <a:rPr lang="es-ES" sz="1700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tres</a:t>
            </a:r>
            <a:r>
              <a:rPr lang="es-ES" sz="17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cuatro uno.</a:t>
            </a:r>
            <a:endParaRPr lang="es-ES" sz="1700" i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" sz="17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Recepcionista</a:t>
            </a:r>
            <a:r>
              <a:rPr lang="es-ES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: Muy bien ! Todo esta reservado!</a:t>
            </a:r>
          </a:p>
          <a:p>
            <a:r>
              <a:rPr lang="es-ES" sz="1700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Sofia</a:t>
            </a:r>
            <a:r>
              <a:rPr lang="es-ES" sz="17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700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Lopez</a:t>
            </a:r>
            <a:r>
              <a:rPr lang="es-ES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: Magnifico! </a:t>
            </a:r>
            <a:r>
              <a:rPr lang="es-ES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Muchisimas</a:t>
            </a:r>
            <a:r>
              <a:rPr lang="es-ES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gracias !</a:t>
            </a:r>
            <a:r>
              <a:rPr lang="es-ES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Adios</a:t>
            </a:r>
            <a:r>
              <a:rPr lang="es-ES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!</a:t>
            </a:r>
          </a:p>
          <a:p>
            <a:r>
              <a:rPr lang="es-ES" sz="17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Recepcionista</a:t>
            </a:r>
            <a:r>
              <a:rPr lang="es-ES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: Muchas gracias !</a:t>
            </a:r>
            <a:r>
              <a:rPr lang="es-ES" sz="17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Adios</a:t>
            </a:r>
            <a:r>
              <a:rPr lang="es-ES" sz="1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!</a:t>
            </a:r>
          </a:p>
          <a:p>
            <a:endParaRPr lang="en-GB" sz="1400" i="1" dirty="0" smtClean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reservacion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964957" y="18864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13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5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82</TotalTime>
  <Words>165</Words>
  <Application>Microsoft Office PowerPoint</Application>
  <PresentationFormat>On-screen Show (4:3)</PresentationFormat>
  <Paragraphs>18</Paragraphs>
  <Slides>1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Apex</vt:lpstr>
      <vt:lpstr>Reserva de habitacion: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Reserva de habitacion</dc:title>
  <dc:creator>owner</dc:creator>
  <cp:lastModifiedBy>owner</cp:lastModifiedBy>
  <cp:revision>9</cp:revision>
  <dcterms:created xsi:type="dcterms:W3CDTF">2022-03-02T11:16:05Z</dcterms:created>
  <dcterms:modified xsi:type="dcterms:W3CDTF">2022-03-03T18:18:30Z</dcterms:modified>
</cp:coreProperties>
</file>