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90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FDD6"/>
    <a:srgbClr val="FF7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843"/>
    <p:restoredTop sz="94648"/>
  </p:normalViewPr>
  <p:slideViewPr>
    <p:cSldViewPr snapToGrid="0" snapToObjects="1">
      <p:cViewPr>
        <p:scale>
          <a:sx n="68" d="100"/>
          <a:sy n="68" d="100"/>
        </p:scale>
        <p:origin x="240" y="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F80A00-C822-EB4A-96BA-96118C2AF4DE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08DEF2-8E16-404B-B397-94AA0DD427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5302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E6CDF-95F5-7444-88DF-4304793914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D1FEF-B6AF-6741-BF22-93A9F6B9B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258A5-ACCE-924A-9B28-421323EBC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5D47B-1349-BF4A-ABB9-C8C0B4469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F9A43-C4CF-A540-9E61-732EBAF47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2348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7F6A1-B57F-C741-BABB-8CD8B1A14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E8327-EF21-394F-B430-4ED6C15D6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8BB85-3D4D-D348-82F4-27FF19DA1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40A51-CB07-B04B-A3C1-6D43D9E60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10533-A20A-0B48-A21A-CF4C1352F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9991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3FB23-4AB1-6C46-9D2B-33C465DB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DC12A-C7EC-8142-A9DB-7D3758777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2336C-13A7-1046-B0F3-81162AAED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BAF43-04AF-034D-8F17-6C1168D79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4217F-6524-7F4F-B3F0-3CDFC37BB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7162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D7868-2EE6-A946-88E3-3FA16BA9B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A9C1E-68AD-B44A-805F-399D8B5AC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54A6-EF7E-E448-8BA3-C5165E26E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91E714-58F5-9E48-AC69-380BC22DC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7E1367-7785-7541-98C6-42F6D8F61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48825A-ADC6-CD48-9DD1-234A42D0E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580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1F0F5-1569-DD46-8E58-8FF306328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92DDA-F456-7C48-8930-754E93AD3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397A6F-02EC-1F4B-8A53-D6B9DF47E7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F9E169-DDC1-7849-A376-A96D3EB74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8CBAAC-398E-AB4A-88BB-AE34A140C7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0A4758-12D8-9E41-BE77-6A5562902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9B5982-60A4-3F47-9C1D-130B77203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B23D25-6ED2-C848-BD01-EBF4C102D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20087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39643-8A1D-D84E-BE77-64F716D2C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66D945-4885-254C-A34A-6C32EBFA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3BD9BE-C97A-C347-A10D-29C8E5C2C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80E9E5-0D41-DF45-9C18-B4DCA53E1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7407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6D330E-D88B-C240-9C71-BD7516E53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D0CB91-4843-4B43-9E70-4AD75A77B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8947D-C4D0-0143-9F33-3232A7E2E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1136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59370-38A9-3847-8BC5-3174167A0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38DB6-6524-A94B-A00F-A9780C0E7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EA482D-A2BA-6649-88C8-345A50E8E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3BA5F-6B76-E94B-A775-7D8641E18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B4B0E7-9B05-7B41-9019-D87A2FB52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2DCC6D-3054-4B4E-BEE2-BE3490A8E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95863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FDF7C-D6DA-F446-93D9-C1309B64F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00535C-D83F-5E4B-9065-21AF93AF26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9E826D-464C-A34A-B013-79A11CC66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4FEC38-43E7-B84F-9F70-211D79C15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851EF-E294-6C4A-AE96-5B099EF5C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D1B145-2D9F-3444-831B-05728CD47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57176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2F020-A248-9A4C-B579-FD41189C4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B1D39-AD86-B243-8809-7B4A31A0F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2AAA5-FC31-534E-B692-2F4A98599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25B9F-7CAD-E540-A31F-F393CF2B2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ACA64-7103-274B-9750-9B1B38BE6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5345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2FEB93-D272-6D43-A9D7-0D8EF161D4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855E1F-AC98-4547-A141-4471DAD616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44761-EE39-C04A-98A0-DCD6CF148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4790E-E93B-9543-8086-4754D44A7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1AA0A-3492-AA4F-B1BB-87B214555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531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chemeClr val="accent1">
                <a:lumMod val="5000"/>
                <a:lumOff val="95000"/>
              </a:schemeClr>
            </a:gs>
            <a:gs pos="52000">
              <a:schemeClr val="accent5">
                <a:lumMod val="40000"/>
                <a:lumOff val="60000"/>
              </a:schemeClr>
            </a:gs>
            <a:gs pos="58000">
              <a:schemeClr val="accent5">
                <a:lumMod val="60000"/>
                <a:lumOff val="40000"/>
              </a:schemeClr>
            </a:gs>
            <a:gs pos="75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971A38-72B4-8F47-B888-BEF949964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47A47-3301-9447-A8D1-747C75F6D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D415C-629B-2E45-9DB3-A3F2F882A4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6D46E-A681-6648-AD66-37868FB037D6}" type="datetimeFigureOut">
              <a:rPr lang="cy-GB" smtClean="0"/>
              <a:t>18/10/23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2FF90-C15B-1F47-94E8-ACAB1B30F1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BA17C-D5BA-AC45-A2E0-94C732B8CD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64694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heeldecide.com/index.php?c1=bwyd&amp;c2=diod&amp;c3=mis&amp;c4=diwrnod+yr+wythnos&amp;c5=lliw&amp;c6=losin&amp;time=5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2151961" y="348401"/>
            <a:ext cx="7888078" cy="1697026"/>
          </a:xfrm>
          <a:prstGeom prst="round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500" b="1" dirty="0">
                <a:solidFill>
                  <a:srgbClr val="00B0F0"/>
                </a:solidFill>
                <a:latin typeface="American Typewriter" panose="02090604020004020304" pitchFamily="18" charset="77"/>
              </a:rPr>
              <a:t>Cwrs BA Addysg</a:t>
            </a:r>
          </a:p>
          <a:p>
            <a:pPr algn="ctr"/>
            <a:r>
              <a:rPr lang="cy-GB" sz="3500" b="1">
                <a:solidFill>
                  <a:srgbClr val="00B0F0"/>
                </a:solidFill>
                <a:latin typeface="American Typewriter" panose="02090604020004020304" pitchFamily="18" charset="77"/>
              </a:rPr>
              <a:t>Blwyddyn 3</a:t>
            </a:r>
            <a:endParaRPr lang="cy-GB" sz="3500" b="1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81FD668C-7CA1-5052-A1A6-FB2AE175C630}"/>
              </a:ext>
            </a:extLst>
          </p:cNvPr>
          <p:cNvSpPr/>
          <p:nvPr/>
        </p:nvSpPr>
        <p:spPr>
          <a:xfrm>
            <a:off x="349133" y="4391157"/>
            <a:ext cx="5453151" cy="1909890"/>
          </a:xfrm>
          <a:prstGeom prst="round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45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Beth ydy dy hoff _______?</a:t>
            </a:r>
          </a:p>
          <a:p>
            <a:pPr algn="ctr"/>
            <a:endParaRPr lang="cy-GB" sz="30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Fy hoff ________ </a:t>
            </a:r>
            <a:r>
              <a:rPr lang="cy-GB" sz="2000" b="1" i="1" dirty="0">
                <a:solidFill>
                  <a:schemeClr val="tx1"/>
                </a:solidFill>
              </a:rPr>
              <a:t>(+ tr meddal) </a:t>
            </a:r>
            <a:r>
              <a:rPr lang="cy-GB" sz="3000" b="1" dirty="0">
                <a:solidFill>
                  <a:schemeClr val="tx1"/>
                </a:solidFill>
              </a:rPr>
              <a:t>ydy...</a:t>
            </a:r>
            <a:endParaRPr lang="cy-GB" sz="2500" dirty="0">
              <a:solidFill>
                <a:srgbClr val="FF0000"/>
              </a:solidFill>
            </a:endParaRPr>
          </a:p>
          <a:p>
            <a:pPr algn="ctr"/>
            <a:endParaRPr lang="cy-GB" sz="3000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063ED73B-F6E7-0F13-DAFA-1424FB7A50CC}"/>
              </a:ext>
            </a:extLst>
          </p:cNvPr>
          <p:cNvSpPr/>
          <p:nvPr/>
        </p:nvSpPr>
        <p:spPr>
          <a:xfrm>
            <a:off x="6234546" y="4391157"/>
            <a:ext cx="5819943" cy="1909890"/>
          </a:xfrm>
          <a:prstGeom prst="round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45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Beth ydy dy gas _______?</a:t>
            </a:r>
          </a:p>
          <a:p>
            <a:pPr algn="ctr"/>
            <a:endParaRPr lang="cy-GB" sz="30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Fy </a:t>
            </a:r>
            <a:r>
              <a:rPr lang="cy-GB" sz="3000" b="1" dirty="0">
                <a:solidFill>
                  <a:srgbClr val="00B050"/>
                </a:solidFill>
              </a:rPr>
              <a:t>ngh</a:t>
            </a:r>
            <a:r>
              <a:rPr lang="cy-GB" sz="3000" b="1" dirty="0">
                <a:solidFill>
                  <a:schemeClr val="tx1"/>
                </a:solidFill>
              </a:rPr>
              <a:t>as ________ </a:t>
            </a:r>
            <a:r>
              <a:rPr lang="cy-GB" sz="2000" b="1" i="1" dirty="0">
                <a:solidFill>
                  <a:schemeClr val="tx1"/>
                </a:solidFill>
              </a:rPr>
              <a:t>(+ tr meddal) </a:t>
            </a:r>
            <a:r>
              <a:rPr lang="cy-GB" sz="3000" b="1" dirty="0">
                <a:solidFill>
                  <a:schemeClr val="tx1"/>
                </a:solidFill>
              </a:rPr>
              <a:t>ydy...</a:t>
            </a:r>
            <a:endParaRPr lang="cy-GB" sz="2500" dirty="0">
              <a:solidFill>
                <a:srgbClr val="FF0000"/>
              </a:solidFill>
            </a:endParaRPr>
          </a:p>
          <a:p>
            <a:pPr algn="ctr"/>
            <a:endParaRPr lang="cy-GB" sz="3000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pic>
        <p:nvPicPr>
          <p:cNvPr id="6" name="Picture 5" descr="A colorful wheel with black center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FD4D286B-57DA-9425-BC9B-D0A1E01FD8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8597" y="2352998"/>
            <a:ext cx="2114805" cy="1730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405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7694</TotalTime>
  <Words>33</Words>
  <Application>Microsoft Macintosh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American Typewriter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Catrin Evans-Thomas</cp:lastModifiedBy>
  <cp:revision>12</cp:revision>
  <dcterms:created xsi:type="dcterms:W3CDTF">2021-09-28T05:42:46Z</dcterms:created>
  <dcterms:modified xsi:type="dcterms:W3CDTF">2023-10-23T14:01:03Z</dcterms:modified>
</cp:coreProperties>
</file>