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049866"/>
            <a:ext cx="11976100" cy="282363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7200" dirty="0" smtClean="0"/>
              <a:t>Poster competition - Creatively demonstrate</a:t>
            </a:r>
            <a:br>
              <a:rPr lang="en-GB" sz="7200" dirty="0" smtClean="0"/>
            </a:br>
            <a:r>
              <a:rPr lang="en-GB" sz="7200" dirty="0" smtClean="0"/>
              <a:t>to be judged - 29</a:t>
            </a:r>
            <a:r>
              <a:rPr lang="en-GB" sz="7200" baseline="30000" dirty="0" smtClean="0"/>
              <a:t>th</a:t>
            </a:r>
            <a:r>
              <a:rPr lang="en-GB" sz="7200" dirty="0" smtClean="0"/>
              <a:t> November in Class </a:t>
            </a:r>
            <a:endParaRPr lang="en-GB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0898" y="3949698"/>
            <a:ext cx="7197726" cy="1405467"/>
          </a:xfrm>
        </p:spPr>
        <p:txBody>
          <a:bodyPr/>
          <a:lstStyle/>
          <a:p>
            <a:pPr algn="ctr"/>
            <a:r>
              <a:rPr lang="en-GB" b="1" dirty="0" smtClean="0"/>
              <a:t>How do individuals values, beliefs and attitudes impact in a work place productivity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409699" y="4813299"/>
            <a:ext cx="86201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Create a poster in a group demonstrating the values, beliefs and attitudes that enhance or stop the productivity or growth in a work place. It can also show how individuals select work place based on aligning their values with organisational values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2841757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5</TotalTime>
  <Words>62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Celestial</vt:lpstr>
      <vt:lpstr>Poster competition - Creatively demonstrate to be judged - 29th November in Class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competition - Creatively demonstrate to be judged - 29th November in Class </dc:title>
  <dc:creator>Shehla Khan</dc:creator>
  <cp:lastModifiedBy>Shehla Khan</cp:lastModifiedBy>
  <cp:revision>1</cp:revision>
  <dcterms:created xsi:type="dcterms:W3CDTF">2018-11-15T09:09:18Z</dcterms:created>
  <dcterms:modified xsi:type="dcterms:W3CDTF">2018-11-15T09:14:28Z</dcterms:modified>
</cp:coreProperties>
</file>