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50510-69C6-F690-6728-05D37E16D834}" v="7967" dt="2026-02-16T04:56:10.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a Akhtar (2434653)" userId="S::2434653@student.uwtsd.ac.uk::5e08e31d-7ff2-4f59-9298-2b20875d2547" providerId="AD" clId="Web-{2FB50510-69C6-F690-6728-05D37E16D834}"/>
    <pc:docChg chg="mod addSld modSld addMainMaster delMainMaster">
      <pc:chgData name="Sadia Akhtar (2434653)" userId="S::2434653@student.uwtsd.ac.uk::5e08e31d-7ff2-4f59-9298-2b20875d2547" providerId="AD" clId="Web-{2FB50510-69C6-F690-6728-05D37E16D834}" dt="2026-02-16T04:56:10.007" v="8002" actId="20577"/>
      <pc:docMkLst>
        <pc:docMk/>
      </pc:docMkLst>
      <pc:sldChg chg="modSp mod modClrScheme chgLayout">
        <pc:chgData name="Sadia Akhtar (2434653)" userId="S::2434653@student.uwtsd.ac.uk::5e08e31d-7ff2-4f59-9298-2b20875d2547" providerId="AD" clId="Web-{2FB50510-69C6-F690-6728-05D37E16D834}" dt="2026-02-16T04:56:10.007" v="8002" actId="20577"/>
        <pc:sldMkLst>
          <pc:docMk/>
          <pc:sldMk cId="109857222" sldId="256"/>
        </pc:sldMkLst>
        <pc:spChg chg="mod ord">
          <ac:chgData name="Sadia Akhtar (2434653)" userId="S::2434653@student.uwtsd.ac.uk::5e08e31d-7ff2-4f59-9298-2b20875d2547" providerId="AD" clId="Web-{2FB50510-69C6-F690-6728-05D37E16D834}" dt="2026-02-16T04:54:32.846" v="7998" actId="20577"/>
          <ac:spMkLst>
            <pc:docMk/>
            <pc:sldMk cId="109857222" sldId="256"/>
            <ac:spMk id="2" creationId="{00000000-0000-0000-0000-000000000000}"/>
          </ac:spMkLst>
        </pc:spChg>
        <pc:spChg chg="mod ord">
          <ac:chgData name="Sadia Akhtar (2434653)" userId="S::2434653@student.uwtsd.ac.uk::5e08e31d-7ff2-4f59-9298-2b20875d2547" providerId="AD" clId="Web-{2FB50510-69C6-F690-6728-05D37E16D834}" dt="2026-02-16T04:56:10.007" v="8002" actId="20577"/>
          <ac:spMkLst>
            <pc:docMk/>
            <pc:sldMk cId="109857222" sldId="256"/>
            <ac:spMk id="3" creationId="{00000000-0000-0000-0000-000000000000}"/>
          </ac:spMkLst>
        </pc:spChg>
      </pc:sldChg>
      <pc:sldChg chg="modSp new mod modClrScheme chgLayout">
        <pc:chgData name="Sadia Akhtar (2434653)" userId="S::2434653@student.uwtsd.ac.uk::5e08e31d-7ff2-4f59-9298-2b20875d2547" providerId="AD" clId="Web-{2FB50510-69C6-F690-6728-05D37E16D834}" dt="2026-02-16T04:46:57.865" v="7876"/>
        <pc:sldMkLst>
          <pc:docMk/>
          <pc:sldMk cId="2956428967" sldId="257"/>
        </pc:sldMkLst>
        <pc:spChg chg="mod ord">
          <ac:chgData name="Sadia Akhtar (2434653)" userId="S::2434653@student.uwtsd.ac.uk::5e08e31d-7ff2-4f59-9298-2b20875d2547" providerId="AD" clId="Web-{2FB50510-69C6-F690-6728-05D37E16D834}" dt="2026-02-16T04:46:57.865" v="7876"/>
          <ac:spMkLst>
            <pc:docMk/>
            <pc:sldMk cId="2956428967" sldId="257"/>
            <ac:spMk id="2" creationId="{2CCA3BA2-B92A-638C-28A4-5BEFFD51B5FE}"/>
          </ac:spMkLst>
        </pc:spChg>
        <pc:spChg chg="mod ord">
          <ac:chgData name="Sadia Akhtar (2434653)" userId="S::2434653@student.uwtsd.ac.uk::5e08e31d-7ff2-4f59-9298-2b20875d2547" providerId="AD" clId="Web-{2FB50510-69C6-F690-6728-05D37E16D834}" dt="2026-02-16T04:46:57.865" v="7876"/>
          <ac:spMkLst>
            <pc:docMk/>
            <pc:sldMk cId="2956428967" sldId="257"/>
            <ac:spMk id="3" creationId="{267C354C-2F7D-C0C0-0618-A7D6A06E4EFD}"/>
          </ac:spMkLst>
        </pc:spChg>
      </pc:sldChg>
      <pc:sldChg chg="modSp new mod modClrScheme chgLayout">
        <pc:chgData name="Sadia Akhtar (2434653)" userId="S::2434653@student.uwtsd.ac.uk::5e08e31d-7ff2-4f59-9298-2b20875d2547" providerId="AD" clId="Web-{2FB50510-69C6-F690-6728-05D37E16D834}" dt="2026-02-16T04:47:09.475" v="7877" actId="1076"/>
        <pc:sldMkLst>
          <pc:docMk/>
          <pc:sldMk cId="1907520936" sldId="258"/>
        </pc:sldMkLst>
        <pc:spChg chg="mod ord">
          <ac:chgData name="Sadia Akhtar (2434653)" userId="S::2434653@student.uwtsd.ac.uk::5e08e31d-7ff2-4f59-9298-2b20875d2547" providerId="AD" clId="Web-{2FB50510-69C6-F690-6728-05D37E16D834}" dt="2026-02-16T04:46:57.865" v="7876"/>
          <ac:spMkLst>
            <pc:docMk/>
            <pc:sldMk cId="1907520936" sldId="258"/>
            <ac:spMk id="2" creationId="{8DFF78C7-D842-C8FB-6060-D9E188929CE7}"/>
          </ac:spMkLst>
        </pc:spChg>
        <pc:spChg chg="mod ord">
          <ac:chgData name="Sadia Akhtar (2434653)" userId="S::2434653@student.uwtsd.ac.uk::5e08e31d-7ff2-4f59-9298-2b20875d2547" providerId="AD" clId="Web-{2FB50510-69C6-F690-6728-05D37E16D834}" dt="2026-02-16T04:47:09.475" v="7877" actId="1076"/>
          <ac:spMkLst>
            <pc:docMk/>
            <pc:sldMk cId="1907520936" sldId="258"/>
            <ac:spMk id="3" creationId="{A747273C-AA54-BE32-2FE8-AF0DFF327F07}"/>
          </ac:spMkLst>
        </pc:spChg>
      </pc:sldChg>
      <pc:sldChg chg="modSp new mod modClrScheme chgLayout">
        <pc:chgData name="Sadia Akhtar (2434653)" userId="S::2434653@student.uwtsd.ac.uk::5e08e31d-7ff2-4f59-9298-2b20875d2547" providerId="AD" clId="Web-{2FB50510-69C6-F690-6728-05D37E16D834}" dt="2026-02-16T04:51:15.493" v="7923" actId="20577"/>
        <pc:sldMkLst>
          <pc:docMk/>
          <pc:sldMk cId="3732982912" sldId="259"/>
        </pc:sldMkLst>
        <pc:spChg chg="mod ord">
          <ac:chgData name="Sadia Akhtar (2434653)" userId="S::2434653@student.uwtsd.ac.uk::5e08e31d-7ff2-4f59-9298-2b20875d2547" providerId="AD" clId="Web-{2FB50510-69C6-F690-6728-05D37E16D834}" dt="2026-02-16T04:46:57.865" v="7876"/>
          <ac:spMkLst>
            <pc:docMk/>
            <pc:sldMk cId="3732982912" sldId="259"/>
            <ac:spMk id="2" creationId="{AD97FDA5-3AA2-D9D1-B3E9-50C1D2A27287}"/>
          </ac:spMkLst>
        </pc:spChg>
        <pc:spChg chg="mod ord">
          <ac:chgData name="Sadia Akhtar (2434653)" userId="S::2434653@student.uwtsd.ac.uk::5e08e31d-7ff2-4f59-9298-2b20875d2547" providerId="AD" clId="Web-{2FB50510-69C6-F690-6728-05D37E16D834}" dt="2026-02-16T04:51:15.493" v="7923" actId="20577"/>
          <ac:spMkLst>
            <pc:docMk/>
            <pc:sldMk cId="3732982912" sldId="259"/>
            <ac:spMk id="3" creationId="{A8BDACF3-B19A-5D2D-8E92-F729E7571D0E}"/>
          </ac:spMkLst>
        </pc:spChg>
        <pc:spChg chg="mod ord">
          <ac:chgData name="Sadia Akhtar (2434653)" userId="S::2434653@student.uwtsd.ac.uk::5e08e31d-7ff2-4f59-9298-2b20875d2547" providerId="AD" clId="Web-{2FB50510-69C6-F690-6728-05D37E16D834}" dt="2026-02-16T04:46:57.865" v="7876"/>
          <ac:spMkLst>
            <pc:docMk/>
            <pc:sldMk cId="3732982912" sldId="259"/>
            <ac:spMk id="4" creationId="{D89327C5-A05B-EA5C-089B-20F83F9B4057}"/>
          </ac:spMkLst>
        </pc:spChg>
        <pc:spChg chg="mod ord">
          <ac:chgData name="Sadia Akhtar (2434653)" userId="S::2434653@student.uwtsd.ac.uk::5e08e31d-7ff2-4f59-9298-2b20875d2547" providerId="AD" clId="Web-{2FB50510-69C6-F690-6728-05D37E16D834}" dt="2026-02-16T04:46:57.865" v="7876"/>
          <ac:spMkLst>
            <pc:docMk/>
            <pc:sldMk cId="3732982912" sldId="259"/>
            <ac:spMk id="5" creationId="{DB0A2C5C-85A9-13B3-66F3-9BF64B96AED1}"/>
          </ac:spMkLst>
        </pc:spChg>
        <pc:spChg chg="mod ord">
          <ac:chgData name="Sadia Akhtar (2434653)" userId="S::2434653@student.uwtsd.ac.uk::5e08e31d-7ff2-4f59-9298-2b20875d2547" providerId="AD" clId="Web-{2FB50510-69C6-F690-6728-05D37E16D834}" dt="2026-02-16T04:46:57.865" v="7876"/>
          <ac:spMkLst>
            <pc:docMk/>
            <pc:sldMk cId="3732982912" sldId="259"/>
            <ac:spMk id="6" creationId="{D0BE91CA-E2C7-5B94-AF3B-58200646DE2C}"/>
          </ac:spMkLst>
        </pc:spChg>
      </pc:sldChg>
      <pc:sldChg chg="modSp new mod modClrScheme chgLayout">
        <pc:chgData name="Sadia Akhtar (2434653)" userId="S::2434653@student.uwtsd.ac.uk::5e08e31d-7ff2-4f59-9298-2b20875d2547" providerId="AD" clId="Web-{2FB50510-69C6-F690-6728-05D37E16D834}" dt="2026-02-16T04:46:57.865" v="7876"/>
        <pc:sldMkLst>
          <pc:docMk/>
          <pc:sldMk cId="2965044624" sldId="260"/>
        </pc:sldMkLst>
        <pc:spChg chg="mod ord">
          <ac:chgData name="Sadia Akhtar (2434653)" userId="S::2434653@student.uwtsd.ac.uk::5e08e31d-7ff2-4f59-9298-2b20875d2547" providerId="AD" clId="Web-{2FB50510-69C6-F690-6728-05D37E16D834}" dt="2026-02-16T04:46:57.865" v="7876"/>
          <ac:spMkLst>
            <pc:docMk/>
            <pc:sldMk cId="2965044624" sldId="260"/>
            <ac:spMk id="2" creationId="{46E22018-9806-680C-7B44-2C9A711458B0}"/>
          </ac:spMkLst>
        </pc:spChg>
        <pc:spChg chg="mod ord">
          <ac:chgData name="Sadia Akhtar (2434653)" userId="S::2434653@student.uwtsd.ac.uk::5e08e31d-7ff2-4f59-9298-2b20875d2547" providerId="AD" clId="Web-{2FB50510-69C6-F690-6728-05D37E16D834}" dt="2026-02-16T04:46:57.865" v="7876"/>
          <ac:spMkLst>
            <pc:docMk/>
            <pc:sldMk cId="2965044624" sldId="260"/>
            <ac:spMk id="3" creationId="{C51C22B7-4882-6F0E-AC05-E8D10C8AD5F1}"/>
          </ac:spMkLst>
        </pc:spChg>
        <pc:spChg chg="mod ord">
          <ac:chgData name="Sadia Akhtar (2434653)" userId="S::2434653@student.uwtsd.ac.uk::5e08e31d-7ff2-4f59-9298-2b20875d2547" providerId="AD" clId="Web-{2FB50510-69C6-F690-6728-05D37E16D834}" dt="2026-02-16T04:46:57.865" v="7876"/>
          <ac:spMkLst>
            <pc:docMk/>
            <pc:sldMk cId="2965044624" sldId="260"/>
            <ac:spMk id="4" creationId="{3D6DD234-9A4C-3014-6725-D0DC2A90862B}"/>
          </ac:spMkLst>
        </pc:spChg>
        <pc:spChg chg="mod ord">
          <ac:chgData name="Sadia Akhtar (2434653)" userId="S::2434653@student.uwtsd.ac.uk::5e08e31d-7ff2-4f59-9298-2b20875d2547" providerId="AD" clId="Web-{2FB50510-69C6-F690-6728-05D37E16D834}" dt="2026-02-16T04:46:57.865" v="7876"/>
          <ac:spMkLst>
            <pc:docMk/>
            <pc:sldMk cId="2965044624" sldId="260"/>
            <ac:spMk id="5" creationId="{D89F8E3D-773A-6C51-9CD6-FFA965485903}"/>
          </ac:spMkLst>
        </pc:spChg>
        <pc:spChg chg="mod ord">
          <ac:chgData name="Sadia Akhtar (2434653)" userId="S::2434653@student.uwtsd.ac.uk::5e08e31d-7ff2-4f59-9298-2b20875d2547" providerId="AD" clId="Web-{2FB50510-69C6-F690-6728-05D37E16D834}" dt="2026-02-16T04:46:57.865" v="7876"/>
          <ac:spMkLst>
            <pc:docMk/>
            <pc:sldMk cId="2965044624" sldId="260"/>
            <ac:spMk id="6" creationId="{FE02A89D-4B8B-9481-B393-311D8E326112}"/>
          </ac:spMkLst>
        </pc:spChg>
      </pc:sldChg>
      <pc:sldChg chg="modSp new mod modClrScheme chgLayout">
        <pc:chgData name="Sadia Akhtar (2434653)" userId="S::2434653@student.uwtsd.ac.uk::5e08e31d-7ff2-4f59-9298-2b20875d2547" providerId="AD" clId="Web-{2FB50510-69C6-F690-6728-05D37E16D834}" dt="2026-02-16T04:50:14.868" v="7918" actId="1076"/>
        <pc:sldMkLst>
          <pc:docMk/>
          <pc:sldMk cId="339011534" sldId="261"/>
        </pc:sldMkLst>
        <pc:spChg chg="mod ord">
          <ac:chgData name="Sadia Akhtar (2434653)" userId="S::2434653@student.uwtsd.ac.uk::5e08e31d-7ff2-4f59-9298-2b20875d2547" providerId="AD" clId="Web-{2FB50510-69C6-F690-6728-05D37E16D834}" dt="2026-02-16T04:46:57.865" v="7876"/>
          <ac:spMkLst>
            <pc:docMk/>
            <pc:sldMk cId="339011534" sldId="261"/>
            <ac:spMk id="2" creationId="{DD5D5DD0-0138-9A02-0D5C-AE979271460F}"/>
          </ac:spMkLst>
        </pc:spChg>
        <pc:spChg chg="mod ord">
          <ac:chgData name="Sadia Akhtar (2434653)" userId="S::2434653@student.uwtsd.ac.uk::5e08e31d-7ff2-4f59-9298-2b20875d2547" providerId="AD" clId="Web-{2FB50510-69C6-F690-6728-05D37E16D834}" dt="2026-02-16T04:50:14.868" v="7918" actId="1076"/>
          <ac:spMkLst>
            <pc:docMk/>
            <pc:sldMk cId="339011534" sldId="261"/>
            <ac:spMk id="3" creationId="{FEC41B81-4704-2196-B959-2A7BEF1EA45B}"/>
          </ac:spMkLst>
        </pc:spChg>
        <pc:spChg chg="mod ord">
          <ac:chgData name="Sadia Akhtar (2434653)" userId="S::2434653@student.uwtsd.ac.uk::5e08e31d-7ff2-4f59-9298-2b20875d2547" providerId="AD" clId="Web-{2FB50510-69C6-F690-6728-05D37E16D834}" dt="2026-02-16T04:46:57.865" v="7876"/>
          <ac:spMkLst>
            <pc:docMk/>
            <pc:sldMk cId="339011534" sldId="261"/>
            <ac:spMk id="4" creationId="{D95EB1FB-15F0-A765-43A2-638652DF96B7}"/>
          </ac:spMkLst>
        </pc:spChg>
        <pc:spChg chg="mod ord">
          <ac:chgData name="Sadia Akhtar (2434653)" userId="S::2434653@student.uwtsd.ac.uk::5e08e31d-7ff2-4f59-9298-2b20875d2547" providerId="AD" clId="Web-{2FB50510-69C6-F690-6728-05D37E16D834}" dt="2026-02-16T04:46:57.865" v="7876"/>
          <ac:spMkLst>
            <pc:docMk/>
            <pc:sldMk cId="339011534" sldId="261"/>
            <ac:spMk id="5" creationId="{FC31D004-2053-C21A-AD22-1AC740F80461}"/>
          </ac:spMkLst>
        </pc:spChg>
        <pc:spChg chg="mod ord">
          <ac:chgData name="Sadia Akhtar (2434653)" userId="S::2434653@student.uwtsd.ac.uk::5e08e31d-7ff2-4f59-9298-2b20875d2547" providerId="AD" clId="Web-{2FB50510-69C6-F690-6728-05D37E16D834}" dt="2026-02-16T04:46:57.865" v="7876"/>
          <ac:spMkLst>
            <pc:docMk/>
            <pc:sldMk cId="339011534" sldId="261"/>
            <ac:spMk id="6" creationId="{F52873BA-02AE-715D-9C52-89C5F9E9FB29}"/>
          </ac:spMkLst>
        </pc:spChg>
      </pc:sldChg>
      <pc:sldChg chg="modSp new mod modClrScheme chgLayout">
        <pc:chgData name="Sadia Akhtar (2434653)" userId="S::2434653@student.uwtsd.ac.uk::5e08e31d-7ff2-4f59-9298-2b20875d2547" providerId="AD" clId="Web-{2FB50510-69C6-F690-6728-05D37E16D834}" dt="2026-02-16T04:50:05.649" v="7917" actId="1076"/>
        <pc:sldMkLst>
          <pc:docMk/>
          <pc:sldMk cId="948152980" sldId="262"/>
        </pc:sldMkLst>
        <pc:spChg chg="mod ord">
          <ac:chgData name="Sadia Akhtar (2434653)" userId="S::2434653@student.uwtsd.ac.uk::5e08e31d-7ff2-4f59-9298-2b20875d2547" providerId="AD" clId="Web-{2FB50510-69C6-F690-6728-05D37E16D834}" dt="2026-02-16T04:46:57.865" v="7876"/>
          <ac:spMkLst>
            <pc:docMk/>
            <pc:sldMk cId="948152980" sldId="262"/>
            <ac:spMk id="2" creationId="{2A338BC5-7D20-63F2-1B4D-581845BC8093}"/>
          </ac:spMkLst>
        </pc:spChg>
        <pc:spChg chg="mod ord">
          <ac:chgData name="Sadia Akhtar (2434653)" userId="S::2434653@student.uwtsd.ac.uk::5e08e31d-7ff2-4f59-9298-2b20875d2547" providerId="AD" clId="Web-{2FB50510-69C6-F690-6728-05D37E16D834}" dt="2026-02-16T04:50:05.649" v="7917" actId="1076"/>
          <ac:spMkLst>
            <pc:docMk/>
            <pc:sldMk cId="948152980" sldId="262"/>
            <ac:spMk id="3" creationId="{F75C81C0-2786-C692-58AE-E61D724B29A8}"/>
          </ac:spMkLst>
        </pc:spChg>
        <pc:spChg chg="mod ord">
          <ac:chgData name="Sadia Akhtar (2434653)" userId="S::2434653@student.uwtsd.ac.uk::5e08e31d-7ff2-4f59-9298-2b20875d2547" providerId="AD" clId="Web-{2FB50510-69C6-F690-6728-05D37E16D834}" dt="2026-02-16T04:46:57.865" v="7876"/>
          <ac:spMkLst>
            <pc:docMk/>
            <pc:sldMk cId="948152980" sldId="262"/>
            <ac:spMk id="4" creationId="{AF04291E-00B1-A81D-F138-5DE8AB70E91F}"/>
          </ac:spMkLst>
        </pc:spChg>
        <pc:spChg chg="mod ord">
          <ac:chgData name="Sadia Akhtar (2434653)" userId="S::2434653@student.uwtsd.ac.uk::5e08e31d-7ff2-4f59-9298-2b20875d2547" providerId="AD" clId="Web-{2FB50510-69C6-F690-6728-05D37E16D834}" dt="2026-02-16T04:46:57.865" v="7876"/>
          <ac:spMkLst>
            <pc:docMk/>
            <pc:sldMk cId="948152980" sldId="262"/>
            <ac:spMk id="5" creationId="{7044D03F-462F-2B61-DC42-D9B82555E053}"/>
          </ac:spMkLst>
        </pc:spChg>
        <pc:spChg chg="mod ord">
          <ac:chgData name="Sadia Akhtar (2434653)" userId="S::2434653@student.uwtsd.ac.uk::5e08e31d-7ff2-4f59-9298-2b20875d2547" providerId="AD" clId="Web-{2FB50510-69C6-F690-6728-05D37E16D834}" dt="2026-02-16T04:46:57.865" v="7876"/>
          <ac:spMkLst>
            <pc:docMk/>
            <pc:sldMk cId="948152980" sldId="262"/>
            <ac:spMk id="6" creationId="{82F570BF-77D8-56C3-8DAE-F7C77F959F3B}"/>
          </ac:spMkLst>
        </pc:spChg>
      </pc:sldChg>
      <pc:sldChg chg="modSp new mod modClrScheme chgLayout">
        <pc:chgData name="Sadia Akhtar (2434653)" userId="S::2434653@student.uwtsd.ac.uk::5e08e31d-7ff2-4f59-9298-2b20875d2547" providerId="AD" clId="Web-{2FB50510-69C6-F690-6728-05D37E16D834}" dt="2026-02-16T04:49:25.383" v="7914" actId="1076"/>
        <pc:sldMkLst>
          <pc:docMk/>
          <pc:sldMk cId="245986991" sldId="263"/>
        </pc:sldMkLst>
        <pc:spChg chg="mod ord">
          <ac:chgData name="Sadia Akhtar (2434653)" userId="S::2434653@student.uwtsd.ac.uk::5e08e31d-7ff2-4f59-9298-2b20875d2547" providerId="AD" clId="Web-{2FB50510-69C6-F690-6728-05D37E16D834}" dt="2026-02-16T04:46:57.865" v="7876"/>
          <ac:spMkLst>
            <pc:docMk/>
            <pc:sldMk cId="245986991" sldId="263"/>
            <ac:spMk id="2" creationId="{2358C84C-AE5C-9FBC-3CD7-97666D967DBC}"/>
          </ac:spMkLst>
        </pc:spChg>
        <pc:spChg chg="mod ord">
          <ac:chgData name="Sadia Akhtar (2434653)" userId="S::2434653@student.uwtsd.ac.uk::5e08e31d-7ff2-4f59-9298-2b20875d2547" providerId="AD" clId="Web-{2FB50510-69C6-F690-6728-05D37E16D834}" dt="2026-02-16T04:49:25.383" v="7914" actId="1076"/>
          <ac:spMkLst>
            <pc:docMk/>
            <pc:sldMk cId="245986991" sldId="263"/>
            <ac:spMk id="3" creationId="{72F11C81-F0C6-7EF7-8B22-2810C8875A29}"/>
          </ac:spMkLst>
        </pc:spChg>
        <pc:spChg chg="mod ord">
          <ac:chgData name="Sadia Akhtar (2434653)" userId="S::2434653@student.uwtsd.ac.uk::5e08e31d-7ff2-4f59-9298-2b20875d2547" providerId="AD" clId="Web-{2FB50510-69C6-F690-6728-05D37E16D834}" dt="2026-02-16T04:46:57.865" v="7876"/>
          <ac:spMkLst>
            <pc:docMk/>
            <pc:sldMk cId="245986991" sldId="263"/>
            <ac:spMk id="4" creationId="{902D9CE8-96E5-998C-7C48-6D0A7EA8CA89}"/>
          </ac:spMkLst>
        </pc:spChg>
        <pc:spChg chg="mod ord">
          <ac:chgData name="Sadia Akhtar (2434653)" userId="S::2434653@student.uwtsd.ac.uk::5e08e31d-7ff2-4f59-9298-2b20875d2547" providerId="AD" clId="Web-{2FB50510-69C6-F690-6728-05D37E16D834}" dt="2026-02-16T04:46:57.865" v="7876"/>
          <ac:spMkLst>
            <pc:docMk/>
            <pc:sldMk cId="245986991" sldId="263"/>
            <ac:spMk id="5" creationId="{8BB9B5B9-539E-8914-5717-5D41EE0829A8}"/>
          </ac:spMkLst>
        </pc:spChg>
        <pc:spChg chg="mod ord">
          <ac:chgData name="Sadia Akhtar (2434653)" userId="S::2434653@student.uwtsd.ac.uk::5e08e31d-7ff2-4f59-9298-2b20875d2547" providerId="AD" clId="Web-{2FB50510-69C6-F690-6728-05D37E16D834}" dt="2026-02-16T04:46:57.865" v="7876"/>
          <ac:spMkLst>
            <pc:docMk/>
            <pc:sldMk cId="245986991" sldId="263"/>
            <ac:spMk id="6" creationId="{61681C42-5D99-7681-D3CB-21917C965D68}"/>
          </ac:spMkLst>
        </pc:spChg>
      </pc:sldChg>
      <pc:sldChg chg="modSp new mod modClrScheme chgLayout">
        <pc:chgData name="Sadia Akhtar (2434653)" userId="S::2434653@student.uwtsd.ac.uk::5e08e31d-7ff2-4f59-9298-2b20875d2547" providerId="AD" clId="Web-{2FB50510-69C6-F690-6728-05D37E16D834}" dt="2026-02-16T04:48:15.882" v="7881" actId="1076"/>
        <pc:sldMkLst>
          <pc:docMk/>
          <pc:sldMk cId="3981181627" sldId="264"/>
        </pc:sldMkLst>
        <pc:spChg chg="mod ord">
          <ac:chgData name="Sadia Akhtar (2434653)" userId="S::2434653@student.uwtsd.ac.uk::5e08e31d-7ff2-4f59-9298-2b20875d2547" providerId="AD" clId="Web-{2FB50510-69C6-F690-6728-05D37E16D834}" dt="2026-02-16T04:46:57.865" v="7876"/>
          <ac:spMkLst>
            <pc:docMk/>
            <pc:sldMk cId="3981181627" sldId="264"/>
            <ac:spMk id="2" creationId="{53C27630-C84F-3A41-0BA0-5D02C221E585}"/>
          </ac:spMkLst>
        </pc:spChg>
        <pc:spChg chg="mod ord">
          <ac:chgData name="Sadia Akhtar (2434653)" userId="S::2434653@student.uwtsd.ac.uk::5e08e31d-7ff2-4f59-9298-2b20875d2547" providerId="AD" clId="Web-{2FB50510-69C6-F690-6728-05D37E16D834}" dt="2026-02-16T04:48:15.882" v="7881" actId="1076"/>
          <ac:spMkLst>
            <pc:docMk/>
            <pc:sldMk cId="3981181627" sldId="264"/>
            <ac:spMk id="3" creationId="{F354A749-AEF9-FAEB-763C-E90E0AFA6675}"/>
          </ac:spMkLst>
        </pc:spChg>
        <pc:spChg chg="mod ord">
          <ac:chgData name="Sadia Akhtar (2434653)" userId="S::2434653@student.uwtsd.ac.uk::5e08e31d-7ff2-4f59-9298-2b20875d2547" providerId="AD" clId="Web-{2FB50510-69C6-F690-6728-05D37E16D834}" dt="2026-02-16T04:46:57.865" v="7876"/>
          <ac:spMkLst>
            <pc:docMk/>
            <pc:sldMk cId="3981181627" sldId="264"/>
            <ac:spMk id="4" creationId="{F8A89A5B-1510-0F19-E123-8E3E6D399569}"/>
          </ac:spMkLst>
        </pc:spChg>
        <pc:spChg chg="mod ord">
          <ac:chgData name="Sadia Akhtar (2434653)" userId="S::2434653@student.uwtsd.ac.uk::5e08e31d-7ff2-4f59-9298-2b20875d2547" providerId="AD" clId="Web-{2FB50510-69C6-F690-6728-05D37E16D834}" dt="2026-02-16T04:46:57.865" v="7876"/>
          <ac:spMkLst>
            <pc:docMk/>
            <pc:sldMk cId="3981181627" sldId="264"/>
            <ac:spMk id="5" creationId="{446146A3-2955-4FD8-D47F-48034CC735CC}"/>
          </ac:spMkLst>
        </pc:spChg>
        <pc:spChg chg="mod ord">
          <ac:chgData name="Sadia Akhtar (2434653)" userId="S::2434653@student.uwtsd.ac.uk::5e08e31d-7ff2-4f59-9298-2b20875d2547" providerId="AD" clId="Web-{2FB50510-69C6-F690-6728-05D37E16D834}" dt="2026-02-16T04:46:57.865" v="7876"/>
          <ac:spMkLst>
            <pc:docMk/>
            <pc:sldMk cId="3981181627" sldId="264"/>
            <ac:spMk id="6" creationId="{505F40CC-BD6C-E90A-41C9-2C988ACDE2F0}"/>
          </ac:spMkLst>
        </pc:spChg>
      </pc:sldChg>
      <pc:sldChg chg="modSp new mod modClrScheme chgLayout">
        <pc:chgData name="Sadia Akhtar (2434653)" userId="S::2434653@student.uwtsd.ac.uk::5e08e31d-7ff2-4f59-9298-2b20875d2547" providerId="AD" clId="Web-{2FB50510-69C6-F690-6728-05D37E16D834}" dt="2026-02-16T04:48:06.538" v="7880" actId="1076"/>
        <pc:sldMkLst>
          <pc:docMk/>
          <pc:sldMk cId="660495822" sldId="265"/>
        </pc:sldMkLst>
        <pc:spChg chg="mod ord">
          <ac:chgData name="Sadia Akhtar (2434653)" userId="S::2434653@student.uwtsd.ac.uk::5e08e31d-7ff2-4f59-9298-2b20875d2547" providerId="AD" clId="Web-{2FB50510-69C6-F690-6728-05D37E16D834}" dt="2026-02-16T04:46:57.865" v="7876"/>
          <ac:spMkLst>
            <pc:docMk/>
            <pc:sldMk cId="660495822" sldId="265"/>
            <ac:spMk id="2" creationId="{694CAF9F-0232-E0CE-B547-1BCEC3916EE5}"/>
          </ac:spMkLst>
        </pc:spChg>
        <pc:spChg chg="mod ord">
          <ac:chgData name="Sadia Akhtar (2434653)" userId="S::2434653@student.uwtsd.ac.uk::5e08e31d-7ff2-4f59-9298-2b20875d2547" providerId="AD" clId="Web-{2FB50510-69C6-F690-6728-05D37E16D834}" dt="2026-02-16T04:48:06.538" v="7880" actId="1076"/>
          <ac:spMkLst>
            <pc:docMk/>
            <pc:sldMk cId="660495822" sldId="265"/>
            <ac:spMk id="3" creationId="{33B280A8-326F-E609-B0D6-36282096E862}"/>
          </ac:spMkLst>
        </pc:spChg>
        <pc:spChg chg="mod ord">
          <ac:chgData name="Sadia Akhtar (2434653)" userId="S::2434653@student.uwtsd.ac.uk::5e08e31d-7ff2-4f59-9298-2b20875d2547" providerId="AD" clId="Web-{2FB50510-69C6-F690-6728-05D37E16D834}" dt="2026-02-16T04:46:57.865" v="7876"/>
          <ac:spMkLst>
            <pc:docMk/>
            <pc:sldMk cId="660495822" sldId="265"/>
            <ac:spMk id="4" creationId="{DE663E13-404E-E138-81B3-1E0E1FBDF162}"/>
          </ac:spMkLst>
        </pc:spChg>
        <pc:spChg chg="mod ord">
          <ac:chgData name="Sadia Akhtar (2434653)" userId="S::2434653@student.uwtsd.ac.uk::5e08e31d-7ff2-4f59-9298-2b20875d2547" providerId="AD" clId="Web-{2FB50510-69C6-F690-6728-05D37E16D834}" dt="2026-02-16T04:46:57.865" v="7876"/>
          <ac:spMkLst>
            <pc:docMk/>
            <pc:sldMk cId="660495822" sldId="265"/>
            <ac:spMk id="5" creationId="{FE8C2F30-71D6-DBE0-BEF2-FD51A8131E1D}"/>
          </ac:spMkLst>
        </pc:spChg>
        <pc:spChg chg="mod ord">
          <ac:chgData name="Sadia Akhtar (2434653)" userId="S::2434653@student.uwtsd.ac.uk::5e08e31d-7ff2-4f59-9298-2b20875d2547" providerId="AD" clId="Web-{2FB50510-69C6-F690-6728-05D37E16D834}" dt="2026-02-16T04:46:57.865" v="7876"/>
          <ac:spMkLst>
            <pc:docMk/>
            <pc:sldMk cId="660495822" sldId="265"/>
            <ac:spMk id="6" creationId="{D8AA3248-B3EA-9283-1FF5-B178599E2681}"/>
          </ac:spMkLst>
        </pc:spChg>
      </pc:sldChg>
      <pc:sldChg chg="modSp new mod modClrScheme chgLayout">
        <pc:chgData name="Sadia Akhtar (2434653)" userId="S::2434653@student.uwtsd.ac.uk::5e08e31d-7ff2-4f59-9298-2b20875d2547" providerId="AD" clId="Web-{2FB50510-69C6-F690-6728-05D37E16D834}" dt="2026-02-16T04:47:58.569" v="7879" actId="1076"/>
        <pc:sldMkLst>
          <pc:docMk/>
          <pc:sldMk cId="161603567" sldId="266"/>
        </pc:sldMkLst>
        <pc:spChg chg="mod ord">
          <ac:chgData name="Sadia Akhtar (2434653)" userId="S::2434653@student.uwtsd.ac.uk::5e08e31d-7ff2-4f59-9298-2b20875d2547" providerId="AD" clId="Web-{2FB50510-69C6-F690-6728-05D37E16D834}" dt="2026-02-16T04:46:57.865" v="7876"/>
          <ac:spMkLst>
            <pc:docMk/>
            <pc:sldMk cId="161603567" sldId="266"/>
            <ac:spMk id="2" creationId="{AA35C35B-7787-7E2A-D904-2EEDD4BFEE23}"/>
          </ac:spMkLst>
        </pc:spChg>
        <pc:spChg chg="mod ord">
          <ac:chgData name="Sadia Akhtar (2434653)" userId="S::2434653@student.uwtsd.ac.uk::5e08e31d-7ff2-4f59-9298-2b20875d2547" providerId="AD" clId="Web-{2FB50510-69C6-F690-6728-05D37E16D834}" dt="2026-02-16T04:47:58.569" v="7879" actId="1076"/>
          <ac:spMkLst>
            <pc:docMk/>
            <pc:sldMk cId="161603567" sldId="266"/>
            <ac:spMk id="3" creationId="{91D1F50F-3E45-408E-94B3-867237655BA5}"/>
          </ac:spMkLst>
        </pc:spChg>
        <pc:spChg chg="mod ord">
          <ac:chgData name="Sadia Akhtar (2434653)" userId="S::2434653@student.uwtsd.ac.uk::5e08e31d-7ff2-4f59-9298-2b20875d2547" providerId="AD" clId="Web-{2FB50510-69C6-F690-6728-05D37E16D834}" dt="2026-02-16T04:46:57.865" v="7876"/>
          <ac:spMkLst>
            <pc:docMk/>
            <pc:sldMk cId="161603567" sldId="266"/>
            <ac:spMk id="4" creationId="{6A200A15-D86C-7BB9-39DD-AE5BD13E0447}"/>
          </ac:spMkLst>
        </pc:spChg>
        <pc:spChg chg="mod ord">
          <ac:chgData name="Sadia Akhtar (2434653)" userId="S::2434653@student.uwtsd.ac.uk::5e08e31d-7ff2-4f59-9298-2b20875d2547" providerId="AD" clId="Web-{2FB50510-69C6-F690-6728-05D37E16D834}" dt="2026-02-16T04:46:57.865" v="7876"/>
          <ac:spMkLst>
            <pc:docMk/>
            <pc:sldMk cId="161603567" sldId="266"/>
            <ac:spMk id="5" creationId="{59EADAF6-0EC4-F25D-9F0C-F3547D1A6D41}"/>
          </ac:spMkLst>
        </pc:spChg>
        <pc:spChg chg="mod ord">
          <ac:chgData name="Sadia Akhtar (2434653)" userId="S::2434653@student.uwtsd.ac.uk::5e08e31d-7ff2-4f59-9298-2b20875d2547" providerId="AD" clId="Web-{2FB50510-69C6-F690-6728-05D37E16D834}" dt="2026-02-16T04:46:57.865" v="7876"/>
          <ac:spMkLst>
            <pc:docMk/>
            <pc:sldMk cId="161603567" sldId="266"/>
            <ac:spMk id="6" creationId="{836C8EBB-5A77-E0E4-8071-81C63660E444}"/>
          </ac:spMkLst>
        </pc:spChg>
      </pc:sldChg>
      <pc:sldChg chg="modSp new mod modClrScheme chgLayout">
        <pc:chgData name="Sadia Akhtar (2434653)" userId="S::2434653@student.uwtsd.ac.uk::5e08e31d-7ff2-4f59-9298-2b20875d2547" providerId="AD" clId="Web-{2FB50510-69C6-F690-6728-05D37E16D834}" dt="2026-02-16T04:46:57.865" v="7876"/>
        <pc:sldMkLst>
          <pc:docMk/>
          <pc:sldMk cId="3897203362" sldId="267"/>
        </pc:sldMkLst>
        <pc:spChg chg="mod ord">
          <ac:chgData name="Sadia Akhtar (2434653)" userId="S::2434653@student.uwtsd.ac.uk::5e08e31d-7ff2-4f59-9298-2b20875d2547" providerId="AD" clId="Web-{2FB50510-69C6-F690-6728-05D37E16D834}" dt="2026-02-16T04:46:57.865" v="7876"/>
          <ac:spMkLst>
            <pc:docMk/>
            <pc:sldMk cId="3897203362" sldId="267"/>
            <ac:spMk id="2" creationId="{88104449-76C2-3D00-3B13-B54FA9F3FE45}"/>
          </ac:spMkLst>
        </pc:spChg>
        <pc:spChg chg="mod ord">
          <ac:chgData name="Sadia Akhtar (2434653)" userId="S::2434653@student.uwtsd.ac.uk::5e08e31d-7ff2-4f59-9298-2b20875d2547" providerId="AD" clId="Web-{2FB50510-69C6-F690-6728-05D37E16D834}" dt="2026-02-16T04:46:57.865" v="7876"/>
          <ac:spMkLst>
            <pc:docMk/>
            <pc:sldMk cId="3897203362" sldId="267"/>
            <ac:spMk id="3" creationId="{FFB4F9E7-4893-7A3E-B274-505C6F92FDA1}"/>
          </ac:spMkLst>
        </pc:spChg>
        <pc:spChg chg="mod ord">
          <ac:chgData name="Sadia Akhtar (2434653)" userId="S::2434653@student.uwtsd.ac.uk::5e08e31d-7ff2-4f59-9298-2b20875d2547" providerId="AD" clId="Web-{2FB50510-69C6-F690-6728-05D37E16D834}" dt="2026-02-16T04:46:57.865" v="7876"/>
          <ac:spMkLst>
            <pc:docMk/>
            <pc:sldMk cId="3897203362" sldId="267"/>
            <ac:spMk id="4" creationId="{4BC8EC3E-5559-200B-396A-5F09A7D284DC}"/>
          </ac:spMkLst>
        </pc:spChg>
        <pc:spChg chg="mod ord">
          <ac:chgData name="Sadia Akhtar (2434653)" userId="S::2434653@student.uwtsd.ac.uk::5e08e31d-7ff2-4f59-9298-2b20875d2547" providerId="AD" clId="Web-{2FB50510-69C6-F690-6728-05D37E16D834}" dt="2026-02-16T04:46:57.865" v="7876"/>
          <ac:spMkLst>
            <pc:docMk/>
            <pc:sldMk cId="3897203362" sldId="267"/>
            <ac:spMk id="5" creationId="{32E1B871-C2D4-F4FA-10B5-1B056EE2D0A5}"/>
          </ac:spMkLst>
        </pc:spChg>
        <pc:spChg chg="mod ord">
          <ac:chgData name="Sadia Akhtar (2434653)" userId="S::2434653@student.uwtsd.ac.uk::5e08e31d-7ff2-4f59-9298-2b20875d2547" providerId="AD" clId="Web-{2FB50510-69C6-F690-6728-05D37E16D834}" dt="2026-02-16T04:46:57.865" v="7876"/>
          <ac:spMkLst>
            <pc:docMk/>
            <pc:sldMk cId="3897203362" sldId="267"/>
            <ac:spMk id="6" creationId="{821A92C8-3986-0B13-A78A-0E343D76FE1C}"/>
          </ac:spMkLst>
        </pc:spChg>
      </pc:sldChg>
      <pc:sldChg chg="modSp new mod modClrScheme chgLayout">
        <pc:chgData name="Sadia Akhtar (2434653)" userId="S::2434653@student.uwtsd.ac.uk::5e08e31d-7ff2-4f59-9298-2b20875d2547" providerId="AD" clId="Web-{2FB50510-69C6-F690-6728-05D37E16D834}" dt="2026-02-16T04:47:37.819" v="7878" actId="1076"/>
        <pc:sldMkLst>
          <pc:docMk/>
          <pc:sldMk cId="2975800510" sldId="268"/>
        </pc:sldMkLst>
        <pc:spChg chg="mod ord">
          <ac:chgData name="Sadia Akhtar (2434653)" userId="S::2434653@student.uwtsd.ac.uk::5e08e31d-7ff2-4f59-9298-2b20875d2547" providerId="AD" clId="Web-{2FB50510-69C6-F690-6728-05D37E16D834}" dt="2026-02-16T04:46:57.865" v="7876"/>
          <ac:spMkLst>
            <pc:docMk/>
            <pc:sldMk cId="2975800510" sldId="268"/>
            <ac:spMk id="2" creationId="{D06B200C-38C9-518B-EEE0-082EEC9EF4AD}"/>
          </ac:spMkLst>
        </pc:spChg>
        <pc:spChg chg="mod ord">
          <ac:chgData name="Sadia Akhtar (2434653)" userId="S::2434653@student.uwtsd.ac.uk::5e08e31d-7ff2-4f59-9298-2b20875d2547" providerId="AD" clId="Web-{2FB50510-69C6-F690-6728-05D37E16D834}" dt="2026-02-16T04:47:37.819" v="7878" actId="1076"/>
          <ac:spMkLst>
            <pc:docMk/>
            <pc:sldMk cId="2975800510" sldId="268"/>
            <ac:spMk id="3" creationId="{2320AE1A-E773-B21E-0BD3-DCA2743D48BB}"/>
          </ac:spMkLst>
        </pc:spChg>
        <pc:spChg chg="mod ord">
          <ac:chgData name="Sadia Akhtar (2434653)" userId="S::2434653@student.uwtsd.ac.uk::5e08e31d-7ff2-4f59-9298-2b20875d2547" providerId="AD" clId="Web-{2FB50510-69C6-F690-6728-05D37E16D834}" dt="2026-02-16T04:46:57.865" v="7876"/>
          <ac:spMkLst>
            <pc:docMk/>
            <pc:sldMk cId="2975800510" sldId="268"/>
            <ac:spMk id="4" creationId="{ABA56F12-62FB-20F9-0F1D-DE704EA8B10F}"/>
          </ac:spMkLst>
        </pc:spChg>
        <pc:spChg chg="mod ord">
          <ac:chgData name="Sadia Akhtar (2434653)" userId="S::2434653@student.uwtsd.ac.uk::5e08e31d-7ff2-4f59-9298-2b20875d2547" providerId="AD" clId="Web-{2FB50510-69C6-F690-6728-05D37E16D834}" dt="2026-02-16T04:46:57.865" v="7876"/>
          <ac:spMkLst>
            <pc:docMk/>
            <pc:sldMk cId="2975800510" sldId="268"/>
            <ac:spMk id="5" creationId="{693BA372-8978-CF36-8E2B-A167873EEF58}"/>
          </ac:spMkLst>
        </pc:spChg>
        <pc:spChg chg="mod ord">
          <ac:chgData name="Sadia Akhtar (2434653)" userId="S::2434653@student.uwtsd.ac.uk::5e08e31d-7ff2-4f59-9298-2b20875d2547" providerId="AD" clId="Web-{2FB50510-69C6-F690-6728-05D37E16D834}" dt="2026-02-16T04:46:57.865" v="7876"/>
          <ac:spMkLst>
            <pc:docMk/>
            <pc:sldMk cId="2975800510" sldId="268"/>
            <ac:spMk id="6" creationId="{6CB2C980-405E-37D8-AF0E-2DA7E774832B}"/>
          </ac:spMkLst>
        </pc:spChg>
      </pc:sldChg>
      <pc:sldMasterChg chg="del delSldLayout">
        <pc:chgData name="Sadia Akhtar (2434653)" userId="S::2434653@student.uwtsd.ac.uk::5e08e31d-7ff2-4f59-9298-2b20875d2547" providerId="AD" clId="Web-{2FB50510-69C6-F690-6728-05D37E16D834}" dt="2026-02-16T00:45:14.843" v="483"/>
        <pc:sldMasterMkLst>
          <pc:docMk/>
          <pc:sldMasterMk cId="2460954070" sldId="2147483660"/>
        </pc:sldMasterMkLst>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2385387890" sldId="2147483661"/>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949138452" sldId="2147483662"/>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2591524520" sldId="2147483663"/>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1203092039" sldId="2147483664"/>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3733172339" sldId="2147483665"/>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3210312558" sldId="2147483666"/>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3146388984" sldId="2147483667"/>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3171841454" sldId="2147483668"/>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1718958274" sldId="2147483669"/>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2202905451" sldId="2147483670"/>
          </pc:sldLayoutMkLst>
        </pc:sldLayoutChg>
        <pc:sldLayoutChg chg="del">
          <pc:chgData name="Sadia Akhtar (2434653)" userId="S::2434653@student.uwtsd.ac.uk::5e08e31d-7ff2-4f59-9298-2b20875d2547" providerId="AD" clId="Web-{2FB50510-69C6-F690-6728-05D37E16D834}" dt="2026-02-16T00:45:14.843" v="483"/>
          <pc:sldLayoutMkLst>
            <pc:docMk/>
            <pc:sldMasterMk cId="2460954070" sldId="2147483660"/>
            <pc:sldLayoutMk cId="3479445657" sldId="2147483671"/>
          </pc:sldLayoutMkLst>
        </pc:sldLayoutChg>
      </pc:sldMasterChg>
      <pc:sldMasterChg chg="add del addSldLayout delSldLayout modSldLayout">
        <pc:chgData name="Sadia Akhtar (2434653)" userId="S::2434653@student.uwtsd.ac.uk::5e08e31d-7ff2-4f59-9298-2b20875d2547" providerId="AD" clId="Web-{2FB50510-69C6-F690-6728-05D37E16D834}" dt="2026-02-16T00:45:29.890" v="484"/>
        <pc:sldMasterMkLst>
          <pc:docMk/>
          <pc:sldMasterMk cId="29367295" sldId="2147483672"/>
        </pc:sldMasterMkLst>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1716027888" sldId="2147483673"/>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4199492265" sldId="2147483674"/>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3252384023" sldId="2147483675"/>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306526787" sldId="2147483676"/>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4035366003" sldId="2147483677"/>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1328958803" sldId="2147483678"/>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3884694137" sldId="2147483679"/>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286696924" sldId="2147483680"/>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2849229061" sldId="2147483681"/>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1054337282" sldId="2147483682"/>
          </pc:sldLayoutMkLst>
        </pc:sldLayoutChg>
        <pc:sldLayoutChg chg="add del mod replId">
          <pc:chgData name="Sadia Akhtar (2434653)" userId="S::2434653@student.uwtsd.ac.uk::5e08e31d-7ff2-4f59-9298-2b20875d2547" providerId="AD" clId="Web-{2FB50510-69C6-F690-6728-05D37E16D834}" dt="2026-02-16T00:45:29.890" v="484"/>
          <pc:sldLayoutMkLst>
            <pc:docMk/>
            <pc:sldMasterMk cId="29367295" sldId="2147483672"/>
            <pc:sldLayoutMk cId="3651279232" sldId="2147483683"/>
          </pc:sldLayoutMkLst>
        </pc:sldLayoutChg>
      </pc:sldMasterChg>
      <pc:sldMasterChg chg="add del addSldLayout delSldLayout modSldLayout">
        <pc:chgData name="Sadia Akhtar (2434653)" userId="S::2434653@student.uwtsd.ac.uk::5e08e31d-7ff2-4f59-9298-2b20875d2547" providerId="AD" clId="Web-{2FB50510-69C6-F690-6728-05D37E16D834}" dt="2026-02-16T00:45:42.109" v="485"/>
        <pc:sldMasterMkLst>
          <pc:docMk/>
          <pc:sldMasterMk cId="884166928" sldId="2147483684"/>
        </pc:sldMasterMkLst>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1215898881" sldId="2147483685"/>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3213822386" sldId="2147483686"/>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1895148632" sldId="2147483687"/>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3400983814" sldId="2147483688"/>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1060700397" sldId="2147483689"/>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3143687940" sldId="2147483690"/>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2702988287" sldId="2147483691"/>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3818808254" sldId="2147483692"/>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730463356" sldId="2147483693"/>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405080753" sldId="2147483694"/>
          </pc:sldLayoutMkLst>
        </pc:sldLayoutChg>
        <pc:sldLayoutChg chg="add del mod replId">
          <pc:chgData name="Sadia Akhtar (2434653)" userId="S::2434653@student.uwtsd.ac.uk::5e08e31d-7ff2-4f59-9298-2b20875d2547" providerId="AD" clId="Web-{2FB50510-69C6-F690-6728-05D37E16D834}" dt="2026-02-16T00:45:42.109" v="485"/>
          <pc:sldLayoutMkLst>
            <pc:docMk/>
            <pc:sldMasterMk cId="884166928" sldId="2147483684"/>
            <pc:sldLayoutMk cId="1406861352" sldId="2147483695"/>
          </pc:sldLayoutMkLst>
        </pc:sldLayoutChg>
      </pc:sldMasterChg>
      <pc:sldMasterChg chg="add del addSldLayout delSldLayout modSldLayout">
        <pc:chgData name="Sadia Akhtar (2434653)" userId="S::2434653@student.uwtsd.ac.uk::5e08e31d-7ff2-4f59-9298-2b20875d2547" providerId="AD" clId="Web-{2FB50510-69C6-F690-6728-05D37E16D834}" dt="2026-02-16T00:46:07.093" v="486"/>
        <pc:sldMasterMkLst>
          <pc:docMk/>
          <pc:sldMasterMk cId="3044825121" sldId="2147483696"/>
        </pc:sldMasterMkLst>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1811856995" sldId="2147483697"/>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1994287634" sldId="2147483698"/>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4116027351" sldId="2147483699"/>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3049067340" sldId="2147483700"/>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2134027891" sldId="2147483701"/>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2551437854" sldId="2147483702"/>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3209706797" sldId="2147483703"/>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2975210585" sldId="2147483704"/>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551868644" sldId="2147483705"/>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4103902701" sldId="2147483706"/>
          </pc:sldLayoutMkLst>
        </pc:sldLayoutChg>
        <pc:sldLayoutChg chg="add del mod replId">
          <pc:chgData name="Sadia Akhtar (2434653)" userId="S::2434653@student.uwtsd.ac.uk::5e08e31d-7ff2-4f59-9298-2b20875d2547" providerId="AD" clId="Web-{2FB50510-69C6-F690-6728-05D37E16D834}" dt="2026-02-16T00:46:07.093" v="486"/>
          <pc:sldLayoutMkLst>
            <pc:docMk/>
            <pc:sldMasterMk cId="3044825121" sldId="2147483696"/>
            <pc:sldLayoutMk cId="2436298387" sldId="2147483707"/>
          </pc:sldLayoutMkLst>
        </pc:sldLayoutChg>
      </pc:sldMasterChg>
      <pc:sldMasterChg chg="add del addSldLayout delSldLayout modSldLayout">
        <pc:chgData name="Sadia Akhtar (2434653)" userId="S::2434653@student.uwtsd.ac.uk::5e08e31d-7ff2-4f59-9298-2b20875d2547" providerId="AD" clId="Web-{2FB50510-69C6-F690-6728-05D37E16D834}" dt="2026-02-16T00:46:13.687" v="487"/>
        <pc:sldMasterMkLst>
          <pc:docMk/>
          <pc:sldMasterMk cId="3377927832" sldId="2147483708"/>
        </pc:sldMasterMkLst>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3895277120" sldId="2147483709"/>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1544095354" sldId="2147483710"/>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70833661" sldId="2147483711"/>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3975035013" sldId="2147483712"/>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3616152249" sldId="2147483713"/>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3785975719" sldId="2147483714"/>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411402028" sldId="2147483715"/>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4074743164" sldId="2147483716"/>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3513349859" sldId="2147483717"/>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2708758980" sldId="2147483718"/>
          </pc:sldLayoutMkLst>
        </pc:sldLayoutChg>
        <pc:sldLayoutChg chg="add del mod replId">
          <pc:chgData name="Sadia Akhtar (2434653)" userId="S::2434653@student.uwtsd.ac.uk::5e08e31d-7ff2-4f59-9298-2b20875d2547" providerId="AD" clId="Web-{2FB50510-69C6-F690-6728-05D37E16D834}" dt="2026-02-16T00:46:13.687" v="487"/>
          <pc:sldLayoutMkLst>
            <pc:docMk/>
            <pc:sldMasterMk cId="3377927832" sldId="2147483708"/>
            <pc:sldLayoutMk cId="4269441220" sldId="2147483719"/>
          </pc:sldLayoutMkLst>
        </pc:sldLayoutChg>
      </pc:sldMasterChg>
      <pc:sldMasterChg chg="add del addSldLayout delSldLayout modSldLayout">
        <pc:chgData name="Sadia Akhtar (2434653)" userId="S::2434653@student.uwtsd.ac.uk::5e08e31d-7ff2-4f59-9298-2b20875d2547" providerId="AD" clId="Web-{2FB50510-69C6-F690-6728-05D37E16D834}" dt="2026-02-16T00:46:23.484" v="488"/>
        <pc:sldMasterMkLst>
          <pc:docMk/>
          <pc:sldMasterMk cId="1135080587" sldId="2147483720"/>
        </pc:sldMasterMkLst>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2114493375" sldId="2147483721"/>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6674324" sldId="2147483722"/>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1627664858" sldId="2147483723"/>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2326085027" sldId="2147483724"/>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3163901170" sldId="2147483725"/>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782625580" sldId="2147483726"/>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3321583274" sldId="2147483727"/>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2845519863" sldId="2147483728"/>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3673744177" sldId="2147483729"/>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2221324909" sldId="2147483730"/>
          </pc:sldLayoutMkLst>
        </pc:sldLayoutChg>
        <pc:sldLayoutChg chg="add del mod replId">
          <pc:chgData name="Sadia Akhtar (2434653)" userId="S::2434653@student.uwtsd.ac.uk::5e08e31d-7ff2-4f59-9298-2b20875d2547" providerId="AD" clId="Web-{2FB50510-69C6-F690-6728-05D37E16D834}" dt="2026-02-16T00:46:23.484" v="488"/>
          <pc:sldLayoutMkLst>
            <pc:docMk/>
            <pc:sldMasterMk cId="1135080587" sldId="2147483720"/>
            <pc:sldLayoutMk cId="1843827682" sldId="2147483731"/>
          </pc:sldLayoutMkLst>
        </pc:sldLayoutChg>
      </pc:sldMasterChg>
      <pc:sldMasterChg chg="add del addSldLayout delSldLayout modSldLayout">
        <pc:chgData name="Sadia Akhtar (2434653)" userId="S::2434653@student.uwtsd.ac.uk::5e08e31d-7ff2-4f59-9298-2b20875d2547" providerId="AD" clId="Web-{2FB50510-69C6-F690-6728-05D37E16D834}" dt="2026-02-16T04:45:53.161" v="7873"/>
        <pc:sldMasterMkLst>
          <pc:docMk/>
          <pc:sldMasterMk cId="3558192093" sldId="2147483732"/>
        </pc:sldMasterMkLst>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3234660877" sldId="2147483733"/>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1297444373" sldId="2147483734"/>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3988368183" sldId="2147483735"/>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820756583" sldId="2147483736"/>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1128271899" sldId="2147483737"/>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2232523533" sldId="2147483738"/>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782380997" sldId="2147483739"/>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426946540" sldId="2147483740"/>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735184220" sldId="2147483741"/>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1030907060" sldId="2147483742"/>
          </pc:sldLayoutMkLst>
        </pc:sldLayoutChg>
        <pc:sldLayoutChg chg="add del mod replId">
          <pc:chgData name="Sadia Akhtar (2434653)" userId="S::2434653@student.uwtsd.ac.uk::5e08e31d-7ff2-4f59-9298-2b20875d2547" providerId="AD" clId="Web-{2FB50510-69C6-F690-6728-05D37E16D834}" dt="2026-02-16T04:45:53.161" v="7873"/>
          <pc:sldLayoutMkLst>
            <pc:docMk/>
            <pc:sldMasterMk cId="3558192093" sldId="2147483732"/>
            <pc:sldLayoutMk cId="214305278" sldId="2147483743"/>
          </pc:sldLayoutMkLst>
        </pc:sldLayoutChg>
      </pc:sldMasterChg>
      <pc:sldMasterChg chg="add del addSldLayout delSldLayout modSldLayout">
        <pc:chgData name="Sadia Akhtar (2434653)" userId="S::2434653@student.uwtsd.ac.uk::5e08e31d-7ff2-4f59-9298-2b20875d2547" providerId="AD" clId="Web-{2FB50510-69C6-F690-6728-05D37E16D834}" dt="2026-02-16T04:46:08.318" v="7874"/>
        <pc:sldMasterMkLst>
          <pc:docMk/>
          <pc:sldMasterMk cId="180088065" sldId="2147483744"/>
        </pc:sldMasterMkLst>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2084820024" sldId="2147483745"/>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1700086155" sldId="2147483746"/>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671570781" sldId="2147483747"/>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3357979166" sldId="2147483748"/>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4270163374" sldId="2147483749"/>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3318672963" sldId="2147483750"/>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2467788340" sldId="2147483751"/>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3018106801" sldId="2147483752"/>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707971826" sldId="2147483753"/>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2062510839" sldId="2147483754"/>
          </pc:sldLayoutMkLst>
        </pc:sldLayoutChg>
        <pc:sldLayoutChg chg="add del mod replId">
          <pc:chgData name="Sadia Akhtar (2434653)" userId="S::2434653@student.uwtsd.ac.uk::5e08e31d-7ff2-4f59-9298-2b20875d2547" providerId="AD" clId="Web-{2FB50510-69C6-F690-6728-05D37E16D834}" dt="2026-02-16T04:46:08.318" v="7874"/>
          <pc:sldLayoutMkLst>
            <pc:docMk/>
            <pc:sldMasterMk cId="180088065" sldId="2147483744"/>
            <pc:sldLayoutMk cId="777753873" sldId="2147483755"/>
          </pc:sldLayoutMkLst>
        </pc:sldLayoutChg>
      </pc:sldMasterChg>
      <pc:sldMasterChg chg="add del addSldLayout delSldLayout modSldLayout">
        <pc:chgData name="Sadia Akhtar (2434653)" userId="S::2434653@student.uwtsd.ac.uk::5e08e31d-7ff2-4f59-9298-2b20875d2547" providerId="AD" clId="Web-{2FB50510-69C6-F690-6728-05D37E16D834}" dt="2026-02-16T04:46:32.912" v="7875"/>
        <pc:sldMasterMkLst>
          <pc:docMk/>
          <pc:sldMasterMk cId="3012692700" sldId="2147483756"/>
        </pc:sldMasterMkLst>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1090510684" sldId="2147483757"/>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90314847" sldId="2147483758"/>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4097362080" sldId="2147483759"/>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1429677288" sldId="2147483760"/>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3634002023" sldId="2147483761"/>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1299467850" sldId="2147483762"/>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773814976" sldId="2147483763"/>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899556387" sldId="2147483764"/>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1912651496" sldId="2147483765"/>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1368900467" sldId="2147483766"/>
          </pc:sldLayoutMkLst>
        </pc:sldLayoutChg>
        <pc:sldLayoutChg chg="add del mod replId">
          <pc:chgData name="Sadia Akhtar (2434653)" userId="S::2434653@student.uwtsd.ac.uk::5e08e31d-7ff2-4f59-9298-2b20875d2547" providerId="AD" clId="Web-{2FB50510-69C6-F690-6728-05D37E16D834}" dt="2026-02-16T04:46:32.912" v="7875"/>
          <pc:sldLayoutMkLst>
            <pc:docMk/>
            <pc:sldMasterMk cId="3012692700" sldId="2147483756"/>
            <pc:sldLayoutMk cId="3394896598" sldId="2147483767"/>
          </pc:sldLayoutMkLst>
        </pc:sldLayoutChg>
      </pc:sldMasterChg>
      <pc:sldMasterChg chg="add del addSldLayout delSldLayout modSldLayout">
        <pc:chgData name="Sadia Akhtar (2434653)" userId="S::2434653@student.uwtsd.ac.uk::5e08e31d-7ff2-4f59-9298-2b20875d2547" providerId="AD" clId="Web-{2FB50510-69C6-F690-6728-05D37E16D834}" dt="2026-02-16T04:46:57.865" v="7876"/>
        <pc:sldMasterMkLst>
          <pc:docMk/>
          <pc:sldMasterMk cId="1023329225" sldId="2147483768"/>
        </pc:sldMasterMkLst>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3973459846" sldId="2147483769"/>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3161535602" sldId="2147483770"/>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2883434098" sldId="2147483771"/>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1804164861" sldId="2147483772"/>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2649385755" sldId="2147483773"/>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3189194204" sldId="2147483774"/>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3383596510" sldId="2147483775"/>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2939431920" sldId="2147483776"/>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3677148038" sldId="2147483777"/>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1786427898" sldId="2147483778"/>
          </pc:sldLayoutMkLst>
        </pc:sldLayoutChg>
        <pc:sldLayoutChg chg="add del mod replId">
          <pc:chgData name="Sadia Akhtar (2434653)" userId="S::2434653@student.uwtsd.ac.uk::5e08e31d-7ff2-4f59-9298-2b20875d2547" providerId="AD" clId="Web-{2FB50510-69C6-F690-6728-05D37E16D834}" dt="2026-02-16T04:46:57.865" v="7876"/>
          <pc:sldLayoutMkLst>
            <pc:docMk/>
            <pc:sldMasterMk cId="1023329225" sldId="2147483768"/>
            <pc:sldLayoutMk cId="474373302" sldId="2147483779"/>
          </pc:sldLayoutMkLst>
        </pc:sldLayoutChg>
      </pc:sldMasterChg>
      <pc:sldMasterChg chg="add addSldLayout modSldLayout">
        <pc:chgData name="Sadia Akhtar (2434653)" userId="S::2434653@student.uwtsd.ac.uk::5e08e31d-7ff2-4f59-9298-2b20875d2547" providerId="AD" clId="Web-{2FB50510-69C6-F690-6728-05D37E16D834}" dt="2026-02-16T04:46:57.865" v="7876"/>
        <pc:sldMasterMkLst>
          <pc:docMk/>
          <pc:sldMasterMk cId="1174117905" sldId="2147483780"/>
        </pc:sldMasterMkLst>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1358783683" sldId="2147483781"/>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3445262079" sldId="2147483782"/>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653697756" sldId="2147483783"/>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3212602572" sldId="2147483784"/>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4123174887" sldId="2147483785"/>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2302099267" sldId="2147483786"/>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1679794400" sldId="2147483787"/>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620287568" sldId="2147483788"/>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185692395" sldId="2147483789"/>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581762461" sldId="2147483790"/>
          </pc:sldLayoutMkLst>
        </pc:sldLayoutChg>
        <pc:sldLayoutChg chg="add mod replId">
          <pc:chgData name="Sadia Akhtar (2434653)" userId="S::2434653@student.uwtsd.ac.uk::5e08e31d-7ff2-4f59-9298-2b20875d2547" providerId="AD" clId="Web-{2FB50510-69C6-F690-6728-05D37E16D834}" dt="2026-02-16T04:46:57.865" v="7876"/>
          <pc:sldLayoutMkLst>
            <pc:docMk/>
            <pc:sldMasterMk cId="1174117905" sldId="2147483780"/>
            <pc:sldLayoutMk cId="554790259" sldId="214748379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58783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45262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697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2602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3174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2099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79794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0287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692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1762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4790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74117905"/>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7" Type="http://schemas.openxmlformats.org/officeDocument/2006/relationships/hyperlink" Target="https://www.nhs.uk/social-care-and-support/support-and-benefits-for-carers/being-a-young-carer-your-rights/" TargetMode="External"/><Relationship Id="rId2" Type="http://schemas.openxmlformats.org/officeDocument/2006/relationships/hyperlink" Target="https://positivepsychology.com/attachment-theory/" TargetMode="External"/><Relationship Id="rId1" Type="http://schemas.openxmlformats.org/officeDocument/2006/relationships/slideLayout" Target="../slideLayouts/slideLayout2.xml"/><Relationship Id="rId6" Type="http://schemas.openxmlformats.org/officeDocument/2006/relationships/hyperlink" Target="https://www.bacp.co.uk/about-therapy/what-therapy-can-help-with/bereavement/" TargetMode="External"/><Relationship Id="rId5" Type="http://schemas.openxmlformats.org/officeDocument/2006/relationships/hyperlink" Target="https://scienceoxygen.com/what-are-the-biological-changes-during-adolescence/" TargetMode="External"/><Relationship Id="rId4" Type="http://schemas.openxmlformats.org/officeDocument/2006/relationships/hyperlink" Target="https://my.clevelandclinic.org/health/articles/7060-adolescent-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9637" y="976122"/>
            <a:ext cx="9757534" cy="2852928"/>
          </a:xfrm>
        </p:spPr>
        <p:txBody>
          <a:bodyPr/>
          <a:lstStyle/>
          <a:p>
            <a:r>
              <a:rPr lang="en-GB" sz="2400" b="1" u="sng" dirty="0">
                <a:latin typeface="Aptos Display"/>
              </a:rPr>
              <a:t>Module </a:t>
            </a:r>
            <a:r>
              <a:rPr lang="en-GB" sz="2400" u="sng" dirty="0">
                <a:latin typeface="Aptos Display"/>
              </a:rPr>
              <a:t>: </a:t>
            </a:r>
            <a:r>
              <a:rPr lang="en-GB" sz="2400" dirty="0">
                <a:latin typeface="Aptos Display"/>
              </a:rPr>
              <a:t>psychology</a:t>
            </a:r>
            <a:r>
              <a:rPr lang="en-GB" sz="2400">
                <a:latin typeface="Aptos Display"/>
              </a:rPr>
              <a:t> in health and social care</a:t>
            </a:r>
            <a:br>
              <a:rPr lang="en-GB" sz="2400" dirty="0">
                <a:latin typeface="Aptos Display"/>
              </a:rPr>
            </a:br>
            <a:r>
              <a:rPr lang="en-GB" sz="2400" b="1">
                <a:latin typeface="Aptos Display"/>
              </a:rPr>
              <a:t>Assessment title </a:t>
            </a:r>
            <a:r>
              <a:rPr lang="en-GB" sz="2400">
                <a:latin typeface="Aptos Display"/>
              </a:rPr>
              <a:t>:individual presentation</a:t>
            </a:r>
            <a:br>
              <a:rPr lang="en-GB" sz="2400" dirty="0">
                <a:latin typeface="Aptos Display"/>
              </a:rPr>
            </a:br>
            <a:r>
              <a:rPr lang="en-GB" sz="2400" b="1">
                <a:latin typeface="Aptos Display"/>
              </a:rPr>
              <a:t>module lead :</a:t>
            </a:r>
            <a:r>
              <a:rPr lang="en-GB" sz="2400">
                <a:latin typeface="Aptos Display"/>
              </a:rPr>
              <a:t> Neale</a:t>
            </a:r>
            <a:r>
              <a:rPr lang="en-GB" sz="2400" b="1" dirty="0">
                <a:latin typeface="Aptos Display"/>
              </a:rPr>
              <a:t> </a:t>
            </a:r>
            <a:r>
              <a:rPr lang="en-GB" sz="2400">
                <a:latin typeface="Aptos Display"/>
              </a:rPr>
              <a:t>Haddon</a:t>
            </a:r>
            <a:endParaRPr lang="en-GB" sz="2400" dirty="0">
              <a:latin typeface="Aptos Display"/>
            </a:endParaRPr>
          </a:p>
        </p:txBody>
      </p:sp>
      <p:sp>
        <p:nvSpPr>
          <p:cNvPr id="3" name="Subtitle 2"/>
          <p:cNvSpPr>
            <a:spLocks noGrp="1"/>
          </p:cNvSpPr>
          <p:nvPr>
            <p:ph type="subTitle" idx="1"/>
          </p:nvPr>
        </p:nvSpPr>
        <p:spPr>
          <a:xfrm>
            <a:off x="1333500" y="4399757"/>
            <a:ext cx="9144000" cy="1655762"/>
          </a:xfrm>
        </p:spPr>
        <p:txBody>
          <a:bodyPr vert="horz" lIns="91440" tIns="45720" rIns="91440" bIns="45720" rtlCol="0" anchor="t">
            <a:normAutofit/>
          </a:bodyPr>
          <a:lstStyle/>
          <a:p>
            <a:r>
              <a:rPr lang="en-GB"/>
              <a:t>Name : Sadia Akhtar</a:t>
            </a:r>
          </a:p>
          <a:p>
            <a:r>
              <a:rPr lang="en-GB"/>
              <a:t>Student number: 2434653</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3BA2-B92A-638C-28A4-5BEFFD51B5FE}"/>
              </a:ext>
            </a:extLst>
          </p:cNvPr>
          <p:cNvSpPr>
            <a:spLocks noGrp="1"/>
          </p:cNvSpPr>
          <p:nvPr>
            <p:ph type="title"/>
          </p:nvPr>
        </p:nvSpPr>
        <p:spPr/>
        <p:txBody>
          <a:bodyPr/>
          <a:lstStyle/>
          <a:p>
            <a:r>
              <a:rPr lang="en-GB" u="sng"/>
              <a:t>Introduction</a:t>
            </a:r>
          </a:p>
        </p:txBody>
      </p:sp>
      <p:sp>
        <p:nvSpPr>
          <p:cNvPr id="3" name="Content Placeholder 2">
            <a:extLst>
              <a:ext uri="{FF2B5EF4-FFF2-40B4-BE49-F238E27FC236}">
                <a16:creationId xmlns:a16="http://schemas.microsoft.com/office/drawing/2014/main" id="{267C354C-2F7D-C0C0-0618-A7D6A06E4EFD}"/>
              </a:ext>
            </a:extLst>
          </p:cNvPr>
          <p:cNvSpPr>
            <a:spLocks noGrp="1"/>
          </p:cNvSpPr>
          <p:nvPr>
            <p:ph idx="1"/>
          </p:nvPr>
        </p:nvSpPr>
        <p:spPr>
          <a:xfrm>
            <a:off x="838200" y="1746014"/>
            <a:ext cx="10925032" cy="4430949"/>
          </a:xfrm>
        </p:spPr>
        <p:txBody>
          <a:bodyPr vert="horz" lIns="91440" tIns="45720" rIns="91440" bIns="45720" rtlCol="0" anchor="t">
            <a:normAutofit lnSpcReduction="10000"/>
          </a:bodyPr>
          <a:lstStyle/>
          <a:p>
            <a:r>
              <a:rPr lang="en-GB" dirty="0"/>
              <a:t>As mentioned in the task desc</a:t>
            </a:r>
            <a:r>
              <a:rPr lang="en-GB"/>
              <a:t>ription, Jenny is a 16-year-old caregiver, of 5 years following the death of her father. </a:t>
            </a:r>
          </a:p>
          <a:p>
            <a:r>
              <a:rPr lang="en-GB" dirty="0"/>
              <a:t>Her mother suffers from mobility, memory, and mood difficulties, so jenny's care includes practical tasks, such as cooking and cleaning, along with </a:t>
            </a:r>
            <a:r>
              <a:rPr lang="en-GB"/>
              <a:t>administrative</a:t>
            </a:r>
            <a:r>
              <a:rPr lang="en-GB" dirty="0"/>
              <a:t> tasks, such as answering phone calls and sending emails. </a:t>
            </a:r>
          </a:p>
          <a:p>
            <a:r>
              <a:rPr lang="en-GB" dirty="0"/>
              <a:t>Due to this, Jenny, may suffer from great emotional burden, due to having to uphold many responsibilities from </a:t>
            </a:r>
            <a:r>
              <a:rPr lang="en-GB"/>
              <a:t>an early age</a:t>
            </a:r>
            <a:r>
              <a:rPr lang="en-GB" dirty="0"/>
              <a:t>.</a:t>
            </a:r>
          </a:p>
          <a:p>
            <a:r>
              <a:rPr lang="en-GB" dirty="0"/>
              <a:t>In this presentation I will use </a:t>
            </a:r>
            <a:r>
              <a:rPr lang="en-GB"/>
              <a:t>Bowlby's attachment theory to explore and understand the impact of Jenny's experiences and develop a suitable support plan for her.</a:t>
            </a:r>
          </a:p>
          <a:p>
            <a:endParaRPr lang="en-GB" dirty="0"/>
          </a:p>
        </p:txBody>
      </p:sp>
    </p:spTree>
    <p:extLst>
      <p:ext uri="{BB962C8B-B14F-4D97-AF65-F5344CB8AC3E}">
        <p14:creationId xmlns:p14="http://schemas.microsoft.com/office/powerpoint/2010/main" val="2956428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78C7-D842-C8FB-6060-D9E188929CE7}"/>
              </a:ext>
            </a:extLst>
          </p:cNvPr>
          <p:cNvSpPr>
            <a:spLocks noGrp="1"/>
          </p:cNvSpPr>
          <p:nvPr>
            <p:ph type="title"/>
          </p:nvPr>
        </p:nvSpPr>
        <p:spPr/>
        <p:txBody>
          <a:bodyPr/>
          <a:lstStyle/>
          <a:p>
            <a:r>
              <a:rPr lang="en-GB" u="sng"/>
              <a:t>What is Bowlby's Attachment theory?</a:t>
            </a:r>
          </a:p>
        </p:txBody>
      </p:sp>
      <p:sp>
        <p:nvSpPr>
          <p:cNvPr id="3" name="Content Placeholder 2">
            <a:extLst>
              <a:ext uri="{FF2B5EF4-FFF2-40B4-BE49-F238E27FC236}">
                <a16:creationId xmlns:a16="http://schemas.microsoft.com/office/drawing/2014/main" id="{A747273C-AA54-BE32-2FE8-AF0DFF327F07}"/>
              </a:ext>
            </a:extLst>
          </p:cNvPr>
          <p:cNvSpPr>
            <a:spLocks noGrp="1"/>
          </p:cNvSpPr>
          <p:nvPr>
            <p:ph idx="1"/>
          </p:nvPr>
        </p:nvSpPr>
        <p:spPr>
          <a:xfrm>
            <a:off x="433387" y="1385094"/>
            <a:ext cx="10515600" cy="4351338"/>
          </a:xfrm>
        </p:spPr>
        <p:txBody>
          <a:bodyPr vert="horz" lIns="91440" tIns="45720" rIns="91440" bIns="45720" rtlCol="0" anchor="t">
            <a:normAutofit lnSpcReduction="10000"/>
          </a:bodyPr>
          <a:lstStyle/>
          <a:p>
            <a:r>
              <a:rPr lang="en-GB" dirty="0"/>
              <a:t>John Bowlby's Attachment theory is a psychological theory, which emphasizes the vitality of early emotional bonds between a child and </a:t>
            </a:r>
            <a:r>
              <a:rPr lang="en-GB"/>
              <a:t>caregiver. </a:t>
            </a:r>
          </a:p>
          <a:p>
            <a:r>
              <a:rPr lang="en-GB" dirty="0"/>
              <a:t>He proposed that children are born with an instinctive drive to form bonds with caregivers, as this helps them feel protected and secure and is vital for </a:t>
            </a:r>
            <a:r>
              <a:rPr lang="en-GB"/>
              <a:t>survival.</a:t>
            </a:r>
            <a:r>
              <a:rPr lang="en-GB" dirty="0"/>
              <a:t> </a:t>
            </a:r>
          </a:p>
          <a:p>
            <a:r>
              <a:rPr lang="en-GB" dirty="0"/>
              <a:t>Bowlby said that this bond is essential for a child's emotional development, as it being absent can lead to attachment issues later in life, such as </a:t>
            </a:r>
            <a:r>
              <a:rPr lang="en-GB"/>
              <a:t>anxiety or</a:t>
            </a:r>
            <a:r>
              <a:rPr lang="en-GB" dirty="0"/>
              <a:t> emotional regulation problems, suggesting that the first emotional bond between child and caregiver serves as a foundation for future relationships. </a:t>
            </a:r>
          </a:p>
          <a:p>
            <a:r>
              <a:rPr lang="en-GB" dirty="0"/>
              <a:t>Essentially, Bowlby proposes that children need a secure attachment figure, as this attachment provides emotional security. </a:t>
            </a:r>
          </a:p>
        </p:txBody>
      </p:sp>
    </p:spTree>
    <p:extLst>
      <p:ext uri="{BB962C8B-B14F-4D97-AF65-F5344CB8AC3E}">
        <p14:creationId xmlns:p14="http://schemas.microsoft.com/office/powerpoint/2010/main" val="1907520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7FDA5-3AA2-D9D1-B3E9-50C1D2A27287}"/>
              </a:ext>
            </a:extLst>
          </p:cNvPr>
          <p:cNvSpPr>
            <a:spLocks noGrp="1"/>
          </p:cNvSpPr>
          <p:nvPr>
            <p:ph type="title"/>
          </p:nvPr>
        </p:nvSpPr>
        <p:spPr/>
        <p:txBody>
          <a:bodyPr/>
          <a:lstStyle/>
          <a:p>
            <a:r>
              <a:rPr lang="en-GB" u="sng"/>
              <a:t>Key concepts</a:t>
            </a:r>
          </a:p>
        </p:txBody>
      </p:sp>
      <p:sp>
        <p:nvSpPr>
          <p:cNvPr id="3" name="Content Placeholder 2">
            <a:extLst>
              <a:ext uri="{FF2B5EF4-FFF2-40B4-BE49-F238E27FC236}">
                <a16:creationId xmlns:a16="http://schemas.microsoft.com/office/drawing/2014/main" id="{A8BDACF3-B19A-5D2D-8E92-F729E7571D0E}"/>
              </a:ext>
            </a:extLst>
          </p:cNvPr>
          <p:cNvSpPr>
            <a:spLocks noGrp="1"/>
          </p:cNvSpPr>
          <p:nvPr>
            <p:ph idx="1"/>
          </p:nvPr>
        </p:nvSpPr>
        <p:spPr>
          <a:xfrm>
            <a:off x="671512" y="1504156"/>
            <a:ext cx="10515600" cy="4351338"/>
          </a:xfrm>
        </p:spPr>
        <p:txBody>
          <a:bodyPr vert="horz" lIns="91440" tIns="45720" rIns="91440" bIns="45720" rtlCol="0" anchor="t">
            <a:normAutofit fontScale="92500" lnSpcReduction="20000"/>
          </a:bodyPr>
          <a:lstStyle/>
          <a:p>
            <a:r>
              <a:rPr lang="en-GB" u="sng">
                <a:latin typeface="Aptos Display"/>
              </a:rPr>
              <a:t>Key concepts of Bowlby's attachment theory include:</a:t>
            </a:r>
          </a:p>
          <a:p>
            <a:r>
              <a:rPr lang="en-GB" dirty="0">
                <a:latin typeface="Aptos Display"/>
              </a:rPr>
              <a:t>Monotropy- </a:t>
            </a:r>
            <a:r>
              <a:rPr lang="en-GB">
                <a:latin typeface="Aptos Display"/>
              </a:rPr>
              <a:t>Bowlby argues</a:t>
            </a:r>
            <a:r>
              <a:rPr lang="en-GB" dirty="0">
                <a:latin typeface="Aptos Display"/>
              </a:rPr>
              <a:t> that a child forms a primary attachment to one main figure that is  distinct and more important than all other later attachment relationships.</a:t>
            </a:r>
          </a:p>
          <a:p>
            <a:r>
              <a:rPr lang="en-GB">
                <a:latin typeface="Aptos Display"/>
              </a:rPr>
              <a:t>Critical period- Bowlby proposes that a crucial window exists, primarily the first 2.5 years of life, during which a failure to develop a bond may result in permanent difficulties later.</a:t>
            </a:r>
            <a:endParaRPr lang="en-GB" dirty="0">
              <a:latin typeface="Aptos Display"/>
            </a:endParaRPr>
          </a:p>
          <a:p>
            <a:r>
              <a:rPr lang="en-GB" dirty="0">
                <a:latin typeface="Aptos Display"/>
              </a:rPr>
              <a:t>Internal model- Develops a cognitive </a:t>
            </a:r>
            <a:r>
              <a:rPr lang="en-GB">
                <a:latin typeface="Aptos Display"/>
              </a:rPr>
              <a:t>framework, mindset</a:t>
            </a:r>
            <a:r>
              <a:rPr lang="en-GB" dirty="0">
                <a:latin typeface="Aptos Display"/>
              </a:rPr>
              <a:t>, based on early caregiving, which guides an individual’s expectations for all future social relationships.</a:t>
            </a:r>
          </a:p>
          <a:p>
            <a:r>
              <a:rPr lang="en-GB" dirty="0">
                <a:latin typeface="Aptos Display"/>
              </a:rPr>
              <a:t>There are also distinct types of attachment, these are: secure, insecure avoidant, insecure </a:t>
            </a:r>
            <a:r>
              <a:rPr lang="en-GB">
                <a:latin typeface="Aptos Display"/>
              </a:rPr>
              <a:t>resistant</a:t>
            </a:r>
            <a:r>
              <a:rPr lang="en-GB" dirty="0">
                <a:latin typeface="Aptos Display"/>
              </a:rPr>
              <a:t> and disorganised. </a:t>
            </a:r>
          </a:p>
          <a:p>
            <a:endParaRPr lang="en-GB" dirty="0">
              <a:latin typeface="Avenir Next LT Pro Light"/>
            </a:endParaRPr>
          </a:p>
        </p:txBody>
      </p:sp>
      <p:sp>
        <p:nvSpPr>
          <p:cNvPr id="4" name="Date Placeholder 3">
            <a:extLst>
              <a:ext uri="{FF2B5EF4-FFF2-40B4-BE49-F238E27FC236}">
                <a16:creationId xmlns:a16="http://schemas.microsoft.com/office/drawing/2014/main" id="{D89327C5-A05B-EA5C-089B-20F83F9B4057}"/>
              </a:ext>
            </a:extLst>
          </p:cNvPr>
          <p:cNvSpPr>
            <a:spLocks noGrp="1"/>
          </p:cNvSpPr>
          <p:nvPr>
            <p:ph type="dt" sz="half" idx="10"/>
          </p:nvPr>
        </p:nvSpPr>
        <p:spPr/>
        <p:txBody>
          <a:bodyPr/>
          <a:lstStyle/>
          <a:p>
            <a:fld id="{6DB8A901-F92F-4323-8F1E-292865BEB95B}" type="datetime1">
              <a:t>2/15/2026</a:t>
            </a:fld>
            <a:endParaRPr lang="en-US" dirty="0"/>
          </a:p>
        </p:txBody>
      </p:sp>
      <p:sp>
        <p:nvSpPr>
          <p:cNvPr id="5" name="Footer Placeholder 4">
            <a:extLst>
              <a:ext uri="{FF2B5EF4-FFF2-40B4-BE49-F238E27FC236}">
                <a16:creationId xmlns:a16="http://schemas.microsoft.com/office/drawing/2014/main" id="{DB0A2C5C-85A9-13B3-66F3-9BF64B96AED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0BE91CA-E2C7-5B94-AF3B-58200646DE2C}"/>
              </a:ext>
            </a:extLst>
          </p:cNvPr>
          <p:cNvSpPr>
            <a:spLocks noGrp="1"/>
          </p:cNvSpPr>
          <p:nvPr>
            <p:ph type="sldNum" sz="quarter" idx="12"/>
          </p:nvPr>
        </p:nvSpPr>
        <p:spPr/>
        <p:txBody>
          <a:bodyPr/>
          <a:lstStyle/>
          <a:p>
            <a:fld id="{8DFDE724-0293-4953-AE9D-4D814FA589B0}" type="slidenum">
              <a:rPr lang="en-US" dirty="0"/>
              <a:t>4</a:t>
            </a:fld>
            <a:endParaRPr lang="en-US" dirty="0"/>
          </a:p>
        </p:txBody>
      </p:sp>
    </p:spTree>
    <p:extLst>
      <p:ext uri="{BB962C8B-B14F-4D97-AF65-F5344CB8AC3E}">
        <p14:creationId xmlns:p14="http://schemas.microsoft.com/office/powerpoint/2010/main" val="3732982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22018-9806-680C-7B44-2C9A711458B0}"/>
              </a:ext>
            </a:extLst>
          </p:cNvPr>
          <p:cNvSpPr>
            <a:spLocks noGrp="1"/>
          </p:cNvSpPr>
          <p:nvPr>
            <p:ph type="title"/>
          </p:nvPr>
        </p:nvSpPr>
        <p:spPr/>
        <p:txBody>
          <a:bodyPr/>
          <a:lstStyle/>
          <a:p>
            <a:r>
              <a:rPr lang="en-GB" u="sng" dirty="0"/>
              <a:t>Why the Attachment theory is </a:t>
            </a:r>
            <a:r>
              <a:rPr lang="en-GB" u="sng"/>
              <a:t>relevant to Jenny's experiences.</a:t>
            </a:r>
            <a:endParaRPr lang="en-GB" u="sng" dirty="0"/>
          </a:p>
        </p:txBody>
      </p:sp>
      <p:sp>
        <p:nvSpPr>
          <p:cNvPr id="3" name="Content Placeholder 2">
            <a:extLst>
              <a:ext uri="{FF2B5EF4-FFF2-40B4-BE49-F238E27FC236}">
                <a16:creationId xmlns:a16="http://schemas.microsoft.com/office/drawing/2014/main" id="{C51C22B7-4882-6F0E-AC05-E8D10C8AD5F1}"/>
              </a:ext>
            </a:extLst>
          </p:cNvPr>
          <p:cNvSpPr>
            <a:spLocks noGrp="1"/>
          </p:cNvSpPr>
          <p:nvPr>
            <p:ph idx="1"/>
          </p:nvPr>
        </p:nvSpPr>
        <p:spPr/>
        <p:txBody>
          <a:bodyPr vert="horz" lIns="91440" tIns="45720" rIns="91440" bIns="45720" rtlCol="0" anchor="t">
            <a:normAutofit fontScale="70000" lnSpcReduction="20000"/>
          </a:bodyPr>
          <a:lstStyle/>
          <a:p>
            <a:r>
              <a:rPr lang="en-GB"/>
              <a:t>Jenny lost her father who was her primary caregiver and primary attachment figure, meaning attachment disruption occurred.</a:t>
            </a:r>
          </a:p>
          <a:p>
            <a:r>
              <a:rPr lang="en-GB" dirty="0"/>
              <a:t>According to Bowlby, the loss of an attac</a:t>
            </a:r>
            <a:r>
              <a:rPr lang="en-GB"/>
              <a:t>hment figure can lead to insecurity.</a:t>
            </a:r>
            <a:endParaRPr lang="en-GB" dirty="0"/>
          </a:p>
          <a:p>
            <a:r>
              <a:rPr lang="en-GB"/>
              <a:t>As she was extremely young, this loss alone would have been extremely difficult to process and grief extremely difficult to navigate. </a:t>
            </a:r>
          </a:p>
          <a:p>
            <a:r>
              <a:rPr lang="en-GB" dirty="0"/>
              <a:t>However, her becoming a young carer because of it made her situation exceedingly difficult, as not only did she lose her Father at 11 years of age, but she also became a child having to meet an adult's emotional needs(role </a:t>
            </a:r>
            <a:r>
              <a:rPr lang="en-GB"/>
              <a:t>reversal).</a:t>
            </a:r>
          </a:p>
          <a:p>
            <a:r>
              <a:rPr lang="en-GB" dirty="0"/>
              <a:t>This may've caused Jenny to develop anxiety and have emotional over responsibly and an internal working model with the mindset that her needs are irrelev</a:t>
            </a:r>
            <a:r>
              <a:rPr lang="en-GB"/>
              <a:t>ant and she must care for others only.</a:t>
            </a:r>
            <a:endParaRPr lang="en-GB" dirty="0"/>
          </a:p>
          <a:p>
            <a:r>
              <a:rPr lang="en-GB" dirty="0"/>
              <a:t>This will affect her development as, in this stage of adolescence, teenagers would usually be seeking independence, making friendships, and forming identities, however, Jenny instead has responsibility stress, limited social life and emotional pressure, making the formation of futu</a:t>
            </a:r>
            <a:r>
              <a:rPr lang="en-GB"/>
              <a:t>re relationships and identity formation difficult</a:t>
            </a:r>
          </a:p>
        </p:txBody>
      </p:sp>
      <p:sp>
        <p:nvSpPr>
          <p:cNvPr id="4" name="Date Placeholder 3">
            <a:extLst>
              <a:ext uri="{FF2B5EF4-FFF2-40B4-BE49-F238E27FC236}">
                <a16:creationId xmlns:a16="http://schemas.microsoft.com/office/drawing/2014/main" id="{3D6DD234-9A4C-3014-6725-D0DC2A90862B}"/>
              </a:ext>
            </a:extLst>
          </p:cNvPr>
          <p:cNvSpPr>
            <a:spLocks noGrp="1"/>
          </p:cNvSpPr>
          <p:nvPr>
            <p:ph type="dt" sz="half" idx="10"/>
          </p:nvPr>
        </p:nvSpPr>
        <p:spPr/>
        <p:txBody>
          <a:bodyPr/>
          <a:lstStyle/>
          <a:p>
            <a:fld id="{1C72DED5-188A-40A0-97B4-0CD714EF82DC}" type="datetime1">
              <a:t>2/15/2026</a:t>
            </a:fld>
            <a:endParaRPr lang="en-US" dirty="0"/>
          </a:p>
        </p:txBody>
      </p:sp>
      <p:sp>
        <p:nvSpPr>
          <p:cNvPr id="5" name="Footer Placeholder 4">
            <a:extLst>
              <a:ext uri="{FF2B5EF4-FFF2-40B4-BE49-F238E27FC236}">
                <a16:creationId xmlns:a16="http://schemas.microsoft.com/office/drawing/2014/main" id="{D89F8E3D-773A-6C51-9CD6-FFA96548590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2A89D-4B8B-9481-B393-311D8E326112}"/>
              </a:ext>
            </a:extLst>
          </p:cNvPr>
          <p:cNvSpPr>
            <a:spLocks noGrp="1"/>
          </p:cNvSpPr>
          <p:nvPr>
            <p:ph type="sldNum" sz="quarter" idx="12"/>
          </p:nvPr>
        </p:nvSpPr>
        <p:spPr/>
        <p:txBody>
          <a:bodyPr/>
          <a:lstStyle/>
          <a:p>
            <a:fld id="{8DFDE724-0293-4953-AE9D-4D814FA589B0}" type="slidenum">
              <a:rPr lang="en-US" dirty="0"/>
              <a:t>5</a:t>
            </a:fld>
            <a:endParaRPr lang="en-US" dirty="0"/>
          </a:p>
        </p:txBody>
      </p:sp>
    </p:spTree>
    <p:extLst>
      <p:ext uri="{BB962C8B-B14F-4D97-AF65-F5344CB8AC3E}">
        <p14:creationId xmlns:p14="http://schemas.microsoft.com/office/powerpoint/2010/main" val="2965044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D5DD0-0138-9A02-0D5C-AE979271460F}"/>
              </a:ext>
            </a:extLst>
          </p:cNvPr>
          <p:cNvSpPr>
            <a:spLocks noGrp="1"/>
          </p:cNvSpPr>
          <p:nvPr>
            <p:ph type="title"/>
          </p:nvPr>
        </p:nvSpPr>
        <p:spPr>
          <a:xfrm>
            <a:off x="808661" y="1008062"/>
            <a:ext cx="10357666" cy="735982"/>
          </a:xfrm>
        </p:spPr>
        <p:txBody>
          <a:bodyPr>
            <a:normAutofit fontScale="90000"/>
          </a:bodyPr>
          <a:lstStyle/>
          <a:p>
            <a:r>
              <a:rPr lang="en-GB" u="sng"/>
              <a:t>Biological influences on jenny-nature</a:t>
            </a:r>
          </a:p>
        </p:txBody>
      </p:sp>
      <p:sp>
        <p:nvSpPr>
          <p:cNvPr id="3" name="Content Placeholder 2">
            <a:extLst>
              <a:ext uri="{FF2B5EF4-FFF2-40B4-BE49-F238E27FC236}">
                <a16:creationId xmlns:a16="http://schemas.microsoft.com/office/drawing/2014/main" id="{FEC41B81-4704-2196-B959-2A7BEF1EA45B}"/>
              </a:ext>
            </a:extLst>
          </p:cNvPr>
          <p:cNvSpPr>
            <a:spLocks noGrp="1"/>
          </p:cNvSpPr>
          <p:nvPr>
            <p:ph idx="1"/>
          </p:nvPr>
        </p:nvSpPr>
        <p:spPr>
          <a:xfrm>
            <a:off x="731044" y="1718469"/>
            <a:ext cx="10515600" cy="4351338"/>
          </a:xfrm>
        </p:spPr>
        <p:txBody>
          <a:bodyPr vert="horz" lIns="91440" tIns="45720" rIns="91440" bIns="45720" rtlCol="0" anchor="t">
            <a:normAutofit fontScale="92500"/>
          </a:bodyPr>
          <a:lstStyle/>
          <a:p>
            <a:r>
              <a:rPr lang="en-GB" dirty="0"/>
              <a:t>Jenny is in adolescence, which means many biological changes are occurring, this includes, physical changes, changes in hormonal levels, brain structure and functioning. Furthermore, as her brain is still developing and her hormonal levels fluctuate, she does not yet the complete ability to regulate emotions or make decisions.</a:t>
            </a:r>
          </a:p>
          <a:p>
            <a:r>
              <a:rPr lang="en-GB" dirty="0"/>
              <a:t>This means the chronic stress from her caring for her mother long term, will affect her more than a mature caregiver. This stress alongside the effects from her early grief (attachment disruption), can increase her cortisol levels, emotional vulnerability, increasing the risk of devel</a:t>
            </a:r>
            <a:r>
              <a:rPr lang="en-GB"/>
              <a:t>oping depression.</a:t>
            </a:r>
          </a:p>
          <a:p>
            <a:r>
              <a:rPr lang="en-GB" dirty="0"/>
              <a:t>So, her biological sensitivity makes the attachment disruption more psycholo</a:t>
            </a:r>
            <a:r>
              <a:rPr lang="en-GB"/>
              <a:t>gically impactful. </a:t>
            </a:r>
            <a:endParaRPr lang="en-GB" dirty="0"/>
          </a:p>
        </p:txBody>
      </p:sp>
      <p:sp>
        <p:nvSpPr>
          <p:cNvPr id="4" name="Date Placeholder 3">
            <a:extLst>
              <a:ext uri="{FF2B5EF4-FFF2-40B4-BE49-F238E27FC236}">
                <a16:creationId xmlns:a16="http://schemas.microsoft.com/office/drawing/2014/main" id="{D95EB1FB-15F0-A765-43A2-638652DF96B7}"/>
              </a:ext>
            </a:extLst>
          </p:cNvPr>
          <p:cNvSpPr>
            <a:spLocks noGrp="1"/>
          </p:cNvSpPr>
          <p:nvPr>
            <p:ph type="dt" sz="half" idx="10"/>
          </p:nvPr>
        </p:nvSpPr>
        <p:spPr/>
        <p:txBody>
          <a:bodyPr/>
          <a:lstStyle/>
          <a:p>
            <a:fld id="{8817F4AD-20F7-4F16-A5E0-BD185288049F}" type="datetime1">
              <a:t>2/15/2026</a:t>
            </a:fld>
            <a:endParaRPr lang="en-US" dirty="0"/>
          </a:p>
        </p:txBody>
      </p:sp>
      <p:sp>
        <p:nvSpPr>
          <p:cNvPr id="5" name="Footer Placeholder 4">
            <a:extLst>
              <a:ext uri="{FF2B5EF4-FFF2-40B4-BE49-F238E27FC236}">
                <a16:creationId xmlns:a16="http://schemas.microsoft.com/office/drawing/2014/main" id="{FC31D004-2053-C21A-AD22-1AC740F8046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52873BA-02AE-715D-9C52-89C5F9E9FB29}"/>
              </a:ext>
            </a:extLst>
          </p:cNvPr>
          <p:cNvSpPr>
            <a:spLocks noGrp="1"/>
          </p:cNvSpPr>
          <p:nvPr>
            <p:ph type="sldNum" sz="quarter" idx="12"/>
          </p:nvPr>
        </p:nvSpPr>
        <p:spPr/>
        <p:txBody>
          <a:bodyPr/>
          <a:lstStyle/>
          <a:p>
            <a:fld id="{8DFDE724-0293-4953-AE9D-4D814FA589B0}" type="slidenum">
              <a:rPr lang="en-US" dirty="0"/>
              <a:t>6</a:t>
            </a:fld>
            <a:endParaRPr lang="en-US" dirty="0"/>
          </a:p>
        </p:txBody>
      </p:sp>
    </p:spTree>
    <p:extLst>
      <p:ext uri="{BB962C8B-B14F-4D97-AF65-F5344CB8AC3E}">
        <p14:creationId xmlns:p14="http://schemas.microsoft.com/office/powerpoint/2010/main" val="339011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8BC5-7D20-63F2-1B4D-581845BC8093}"/>
              </a:ext>
            </a:extLst>
          </p:cNvPr>
          <p:cNvSpPr>
            <a:spLocks noGrp="1"/>
          </p:cNvSpPr>
          <p:nvPr>
            <p:ph type="title"/>
          </p:nvPr>
        </p:nvSpPr>
        <p:spPr/>
        <p:txBody>
          <a:bodyPr/>
          <a:lstStyle/>
          <a:p>
            <a:r>
              <a:rPr lang="en-GB"/>
              <a:t>Environmental influences on jenny-nurture-</a:t>
            </a:r>
          </a:p>
        </p:txBody>
      </p:sp>
      <p:sp>
        <p:nvSpPr>
          <p:cNvPr id="3" name="Content Placeholder 2">
            <a:extLst>
              <a:ext uri="{FF2B5EF4-FFF2-40B4-BE49-F238E27FC236}">
                <a16:creationId xmlns:a16="http://schemas.microsoft.com/office/drawing/2014/main" id="{F75C81C0-2786-C692-58AE-E61D724B29A8}"/>
              </a:ext>
            </a:extLst>
          </p:cNvPr>
          <p:cNvSpPr>
            <a:spLocks noGrp="1"/>
          </p:cNvSpPr>
          <p:nvPr>
            <p:ph idx="1"/>
          </p:nvPr>
        </p:nvSpPr>
        <p:spPr>
          <a:xfrm>
            <a:off x="481013" y="1385094"/>
            <a:ext cx="10515600" cy="4351338"/>
          </a:xfrm>
        </p:spPr>
        <p:txBody>
          <a:bodyPr vert="horz" lIns="91440" tIns="45720" rIns="91440" bIns="45720" rtlCol="0" anchor="t">
            <a:normAutofit/>
          </a:bodyPr>
          <a:lstStyle/>
          <a:p>
            <a:r>
              <a:rPr lang="en-GB" dirty="0"/>
              <a:t>As jenny's father passed </a:t>
            </a:r>
            <a:r>
              <a:rPr lang="en-GB"/>
              <a:t>away,</a:t>
            </a:r>
            <a:r>
              <a:rPr lang="en-GB" dirty="0"/>
              <a:t> she lost her attachment figure, which led to her being a fulltime caregiver to her mum.</a:t>
            </a:r>
          </a:p>
          <a:p>
            <a:r>
              <a:rPr lang="en-GB" dirty="0"/>
              <a:t>This led to her having a vastly dissimilar experience of adolescence as compared to others, as she </a:t>
            </a:r>
            <a:r>
              <a:rPr lang="en-GB"/>
              <a:t>has had limited social life and freedom.</a:t>
            </a:r>
          </a:p>
          <a:p>
            <a:r>
              <a:rPr lang="en-GB" dirty="0"/>
              <a:t>Her unique environment and disrupted attachment can lead to insecurity, emotional </a:t>
            </a:r>
            <a:r>
              <a:rPr lang="en-GB"/>
              <a:t>suppression,</a:t>
            </a:r>
            <a:r>
              <a:rPr lang="en-GB" dirty="0"/>
              <a:t> and affectionless psychopathy- as suggested by Bowlby as the effects of losing an attachment figure.</a:t>
            </a:r>
          </a:p>
          <a:p>
            <a:r>
              <a:rPr lang="en-GB"/>
              <a:t>So,</a:t>
            </a:r>
            <a:r>
              <a:rPr lang="en-GB" dirty="0"/>
              <a:t> the combination of biological immaturity and vulnerability, alongside with Jenny's caregiving environment affect her development.</a:t>
            </a:r>
          </a:p>
          <a:p>
            <a:endParaRPr lang="en-GB" dirty="0"/>
          </a:p>
        </p:txBody>
      </p:sp>
      <p:sp>
        <p:nvSpPr>
          <p:cNvPr id="4" name="Date Placeholder 3">
            <a:extLst>
              <a:ext uri="{FF2B5EF4-FFF2-40B4-BE49-F238E27FC236}">
                <a16:creationId xmlns:a16="http://schemas.microsoft.com/office/drawing/2014/main" id="{AF04291E-00B1-A81D-F138-5DE8AB70E91F}"/>
              </a:ext>
            </a:extLst>
          </p:cNvPr>
          <p:cNvSpPr>
            <a:spLocks noGrp="1"/>
          </p:cNvSpPr>
          <p:nvPr>
            <p:ph type="dt" sz="half" idx="10"/>
          </p:nvPr>
        </p:nvSpPr>
        <p:spPr/>
        <p:txBody>
          <a:bodyPr/>
          <a:lstStyle/>
          <a:p>
            <a:fld id="{BF612751-13A6-439B-B9EE-A75BB4BE779C}" type="datetime1">
              <a:t>2/15/2026</a:t>
            </a:fld>
            <a:endParaRPr lang="en-US" dirty="0"/>
          </a:p>
        </p:txBody>
      </p:sp>
      <p:sp>
        <p:nvSpPr>
          <p:cNvPr id="5" name="Footer Placeholder 4">
            <a:extLst>
              <a:ext uri="{FF2B5EF4-FFF2-40B4-BE49-F238E27FC236}">
                <a16:creationId xmlns:a16="http://schemas.microsoft.com/office/drawing/2014/main" id="{7044D03F-462F-2B61-DC42-D9B82555E05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2F570BF-77D8-56C3-8DAE-F7C77F959F3B}"/>
              </a:ext>
            </a:extLst>
          </p:cNvPr>
          <p:cNvSpPr>
            <a:spLocks noGrp="1"/>
          </p:cNvSpPr>
          <p:nvPr>
            <p:ph type="sldNum" sz="quarter" idx="12"/>
          </p:nvPr>
        </p:nvSpPr>
        <p:spPr/>
        <p:txBody>
          <a:bodyPr/>
          <a:lstStyle/>
          <a:p>
            <a:fld id="{8DFDE724-0293-4953-AE9D-4D814FA589B0}" type="slidenum">
              <a:rPr lang="en-US" dirty="0"/>
              <a:t>7</a:t>
            </a:fld>
            <a:endParaRPr lang="en-US" dirty="0"/>
          </a:p>
        </p:txBody>
      </p:sp>
    </p:spTree>
    <p:extLst>
      <p:ext uri="{BB962C8B-B14F-4D97-AF65-F5344CB8AC3E}">
        <p14:creationId xmlns:p14="http://schemas.microsoft.com/office/powerpoint/2010/main" val="948152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8C84C-AE5C-9FBC-3CD7-97666D967DBC}"/>
              </a:ext>
            </a:extLst>
          </p:cNvPr>
          <p:cNvSpPr>
            <a:spLocks noGrp="1"/>
          </p:cNvSpPr>
          <p:nvPr>
            <p:ph type="title"/>
          </p:nvPr>
        </p:nvSpPr>
        <p:spPr/>
        <p:txBody>
          <a:bodyPr/>
          <a:lstStyle/>
          <a:p>
            <a:r>
              <a:rPr lang="en-GB" u="sng"/>
              <a:t>Emotional support</a:t>
            </a:r>
          </a:p>
        </p:txBody>
      </p:sp>
      <p:sp>
        <p:nvSpPr>
          <p:cNvPr id="3" name="Content Placeholder 2">
            <a:extLst>
              <a:ext uri="{FF2B5EF4-FFF2-40B4-BE49-F238E27FC236}">
                <a16:creationId xmlns:a16="http://schemas.microsoft.com/office/drawing/2014/main" id="{72F11C81-F0C6-7EF7-8B22-2810C8875A29}"/>
              </a:ext>
            </a:extLst>
          </p:cNvPr>
          <p:cNvSpPr>
            <a:spLocks noGrp="1"/>
          </p:cNvSpPr>
          <p:nvPr>
            <p:ph idx="1"/>
          </p:nvPr>
        </p:nvSpPr>
        <p:spPr>
          <a:xfrm>
            <a:off x="445294" y="1539875"/>
            <a:ext cx="10515600" cy="4351338"/>
          </a:xfrm>
        </p:spPr>
        <p:txBody>
          <a:bodyPr vert="horz" lIns="91440" tIns="45720" rIns="91440" bIns="45720" rtlCol="0" anchor="t">
            <a:normAutofit fontScale="85000" lnSpcReduction="20000"/>
          </a:bodyPr>
          <a:lstStyle/>
          <a:p>
            <a:r>
              <a:rPr lang="en-GB"/>
              <a:t>Jenny currently cares for her mother but has not had anyone to care for her for 5 years.</a:t>
            </a:r>
          </a:p>
          <a:p>
            <a:r>
              <a:rPr lang="en-GB" dirty="0"/>
              <a:t>As mentioned previously, this may have affected her negatively in many ways, such as feeling isolated, insecure, suppressing </a:t>
            </a:r>
            <a:r>
              <a:rPr lang="en-GB"/>
              <a:t>emotions,</a:t>
            </a:r>
            <a:r>
              <a:rPr lang="en-GB" dirty="0"/>
              <a:t> and developing anxiety.</a:t>
            </a:r>
          </a:p>
          <a:p>
            <a:r>
              <a:rPr lang="en-GB"/>
              <a:t>Due to this one method to support jenny would be to attend counselling or bereavement therapy. Bereavement therapy, also known as grief therapy process their grief.</a:t>
            </a:r>
          </a:p>
          <a:p>
            <a:r>
              <a:rPr lang="en-GB"/>
              <a:t>Bereavement</a:t>
            </a:r>
            <a:r>
              <a:rPr lang="en-GB" dirty="0"/>
              <a:t> therapy can provide jenny with a confidential, safe space and a consistent adult, where/whom she can express her emotions, understand the impact of her loss and the weight, and effect of her responsibilities.</a:t>
            </a:r>
            <a:endParaRPr lang="en-GB"/>
          </a:p>
          <a:p>
            <a:r>
              <a:rPr lang="en-GB" dirty="0"/>
              <a:t>This will help her to rebuild her emotional security and </a:t>
            </a:r>
            <a:r>
              <a:rPr lang="en-GB"/>
              <a:t>attachment that she lost after the death of her father.</a:t>
            </a:r>
            <a:endParaRPr lang="en-GB" dirty="0"/>
          </a:p>
        </p:txBody>
      </p:sp>
      <p:sp>
        <p:nvSpPr>
          <p:cNvPr id="4" name="Date Placeholder 3">
            <a:extLst>
              <a:ext uri="{FF2B5EF4-FFF2-40B4-BE49-F238E27FC236}">
                <a16:creationId xmlns:a16="http://schemas.microsoft.com/office/drawing/2014/main" id="{902D9CE8-96E5-998C-7C48-6D0A7EA8CA89}"/>
              </a:ext>
            </a:extLst>
          </p:cNvPr>
          <p:cNvSpPr>
            <a:spLocks noGrp="1"/>
          </p:cNvSpPr>
          <p:nvPr>
            <p:ph type="dt" sz="half" idx="10"/>
          </p:nvPr>
        </p:nvSpPr>
        <p:spPr/>
        <p:txBody>
          <a:bodyPr/>
          <a:lstStyle/>
          <a:p>
            <a:fld id="{0782A5F2-059B-4EA5-854F-8BC598B850E5}" type="datetime1">
              <a:t>2/15/2026</a:t>
            </a:fld>
            <a:endParaRPr lang="en-US" dirty="0"/>
          </a:p>
        </p:txBody>
      </p:sp>
      <p:sp>
        <p:nvSpPr>
          <p:cNvPr id="5" name="Footer Placeholder 4">
            <a:extLst>
              <a:ext uri="{FF2B5EF4-FFF2-40B4-BE49-F238E27FC236}">
                <a16:creationId xmlns:a16="http://schemas.microsoft.com/office/drawing/2014/main" id="{8BB9B5B9-539E-8914-5717-5D41EE0829A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1681C42-5D99-7681-D3CB-21917C965D68}"/>
              </a:ext>
            </a:extLst>
          </p:cNvPr>
          <p:cNvSpPr>
            <a:spLocks noGrp="1"/>
          </p:cNvSpPr>
          <p:nvPr>
            <p:ph type="sldNum" sz="quarter" idx="12"/>
          </p:nvPr>
        </p:nvSpPr>
        <p:spPr/>
        <p:txBody>
          <a:bodyPr/>
          <a:lstStyle/>
          <a:p>
            <a:fld id="{8DFDE724-0293-4953-AE9D-4D814FA589B0}" type="slidenum">
              <a:rPr lang="en-US" dirty="0"/>
              <a:t>8</a:t>
            </a:fld>
            <a:endParaRPr lang="en-US" dirty="0"/>
          </a:p>
        </p:txBody>
      </p:sp>
    </p:spTree>
    <p:extLst>
      <p:ext uri="{BB962C8B-B14F-4D97-AF65-F5344CB8AC3E}">
        <p14:creationId xmlns:p14="http://schemas.microsoft.com/office/powerpoint/2010/main" val="24598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27630-C84F-3A41-0BA0-5D02C221E585}"/>
              </a:ext>
            </a:extLst>
          </p:cNvPr>
          <p:cNvSpPr>
            <a:spLocks noGrp="1"/>
          </p:cNvSpPr>
          <p:nvPr>
            <p:ph type="title"/>
          </p:nvPr>
        </p:nvSpPr>
        <p:spPr/>
        <p:txBody>
          <a:bodyPr/>
          <a:lstStyle/>
          <a:p>
            <a:r>
              <a:rPr lang="en-GB" u="sng" dirty="0"/>
              <a:t>Support- reduce Jenny's responsibili</a:t>
            </a:r>
            <a:r>
              <a:rPr lang="en-GB" u="sng"/>
              <a:t>ties</a:t>
            </a:r>
            <a:endParaRPr lang="en-GB" u="sng" dirty="0"/>
          </a:p>
        </p:txBody>
      </p:sp>
      <p:sp>
        <p:nvSpPr>
          <p:cNvPr id="3" name="Content Placeholder 2">
            <a:extLst>
              <a:ext uri="{FF2B5EF4-FFF2-40B4-BE49-F238E27FC236}">
                <a16:creationId xmlns:a16="http://schemas.microsoft.com/office/drawing/2014/main" id="{F354A749-AEF9-FAEB-763C-E90E0AFA6675}"/>
              </a:ext>
            </a:extLst>
          </p:cNvPr>
          <p:cNvSpPr>
            <a:spLocks noGrp="1"/>
          </p:cNvSpPr>
          <p:nvPr>
            <p:ph idx="1"/>
          </p:nvPr>
        </p:nvSpPr>
        <p:spPr>
          <a:xfrm>
            <a:off x="611981" y="1682750"/>
            <a:ext cx="10515600" cy="4351338"/>
          </a:xfrm>
        </p:spPr>
        <p:txBody>
          <a:bodyPr vert="horz" lIns="91440" tIns="45720" rIns="91440" bIns="45720" rtlCol="0" anchor="t">
            <a:normAutofit fontScale="85000" lnSpcReduction="10000"/>
          </a:bodyPr>
          <a:lstStyle/>
          <a:p>
            <a:r>
              <a:rPr lang="en-GB" dirty="0"/>
              <a:t>There are many support systems that can be put </a:t>
            </a:r>
            <a:r>
              <a:rPr lang="en-GB"/>
              <a:t>in place to support her in her caregiving role. </a:t>
            </a:r>
          </a:p>
          <a:p>
            <a:r>
              <a:rPr lang="en-GB" dirty="0"/>
              <a:t>An example is social services. They will carry out a social services assessment, to assess Jenny's situation, to consider whether it is </a:t>
            </a:r>
            <a:r>
              <a:rPr lang="en-GB"/>
              <a:t>right for Jenny to care for her mother, her wishes and her family requirements.</a:t>
            </a:r>
          </a:p>
          <a:p>
            <a:r>
              <a:rPr lang="en-GB" dirty="0"/>
              <a:t>Another example is a home care worker. Having a home care worker can ease Jenny of her caring responsibilities, as they can provide daily, essential support to those who suffer from an illness, to help them keep their independence. They can aid with personal care, meal </a:t>
            </a:r>
            <a:r>
              <a:rPr lang="en-GB"/>
              <a:t>preparation,</a:t>
            </a:r>
            <a:r>
              <a:rPr lang="en-GB" dirty="0"/>
              <a:t> and household tasks.</a:t>
            </a:r>
          </a:p>
          <a:p>
            <a:r>
              <a:rPr lang="en-GB" dirty="0"/>
              <a:t>Having these support systems in place will remove role reversal from Jenny's life, enabling her time to care for herself, socialise, seek freedom and independence and time to form new relationships- essentially allowing normal adolescent development.</a:t>
            </a:r>
          </a:p>
        </p:txBody>
      </p:sp>
      <p:sp>
        <p:nvSpPr>
          <p:cNvPr id="4" name="Date Placeholder 3">
            <a:extLst>
              <a:ext uri="{FF2B5EF4-FFF2-40B4-BE49-F238E27FC236}">
                <a16:creationId xmlns:a16="http://schemas.microsoft.com/office/drawing/2014/main" id="{F8A89A5B-1510-0F19-E123-8E3E6D399569}"/>
              </a:ext>
            </a:extLst>
          </p:cNvPr>
          <p:cNvSpPr>
            <a:spLocks noGrp="1"/>
          </p:cNvSpPr>
          <p:nvPr>
            <p:ph type="dt" sz="half" idx="10"/>
          </p:nvPr>
        </p:nvSpPr>
        <p:spPr/>
        <p:txBody>
          <a:bodyPr/>
          <a:lstStyle/>
          <a:p>
            <a:fld id="{16EB8934-611A-4CAB-ACD0-5E3B5695F70B}" type="datetime1">
              <a:t>2/15/2026</a:t>
            </a:fld>
            <a:endParaRPr lang="en-US" dirty="0"/>
          </a:p>
        </p:txBody>
      </p:sp>
      <p:sp>
        <p:nvSpPr>
          <p:cNvPr id="5" name="Footer Placeholder 4">
            <a:extLst>
              <a:ext uri="{FF2B5EF4-FFF2-40B4-BE49-F238E27FC236}">
                <a16:creationId xmlns:a16="http://schemas.microsoft.com/office/drawing/2014/main" id="{446146A3-2955-4FD8-D47F-48034CC735C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5F40CC-BD6C-E90A-41C9-2C988ACDE2F0}"/>
              </a:ext>
            </a:extLst>
          </p:cNvPr>
          <p:cNvSpPr>
            <a:spLocks noGrp="1"/>
          </p:cNvSpPr>
          <p:nvPr>
            <p:ph type="sldNum" sz="quarter" idx="12"/>
          </p:nvPr>
        </p:nvSpPr>
        <p:spPr/>
        <p:txBody>
          <a:bodyPr/>
          <a:lstStyle/>
          <a:p>
            <a:fld id="{8DFDE724-0293-4953-AE9D-4D814FA589B0}" type="slidenum">
              <a:rPr lang="en-US" dirty="0"/>
              <a:t>9</a:t>
            </a:fld>
            <a:endParaRPr lang="en-US" dirty="0"/>
          </a:p>
        </p:txBody>
      </p:sp>
    </p:spTree>
    <p:extLst>
      <p:ext uri="{BB962C8B-B14F-4D97-AF65-F5344CB8AC3E}">
        <p14:creationId xmlns:p14="http://schemas.microsoft.com/office/powerpoint/2010/main" val="3981181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CAF9F-0232-E0CE-B547-1BCEC3916EE5}"/>
              </a:ext>
            </a:extLst>
          </p:cNvPr>
          <p:cNvSpPr>
            <a:spLocks noGrp="1"/>
          </p:cNvSpPr>
          <p:nvPr>
            <p:ph type="title"/>
          </p:nvPr>
        </p:nvSpPr>
        <p:spPr/>
        <p:txBody>
          <a:bodyPr/>
          <a:lstStyle/>
          <a:p>
            <a:r>
              <a:rPr lang="en-GB" u="sng"/>
              <a:t>Educational support</a:t>
            </a:r>
          </a:p>
        </p:txBody>
      </p:sp>
      <p:sp>
        <p:nvSpPr>
          <p:cNvPr id="3" name="Content Placeholder 2">
            <a:extLst>
              <a:ext uri="{FF2B5EF4-FFF2-40B4-BE49-F238E27FC236}">
                <a16:creationId xmlns:a16="http://schemas.microsoft.com/office/drawing/2014/main" id="{33B280A8-326F-E609-B0D6-36282096E862}"/>
              </a:ext>
            </a:extLst>
          </p:cNvPr>
          <p:cNvSpPr>
            <a:spLocks noGrp="1"/>
          </p:cNvSpPr>
          <p:nvPr>
            <p:ph idx="1"/>
          </p:nvPr>
        </p:nvSpPr>
        <p:spPr>
          <a:xfrm>
            <a:off x="516731" y="1516062"/>
            <a:ext cx="10515600" cy="4351338"/>
          </a:xfrm>
        </p:spPr>
        <p:txBody>
          <a:bodyPr vert="horz" lIns="91440" tIns="45720" rIns="91440" bIns="45720" rtlCol="0" anchor="t">
            <a:normAutofit fontScale="92500" lnSpcReduction="20000"/>
          </a:bodyPr>
          <a:lstStyle/>
          <a:p>
            <a:r>
              <a:rPr lang="en-GB" dirty="0"/>
              <a:t>Educational settings play a </a:t>
            </a:r>
            <a:r>
              <a:rPr lang="en-GB"/>
              <a:t>crucial</a:t>
            </a:r>
            <a:r>
              <a:rPr lang="en-GB" dirty="0"/>
              <a:t> role in supporting young care givers.</a:t>
            </a:r>
          </a:p>
          <a:p>
            <a:r>
              <a:rPr lang="en-GB" dirty="0"/>
              <a:t>Attending school, should act as a break away from Jenny's caring </a:t>
            </a:r>
            <a:r>
              <a:rPr lang="en-GB"/>
              <a:t>responsibilities.</a:t>
            </a:r>
          </a:p>
          <a:p>
            <a:r>
              <a:rPr lang="en-GB" dirty="0"/>
              <a:t>For it to be as comforting as possible, the school must </a:t>
            </a:r>
            <a:r>
              <a:rPr lang="en-GB"/>
              <a:t>firstly</a:t>
            </a:r>
            <a:r>
              <a:rPr lang="en-GB" dirty="0"/>
              <a:t> be aware of Jenny's role </a:t>
            </a:r>
            <a:r>
              <a:rPr lang="en-GB"/>
              <a:t>as a young care giver, as this then enables them to be lenient with work deadlines and develop understanding for her needs.</a:t>
            </a:r>
          </a:p>
          <a:p>
            <a:r>
              <a:rPr lang="en-GB" dirty="0"/>
              <a:t>Furthermore, there must be support from pastoral staff, so Jenny is comfortable to express her concerns and emotions with them, helping her develop </a:t>
            </a:r>
            <a:r>
              <a:rPr lang="en-GB"/>
              <a:t>emotional regulation.</a:t>
            </a:r>
          </a:p>
          <a:p>
            <a:r>
              <a:rPr lang="en-GB" dirty="0"/>
              <a:t>Additionally, the school environment enables her to make </a:t>
            </a:r>
            <a:r>
              <a:rPr lang="en-GB"/>
              <a:t>friends and develop hobbies.</a:t>
            </a:r>
          </a:p>
          <a:p>
            <a:r>
              <a:rPr lang="en-GB" dirty="0"/>
              <a:t>This will all support Jenny as it encourages identity formation and peer relationships, supporting and helping Jenny regain healthy </a:t>
            </a:r>
            <a:r>
              <a:rPr lang="en-GB"/>
              <a:t>attachment patterns.</a:t>
            </a:r>
            <a:endParaRPr lang="en-GB" dirty="0"/>
          </a:p>
        </p:txBody>
      </p:sp>
      <p:sp>
        <p:nvSpPr>
          <p:cNvPr id="4" name="Date Placeholder 3">
            <a:extLst>
              <a:ext uri="{FF2B5EF4-FFF2-40B4-BE49-F238E27FC236}">
                <a16:creationId xmlns:a16="http://schemas.microsoft.com/office/drawing/2014/main" id="{DE663E13-404E-E138-81B3-1E0E1FBDF162}"/>
              </a:ext>
            </a:extLst>
          </p:cNvPr>
          <p:cNvSpPr>
            <a:spLocks noGrp="1"/>
          </p:cNvSpPr>
          <p:nvPr>
            <p:ph type="dt" sz="half" idx="10"/>
          </p:nvPr>
        </p:nvSpPr>
        <p:spPr/>
        <p:txBody>
          <a:bodyPr/>
          <a:lstStyle/>
          <a:p>
            <a:fld id="{B6A7CDA6-495A-4CDA-A640-1E19F84B0BBE}" type="datetime1">
              <a:t>2/15/2026</a:t>
            </a:fld>
            <a:endParaRPr lang="en-US" dirty="0"/>
          </a:p>
        </p:txBody>
      </p:sp>
      <p:sp>
        <p:nvSpPr>
          <p:cNvPr id="5" name="Footer Placeholder 4">
            <a:extLst>
              <a:ext uri="{FF2B5EF4-FFF2-40B4-BE49-F238E27FC236}">
                <a16:creationId xmlns:a16="http://schemas.microsoft.com/office/drawing/2014/main" id="{FE8C2F30-71D6-DBE0-BEF2-FD51A8131E1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8AA3248-B3EA-9283-1FF5-B178599E2681}"/>
              </a:ext>
            </a:extLst>
          </p:cNvPr>
          <p:cNvSpPr>
            <a:spLocks noGrp="1"/>
          </p:cNvSpPr>
          <p:nvPr>
            <p:ph type="sldNum" sz="quarter" idx="12"/>
          </p:nvPr>
        </p:nvSpPr>
        <p:spPr/>
        <p:txBody>
          <a:bodyPr/>
          <a:lstStyle/>
          <a:p>
            <a:fld id="{8DFDE724-0293-4953-AE9D-4D814FA589B0}" type="slidenum">
              <a:rPr lang="en-US" dirty="0"/>
              <a:t>10</a:t>
            </a:fld>
            <a:endParaRPr lang="en-US" dirty="0"/>
          </a:p>
        </p:txBody>
      </p:sp>
    </p:spTree>
    <p:extLst>
      <p:ext uri="{BB962C8B-B14F-4D97-AF65-F5344CB8AC3E}">
        <p14:creationId xmlns:p14="http://schemas.microsoft.com/office/powerpoint/2010/main" val="660495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5C35B-7787-7E2A-D904-2EEDD4BFEE23}"/>
              </a:ext>
            </a:extLst>
          </p:cNvPr>
          <p:cNvSpPr>
            <a:spLocks noGrp="1"/>
          </p:cNvSpPr>
          <p:nvPr>
            <p:ph type="title"/>
          </p:nvPr>
        </p:nvSpPr>
        <p:spPr/>
        <p:txBody>
          <a:bodyPr/>
          <a:lstStyle/>
          <a:p>
            <a:r>
              <a:rPr lang="en-GB" u="sng"/>
              <a:t>Strengths of</a:t>
            </a:r>
            <a:r>
              <a:rPr lang="en-GB" u="sng" dirty="0"/>
              <a:t> Bowlby's attachment theory</a:t>
            </a:r>
          </a:p>
        </p:txBody>
      </p:sp>
      <p:sp>
        <p:nvSpPr>
          <p:cNvPr id="3" name="Content Placeholder 2">
            <a:extLst>
              <a:ext uri="{FF2B5EF4-FFF2-40B4-BE49-F238E27FC236}">
                <a16:creationId xmlns:a16="http://schemas.microsoft.com/office/drawing/2014/main" id="{91D1F50F-3E45-408E-94B3-867237655BA5}"/>
              </a:ext>
            </a:extLst>
          </p:cNvPr>
          <p:cNvSpPr>
            <a:spLocks noGrp="1"/>
          </p:cNvSpPr>
          <p:nvPr>
            <p:ph idx="1"/>
          </p:nvPr>
        </p:nvSpPr>
        <p:spPr>
          <a:xfrm>
            <a:off x="481012" y="1420812"/>
            <a:ext cx="10515600" cy="4351338"/>
          </a:xfrm>
        </p:spPr>
        <p:txBody>
          <a:bodyPr vert="horz" lIns="91440" tIns="45720" rIns="91440" bIns="45720" rtlCol="0" anchor="t">
            <a:normAutofit lnSpcReduction="10000"/>
          </a:bodyPr>
          <a:lstStyle/>
          <a:p>
            <a:r>
              <a:rPr lang="en-GB" dirty="0"/>
              <a:t>A </a:t>
            </a:r>
            <a:r>
              <a:rPr lang="en-GB"/>
              <a:t>strength</a:t>
            </a:r>
            <a:r>
              <a:rPr lang="en-GB" dirty="0"/>
              <a:t> of, Bowlby's Theory of Attachment successfully explains the emotional impact of the death of Jenny's father, on her. The attachment theory explains that losing the primary attachment figure can cause insecurity, anxiety, emotional challenges, and developmental disruptions. This can explain why Jenny may feel responsible for caring for her mother and solely keeping her safe.</a:t>
            </a:r>
          </a:p>
          <a:p>
            <a:r>
              <a:rPr lang="en-GB" dirty="0"/>
              <a:t>Furthermore, another strength is that it is useful for planning support for jenny. The idea of the secure base- which refers to an attachment figure that provides emotional support allowing a child to explore their environment confidently- clearly shows Jenny needs a trusted figure or mentor to rebuild her emotional security. This guides interventions such as counselling or bereavement </a:t>
            </a:r>
            <a:r>
              <a:rPr lang="en-GB"/>
              <a:t>therapy.</a:t>
            </a:r>
            <a:endParaRPr lang="en-GB" dirty="0"/>
          </a:p>
        </p:txBody>
      </p:sp>
      <p:sp>
        <p:nvSpPr>
          <p:cNvPr id="4" name="Date Placeholder 3">
            <a:extLst>
              <a:ext uri="{FF2B5EF4-FFF2-40B4-BE49-F238E27FC236}">
                <a16:creationId xmlns:a16="http://schemas.microsoft.com/office/drawing/2014/main" id="{6A200A15-D86C-7BB9-39DD-AE5BD13E0447}"/>
              </a:ext>
            </a:extLst>
          </p:cNvPr>
          <p:cNvSpPr>
            <a:spLocks noGrp="1"/>
          </p:cNvSpPr>
          <p:nvPr>
            <p:ph type="dt" sz="half" idx="10"/>
          </p:nvPr>
        </p:nvSpPr>
        <p:spPr/>
        <p:txBody>
          <a:bodyPr/>
          <a:lstStyle/>
          <a:p>
            <a:fld id="{6E1E63CE-FB12-490D-B38D-FF8F7EFDEF7F}" type="datetime1">
              <a:t>2/15/2026</a:t>
            </a:fld>
            <a:endParaRPr lang="en-US" dirty="0"/>
          </a:p>
        </p:txBody>
      </p:sp>
      <p:sp>
        <p:nvSpPr>
          <p:cNvPr id="5" name="Footer Placeholder 4">
            <a:extLst>
              <a:ext uri="{FF2B5EF4-FFF2-40B4-BE49-F238E27FC236}">
                <a16:creationId xmlns:a16="http://schemas.microsoft.com/office/drawing/2014/main" id="{59EADAF6-0EC4-F25D-9F0C-F3547D1A6D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36C8EBB-5A77-E0E4-8071-81C63660E444}"/>
              </a:ext>
            </a:extLst>
          </p:cNvPr>
          <p:cNvSpPr>
            <a:spLocks noGrp="1"/>
          </p:cNvSpPr>
          <p:nvPr>
            <p:ph type="sldNum" sz="quarter" idx="12"/>
          </p:nvPr>
        </p:nvSpPr>
        <p:spPr/>
        <p:txBody>
          <a:bodyPr/>
          <a:lstStyle/>
          <a:p>
            <a:fld id="{8DFDE724-0293-4953-AE9D-4D814FA589B0}" type="slidenum">
              <a:rPr lang="en-US" dirty="0"/>
              <a:t>11</a:t>
            </a:fld>
            <a:endParaRPr lang="en-US" dirty="0"/>
          </a:p>
        </p:txBody>
      </p:sp>
    </p:spTree>
    <p:extLst>
      <p:ext uri="{BB962C8B-B14F-4D97-AF65-F5344CB8AC3E}">
        <p14:creationId xmlns:p14="http://schemas.microsoft.com/office/powerpoint/2010/main" val="161603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04449-76C2-3D00-3B13-B54FA9F3FE45}"/>
              </a:ext>
            </a:extLst>
          </p:cNvPr>
          <p:cNvSpPr>
            <a:spLocks noGrp="1"/>
          </p:cNvSpPr>
          <p:nvPr>
            <p:ph type="title"/>
          </p:nvPr>
        </p:nvSpPr>
        <p:spPr/>
        <p:txBody>
          <a:bodyPr/>
          <a:lstStyle/>
          <a:p>
            <a:r>
              <a:rPr lang="en-GB" u="sng" dirty="0"/>
              <a:t>Weaknesses of </a:t>
            </a:r>
            <a:r>
              <a:rPr lang="en-GB" u="sng"/>
              <a:t>Attachment theory</a:t>
            </a:r>
            <a:endParaRPr lang="en-GB" u="sng" dirty="0"/>
          </a:p>
        </p:txBody>
      </p:sp>
      <p:sp>
        <p:nvSpPr>
          <p:cNvPr id="3" name="Content Placeholder 2">
            <a:extLst>
              <a:ext uri="{FF2B5EF4-FFF2-40B4-BE49-F238E27FC236}">
                <a16:creationId xmlns:a16="http://schemas.microsoft.com/office/drawing/2014/main" id="{FFB4F9E7-4893-7A3E-B274-505C6F92FDA1}"/>
              </a:ext>
            </a:extLst>
          </p:cNvPr>
          <p:cNvSpPr>
            <a:spLocks noGrp="1"/>
          </p:cNvSpPr>
          <p:nvPr>
            <p:ph idx="1"/>
          </p:nvPr>
        </p:nvSpPr>
        <p:spPr/>
        <p:txBody>
          <a:bodyPr vert="horz" lIns="91440" tIns="45720" rIns="91440" bIns="45720" rtlCol="0" anchor="t">
            <a:normAutofit lnSpcReduction="10000"/>
          </a:bodyPr>
          <a:lstStyle/>
          <a:p>
            <a:r>
              <a:rPr lang="en-GB" dirty="0"/>
              <a:t>A weakness of this theory in terms of Jenny's situation is that it is deterministic and over focuses on early relationships. It assumes early attachment decides future outcomes, so for Jenny because she lost her primary attachment figure, according to Bowlby she should suffer emotional and developmental struggles. However , jenny may cope well and develop resilience, meaning she may not automatically have long- term difficulties because her father has passed away, and she has been a </a:t>
            </a:r>
            <a:r>
              <a:rPr lang="en-GB"/>
              <a:t>full-time</a:t>
            </a:r>
            <a:r>
              <a:rPr lang="en-GB" dirty="0"/>
              <a:t> care giver.</a:t>
            </a:r>
          </a:p>
          <a:p>
            <a:r>
              <a:rPr lang="en-GB" dirty="0"/>
              <a:t>It also ignores wider social factors. Jenny may develop stress and negative emotions, but this could be to do with wider social factors such as lack of external support from </a:t>
            </a:r>
            <a:r>
              <a:rPr lang="en-GB"/>
              <a:t>services and economic struggle, not solely from attachment disruption.</a:t>
            </a:r>
            <a:endParaRPr lang="en-GB" dirty="0"/>
          </a:p>
        </p:txBody>
      </p:sp>
      <p:sp>
        <p:nvSpPr>
          <p:cNvPr id="4" name="Date Placeholder 3">
            <a:extLst>
              <a:ext uri="{FF2B5EF4-FFF2-40B4-BE49-F238E27FC236}">
                <a16:creationId xmlns:a16="http://schemas.microsoft.com/office/drawing/2014/main" id="{4BC8EC3E-5559-200B-396A-5F09A7D284DC}"/>
              </a:ext>
            </a:extLst>
          </p:cNvPr>
          <p:cNvSpPr>
            <a:spLocks noGrp="1"/>
          </p:cNvSpPr>
          <p:nvPr>
            <p:ph type="dt" sz="half" idx="10"/>
          </p:nvPr>
        </p:nvSpPr>
        <p:spPr/>
        <p:txBody>
          <a:bodyPr/>
          <a:lstStyle/>
          <a:p>
            <a:fld id="{904C3803-37B7-47A5-A00A-451357F903CF}" type="datetime1">
              <a:t>2/15/2026</a:t>
            </a:fld>
            <a:endParaRPr lang="en-US" dirty="0"/>
          </a:p>
        </p:txBody>
      </p:sp>
      <p:sp>
        <p:nvSpPr>
          <p:cNvPr id="5" name="Footer Placeholder 4">
            <a:extLst>
              <a:ext uri="{FF2B5EF4-FFF2-40B4-BE49-F238E27FC236}">
                <a16:creationId xmlns:a16="http://schemas.microsoft.com/office/drawing/2014/main" id="{32E1B871-C2D4-F4FA-10B5-1B056EE2D0A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21A92C8-3986-0B13-A78A-0E343D76FE1C}"/>
              </a:ext>
            </a:extLst>
          </p:cNvPr>
          <p:cNvSpPr>
            <a:spLocks noGrp="1"/>
          </p:cNvSpPr>
          <p:nvPr>
            <p:ph type="sldNum" sz="quarter" idx="12"/>
          </p:nvPr>
        </p:nvSpPr>
        <p:spPr/>
        <p:txBody>
          <a:bodyPr/>
          <a:lstStyle/>
          <a:p>
            <a:fld id="{8DFDE724-0293-4953-AE9D-4D814FA589B0}" type="slidenum">
              <a:rPr lang="en-US" dirty="0"/>
              <a:t>12</a:t>
            </a:fld>
            <a:endParaRPr lang="en-US" dirty="0"/>
          </a:p>
        </p:txBody>
      </p:sp>
    </p:spTree>
    <p:extLst>
      <p:ext uri="{BB962C8B-B14F-4D97-AF65-F5344CB8AC3E}">
        <p14:creationId xmlns:p14="http://schemas.microsoft.com/office/powerpoint/2010/main" val="3897203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200C-38C9-518B-EEE0-082EEC9EF4AD}"/>
              </a:ext>
            </a:extLst>
          </p:cNvPr>
          <p:cNvSpPr>
            <a:spLocks noGrp="1"/>
          </p:cNvSpPr>
          <p:nvPr>
            <p:ph type="title"/>
          </p:nvPr>
        </p:nvSpPr>
        <p:spPr/>
        <p:txBody>
          <a:bodyPr/>
          <a:lstStyle/>
          <a:p>
            <a:r>
              <a:rPr lang="en-GB" u="sng" dirty="0"/>
              <a:t>refere</a:t>
            </a:r>
            <a:r>
              <a:rPr lang="en-GB" u="sng"/>
              <a:t>nces</a:t>
            </a:r>
            <a:endParaRPr lang="en-GB" u="sng" dirty="0"/>
          </a:p>
        </p:txBody>
      </p:sp>
      <p:sp>
        <p:nvSpPr>
          <p:cNvPr id="3" name="Content Placeholder 2">
            <a:extLst>
              <a:ext uri="{FF2B5EF4-FFF2-40B4-BE49-F238E27FC236}">
                <a16:creationId xmlns:a16="http://schemas.microsoft.com/office/drawing/2014/main" id="{2320AE1A-E773-B21E-0BD3-DCA2743D48BB}"/>
              </a:ext>
            </a:extLst>
          </p:cNvPr>
          <p:cNvSpPr>
            <a:spLocks noGrp="1"/>
          </p:cNvSpPr>
          <p:nvPr>
            <p:ph idx="1"/>
          </p:nvPr>
        </p:nvSpPr>
        <p:spPr>
          <a:xfrm>
            <a:off x="189537" y="1245393"/>
            <a:ext cx="10941072" cy="4995863"/>
          </a:xfrm>
        </p:spPr>
        <p:txBody>
          <a:bodyPr vert="horz" lIns="91440" tIns="45720" rIns="91440" bIns="45720" rtlCol="0" anchor="t">
            <a:normAutofit fontScale="85000" lnSpcReduction="20000"/>
          </a:bodyPr>
          <a:lstStyle/>
          <a:p>
            <a:r>
              <a:rPr lang="en-GB">
                <a:ea typeface="+mj-lt"/>
                <a:cs typeface="+mj-lt"/>
              </a:rPr>
              <a:t>Ackerman, C. (2023) </a:t>
            </a:r>
            <a:r>
              <a:rPr lang="en-GB" i="1">
                <a:ea typeface="+mj-lt"/>
                <a:cs typeface="+mj-lt"/>
              </a:rPr>
              <a:t>Attachment theory: Bowlby and Ainsworth’s ideas explained</a:t>
            </a:r>
            <a:r>
              <a:rPr lang="en-GB">
                <a:ea typeface="+mj-lt"/>
                <a:cs typeface="+mj-lt"/>
              </a:rPr>
              <a:t>. Positive Psychology. Available at: </a:t>
            </a:r>
            <a:r>
              <a:rPr lang="en-GB" dirty="0">
                <a:ea typeface="+mj-lt"/>
                <a:cs typeface="+mj-lt"/>
                <a:hlinkClick r:id="rId2"/>
              </a:rPr>
              <a:t>https://positivepsychology.com/attachment-theory/</a:t>
            </a:r>
            <a:r>
              <a:rPr lang="en-GB">
                <a:ea typeface="+mj-lt"/>
                <a:cs typeface="+mj-lt"/>
              </a:rPr>
              <a:t>  (Accessed: 16 February 2026).</a:t>
            </a:r>
            <a:endParaRPr lang="en-GB"/>
          </a:p>
          <a:p>
            <a:r>
              <a:rPr lang="en-GB">
                <a:ea typeface="+mj-lt"/>
                <a:cs typeface="+mj-lt"/>
              </a:rPr>
              <a:t>McLeod, S. (2018) </a:t>
            </a:r>
            <a:r>
              <a:rPr lang="en-GB" i="1">
                <a:ea typeface="+mj-lt"/>
                <a:cs typeface="+mj-lt"/>
              </a:rPr>
              <a:t>Bowlby’s attachment theory</a:t>
            </a:r>
            <a:r>
              <a:rPr lang="en-GB">
                <a:ea typeface="+mj-lt"/>
                <a:cs typeface="+mj-lt"/>
              </a:rPr>
              <a:t>. Simply Psychology. Available at: </a:t>
            </a:r>
            <a:r>
              <a:rPr lang="en-GB" dirty="0">
                <a:ea typeface="+mj-lt"/>
                <a:cs typeface="+mj-lt"/>
                <a:hlinkClick r:id="rId3"/>
              </a:rPr>
              <a:t>https://www.simplypsychology.org/bowlby.html</a:t>
            </a:r>
            <a:r>
              <a:rPr lang="en-GB">
                <a:ea typeface="+mj-lt"/>
                <a:cs typeface="+mj-lt"/>
              </a:rPr>
              <a:t>  (Accessed: 16 February 2026).</a:t>
            </a:r>
            <a:endParaRPr lang="en-GB" dirty="0"/>
          </a:p>
          <a:p>
            <a:r>
              <a:rPr lang="en-GB">
                <a:ea typeface="+mj-lt"/>
                <a:cs typeface="+mj-lt"/>
              </a:rPr>
              <a:t>Cleveland Clinic (n.d.) </a:t>
            </a:r>
            <a:r>
              <a:rPr lang="en-GB" i="1">
                <a:ea typeface="+mj-lt"/>
                <a:cs typeface="+mj-lt"/>
              </a:rPr>
              <a:t>Adolescent development</a:t>
            </a:r>
            <a:r>
              <a:rPr lang="en-GB">
                <a:ea typeface="+mj-lt"/>
                <a:cs typeface="+mj-lt"/>
              </a:rPr>
              <a:t>. Available at: </a:t>
            </a:r>
            <a:r>
              <a:rPr lang="en-GB" dirty="0">
                <a:ea typeface="+mj-lt"/>
                <a:cs typeface="+mj-lt"/>
                <a:hlinkClick r:id="rId4"/>
              </a:rPr>
              <a:t>https://my.clevelandclinic.org/health/articles/7060-adolescent-development</a:t>
            </a:r>
            <a:r>
              <a:rPr lang="en-GB" dirty="0">
                <a:ea typeface="+mj-lt"/>
                <a:cs typeface="+mj-lt"/>
              </a:rPr>
              <a:t>  </a:t>
            </a:r>
            <a:r>
              <a:rPr lang="en-GB">
                <a:ea typeface="+mj-lt"/>
                <a:cs typeface="+mj-lt"/>
              </a:rPr>
              <a:t>(Accessed: 16 February 2026).</a:t>
            </a:r>
            <a:endParaRPr lang="en-GB" dirty="0"/>
          </a:p>
          <a:p>
            <a:r>
              <a:rPr lang="en-GB" dirty="0" err="1">
                <a:ea typeface="+mj-lt"/>
                <a:cs typeface="+mj-lt"/>
              </a:rPr>
              <a:t>ScienceOxygen</a:t>
            </a:r>
            <a:r>
              <a:rPr lang="en-GB" dirty="0">
                <a:ea typeface="+mj-lt"/>
                <a:cs typeface="+mj-lt"/>
              </a:rPr>
              <a:t> (n.d.) </a:t>
            </a:r>
            <a:r>
              <a:rPr lang="en-GB" i="1" dirty="0">
                <a:ea typeface="+mj-lt"/>
                <a:cs typeface="+mj-lt"/>
              </a:rPr>
              <a:t>What are the biological changes during adolescence?</a:t>
            </a:r>
            <a:r>
              <a:rPr lang="en-GB" dirty="0">
                <a:ea typeface="+mj-lt"/>
                <a:cs typeface="+mj-lt"/>
              </a:rPr>
              <a:t> Available at: </a:t>
            </a:r>
            <a:r>
              <a:rPr lang="en-GB" dirty="0">
                <a:ea typeface="+mj-lt"/>
                <a:cs typeface="+mj-lt"/>
                <a:hlinkClick r:id="rId5"/>
              </a:rPr>
              <a:t>https://scienceoxygen.com/what-are-the-biological-changes-during-adolescence/</a:t>
            </a:r>
            <a:r>
              <a:rPr lang="en-GB" dirty="0">
                <a:ea typeface="+mj-lt"/>
                <a:cs typeface="+mj-lt"/>
              </a:rPr>
              <a:t>  (Accessed: 16 February 2026).</a:t>
            </a:r>
            <a:endParaRPr lang="en-GB" dirty="0"/>
          </a:p>
          <a:p>
            <a:r>
              <a:rPr lang="en-GB">
                <a:ea typeface="+mj-lt"/>
                <a:cs typeface="+mj-lt"/>
              </a:rPr>
              <a:t>British Association for Counselling and Psychotherapy (n.d.) </a:t>
            </a:r>
            <a:r>
              <a:rPr lang="en-GB" i="1">
                <a:ea typeface="+mj-lt"/>
                <a:cs typeface="+mj-lt"/>
              </a:rPr>
              <a:t>Bereavement</a:t>
            </a:r>
            <a:r>
              <a:rPr lang="en-GB">
                <a:ea typeface="+mj-lt"/>
                <a:cs typeface="+mj-lt"/>
              </a:rPr>
              <a:t>. Available at: </a:t>
            </a:r>
            <a:r>
              <a:rPr lang="en-GB" dirty="0">
                <a:ea typeface="+mj-lt"/>
                <a:cs typeface="+mj-lt"/>
                <a:hlinkClick r:id="rId6"/>
              </a:rPr>
              <a:t>https://www.bacp.co.uk/about-therapy/what-therapy-can-help-with/bereavement/</a:t>
            </a:r>
            <a:r>
              <a:rPr lang="en-GB">
                <a:ea typeface="+mj-lt"/>
                <a:cs typeface="+mj-lt"/>
              </a:rPr>
              <a:t>   (Accessed: 16 February 2026).</a:t>
            </a:r>
            <a:endParaRPr lang="en-GB" dirty="0"/>
          </a:p>
          <a:p>
            <a:r>
              <a:rPr lang="en-GB">
                <a:ea typeface="+mj-lt"/>
                <a:cs typeface="+mj-lt"/>
              </a:rPr>
              <a:t>NHS (n.d.) </a:t>
            </a:r>
            <a:r>
              <a:rPr lang="en-GB" i="1">
                <a:ea typeface="+mj-lt"/>
                <a:cs typeface="+mj-lt"/>
              </a:rPr>
              <a:t>Being a young carer: your rights</a:t>
            </a:r>
            <a:r>
              <a:rPr lang="en-GB">
                <a:ea typeface="+mj-lt"/>
                <a:cs typeface="+mj-lt"/>
              </a:rPr>
              <a:t>. Available at: </a:t>
            </a:r>
            <a:r>
              <a:rPr lang="en-GB" dirty="0">
                <a:ea typeface="+mj-lt"/>
                <a:cs typeface="+mj-lt"/>
                <a:hlinkClick r:id="rId7"/>
              </a:rPr>
              <a:t>https://www.nhs.uk/social-care-and-support/support-and-benefits-for-carers/being-a-young-carer-your-rights/</a:t>
            </a:r>
            <a:r>
              <a:rPr lang="en-GB">
                <a:ea typeface="+mj-lt"/>
                <a:cs typeface="+mj-lt"/>
              </a:rPr>
              <a:t>  (Accessed: 16 February 2026).</a:t>
            </a:r>
            <a:endParaRPr lang="en-GB" dirty="0"/>
          </a:p>
          <a:p>
            <a:endParaRPr lang="en-GB" dirty="0"/>
          </a:p>
          <a:p>
            <a:endParaRPr lang="en-GB" dirty="0"/>
          </a:p>
        </p:txBody>
      </p:sp>
      <p:sp>
        <p:nvSpPr>
          <p:cNvPr id="4" name="Date Placeholder 3">
            <a:extLst>
              <a:ext uri="{FF2B5EF4-FFF2-40B4-BE49-F238E27FC236}">
                <a16:creationId xmlns:a16="http://schemas.microsoft.com/office/drawing/2014/main" id="{ABA56F12-62FB-20F9-0F1D-DE704EA8B10F}"/>
              </a:ext>
            </a:extLst>
          </p:cNvPr>
          <p:cNvSpPr>
            <a:spLocks noGrp="1"/>
          </p:cNvSpPr>
          <p:nvPr>
            <p:ph type="dt" sz="half" idx="10"/>
          </p:nvPr>
        </p:nvSpPr>
        <p:spPr/>
        <p:txBody>
          <a:bodyPr/>
          <a:lstStyle/>
          <a:p>
            <a:fld id="{95479103-BCD8-4A68-9219-FCC3B7D5E21A}" type="datetime1">
              <a:t>2/15/2026</a:t>
            </a:fld>
            <a:endParaRPr lang="en-US" dirty="0"/>
          </a:p>
        </p:txBody>
      </p:sp>
      <p:sp>
        <p:nvSpPr>
          <p:cNvPr id="5" name="Footer Placeholder 4">
            <a:extLst>
              <a:ext uri="{FF2B5EF4-FFF2-40B4-BE49-F238E27FC236}">
                <a16:creationId xmlns:a16="http://schemas.microsoft.com/office/drawing/2014/main" id="{693BA372-8978-CF36-8E2B-A167873EEF5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CB2C980-405E-37D8-AF0E-2DA7E774832B}"/>
              </a:ext>
            </a:extLst>
          </p:cNvPr>
          <p:cNvSpPr>
            <a:spLocks noGrp="1"/>
          </p:cNvSpPr>
          <p:nvPr>
            <p:ph type="sldNum" sz="quarter" idx="12"/>
          </p:nvPr>
        </p:nvSpPr>
        <p:spPr/>
        <p:txBody>
          <a:bodyPr/>
          <a:lstStyle/>
          <a:p>
            <a:fld id="{8DFDE724-0293-4953-AE9D-4D814FA589B0}" type="slidenum">
              <a:rPr lang="en-US" dirty="0"/>
              <a:t>13</a:t>
            </a:fld>
            <a:endParaRPr lang="en-US" dirty="0"/>
          </a:p>
        </p:txBody>
      </p:sp>
    </p:spTree>
    <p:extLst>
      <p:ext uri="{BB962C8B-B14F-4D97-AF65-F5344CB8AC3E}">
        <p14:creationId xmlns:p14="http://schemas.microsoft.com/office/powerpoint/2010/main" val="29758005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Module : psychology in health and social care Assessment title :individual presentation module lead : Neale Haddon</vt:lpstr>
      <vt:lpstr>Introduction</vt:lpstr>
      <vt:lpstr>What is Bowlby's Attachment theory?</vt:lpstr>
      <vt:lpstr>Key concepts</vt:lpstr>
      <vt:lpstr>Why the Attachment theory is relevant to Jenny's experiences.</vt:lpstr>
      <vt:lpstr>Biological influences on jenny-nature</vt:lpstr>
      <vt:lpstr>Environmental influences on jenny-nurture-</vt:lpstr>
      <vt:lpstr>Emotional support</vt:lpstr>
      <vt:lpstr>Support- reduce Jenny's responsibilities</vt:lpstr>
      <vt:lpstr>Educational support</vt:lpstr>
      <vt:lpstr>Strengths of Bowlby's attachment theory</vt:lpstr>
      <vt:lpstr>Weaknesses of Attachment theory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1016</cp:revision>
  <dcterms:created xsi:type="dcterms:W3CDTF">2026-02-16T00:22:56Z</dcterms:created>
  <dcterms:modified xsi:type="dcterms:W3CDTF">2026-02-16T04:56:52Z</dcterms:modified>
</cp:coreProperties>
</file>