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8" r:id="rId2"/>
    <p:sldId id="259" r:id="rId3"/>
    <p:sldId id="260" r:id="rId4"/>
    <p:sldId id="261" r:id="rId5"/>
    <p:sldId id="263" r:id="rId6"/>
    <p:sldId id="264" r:id="rId7"/>
    <p:sldId id="256" r:id="rId8"/>
    <p:sldId id="265" r:id="rId9"/>
    <p:sldId id="266" r:id="rId10"/>
    <p:sldId id="267" r:id="rId11"/>
    <p:sldId id="268" r:id="rId12"/>
    <p:sldId id="26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F35734-E8CA-4FB3-A8FE-A37B039B4274}" v="135" dt="2025-03-07T17:47:10.7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3" autoAdjust="0"/>
    <p:restoredTop sz="94660"/>
  </p:normalViewPr>
  <p:slideViewPr>
    <p:cSldViewPr snapToGrid="0">
      <p:cViewPr varScale="1">
        <p:scale>
          <a:sx n="95" d="100"/>
          <a:sy n="95" d="100"/>
        </p:scale>
        <p:origin x="12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ona Ferraraccio" userId="c9694aeb-2f50-401b-8abf-67f8a7106701" providerId="ADAL" clId="{12F35734-E8CA-4FB3-A8FE-A37B039B4274}"/>
    <pc:docChg chg="undo custSel addSld modSld sldOrd">
      <pc:chgData name="Simona Ferraraccio" userId="c9694aeb-2f50-401b-8abf-67f8a7106701" providerId="ADAL" clId="{12F35734-E8CA-4FB3-A8FE-A37B039B4274}" dt="2025-03-07T17:47:10.718" v="1718"/>
      <pc:docMkLst>
        <pc:docMk/>
      </pc:docMkLst>
      <pc:sldChg chg="ord">
        <pc:chgData name="Simona Ferraraccio" userId="c9694aeb-2f50-401b-8abf-67f8a7106701" providerId="ADAL" clId="{12F35734-E8CA-4FB3-A8FE-A37B039B4274}" dt="2025-03-07T17:07:55.211" v="1357"/>
        <pc:sldMkLst>
          <pc:docMk/>
          <pc:sldMk cId="3321821340" sldId="256"/>
        </pc:sldMkLst>
      </pc:sldChg>
      <pc:sldChg chg="addSp modSp mod">
        <pc:chgData name="Simona Ferraraccio" userId="c9694aeb-2f50-401b-8abf-67f8a7106701" providerId="ADAL" clId="{12F35734-E8CA-4FB3-A8FE-A37B039B4274}" dt="2025-03-07T16:07:31.639" v="208" actId="14100"/>
        <pc:sldMkLst>
          <pc:docMk/>
          <pc:sldMk cId="1424278956" sldId="259"/>
        </pc:sldMkLst>
        <pc:spChg chg="mod">
          <ac:chgData name="Simona Ferraraccio" userId="c9694aeb-2f50-401b-8abf-67f8a7106701" providerId="ADAL" clId="{12F35734-E8CA-4FB3-A8FE-A37B039B4274}" dt="2025-03-07T16:06:58.336" v="158" actId="20577"/>
          <ac:spMkLst>
            <pc:docMk/>
            <pc:sldMk cId="1424278956" sldId="259"/>
            <ac:spMk id="5" creationId="{D405D501-BB64-5A77-8836-6530C3A21340}"/>
          </ac:spMkLst>
        </pc:spChg>
        <pc:spChg chg="add mod">
          <ac:chgData name="Simona Ferraraccio" userId="c9694aeb-2f50-401b-8abf-67f8a7106701" providerId="ADAL" clId="{12F35734-E8CA-4FB3-A8FE-A37B039B4274}" dt="2025-03-07T16:07:31.639" v="208" actId="14100"/>
          <ac:spMkLst>
            <pc:docMk/>
            <pc:sldMk cId="1424278956" sldId="259"/>
            <ac:spMk id="23" creationId="{AABA2347-3D21-CEAC-15F7-4C4B2198D57D}"/>
          </ac:spMkLst>
        </pc:spChg>
        <pc:cxnChg chg="add mod">
          <ac:chgData name="Simona Ferraraccio" userId="c9694aeb-2f50-401b-8abf-67f8a7106701" providerId="ADAL" clId="{12F35734-E8CA-4FB3-A8FE-A37B039B4274}" dt="2025-03-07T16:07:11.121" v="160" actId="1076"/>
          <ac:cxnSpMkLst>
            <pc:docMk/>
            <pc:sldMk cId="1424278956" sldId="259"/>
            <ac:cxnSpMk id="22" creationId="{E7FC72B7-8453-41D8-86E2-882EDED26DA8}"/>
          </ac:cxnSpMkLst>
        </pc:cxnChg>
      </pc:sldChg>
      <pc:sldChg chg="addSp delSp modSp mod ord">
        <pc:chgData name="Simona Ferraraccio" userId="c9694aeb-2f50-401b-8abf-67f8a7106701" providerId="ADAL" clId="{12F35734-E8CA-4FB3-A8FE-A37B039B4274}" dt="2025-03-07T16:20:32.231" v="383" actId="20577"/>
        <pc:sldMkLst>
          <pc:docMk/>
          <pc:sldMk cId="3362946680" sldId="260"/>
        </pc:sldMkLst>
        <pc:spChg chg="mod">
          <ac:chgData name="Simona Ferraraccio" userId="c9694aeb-2f50-401b-8abf-67f8a7106701" providerId="ADAL" clId="{12F35734-E8CA-4FB3-A8FE-A37B039B4274}" dt="2025-03-07T16:20:32.231" v="383" actId="20577"/>
          <ac:spMkLst>
            <pc:docMk/>
            <pc:sldMk cId="3362946680" sldId="260"/>
            <ac:spMk id="2" creationId="{965B5C7D-BAF5-CC94-D5D2-4D22107E78E3}"/>
          </ac:spMkLst>
        </pc:spChg>
        <pc:spChg chg="del">
          <ac:chgData name="Simona Ferraraccio" userId="c9694aeb-2f50-401b-8abf-67f8a7106701" providerId="ADAL" clId="{12F35734-E8CA-4FB3-A8FE-A37B039B4274}" dt="2025-03-07T16:09:54.849" v="209" actId="1032"/>
          <ac:spMkLst>
            <pc:docMk/>
            <pc:sldMk cId="3362946680" sldId="260"/>
            <ac:spMk id="3" creationId="{49DF947B-90D4-8D26-965B-31965AC4901F}"/>
          </ac:spMkLst>
        </pc:spChg>
        <pc:spChg chg="add del mod">
          <ac:chgData name="Simona Ferraraccio" userId="c9694aeb-2f50-401b-8abf-67f8a7106701" providerId="ADAL" clId="{12F35734-E8CA-4FB3-A8FE-A37B039B4274}" dt="2025-03-07T16:12:09.613" v="218" actId="1032"/>
          <ac:spMkLst>
            <pc:docMk/>
            <pc:sldMk cId="3362946680" sldId="260"/>
            <ac:spMk id="8" creationId="{61C7611F-B3D2-E6C6-4678-A8BDA8090F5F}"/>
          </ac:spMkLst>
        </pc:spChg>
        <pc:spChg chg="mod">
          <ac:chgData name="Simona Ferraraccio" userId="c9694aeb-2f50-401b-8abf-67f8a7106701" providerId="ADAL" clId="{12F35734-E8CA-4FB3-A8FE-A37B039B4274}" dt="2025-03-07T16:18:45.543" v="328" actId="255"/>
          <ac:spMkLst>
            <pc:docMk/>
            <pc:sldMk cId="3362946680" sldId="260"/>
            <ac:spMk id="11" creationId="{EE18FF04-41C9-D4B6-C371-DF26DC220AD2}"/>
          </ac:spMkLst>
        </pc:spChg>
        <pc:spChg chg="mod">
          <ac:chgData name="Simona Ferraraccio" userId="c9694aeb-2f50-401b-8abf-67f8a7106701" providerId="ADAL" clId="{12F35734-E8CA-4FB3-A8FE-A37B039B4274}" dt="2025-03-07T16:18:25.117" v="324" actId="14100"/>
          <ac:spMkLst>
            <pc:docMk/>
            <pc:sldMk cId="3362946680" sldId="260"/>
            <ac:spMk id="12" creationId="{BD9FB0C0-B1EE-7BC7-2BC3-5B89D881A1E5}"/>
          </ac:spMkLst>
        </pc:spChg>
        <pc:spChg chg="mod">
          <ac:chgData name="Simona Ferraraccio" userId="c9694aeb-2f50-401b-8abf-67f8a7106701" providerId="ADAL" clId="{12F35734-E8CA-4FB3-A8FE-A37B039B4274}" dt="2025-03-07T16:18:45.543" v="328" actId="255"/>
          <ac:spMkLst>
            <pc:docMk/>
            <pc:sldMk cId="3362946680" sldId="260"/>
            <ac:spMk id="13" creationId="{6673A9B6-E0A1-60C9-EB80-299A3F60CE4B}"/>
          </ac:spMkLst>
        </pc:spChg>
        <pc:spChg chg="mod">
          <ac:chgData name="Simona Ferraraccio" userId="c9694aeb-2f50-401b-8abf-67f8a7106701" providerId="ADAL" clId="{12F35734-E8CA-4FB3-A8FE-A37B039B4274}" dt="2025-03-07T16:18:25.117" v="324" actId="14100"/>
          <ac:spMkLst>
            <pc:docMk/>
            <pc:sldMk cId="3362946680" sldId="260"/>
            <ac:spMk id="14" creationId="{9E26AEDA-8791-C0B2-A943-D5ACD47F690B}"/>
          </ac:spMkLst>
        </pc:spChg>
        <pc:spChg chg="mod">
          <ac:chgData name="Simona Ferraraccio" userId="c9694aeb-2f50-401b-8abf-67f8a7106701" providerId="ADAL" clId="{12F35734-E8CA-4FB3-A8FE-A37B039B4274}" dt="2025-03-07T16:18:45.543" v="328" actId="255"/>
          <ac:spMkLst>
            <pc:docMk/>
            <pc:sldMk cId="3362946680" sldId="260"/>
            <ac:spMk id="15" creationId="{F933420A-C91F-8C90-AEC5-CCBF055600EB}"/>
          </ac:spMkLst>
        </pc:spChg>
        <pc:spChg chg="mod">
          <ac:chgData name="Simona Ferraraccio" userId="c9694aeb-2f50-401b-8abf-67f8a7106701" providerId="ADAL" clId="{12F35734-E8CA-4FB3-A8FE-A37B039B4274}" dt="2025-03-07T16:18:25.117" v="324" actId="14100"/>
          <ac:spMkLst>
            <pc:docMk/>
            <pc:sldMk cId="3362946680" sldId="260"/>
            <ac:spMk id="16" creationId="{A5F0ABF9-74E9-95E8-3807-1F02C90A8F51}"/>
          </ac:spMkLst>
        </pc:spChg>
        <pc:spChg chg="mod">
          <ac:chgData name="Simona Ferraraccio" userId="c9694aeb-2f50-401b-8abf-67f8a7106701" providerId="ADAL" clId="{12F35734-E8CA-4FB3-A8FE-A37B039B4274}" dt="2025-03-07T16:18:45.543" v="328" actId="255"/>
          <ac:spMkLst>
            <pc:docMk/>
            <pc:sldMk cId="3362946680" sldId="260"/>
            <ac:spMk id="17" creationId="{55968417-C5C1-A2D6-6AB5-531D765C2DD7}"/>
          </ac:spMkLst>
        </pc:spChg>
        <pc:spChg chg="mod">
          <ac:chgData name="Simona Ferraraccio" userId="c9694aeb-2f50-401b-8abf-67f8a7106701" providerId="ADAL" clId="{12F35734-E8CA-4FB3-A8FE-A37B039B4274}" dt="2025-03-07T16:18:25.117" v="324" actId="14100"/>
          <ac:spMkLst>
            <pc:docMk/>
            <pc:sldMk cId="3362946680" sldId="260"/>
            <ac:spMk id="18" creationId="{5A064342-8A79-710E-FA8A-11EA1CC72341}"/>
          </ac:spMkLst>
        </pc:spChg>
        <pc:grpChg chg="mod">
          <ac:chgData name="Simona Ferraraccio" userId="c9694aeb-2f50-401b-8abf-67f8a7106701" providerId="ADAL" clId="{12F35734-E8CA-4FB3-A8FE-A37B039B4274}" dt="2025-03-07T16:19:05.957" v="332" actId="1076"/>
          <ac:grpSpMkLst>
            <pc:docMk/>
            <pc:sldMk cId="3362946680" sldId="260"/>
            <ac:grpSpMk id="10" creationId="{540CEB1D-FC27-6097-9165-1A6D934826FD}"/>
          </ac:grpSpMkLst>
        </pc:grpChg>
        <pc:graphicFrameChg chg="add del mod modGraphic">
          <ac:chgData name="Simona Ferraraccio" userId="c9694aeb-2f50-401b-8abf-67f8a7106701" providerId="ADAL" clId="{12F35734-E8CA-4FB3-A8FE-A37B039B4274}" dt="2025-03-07T16:11:41.220" v="217" actId="478"/>
          <ac:graphicFrameMkLst>
            <pc:docMk/>
            <pc:sldMk cId="3362946680" sldId="260"/>
            <ac:graphicFrameMk id="6" creationId="{AB432CF0-B6F0-9E36-31B3-95503A34615D}"/>
          </ac:graphicFrameMkLst>
        </pc:graphicFrameChg>
        <pc:graphicFrameChg chg="add del mod modGraphic">
          <ac:chgData name="Simona Ferraraccio" userId="c9694aeb-2f50-401b-8abf-67f8a7106701" providerId="ADAL" clId="{12F35734-E8CA-4FB3-A8FE-A37B039B4274}" dt="2025-03-07T16:15:42.647" v="289" actId="18245"/>
          <ac:graphicFrameMkLst>
            <pc:docMk/>
            <pc:sldMk cId="3362946680" sldId="260"/>
            <ac:graphicFrameMk id="9" creationId="{97F7741A-E944-C481-A13B-C0E8C0A97186}"/>
          </ac:graphicFrameMkLst>
        </pc:graphicFrameChg>
        <pc:picChg chg="add mod ord">
          <ac:chgData name="Simona Ferraraccio" userId="c9694aeb-2f50-401b-8abf-67f8a7106701" providerId="ADAL" clId="{12F35734-E8CA-4FB3-A8FE-A37B039B4274}" dt="2025-03-07T16:19:20.194" v="334" actId="167"/>
          <ac:picMkLst>
            <pc:docMk/>
            <pc:sldMk cId="3362946680" sldId="260"/>
            <ac:picMk id="19" creationId="{D6450D43-7734-6C92-0180-756D5229312F}"/>
          </ac:picMkLst>
        </pc:picChg>
      </pc:sldChg>
      <pc:sldChg chg="addSp delSp modSp new mod">
        <pc:chgData name="Simona Ferraraccio" userId="c9694aeb-2f50-401b-8abf-67f8a7106701" providerId="ADAL" clId="{12F35734-E8CA-4FB3-A8FE-A37B039B4274}" dt="2025-03-07T16:32:37.664" v="672" actId="1076"/>
        <pc:sldMkLst>
          <pc:docMk/>
          <pc:sldMk cId="360955186" sldId="261"/>
        </pc:sldMkLst>
        <pc:spChg chg="mod">
          <ac:chgData name="Simona Ferraraccio" userId="c9694aeb-2f50-401b-8abf-67f8a7106701" providerId="ADAL" clId="{12F35734-E8CA-4FB3-A8FE-A37B039B4274}" dt="2025-03-07T16:30:30.533" v="624" actId="122"/>
          <ac:spMkLst>
            <pc:docMk/>
            <pc:sldMk cId="360955186" sldId="261"/>
            <ac:spMk id="2" creationId="{7DC432C4-772C-45A0-146D-39F44C158CD3}"/>
          </ac:spMkLst>
        </pc:spChg>
        <pc:spChg chg="del mod">
          <ac:chgData name="Simona Ferraraccio" userId="c9694aeb-2f50-401b-8abf-67f8a7106701" providerId="ADAL" clId="{12F35734-E8CA-4FB3-A8FE-A37B039B4274}" dt="2025-03-07T16:26:00.484" v="385" actId="3680"/>
          <ac:spMkLst>
            <pc:docMk/>
            <pc:sldMk cId="360955186" sldId="261"/>
            <ac:spMk id="3" creationId="{9E6222C6-8A8E-1A1C-86A3-4FF794C18AE4}"/>
          </ac:spMkLst>
        </pc:spChg>
        <pc:spChg chg="add mod">
          <ac:chgData name="Simona Ferraraccio" userId="c9694aeb-2f50-401b-8abf-67f8a7106701" providerId="ADAL" clId="{12F35734-E8CA-4FB3-A8FE-A37B039B4274}" dt="2025-03-07T16:32:37.664" v="672" actId="1076"/>
          <ac:spMkLst>
            <pc:docMk/>
            <pc:sldMk cId="360955186" sldId="261"/>
            <ac:spMk id="8" creationId="{71024B67-00D1-90F0-258D-0156439A849B}"/>
          </ac:spMkLst>
        </pc:spChg>
        <pc:graphicFrameChg chg="add mod ord modGraphic">
          <ac:chgData name="Simona Ferraraccio" userId="c9694aeb-2f50-401b-8abf-67f8a7106701" providerId="ADAL" clId="{12F35734-E8CA-4FB3-A8FE-A37B039B4274}" dt="2025-03-07T16:30:13.751" v="619" actId="404"/>
          <ac:graphicFrameMkLst>
            <pc:docMk/>
            <pc:sldMk cId="360955186" sldId="261"/>
            <ac:graphicFrameMk id="6" creationId="{BCAA162D-108E-7231-AC0E-F9C6D8438084}"/>
          </ac:graphicFrameMkLst>
        </pc:graphicFrameChg>
        <pc:picChg chg="add mod ord">
          <ac:chgData name="Simona Ferraraccio" userId="c9694aeb-2f50-401b-8abf-67f8a7106701" providerId="ADAL" clId="{12F35734-E8CA-4FB3-A8FE-A37B039B4274}" dt="2025-03-07T16:30:26.853" v="623" actId="171"/>
          <ac:picMkLst>
            <pc:docMk/>
            <pc:sldMk cId="360955186" sldId="261"/>
            <ac:picMk id="7" creationId="{DC3FC786-3320-C004-2077-454D636BA702}"/>
          </ac:picMkLst>
        </pc:picChg>
      </pc:sldChg>
      <pc:sldChg chg="addSp modSp new mod">
        <pc:chgData name="Simona Ferraraccio" userId="c9694aeb-2f50-401b-8abf-67f8a7106701" providerId="ADAL" clId="{12F35734-E8CA-4FB3-A8FE-A37B039B4274}" dt="2025-03-07T17:22:53.067" v="1558"/>
        <pc:sldMkLst>
          <pc:docMk/>
          <pc:sldMk cId="2226032577" sldId="262"/>
        </pc:sldMkLst>
        <pc:spChg chg="mod">
          <ac:chgData name="Simona Ferraraccio" userId="c9694aeb-2f50-401b-8abf-67f8a7106701" providerId="ADAL" clId="{12F35734-E8CA-4FB3-A8FE-A37B039B4274}" dt="2025-03-07T16:31:50.953" v="654" actId="113"/>
          <ac:spMkLst>
            <pc:docMk/>
            <pc:sldMk cId="2226032577" sldId="262"/>
            <ac:spMk id="2" creationId="{B9B8CF03-4D5B-2B7A-CD96-FB2918D857A3}"/>
          </ac:spMkLst>
        </pc:spChg>
        <pc:spChg chg="mod">
          <ac:chgData name="Simona Ferraraccio" userId="c9694aeb-2f50-401b-8abf-67f8a7106701" providerId="ADAL" clId="{12F35734-E8CA-4FB3-A8FE-A37B039B4274}" dt="2025-03-07T17:22:49.883" v="1557" actId="1076"/>
          <ac:spMkLst>
            <pc:docMk/>
            <pc:sldMk cId="2226032577" sldId="262"/>
            <ac:spMk id="3" creationId="{18D85776-6FD3-F483-5282-495BA1421908}"/>
          </ac:spMkLst>
        </pc:spChg>
        <pc:picChg chg="add mod">
          <ac:chgData name="Simona Ferraraccio" userId="c9694aeb-2f50-401b-8abf-67f8a7106701" providerId="ADAL" clId="{12F35734-E8CA-4FB3-A8FE-A37B039B4274}" dt="2025-03-07T17:22:53.067" v="1558"/>
          <ac:picMkLst>
            <pc:docMk/>
            <pc:sldMk cId="2226032577" sldId="262"/>
            <ac:picMk id="6" creationId="{309514D3-0733-C3D2-5BB2-D95BC9F8F95F}"/>
          </ac:picMkLst>
        </pc:picChg>
      </pc:sldChg>
      <pc:sldChg chg="addSp delSp modSp new mod">
        <pc:chgData name="Simona Ferraraccio" userId="c9694aeb-2f50-401b-8abf-67f8a7106701" providerId="ADAL" clId="{12F35734-E8CA-4FB3-A8FE-A37B039B4274}" dt="2025-03-07T16:39:17.509" v="771" actId="1076"/>
        <pc:sldMkLst>
          <pc:docMk/>
          <pc:sldMk cId="1732746898" sldId="263"/>
        </pc:sldMkLst>
        <pc:spChg chg="mod">
          <ac:chgData name="Simona Ferraraccio" userId="c9694aeb-2f50-401b-8abf-67f8a7106701" providerId="ADAL" clId="{12F35734-E8CA-4FB3-A8FE-A37B039B4274}" dt="2025-03-07T16:34:16.377" v="720" actId="113"/>
          <ac:spMkLst>
            <pc:docMk/>
            <pc:sldMk cId="1732746898" sldId="263"/>
            <ac:spMk id="2" creationId="{EB0C0CFE-A075-6765-146E-ADF77AB50A7F}"/>
          </ac:spMkLst>
        </pc:spChg>
        <pc:spChg chg="del">
          <ac:chgData name="Simona Ferraraccio" userId="c9694aeb-2f50-401b-8abf-67f8a7106701" providerId="ADAL" clId="{12F35734-E8CA-4FB3-A8FE-A37B039B4274}" dt="2025-03-07T16:34:24.004" v="721" actId="478"/>
          <ac:spMkLst>
            <pc:docMk/>
            <pc:sldMk cId="1732746898" sldId="263"/>
            <ac:spMk id="3" creationId="{B65BEBA8-40F8-AD57-D7B1-912012D97118}"/>
          </ac:spMkLst>
        </pc:spChg>
        <pc:spChg chg="add mod">
          <ac:chgData name="Simona Ferraraccio" userId="c9694aeb-2f50-401b-8abf-67f8a7106701" providerId="ADAL" clId="{12F35734-E8CA-4FB3-A8FE-A37B039B4274}" dt="2025-03-07T16:36:04.308" v="742" actId="693"/>
          <ac:spMkLst>
            <pc:docMk/>
            <pc:sldMk cId="1732746898" sldId="263"/>
            <ac:spMk id="13" creationId="{ED525C01-4550-4AB0-2A81-7416CCD59C15}"/>
          </ac:spMkLst>
        </pc:spChg>
        <pc:spChg chg="add mod">
          <ac:chgData name="Simona Ferraraccio" userId="c9694aeb-2f50-401b-8abf-67f8a7106701" providerId="ADAL" clId="{12F35734-E8CA-4FB3-A8FE-A37B039B4274}" dt="2025-03-07T16:35:56.699" v="741" actId="693"/>
          <ac:spMkLst>
            <pc:docMk/>
            <pc:sldMk cId="1732746898" sldId="263"/>
            <ac:spMk id="15" creationId="{DAD616C8-F215-EAAE-6BC3-23B9E75054A3}"/>
          </ac:spMkLst>
        </pc:spChg>
        <pc:spChg chg="add del mod">
          <ac:chgData name="Simona Ferraraccio" userId="c9694aeb-2f50-401b-8abf-67f8a7106701" providerId="ADAL" clId="{12F35734-E8CA-4FB3-A8FE-A37B039B4274}" dt="2025-03-07T16:39:17.509" v="771" actId="1076"/>
          <ac:spMkLst>
            <pc:docMk/>
            <pc:sldMk cId="1732746898" sldId="263"/>
            <ac:spMk id="18" creationId="{25D0AAFA-C9D8-E3C5-C7A0-1D965DC29E60}"/>
          </ac:spMkLst>
        </pc:spChg>
        <pc:picChg chg="add mod">
          <ac:chgData name="Simona Ferraraccio" userId="c9694aeb-2f50-401b-8abf-67f8a7106701" providerId="ADAL" clId="{12F35734-E8CA-4FB3-A8FE-A37B039B4274}" dt="2025-03-07T16:34:53.165" v="727"/>
          <ac:picMkLst>
            <pc:docMk/>
            <pc:sldMk cId="1732746898" sldId="263"/>
            <ac:picMk id="11" creationId="{BE06E9C2-7696-9AE9-1817-38B74D052ECC}"/>
          </ac:picMkLst>
        </pc:picChg>
        <pc:picChg chg="add del mod">
          <ac:chgData name="Simona Ferraraccio" userId="c9694aeb-2f50-401b-8abf-67f8a7106701" providerId="ADAL" clId="{12F35734-E8CA-4FB3-A8FE-A37B039B4274}" dt="2025-03-07T16:38:14.988" v="762" actId="478"/>
          <ac:picMkLst>
            <pc:docMk/>
            <pc:sldMk cId="1732746898" sldId="263"/>
            <ac:picMk id="20" creationId="{364D756B-F656-E5B1-C424-F4F5AFBA242F}"/>
          </ac:picMkLst>
        </pc:picChg>
        <pc:cxnChg chg="add mod">
          <ac:chgData name="Simona Ferraraccio" userId="c9694aeb-2f50-401b-8abf-67f8a7106701" providerId="ADAL" clId="{12F35734-E8CA-4FB3-A8FE-A37B039B4274}" dt="2025-03-07T16:36:10.268" v="743" actId="14100"/>
          <ac:cxnSpMkLst>
            <pc:docMk/>
            <pc:sldMk cId="1732746898" sldId="263"/>
            <ac:cxnSpMk id="7" creationId="{C93D8279-254F-79A3-62DA-576B94DFB3C4}"/>
          </ac:cxnSpMkLst>
        </pc:cxnChg>
        <pc:cxnChg chg="add mod">
          <ac:chgData name="Simona Ferraraccio" userId="c9694aeb-2f50-401b-8abf-67f8a7106701" providerId="ADAL" clId="{12F35734-E8CA-4FB3-A8FE-A37B039B4274}" dt="2025-03-07T16:36:13.385" v="744" actId="14100"/>
          <ac:cxnSpMkLst>
            <pc:docMk/>
            <pc:sldMk cId="1732746898" sldId="263"/>
            <ac:cxnSpMk id="9" creationId="{A223250A-C36B-6ADF-012C-39EF7E036CF2}"/>
          </ac:cxnSpMkLst>
        </pc:cxnChg>
      </pc:sldChg>
      <pc:sldChg chg="addSp delSp modSp new mod">
        <pc:chgData name="Simona Ferraraccio" userId="c9694aeb-2f50-401b-8abf-67f8a7106701" providerId="ADAL" clId="{12F35734-E8CA-4FB3-A8FE-A37B039B4274}" dt="2025-03-07T17:01:39.426" v="1270" actId="1076"/>
        <pc:sldMkLst>
          <pc:docMk/>
          <pc:sldMk cId="1710265742" sldId="264"/>
        </pc:sldMkLst>
        <pc:spChg chg="mod">
          <ac:chgData name="Simona Ferraraccio" userId="c9694aeb-2f50-401b-8abf-67f8a7106701" providerId="ADAL" clId="{12F35734-E8CA-4FB3-A8FE-A37B039B4274}" dt="2025-03-07T16:57:19.347" v="1186" actId="1076"/>
          <ac:spMkLst>
            <pc:docMk/>
            <pc:sldMk cId="1710265742" sldId="264"/>
            <ac:spMk id="2" creationId="{C331F325-5701-A2D7-82DA-B011E4242271}"/>
          </ac:spMkLst>
        </pc:spChg>
        <pc:spChg chg="del">
          <ac:chgData name="Simona Ferraraccio" userId="c9694aeb-2f50-401b-8abf-67f8a7106701" providerId="ADAL" clId="{12F35734-E8CA-4FB3-A8FE-A37B039B4274}" dt="2025-03-07T16:42:56.711" v="835" actId="478"/>
          <ac:spMkLst>
            <pc:docMk/>
            <pc:sldMk cId="1710265742" sldId="264"/>
            <ac:spMk id="3" creationId="{34D3BFCB-DE39-1E8C-33F0-882292CF097D}"/>
          </ac:spMkLst>
        </pc:spChg>
        <pc:spChg chg="add mod ord">
          <ac:chgData name="Simona Ferraraccio" userId="c9694aeb-2f50-401b-8abf-67f8a7106701" providerId="ADAL" clId="{12F35734-E8CA-4FB3-A8FE-A37B039B4274}" dt="2025-03-07T16:56:29.585" v="1176" actId="207"/>
          <ac:spMkLst>
            <pc:docMk/>
            <pc:sldMk cId="1710265742" sldId="264"/>
            <ac:spMk id="8" creationId="{D48F7D03-1D5D-DE25-84AE-381FA0B14807}"/>
          </ac:spMkLst>
        </pc:spChg>
        <pc:spChg chg="add mod ord">
          <ac:chgData name="Simona Ferraraccio" userId="c9694aeb-2f50-401b-8abf-67f8a7106701" providerId="ADAL" clId="{12F35734-E8CA-4FB3-A8FE-A37B039B4274}" dt="2025-03-07T16:56:25.983" v="1175" actId="207"/>
          <ac:spMkLst>
            <pc:docMk/>
            <pc:sldMk cId="1710265742" sldId="264"/>
            <ac:spMk id="9" creationId="{C69526F1-DBA9-ED56-8DE5-AB8C860DFCCD}"/>
          </ac:spMkLst>
        </pc:spChg>
        <pc:spChg chg="add mod ord">
          <ac:chgData name="Simona Ferraraccio" userId="c9694aeb-2f50-401b-8abf-67f8a7106701" providerId="ADAL" clId="{12F35734-E8CA-4FB3-A8FE-A37B039B4274}" dt="2025-03-07T16:56:31.868" v="1177" actId="207"/>
          <ac:spMkLst>
            <pc:docMk/>
            <pc:sldMk cId="1710265742" sldId="264"/>
            <ac:spMk id="10" creationId="{30EB157F-E290-914B-E395-80CCC64A1D5A}"/>
          </ac:spMkLst>
        </pc:spChg>
        <pc:spChg chg="add mod">
          <ac:chgData name="Simona Ferraraccio" userId="c9694aeb-2f50-401b-8abf-67f8a7106701" providerId="ADAL" clId="{12F35734-E8CA-4FB3-A8FE-A37B039B4274}" dt="2025-03-07T16:49:40.836" v="913" actId="113"/>
          <ac:spMkLst>
            <pc:docMk/>
            <pc:sldMk cId="1710265742" sldId="264"/>
            <ac:spMk id="12" creationId="{351C6752-4823-A47D-3BC0-3EFAD6265762}"/>
          </ac:spMkLst>
        </pc:spChg>
        <pc:spChg chg="add mod">
          <ac:chgData name="Simona Ferraraccio" userId="c9694aeb-2f50-401b-8abf-67f8a7106701" providerId="ADAL" clId="{12F35734-E8CA-4FB3-A8FE-A37B039B4274}" dt="2025-03-07T16:49:42.966" v="914" actId="113"/>
          <ac:spMkLst>
            <pc:docMk/>
            <pc:sldMk cId="1710265742" sldId="264"/>
            <ac:spMk id="13" creationId="{CB794FE8-A162-5F43-CB83-6EF4CDD8F27A}"/>
          </ac:spMkLst>
        </pc:spChg>
        <pc:spChg chg="add mod">
          <ac:chgData name="Simona Ferraraccio" userId="c9694aeb-2f50-401b-8abf-67f8a7106701" providerId="ADAL" clId="{12F35734-E8CA-4FB3-A8FE-A37B039B4274}" dt="2025-03-07T16:49:45.228" v="915" actId="113"/>
          <ac:spMkLst>
            <pc:docMk/>
            <pc:sldMk cId="1710265742" sldId="264"/>
            <ac:spMk id="14" creationId="{AE63807F-AC84-3C12-F597-0F9BDC3961C4}"/>
          </ac:spMkLst>
        </pc:spChg>
        <pc:spChg chg="add mod">
          <ac:chgData name="Simona Ferraraccio" userId="c9694aeb-2f50-401b-8abf-67f8a7106701" providerId="ADAL" clId="{12F35734-E8CA-4FB3-A8FE-A37B039B4274}" dt="2025-03-07T16:57:56.346" v="1189" actId="164"/>
          <ac:spMkLst>
            <pc:docMk/>
            <pc:sldMk cId="1710265742" sldId="264"/>
            <ac:spMk id="17" creationId="{87D51C88-5A04-EBC7-0F93-DA626BB94BE4}"/>
          </ac:spMkLst>
        </pc:spChg>
        <pc:spChg chg="add del mod">
          <ac:chgData name="Simona Ferraraccio" userId="c9694aeb-2f50-401b-8abf-67f8a7106701" providerId="ADAL" clId="{12F35734-E8CA-4FB3-A8FE-A37B039B4274}" dt="2025-03-07T16:50:42.195" v="952" actId="478"/>
          <ac:spMkLst>
            <pc:docMk/>
            <pc:sldMk cId="1710265742" sldId="264"/>
            <ac:spMk id="21" creationId="{0A3A238F-6D7D-D566-FE1E-B37C906865FE}"/>
          </ac:spMkLst>
        </pc:spChg>
        <pc:spChg chg="add mod">
          <ac:chgData name="Simona Ferraraccio" userId="c9694aeb-2f50-401b-8abf-67f8a7106701" providerId="ADAL" clId="{12F35734-E8CA-4FB3-A8FE-A37B039B4274}" dt="2025-03-07T16:57:56.346" v="1189" actId="164"/>
          <ac:spMkLst>
            <pc:docMk/>
            <pc:sldMk cId="1710265742" sldId="264"/>
            <ac:spMk id="22" creationId="{72A11AED-F4EB-F8DE-CBCE-AC76110A8562}"/>
          </ac:spMkLst>
        </pc:spChg>
        <pc:spChg chg="add mod">
          <ac:chgData name="Simona Ferraraccio" userId="c9694aeb-2f50-401b-8abf-67f8a7106701" providerId="ADAL" clId="{12F35734-E8CA-4FB3-A8FE-A37B039B4274}" dt="2025-03-07T16:57:56.346" v="1189" actId="164"/>
          <ac:spMkLst>
            <pc:docMk/>
            <pc:sldMk cId="1710265742" sldId="264"/>
            <ac:spMk id="26" creationId="{10E2C25C-9A1D-7A8B-1DCA-7CDA7A5B90D0}"/>
          </ac:spMkLst>
        </pc:spChg>
        <pc:spChg chg="add mod">
          <ac:chgData name="Simona Ferraraccio" userId="c9694aeb-2f50-401b-8abf-67f8a7106701" providerId="ADAL" clId="{12F35734-E8CA-4FB3-A8FE-A37B039B4274}" dt="2025-03-07T16:57:56.346" v="1189" actId="164"/>
          <ac:spMkLst>
            <pc:docMk/>
            <pc:sldMk cId="1710265742" sldId="264"/>
            <ac:spMk id="33" creationId="{85BE36F5-DFFB-960B-8C53-53307BBE3F90}"/>
          </ac:spMkLst>
        </pc:spChg>
        <pc:spChg chg="add mod">
          <ac:chgData name="Simona Ferraraccio" userId="c9694aeb-2f50-401b-8abf-67f8a7106701" providerId="ADAL" clId="{12F35734-E8CA-4FB3-A8FE-A37B039B4274}" dt="2025-03-07T16:57:56.346" v="1189" actId="164"/>
          <ac:spMkLst>
            <pc:docMk/>
            <pc:sldMk cId="1710265742" sldId="264"/>
            <ac:spMk id="35" creationId="{D726776D-2C46-909E-D39F-B0C85300C2E9}"/>
          </ac:spMkLst>
        </pc:spChg>
        <pc:spChg chg="add mod">
          <ac:chgData name="Simona Ferraraccio" userId="c9694aeb-2f50-401b-8abf-67f8a7106701" providerId="ADAL" clId="{12F35734-E8CA-4FB3-A8FE-A37B039B4274}" dt="2025-03-07T16:57:56.346" v="1189" actId="164"/>
          <ac:spMkLst>
            <pc:docMk/>
            <pc:sldMk cId="1710265742" sldId="264"/>
            <ac:spMk id="40" creationId="{2DEB47C1-7F4D-5253-F943-BB349A7E04B9}"/>
          </ac:spMkLst>
        </pc:spChg>
        <pc:spChg chg="add mod">
          <ac:chgData name="Simona Ferraraccio" userId="c9694aeb-2f50-401b-8abf-67f8a7106701" providerId="ADAL" clId="{12F35734-E8CA-4FB3-A8FE-A37B039B4274}" dt="2025-03-07T16:57:56.346" v="1189" actId="164"/>
          <ac:spMkLst>
            <pc:docMk/>
            <pc:sldMk cId="1710265742" sldId="264"/>
            <ac:spMk id="45" creationId="{3A4B6957-0226-F83F-68B6-92CED251A64B}"/>
          </ac:spMkLst>
        </pc:spChg>
        <pc:spChg chg="add mod">
          <ac:chgData name="Simona Ferraraccio" userId="c9694aeb-2f50-401b-8abf-67f8a7106701" providerId="ADAL" clId="{12F35734-E8CA-4FB3-A8FE-A37B039B4274}" dt="2025-03-07T16:59:07.079" v="1211"/>
          <ac:spMkLst>
            <pc:docMk/>
            <pc:sldMk cId="1710265742" sldId="264"/>
            <ac:spMk id="69" creationId="{0F4D46FC-0D99-C592-6D2D-33FAA46248C3}"/>
          </ac:spMkLst>
        </pc:spChg>
        <pc:spChg chg="add mod">
          <ac:chgData name="Simona Ferraraccio" userId="c9694aeb-2f50-401b-8abf-67f8a7106701" providerId="ADAL" clId="{12F35734-E8CA-4FB3-A8FE-A37B039B4274}" dt="2025-03-07T16:59:46.664" v="1224"/>
          <ac:spMkLst>
            <pc:docMk/>
            <pc:sldMk cId="1710265742" sldId="264"/>
            <ac:spMk id="71" creationId="{1FB8A250-D716-FFDE-6844-ED93E01179AB}"/>
          </ac:spMkLst>
        </pc:spChg>
        <pc:spChg chg="add mod">
          <ac:chgData name="Simona Ferraraccio" userId="c9694aeb-2f50-401b-8abf-67f8a7106701" providerId="ADAL" clId="{12F35734-E8CA-4FB3-A8FE-A37B039B4274}" dt="2025-03-07T17:00:14.202" v="1236" actId="1076"/>
          <ac:spMkLst>
            <pc:docMk/>
            <pc:sldMk cId="1710265742" sldId="264"/>
            <ac:spMk id="73" creationId="{275B1DE4-A789-8991-65EB-4AB20B81198C}"/>
          </ac:spMkLst>
        </pc:spChg>
        <pc:spChg chg="add mod">
          <ac:chgData name="Simona Ferraraccio" userId="c9694aeb-2f50-401b-8abf-67f8a7106701" providerId="ADAL" clId="{12F35734-E8CA-4FB3-A8FE-A37B039B4274}" dt="2025-03-07T17:00:53.900" v="1253" actId="14100"/>
          <ac:spMkLst>
            <pc:docMk/>
            <pc:sldMk cId="1710265742" sldId="264"/>
            <ac:spMk id="75" creationId="{D1C3696D-4A96-B84D-03FF-5C3EC531ECA2}"/>
          </ac:spMkLst>
        </pc:spChg>
        <pc:spChg chg="add mod">
          <ac:chgData name="Simona Ferraraccio" userId="c9694aeb-2f50-401b-8abf-67f8a7106701" providerId="ADAL" clId="{12F35734-E8CA-4FB3-A8FE-A37B039B4274}" dt="2025-03-07T17:01:39.426" v="1270" actId="1076"/>
          <ac:spMkLst>
            <pc:docMk/>
            <pc:sldMk cId="1710265742" sldId="264"/>
            <ac:spMk id="76" creationId="{9EDFB4A5-B58D-64B1-D8B6-9060DD734AB6}"/>
          </ac:spMkLst>
        </pc:spChg>
        <pc:grpChg chg="add mod">
          <ac:chgData name="Simona Ferraraccio" userId="c9694aeb-2f50-401b-8abf-67f8a7106701" providerId="ADAL" clId="{12F35734-E8CA-4FB3-A8FE-A37B039B4274}" dt="2025-03-07T16:48:27.434" v="880" actId="164"/>
          <ac:grpSpMkLst>
            <pc:docMk/>
            <pc:sldMk cId="1710265742" sldId="264"/>
            <ac:grpSpMk id="11" creationId="{36C713D6-5FE5-EA94-7BAF-326B8FD446FB}"/>
          </ac:grpSpMkLst>
        </pc:grpChg>
        <pc:grpChg chg="add mod">
          <ac:chgData name="Simona Ferraraccio" userId="c9694aeb-2f50-401b-8abf-67f8a7106701" providerId="ADAL" clId="{12F35734-E8CA-4FB3-A8FE-A37B039B4274}" dt="2025-03-07T16:48:27.434" v="880" actId="164"/>
          <ac:grpSpMkLst>
            <pc:docMk/>
            <pc:sldMk cId="1710265742" sldId="264"/>
            <ac:grpSpMk id="15" creationId="{8FF7F6B3-B293-9F8F-CF3C-4E24EAF797A9}"/>
          </ac:grpSpMkLst>
        </pc:grpChg>
        <pc:grpChg chg="add mod">
          <ac:chgData name="Simona Ferraraccio" userId="c9694aeb-2f50-401b-8abf-67f8a7106701" providerId="ADAL" clId="{12F35734-E8CA-4FB3-A8FE-A37B039B4274}" dt="2025-03-07T16:57:56.346" v="1189" actId="164"/>
          <ac:grpSpMkLst>
            <pc:docMk/>
            <pc:sldMk cId="1710265742" sldId="264"/>
            <ac:grpSpMk id="16" creationId="{580EEFB2-C210-9132-6244-CF0ADC3EE72A}"/>
          </ac:grpSpMkLst>
        </pc:grpChg>
        <pc:grpChg chg="add mod">
          <ac:chgData name="Simona Ferraraccio" userId="c9694aeb-2f50-401b-8abf-67f8a7106701" providerId="ADAL" clId="{12F35734-E8CA-4FB3-A8FE-A37B039B4274}" dt="2025-03-07T16:57:56.346" v="1189" actId="164"/>
          <ac:grpSpMkLst>
            <pc:docMk/>
            <pc:sldMk cId="1710265742" sldId="264"/>
            <ac:grpSpMk id="68" creationId="{47775686-F4F1-6D94-E7B7-68E40BF0A632}"/>
          </ac:grpSpMkLst>
        </pc:grpChg>
        <pc:picChg chg="add del mod">
          <ac:chgData name="Simona Ferraraccio" userId="c9694aeb-2f50-401b-8abf-67f8a7106701" providerId="ADAL" clId="{12F35734-E8CA-4FB3-A8FE-A37B039B4274}" dt="2025-03-07T16:46:54.092" v="843" actId="478"/>
          <ac:picMkLst>
            <pc:docMk/>
            <pc:sldMk cId="1710265742" sldId="264"/>
            <ac:picMk id="7" creationId="{44409BBC-51D5-5FF6-CDC7-5293E40C1E2F}"/>
          </ac:picMkLst>
        </pc:picChg>
        <pc:picChg chg="add mod">
          <ac:chgData name="Simona Ferraraccio" userId="c9694aeb-2f50-401b-8abf-67f8a7106701" providerId="ADAL" clId="{12F35734-E8CA-4FB3-A8FE-A37B039B4274}" dt="2025-03-07T16:56:44.646" v="1180" actId="1076"/>
          <ac:picMkLst>
            <pc:docMk/>
            <pc:sldMk cId="1710265742" sldId="264"/>
            <ac:picMk id="50" creationId="{1EBC3CA8-A948-3C43-F5BB-A59CECC76B6C}"/>
          </ac:picMkLst>
        </pc:picChg>
        <pc:picChg chg="add mod">
          <ac:chgData name="Simona Ferraraccio" userId="c9694aeb-2f50-401b-8abf-67f8a7106701" providerId="ADAL" clId="{12F35734-E8CA-4FB3-A8FE-A37B039B4274}" dt="2025-03-07T16:56:52.666" v="1182" actId="1076"/>
          <ac:picMkLst>
            <pc:docMk/>
            <pc:sldMk cId="1710265742" sldId="264"/>
            <ac:picMk id="52" creationId="{727CC6A6-8561-9914-170D-F4A949616275}"/>
          </ac:picMkLst>
        </pc:picChg>
        <pc:picChg chg="add mod">
          <ac:chgData name="Simona Ferraraccio" userId="c9694aeb-2f50-401b-8abf-67f8a7106701" providerId="ADAL" clId="{12F35734-E8CA-4FB3-A8FE-A37B039B4274}" dt="2025-03-07T16:56:48.662" v="1181" actId="1076"/>
          <ac:picMkLst>
            <pc:docMk/>
            <pc:sldMk cId="1710265742" sldId="264"/>
            <ac:picMk id="54" creationId="{67C2FE0A-D8EA-BFA9-7F82-8CB20991FF18}"/>
          </ac:picMkLst>
        </pc:picChg>
        <pc:picChg chg="add mod">
          <ac:chgData name="Simona Ferraraccio" userId="c9694aeb-2f50-401b-8abf-67f8a7106701" providerId="ADAL" clId="{12F35734-E8CA-4FB3-A8FE-A37B039B4274}" dt="2025-03-07T16:56:57.993" v="1183" actId="1076"/>
          <ac:picMkLst>
            <pc:docMk/>
            <pc:sldMk cId="1710265742" sldId="264"/>
            <ac:picMk id="56" creationId="{AB8735D2-F0CA-84AE-4B00-D31DB5C2DA9D}"/>
          </ac:picMkLst>
        </pc:picChg>
        <pc:picChg chg="add mod">
          <ac:chgData name="Simona Ferraraccio" userId="c9694aeb-2f50-401b-8abf-67f8a7106701" providerId="ADAL" clId="{12F35734-E8CA-4FB3-A8FE-A37B039B4274}" dt="2025-03-07T16:57:00.228" v="1184" actId="1076"/>
          <ac:picMkLst>
            <pc:docMk/>
            <pc:sldMk cId="1710265742" sldId="264"/>
            <ac:picMk id="58" creationId="{66B80CA2-0D1C-E98B-B3AF-CBFA3775B1B1}"/>
          </ac:picMkLst>
        </pc:picChg>
        <pc:picChg chg="add mod">
          <ac:chgData name="Simona Ferraraccio" userId="c9694aeb-2f50-401b-8abf-67f8a7106701" providerId="ADAL" clId="{12F35734-E8CA-4FB3-A8FE-A37B039B4274}" dt="2025-03-07T16:55:11.862" v="1161" actId="1076"/>
          <ac:picMkLst>
            <pc:docMk/>
            <pc:sldMk cId="1710265742" sldId="264"/>
            <ac:picMk id="60" creationId="{740F8172-9E04-2AEA-D20A-900DD80C1A98}"/>
          </ac:picMkLst>
        </pc:picChg>
        <pc:picChg chg="add mod">
          <ac:chgData name="Simona Ferraraccio" userId="c9694aeb-2f50-401b-8abf-67f8a7106701" providerId="ADAL" clId="{12F35734-E8CA-4FB3-A8FE-A37B039B4274}" dt="2025-03-07T16:55:16.477" v="1162" actId="1076"/>
          <ac:picMkLst>
            <pc:docMk/>
            <pc:sldMk cId="1710265742" sldId="264"/>
            <ac:picMk id="62" creationId="{5A1A7FC3-A09A-F8B6-BDCC-2CD15EFFE561}"/>
          </ac:picMkLst>
        </pc:picChg>
        <pc:picChg chg="add mod">
          <ac:chgData name="Simona Ferraraccio" userId="c9694aeb-2f50-401b-8abf-67f8a7106701" providerId="ADAL" clId="{12F35734-E8CA-4FB3-A8FE-A37B039B4274}" dt="2025-03-07T16:57:08.508" v="1185"/>
          <ac:picMkLst>
            <pc:docMk/>
            <pc:sldMk cId="1710265742" sldId="264"/>
            <ac:picMk id="67" creationId="{0CC1461C-1B7A-E2D8-873F-4087C23A5966}"/>
          </ac:picMkLst>
        </pc:picChg>
        <pc:cxnChg chg="add mod">
          <ac:chgData name="Simona Ferraraccio" userId="c9694aeb-2f50-401b-8abf-67f8a7106701" providerId="ADAL" clId="{12F35734-E8CA-4FB3-A8FE-A37B039B4274}" dt="2025-03-07T16:57:36.940" v="1188" actId="1076"/>
          <ac:cxnSpMkLst>
            <pc:docMk/>
            <pc:sldMk cId="1710265742" sldId="264"/>
            <ac:cxnSpMk id="19" creationId="{2CB8460A-4F99-4BC0-8CC4-5795E05178AF}"/>
          </ac:cxnSpMkLst>
        </pc:cxnChg>
        <pc:cxnChg chg="add mod">
          <ac:chgData name="Simona Ferraraccio" userId="c9694aeb-2f50-401b-8abf-67f8a7106701" providerId="ADAL" clId="{12F35734-E8CA-4FB3-A8FE-A37B039B4274}" dt="2025-03-07T16:57:36.940" v="1188" actId="1076"/>
          <ac:cxnSpMkLst>
            <pc:docMk/>
            <pc:sldMk cId="1710265742" sldId="264"/>
            <ac:cxnSpMk id="24" creationId="{7747B691-7656-0C66-90FF-3217301D8407}"/>
          </ac:cxnSpMkLst>
        </pc:cxnChg>
        <pc:cxnChg chg="add mod">
          <ac:chgData name="Simona Ferraraccio" userId="c9694aeb-2f50-401b-8abf-67f8a7106701" providerId="ADAL" clId="{12F35734-E8CA-4FB3-A8FE-A37B039B4274}" dt="2025-03-07T16:57:56.346" v="1189" actId="164"/>
          <ac:cxnSpMkLst>
            <pc:docMk/>
            <pc:sldMk cId="1710265742" sldId="264"/>
            <ac:cxnSpMk id="27" creationId="{4A05930F-5776-6BE7-B9A5-070EDD32AE5E}"/>
          </ac:cxnSpMkLst>
        </pc:cxnChg>
        <pc:cxnChg chg="add mod">
          <ac:chgData name="Simona Ferraraccio" userId="c9694aeb-2f50-401b-8abf-67f8a7106701" providerId="ADAL" clId="{12F35734-E8CA-4FB3-A8FE-A37B039B4274}" dt="2025-03-07T16:57:36.940" v="1188" actId="1076"/>
          <ac:cxnSpMkLst>
            <pc:docMk/>
            <pc:sldMk cId="1710265742" sldId="264"/>
            <ac:cxnSpMk id="31" creationId="{D326CEAD-A80A-F71A-C6DF-853E92E48BEE}"/>
          </ac:cxnSpMkLst>
        </pc:cxnChg>
        <pc:cxnChg chg="add mod">
          <ac:chgData name="Simona Ferraraccio" userId="c9694aeb-2f50-401b-8abf-67f8a7106701" providerId="ADAL" clId="{12F35734-E8CA-4FB3-A8FE-A37B039B4274}" dt="2025-03-07T16:57:36.940" v="1188" actId="1076"/>
          <ac:cxnSpMkLst>
            <pc:docMk/>
            <pc:sldMk cId="1710265742" sldId="264"/>
            <ac:cxnSpMk id="36" creationId="{0699C39F-3605-FB22-44E6-F3664B1469E9}"/>
          </ac:cxnSpMkLst>
        </pc:cxnChg>
        <pc:cxnChg chg="add mod">
          <ac:chgData name="Simona Ferraraccio" userId="c9694aeb-2f50-401b-8abf-67f8a7106701" providerId="ADAL" clId="{12F35734-E8CA-4FB3-A8FE-A37B039B4274}" dt="2025-03-07T16:57:36.940" v="1188" actId="1076"/>
          <ac:cxnSpMkLst>
            <pc:docMk/>
            <pc:sldMk cId="1710265742" sldId="264"/>
            <ac:cxnSpMk id="41" creationId="{8B5435A4-118D-57BD-A42A-E68851374450}"/>
          </ac:cxnSpMkLst>
        </pc:cxnChg>
        <pc:cxnChg chg="add mod">
          <ac:chgData name="Simona Ferraraccio" userId="c9694aeb-2f50-401b-8abf-67f8a7106701" providerId="ADAL" clId="{12F35734-E8CA-4FB3-A8FE-A37B039B4274}" dt="2025-03-07T16:57:36.940" v="1188" actId="1076"/>
          <ac:cxnSpMkLst>
            <pc:docMk/>
            <pc:sldMk cId="1710265742" sldId="264"/>
            <ac:cxnSpMk id="46" creationId="{307188FC-9C39-E090-D3B8-C172EC2420D2}"/>
          </ac:cxnSpMkLst>
        </pc:cxnChg>
      </pc:sldChg>
      <pc:sldChg chg="addSp delSp modSp new mod ord">
        <pc:chgData name="Simona Ferraraccio" userId="c9694aeb-2f50-401b-8abf-67f8a7106701" providerId="ADAL" clId="{12F35734-E8CA-4FB3-A8FE-A37B039B4274}" dt="2025-03-07T17:20:12.315" v="1533" actId="478"/>
        <pc:sldMkLst>
          <pc:docMk/>
          <pc:sldMk cId="230795574" sldId="265"/>
        </pc:sldMkLst>
        <pc:spChg chg="mod">
          <ac:chgData name="Simona Ferraraccio" userId="c9694aeb-2f50-401b-8abf-67f8a7106701" providerId="ADAL" clId="{12F35734-E8CA-4FB3-A8FE-A37B039B4274}" dt="2025-03-07T17:11:25.569" v="1393" actId="1076"/>
          <ac:spMkLst>
            <pc:docMk/>
            <pc:sldMk cId="230795574" sldId="265"/>
            <ac:spMk id="2" creationId="{010AD5B5-8964-173D-36C5-322E5D344C04}"/>
          </ac:spMkLst>
        </pc:spChg>
        <pc:spChg chg="del mod">
          <ac:chgData name="Simona Ferraraccio" userId="c9694aeb-2f50-401b-8abf-67f8a7106701" providerId="ADAL" clId="{12F35734-E8CA-4FB3-A8FE-A37B039B4274}" dt="2025-03-07T17:08:08.664" v="1360" actId="478"/>
          <ac:spMkLst>
            <pc:docMk/>
            <pc:sldMk cId="230795574" sldId="265"/>
            <ac:spMk id="3" creationId="{E2403C2A-F1AD-F191-D933-0E956385B990}"/>
          </ac:spMkLst>
        </pc:spChg>
        <pc:spChg chg="add mod">
          <ac:chgData name="Simona Ferraraccio" userId="c9694aeb-2f50-401b-8abf-67f8a7106701" providerId="ADAL" clId="{12F35734-E8CA-4FB3-A8FE-A37B039B4274}" dt="2025-03-07T17:11:25.569" v="1393" actId="1076"/>
          <ac:spMkLst>
            <pc:docMk/>
            <pc:sldMk cId="230795574" sldId="265"/>
            <ac:spMk id="7" creationId="{176B2B9D-1A30-600D-D4BA-34CC4D8E2938}"/>
          </ac:spMkLst>
        </pc:spChg>
        <pc:spChg chg="add mod">
          <ac:chgData name="Simona Ferraraccio" userId="c9694aeb-2f50-401b-8abf-67f8a7106701" providerId="ADAL" clId="{12F35734-E8CA-4FB3-A8FE-A37B039B4274}" dt="2025-03-07T17:11:25.569" v="1393" actId="1076"/>
          <ac:spMkLst>
            <pc:docMk/>
            <pc:sldMk cId="230795574" sldId="265"/>
            <ac:spMk id="9" creationId="{0BC8F297-7975-AA9A-959B-2C2A1BCA2EDC}"/>
          </ac:spMkLst>
        </pc:spChg>
        <pc:spChg chg="add mod">
          <ac:chgData name="Simona Ferraraccio" userId="c9694aeb-2f50-401b-8abf-67f8a7106701" providerId="ADAL" clId="{12F35734-E8CA-4FB3-A8FE-A37B039B4274}" dt="2025-03-07T17:12:06.750" v="1410" actId="20577"/>
          <ac:spMkLst>
            <pc:docMk/>
            <pc:sldMk cId="230795574" sldId="265"/>
            <ac:spMk id="18" creationId="{5ED562CF-FF27-C465-8F48-77D68300C688}"/>
          </ac:spMkLst>
        </pc:spChg>
        <pc:spChg chg="add mod ord">
          <ac:chgData name="Simona Ferraraccio" userId="c9694aeb-2f50-401b-8abf-67f8a7106701" providerId="ADAL" clId="{12F35734-E8CA-4FB3-A8FE-A37B039B4274}" dt="2025-03-07T17:11:51.475" v="1406" actId="171"/>
          <ac:spMkLst>
            <pc:docMk/>
            <pc:sldMk cId="230795574" sldId="265"/>
            <ac:spMk id="19" creationId="{C544279D-45DE-9FB9-C34B-2CD3FA950525}"/>
          </ac:spMkLst>
        </pc:spChg>
        <pc:spChg chg="add del mod">
          <ac:chgData name="Simona Ferraraccio" userId="c9694aeb-2f50-401b-8abf-67f8a7106701" providerId="ADAL" clId="{12F35734-E8CA-4FB3-A8FE-A37B039B4274}" dt="2025-03-07T17:20:12.315" v="1533" actId="478"/>
          <ac:spMkLst>
            <pc:docMk/>
            <pc:sldMk cId="230795574" sldId="265"/>
            <ac:spMk id="24" creationId="{CB9E347F-E830-3625-9115-052230A0AF7C}"/>
          </ac:spMkLst>
        </pc:spChg>
        <pc:spChg chg="add mod">
          <ac:chgData name="Simona Ferraraccio" userId="c9694aeb-2f50-401b-8abf-67f8a7106701" providerId="ADAL" clId="{12F35734-E8CA-4FB3-A8FE-A37B039B4274}" dt="2025-03-07T17:13:46.247" v="1420" actId="962"/>
          <ac:spMkLst>
            <pc:docMk/>
            <pc:sldMk cId="230795574" sldId="265"/>
            <ac:spMk id="27" creationId="{BA7A8FE9-44E3-5CBD-CF2D-5E885F30BA60}"/>
          </ac:spMkLst>
        </pc:spChg>
        <pc:picChg chg="add mod">
          <ac:chgData name="Simona Ferraraccio" userId="c9694aeb-2f50-401b-8abf-67f8a7106701" providerId="ADAL" clId="{12F35734-E8CA-4FB3-A8FE-A37B039B4274}" dt="2025-03-07T17:10:29.540" v="1390"/>
          <ac:picMkLst>
            <pc:docMk/>
            <pc:sldMk cId="230795574" sldId="265"/>
            <ac:picMk id="16" creationId="{9E4C30F3-2EBE-562B-067C-464A246BDB58}"/>
          </ac:picMkLst>
        </pc:picChg>
        <pc:picChg chg="add del mod">
          <ac:chgData name="Simona Ferraraccio" userId="c9694aeb-2f50-401b-8abf-67f8a7106701" providerId="ADAL" clId="{12F35734-E8CA-4FB3-A8FE-A37B039B4274}" dt="2025-03-07T17:13:03.305" v="1415" actId="478"/>
          <ac:picMkLst>
            <pc:docMk/>
            <pc:sldMk cId="230795574" sldId="265"/>
            <ac:picMk id="21" creationId="{97416761-BFB5-B826-5DF7-6816A1D8A73B}"/>
          </ac:picMkLst>
        </pc:picChg>
        <pc:picChg chg="add del mod">
          <ac:chgData name="Simona Ferraraccio" userId="c9694aeb-2f50-401b-8abf-67f8a7106701" providerId="ADAL" clId="{12F35734-E8CA-4FB3-A8FE-A37B039B4274}" dt="2025-03-07T17:14:04.784" v="1422" actId="478"/>
          <ac:picMkLst>
            <pc:docMk/>
            <pc:sldMk cId="230795574" sldId="265"/>
            <ac:picMk id="23" creationId="{A8E4C6FA-3C0D-F7FF-D505-C7F1E5FF03A4}"/>
          </ac:picMkLst>
        </pc:picChg>
        <pc:picChg chg="add del mod">
          <ac:chgData name="Simona Ferraraccio" userId="c9694aeb-2f50-401b-8abf-67f8a7106701" providerId="ADAL" clId="{12F35734-E8CA-4FB3-A8FE-A37B039B4274}" dt="2025-03-07T17:13:55.407" v="1421" actId="478"/>
          <ac:picMkLst>
            <pc:docMk/>
            <pc:sldMk cId="230795574" sldId="265"/>
            <ac:picMk id="26" creationId="{96AFAF91-7FBF-5537-A48A-22DB8B5AE9DE}"/>
          </ac:picMkLst>
        </pc:picChg>
        <pc:picChg chg="add mod modCrop">
          <ac:chgData name="Simona Ferraraccio" userId="c9694aeb-2f50-401b-8abf-67f8a7106701" providerId="ADAL" clId="{12F35734-E8CA-4FB3-A8FE-A37B039B4274}" dt="2025-03-07T17:15:10.962" v="1431" actId="1076"/>
          <ac:picMkLst>
            <pc:docMk/>
            <pc:sldMk cId="230795574" sldId="265"/>
            <ac:picMk id="29" creationId="{833D08CE-11EF-8801-9A04-A444AE8006AE}"/>
          </ac:picMkLst>
        </pc:picChg>
        <pc:cxnChg chg="add mod">
          <ac:chgData name="Simona Ferraraccio" userId="c9694aeb-2f50-401b-8abf-67f8a7106701" providerId="ADAL" clId="{12F35734-E8CA-4FB3-A8FE-A37B039B4274}" dt="2025-03-07T17:11:25.569" v="1393" actId="1076"/>
          <ac:cxnSpMkLst>
            <pc:docMk/>
            <pc:sldMk cId="230795574" sldId="265"/>
            <ac:cxnSpMk id="11" creationId="{64464C1A-6184-6BB0-E71F-C23B365A3054}"/>
          </ac:cxnSpMkLst>
        </pc:cxnChg>
        <pc:cxnChg chg="add mod">
          <ac:chgData name="Simona Ferraraccio" userId="c9694aeb-2f50-401b-8abf-67f8a7106701" providerId="ADAL" clId="{12F35734-E8CA-4FB3-A8FE-A37B039B4274}" dt="2025-03-07T17:11:25.569" v="1393" actId="1076"/>
          <ac:cxnSpMkLst>
            <pc:docMk/>
            <pc:sldMk cId="230795574" sldId="265"/>
            <ac:cxnSpMk id="13" creationId="{2B8E82CD-372D-0AAB-4730-906E12C9ABEE}"/>
          </ac:cxnSpMkLst>
        </pc:cxnChg>
      </pc:sldChg>
      <pc:sldChg chg="addSp modSp new mod">
        <pc:chgData name="Simona Ferraraccio" userId="c9694aeb-2f50-401b-8abf-67f8a7106701" providerId="ADAL" clId="{12F35734-E8CA-4FB3-A8FE-A37B039B4274}" dt="2025-03-07T17:22:04.729" v="1548" actId="121"/>
        <pc:sldMkLst>
          <pc:docMk/>
          <pc:sldMk cId="464364303" sldId="266"/>
        </pc:sldMkLst>
        <pc:spChg chg="mod">
          <ac:chgData name="Simona Ferraraccio" userId="c9694aeb-2f50-401b-8abf-67f8a7106701" providerId="ADAL" clId="{12F35734-E8CA-4FB3-A8FE-A37B039B4274}" dt="2025-03-07T17:20:06.024" v="1531" actId="1076"/>
          <ac:spMkLst>
            <pc:docMk/>
            <pc:sldMk cId="464364303" sldId="266"/>
            <ac:spMk id="2" creationId="{2DA75639-57E2-E108-C74D-3925D01AFC11}"/>
          </ac:spMkLst>
        </pc:spChg>
        <pc:spChg chg="mod">
          <ac:chgData name="Simona Ferraraccio" userId="c9694aeb-2f50-401b-8abf-67f8a7106701" providerId="ADAL" clId="{12F35734-E8CA-4FB3-A8FE-A37B039B4274}" dt="2025-03-07T17:20:42.083" v="1539" actId="14100"/>
          <ac:spMkLst>
            <pc:docMk/>
            <pc:sldMk cId="464364303" sldId="266"/>
            <ac:spMk id="3" creationId="{1276BDC8-D1AB-0364-C2ED-1A5800007EC4}"/>
          </ac:spMkLst>
        </pc:spChg>
        <pc:spChg chg="add mod">
          <ac:chgData name="Simona Ferraraccio" userId="c9694aeb-2f50-401b-8abf-67f8a7106701" providerId="ADAL" clId="{12F35734-E8CA-4FB3-A8FE-A37B039B4274}" dt="2025-03-07T17:22:04.729" v="1548" actId="121"/>
          <ac:spMkLst>
            <pc:docMk/>
            <pc:sldMk cId="464364303" sldId="266"/>
            <ac:spMk id="10" creationId="{94150688-E50D-41DF-6BAE-587695CF118E}"/>
          </ac:spMkLst>
        </pc:spChg>
        <pc:picChg chg="add mod">
          <ac:chgData name="Simona Ferraraccio" userId="c9694aeb-2f50-401b-8abf-67f8a7106701" providerId="ADAL" clId="{12F35734-E8CA-4FB3-A8FE-A37B039B4274}" dt="2025-03-07T17:20:39.451" v="1538" actId="1076"/>
          <ac:picMkLst>
            <pc:docMk/>
            <pc:sldMk cId="464364303" sldId="266"/>
            <ac:picMk id="7" creationId="{D6FA338A-72A6-3D43-106B-C1E60050662A}"/>
          </ac:picMkLst>
        </pc:picChg>
        <pc:picChg chg="add mod">
          <ac:chgData name="Simona Ferraraccio" userId="c9694aeb-2f50-401b-8abf-67f8a7106701" providerId="ADAL" clId="{12F35734-E8CA-4FB3-A8FE-A37B039B4274}" dt="2025-03-07T17:20:15.009" v="1534"/>
          <ac:picMkLst>
            <pc:docMk/>
            <pc:sldMk cId="464364303" sldId="266"/>
            <ac:picMk id="8" creationId="{694B2E37-42B5-3F5F-8A86-6D098E4200A4}"/>
          </ac:picMkLst>
        </pc:picChg>
      </pc:sldChg>
      <pc:sldChg chg="addSp modSp new mod">
        <pc:chgData name="Simona Ferraraccio" userId="c9694aeb-2f50-401b-8abf-67f8a7106701" providerId="ADAL" clId="{12F35734-E8CA-4FB3-A8FE-A37B039B4274}" dt="2025-03-07T17:44:38.263" v="1696" actId="208"/>
        <pc:sldMkLst>
          <pc:docMk/>
          <pc:sldMk cId="4015769939" sldId="267"/>
        </pc:sldMkLst>
        <pc:spChg chg="mod">
          <ac:chgData name="Simona Ferraraccio" userId="c9694aeb-2f50-401b-8abf-67f8a7106701" providerId="ADAL" clId="{12F35734-E8CA-4FB3-A8FE-A37B039B4274}" dt="2025-03-07T17:44:21.870" v="1692" actId="1035"/>
          <ac:spMkLst>
            <pc:docMk/>
            <pc:sldMk cId="4015769939" sldId="267"/>
            <ac:spMk id="2" creationId="{D60DD708-6451-749F-F21C-D7CFE71B2F57}"/>
          </ac:spMkLst>
        </pc:spChg>
        <pc:spChg chg="mod">
          <ac:chgData name="Simona Ferraraccio" userId="c9694aeb-2f50-401b-8abf-67f8a7106701" providerId="ADAL" clId="{12F35734-E8CA-4FB3-A8FE-A37B039B4274}" dt="2025-03-07T17:44:21.870" v="1692" actId="1035"/>
          <ac:spMkLst>
            <pc:docMk/>
            <pc:sldMk cId="4015769939" sldId="267"/>
            <ac:spMk id="3" creationId="{2195719D-29D5-1DD7-A1FE-4CB2DAAAFF1D}"/>
          </ac:spMkLst>
        </pc:spChg>
        <pc:spChg chg="add mod">
          <ac:chgData name="Simona Ferraraccio" userId="c9694aeb-2f50-401b-8abf-67f8a7106701" providerId="ADAL" clId="{12F35734-E8CA-4FB3-A8FE-A37B039B4274}" dt="2025-03-07T17:44:38.263" v="1696" actId="208"/>
          <ac:spMkLst>
            <pc:docMk/>
            <pc:sldMk cId="4015769939" sldId="267"/>
            <ac:spMk id="8" creationId="{026C85C4-4FEB-4343-8C77-4F822AA656D1}"/>
          </ac:spMkLst>
        </pc:spChg>
        <pc:spChg chg="add mod">
          <ac:chgData name="Simona Ferraraccio" userId="c9694aeb-2f50-401b-8abf-67f8a7106701" providerId="ADAL" clId="{12F35734-E8CA-4FB3-A8FE-A37B039B4274}" dt="2025-03-07T17:42:51.787" v="1655" actId="1076"/>
          <ac:spMkLst>
            <pc:docMk/>
            <pc:sldMk cId="4015769939" sldId="267"/>
            <ac:spMk id="11" creationId="{702E3D0A-F53B-7B4D-06AA-C0CD0DCD2356}"/>
          </ac:spMkLst>
        </pc:spChg>
        <pc:spChg chg="add mod">
          <ac:chgData name="Simona Ferraraccio" userId="c9694aeb-2f50-401b-8abf-67f8a7106701" providerId="ADAL" clId="{12F35734-E8CA-4FB3-A8FE-A37B039B4274}" dt="2025-03-07T17:44:17.120" v="1684" actId="1076"/>
          <ac:spMkLst>
            <pc:docMk/>
            <pc:sldMk cId="4015769939" sldId="267"/>
            <ac:spMk id="14" creationId="{A4DC6F46-1951-7A77-D4C2-6B9682C642EE}"/>
          </ac:spMkLst>
        </pc:spChg>
        <pc:spChg chg="add mod">
          <ac:chgData name="Simona Ferraraccio" userId="c9694aeb-2f50-401b-8abf-67f8a7106701" providerId="ADAL" clId="{12F35734-E8CA-4FB3-A8FE-A37B039B4274}" dt="2025-03-07T17:44:13.907" v="1683" actId="1036"/>
          <ac:spMkLst>
            <pc:docMk/>
            <pc:sldMk cId="4015769939" sldId="267"/>
            <ac:spMk id="16" creationId="{ECC8E4FD-6362-65C0-1FD4-AE98A3422974}"/>
          </ac:spMkLst>
        </pc:spChg>
        <pc:grpChg chg="add mod">
          <ac:chgData name="Simona Ferraraccio" userId="c9694aeb-2f50-401b-8abf-67f8a7106701" providerId="ADAL" clId="{12F35734-E8CA-4FB3-A8FE-A37B039B4274}" dt="2025-03-07T17:44:01.757" v="1677" actId="1076"/>
          <ac:grpSpMkLst>
            <pc:docMk/>
            <pc:sldMk cId="4015769939" sldId="267"/>
            <ac:grpSpMk id="12" creationId="{4D213075-F83D-45F6-12FE-BCAF2E33CD2C}"/>
          </ac:grpSpMkLst>
        </pc:grpChg>
        <pc:picChg chg="add mod">
          <ac:chgData name="Simona Ferraraccio" userId="c9694aeb-2f50-401b-8abf-67f8a7106701" providerId="ADAL" clId="{12F35734-E8CA-4FB3-A8FE-A37B039B4274}" dt="2025-03-07T17:29:38.667" v="1589"/>
          <ac:picMkLst>
            <pc:docMk/>
            <pc:sldMk cId="4015769939" sldId="267"/>
            <ac:picMk id="6" creationId="{56505A52-2A72-CEBD-E3E3-CB2691925C7C}"/>
          </ac:picMkLst>
        </pc:picChg>
        <pc:picChg chg="add mod modCrop">
          <ac:chgData name="Simona Ferraraccio" userId="c9694aeb-2f50-401b-8abf-67f8a7106701" providerId="ADAL" clId="{12F35734-E8CA-4FB3-A8FE-A37B039B4274}" dt="2025-03-07T17:42:40.054" v="1653" actId="14100"/>
          <ac:picMkLst>
            <pc:docMk/>
            <pc:sldMk cId="4015769939" sldId="267"/>
            <ac:picMk id="10" creationId="{E6002FE7-E1CB-749C-8612-AC8EAF9101E7}"/>
          </ac:picMkLst>
        </pc:picChg>
      </pc:sldChg>
      <pc:sldChg chg="addSp delSp modSp new mod">
        <pc:chgData name="Simona Ferraraccio" userId="c9694aeb-2f50-401b-8abf-67f8a7106701" providerId="ADAL" clId="{12F35734-E8CA-4FB3-A8FE-A37B039B4274}" dt="2025-03-07T17:47:10.718" v="1718"/>
        <pc:sldMkLst>
          <pc:docMk/>
          <pc:sldMk cId="3695233796" sldId="268"/>
        </pc:sldMkLst>
        <pc:spChg chg="mod">
          <ac:chgData name="Simona Ferraraccio" userId="c9694aeb-2f50-401b-8abf-67f8a7106701" providerId="ADAL" clId="{12F35734-E8CA-4FB3-A8FE-A37B039B4274}" dt="2025-03-07T17:45:52.177" v="1707" actId="1076"/>
          <ac:spMkLst>
            <pc:docMk/>
            <pc:sldMk cId="3695233796" sldId="268"/>
            <ac:spMk id="2" creationId="{2DDFB734-B10F-C811-C360-427F23A4B0BE}"/>
          </ac:spMkLst>
        </pc:spChg>
        <pc:spChg chg="del">
          <ac:chgData name="Simona Ferraraccio" userId="c9694aeb-2f50-401b-8abf-67f8a7106701" providerId="ADAL" clId="{12F35734-E8CA-4FB3-A8FE-A37B039B4274}" dt="2025-03-07T17:45:38.623" v="1701" actId="931"/>
          <ac:spMkLst>
            <pc:docMk/>
            <pc:sldMk cId="3695233796" sldId="268"/>
            <ac:spMk id="3" creationId="{79F38688-0C56-704B-7534-9DDAA74EA3B2}"/>
          </ac:spMkLst>
        </pc:spChg>
        <pc:spChg chg="add mod">
          <ac:chgData name="Simona Ferraraccio" userId="c9694aeb-2f50-401b-8abf-67f8a7106701" providerId="ADAL" clId="{12F35734-E8CA-4FB3-A8FE-A37B039B4274}" dt="2025-03-07T17:46:35.376" v="1716" actId="1076"/>
          <ac:spMkLst>
            <pc:docMk/>
            <pc:sldMk cId="3695233796" sldId="268"/>
            <ac:spMk id="9" creationId="{C0314882-7DD4-1010-18F6-A263F0C605D3}"/>
          </ac:spMkLst>
        </pc:spChg>
        <pc:picChg chg="add mod">
          <ac:chgData name="Simona Ferraraccio" userId="c9694aeb-2f50-401b-8abf-67f8a7106701" providerId="ADAL" clId="{12F35734-E8CA-4FB3-A8FE-A37B039B4274}" dt="2025-03-07T17:47:06.557" v="1717" actId="1076"/>
          <ac:picMkLst>
            <pc:docMk/>
            <pc:sldMk cId="3695233796" sldId="268"/>
            <ac:picMk id="7" creationId="{9853DDA2-9499-DE38-A441-3B2D6E331F30}"/>
          </ac:picMkLst>
        </pc:picChg>
        <pc:picChg chg="add mod">
          <ac:chgData name="Simona Ferraraccio" userId="c9694aeb-2f50-401b-8abf-67f8a7106701" providerId="ADAL" clId="{12F35734-E8CA-4FB3-A8FE-A37B039B4274}" dt="2025-03-07T17:47:10.718" v="1718"/>
          <ac:picMkLst>
            <pc:docMk/>
            <pc:sldMk cId="3695233796" sldId="268"/>
            <ac:picMk id="10" creationId="{5B4C137E-049A-4461-C888-BDD767312893}"/>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CC9743-305D-4B21-ADC9-9C45B9698F8E}" type="doc">
      <dgm:prSet loTypeId="urn:microsoft.com/office/officeart/2005/8/layout/chevron1" loCatId="process" qsTypeId="urn:microsoft.com/office/officeart/2005/8/quickstyle/simple1" qsCatId="simple" csTypeId="urn:microsoft.com/office/officeart/2005/8/colors/accent2_3" csCatId="accent2" phldr="1"/>
      <dgm:spPr/>
      <dgm:t>
        <a:bodyPr/>
        <a:lstStyle/>
        <a:p>
          <a:endParaRPr lang="en-GB"/>
        </a:p>
      </dgm:t>
    </dgm:pt>
    <dgm:pt modelId="{8412AD60-4BE9-492E-BA12-3C07ECBC1364}">
      <dgm:prSet phldrT="[Text]" custT="1"/>
      <dgm:spPr/>
      <dgm:t>
        <a:bodyPr/>
        <a:lstStyle/>
        <a:p>
          <a:r>
            <a:rPr lang="en-GB" sz="1400">
              <a:latin typeface="Aptos" panose="020B0004020202020204" pitchFamily="34" charset="0"/>
            </a:rPr>
            <a:t>WEEK 1</a:t>
          </a:r>
        </a:p>
      </dgm:t>
    </dgm:pt>
    <dgm:pt modelId="{BFF04887-C451-4B5B-BA58-C30DA0449260}" type="parTrans" cxnId="{69C6DC12-5566-445D-BE44-61C87ADCDAAE}">
      <dgm:prSet/>
      <dgm:spPr/>
      <dgm:t>
        <a:bodyPr/>
        <a:lstStyle/>
        <a:p>
          <a:endParaRPr lang="en-GB" sz="1400">
            <a:latin typeface="Aptos" panose="020B0004020202020204" pitchFamily="34" charset="0"/>
          </a:endParaRPr>
        </a:p>
      </dgm:t>
    </dgm:pt>
    <dgm:pt modelId="{7EEAC42E-971B-4B60-942B-F21F996CFF8B}" type="sibTrans" cxnId="{69C6DC12-5566-445D-BE44-61C87ADCDAAE}">
      <dgm:prSet/>
      <dgm:spPr/>
      <dgm:t>
        <a:bodyPr/>
        <a:lstStyle/>
        <a:p>
          <a:endParaRPr lang="en-GB" sz="1400">
            <a:latin typeface="Aptos" panose="020B0004020202020204" pitchFamily="34" charset="0"/>
          </a:endParaRPr>
        </a:p>
      </dgm:t>
    </dgm:pt>
    <dgm:pt modelId="{81AC69AF-6685-4227-9B83-2FC21DD8C8EA}">
      <dgm:prSet phldrT="[Text]" custT="1"/>
      <dgm:spPr/>
      <dgm:t>
        <a:bodyPr/>
        <a:lstStyle/>
        <a:p>
          <a:r>
            <a:rPr lang="en-GB" sz="1400">
              <a:latin typeface="Aptos" panose="020B0004020202020204" pitchFamily="34" charset="0"/>
            </a:rPr>
            <a:t>WEEK 2</a:t>
          </a:r>
        </a:p>
      </dgm:t>
    </dgm:pt>
    <dgm:pt modelId="{E5807A3C-FD0B-4880-BB01-DE7CCA6F2752}" type="parTrans" cxnId="{7013D3A3-C73F-4BE5-843F-5D475F94D549}">
      <dgm:prSet/>
      <dgm:spPr/>
      <dgm:t>
        <a:bodyPr/>
        <a:lstStyle/>
        <a:p>
          <a:endParaRPr lang="en-GB" sz="1400">
            <a:latin typeface="Aptos" panose="020B0004020202020204" pitchFamily="34" charset="0"/>
          </a:endParaRPr>
        </a:p>
      </dgm:t>
    </dgm:pt>
    <dgm:pt modelId="{885CF119-D490-4D77-AB86-BDB4C8465263}" type="sibTrans" cxnId="{7013D3A3-C73F-4BE5-843F-5D475F94D549}">
      <dgm:prSet/>
      <dgm:spPr/>
      <dgm:t>
        <a:bodyPr/>
        <a:lstStyle/>
        <a:p>
          <a:endParaRPr lang="en-GB" sz="1400">
            <a:latin typeface="Aptos" panose="020B0004020202020204" pitchFamily="34" charset="0"/>
          </a:endParaRPr>
        </a:p>
      </dgm:t>
    </dgm:pt>
    <dgm:pt modelId="{0B71A537-D638-4641-850B-FA68922D1B18}">
      <dgm:prSet phldrT="[Text]" custT="1"/>
      <dgm:spPr/>
      <dgm:t>
        <a:bodyPr/>
        <a:lstStyle/>
        <a:p>
          <a:r>
            <a:rPr lang="en-GB" sz="1400">
              <a:latin typeface="Aptos" panose="020B0004020202020204" pitchFamily="34" charset="0"/>
            </a:rPr>
            <a:t>WEEK 3</a:t>
          </a:r>
        </a:p>
      </dgm:t>
    </dgm:pt>
    <dgm:pt modelId="{246EF22E-FE38-4B05-B023-AB4E3FD6AE31}" type="parTrans" cxnId="{D52FD005-80BD-4D6B-8FCD-7607A70B233A}">
      <dgm:prSet/>
      <dgm:spPr/>
      <dgm:t>
        <a:bodyPr/>
        <a:lstStyle/>
        <a:p>
          <a:endParaRPr lang="en-GB" sz="1400">
            <a:latin typeface="Aptos" panose="020B0004020202020204" pitchFamily="34" charset="0"/>
          </a:endParaRPr>
        </a:p>
      </dgm:t>
    </dgm:pt>
    <dgm:pt modelId="{CCEA4A47-23D2-4521-B2D2-18E4760C555A}" type="sibTrans" cxnId="{D52FD005-80BD-4D6B-8FCD-7607A70B233A}">
      <dgm:prSet/>
      <dgm:spPr/>
      <dgm:t>
        <a:bodyPr/>
        <a:lstStyle/>
        <a:p>
          <a:endParaRPr lang="en-GB" sz="1400">
            <a:latin typeface="Aptos" panose="020B0004020202020204" pitchFamily="34" charset="0"/>
          </a:endParaRPr>
        </a:p>
      </dgm:t>
    </dgm:pt>
    <dgm:pt modelId="{9FAB7071-B6B7-452C-8866-FED2A744818F}">
      <dgm:prSet custT="1"/>
      <dgm:spPr/>
      <dgm:t>
        <a:bodyPr/>
        <a:lstStyle/>
        <a:p>
          <a:r>
            <a:rPr lang="en-GB" sz="1400">
              <a:latin typeface="Aptos" panose="020B0004020202020204" pitchFamily="34" charset="0"/>
            </a:rPr>
            <a:t>WEEK 4</a:t>
          </a:r>
        </a:p>
      </dgm:t>
    </dgm:pt>
    <dgm:pt modelId="{23E8CCB2-4343-4A40-868D-264107BCDC43}" type="parTrans" cxnId="{9CC358D6-AB64-4F73-B307-6AD262530EF0}">
      <dgm:prSet/>
      <dgm:spPr/>
      <dgm:t>
        <a:bodyPr/>
        <a:lstStyle/>
        <a:p>
          <a:endParaRPr lang="en-GB" sz="1400">
            <a:latin typeface="Aptos" panose="020B0004020202020204" pitchFamily="34" charset="0"/>
          </a:endParaRPr>
        </a:p>
      </dgm:t>
    </dgm:pt>
    <dgm:pt modelId="{24DDF9F4-EB08-41CF-8E7D-45AAEDB89F2E}" type="sibTrans" cxnId="{9CC358D6-AB64-4F73-B307-6AD262530EF0}">
      <dgm:prSet/>
      <dgm:spPr/>
      <dgm:t>
        <a:bodyPr/>
        <a:lstStyle/>
        <a:p>
          <a:endParaRPr lang="en-GB" sz="1400">
            <a:latin typeface="Aptos" panose="020B0004020202020204" pitchFamily="34" charset="0"/>
          </a:endParaRPr>
        </a:p>
      </dgm:t>
    </dgm:pt>
    <dgm:pt modelId="{F5792DB4-0C34-4A11-B1F6-4782AD2271D0}">
      <dgm:prSet custT="1"/>
      <dgm:spPr/>
      <dgm:t>
        <a:bodyPr/>
        <a:lstStyle/>
        <a:p>
          <a:r>
            <a:rPr lang="en-GB" sz="1400">
              <a:latin typeface="Aptos" panose="020B0004020202020204" pitchFamily="34" charset="0"/>
            </a:rPr>
            <a:t>WEEK 5</a:t>
          </a:r>
        </a:p>
      </dgm:t>
    </dgm:pt>
    <dgm:pt modelId="{8B699E06-96AC-4791-AE02-E36DD4311270}" type="parTrans" cxnId="{A0881889-387D-4CBA-9C88-A7C1465F599C}">
      <dgm:prSet/>
      <dgm:spPr/>
      <dgm:t>
        <a:bodyPr/>
        <a:lstStyle/>
        <a:p>
          <a:endParaRPr lang="en-GB" sz="1400">
            <a:latin typeface="Aptos" panose="020B0004020202020204" pitchFamily="34" charset="0"/>
          </a:endParaRPr>
        </a:p>
      </dgm:t>
    </dgm:pt>
    <dgm:pt modelId="{8AACC8FB-F770-44E4-90A3-E955572F50A5}" type="sibTrans" cxnId="{A0881889-387D-4CBA-9C88-A7C1465F599C}">
      <dgm:prSet/>
      <dgm:spPr/>
      <dgm:t>
        <a:bodyPr/>
        <a:lstStyle/>
        <a:p>
          <a:endParaRPr lang="en-GB" sz="1400">
            <a:latin typeface="Aptos" panose="020B0004020202020204" pitchFamily="34" charset="0"/>
          </a:endParaRPr>
        </a:p>
      </dgm:t>
    </dgm:pt>
    <dgm:pt modelId="{6D6BE85B-CC47-421E-8D24-D3F7F17B464E}">
      <dgm:prSet custT="1"/>
      <dgm:spPr/>
      <dgm:t>
        <a:bodyPr/>
        <a:lstStyle/>
        <a:p>
          <a:r>
            <a:rPr lang="en-GB" sz="1400">
              <a:latin typeface="Aptos" panose="020B0004020202020204" pitchFamily="34" charset="0"/>
            </a:rPr>
            <a:t>WEEK 6</a:t>
          </a:r>
        </a:p>
      </dgm:t>
    </dgm:pt>
    <dgm:pt modelId="{B64B35E0-1650-43E3-B65A-845659BF4825}" type="parTrans" cxnId="{705F4A1F-EF20-44EF-91B9-9C933C71BE28}">
      <dgm:prSet/>
      <dgm:spPr/>
      <dgm:t>
        <a:bodyPr/>
        <a:lstStyle/>
        <a:p>
          <a:endParaRPr lang="en-GB" sz="1400">
            <a:latin typeface="Aptos" panose="020B0004020202020204" pitchFamily="34" charset="0"/>
          </a:endParaRPr>
        </a:p>
      </dgm:t>
    </dgm:pt>
    <dgm:pt modelId="{195149E8-079C-485C-86F4-D5F60ABF875E}" type="sibTrans" cxnId="{705F4A1F-EF20-44EF-91B9-9C933C71BE28}">
      <dgm:prSet/>
      <dgm:spPr/>
      <dgm:t>
        <a:bodyPr/>
        <a:lstStyle/>
        <a:p>
          <a:endParaRPr lang="en-GB" sz="1400">
            <a:latin typeface="Aptos" panose="020B0004020202020204" pitchFamily="34" charset="0"/>
          </a:endParaRPr>
        </a:p>
      </dgm:t>
    </dgm:pt>
    <dgm:pt modelId="{2FC48C6D-F674-42F9-A5C7-74BFEA10D76C}">
      <dgm:prSet custT="1"/>
      <dgm:spPr/>
      <dgm:t>
        <a:bodyPr/>
        <a:lstStyle/>
        <a:p>
          <a:r>
            <a:rPr lang="en-GB" sz="1400">
              <a:latin typeface="Aptos" panose="020B0004020202020204" pitchFamily="34" charset="0"/>
            </a:rPr>
            <a:t>WEEK 7</a:t>
          </a:r>
        </a:p>
      </dgm:t>
    </dgm:pt>
    <dgm:pt modelId="{BEE9161A-E027-438B-BD28-0DBC43CA50F9}" type="parTrans" cxnId="{B41FD8F0-C79C-4166-95F4-C5B03115A18D}">
      <dgm:prSet/>
      <dgm:spPr/>
      <dgm:t>
        <a:bodyPr/>
        <a:lstStyle/>
        <a:p>
          <a:endParaRPr lang="en-GB" sz="1400">
            <a:latin typeface="Aptos" panose="020B0004020202020204" pitchFamily="34" charset="0"/>
          </a:endParaRPr>
        </a:p>
      </dgm:t>
    </dgm:pt>
    <dgm:pt modelId="{FAC94B64-E3EB-4C2E-BC9F-C689FA75B683}" type="sibTrans" cxnId="{B41FD8F0-C79C-4166-95F4-C5B03115A18D}">
      <dgm:prSet/>
      <dgm:spPr/>
      <dgm:t>
        <a:bodyPr/>
        <a:lstStyle/>
        <a:p>
          <a:endParaRPr lang="en-GB" sz="1400">
            <a:latin typeface="Aptos" panose="020B0004020202020204" pitchFamily="34" charset="0"/>
          </a:endParaRPr>
        </a:p>
      </dgm:t>
    </dgm:pt>
    <dgm:pt modelId="{67BE3CDD-AAC4-41BD-AF1C-E5DF8CB819C2}">
      <dgm:prSet custT="1"/>
      <dgm:spPr/>
      <dgm:t>
        <a:bodyPr/>
        <a:lstStyle/>
        <a:p>
          <a:r>
            <a:rPr lang="en-GB" sz="1400">
              <a:latin typeface="Aptos" panose="020B0004020202020204" pitchFamily="34" charset="0"/>
            </a:rPr>
            <a:t>WEEK 8</a:t>
          </a:r>
        </a:p>
      </dgm:t>
    </dgm:pt>
    <dgm:pt modelId="{D73DDDF3-8D55-4F54-9BE7-3144AF1CE08D}" type="parTrans" cxnId="{039B9ED5-6893-419C-B14C-DB50ACA2EDC0}">
      <dgm:prSet/>
      <dgm:spPr/>
      <dgm:t>
        <a:bodyPr/>
        <a:lstStyle/>
        <a:p>
          <a:endParaRPr lang="en-GB" sz="1400">
            <a:latin typeface="Aptos" panose="020B0004020202020204" pitchFamily="34" charset="0"/>
          </a:endParaRPr>
        </a:p>
      </dgm:t>
    </dgm:pt>
    <dgm:pt modelId="{67D13E66-D805-41F7-A96D-B1834A9A150B}" type="sibTrans" cxnId="{039B9ED5-6893-419C-B14C-DB50ACA2EDC0}">
      <dgm:prSet/>
      <dgm:spPr/>
      <dgm:t>
        <a:bodyPr/>
        <a:lstStyle/>
        <a:p>
          <a:endParaRPr lang="en-GB" sz="1400">
            <a:latin typeface="Aptos" panose="020B0004020202020204" pitchFamily="34" charset="0"/>
          </a:endParaRPr>
        </a:p>
      </dgm:t>
    </dgm:pt>
    <dgm:pt modelId="{3DCB3303-EE03-4DC3-83E2-66B1A3E62456}">
      <dgm:prSet custT="1"/>
      <dgm:spPr/>
      <dgm:t>
        <a:bodyPr/>
        <a:lstStyle/>
        <a:p>
          <a:r>
            <a:rPr lang="en-GB" sz="1400">
              <a:latin typeface="Aptos" panose="020B0004020202020204" pitchFamily="34" charset="0"/>
            </a:rPr>
            <a:t>WEEK 9</a:t>
          </a:r>
        </a:p>
      </dgm:t>
    </dgm:pt>
    <dgm:pt modelId="{92F135EE-E610-401F-9A77-9898F37606E9}" type="parTrans" cxnId="{5D28A04F-199C-48DE-9CD9-462EB2472983}">
      <dgm:prSet/>
      <dgm:spPr/>
      <dgm:t>
        <a:bodyPr/>
        <a:lstStyle/>
        <a:p>
          <a:endParaRPr lang="en-GB" sz="1400">
            <a:latin typeface="Aptos" panose="020B0004020202020204" pitchFamily="34" charset="0"/>
          </a:endParaRPr>
        </a:p>
      </dgm:t>
    </dgm:pt>
    <dgm:pt modelId="{5474B845-2CF8-4AD6-99F9-EAF8B4A253A1}" type="sibTrans" cxnId="{5D28A04F-199C-48DE-9CD9-462EB2472983}">
      <dgm:prSet/>
      <dgm:spPr/>
      <dgm:t>
        <a:bodyPr/>
        <a:lstStyle/>
        <a:p>
          <a:endParaRPr lang="en-GB" sz="1400">
            <a:latin typeface="Aptos" panose="020B0004020202020204" pitchFamily="34" charset="0"/>
          </a:endParaRPr>
        </a:p>
      </dgm:t>
    </dgm:pt>
    <dgm:pt modelId="{3082C610-8D9A-4D90-9515-5F6CFCCCCECE}">
      <dgm:prSet custT="1"/>
      <dgm:spPr/>
      <dgm:t>
        <a:bodyPr/>
        <a:lstStyle/>
        <a:p>
          <a:r>
            <a:rPr lang="en-GB" sz="1400">
              <a:latin typeface="Aptos" panose="020B0004020202020204" pitchFamily="34" charset="0"/>
            </a:rPr>
            <a:t>WEEK 10</a:t>
          </a:r>
        </a:p>
      </dgm:t>
    </dgm:pt>
    <dgm:pt modelId="{73CAB0FD-4DA9-4C57-B5E4-D86C2323541E}" type="parTrans" cxnId="{8454F936-E639-4A49-833B-A71E027455EC}">
      <dgm:prSet/>
      <dgm:spPr/>
      <dgm:t>
        <a:bodyPr/>
        <a:lstStyle/>
        <a:p>
          <a:endParaRPr lang="en-GB" sz="1400">
            <a:latin typeface="Aptos" panose="020B0004020202020204" pitchFamily="34" charset="0"/>
          </a:endParaRPr>
        </a:p>
      </dgm:t>
    </dgm:pt>
    <dgm:pt modelId="{6A595436-C9A8-4E4E-830A-98A08F9B7770}" type="sibTrans" cxnId="{8454F936-E639-4A49-833B-A71E027455EC}">
      <dgm:prSet/>
      <dgm:spPr/>
      <dgm:t>
        <a:bodyPr/>
        <a:lstStyle/>
        <a:p>
          <a:endParaRPr lang="en-GB" sz="1400">
            <a:latin typeface="Aptos" panose="020B0004020202020204" pitchFamily="34" charset="0"/>
          </a:endParaRPr>
        </a:p>
      </dgm:t>
    </dgm:pt>
    <dgm:pt modelId="{32BF3915-7677-4F93-980F-B15260F0A194}" type="pres">
      <dgm:prSet presAssocID="{70CC9743-305D-4B21-ADC9-9C45B9698F8E}" presName="Name0" presStyleCnt="0">
        <dgm:presLayoutVars>
          <dgm:dir/>
          <dgm:animLvl val="lvl"/>
          <dgm:resizeHandles val="exact"/>
        </dgm:presLayoutVars>
      </dgm:prSet>
      <dgm:spPr/>
    </dgm:pt>
    <dgm:pt modelId="{E8BB49AC-59D8-40C9-8595-B0F991D9C109}" type="pres">
      <dgm:prSet presAssocID="{8412AD60-4BE9-492E-BA12-3C07ECBC1364}" presName="parTxOnly" presStyleLbl="node1" presStyleIdx="0" presStyleCnt="10">
        <dgm:presLayoutVars>
          <dgm:chMax val="0"/>
          <dgm:chPref val="0"/>
          <dgm:bulletEnabled val="1"/>
        </dgm:presLayoutVars>
      </dgm:prSet>
      <dgm:spPr/>
    </dgm:pt>
    <dgm:pt modelId="{E4C53D35-F029-4881-BAF5-84852A1AACD4}" type="pres">
      <dgm:prSet presAssocID="{7EEAC42E-971B-4B60-942B-F21F996CFF8B}" presName="parTxOnlySpace" presStyleCnt="0"/>
      <dgm:spPr/>
    </dgm:pt>
    <dgm:pt modelId="{0F4055E7-D0E2-4C2D-86C3-901DC06725E0}" type="pres">
      <dgm:prSet presAssocID="{81AC69AF-6685-4227-9B83-2FC21DD8C8EA}" presName="parTxOnly" presStyleLbl="node1" presStyleIdx="1" presStyleCnt="10">
        <dgm:presLayoutVars>
          <dgm:chMax val="0"/>
          <dgm:chPref val="0"/>
          <dgm:bulletEnabled val="1"/>
        </dgm:presLayoutVars>
      </dgm:prSet>
      <dgm:spPr/>
    </dgm:pt>
    <dgm:pt modelId="{48A3B7A4-0D7E-4E23-B3D6-708D31E6E059}" type="pres">
      <dgm:prSet presAssocID="{885CF119-D490-4D77-AB86-BDB4C8465263}" presName="parTxOnlySpace" presStyleCnt="0"/>
      <dgm:spPr/>
    </dgm:pt>
    <dgm:pt modelId="{251F6170-1F8F-49CB-BD37-C4D2D741D203}" type="pres">
      <dgm:prSet presAssocID="{0B71A537-D638-4641-850B-FA68922D1B18}" presName="parTxOnly" presStyleLbl="node1" presStyleIdx="2" presStyleCnt="10">
        <dgm:presLayoutVars>
          <dgm:chMax val="0"/>
          <dgm:chPref val="0"/>
          <dgm:bulletEnabled val="1"/>
        </dgm:presLayoutVars>
      </dgm:prSet>
      <dgm:spPr/>
    </dgm:pt>
    <dgm:pt modelId="{77E9707D-679F-42F8-B73F-393333CE6624}" type="pres">
      <dgm:prSet presAssocID="{CCEA4A47-23D2-4521-B2D2-18E4760C555A}" presName="parTxOnlySpace" presStyleCnt="0"/>
      <dgm:spPr/>
    </dgm:pt>
    <dgm:pt modelId="{F8745ABD-1B65-47DA-BF6D-9B8128C8AF28}" type="pres">
      <dgm:prSet presAssocID="{9FAB7071-B6B7-452C-8866-FED2A744818F}" presName="parTxOnly" presStyleLbl="node1" presStyleIdx="3" presStyleCnt="10">
        <dgm:presLayoutVars>
          <dgm:chMax val="0"/>
          <dgm:chPref val="0"/>
          <dgm:bulletEnabled val="1"/>
        </dgm:presLayoutVars>
      </dgm:prSet>
      <dgm:spPr/>
    </dgm:pt>
    <dgm:pt modelId="{3979D648-E268-448A-BE5B-D6A144423649}" type="pres">
      <dgm:prSet presAssocID="{24DDF9F4-EB08-41CF-8E7D-45AAEDB89F2E}" presName="parTxOnlySpace" presStyleCnt="0"/>
      <dgm:spPr/>
    </dgm:pt>
    <dgm:pt modelId="{BB35BDDC-A2BE-4333-AEE6-5A09060E10E3}" type="pres">
      <dgm:prSet presAssocID="{F5792DB4-0C34-4A11-B1F6-4782AD2271D0}" presName="parTxOnly" presStyleLbl="node1" presStyleIdx="4" presStyleCnt="10">
        <dgm:presLayoutVars>
          <dgm:chMax val="0"/>
          <dgm:chPref val="0"/>
          <dgm:bulletEnabled val="1"/>
        </dgm:presLayoutVars>
      </dgm:prSet>
      <dgm:spPr/>
    </dgm:pt>
    <dgm:pt modelId="{99BFCF1A-3B09-4FBD-80D9-9011276DBA6B}" type="pres">
      <dgm:prSet presAssocID="{8AACC8FB-F770-44E4-90A3-E955572F50A5}" presName="parTxOnlySpace" presStyleCnt="0"/>
      <dgm:spPr/>
    </dgm:pt>
    <dgm:pt modelId="{09189CF8-81AC-4C17-A995-80D320572844}" type="pres">
      <dgm:prSet presAssocID="{6D6BE85B-CC47-421E-8D24-D3F7F17B464E}" presName="parTxOnly" presStyleLbl="node1" presStyleIdx="5" presStyleCnt="10">
        <dgm:presLayoutVars>
          <dgm:chMax val="0"/>
          <dgm:chPref val="0"/>
          <dgm:bulletEnabled val="1"/>
        </dgm:presLayoutVars>
      </dgm:prSet>
      <dgm:spPr/>
    </dgm:pt>
    <dgm:pt modelId="{4EE14290-77FF-42E8-97F2-E30B64334A85}" type="pres">
      <dgm:prSet presAssocID="{195149E8-079C-485C-86F4-D5F60ABF875E}" presName="parTxOnlySpace" presStyleCnt="0"/>
      <dgm:spPr/>
    </dgm:pt>
    <dgm:pt modelId="{0AB321DB-7AB8-4A6E-BFB3-BFF77C43A56F}" type="pres">
      <dgm:prSet presAssocID="{2FC48C6D-F674-42F9-A5C7-74BFEA10D76C}" presName="parTxOnly" presStyleLbl="node1" presStyleIdx="6" presStyleCnt="10">
        <dgm:presLayoutVars>
          <dgm:chMax val="0"/>
          <dgm:chPref val="0"/>
          <dgm:bulletEnabled val="1"/>
        </dgm:presLayoutVars>
      </dgm:prSet>
      <dgm:spPr/>
    </dgm:pt>
    <dgm:pt modelId="{D43CE92E-1EE6-42DC-9874-738E9D6355A6}" type="pres">
      <dgm:prSet presAssocID="{FAC94B64-E3EB-4C2E-BC9F-C689FA75B683}" presName="parTxOnlySpace" presStyleCnt="0"/>
      <dgm:spPr/>
    </dgm:pt>
    <dgm:pt modelId="{CC066865-C4FC-41C9-A1C3-0EFA9A279B40}" type="pres">
      <dgm:prSet presAssocID="{67BE3CDD-AAC4-41BD-AF1C-E5DF8CB819C2}" presName="parTxOnly" presStyleLbl="node1" presStyleIdx="7" presStyleCnt="10">
        <dgm:presLayoutVars>
          <dgm:chMax val="0"/>
          <dgm:chPref val="0"/>
          <dgm:bulletEnabled val="1"/>
        </dgm:presLayoutVars>
      </dgm:prSet>
      <dgm:spPr/>
    </dgm:pt>
    <dgm:pt modelId="{04F7875C-1B97-481A-9134-EE4DE576A0B6}" type="pres">
      <dgm:prSet presAssocID="{67D13E66-D805-41F7-A96D-B1834A9A150B}" presName="parTxOnlySpace" presStyleCnt="0"/>
      <dgm:spPr/>
    </dgm:pt>
    <dgm:pt modelId="{27F7C80E-955F-4086-939A-77CDAFF767A5}" type="pres">
      <dgm:prSet presAssocID="{3DCB3303-EE03-4DC3-83E2-66B1A3E62456}" presName="parTxOnly" presStyleLbl="node1" presStyleIdx="8" presStyleCnt="10">
        <dgm:presLayoutVars>
          <dgm:chMax val="0"/>
          <dgm:chPref val="0"/>
          <dgm:bulletEnabled val="1"/>
        </dgm:presLayoutVars>
      </dgm:prSet>
      <dgm:spPr/>
    </dgm:pt>
    <dgm:pt modelId="{796245F2-0108-45C7-B319-CF468D58BF50}" type="pres">
      <dgm:prSet presAssocID="{5474B845-2CF8-4AD6-99F9-EAF8B4A253A1}" presName="parTxOnlySpace" presStyleCnt="0"/>
      <dgm:spPr/>
    </dgm:pt>
    <dgm:pt modelId="{30E8EC46-464A-49B7-BF08-783E2043D863}" type="pres">
      <dgm:prSet presAssocID="{3082C610-8D9A-4D90-9515-5F6CFCCCCECE}" presName="parTxOnly" presStyleLbl="node1" presStyleIdx="9" presStyleCnt="10">
        <dgm:presLayoutVars>
          <dgm:chMax val="0"/>
          <dgm:chPref val="0"/>
          <dgm:bulletEnabled val="1"/>
        </dgm:presLayoutVars>
      </dgm:prSet>
      <dgm:spPr/>
    </dgm:pt>
  </dgm:ptLst>
  <dgm:cxnLst>
    <dgm:cxn modelId="{D52FD005-80BD-4D6B-8FCD-7607A70B233A}" srcId="{70CC9743-305D-4B21-ADC9-9C45B9698F8E}" destId="{0B71A537-D638-4641-850B-FA68922D1B18}" srcOrd="2" destOrd="0" parTransId="{246EF22E-FE38-4B05-B023-AB4E3FD6AE31}" sibTransId="{CCEA4A47-23D2-4521-B2D2-18E4760C555A}"/>
    <dgm:cxn modelId="{69C6DC12-5566-445D-BE44-61C87ADCDAAE}" srcId="{70CC9743-305D-4B21-ADC9-9C45B9698F8E}" destId="{8412AD60-4BE9-492E-BA12-3C07ECBC1364}" srcOrd="0" destOrd="0" parTransId="{BFF04887-C451-4B5B-BA58-C30DA0449260}" sibTransId="{7EEAC42E-971B-4B60-942B-F21F996CFF8B}"/>
    <dgm:cxn modelId="{705F4A1F-EF20-44EF-91B9-9C933C71BE28}" srcId="{70CC9743-305D-4B21-ADC9-9C45B9698F8E}" destId="{6D6BE85B-CC47-421E-8D24-D3F7F17B464E}" srcOrd="5" destOrd="0" parTransId="{B64B35E0-1650-43E3-B65A-845659BF4825}" sibTransId="{195149E8-079C-485C-86F4-D5F60ABF875E}"/>
    <dgm:cxn modelId="{8454F936-E639-4A49-833B-A71E027455EC}" srcId="{70CC9743-305D-4B21-ADC9-9C45B9698F8E}" destId="{3082C610-8D9A-4D90-9515-5F6CFCCCCECE}" srcOrd="9" destOrd="0" parTransId="{73CAB0FD-4DA9-4C57-B5E4-D86C2323541E}" sibTransId="{6A595436-C9A8-4E4E-830A-98A08F9B7770}"/>
    <dgm:cxn modelId="{56D6786D-2B30-46DC-A83A-E193E710957B}" type="presOf" srcId="{6D6BE85B-CC47-421E-8D24-D3F7F17B464E}" destId="{09189CF8-81AC-4C17-A995-80D320572844}" srcOrd="0" destOrd="0" presId="urn:microsoft.com/office/officeart/2005/8/layout/chevron1"/>
    <dgm:cxn modelId="{1776816D-B9AD-4FED-8F2C-A16FA73C61A3}" type="presOf" srcId="{67BE3CDD-AAC4-41BD-AF1C-E5DF8CB819C2}" destId="{CC066865-C4FC-41C9-A1C3-0EFA9A279B40}" srcOrd="0" destOrd="0" presId="urn:microsoft.com/office/officeart/2005/8/layout/chevron1"/>
    <dgm:cxn modelId="{FDB2314E-F85B-4F93-ADB6-FAF3C3CF1474}" type="presOf" srcId="{81AC69AF-6685-4227-9B83-2FC21DD8C8EA}" destId="{0F4055E7-D0E2-4C2D-86C3-901DC06725E0}" srcOrd="0" destOrd="0" presId="urn:microsoft.com/office/officeart/2005/8/layout/chevron1"/>
    <dgm:cxn modelId="{5D28A04F-199C-48DE-9CD9-462EB2472983}" srcId="{70CC9743-305D-4B21-ADC9-9C45B9698F8E}" destId="{3DCB3303-EE03-4DC3-83E2-66B1A3E62456}" srcOrd="8" destOrd="0" parTransId="{92F135EE-E610-401F-9A77-9898F37606E9}" sibTransId="{5474B845-2CF8-4AD6-99F9-EAF8B4A253A1}"/>
    <dgm:cxn modelId="{A9D65655-6EE9-4458-919D-CD009CF33B21}" type="presOf" srcId="{3DCB3303-EE03-4DC3-83E2-66B1A3E62456}" destId="{27F7C80E-955F-4086-939A-77CDAFF767A5}" srcOrd="0" destOrd="0" presId="urn:microsoft.com/office/officeart/2005/8/layout/chevron1"/>
    <dgm:cxn modelId="{BDB2315A-AC26-4F59-A283-9473497E4511}" type="presOf" srcId="{70CC9743-305D-4B21-ADC9-9C45B9698F8E}" destId="{32BF3915-7677-4F93-980F-B15260F0A194}" srcOrd="0" destOrd="0" presId="urn:microsoft.com/office/officeart/2005/8/layout/chevron1"/>
    <dgm:cxn modelId="{8118DD81-C4AB-46C4-9484-CED6FFA64C33}" type="presOf" srcId="{9FAB7071-B6B7-452C-8866-FED2A744818F}" destId="{F8745ABD-1B65-47DA-BF6D-9B8128C8AF28}" srcOrd="0" destOrd="0" presId="urn:microsoft.com/office/officeart/2005/8/layout/chevron1"/>
    <dgm:cxn modelId="{A0881889-387D-4CBA-9C88-A7C1465F599C}" srcId="{70CC9743-305D-4B21-ADC9-9C45B9698F8E}" destId="{F5792DB4-0C34-4A11-B1F6-4782AD2271D0}" srcOrd="4" destOrd="0" parTransId="{8B699E06-96AC-4791-AE02-E36DD4311270}" sibTransId="{8AACC8FB-F770-44E4-90A3-E955572F50A5}"/>
    <dgm:cxn modelId="{7013D3A3-C73F-4BE5-843F-5D475F94D549}" srcId="{70CC9743-305D-4B21-ADC9-9C45B9698F8E}" destId="{81AC69AF-6685-4227-9B83-2FC21DD8C8EA}" srcOrd="1" destOrd="0" parTransId="{E5807A3C-FD0B-4880-BB01-DE7CCA6F2752}" sibTransId="{885CF119-D490-4D77-AB86-BDB4C8465263}"/>
    <dgm:cxn modelId="{9E92A0A4-2179-4D8F-A263-E936AFEE2881}" type="presOf" srcId="{0B71A537-D638-4641-850B-FA68922D1B18}" destId="{251F6170-1F8F-49CB-BD37-C4D2D741D203}" srcOrd="0" destOrd="0" presId="urn:microsoft.com/office/officeart/2005/8/layout/chevron1"/>
    <dgm:cxn modelId="{C8668DB0-E906-4374-B7B6-3E3062491AC9}" type="presOf" srcId="{F5792DB4-0C34-4A11-B1F6-4782AD2271D0}" destId="{BB35BDDC-A2BE-4333-AEE6-5A09060E10E3}" srcOrd="0" destOrd="0" presId="urn:microsoft.com/office/officeart/2005/8/layout/chevron1"/>
    <dgm:cxn modelId="{3E2713B6-EB04-4D19-9131-E93DC8F13CC9}" type="presOf" srcId="{3082C610-8D9A-4D90-9515-5F6CFCCCCECE}" destId="{30E8EC46-464A-49B7-BF08-783E2043D863}" srcOrd="0" destOrd="0" presId="urn:microsoft.com/office/officeart/2005/8/layout/chevron1"/>
    <dgm:cxn modelId="{A9B8DED2-D487-4E56-B251-CCF79B44A7B8}" type="presOf" srcId="{2FC48C6D-F674-42F9-A5C7-74BFEA10D76C}" destId="{0AB321DB-7AB8-4A6E-BFB3-BFF77C43A56F}" srcOrd="0" destOrd="0" presId="urn:microsoft.com/office/officeart/2005/8/layout/chevron1"/>
    <dgm:cxn modelId="{039B9ED5-6893-419C-B14C-DB50ACA2EDC0}" srcId="{70CC9743-305D-4B21-ADC9-9C45B9698F8E}" destId="{67BE3CDD-AAC4-41BD-AF1C-E5DF8CB819C2}" srcOrd="7" destOrd="0" parTransId="{D73DDDF3-8D55-4F54-9BE7-3144AF1CE08D}" sibTransId="{67D13E66-D805-41F7-A96D-B1834A9A150B}"/>
    <dgm:cxn modelId="{9CC358D6-AB64-4F73-B307-6AD262530EF0}" srcId="{70CC9743-305D-4B21-ADC9-9C45B9698F8E}" destId="{9FAB7071-B6B7-452C-8866-FED2A744818F}" srcOrd="3" destOrd="0" parTransId="{23E8CCB2-4343-4A40-868D-264107BCDC43}" sibTransId="{24DDF9F4-EB08-41CF-8E7D-45AAEDB89F2E}"/>
    <dgm:cxn modelId="{885F10E0-3745-490B-90B3-DC55661B6D1A}" type="presOf" srcId="{8412AD60-4BE9-492E-BA12-3C07ECBC1364}" destId="{E8BB49AC-59D8-40C9-8595-B0F991D9C109}" srcOrd="0" destOrd="0" presId="urn:microsoft.com/office/officeart/2005/8/layout/chevron1"/>
    <dgm:cxn modelId="{B41FD8F0-C79C-4166-95F4-C5B03115A18D}" srcId="{70CC9743-305D-4B21-ADC9-9C45B9698F8E}" destId="{2FC48C6D-F674-42F9-A5C7-74BFEA10D76C}" srcOrd="6" destOrd="0" parTransId="{BEE9161A-E027-438B-BD28-0DBC43CA50F9}" sibTransId="{FAC94B64-E3EB-4C2E-BC9F-C689FA75B683}"/>
    <dgm:cxn modelId="{E75E03D9-978C-4281-928C-0CB477DC106E}" type="presParOf" srcId="{32BF3915-7677-4F93-980F-B15260F0A194}" destId="{E8BB49AC-59D8-40C9-8595-B0F991D9C109}" srcOrd="0" destOrd="0" presId="urn:microsoft.com/office/officeart/2005/8/layout/chevron1"/>
    <dgm:cxn modelId="{5715D7F2-2B62-4FE0-9FDA-F0C802B2D188}" type="presParOf" srcId="{32BF3915-7677-4F93-980F-B15260F0A194}" destId="{E4C53D35-F029-4881-BAF5-84852A1AACD4}" srcOrd="1" destOrd="0" presId="urn:microsoft.com/office/officeart/2005/8/layout/chevron1"/>
    <dgm:cxn modelId="{A9DB9292-14B0-43B7-83F7-8A757A00565C}" type="presParOf" srcId="{32BF3915-7677-4F93-980F-B15260F0A194}" destId="{0F4055E7-D0E2-4C2D-86C3-901DC06725E0}" srcOrd="2" destOrd="0" presId="urn:microsoft.com/office/officeart/2005/8/layout/chevron1"/>
    <dgm:cxn modelId="{F82FC22E-45F1-4CED-8144-A8B44108BDDC}" type="presParOf" srcId="{32BF3915-7677-4F93-980F-B15260F0A194}" destId="{48A3B7A4-0D7E-4E23-B3D6-708D31E6E059}" srcOrd="3" destOrd="0" presId="urn:microsoft.com/office/officeart/2005/8/layout/chevron1"/>
    <dgm:cxn modelId="{C875D8C0-82B5-4A2B-83C8-9D216407C163}" type="presParOf" srcId="{32BF3915-7677-4F93-980F-B15260F0A194}" destId="{251F6170-1F8F-49CB-BD37-C4D2D741D203}" srcOrd="4" destOrd="0" presId="urn:microsoft.com/office/officeart/2005/8/layout/chevron1"/>
    <dgm:cxn modelId="{3FBA6230-6A39-4E35-B48A-585CB2F821F6}" type="presParOf" srcId="{32BF3915-7677-4F93-980F-B15260F0A194}" destId="{77E9707D-679F-42F8-B73F-393333CE6624}" srcOrd="5" destOrd="0" presId="urn:microsoft.com/office/officeart/2005/8/layout/chevron1"/>
    <dgm:cxn modelId="{C24B2729-CBC5-4F18-BCAE-85C41D0E5878}" type="presParOf" srcId="{32BF3915-7677-4F93-980F-B15260F0A194}" destId="{F8745ABD-1B65-47DA-BF6D-9B8128C8AF28}" srcOrd="6" destOrd="0" presId="urn:microsoft.com/office/officeart/2005/8/layout/chevron1"/>
    <dgm:cxn modelId="{F6DC5711-33D4-4053-A1CD-FAA193A1F894}" type="presParOf" srcId="{32BF3915-7677-4F93-980F-B15260F0A194}" destId="{3979D648-E268-448A-BE5B-D6A144423649}" srcOrd="7" destOrd="0" presId="urn:microsoft.com/office/officeart/2005/8/layout/chevron1"/>
    <dgm:cxn modelId="{C0715C0E-E84A-4B62-B0DC-4B016CDB2B5F}" type="presParOf" srcId="{32BF3915-7677-4F93-980F-B15260F0A194}" destId="{BB35BDDC-A2BE-4333-AEE6-5A09060E10E3}" srcOrd="8" destOrd="0" presId="urn:microsoft.com/office/officeart/2005/8/layout/chevron1"/>
    <dgm:cxn modelId="{64DDC3F8-3A84-456F-A590-72809B73DA5F}" type="presParOf" srcId="{32BF3915-7677-4F93-980F-B15260F0A194}" destId="{99BFCF1A-3B09-4FBD-80D9-9011276DBA6B}" srcOrd="9" destOrd="0" presId="urn:microsoft.com/office/officeart/2005/8/layout/chevron1"/>
    <dgm:cxn modelId="{9FDB3AAD-9F86-42B7-ACD3-73BF09553138}" type="presParOf" srcId="{32BF3915-7677-4F93-980F-B15260F0A194}" destId="{09189CF8-81AC-4C17-A995-80D320572844}" srcOrd="10" destOrd="0" presId="urn:microsoft.com/office/officeart/2005/8/layout/chevron1"/>
    <dgm:cxn modelId="{CFA74D2F-ADB5-41AF-8942-3DDC0D95C5D2}" type="presParOf" srcId="{32BF3915-7677-4F93-980F-B15260F0A194}" destId="{4EE14290-77FF-42E8-97F2-E30B64334A85}" srcOrd="11" destOrd="0" presId="urn:microsoft.com/office/officeart/2005/8/layout/chevron1"/>
    <dgm:cxn modelId="{F337307E-5FAF-4666-A8FE-575B6BA39951}" type="presParOf" srcId="{32BF3915-7677-4F93-980F-B15260F0A194}" destId="{0AB321DB-7AB8-4A6E-BFB3-BFF77C43A56F}" srcOrd="12" destOrd="0" presId="urn:microsoft.com/office/officeart/2005/8/layout/chevron1"/>
    <dgm:cxn modelId="{91F36858-E36B-4D55-9713-C7BB5437D143}" type="presParOf" srcId="{32BF3915-7677-4F93-980F-B15260F0A194}" destId="{D43CE92E-1EE6-42DC-9874-738E9D6355A6}" srcOrd="13" destOrd="0" presId="urn:microsoft.com/office/officeart/2005/8/layout/chevron1"/>
    <dgm:cxn modelId="{C2876C24-94E9-4AF1-82CA-2B50FA613925}" type="presParOf" srcId="{32BF3915-7677-4F93-980F-B15260F0A194}" destId="{CC066865-C4FC-41C9-A1C3-0EFA9A279B40}" srcOrd="14" destOrd="0" presId="urn:microsoft.com/office/officeart/2005/8/layout/chevron1"/>
    <dgm:cxn modelId="{F0A5DBEC-532E-43A2-836A-1E9BC5663FAA}" type="presParOf" srcId="{32BF3915-7677-4F93-980F-B15260F0A194}" destId="{04F7875C-1B97-481A-9134-EE4DE576A0B6}" srcOrd="15" destOrd="0" presId="urn:microsoft.com/office/officeart/2005/8/layout/chevron1"/>
    <dgm:cxn modelId="{12577D2B-6DF5-4E0E-A380-0AFFABD86DC0}" type="presParOf" srcId="{32BF3915-7677-4F93-980F-B15260F0A194}" destId="{27F7C80E-955F-4086-939A-77CDAFF767A5}" srcOrd="16" destOrd="0" presId="urn:microsoft.com/office/officeart/2005/8/layout/chevron1"/>
    <dgm:cxn modelId="{10C5811B-15CA-40E5-B47B-2DB3E3557F7B}" type="presParOf" srcId="{32BF3915-7677-4F93-980F-B15260F0A194}" destId="{796245F2-0108-45C7-B319-CF468D58BF50}" srcOrd="17" destOrd="0" presId="urn:microsoft.com/office/officeart/2005/8/layout/chevron1"/>
    <dgm:cxn modelId="{44013840-E126-441D-90DB-D203E98B04A4}" type="presParOf" srcId="{32BF3915-7677-4F93-980F-B15260F0A194}" destId="{30E8EC46-464A-49B7-BF08-783E2043D863}" srcOrd="18"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BB49AC-59D8-40C9-8595-B0F991D9C109}">
      <dsp:nvSpPr>
        <dsp:cNvPr id="0" name=""/>
        <dsp:cNvSpPr/>
      </dsp:nvSpPr>
      <dsp:spPr>
        <a:xfrm>
          <a:off x="1488" y="2203812"/>
          <a:ext cx="1339453" cy="535781"/>
        </a:xfrm>
        <a:prstGeom prst="chevron">
          <a:avLst/>
        </a:prstGeom>
        <a:solidFill>
          <a:schemeClr val="accent2">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1</a:t>
          </a:r>
        </a:p>
      </dsp:txBody>
      <dsp:txXfrm>
        <a:off x="269379" y="2203812"/>
        <a:ext cx="803672" cy="535781"/>
      </dsp:txXfrm>
    </dsp:sp>
    <dsp:sp modelId="{0F4055E7-D0E2-4C2D-86C3-901DC06725E0}">
      <dsp:nvSpPr>
        <dsp:cNvPr id="0" name=""/>
        <dsp:cNvSpPr/>
      </dsp:nvSpPr>
      <dsp:spPr>
        <a:xfrm>
          <a:off x="1206996" y="2203812"/>
          <a:ext cx="1339453" cy="535781"/>
        </a:xfrm>
        <a:prstGeom prst="chevron">
          <a:avLst/>
        </a:prstGeom>
        <a:solidFill>
          <a:schemeClr val="accent2">
            <a:shade val="80000"/>
            <a:hueOff val="-50556"/>
            <a:satOff val="946"/>
            <a:lumOff val="301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2</a:t>
          </a:r>
        </a:p>
      </dsp:txBody>
      <dsp:txXfrm>
        <a:off x="1474887" y="2203812"/>
        <a:ext cx="803672" cy="535781"/>
      </dsp:txXfrm>
    </dsp:sp>
    <dsp:sp modelId="{251F6170-1F8F-49CB-BD37-C4D2D741D203}">
      <dsp:nvSpPr>
        <dsp:cNvPr id="0" name=""/>
        <dsp:cNvSpPr/>
      </dsp:nvSpPr>
      <dsp:spPr>
        <a:xfrm>
          <a:off x="2412503" y="2203812"/>
          <a:ext cx="1339453" cy="535781"/>
        </a:xfrm>
        <a:prstGeom prst="chevron">
          <a:avLst/>
        </a:prstGeom>
        <a:solidFill>
          <a:schemeClr val="accent2">
            <a:shade val="80000"/>
            <a:hueOff val="-101112"/>
            <a:satOff val="1891"/>
            <a:lumOff val="602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3</a:t>
          </a:r>
        </a:p>
      </dsp:txBody>
      <dsp:txXfrm>
        <a:off x="2680394" y="2203812"/>
        <a:ext cx="803672" cy="535781"/>
      </dsp:txXfrm>
    </dsp:sp>
    <dsp:sp modelId="{F8745ABD-1B65-47DA-BF6D-9B8128C8AF28}">
      <dsp:nvSpPr>
        <dsp:cNvPr id="0" name=""/>
        <dsp:cNvSpPr/>
      </dsp:nvSpPr>
      <dsp:spPr>
        <a:xfrm>
          <a:off x="3618011" y="2203812"/>
          <a:ext cx="1339453" cy="535781"/>
        </a:xfrm>
        <a:prstGeom prst="chevron">
          <a:avLst/>
        </a:prstGeom>
        <a:solidFill>
          <a:schemeClr val="accent2">
            <a:shade val="80000"/>
            <a:hueOff val="-151668"/>
            <a:satOff val="2837"/>
            <a:lumOff val="904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4</a:t>
          </a:r>
        </a:p>
      </dsp:txBody>
      <dsp:txXfrm>
        <a:off x="3885902" y="2203812"/>
        <a:ext cx="803672" cy="535781"/>
      </dsp:txXfrm>
    </dsp:sp>
    <dsp:sp modelId="{BB35BDDC-A2BE-4333-AEE6-5A09060E10E3}">
      <dsp:nvSpPr>
        <dsp:cNvPr id="0" name=""/>
        <dsp:cNvSpPr/>
      </dsp:nvSpPr>
      <dsp:spPr>
        <a:xfrm>
          <a:off x="4823519" y="2203812"/>
          <a:ext cx="1339453" cy="535781"/>
        </a:xfrm>
        <a:prstGeom prst="chevron">
          <a:avLst/>
        </a:prstGeom>
        <a:solidFill>
          <a:schemeClr val="accent2">
            <a:shade val="80000"/>
            <a:hueOff val="-202224"/>
            <a:satOff val="3782"/>
            <a:lumOff val="120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5</a:t>
          </a:r>
        </a:p>
      </dsp:txBody>
      <dsp:txXfrm>
        <a:off x="5091410" y="2203812"/>
        <a:ext cx="803672" cy="535781"/>
      </dsp:txXfrm>
    </dsp:sp>
    <dsp:sp modelId="{09189CF8-81AC-4C17-A995-80D320572844}">
      <dsp:nvSpPr>
        <dsp:cNvPr id="0" name=""/>
        <dsp:cNvSpPr/>
      </dsp:nvSpPr>
      <dsp:spPr>
        <a:xfrm>
          <a:off x="6029027" y="2203812"/>
          <a:ext cx="1339453" cy="535781"/>
        </a:xfrm>
        <a:prstGeom prst="chevron">
          <a:avLst/>
        </a:prstGeom>
        <a:solidFill>
          <a:schemeClr val="accent2">
            <a:shade val="80000"/>
            <a:hueOff val="-252780"/>
            <a:satOff val="4728"/>
            <a:lumOff val="1506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6</a:t>
          </a:r>
        </a:p>
      </dsp:txBody>
      <dsp:txXfrm>
        <a:off x="6296918" y="2203812"/>
        <a:ext cx="803672" cy="535781"/>
      </dsp:txXfrm>
    </dsp:sp>
    <dsp:sp modelId="{0AB321DB-7AB8-4A6E-BFB3-BFF77C43A56F}">
      <dsp:nvSpPr>
        <dsp:cNvPr id="0" name=""/>
        <dsp:cNvSpPr/>
      </dsp:nvSpPr>
      <dsp:spPr>
        <a:xfrm>
          <a:off x="7234535" y="2203812"/>
          <a:ext cx="1339453" cy="535781"/>
        </a:xfrm>
        <a:prstGeom prst="chevron">
          <a:avLst/>
        </a:prstGeom>
        <a:solidFill>
          <a:schemeClr val="accent2">
            <a:shade val="80000"/>
            <a:hueOff val="-303336"/>
            <a:satOff val="5673"/>
            <a:lumOff val="180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7</a:t>
          </a:r>
        </a:p>
      </dsp:txBody>
      <dsp:txXfrm>
        <a:off x="7502426" y="2203812"/>
        <a:ext cx="803672" cy="535781"/>
      </dsp:txXfrm>
    </dsp:sp>
    <dsp:sp modelId="{CC066865-C4FC-41C9-A1C3-0EFA9A279B40}">
      <dsp:nvSpPr>
        <dsp:cNvPr id="0" name=""/>
        <dsp:cNvSpPr/>
      </dsp:nvSpPr>
      <dsp:spPr>
        <a:xfrm>
          <a:off x="8440042" y="2203812"/>
          <a:ext cx="1339453" cy="535781"/>
        </a:xfrm>
        <a:prstGeom prst="chevron">
          <a:avLst/>
        </a:prstGeom>
        <a:solidFill>
          <a:schemeClr val="accent2">
            <a:shade val="80000"/>
            <a:hueOff val="-353892"/>
            <a:satOff val="6619"/>
            <a:lumOff val="2109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8</a:t>
          </a:r>
        </a:p>
      </dsp:txBody>
      <dsp:txXfrm>
        <a:off x="8707933" y="2203812"/>
        <a:ext cx="803672" cy="535781"/>
      </dsp:txXfrm>
    </dsp:sp>
    <dsp:sp modelId="{27F7C80E-955F-4086-939A-77CDAFF767A5}">
      <dsp:nvSpPr>
        <dsp:cNvPr id="0" name=""/>
        <dsp:cNvSpPr/>
      </dsp:nvSpPr>
      <dsp:spPr>
        <a:xfrm>
          <a:off x="9645550" y="2203812"/>
          <a:ext cx="1339453" cy="535781"/>
        </a:xfrm>
        <a:prstGeom prst="chevron">
          <a:avLst/>
        </a:prstGeom>
        <a:solidFill>
          <a:schemeClr val="accent2">
            <a:shade val="80000"/>
            <a:hueOff val="-404448"/>
            <a:satOff val="7564"/>
            <a:lumOff val="2410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9</a:t>
          </a:r>
        </a:p>
      </dsp:txBody>
      <dsp:txXfrm>
        <a:off x="9913441" y="2203812"/>
        <a:ext cx="803672" cy="535781"/>
      </dsp:txXfrm>
    </dsp:sp>
    <dsp:sp modelId="{30E8EC46-464A-49B7-BF08-783E2043D863}">
      <dsp:nvSpPr>
        <dsp:cNvPr id="0" name=""/>
        <dsp:cNvSpPr/>
      </dsp:nvSpPr>
      <dsp:spPr>
        <a:xfrm>
          <a:off x="10851058" y="2203812"/>
          <a:ext cx="1339453" cy="535781"/>
        </a:xfrm>
        <a:prstGeom prst="chevron">
          <a:avLst/>
        </a:prstGeom>
        <a:solidFill>
          <a:schemeClr val="accent2">
            <a:shade val="80000"/>
            <a:hueOff val="-455004"/>
            <a:satOff val="8510"/>
            <a:lumOff val="2712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WEEK 10</a:t>
          </a:r>
        </a:p>
      </dsp:txBody>
      <dsp:txXfrm>
        <a:off x="11118949" y="2203812"/>
        <a:ext cx="803672" cy="535781"/>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342664-785A-4621-AA72-DC95D3CDA3CE}" type="datetimeFigureOut">
              <a:rPr lang="en-GB" smtClean="0"/>
              <a:t>07/03/2025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442D62-5DF3-41E1-A1C1-BA8EB35D9380}" type="slidenum">
              <a:rPr lang="en-GB" smtClean="0"/>
              <a:t>‹#›</a:t>
            </a:fld>
            <a:endParaRPr lang="en-GB"/>
          </a:p>
        </p:txBody>
      </p:sp>
    </p:spTree>
    <p:extLst>
      <p:ext uri="{BB962C8B-B14F-4D97-AF65-F5344CB8AC3E}">
        <p14:creationId xmlns:p14="http://schemas.microsoft.com/office/powerpoint/2010/main" val="18653215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8355DC4-3EA7-4028-B3D7-1D2FA51AC76D}" type="slidenum">
              <a:rPr lang="en-GB" smtClean="0"/>
              <a:t>1</a:t>
            </a:fld>
            <a:endParaRPr lang="en-GB"/>
          </a:p>
        </p:txBody>
      </p:sp>
    </p:spTree>
    <p:extLst>
      <p:ext uri="{BB962C8B-B14F-4D97-AF65-F5344CB8AC3E}">
        <p14:creationId xmlns:p14="http://schemas.microsoft.com/office/powerpoint/2010/main" val="21390226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7F1F6-48E3-EA8F-4488-2A75DFDD063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38E79AD-FEDE-00C3-D8B7-3B2846840A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F1415AB-ECD9-9740-42BA-0A61138A5881}"/>
              </a:ext>
            </a:extLst>
          </p:cNvPr>
          <p:cNvSpPr>
            <a:spLocks noGrp="1"/>
          </p:cNvSpPr>
          <p:nvPr>
            <p:ph type="dt" sz="half" idx="10"/>
          </p:nvPr>
        </p:nvSpPr>
        <p:spPr/>
        <p:txBody>
          <a:bodyPr/>
          <a:lstStyle/>
          <a:p>
            <a:fld id="{EF3739A2-512B-4979-A81B-B1E03184A688}" type="datetime1">
              <a:rPr lang="en-GB" smtClean="0"/>
              <a:t>07/03/2025</a:t>
            </a:fld>
            <a:endParaRPr lang="en-GB"/>
          </a:p>
        </p:txBody>
      </p:sp>
      <p:sp>
        <p:nvSpPr>
          <p:cNvPr id="5" name="Footer Placeholder 4">
            <a:extLst>
              <a:ext uri="{FF2B5EF4-FFF2-40B4-BE49-F238E27FC236}">
                <a16:creationId xmlns:a16="http://schemas.microsoft.com/office/drawing/2014/main" id="{49E4D21B-C724-C488-94F2-2F8A96E17ACA}"/>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5E109346-E465-A932-3610-18E4EC6ECFA2}"/>
              </a:ext>
            </a:extLst>
          </p:cNvPr>
          <p:cNvSpPr>
            <a:spLocks noGrp="1"/>
          </p:cNvSpPr>
          <p:nvPr>
            <p:ph type="sldNum" sz="quarter" idx="12"/>
          </p:nvPr>
        </p:nvSpPr>
        <p:spPr/>
        <p:txBody>
          <a:bodyPr/>
          <a:lstStyle/>
          <a:p>
            <a:fld id="{D7D7457D-8F3A-43B6-8359-8E1BB60BE720}" type="slidenum">
              <a:rPr lang="en-GB" smtClean="0"/>
              <a:t>‹#›</a:t>
            </a:fld>
            <a:endParaRPr lang="en-GB"/>
          </a:p>
        </p:txBody>
      </p:sp>
    </p:spTree>
    <p:extLst>
      <p:ext uri="{BB962C8B-B14F-4D97-AF65-F5344CB8AC3E}">
        <p14:creationId xmlns:p14="http://schemas.microsoft.com/office/powerpoint/2010/main" val="41797026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A64B0-C736-E15B-421C-FBCB3A027C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F80722E-C097-0384-5B36-0894384E916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8A981A-D9F9-EE3D-926F-B2E8ACF3697B}"/>
              </a:ext>
            </a:extLst>
          </p:cNvPr>
          <p:cNvSpPr>
            <a:spLocks noGrp="1"/>
          </p:cNvSpPr>
          <p:nvPr>
            <p:ph type="dt" sz="half" idx="10"/>
          </p:nvPr>
        </p:nvSpPr>
        <p:spPr/>
        <p:txBody>
          <a:bodyPr/>
          <a:lstStyle/>
          <a:p>
            <a:fld id="{EE25BCCF-29A7-4B04-8164-69F33CDABA57}" type="datetime1">
              <a:rPr lang="en-GB" smtClean="0"/>
              <a:t>07/03/2025</a:t>
            </a:fld>
            <a:endParaRPr lang="en-GB"/>
          </a:p>
        </p:txBody>
      </p:sp>
      <p:sp>
        <p:nvSpPr>
          <p:cNvPr id="5" name="Footer Placeholder 4">
            <a:extLst>
              <a:ext uri="{FF2B5EF4-FFF2-40B4-BE49-F238E27FC236}">
                <a16:creationId xmlns:a16="http://schemas.microsoft.com/office/drawing/2014/main" id="{C5F17671-892C-A646-BB8B-B1D570145218}"/>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B4DC98AD-A37C-7244-489D-0772947BAD0A}"/>
              </a:ext>
            </a:extLst>
          </p:cNvPr>
          <p:cNvSpPr>
            <a:spLocks noGrp="1"/>
          </p:cNvSpPr>
          <p:nvPr>
            <p:ph type="sldNum" sz="quarter" idx="12"/>
          </p:nvPr>
        </p:nvSpPr>
        <p:spPr/>
        <p:txBody>
          <a:bodyPr/>
          <a:lstStyle/>
          <a:p>
            <a:fld id="{D7D7457D-8F3A-43B6-8359-8E1BB60BE720}" type="slidenum">
              <a:rPr lang="en-GB" smtClean="0"/>
              <a:t>‹#›</a:t>
            </a:fld>
            <a:endParaRPr lang="en-GB"/>
          </a:p>
        </p:txBody>
      </p:sp>
    </p:spTree>
    <p:extLst>
      <p:ext uri="{BB962C8B-B14F-4D97-AF65-F5344CB8AC3E}">
        <p14:creationId xmlns:p14="http://schemas.microsoft.com/office/powerpoint/2010/main" val="24035223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93A30-9BA0-2604-E8AA-B2204EFF89A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9F6AB82-7BE9-F5DE-B4AE-13F3F2E0674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9F7245B-DDE6-9EB9-3884-31E0337EE6A6}"/>
              </a:ext>
            </a:extLst>
          </p:cNvPr>
          <p:cNvSpPr>
            <a:spLocks noGrp="1"/>
          </p:cNvSpPr>
          <p:nvPr>
            <p:ph type="dt" sz="half" idx="10"/>
          </p:nvPr>
        </p:nvSpPr>
        <p:spPr/>
        <p:txBody>
          <a:bodyPr/>
          <a:lstStyle/>
          <a:p>
            <a:fld id="{087F451F-2750-4344-9A60-CCFB91D5C3DC}" type="datetime1">
              <a:rPr lang="en-GB" smtClean="0"/>
              <a:t>07/03/2025</a:t>
            </a:fld>
            <a:endParaRPr lang="en-GB"/>
          </a:p>
        </p:txBody>
      </p:sp>
      <p:sp>
        <p:nvSpPr>
          <p:cNvPr id="5" name="Footer Placeholder 4">
            <a:extLst>
              <a:ext uri="{FF2B5EF4-FFF2-40B4-BE49-F238E27FC236}">
                <a16:creationId xmlns:a16="http://schemas.microsoft.com/office/drawing/2014/main" id="{8AB22EE2-79A7-D2AE-B115-2A8E21ED06D8}"/>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86D0F1E6-D0E7-5FA6-0FB9-11D785155AD9}"/>
              </a:ext>
            </a:extLst>
          </p:cNvPr>
          <p:cNvSpPr>
            <a:spLocks noGrp="1"/>
          </p:cNvSpPr>
          <p:nvPr>
            <p:ph type="sldNum" sz="quarter" idx="12"/>
          </p:nvPr>
        </p:nvSpPr>
        <p:spPr/>
        <p:txBody>
          <a:bodyPr/>
          <a:lstStyle/>
          <a:p>
            <a:fld id="{D7D7457D-8F3A-43B6-8359-8E1BB60BE720}" type="slidenum">
              <a:rPr lang="en-GB" smtClean="0"/>
              <a:t>‹#›</a:t>
            </a:fld>
            <a:endParaRPr lang="en-GB"/>
          </a:p>
        </p:txBody>
      </p:sp>
    </p:spTree>
    <p:extLst>
      <p:ext uri="{BB962C8B-B14F-4D97-AF65-F5344CB8AC3E}">
        <p14:creationId xmlns:p14="http://schemas.microsoft.com/office/powerpoint/2010/main" val="1609950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CE7CB-2CF2-7303-ED44-1DA2562EB1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608465-B4F7-384D-B29B-3AB0CB514E8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CC0C9BA-B42C-2676-2C61-65F1C8F59B1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BF5C533-0B3C-6AA4-19FB-5F6A8EA14E67}"/>
              </a:ext>
            </a:extLst>
          </p:cNvPr>
          <p:cNvSpPr>
            <a:spLocks noGrp="1"/>
          </p:cNvSpPr>
          <p:nvPr>
            <p:ph type="dt" sz="half" idx="10"/>
          </p:nvPr>
        </p:nvSpPr>
        <p:spPr/>
        <p:txBody>
          <a:bodyPr/>
          <a:lstStyle/>
          <a:p>
            <a:fld id="{5C5C4634-23B4-4D33-9ACE-65578E5FA1F5}" type="datetime1">
              <a:rPr lang="en-GB" smtClean="0"/>
              <a:t>07/03/2025</a:t>
            </a:fld>
            <a:endParaRPr lang="en-GB"/>
          </a:p>
        </p:txBody>
      </p:sp>
      <p:sp>
        <p:nvSpPr>
          <p:cNvPr id="6" name="Footer Placeholder 5">
            <a:extLst>
              <a:ext uri="{FF2B5EF4-FFF2-40B4-BE49-F238E27FC236}">
                <a16:creationId xmlns:a16="http://schemas.microsoft.com/office/drawing/2014/main" id="{BC1382DC-2B56-7A3F-E9B9-520AB5C5EBE2}"/>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2D9C45B0-884A-DE96-D7FF-3B7503E98CD6}"/>
              </a:ext>
            </a:extLst>
          </p:cNvPr>
          <p:cNvSpPr>
            <a:spLocks noGrp="1"/>
          </p:cNvSpPr>
          <p:nvPr>
            <p:ph type="sldNum" sz="quarter" idx="12"/>
          </p:nvPr>
        </p:nvSpPr>
        <p:spPr/>
        <p:txBody>
          <a:bodyPr/>
          <a:lstStyle/>
          <a:p>
            <a:fld id="{D7D7457D-8F3A-43B6-8359-8E1BB60BE720}" type="slidenum">
              <a:rPr lang="en-GB" smtClean="0"/>
              <a:t>‹#›</a:t>
            </a:fld>
            <a:endParaRPr lang="en-GB"/>
          </a:p>
        </p:txBody>
      </p:sp>
    </p:spTree>
    <p:extLst>
      <p:ext uri="{BB962C8B-B14F-4D97-AF65-F5344CB8AC3E}">
        <p14:creationId xmlns:p14="http://schemas.microsoft.com/office/powerpoint/2010/main" val="10683927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56608-0B39-7248-BEA4-F26AA421574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6E206A4-4C8C-AF75-E62B-08B09D3C61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E140A91-3EFE-EE5A-E8DE-FC80CBCB09D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EA57EEF-3766-D8F2-A198-EADAD17090F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88A3102-4833-4D36-C03C-18888AE6D0E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F0849BB-2187-1EA6-48C4-B4868BA8687F}"/>
              </a:ext>
            </a:extLst>
          </p:cNvPr>
          <p:cNvSpPr>
            <a:spLocks noGrp="1"/>
          </p:cNvSpPr>
          <p:nvPr>
            <p:ph type="dt" sz="half" idx="10"/>
          </p:nvPr>
        </p:nvSpPr>
        <p:spPr/>
        <p:txBody>
          <a:bodyPr/>
          <a:lstStyle/>
          <a:p>
            <a:fld id="{0882B00A-BAEE-48AC-B07C-60E0780C5AAC}" type="datetime1">
              <a:rPr lang="en-GB" smtClean="0"/>
              <a:t>07/03/2025</a:t>
            </a:fld>
            <a:endParaRPr lang="en-GB"/>
          </a:p>
        </p:txBody>
      </p:sp>
      <p:sp>
        <p:nvSpPr>
          <p:cNvPr id="8" name="Footer Placeholder 7">
            <a:extLst>
              <a:ext uri="{FF2B5EF4-FFF2-40B4-BE49-F238E27FC236}">
                <a16:creationId xmlns:a16="http://schemas.microsoft.com/office/drawing/2014/main" id="{86BDDA71-FCE9-5653-164D-5383BA8577A1}"/>
              </a:ext>
            </a:extLst>
          </p:cNvPr>
          <p:cNvSpPr>
            <a:spLocks noGrp="1"/>
          </p:cNvSpPr>
          <p:nvPr>
            <p:ph type="ftr" sz="quarter" idx="11"/>
          </p:nvPr>
        </p:nvSpPr>
        <p:spPr/>
        <p:txBody>
          <a:bodyPr/>
          <a:lstStyle/>
          <a:p>
            <a:r>
              <a:rPr lang="en-GB"/>
              <a:t>Dr Simona Ferraraccio</a:t>
            </a:r>
          </a:p>
        </p:txBody>
      </p:sp>
      <p:sp>
        <p:nvSpPr>
          <p:cNvPr id="9" name="Slide Number Placeholder 8">
            <a:extLst>
              <a:ext uri="{FF2B5EF4-FFF2-40B4-BE49-F238E27FC236}">
                <a16:creationId xmlns:a16="http://schemas.microsoft.com/office/drawing/2014/main" id="{AF3FD778-7EEC-AEDC-B420-4EA9B6B03047}"/>
              </a:ext>
            </a:extLst>
          </p:cNvPr>
          <p:cNvSpPr>
            <a:spLocks noGrp="1"/>
          </p:cNvSpPr>
          <p:nvPr>
            <p:ph type="sldNum" sz="quarter" idx="12"/>
          </p:nvPr>
        </p:nvSpPr>
        <p:spPr/>
        <p:txBody>
          <a:bodyPr/>
          <a:lstStyle/>
          <a:p>
            <a:fld id="{D7D7457D-8F3A-43B6-8359-8E1BB60BE720}" type="slidenum">
              <a:rPr lang="en-GB" smtClean="0"/>
              <a:t>‹#›</a:t>
            </a:fld>
            <a:endParaRPr lang="en-GB"/>
          </a:p>
        </p:txBody>
      </p:sp>
    </p:spTree>
    <p:extLst>
      <p:ext uri="{BB962C8B-B14F-4D97-AF65-F5344CB8AC3E}">
        <p14:creationId xmlns:p14="http://schemas.microsoft.com/office/powerpoint/2010/main" val="15741354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ABDFC-4759-EED5-23BF-E602DB30F39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78C0E5D-7FB9-D3B2-82AF-BE5686BE090D}"/>
              </a:ext>
            </a:extLst>
          </p:cNvPr>
          <p:cNvSpPr>
            <a:spLocks noGrp="1"/>
          </p:cNvSpPr>
          <p:nvPr>
            <p:ph type="dt" sz="half" idx="10"/>
          </p:nvPr>
        </p:nvSpPr>
        <p:spPr/>
        <p:txBody>
          <a:bodyPr/>
          <a:lstStyle/>
          <a:p>
            <a:fld id="{EAAAA9DE-7CC8-4CEB-9E59-E7F408C135ED}" type="datetime1">
              <a:rPr lang="en-GB" smtClean="0"/>
              <a:t>07/03/2025</a:t>
            </a:fld>
            <a:endParaRPr lang="en-GB"/>
          </a:p>
        </p:txBody>
      </p:sp>
      <p:sp>
        <p:nvSpPr>
          <p:cNvPr id="4" name="Footer Placeholder 3">
            <a:extLst>
              <a:ext uri="{FF2B5EF4-FFF2-40B4-BE49-F238E27FC236}">
                <a16:creationId xmlns:a16="http://schemas.microsoft.com/office/drawing/2014/main" id="{35BE6709-752F-F3FF-B9BC-82CD7F2D54BF}"/>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F3BAEF14-EEA7-79F3-C9AE-D8FFF8C49E4B}"/>
              </a:ext>
            </a:extLst>
          </p:cNvPr>
          <p:cNvSpPr>
            <a:spLocks noGrp="1"/>
          </p:cNvSpPr>
          <p:nvPr>
            <p:ph type="sldNum" sz="quarter" idx="12"/>
          </p:nvPr>
        </p:nvSpPr>
        <p:spPr/>
        <p:txBody>
          <a:bodyPr/>
          <a:lstStyle/>
          <a:p>
            <a:fld id="{D7D7457D-8F3A-43B6-8359-8E1BB60BE720}" type="slidenum">
              <a:rPr lang="en-GB" smtClean="0"/>
              <a:t>‹#›</a:t>
            </a:fld>
            <a:endParaRPr lang="en-GB"/>
          </a:p>
        </p:txBody>
      </p:sp>
    </p:spTree>
    <p:extLst>
      <p:ext uri="{BB962C8B-B14F-4D97-AF65-F5344CB8AC3E}">
        <p14:creationId xmlns:p14="http://schemas.microsoft.com/office/powerpoint/2010/main" val="37337945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952A3A3-3EC0-0397-DF9D-A8D13E313399}"/>
              </a:ext>
            </a:extLst>
          </p:cNvPr>
          <p:cNvSpPr>
            <a:spLocks noGrp="1"/>
          </p:cNvSpPr>
          <p:nvPr>
            <p:ph type="dt" sz="half" idx="10"/>
          </p:nvPr>
        </p:nvSpPr>
        <p:spPr/>
        <p:txBody>
          <a:bodyPr/>
          <a:lstStyle/>
          <a:p>
            <a:fld id="{E2DFF23C-C64B-4951-A3E6-B9EC2B9A8877}" type="datetime1">
              <a:rPr lang="en-GB" smtClean="0"/>
              <a:t>07/03/2025</a:t>
            </a:fld>
            <a:endParaRPr lang="en-GB"/>
          </a:p>
        </p:txBody>
      </p:sp>
      <p:sp>
        <p:nvSpPr>
          <p:cNvPr id="3" name="Footer Placeholder 2">
            <a:extLst>
              <a:ext uri="{FF2B5EF4-FFF2-40B4-BE49-F238E27FC236}">
                <a16:creationId xmlns:a16="http://schemas.microsoft.com/office/drawing/2014/main" id="{B05768ED-1BBE-C047-9700-10CAEBEEC45E}"/>
              </a:ext>
            </a:extLst>
          </p:cNvPr>
          <p:cNvSpPr>
            <a:spLocks noGrp="1"/>
          </p:cNvSpPr>
          <p:nvPr>
            <p:ph type="ftr" sz="quarter" idx="11"/>
          </p:nvPr>
        </p:nvSpPr>
        <p:spPr/>
        <p:txBody>
          <a:bodyPr/>
          <a:lstStyle/>
          <a:p>
            <a:r>
              <a:rPr lang="en-GB"/>
              <a:t>Dr Simona Ferraraccio</a:t>
            </a:r>
          </a:p>
        </p:txBody>
      </p:sp>
      <p:sp>
        <p:nvSpPr>
          <p:cNvPr id="4" name="Slide Number Placeholder 3">
            <a:extLst>
              <a:ext uri="{FF2B5EF4-FFF2-40B4-BE49-F238E27FC236}">
                <a16:creationId xmlns:a16="http://schemas.microsoft.com/office/drawing/2014/main" id="{F791D766-EEA3-C5AE-60CE-E5C7D9EFCD50}"/>
              </a:ext>
            </a:extLst>
          </p:cNvPr>
          <p:cNvSpPr>
            <a:spLocks noGrp="1"/>
          </p:cNvSpPr>
          <p:nvPr>
            <p:ph type="sldNum" sz="quarter" idx="12"/>
          </p:nvPr>
        </p:nvSpPr>
        <p:spPr/>
        <p:txBody>
          <a:bodyPr/>
          <a:lstStyle/>
          <a:p>
            <a:fld id="{D7D7457D-8F3A-43B6-8359-8E1BB60BE720}" type="slidenum">
              <a:rPr lang="en-GB" smtClean="0"/>
              <a:t>‹#›</a:t>
            </a:fld>
            <a:endParaRPr lang="en-GB"/>
          </a:p>
        </p:txBody>
      </p:sp>
    </p:spTree>
    <p:extLst>
      <p:ext uri="{BB962C8B-B14F-4D97-AF65-F5344CB8AC3E}">
        <p14:creationId xmlns:p14="http://schemas.microsoft.com/office/powerpoint/2010/main" val="4406732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BD942-B97B-58F7-E349-E17C0E0823A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89512FD-9CBC-2840-23A0-CB657259FA4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E665C77-FCA7-4C83-601C-12FCD01D68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2155F6-0FB1-486B-5C10-55FCD2230975}"/>
              </a:ext>
            </a:extLst>
          </p:cNvPr>
          <p:cNvSpPr>
            <a:spLocks noGrp="1"/>
          </p:cNvSpPr>
          <p:nvPr>
            <p:ph type="dt" sz="half" idx="10"/>
          </p:nvPr>
        </p:nvSpPr>
        <p:spPr/>
        <p:txBody>
          <a:bodyPr/>
          <a:lstStyle/>
          <a:p>
            <a:fld id="{6AA86259-B754-4A99-B5D4-425D2F70FE01}" type="datetime1">
              <a:rPr lang="en-GB" smtClean="0"/>
              <a:t>07/03/2025</a:t>
            </a:fld>
            <a:endParaRPr lang="en-GB"/>
          </a:p>
        </p:txBody>
      </p:sp>
      <p:sp>
        <p:nvSpPr>
          <p:cNvPr id="6" name="Footer Placeholder 5">
            <a:extLst>
              <a:ext uri="{FF2B5EF4-FFF2-40B4-BE49-F238E27FC236}">
                <a16:creationId xmlns:a16="http://schemas.microsoft.com/office/drawing/2014/main" id="{3134D6DF-5167-75AD-4C4C-14DB23B4AFFA}"/>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988BE591-56E2-E41C-9065-9C3CC24E4F49}"/>
              </a:ext>
            </a:extLst>
          </p:cNvPr>
          <p:cNvSpPr>
            <a:spLocks noGrp="1"/>
          </p:cNvSpPr>
          <p:nvPr>
            <p:ph type="sldNum" sz="quarter" idx="12"/>
          </p:nvPr>
        </p:nvSpPr>
        <p:spPr/>
        <p:txBody>
          <a:bodyPr/>
          <a:lstStyle/>
          <a:p>
            <a:fld id="{D7D7457D-8F3A-43B6-8359-8E1BB60BE720}" type="slidenum">
              <a:rPr lang="en-GB" smtClean="0"/>
              <a:t>‹#›</a:t>
            </a:fld>
            <a:endParaRPr lang="en-GB"/>
          </a:p>
        </p:txBody>
      </p:sp>
    </p:spTree>
    <p:extLst>
      <p:ext uri="{BB962C8B-B14F-4D97-AF65-F5344CB8AC3E}">
        <p14:creationId xmlns:p14="http://schemas.microsoft.com/office/powerpoint/2010/main" val="9236371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21713-5093-FADA-DED4-EA83351EC4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4D4C8F7-5FFA-F59B-1132-23EE7224F6D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3B6EBA4-91F6-55C0-5053-62807EA7E7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D7D544F-C3AE-E6DE-ABE2-D5C6C9CA05B8}"/>
              </a:ext>
            </a:extLst>
          </p:cNvPr>
          <p:cNvSpPr>
            <a:spLocks noGrp="1"/>
          </p:cNvSpPr>
          <p:nvPr>
            <p:ph type="dt" sz="half" idx="10"/>
          </p:nvPr>
        </p:nvSpPr>
        <p:spPr/>
        <p:txBody>
          <a:bodyPr/>
          <a:lstStyle/>
          <a:p>
            <a:fld id="{B593622F-5522-4058-AB8B-C09616F4E942}" type="datetime1">
              <a:rPr lang="en-GB" smtClean="0"/>
              <a:t>07/03/2025</a:t>
            </a:fld>
            <a:endParaRPr lang="en-GB"/>
          </a:p>
        </p:txBody>
      </p:sp>
      <p:sp>
        <p:nvSpPr>
          <p:cNvPr id="6" name="Footer Placeholder 5">
            <a:extLst>
              <a:ext uri="{FF2B5EF4-FFF2-40B4-BE49-F238E27FC236}">
                <a16:creationId xmlns:a16="http://schemas.microsoft.com/office/drawing/2014/main" id="{ADBB96E1-CEB6-C9FE-00B6-8A6B8650E610}"/>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1D52EBEE-4771-41A8-773E-FE42D4693E8C}"/>
              </a:ext>
            </a:extLst>
          </p:cNvPr>
          <p:cNvSpPr>
            <a:spLocks noGrp="1"/>
          </p:cNvSpPr>
          <p:nvPr>
            <p:ph type="sldNum" sz="quarter" idx="12"/>
          </p:nvPr>
        </p:nvSpPr>
        <p:spPr/>
        <p:txBody>
          <a:bodyPr/>
          <a:lstStyle/>
          <a:p>
            <a:fld id="{D7D7457D-8F3A-43B6-8359-8E1BB60BE720}" type="slidenum">
              <a:rPr lang="en-GB" smtClean="0"/>
              <a:t>‹#›</a:t>
            </a:fld>
            <a:endParaRPr lang="en-GB"/>
          </a:p>
        </p:txBody>
      </p:sp>
    </p:spTree>
    <p:extLst>
      <p:ext uri="{BB962C8B-B14F-4D97-AF65-F5344CB8AC3E}">
        <p14:creationId xmlns:p14="http://schemas.microsoft.com/office/powerpoint/2010/main" val="6129627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9A2C7-03C1-0E86-0E05-6508CAFAFE3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0EB9DC-BFAB-9767-3BEC-160B059F439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69E01A-E6B3-F320-8DB8-D66756BA2999}"/>
              </a:ext>
            </a:extLst>
          </p:cNvPr>
          <p:cNvSpPr>
            <a:spLocks noGrp="1"/>
          </p:cNvSpPr>
          <p:nvPr>
            <p:ph type="dt" sz="half" idx="10"/>
          </p:nvPr>
        </p:nvSpPr>
        <p:spPr/>
        <p:txBody>
          <a:bodyPr/>
          <a:lstStyle/>
          <a:p>
            <a:fld id="{4AEE2F37-A38B-4E6C-B2A3-7289A52D3D8C}" type="datetime1">
              <a:rPr lang="en-GB" smtClean="0"/>
              <a:t>07/03/2025</a:t>
            </a:fld>
            <a:endParaRPr lang="en-GB"/>
          </a:p>
        </p:txBody>
      </p:sp>
      <p:sp>
        <p:nvSpPr>
          <p:cNvPr id="5" name="Footer Placeholder 4">
            <a:extLst>
              <a:ext uri="{FF2B5EF4-FFF2-40B4-BE49-F238E27FC236}">
                <a16:creationId xmlns:a16="http://schemas.microsoft.com/office/drawing/2014/main" id="{E76E6F2A-0E90-5112-942B-1610AF02825E}"/>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C27588BF-A432-8557-B8CF-B5D55927BA66}"/>
              </a:ext>
            </a:extLst>
          </p:cNvPr>
          <p:cNvSpPr>
            <a:spLocks noGrp="1"/>
          </p:cNvSpPr>
          <p:nvPr>
            <p:ph type="sldNum" sz="quarter" idx="12"/>
          </p:nvPr>
        </p:nvSpPr>
        <p:spPr/>
        <p:txBody>
          <a:bodyPr/>
          <a:lstStyle/>
          <a:p>
            <a:fld id="{D7D7457D-8F3A-43B6-8359-8E1BB60BE720}" type="slidenum">
              <a:rPr lang="en-GB" smtClean="0"/>
              <a:t>‹#›</a:t>
            </a:fld>
            <a:endParaRPr lang="en-GB"/>
          </a:p>
        </p:txBody>
      </p:sp>
    </p:spTree>
    <p:extLst>
      <p:ext uri="{BB962C8B-B14F-4D97-AF65-F5344CB8AC3E}">
        <p14:creationId xmlns:p14="http://schemas.microsoft.com/office/powerpoint/2010/main" val="39106092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07B211A-87A7-E04F-C48D-5425E7BF6A1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72B2D2-0A64-A3E2-DB64-DB5FB30DAF5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E13C3A-AD62-B21D-31CB-46AC52D37C60}"/>
              </a:ext>
            </a:extLst>
          </p:cNvPr>
          <p:cNvSpPr>
            <a:spLocks noGrp="1"/>
          </p:cNvSpPr>
          <p:nvPr>
            <p:ph type="dt" sz="half" idx="10"/>
          </p:nvPr>
        </p:nvSpPr>
        <p:spPr/>
        <p:txBody>
          <a:bodyPr/>
          <a:lstStyle/>
          <a:p>
            <a:fld id="{437B1C2B-2EEB-4652-9659-92C78789BB79}" type="datetime1">
              <a:rPr lang="en-GB" smtClean="0"/>
              <a:t>07/03/2025</a:t>
            </a:fld>
            <a:endParaRPr lang="en-GB"/>
          </a:p>
        </p:txBody>
      </p:sp>
      <p:sp>
        <p:nvSpPr>
          <p:cNvPr id="5" name="Footer Placeholder 4">
            <a:extLst>
              <a:ext uri="{FF2B5EF4-FFF2-40B4-BE49-F238E27FC236}">
                <a16:creationId xmlns:a16="http://schemas.microsoft.com/office/drawing/2014/main" id="{07213D88-0B00-DA3B-0DB5-AAE80E5DE288}"/>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7A401CAE-E3A9-A3D8-9301-389FBA6F1844}"/>
              </a:ext>
            </a:extLst>
          </p:cNvPr>
          <p:cNvSpPr>
            <a:spLocks noGrp="1"/>
          </p:cNvSpPr>
          <p:nvPr>
            <p:ph type="sldNum" sz="quarter" idx="12"/>
          </p:nvPr>
        </p:nvSpPr>
        <p:spPr/>
        <p:txBody>
          <a:bodyPr/>
          <a:lstStyle/>
          <a:p>
            <a:fld id="{D7D7457D-8F3A-43B6-8359-8E1BB60BE720}" type="slidenum">
              <a:rPr lang="en-GB" smtClean="0"/>
              <a:t>‹#›</a:t>
            </a:fld>
            <a:endParaRPr lang="en-GB"/>
          </a:p>
        </p:txBody>
      </p:sp>
    </p:spTree>
    <p:extLst>
      <p:ext uri="{BB962C8B-B14F-4D97-AF65-F5344CB8AC3E}">
        <p14:creationId xmlns:p14="http://schemas.microsoft.com/office/powerpoint/2010/main" val="3178554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42D8791-B060-8B3C-7B4E-DF26F4CC66F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A479F4C-EB68-5AA5-61E8-AF7E7D17C8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E0EC4A-CE81-8BDC-BDDE-015455FE37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BFAC8C0-0185-4614-AF4F-E198FB13A9DF}" type="datetime1">
              <a:rPr lang="en-GB" smtClean="0"/>
              <a:t>07/03/2025</a:t>
            </a:fld>
            <a:endParaRPr lang="en-GB"/>
          </a:p>
        </p:txBody>
      </p:sp>
      <p:sp>
        <p:nvSpPr>
          <p:cNvPr id="5" name="Footer Placeholder 4">
            <a:extLst>
              <a:ext uri="{FF2B5EF4-FFF2-40B4-BE49-F238E27FC236}">
                <a16:creationId xmlns:a16="http://schemas.microsoft.com/office/drawing/2014/main" id="{8132B6F6-79B3-8929-77E8-99A0643AD5E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GB"/>
              <a:t>Dr Simona Ferraraccio</a:t>
            </a:r>
          </a:p>
        </p:txBody>
      </p:sp>
      <p:sp>
        <p:nvSpPr>
          <p:cNvPr id="6" name="Slide Number Placeholder 5">
            <a:extLst>
              <a:ext uri="{FF2B5EF4-FFF2-40B4-BE49-F238E27FC236}">
                <a16:creationId xmlns:a16="http://schemas.microsoft.com/office/drawing/2014/main" id="{1CBC979A-FE08-5D48-4549-0B596E4DD31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7D7457D-8F3A-43B6-8359-8E1BB60BE720}" type="slidenum">
              <a:rPr lang="en-GB" smtClean="0"/>
              <a:t>‹#›</a:t>
            </a:fld>
            <a:endParaRPr lang="en-GB"/>
          </a:p>
        </p:txBody>
      </p:sp>
    </p:spTree>
    <p:extLst>
      <p:ext uri="{BB962C8B-B14F-4D97-AF65-F5344CB8AC3E}">
        <p14:creationId xmlns:p14="http://schemas.microsoft.com/office/powerpoint/2010/main" val="39031465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slide" Target="slide12.xm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 Target="slide12.xm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slide" Target="slide12.xm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0.png"/><Relationship Id="rId13" Type="http://schemas.openxmlformats.org/officeDocument/2006/relationships/image" Target="../media/image15.svg"/><Relationship Id="rId3" Type="http://schemas.openxmlformats.org/officeDocument/2006/relationships/image" Target="../media/image5.svg"/><Relationship Id="rId7" Type="http://schemas.openxmlformats.org/officeDocument/2006/relationships/image" Target="../media/image9.svg"/><Relationship Id="rId12" Type="http://schemas.openxmlformats.org/officeDocument/2006/relationships/image" Target="../media/image14.png"/><Relationship Id="rId17" Type="http://schemas.openxmlformats.org/officeDocument/2006/relationships/slide" Target="slide12.xml"/><Relationship Id="rId2" Type="http://schemas.openxmlformats.org/officeDocument/2006/relationships/image" Target="../media/image4.png"/><Relationship Id="rId16"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8.png"/><Relationship Id="rId11" Type="http://schemas.openxmlformats.org/officeDocument/2006/relationships/image" Target="../media/image13.svg"/><Relationship Id="rId5" Type="http://schemas.openxmlformats.org/officeDocument/2006/relationships/image" Target="../media/image7.svg"/><Relationship Id="rId15" Type="http://schemas.openxmlformats.org/officeDocument/2006/relationships/image" Target="../media/image17.svg"/><Relationship Id="rId10" Type="http://schemas.openxmlformats.org/officeDocument/2006/relationships/image" Target="../media/image12.png"/><Relationship Id="rId4" Type="http://schemas.openxmlformats.org/officeDocument/2006/relationships/image" Target="../media/image6.png"/><Relationship Id="rId9" Type="http://schemas.openxmlformats.org/officeDocument/2006/relationships/image" Target="../media/image11.svg"/><Relationship Id="rId14" Type="http://schemas.openxmlformats.org/officeDocument/2006/relationships/image" Target="../media/image16.png"/></Relationships>
</file>

<file path=ppt/slides/_rels/slide7.xml.rels><?xml version="1.0" encoding="UTF-8" standalone="yes"?>
<Relationships xmlns="http://schemas.openxmlformats.org/package/2006/relationships"><Relationship Id="rId3" Type="http://schemas.openxmlformats.org/officeDocument/2006/relationships/hyperlink" Target="https://sparcopen.github.io/opencon-dei-report/intro.html" TargetMode="External"/><Relationship Id="rId2" Type="http://schemas.openxmlformats.org/officeDocument/2006/relationships/image" Target="../media/image18.pn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hyperlink" Target="https://www.frontiersin.org/journals/cardiovascular-medicine/articles/10.3389/fcvm.2022.863256/full" TargetMode="Externa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hyperlink" Target="https://atlas.health/blog/the-impact-of-the-joint-commissions-health-care-equity-certification-program" TargetMode="External"/><Relationship Id="rId5" Type="http://schemas.openxmlformats.org/officeDocument/2006/relationships/image" Target="../media/image19.jpg"/><Relationship Id="rId4" Type="http://schemas.openxmlformats.org/officeDocument/2006/relationships/hyperlink" Target="https://creativecommons.org/licenses/by/3.0/"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vietnambiz.vn/cong-bang-theo-chieu-ngang-horizontal-equity-trong-nguyen-tac-danh-thue-la-gi-20191113173255311.htm" TargetMode="External"/><Relationship Id="rId2" Type="http://schemas.openxmlformats.org/officeDocument/2006/relationships/image" Target="../media/image20.png"/><Relationship Id="rId1" Type="http://schemas.openxmlformats.org/officeDocument/2006/relationships/slideLayout" Target="../slideLayouts/slideLayout2.xml"/><Relationship Id="rId5" Type="http://schemas.openxmlformats.org/officeDocument/2006/relationships/slide" Target="slide12.xm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www.wallstreetmojo.com/pareto-efficiency/"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slideserve.com/anja/equity-and-efficiency" TargetMode="External"/><Relationship Id="rId2" Type="http://schemas.openxmlformats.org/officeDocument/2006/relationships/image" Target="../media/image22.jp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hyperlink" Target="http://ndl.ethernet.edu.et/bitstream/123456789/90619/1/Introduction%20to%20health%20economics.pdf" TargetMode="External"/><Relationship Id="rId2" Type="http://schemas.openxmlformats.org/officeDocument/2006/relationships/hyperlink" Target="http://www.hcna.bham.ac.uk/introduction.shtml" TargetMode="Externa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hyperlink" Target="https://www.ncbi.nlm.nih.gov/pmc/articles/PMC3381691/" TargetMode="External"/><Relationship Id="rId4" Type="http://schemas.openxmlformats.org/officeDocument/2006/relationships/hyperlink" Target="https://www.ncbi.nlm.nih.gov/pubmed/?term=915896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ealth economics — Nuffield Department of Population Health">
            <a:extLst>
              <a:ext uri="{FF2B5EF4-FFF2-40B4-BE49-F238E27FC236}">
                <a16:creationId xmlns:a16="http://schemas.microsoft.com/office/drawing/2014/main" id="{9B7A781D-4FEE-6B92-0FE8-622B6F0AE22F}"/>
              </a:ext>
            </a:extLst>
          </p:cNvPr>
          <p:cNvPicPr>
            <a:picLocks noChangeAspect="1" noChangeArrowheads="1"/>
          </p:cNvPicPr>
          <p:nvPr/>
        </p:nvPicPr>
        <p:blipFill>
          <a:blip r:embed="rId3">
            <a:alphaModFix amt="20000"/>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8C7FA12-D9A8-68EE-49D9-07A3A63BBBBB}"/>
              </a:ext>
            </a:extLst>
          </p:cNvPr>
          <p:cNvSpPr>
            <a:spLocks noGrp="1"/>
          </p:cNvSpPr>
          <p:nvPr>
            <p:ph type="ctrTitle"/>
          </p:nvPr>
        </p:nvSpPr>
        <p:spPr>
          <a:xfrm>
            <a:off x="1418896" y="1416653"/>
            <a:ext cx="9144000" cy="2387600"/>
          </a:xfrm>
        </p:spPr>
        <p:txBody>
          <a:bodyPr>
            <a:normAutofit fontScale="90000"/>
          </a:bodyPr>
          <a:lstStyle/>
          <a:p>
            <a:pPr>
              <a:lnSpc>
                <a:spcPct val="150000"/>
              </a:lnSpc>
            </a:pPr>
            <a:r>
              <a:rPr lang="en-GB" altLang="en-US" sz="6000" b="1">
                <a:solidFill>
                  <a:schemeClr val="accent2">
                    <a:lumMod val="50000"/>
                  </a:schemeClr>
                </a:solidFill>
                <a:latin typeface="+mn-lt"/>
              </a:rPr>
              <a:t>BMHP5022</a:t>
            </a:r>
            <a:br>
              <a:rPr lang="en-GB" altLang="en-US" sz="6000" b="1">
                <a:solidFill>
                  <a:schemeClr val="accent2">
                    <a:lumMod val="50000"/>
                  </a:schemeClr>
                </a:solidFill>
                <a:latin typeface="+mn-lt"/>
              </a:rPr>
            </a:br>
            <a:r>
              <a:rPr lang="en-GB" altLang="en-US" sz="6000" b="1">
                <a:solidFill>
                  <a:schemeClr val="accent2">
                    <a:lumMod val="50000"/>
                  </a:schemeClr>
                </a:solidFill>
                <a:latin typeface="+mn-lt"/>
              </a:rPr>
              <a:t>Health Economics</a:t>
            </a:r>
            <a:br>
              <a:rPr lang="en-GB" sz="6000">
                <a:solidFill>
                  <a:schemeClr val="accent2">
                    <a:lumMod val="50000"/>
                  </a:schemeClr>
                </a:solidFill>
                <a:latin typeface="+mn-lt"/>
              </a:rPr>
            </a:br>
            <a:endParaRPr lang="en-GB">
              <a:solidFill>
                <a:schemeClr val="accent2">
                  <a:lumMod val="50000"/>
                </a:schemeClr>
              </a:solidFill>
              <a:latin typeface="+mn-lt"/>
            </a:endParaRPr>
          </a:p>
        </p:txBody>
      </p:sp>
      <p:sp>
        <p:nvSpPr>
          <p:cNvPr id="3" name="Subtitle 2">
            <a:extLst>
              <a:ext uri="{FF2B5EF4-FFF2-40B4-BE49-F238E27FC236}">
                <a16:creationId xmlns:a16="http://schemas.microsoft.com/office/drawing/2014/main" id="{7015A40E-DBEC-1001-5CAF-A60A5736FE9E}"/>
              </a:ext>
            </a:extLst>
          </p:cNvPr>
          <p:cNvSpPr>
            <a:spLocks noGrp="1"/>
          </p:cNvSpPr>
          <p:nvPr>
            <p:ph type="subTitle" idx="1"/>
          </p:nvPr>
        </p:nvSpPr>
        <p:spPr>
          <a:xfrm>
            <a:off x="809297" y="3344863"/>
            <a:ext cx="9858703" cy="2387600"/>
          </a:xfrm>
        </p:spPr>
        <p:txBody>
          <a:bodyPr>
            <a:normAutofit lnSpcReduction="10000"/>
          </a:bodyPr>
          <a:lstStyle/>
          <a:p>
            <a:r>
              <a:rPr lang="en-GB" sz="2800" dirty="0">
                <a:solidFill>
                  <a:schemeClr val="tx1">
                    <a:lumMod val="95000"/>
                    <a:lumOff val="5000"/>
                  </a:schemeClr>
                </a:solidFill>
                <a:latin typeface="Aptos" panose="020B0004020202020204" pitchFamily="34" charset="0"/>
              </a:rPr>
              <a:t>Dr L. Simona Ferraraccio</a:t>
            </a:r>
          </a:p>
          <a:p>
            <a:r>
              <a:rPr lang="en-GB" sz="2800" b="1" dirty="0">
                <a:solidFill>
                  <a:schemeClr val="tx1">
                    <a:lumMod val="95000"/>
                    <a:lumOff val="5000"/>
                  </a:schemeClr>
                </a:solidFill>
                <a:latin typeface="Aptos" panose="020B0004020202020204" pitchFamily="34" charset="0"/>
              </a:rPr>
              <a:t>s.ferraraccio@uwtsd.ac.uk</a:t>
            </a:r>
          </a:p>
          <a:p>
            <a:endParaRPr lang="en-GB" sz="2800" dirty="0">
              <a:solidFill>
                <a:schemeClr val="tx1">
                  <a:lumMod val="95000"/>
                  <a:lumOff val="5000"/>
                </a:schemeClr>
              </a:solidFill>
              <a:latin typeface="Aptos" panose="020B0004020202020204" pitchFamily="34" charset="0"/>
            </a:endParaRPr>
          </a:p>
          <a:p>
            <a:r>
              <a:rPr lang="en-GB" sz="2800" dirty="0">
                <a:solidFill>
                  <a:schemeClr val="tx1">
                    <a:lumMod val="95000"/>
                    <a:lumOff val="5000"/>
                  </a:schemeClr>
                </a:solidFill>
                <a:latin typeface="Aptos" panose="020B0004020202020204" pitchFamily="34" charset="0"/>
              </a:rPr>
              <a:t>University of Wales Trinity Saint David</a:t>
            </a:r>
          </a:p>
          <a:p>
            <a:r>
              <a:rPr lang="en-GB" sz="2800" u="sng" dirty="0">
                <a:solidFill>
                  <a:schemeClr val="tx1">
                    <a:lumMod val="95000"/>
                    <a:lumOff val="5000"/>
                  </a:schemeClr>
                </a:solidFill>
                <a:latin typeface="Aptos" panose="020B0004020202020204" pitchFamily="34" charset="0"/>
              </a:rPr>
              <a:t>Week 7 </a:t>
            </a:r>
            <a:r>
              <a:rPr lang="en-GB" sz="2800" dirty="0">
                <a:solidFill>
                  <a:schemeClr val="tx1">
                    <a:lumMod val="95000"/>
                    <a:lumOff val="5000"/>
                  </a:schemeClr>
                </a:solidFill>
                <a:latin typeface="Aptos" panose="020B0004020202020204" pitchFamily="34" charset="0"/>
              </a:rPr>
              <a:t>– 10.03.2025</a:t>
            </a:r>
          </a:p>
          <a:p>
            <a:endParaRPr lang="en-GB" sz="2800" dirty="0">
              <a:solidFill>
                <a:schemeClr val="tx1">
                  <a:lumMod val="95000"/>
                  <a:lumOff val="5000"/>
                </a:schemeClr>
              </a:solidFill>
            </a:endParaRPr>
          </a:p>
        </p:txBody>
      </p:sp>
      <p:pic>
        <p:nvPicPr>
          <p:cNvPr id="4" name="Picture 3" descr="A black and yellow logo&#10;&#10;Description automatically generated">
            <a:extLst>
              <a:ext uri="{FF2B5EF4-FFF2-40B4-BE49-F238E27FC236}">
                <a16:creationId xmlns:a16="http://schemas.microsoft.com/office/drawing/2014/main" id="{156DA192-4226-1903-C707-AD2DE8560E7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557957"/>
            <a:ext cx="2340077" cy="1300043"/>
          </a:xfrm>
          <a:prstGeom prst="rect">
            <a:avLst/>
          </a:prstGeom>
        </p:spPr>
      </p:pic>
      <p:sp>
        <p:nvSpPr>
          <p:cNvPr id="5" name="Footer Placeholder 4">
            <a:extLst>
              <a:ext uri="{FF2B5EF4-FFF2-40B4-BE49-F238E27FC236}">
                <a16:creationId xmlns:a16="http://schemas.microsoft.com/office/drawing/2014/main" id="{B10F3E15-3304-704F-2A7D-986B93ECF181}"/>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42D9D66D-8A68-900E-B867-4658EDFCAFBF}"/>
              </a:ext>
            </a:extLst>
          </p:cNvPr>
          <p:cNvSpPr>
            <a:spLocks noGrp="1"/>
          </p:cNvSpPr>
          <p:nvPr>
            <p:ph type="sldNum" sz="quarter" idx="12"/>
          </p:nvPr>
        </p:nvSpPr>
        <p:spPr/>
        <p:txBody>
          <a:bodyPr/>
          <a:lstStyle/>
          <a:p>
            <a:fld id="{8E52267C-BE0D-4D67-9FF7-18C6D8685F4B}" type="slidenum">
              <a:rPr lang="en-GB" smtClean="0"/>
              <a:t>1</a:t>
            </a:fld>
            <a:endParaRPr lang="en-GB"/>
          </a:p>
        </p:txBody>
      </p:sp>
    </p:spTree>
    <p:extLst>
      <p:ext uri="{BB962C8B-B14F-4D97-AF65-F5344CB8AC3E}">
        <p14:creationId xmlns:p14="http://schemas.microsoft.com/office/powerpoint/2010/main" val="37635376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Plain Background for Blockchain Website with HighTech Mood | Premium AI-generated image">
            <a:extLst>
              <a:ext uri="{FF2B5EF4-FFF2-40B4-BE49-F238E27FC236}">
                <a16:creationId xmlns:a16="http://schemas.microsoft.com/office/drawing/2014/main" id="{D4C9FEAB-836C-91DC-5616-5B19EF7C3280}"/>
              </a:ext>
            </a:extLst>
          </p:cNvPr>
          <p:cNvPicPr>
            <a:picLocks noChangeAspect="1" noChangeArrowheads="1"/>
          </p:cNvPicPr>
          <p:nvPr/>
        </p:nvPicPr>
        <p:blipFill>
          <a:blip r:embed="rId2">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794073" y="-13873"/>
            <a:ext cx="3409950" cy="6871873"/>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B5F0D5B0-3D1E-3BDC-38C4-B70414B6E537}"/>
              </a:ext>
            </a:extLst>
          </p:cNvPr>
          <p:cNvSpPr>
            <a:spLocks noGrp="1"/>
          </p:cNvSpPr>
          <p:nvPr>
            <p:ph type="title"/>
          </p:nvPr>
        </p:nvSpPr>
        <p:spPr>
          <a:xfrm>
            <a:off x="0" y="0"/>
            <a:ext cx="8435975" cy="706437"/>
          </a:xfrm>
        </p:spPr>
        <p:txBody>
          <a:bodyPr/>
          <a:lstStyle/>
          <a:p>
            <a:r>
              <a:rPr lang="en-GB" altLang="en-US" sz="3200" b="1">
                <a:latin typeface="Aptos" panose="020B0004020202020204" pitchFamily="34" charset="0"/>
              </a:rPr>
              <a:t> Table of contents:</a:t>
            </a:r>
            <a:endParaRPr lang="en-US" altLang="en-US" sz="3200" b="1">
              <a:latin typeface="Aptos" panose="020B0004020202020204" pitchFamily="34" charset="0"/>
            </a:endParaRPr>
          </a:p>
        </p:txBody>
      </p:sp>
      <p:sp>
        <p:nvSpPr>
          <p:cNvPr id="5" name="Content Placeholder 2">
            <a:extLst>
              <a:ext uri="{FF2B5EF4-FFF2-40B4-BE49-F238E27FC236}">
                <a16:creationId xmlns:a16="http://schemas.microsoft.com/office/drawing/2014/main" id="{D405D501-BB64-5A77-8836-6530C3A21340}"/>
              </a:ext>
            </a:extLst>
          </p:cNvPr>
          <p:cNvSpPr>
            <a:spLocks noGrp="1"/>
          </p:cNvSpPr>
          <p:nvPr>
            <p:ph sz="quarter" idx="1"/>
          </p:nvPr>
        </p:nvSpPr>
        <p:spPr>
          <a:xfrm>
            <a:off x="12023" y="746447"/>
            <a:ext cx="9563720" cy="2558717"/>
          </a:xfrm>
        </p:spPr>
        <p:txBody>
          <a:bodyPr>
            <a:normAutofit/>
          </a:bodyPr>
          <a:lstStyle/>
          <a:p>
            <a:pPr marL="457200" indent="-457200">
              <a:buFont typeface="+mj-lt"/>
              <a:buAutoNum type="arabicPeriod"/>
            </a:pPr>
            <a:endParaRPr lang="en-GB" altLang="en-US" sz="2000" dirty="0">
              <a:solidFill>
                <a:schemeClr val="tx1">
                  <a:lumMod val="95000"/>
                  <a:lumOff val="5000"/>
                </a:schemeClr>
              </a:solidFill>
              <a:latin typeface="Aptos" panose="020B0004020202020204" pitchFamily="34" charset="0"/>
            </a:endParaRPr>
          </a:p>
          <a:p>
            <a:pPr marL="457200" indent="-457200">
              <a:buFont typeface="+mj-lt"/>
              <a:buAutoNum type="arabicPeriod"/>
            </a:pPr>
            <a:r>
              <a:rPr lang="en-GB" altLang="en-US" sz="2000" dirty="0">
                <a:solidFill>
                  <a:schemeClr val="tx1">
                    <a:lumMod val="95000"/>
                    <a:lumOff val="5000"/>
                  </a:schemeClr>
                </a:solidFill>
                <a:latin typeface="Aptos" panose="020B0004020202020204" pitchFamily="34" charset="0"/>
              </a:rPr>
              <a:t>Social justice theories</a:t>
            </a:r>
          </a:p>
          <a:p>
            <a:pPr lvl="1"/>
            <a:r>
              <a:rPr lang="en-GB" altLang="en-US" sz="1600" dirty="0">
                <a:solidFill>
                  <a:schemeClr val="tx1">
                    <a:lumMod val="95000"/>
                    <a:lumOff val="5000"/>
                  </a:schemeClr>
                </a:solidFill>
                <a:latin typeface="Aptos" panose="020B0004020202020204" pitchFamily="34" charset="0"/>
              </a:rPr>
              <a:t>Concept of need</a:t>
            </a:r>
          </a:p>
          <a:p>
            <a:pPr marL="457200" indent="-457200">
              <a:buFont typeface="+mj-lt"/>
              <a:buAutoNum type="arabicPeriod"/>
            </a:pPr>
            <a:r>
              <a:rPr lang="en-GB" altLang="en-US" sz="2000" dirty="0">
                <a:solidFill>
                  <a:schemeClr val="tx1">
                    <a:lumMod val="95000"/>
                    <a:lumOff val="5000"/>
                  </a:schemeClr>
                </a:solidFill>
                <a:latin typeface="Aptos" panose="020B0004020202020204" pitchFamily="34" charset="0"/>
              </a:rPr>
              <a:t>Equity, equality and efficiency </a:t>
            </a:r>
          </a:p>
          <a:p>
            <a:pPr lvl="1"/>
            <a:r>
              <a:rPr lang="en-GB" altLang="en-US" sz="1600" dirty="0">
                <a:solidFill>
                  <a:schemeClr val="tx1">
                    <a:lumMod val="95000"/>
                    <a:lumOff val="5000"/>
                  </a:schemeClr>
                </a:solidFill>
                <a:latin typeface="Aptos" panose="020B0004020202020204" pitchFamily="34" charset="0"/>
              </a:rPr>
              <a:t>Balancing equity and efficiency</a:t>
            </a:r>
          </a:p>
          <a:p>
            <a:pPr marL="457200" indent="-457200">
              <a:buFont typeface="+mj-lt"/>
              <a:buAutoNum type="arabicPeriod"/>
            </a:pPr>
            <a:r>
              <a:rPr lang="en-GB" altLang="en-US" sz="2000" dirty="0">
                <a:solidFill>
                  <a:schemeClr val="tx1">
                    <a:lumMod val="95000"/>
                    <a:lumOff val="5000"/>
                  </a:schemeClr>
                </a:solidFill>
                <a:latin typeface="Aptos" panose="020B0004020202020204" pitchFamily="34" charset="0"/>
              </a:rPr>
              <a:t>Workshop</a:t>
            </a:r>
          </a:p>
        </p:txBody>
      </p:sp>
      <p:cxnSp>
        <p:nvCxnSpPr>
          <p:cNvPr id="6" name="Straight Connector 5">
            <a:extLst>
              <a:ext uri="{FF2B5EF4-FFF2-40B4-BE49-F238E27FC236}">
                <a16:creationId xmlns:a16="http://schemas.microsoft.com/office/drawing/2014/main" id="{33F75C61-6B6A-94B1-7937-3634A8711CEC}"/>
              </a:ext>
            </a:extLst>
          </p:cNvPr>
          <p:cNvCxnSpPr>
            <a:cxnSpLocks/>
          </p:cNvCxnSpPr>
          <p:nvPr/>
        </p:nvCxnSpPr>
        <p:spPr>
          <a:xfrm>
            <a:off x="12023" y="692696"/>
            <a:ext cx="12179977" cy="13741"/>
          </a:xfrm>
          <a:prstGeom prst="line">
            <a:avLst/>
          </a:prstGeom>
        </p:spPr>
        <p:style>
          <a:lnRef idx="2">
            <a:schemeClr val="accent2"/>
          </a:lnRef>
          <a:fillRef idx="0">
            <a:schemeClr val="accent2"/>
          </a:fillRef>
          <a:effectRef idx="1">
            <a:schemeClr val="accent2"/>
          </a:effectRef>
          <a:fontRef idx="minor">
            <a:schemeClr val="tx1"/>
          </a:fontRef>
        </p:style>
      </p:cxnSp>
      <p:graphicFrame>
        <p:nvGraphicFramePr>
          <p:cNvPr id="7" name="Diagram 6">
            <a:extLst>
              <a:ext uri="{FF2B5EF4-FFF2-40B4-BE49-F238E27FC236}">
                <a16:creationId xmlns:a16="http://schemas.microsoft.com/office/drawing/2014/main" id="{0A57F466-701C-80A7-8ADE-7A92B99DDA64}"/>
              </a:ext>
            </a:extLst>
          </p:cNvPr>
          <p:cNvGraphicFramePr/>
          <p:nvPr/>
        </p:nvGraphicFramePr>
        <p:xfrm>
          <a:off x="12023" y="2875888"/>
          <a:ext cx="12192000" cy="49434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descr="A black and yellow logo&#10;&#10;Description automatically generated">
            <a:extLst>
              <a:ext uri="{FF2B5EF4-FFF2-40B4-BE49-F238E27FC236}">
                <a16:creationId xmlns:a16="http://schemas.microsoft.com/office/drawing/2014/main" id="{C95B1123-1E7E-E5D0-0404-95201DEDA66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088148" y="-13873"/>
            <a:ext cx="2103704" cy="1168724"/>
          </a:xfrm>
          <a:prstGeom prst="rect">
            <a:avLst/>
          </a:prstGeom>
        </p:spPr>
      </p:pic>
      <p:cxnSp>
        <p:nvCxnSpPr>
          <p:cNvPr id="10" name="Straight Connector 9">
            <a:extLst>
              <a:ext uri="{FF2B5EF4-FFF2-40B4-BE49-F238E27FC236}">
                <a16:creationId xmlns:a16="http://schemas.microsoft.com/office/drawing/2014/main" id="{B73DC090-3AA5-553F-634C-C1BCA55F6693}"/>
              </a:ext>
            </a:extLst>
          </p:cNvPr>
          <p:cNvCxnSpPr/>
          <p:nvPr/>
        </p:nvCxnSpPr>
        <p:spPr>
          <a:xfrm flipV="1">
            <a:off x="608221" y="5603569"/>
            <a:ext cx="0" cy="331782"/>
          </a:xfrm>
          <a:prstGeom prst="line">
            <a:avLst/>
          </a:prstGeom>
        </p:spPr>
        <p:style>
          <a:lnRef idx="1">
            <a:schemeClr val="accent2"/>
          </a:lnRef>
          <a:fillRef idx="0">
            <a:schemeClr val="accent2"/>
          </a:fillRef>
          <a:effectRef idx="0">
            <a:schemeClr val="accent2"/>
          </a:effectRef>
          <a:fontRef idx="minor">
            <a:schemeClr val="tx1"/>
          </a:fontRef>
        </p:style>
      </p:cxnSp>
      <p:sp>
        <p:nvSpPr>
          <p:cNvPr id="11" name="TextBox 10">
            <a:extLst>
              <a:ext uri="{FF2B5EF4-FFF2-40B4-BE49-F238E27FC236}">
                <a16:creationId xmlns:a16="http://schemas.microsoft.com/office/drawing/2014/main" id="{1ED49C87-3A8D-FF19-E68B-3BF1C5F97B3A}"/>
              </a:ext>
            </a:extLst>
          </p:cNvPr>
          <p:cNvSpPr txBox="1"/>
          <p:nvPr/>
        </p:nvSpPr>
        <p:spPr>
          <a:xfrm>
            <a:off x="0" y="5903893"/>
            <a:ext cx="1304441" cy="738664"/>
          </a:xfrm>
          <a:prstGeom prst="rect">
            <a:avLst/>
          </a:prstGeom>
          <a:noFill/>
        </p:spPr>
        <p:txBody>
          <a:bodyPr wrap="square" rtlCol="0">
            <a:spAutoFit/>
          </a:bodyPr>
          <a:lstStyle/>
          <a:p>
            <a:pPr algn="ctr"/>
            <a:r>
              <a:rPr lang="en-GB" sz="1400" dirty="0">
                <a:latin typeface="Aptos" panose="020B0004020202020204" pitchFamily="34" charset="0"/>
              </a:rPr>
              <a:t>Introduction to health economics</a:t>
            </a:r>
          </a:p>
        </p:txBody>
      </p:sp>
      <p:sp>
        <p:nvSpPr>
          <p:cNvPr id="2" name="Footer Placeholder 1">
            <a:extLst>
              <a:ext uri="{FF2B5EF4-FFF2-40B4-BE49-F238E27FC236}">
                <a16:creationId xmlns:a16="http://schemas.microsoft.com/office/drawing/2014/main" id="{0CA63ABE-0C08-5E1C-13BE-9428422B7EF0}"/>
              </a:ext>
            </a:extLst>
          </p:cNvPr>
          <p:cNvSpPr>
            <a:spLocks noGrp="1"/>
          </p:cNvSpPr>
          <p:nvPr>
            <p:ph type="ftr" sz="quarter" idx="11"/>
          </p:nvPr>
        </p:nvSpPr>
        <p:spPr/>
        <p:txBody>
          <a:bodyPr/>
          <a:lstStyle/>
          <a:p>
            <a:r>
              <a:rPr lang="en-GB" dirty="0"/>
              <a:t>Dr Simona Ferraraccio</a:t>
            </a:r>
          </a:p>
        </p:txBody>
      </p:sp>
      <p:sp>
        <p:nvSpPr>
          <p:cNvPr id="3" name="Slide Number Placeholder 2">
            <a:extLst>
              <a:ext uri="{FF2B5EF4-FFF2-40B4-BE49-F238E27FC236}">
                <a16:creationId xmlns:a16="http://schemas.microsoft.com/office/drawing/2014/main" id="{25EEE559-AA0A-260C-D6B5-B090F11BC75E}"/>
              </a:ext>
            </a:extLst>
          </p:cNvPr>
          <p:cNvSpPr>
            <a:spLocks noGrp="1"/>
          </p:cNvSpPr>
          <p:nvPr>
            <p:ph type="sldNum" sz="quarter" idx="12"/>
          </p:nvPr>
        </p:nvSpPr>
        <p:spPr/>
        <p:txBody>
          <a:bodyPr/>
          <a:lstStyle/>
          <a:p>
            <a:fld id="{8E52267C-BE0D-4D67-9FF7-18C6D8685F4B}" type="slidenum">
              <a:rPr lang="en-GB" smtClean="0"/>
              <a:t>2</a:t>
            </a:fld>
            <a:endParaRPr lang="en-GB"/>
          </a:p>
        </p:txBody>
      </p:sp>
      <p:sp>
        <p:nvSpPr>
          <p:cNvPr id="9" name="AutoShape 2" descr="Visually searched image">
            <a:extLst>
              <a:ext uri="{FF2B5EF4-FFF2-40B4-BE49-F238E27FC236}">
                <a16:creationId xmlns:a16="http://schemas.microsoft.com/office/drawing/2014/main" id="{8652BBF4-5722-8DC1-2819-9F75BD90BD20}"/>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cxnSp>
        <p:nvCxnSpPr>
          <p:cNvPr id="12" name="Straight Connector 11">
            <a:extLst>
              <a:ext uri="{FF2B5EF4-FFF2-40B4-BE49-F238E27FC236}">
                <a16:creationId xmlns:a16="http://schemas.microsoft.com/office/drawing/2014/main" id="{C4120047-A703-08C9-0210-9B2428EFD2A4}"/>
              </a:ext>
            </a:extLst>
          </p:cNvPr>
          <p:cNvCxnSpPr/>
          <p:nvPr/>
        </p:nvCxnSpPr>
        <p:spPr>
          <a:xfrm flipV="1">
            <a:off x="1886036" y="4741085"/>
            <a:ext cx="0" cy="331782"/>
          </a:xfrm>
          <a:prstGeom prst="line">
            <a:avLst/>
          </a:prstGeom>
        </p:spPr>
        <p:style>
          <a:lnRef idx="1">
            <a:schemeClr val="accent2"/>
          </a:lnRef>
          <a:fillRef idx="0">
            <a:schemeClr val="accent2"/>
          </a:fillRef>
          <a:effectRef idx="0">
            <a:schemeClr val="accent2"/>
          </a:effectRef>
          <a:fontRef idx="minor">
            <a:schemeClr val="tx1"/>
          </a:fontRef>
        </p:style>
      </p:cxnSp>
      <p:sp>
        <p:nvSpPr>
          <p:cNvPr id="13" name="TextBox 12">
            <a:extLst>
              <a:ext uri="{FF2B5EF4-FFF2-40B4-BE49-F238E27FC236}">
                <a16:creationId xmlns:a16="http://schemas.microsoft.com/office/drawing/2014/main" id="{85506673-93D9-35E2-22F2-96CEF46F78E0}"/>
              </a:ext>
            </a:extLst>
          </p:cNvPr>
          <p:cNvSpPr txBox="1"/>
          <p:nvPr/>
        </p:nvSpPr>
        <p:spPr>
          <a:xfrm>
            <a:off x="1233815" y="4469601"/>
            <a:ext cx="1304441" cy="307777"/>
          </a:xfrm>
          <a:prstGeom prst="rect">
            <a:avLst/>
          </a:prstGeom>
          <a:noFill/>
        </p:spPr>
        <p:txBody>
          <a:bodyPr wrap="square" rtlCol="0">
            <a:spAutoFit/>
          </a:bodyPr>
          <a:lstStyle/>
          <a:p>
            <a:pPr algn="ctr"/>
            <a:r>
              <a:rPr lang="en-GB" sz="1400" dirty="0">
                <a:latin typeface="Aptos" panose="020B0004020202020204" pitchFamily="34" charset="0"/>
              </a:rPr>
              <a:t>UHC in UK</a:t>
            </a:r>
          </a:p>
        </p:txBody>
      </p:sp>
      <p:cxnSp>
        <p:nvCxnSpPr>
          <p:cNvPr id="14" name="Straight Connector 13">
            <a:extLst>
              <a:ext uri="{FF2B5EF4-FFF2-40B4-BE49-F238E27FC236}">
                <a16:creationId xmlns:a16="http://schemas.microsoft.com/office/drawing/2014/main" id="{0B0AD98F-1C1E-DDAF-8B82-00D82B6AE8B0}"/>
              </a:ext>
            </a:extLst>
          </p:cNvPr>
          <p:cNvCxnSpPr/>
          <p:nvPr/>
        </p:nvCxnSpPr>
        <p:spPr>
          <a:xfrm flipV="1">
            <a:off x="4282872" y="4743552"/>
            <a:ext cx="0" cy="331782"/>
          </a:xfrm>
          <a:prstGeom prst="line">
            <a:avLst/>
          </a:prstGeom>
        </p:spPr>
        <p:style>
          <a:lnRef idx="1">
            <a:schemeClr val="accent2"/>
          </a:lnRef>
          <a:fillRef idx="0">
            <a:schemeClr val="accent2"/>
          </a:fillRef>
          <a:effectRef idx="0">
            <a:schemeClr val="accent2"/>
          </a:effectRef>
          <a:fontRef idx="minor">
            <a:schemeClr val="tx1"/>
          </a:fontRef>
        </p:style>
      </p:cxnSp>
      <p:sp>
        <p:nvSpPr>
          <p:cNvPr id="15" name="TextBox 14">
            <a:extLst>
              <a:ext uri="{FF2B5EF4-FFF2-40B4-BE49-F238E27FC236}">
                <a16:creationId xmlns:a16="http://schemas.microsoft.com/office/drawing/2014/main" id="{AFAC055F-CA80-CB73-98DC-638DCAD011DA}"/>
              </a:ext>
            </a:extLst>
          </p:cNvPr>
          <p:cNvSpPr txBox="1"/>
          <p:nvPr/>
        </p:nvSpPr>
        <p:spPr>
          <a:xfrm>
            <a:off x="3339411" y="4255582"/>
            <a:ext cx="1886921" cy="523220"/>
          </a:xfrm>
          <a:prstGeom prst="rect">
            <a:avLst/>
          </a:prstGeom>
          <a:noFill/>
        </p:spPr>
        <p:txBody>
          <a:bodyPr wrap="square" rtlCol="0">
            <a:spAutoFit/>
          </a:bodyPr>
          <a:lstStyle/>
          <a:p>
            <a:pPr algn="ctr"/>
            <a:r>
              <a:rPr lang="en-GB" sz="1400" dirty="0">
                <a:latin typeface="Aptos" panose="020B0004020202020204" pitchFamily="34" charset="0"/>
              </a:rPr>
              <a:t>Funding models and UK comparison</a:t>
            </a:r>
          </a:p>
        </p:txBody>
      </p:sp>
      <p:cxnSp>
        <p:nvCxnSpPr>
          <p:cNvPr id="16" name="Straight Connector 15">
            <a:extLst>
              <a:ext uri="{FF2B5EF4-FFF2-40B4-BE49-F238E27FC236}">
                <a16:creationId xmlns:a16="http://schemas.microsoft.com/office/drawing/2014/main" id="{432F6489-1CB9-4F98-60D3-8B38C8F71465}"/>
              </a:ext>
            </a:extLst>
          </p:cNvPr>
          <p:cNvCxnSpPr/>
          <p:nvPr/>
        </p:nvCxnSpPr>
        <p:spPr>
          <a:xfrm flipV="1">
            <a:off x="3021606" y="5601897"/>
            <a:ext cx="0" cy="331782"/>
          </a:xfrm>
          <a:prstGeom prst="line">
            <a:avLst/>
          </a:prstGeom>
        </p:spPr>
        <p:style>
          <a:lnRef idx="1">
            <a:schemeClr val="accent2"/>
          </a:lnRef>
          <a:fillRef idx="0">
            <a:schemeClr val="accent2"/>
          </a:fillRef>
          <a:effectRef idx="0">
            <a:schemeClr val="accent2"/>
          </a:effectRef>
          <a:fontRef idx="minor">
            <a:schemeClr val="tx1"/>
          </a:fontRef>
        </p:style>
      </p:cxnSp>
      <p:sp>
        <p:nvSpPr>
          <p:cNvPr id="17" name="TextBox 16">
            <a:extLst>
              <a:ext uri="{FF2B5EF4-FFF2-40B4-BE49-F238E27FC236}">
                <a16:creationId xmlns:a16="http://schemas.microsoft.com/office/drawing/2014/main" id="{7838E28D-9AE7-45C2-1D98-4E2D5CE1BA14}"/>
              </a:ext>
            </a:extLst>
          </p:cNvPr>
          <p:cNvSpPr txBox="1"/>
          <p:nvPr/>
        </p:nvSpPr>
        <p:spPr>
          <a:xfrm>
            <a:off x="2413385" y="5902221"/>
            <a:ext cx="1304441" cy="523220"/>
          </a:xfrm>
          <a:prstGeom prst="rect">
            <a:avLst/>
          </a:prstGeom>
          <a:noFill/>
        </p:spPr>
        <p:txBody>
          <a:bodyPr wrap="square" rtlCol="0">
            <a:spAutoFit/>
          </a:bodyPr>
          <a:lstStyle/>
          <a:p>
            <a:pPr algn="ctr"/>
            <a:r>
              <a:rPr lang="en-GB" sz="1400" dirty="0">
                <a:latin typeface="Aptos" panose="020B0004020202020204" pitchFamily="34" charset="0"/>
              </a:rPr>
              <a:t>Funding models</a:t>
            </a:r>
          </a:p>
        </p:txBody>
      </p:sp>
      <p:cxnSp>
        <p:nvCxnSpPr>
          <p:cNvPr id="18" name="Straight Connector 17">
            <a:extLst>
              <a:ext uri="{FF2B5EF4-FFF2-40B4-BE49-F238E27FC236}">
                <a16:creationId xmlns:a16="http://schemas.microsoft.com/office/drawing/2014/main" id="{CB25384F-378D-0B07-94FC-01AFD063DBAC}"/>
              </a:ext>
            </a:extLst>
          </p:cNvPr>
          <p:cNvCxnSpPr/>
          <p:nvPr/>
        </p:nvCxnSpPr>
        <p:spPr>
          <a:xfrm flipV="1">
            <a:off x="5519105" y="5625034"/>
            <a:ext cx="0" cy="331782"/>
          </a:xfrm>
          <a:prstGeom prst="line">
            <a:avLst/>
          </a:prstGeom>
        </p:spPr>
        <p:style>
          <a:lnRef idx="1">
            <a:schemeClr val="accent2"/>
          </a:lnRef>
          <a:fillRef idx="0">
            <a:schemeClr val="accent2"/>
          </a:fillRef>
          <a:effectRef idx="0">
            <a:schemeClr val="accent2"/>
          </a:effectRef>
          <a:fontRef idx="minor">
            <a:schemeClr val="tx1"/>
          </a:fontRef>
        </p:style>
      </p:cxnSp>
      <p:sp>
        <p:nvSpPr>
          <p:cNvPr id="19" name="TextBox 18">
            <a:extLst>
              <a:ext uri="{FF2B5EF4-FFF2-40B4-BE49-F238E27FC236}">
                <a16:creationId xmlns:a16="http://schemas.microsoft.com/office/drawing/2014/main" id="{E38B4C72-EB89-330B-FBCB-E94E175D7275}"/>
              </a:ext>
            </a:extLst>
          </p:cNvPr>
          <p:cNvSpPr txBox="1"/>
          <p:nvPr/>
        </p:nvSpPr>
        <p:spPr>
          <a:xfrm>
            <a:off x="4863749" y="5925358"/>
            <a:ext cx="1304441" cy="307777"/>
          </a:xfrm>
          <a:prstGeom prst="rect">
            <a:avLst/>
          </a:prstGeom>
          <a:noFill/>
        </p:spPr>
        <p:txBody>
          <a:bodyPr wrap="square" rtlCol="0">
            <a:spAutoFit/>
          </a:bodyPr>
          <a:lstStyle/>
          <a:p>
            <a:pPr algn="ctr"/>
            <a:r>
              <a:rPr lang="en-GB" sz="1400" dirty="0">
                <a:latin typeface="Aptos" panose="020B0004020202020204" pitchFamily="34" charset="0"/>
              </a:rPr>
              <a:t>Drafts week</a:t>
            </a:r>
          </a:p>
        </p:txBody>
      </p:sp>
      <p:cxnSp>
        <p:nvCxnSpPr>
          <p:cNvPr id="20" name="Straight Connector 19">
            <a:extLst>
              <a:ext uri="{FF2B5EF4-FFF2-40B4-BE49-F238E27FC236}">
                <a16:creationId xmlns:a16="http://schemas.microsoft.com/office/drawing/2014/main" id="{895C7252-0E9F-F11F-2A79-3F6D204B7D70}"/>
              </a:ext>
            </a:extLst>
          </p:cNvPr>
          <p:cNvCxnSpPr/>
          <p:nvPr/>
        </p:nvCxnSpPr>
        <p:spPr>
          <a:xfrm flipV="1">
            <a:off x="6632053" y="4764243"/>
            <a:ext cx="0" cy="331782"/>
          </a:xfrm>
          <a:prstGeom prst="line">
            <a:avLst/>
          </a:prstGeom>
        </p:spPr>
        <p:style>
          <a:lnRef idx="1">
            <a:schemeClr val="accent2"/>
          </a:lnRef>
          <a:fillRef idx="0">
            <a:schemeClr val="accent2"/>
          </a:fillRef>
          <a:effectRef idx="0">
            <a:schemeClr val="accent2"/>
          </a:effectRef>
          <a:fontRef idx="minor">
            <a:schemeClr val="tx1"/>
          </a:fontRef>
        </p:style>
      </p:cxnSp>
      <p:sp>
        <p:nvSpPr>
          <p:cNvPr id="21" name="TextBox 20">
            <a:extLst>
              <a:ext uri="{FF2B5EF4-FFF2-40B4-BE49-F238E27FC236}">
                <a16:creationId xmlns:a16="http://schemas.microsoft.com/office/drawing/2014/main" id="{55C4009F-7180-B1D3-6962-33D48B054C46}"/>
              </a:ext>
            </a:extLst>
          </p:cNvPr>
          <p:cNvSpPr txBox="1"/>
          <p:nvPr/>
        </p:nvSpPr>
        <p:spPr>
          <a:xfrm>
            <a:off x="5688592" y="4276273"/>
            <a:ext cx="1886921" cy="523220"/>
          </a:xfrm>
          <a:prstGeom prst="rect">
            <a:avLst/>
          </a:prstGeom>
          <a:noFill/>
        </p:spPr>
        <p:txBody>
          <a:bodyPr wrap="square" rtlCol="0">
            <a:spAutoFit/>
          </a:bodyPr>
          <a:lstStyle/>
          <a:p>
            <a:pPr algn="ctr"/>
            <a:r>
              <a:rPr lang="en-GB" sz="1400" dirty="0">
                <a:latin typeface="Aptos" panose="020B0004020202020204" pitchFamily="34" charset="0"/>
              </a:rPr>
              <a:t>Health outcomes</a:t>
            </a:r>
          </a:p>
          <a:p>
            <a:pPr algn="ctr"/>
            <a:r>
              <a:rPr lang="en-GB" sz="1400" dirty="0">
                <a:latin typeface="Aptos" panose="020B0004020202020204" pitchFamily="34" charset="0"/>
              </a:rPr>
              <a:t>Economic theories</a:t>
            </a:r>
          </a:p>
        </p:txBody>
      </p:sp>
      <p:cxnSp>
        <p:nvCxnSpPr>
          <p:cNvPr id="22" name="Straight Connector 21">
            <a:extLst>
              <a:ext uri="{FF2B5EF4-FFF2-40B4-BE49-F238E27FC236}">
                <a16:creationId xmlns:a16="http://schemas.microsoft.com/office/drawing/2014/main" id="{E7FC72B7-8453-41D8-86E2-882EDED26DA8}"/>
              </a:ext>
            </a:extLst>
          </p:cNvPr>
          <p:cNvCxnSpPr/>
          <p:nvPr/>
        </p:nvCxnSpPr>
        <p:spPr>
          <a:xfrm flipV="1">
            <a:off x="7961515" y="5595198"/>
            <a:ext cx="0" cy="331782"/>
          </a:xfrm>
          <a:prstGeom prst="line">
            <a:avLst/>
          </a:prstGeom>
        </p:spPr>
        <p:style>
          <a:lnRef idx="1">
            <a:schemeClr val="accent2"/>
          </a:lnRef>
          <a:fillRef idx="0">
            <a:schemeClr val="accent2"/>
          </a:fillRef>
          <a:effectRef idx="0">
            <a:schemeClr val="accent2"/>
          </a:effectRef>
          <a:fontRef idx="minor">
            <a:schemeClr val="tx1"/>
          </a:fontRef>
        </p:style>
      </p:cxnSp>
      <p:sp>
        <p:nvSpPr>
          <p:cNvPr id="23" name="TextBox 22">
            <a:extLst>
              <a:ext uri="{FF2B5EF4-FFF2-40B4-BE49-F238E27FC236}">
                <a16:creationId xmlns:a16="http://schemas.microsoft.com/office/drawing/2014/main" id="{AABA2347-3D21-CEAC-15F7-4C4B2198D57D}"/>
              </a:ext>
            </a:extLst>
          </p:cNvPr>
          <p:cNvSpPr txBox="1"/>
          <p:nvPr/>
        </p:nvSpPr>
        <p:spPr>
          <a:xfrm>
            <a:off x="6808863" y="5895522"/>
            <a:ext cx="2277984" cy="738664"/>
          </a:xfrm>
          <a:prstGeom prst="rect">
            <a:avLst/>
          </a:prstGeom>
          <a:noFill/>
        </p:spPr>
        <p:txBody>
          <a:bodyPr wrap="square" rtlCol="0">
            <a:spAutoFit/>
          </a:bodyPr>
          <a:lstStyle/>
          <a:p>
            <a:pPr algn="ctr"/>
            <a:r>
              <a:rPr lang="en-GB" sz="1400" dirty="0">
                <a:latin typeface="Aptos" panose="020B0004020202020204" pitchFamily="34" charset="0"/>
              </a:rPr>
              <a:t>Social Justice</a:t>
            </a:r>
          </a:p>
          <a:p>
            <a:pPr algn="ctr"/>
            <a:r>
              <a:rPr lang="en-GB" sz="1400" dirty="0">
                <a:latin typeface="Aptos" panose="020B0004020202020204" pitchFamily="34" charset="0"/>
              </a:rPr>
              <a:t>Equity, equality and efficiency</a:t>
            </a:r>
          </a:p>
        </p:txBody>
      </p:sp>
    </p:spTree>
    <p:extLst>
      <p:ext uri="{BB962C8B-B14F-4D97-AF65-F5344CB8AC3E}">
        <p14:creationId xmlns:p14="http://schemas.microsoft.com/office/powerpoint/2010/main" val="14242789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descr="A black and yellow logo&#10;&#10;Description automatically generated">
            <a:extLst>
              <a:ext uri="{FF2B5EF4-FFF2-40B4-BE49-F238E27FC236}">
                <a16:creationId xmlns:a16="http://schemas.microsoft.com/office/drawing/2014/main" id="{D6450D43-7734-6C92-0180-756D5229312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65296"/>
            <a:ext cx="1426866" cy="792703"/>
          </a:xfrm>
          <a:prstGeom prst="rect">
            <a:avLst/>
          </a:prstGeom>
        </p:spPr>
      </p:pic>
      <p:sp>
        <p:nvSpPr>
          <p:cNvPr id="2" name="Title 1">
            <a:extLst>
              <a:ext uri="{FF2B5EF4-FFF2-40B4-BE49-F238E27FC236}">
                <a16:creationId xmlns:a16="http://schemas.microsoft.com/office/drawing/2014/main" id="{965B5C7D-BAF5-CC94-D5D2-4D22107E78E3}"/>
              </a:ext>
            </a:extLst>
          </p:cNvPr>
          <p:cNvSpPr>
            <a:spLocks noGrp="1"/>
          </p:cNvSpPr>
          <p:nvPr>
            <p:ph type="title"/>
          </p:nvPr>
        </p:nvSpPr>
        <p:spPr>
          <a:xfrm>
            <a:off x="838200" y="-161133"/>
            <a:ext cx="10515600" cy="1325563"/>
          </a:xfrm>
        </p:spPr>
        <p:txBody>
          <a:bodyPr/>
          <a:lstStyle/>
          <a:p>
            <a:pPr algn="ctr"/>
            <a:r>
              <a:rPr lang="en-GB" b="1" dirty="0"/>
              <a:t>Social justice theories</a:t>
            </a:r>
          </a:p>
        </p:txBody>
      </p:sp>
      <p:sp>
        <p:nvSpPr>
          <p:cNvPr id="4" name="Footer Placeholder 3">
            <a:extLst>
              <a:ext uri="{FF2B5EF4-FFF2-40B4-BE49-F238E27FC236}">
                <a16:creationId xmlns:a16="http://schemas.microsoft.com/office/drawing/2014/main" id="{95650AA1-C650-D539-48B6-3604CE6345BC}"/>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DFEAD5DB-BE76-3F43-9776-A8135BC28E13}"/>
              </a:ext>
            </a:extLst>
          </p:cNvPr>
          <p:cNvSpPr>
            <a:spLocks noGrp="1"/>
          </p:cNvSpPr>
          <p:nvPr>
            <p:ph type="sldNum" sz="quarter" idx="12"/>
          </p:nvPr>
        </p:nvSpPr>
        <p:spPr/>
        <p:txBody>
          <a:bodyPr/>
          <a:lstStyle/>
          <a:p>
            <a:fld id="{D7D7457D-8F3A-43B6-8359-8E1BB60BE720}" type="slidenum">
              <a:rPr lang="en-GB" smtClean="0"/>
              <a:t>3</a:t>
            </a:fld>
            <a:endParaRPr lang="en-GB"/>
          </a:p>
        </p:txBody>
      </p:sp>
      <p:grpSp>
        <p:nvGrpSpPr>
          <p:cNvPr id="10" name="Group 9">
            <a:extLst>
              <a:ext uri="{FF2B5EF4-FFF2-40B4-BE49-F238E27FC236}">
                <a16:creationId xmlns:a16="http://schemas.microsoft.com/office/drawing/2014/main" id="{540CEB1D-FC27-6097-9165-1A6D934826FD}"/>
              </a:ext>
            </a:extLst>
          </p:cNvPr>
          <p:cNvGrpSpPr/>
          <p:nvPr/>
        </p:nvGrpSpPr>
        <p:grpSpPr>
          <a:xfrm>
            <a:off x="145122" y="732496"/>
            <a:ext cx="12046878" cy="5393007"/>
            <a:chOff x="149831" y="1061544"/>
            <a:chExt cx="12046878" cy="5070665"/>
          </a:xfrm>
        </p:grpSpPr>
        <p:sp>
          <p:nvSpPr>
            <p:cNvPr id="11" name="Freeform: Shape 10">
              <a:extLst>
                <a:ext uri="{FF2B5EF4-FFF2-40B4-BE49-F238E27FC236}">
                  <a16:creationId xmlns:a16="http://schemas.microsoft.com/office/drawing/2014/main" id="{EE18FF04-41C9-D4B6-C371-DF26DC220AD2}"/>
                </a:ext>
              </a:extLst>
            </p:cNvPr>
            <p:cNvSpPr/>
            <p:nvPr/>
          </p:nvSpPr>
          <p:spPr>
            <a:xfrm>
              <a:off x="3689357" y="1061544"/>
              <a:ext cx="8507352" cy="1246334"/>
            </a:xfrm>
            <a:custGeom>
              <a:avLst/>
              <a:gdLst>
                <a:gd name="connsiteX0" fmla="*/ 0 w 7141053"/>
                <a:gd name="connsiteY0" fmla="*/ 144861 h 1158888"/>
                <a:gd name="connsiteX1" fmla="*/ 6561609 w 7141053"/>
                <a:gd name="connsiteY1" fmla="*/ 144861 h 1158888"/>
                <a:gd name="connsiteX2" fmla="*/ 6561609 w 7141053"/>
                <a:gd name="connsiteY2" fmla="*/ 0 h 1158888"/>
                <a:gd name="connsiteX3" fmla="*/ 7141053 w 7141053"/>
                <a:gd name="connsiteY3" fmla="*/ 579444 h 1158888"/>
                <a:gd name="connsiteX4" fmla="*/ 6561609 w 7141053"/>
                <a:gd name="connsiteY4" fmla="*/ 1158888 h 1158888"/>
                <a:gd name="connsiteX5" fmla="*/ 6561609 w 7141053"/>
                <a:gd name="connsiteY5" fmla="*/ 1014027 h 1158888"/>
                <a:gd name="connsiteX6" fmla="*/ 0 w 7141053"/>
                <a:gd name="connsiteY6" fmla="*/ 1014027 h 1158888"/>
                <a:gd name="connsiteX7" fmla="*/ 0 w 7141053"/>
                <a:gd name="connsiteY7" fmla="*/ 144861 h 1158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41053" h="1158888">
                  <a:moveTo>
                    <a:pt x="0" y="144861"/>
                  </a:moveTo>
                  <a:lnTo>
                    <a:pt x="6561609" y="144861"/>
                  </a:lnTo>
                  <a:lnTo>
                    <a:pt x="6561609" y="0"/>
                  </a:lnTo>
                  <a:lnTo>
                    <a:pt x="7141053" y="579444"/>
                  </a:lnTo>
                  <a:lnTo>
                    <a:pt x="6561609" y="1158888"/>
                  </a:lnTo>
                  <a:lnTo>
                    <a:pt x="6561609" y="1014027"/>
                  </a:lnTo>
                  <a:lnTo>
                    <a:pt x="0" y="1014027"/>
                  </a:lnTo>
                  <a:lnTo>
                    <a:pt x="0" y="144861"/>
                  </a:lnTo>
                  <a:close/>
                </a:path>
              </a:pathLst>
            </a:custGeom>
            <a:solidFill>
              <a:schemeClr val="accent2">
                <a:lumMod val="20000"/>
                <a:lumOff val="80000"/>
                <a:alpha val="90000"/>
              </a:schemeClr>
            </a:solidFill>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7620" tIns="152481" rIns="442203" bIns="152481" numCol="1" spcCol="1270" anchor="t" anchorCtr="0">
              <a:noAutofit/>
            </a:bodyPr>
            <a:lstStyle/>
            <a:p>
              <a:pPr marL="114300" lvl="1" indent="-114300" algn="l" defTabSz="533400">
                <a:lnSpc>
                  <a:spcPct val="90000"/>
                </a:lnSpc>
                <a:spcBef>
                  <a:spcPct val="0"/>
                </a:spcBef>
                <a:spcAft>
                  <a:spcPct val="15000"/>
                </a:spcAft>
                <a:buNone/>
              </a:pPr>
              <a:r>
                <a:rPr lang="en-GB" sz="1400" b="0" i="0" kern="1200" dirty="0"/>
                <a:t>	</a:t>
              </a:r>
            </a:p>
            <a:p>
              <a:pPr marL="114300" lvl="1" indent="-114300" algn="l" defTabSz="533400">
                <a:lnSpc>
                  <a:spcPct val="90000"/>
                </a:lnSpc>
                <a:spcBef>
                  <a:spcPct val="0"/>
                </a:spcBef>
                <a:spcAft>
                  <a:spcPct val="15000"/>
                </a:spcAft>
                <a:buNone/>
              </a:pPr>
              <a:r>
                <a:rPr lang="en-GB" sz="1400" dirty="0"/>
                <a:t>	</a:t>
              </a:r>
              <a:r>
                <a:rPr lang="en-GB" sz="1400" b="0" i="0" kern="1200" dirty="0"/>
                <a:t>Utilitarianism is based on the idea that all people have the same wants and capacity to enjoy benefits. An additional benefit given to a poor person will provide more happiness than if the same additional benefit was given to a rich person. Therefore, to maximise happiness in society, benefits must be redistributed (</a:t>
              </a:r>
              <a:r>
                <a:rPr lang="en-GB" sz="1400" b="0" i="0" kern="1200" dirty="0" err="1">
                  <a:hlinkClick r:id="rId3" action="ppaction://hlinksldjump"/>
                </a:rPr>
                <a:t>Wonderling</a:t>
              </a:r>
              <a:r>
                <a:rPr lang="en-GB" sz="1400" b="0" i="0" kern="1200" dirty="0">
                  <a:hlinkClick r:id="rId3" action="ppaction://hlinksldjump"/>
                </a:rPr>
                <a:t> et al, 2005</a:t>
              </a:r>
              <a:r>
                <a:rPr lang="en-GB" sz="1400" b="0" i="0" kern="1200" dirty="0"/>
                <a:t>).</a:t>
              </a:r>
              <a:endParaRPr lang="en-GB" sz="1400" kern="1200" dirty="0"/>
            </a:p>
          </p:txBody>
        </p:sp>
        <p:sp>
          <p:nvSpPr>
            <p:cNvPr id="12" name="Freeform: Shape 11">
              <a:extLst>
                <a:ext uri="{FF2B5EF4-FFF2-40B4-BE49-F238E27FC236}">
                  <a16:creationId xmlns:a16="http://schemas.microsoft.com/office/drawing/2014/main" id="{BD9FB0C0-B1EE-7BC7-2BC3-5B89D881A1E5}"/>
                </a:ext>
              </a:extLst>
            </p:cNvPr>
            <p:cNvSpPr/>
            <p:nvPr/>
          </p:nvSpPr>
          <p:spPr>
            <a:xfrm>
              <a:off x="149831" y="1148990"/>
              <a:ext cx="3563849" cy="1158888"/>
            </a:xfrm>
            <a:custGeom>
              <a:avLst/>
              <a:gdLst>
                <a:gd name="connsiteX0" fmla="*/ 0 w 4760702"/>
                <a:gd name="connsiteY0" fmla="*/ 193152 h 1158888"/>
                <a:gd name="connsiteX1" fmla="*/ 193152 w 4760702"/>
                <a:gd name="connsiteY1" fmla="*/ 0 h 1158888"/>
                <a:gd name="connsiteX2" fmla="*/ 4567550 w 4760702"/>
                <a:gd name="connsiteY2" fmla="*/ 0 h 1158888"/>
                <a:gd name="connsiteX3" fmla="*/ 4760702 w 4760702"/>
                <a:gd name="connsiteY3" fmla="*/ 193152 h 1158888"/>
                <a:gd name="connsiteX4" fmla="*/ 4760702 w 4760702"/>
                <a:gd name="connsiteY4" fmla="*/ 965736 h 1158888"/>
                <a:gd name="connsiteX5" fmla="*/ 4567550 w 4760702"/>
                <a:gd name="connsiteY5" fmla="*/ 1158888 h 1158888"/>
                <a:gd name="connsiteX6" fmla="*/ 193152 w 4760702"/>
                <a:gd name="connsiteY6" fmla="*/ 1158888 h 1158888"/>
                <a:gd name="connsiteX7" fmla="*/ 0 w 4760702"/>
                <a:gd name="connsiteY7" fmla="*/ 965736 h 1158888"/>
                <a:gd name="connsiteX8" fmla="*/ 0 w 4760702"/>
                <a:gd name="connsiteY8" fmla="*/ 193152 h 1158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60702" h="1158888">
                  <a:moveTo>
                    <a:pt x="0" y="193152"/>
                  </a:moveTo>
                  <a:cubicBezTo>
                    <a:pt x="0" y="86477"/>
                    <a:pt x="86477" y="0"/>
                    <a:pt x="193152" y="0"/>
                  </a:cubicBezTo>
                  <a:lnTo>
                    <a:pt x="4567550" y="0"/>
                  </a:lnTo>
                  <a:cubicBezTo>
                    <a:pt x="4674225" y="0"/>
                    <a:pt x="4760702" y="86477"/>
                    <a:pt x="4760702" y="193152"/>
                  </a:cubicBezTo>
                  <a:lnTo>
                    <a:pt x="4760702" y="965736"/>
                  </a:lnTo>
                  <a:cubicBezTo>
                    <a:pt x="4760702" y="1072411"/>
                    <a:pt x="4674225" y="1158888"/>
                    <a:pt x="4567550" y="1158888"/>
                  </a:cubicBezTo>
                  <a:lnTo>
                    <a:pt x="193152" y="1158888"/>
                  </a:lnTo>
                  <a:cubicBezTo>
                    <a:pt x="86477" y="1158888"/>
                    <a:pt x="0" y="1072411"/>
                    <a:pt x="0" y="965736"/>
                  </a:cubicBezTo>
                  <a:lnTo>
                    <a:pt x="0" y="193152"/>
                  </a:lnTo>
                  <a:close/>
                </a:path>
              </a:pathLst>
            </a:custGeom>
            <a:solidFill>
              <a:schemeClr val="accent2">
                <a:lumMod val="7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4212" tIns="140392" rIns="224212" bIns="140392" numCol="1" spcCol="1270" anchor="ctr" anchorCtr="0">
              <a:noAutofit/>
            </a:bodyPr>
            <a:lstStyle/>
            <a:p>
              <a:pPr marL="0" lvl="0" indent="0" algn="ctr" defTabSz="1955800">
                <a:lnSpc>
                  <a:spcPct val="90000"/>
                </a:lnSpc>
                <a:spcBef>
                  <a:spcPct val="0"/>
                </a:spcBef>
                <a:spcAft>
                  <a:spcPct val="35000"/>
                </a:spcAft>
                <a:buNone/>
              </a:pPr>
              <a:r>
                <a:rPr lang="en-GB" sz="3200" b="1" kern="1200" dirty="0">
                  <a:solidFill>
                    <a:schemeClr val="tx1"/>
                  </a:solidFill>
                </a:rPr>
                <a:t>UTILITARIANISM</a:t>
              </a:r>
            </a:p>
          </p:txBody>
        </p:sp>
        <p:sp>
          <p:nvSpPr>
            <p:cNvPr id="13" name="Freeform: Shape 12">
              <a:extLst>
                <a:ext uri="{FF2B5EF4-FFF2-40B4-BE49-F238E27FC236}">
                  <a16:creationId xmlns:a16="http://schemas.microsoft.com/office/drawing/2014/main" id="{6673A9B6-E0A1-60C9-EB80-299A3F60CE4B}"/>
                </a:ext>
              </a:extLst>
            </p:cNvPr>
            <p:cNvSpPr/>
            <p:nvPr/>
          </p:nvSpPr>
          <p:spPr>
            <a:xfrm>
              <a:off x="3713681" y="2423767"/>
              <a:ext cx="8337906" cy="1158888"/>
            </a:xfrm>
            <a:custGeom>
              <a:avLst/>
              <a:gdLst>
                <a:gd name="connsiteX0" fmla="*/ 0 w 7141053"/>
                <a:gd name="connsiteY0" fmla="*/ 144861 h 1158888"/>
                <a:gd name="connsiteX1" fmla="*/ 6561609 w 7141053"/>
                <a:gd name="connsiteY1" fmla="*/ 144861 h 1158888"/>
                <a:gd name="connsiteX2" fmla="*/ 6561609 w 7141053"/>
                <a:gd name="connsiteY2" fmla="*/ 0 h 1158888"/>
                <a:gd name="connsiteX3" fmla="*/ 7141053 w 7141053"/>
                <a:gd name="connsiteY3" fmla="*/ 579444 h 1158888"/>
                <a:gd name="connsiteX4" fmla="*/ 6561609 w 7141053"/>
                <a:gd name="connsiteY4" fmla="*/ 1158888 h 1158888"/>
                <a:gd name="connsiteX5" fmla="*/ 6561609 w 7141053"/>
                <a:gd name="connsiteY5" fmla="*/ 1014027 h 1158888"/>
                <a:gd name="connsiteX6" fmla="*/ 0 w 7141053"/>
                <a:gd name="connsiteY6" fmla="*/ 1014027 h 1158888"/>
                <a:gd name="connsiteX7" fmla="*/ 0 w 7141053"/>
                <a:gd name="connsiteY7" fmla="*/ 144861 h 1158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41053" h="1158888">
                  <a:moveTo>
                    <a:pt x="0" y="144861"/>
                  </a:moveTo>
                  <a:lnTo>
                    <a:pt x="6561609" y="144861"/>
                  </a:lnTo>
                  <a:lnTo>
                    <a:pt x="6561609" y="0"/>
                  </a:lnTo>
                  <a:lnTo>
                    <a:pt x="7141053" y="579444"/>
                  </a:lnTo>
                  <a:lnTo>
                    <a:pt x="6561609" y="1158888"/>
                  </a:lnTo>
                  <a:lnTo>
                    <a:pt x="6561609" y="1014027"/>
                  </a:lnTo>
                  <a:lnTo>
                    <a:pt x="0" y="1014027"/>
                  </a:lnTo>
                  <a:lnTo>
                    <a:pt x="0" y="144861"/>
                  </a:lnTo>
                  <a:close/>
                </a:path>
              </a:pathLst>
            </a:custGeom>
            <a:solidFill>
              <a:schemeClr val="accent2">
                <a:lumMod val="20000"/>
                <a:lumOff val="80000"/>
                <a:alpha val="90000"/>
              </a:schemeClr>
            </a:solidFill>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7145" tIns="162006" rIns="451728" bIns="162006" numCol="1" spcCol="1270" anchor="t" anchorCtr="0">
              <a:noAutofit/>
            </a:bodyPr>
            <a:lstStyle/>
            <a:p>
              <a:pPr marL="0" lvl="1" algn="l" defTabSz="1200150">
                <a:lnSpc>
                  <a:spcPct val="90000"/>
                </a:lnSpc>
                <a:spcBef>
                  <a:spcPct val="0"/>
                </a:spcBef>
                <a:spcAft>
                  <a:spcPct val="15000"/>
                </a:spcAft>
              </a:pPr>
              <a:endParaRPr lang="en-GB" sz="1400" b="0" i="0" dirty="0">
                <a:solidFill>
                  <a:schemeClr val="tx1"/>
                </a:solidFill>
                <a:effectLst/>
              </a:endParaRPr>
            </a:p>
            <a:p>
              <a:pPr marL="0" lvl="1" algn="l" defTabSz="1200150">
                <a:lnSpc>
                  <a:spcPct val="90000"/>
                </a:lnSpc>
                <a:spcBef>
                  <a:spcPct val="0"/>
                </a:spcBef>
                <a:spcAft>
                  <a:spcPct val="15000"/>
                </a:spcAft>
              </a:pPr>
              <a:r>
                <a:rPr lang="en-GB" sz="1400" b="0" i="0" dirty="0">
                  <a:solidFill>
                    <a:schemeClr val="tx1"/>
                  </a:solidFill>
                  <a:effectLst/>
                </a:rPr>
                <a:t>Everyone should have an equal opportunity to obtain benefits. No person should be worse off than others except as a consequence of free and informed choices.</a:t>
              </a:r>
              <a:endParaRPr lang="en-GB" sz="1400" kern="1200" dirty="0">
                <a:solidFill>
                  <a:schemeClr val="tx1"/>
                </a:solidFill>
              </a:endParaRPr>
            </a:p>
            <a:p>
              <a:pPr marL="228600" lvl="1" indent="-228600" algn="l" defTabSz="1200150">
                <a:lnSpc>
                  <a:spcPct val="90000"/>
                </a:lnSpc>
                <a:spcBef>
                  <a:spcPct val="0"/>
                </a:spcBef>
                <a:spcAft>
                  <a:spcPct val="15000"/>
                </a:spcAft>
                <a:buChar char="•"/>
              </a:pPr>
              <a:endParaRPr lang="en-GB" sz="1400" kern="1200" dirty="0"/>
            </a:p>
          </p:txBody>
        </p:sp>
        <p:sp>
          <p:nvSpPr>
            <p:cNvPr id="14" name="Freeform: Shape 13">
              <a:extLst>
                <a:ext uri="{FF2B5EF4-FFF2-40B4-BE49-F238E27FC236}">
                  <a16:creationId xmlns:a16="http://schemas.microsoft.com/office/drawing/2014/main" id="{9E26AEDA-8791-C0B2-A943-D5ACD47F690B}"/>
                </a:ext>
              </a:extLst>
            </p:cNvPr>
            <p:cNvSpPr/>
            <p:nvPr/>
          </p:nvSpPr>
          <p:spPr>
            <a:xfrm>
              <a:off x="149831" y="2423767"/>
              <a:ext cx="3563849" cy="1158888"/>
            </a:xfrm>
            <a:custGeom>
              <a:avLst/>
              <a:gdLst>
                <a:gd name="connsiteX0" fmla="*/ 0 w 4760702"/>
                <a:gd name="connsiteY0" fmla="*/ 193152 h 1158888"/>
                <a:gd name="connsiteX1" fmla="*/ 193152 w 4760702"/>
                <a:gd name="connsiteY1" fmla="*/ 0 h 1158888"/>
                <a:gd name="connsiteX2" fmla="*/ 4567550 w 4760702"/>
                <a:gd name="connsiteY2" fmla="*/ 0 h 1158888"/>
                <a:gd name="connsiteX3" fmla="*/ 4760702 w 4760702"/>
                <a:gd name="connsiteY3" fmla="*/ 193152 h 1158888"/>
                <a:gd name="connsiteX4" fmla="*/ 4760702 w 4760702"/>
                <a:gd name="connsiteY4" fmla="*/ 965736 h 1158888"/>
                <a:gd name="connsiteX5" fmla="*/ 4567550 w 4760702"/>
                <a:gd name="connsiteY5" fmla="*/ 1158888 h 1158888"/>
                <a:gd name="connsiteX6" fmla="*/ 193152 w 4760702"/>
                <a:gd name="connsiteY6" fmla="*/ 1158888 h 1158888"/>
                <a:gd name="connsiteX7" fmla="*/ 0 w 4760702"/>
                <a:gd name="connsiteY7" fmla="*/ 965736 h 1158888"/>
                <a:gd name="connsiteX8" fmla="*/ 0 w 4760702"/>
                <a:gd name="connsiteY8" fmla="*/ 193152 h 1158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60702" h="1158888">
                  <a:moveTo>
                    <a:pt x="0" y="193152"/>
                  </a:moveTo>
                  <a:cubicBezTo>
                    <a:pt x="0" y="86477"/>
                    <a:pt x="86477" y="0"/>
                    <a:pt x="193152" y="0"/>
                  </a:cubicBezTo>
                  <a:lnTo>
                    <a:pt x="4567550" y="0"/>
                  </a:lnTo>
                  <a:cubicBezTo>
                    <a:pt x="4674225" y="0"/>
                    <a:pt x="4760702" y="86477"/>
                    <a:pt x="4760702" y="193152"/>
                  </a:cubicBezTo>
                  <a:lnTo>
                    <a:pt x="4760702" y="965736"/>
                  </a:lnTo>
                  <a:cubicBezTo>
                    <a:pt x="4760702" y="1072411"/>
                    <a:pt x="4674225" y="1158888"/>
                    <a:pt x="4567550" y="1158888"/>
                  </a:cubicBezTo>
                  <a:lnTo>
                    <a:pt x="193152" y="1158888"/>
                  </a:lnTo>
                  <a:cubicBezTo>
                    <a:pt x="86477" y="1158888"/>
                    <a:pt x="0" y="1072411"/>
                    <a:pt x="0" y="965736"/>
                  </a:cubicBezTo>
                  <a:lnTo>
                    <a:pt x="0" y="193152"/>
                  </a:lnTo>
                  <a:close/>
                </a:path>
              </a:pathLst>
            </a:custGeom>
            <a:solidFill>
              <a:schemeClr val="accent2">
                <a:lumMod val="7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4212" tIns="140392" rIns="224212" bIns="140392" numCol="1" spcCol="1270" anchor="ctr" anchorCtr="0">
              <a:noAutofit/>
            </a:bodyPr>
            <a:lstStyle/>
            <a:p>
              <a:pPr marL="0" lvl="0" indent="0" algn="ctr" defTabSz="1955800">
                <a:lnSpc>
                  <a:spcPct val="90000"/>
                </a:lnSpc>
                <a:spcBef>
                  <a:spcPct val="0"/>
                </a:spcBef>
                <a:spcAft>
                  <a:spcPct val="35000"/>
                </a:spcAft>
                <a:buNone/>
              </a:pPr>
              <a:r>
                <a:rPr lang="en-GB" sz="3200" b="1" kern="1200" dirty="0">
                  <a:solidFill>
                    <a:schemeClr val="tx1"/>
                  </a:solidFill>
                </a:rPr>
                <a:t>EGALITARIAN</a:t>
              </a:r>
            </a:p>
          </p:txBody>
        </p:sp>
        <p:sp>
          <p:nvSpPr>
            <p:cNvPr id="15" name="Arrow: Right 14">
              <a:extLst>
                <a:ext uri="{FF2B5EF4-FFF2-40B4-BE49-F238E27FC236}">
                  <a16:creationId xmlns:a16="http://schemas.microsoft.com/office/drawing/2014/main" id="{F933420A-C91F-8C90-AEC5-CCBF055600EB}"/>
                </a:ext>
              </a:extLst>
            </p:cNvPr>
            <p:cNvSpPr/>
            <p:nvPr/>
          </p:nvSpPr>
          <p:spPr>
            <a:xfrm>
              <a:off x="3713681" y="3698544"/>
              <a:ext cx="8337906" cy="1158888"/>
            </a:xfrm>
            <a:prstGeom prst="rightArrow">
              <a:avLst>
                <a:gd name="adj1" fmla="val 75000"/>
                <a:gd name="adj2" fmla="val 50000"/>
              </a:avLst>
            </a:prstGeom>
            <a:solidFill>
              <a:schemeClr val="accent2">
                <a:lumMod val="20000"/>
                <a:lumOff val="80000"/>
                <a:alpha val="90000"/>
              </a:schemeClr>
            </a:solidFill>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a:lstStyle/>
            <a:p>
              <a:endParaRPr lang="en-GB" sz="1400" b="0" i="0" dirty="0">
                <a:solidFill>
                  <a:schemeClr val="tx1"/>
                </a:solidFill>
                <a:effectLst/>
              </a:endParaRPr>
            </a:p>
            <a:p>
              <a:r>
                <a:rPr lang="en-GB" sz="1400" b="0" i="0" dirty="0">
                  <a:solidFill>
                    <a:schemeClr val="tx1"/>
                  </a:solidFill>
                  <a:effectLst/>
                </a:rPr>
                <a:t>Individuals have rights that the state (or other) must not violate. Above all individuals have a right to freedom, the state should not interfere.</a:t>
              </a:r>
              <a:endParaRPr lang="en-GB" sz="1400" dirty="0">
                <a:solidFill>
                  <a:schemeClr val="tx1"/>
                </a:solidFill>
              </a:endParaRPr>
            </a:p>
          </p:txBody>
        </p:sp>
        <p:sp>
          <p:nvSpPr>
            <p:cNvPr id="16" name="Freeform: Shape 15">
              <a:extLst>
                <a:ext uri="{FF2B5EF4-FFF2-40B4-BE49-F238E27FC236}">
                  <a16:creationId xmlns:a16="http://schemas.microsoft.com/office/drawing/2014/main" id="{A5F0ABF9-74E9-95E8-3807-1F02C90A8F51}"/>
                </a:ext>
              </a:extLst>
            </p:cNvPr>
            <p:cNvSpPr/>
            <p:nvPr/>
          </p:nvSpPr>
          <p:spPr>
            <a:xfrm>
              <a:off x="149831" y="3698544"/>
              <a:ext cx="3563849" cy="1158888"/>
            </a:xfrm>
            <a:custGeom>
              <a:avLst/>
              <a:gdLst>
                <a:gd name="connsiteX0" fmla="*/ 0 w 4760702"/>
                <a:gd name="connsiteY0" fmla="*/ 193152 h 1158888"/>
                <a:gd name="connsiteX1" fmla="*/ 193152 w 4760702"/>
                <a:gd name="connsiteY1" fmla="*/ 0 h 1158888"/>
                <a:gd name="connsiteX2" fmla="*/ 4567550 w 4760702"/>
                <a:gd name="connsiteY2" fmla="*/ 0 h 1158888"/>
                <a:gd name="connsiteX3" fmla="*/ 4760702 w 4760702"/>
                <a:gd name="connsiteY3" fmla="*/ 193152 h 1158888"/>
                <a:gd name="connsiteX4" fmla="*/ 4760702 w 4760702"/>
                <a:gd name="connsiteY4" fmla="*/ 965736 h 1158888"/>
                <a:gd name="connsiteX5" fmla="*/ 4567550 w 4760702"/>
                <a:gd name="connsiteY5" fmla="*/ 1158888 h 1158888"/>
                <a:gd name="connsiteX6" fmla="*/ 193152 w 4760702"/>
                <a:gd name="connsiteY6" fmla="*/ 1158888 h 1158888"/>
                <a:gd name="connsiteX7" fmla="*/ 0 w 4760702"/>
                <a:gd name="connsiteY7" fmla="*/ 965736 h 1158888"/>
                <a:gd name="connsiteX8" fmla="*/ 0 w 4760702"/>
                <a:gd name="connsiteY8" fmla="*/ 193152 h 1158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60702" h="1158888">
                  <a:moveTo>
                    <a:pt x="0" y="193152"/>
                  </a:moveTo>
                  <a:cubicBezTo>
                    <a:pt x="0" y="86477"/>
                    <a:pt x="86477" y="0"/>
                    <a:pt x="193152" y="0"/>
                  </a:cubicBezTo>
                  <a:lnTo>
                    <a:pt x="4567550" y="0"/>
                  </a:lnTo>
                  <a:cubicBezTo>
                    <a:pt x="4674225" y="0"/>
                    <a:pt x="4760702" y="86477"/>
                    <a:pt x="4760702" y="193152"/>
                  </a:cubicBezTo>
                  <a:lnTo>
                    <a:pt x="4760702" y="965736"/>
                  </a:lnTo>
                  <a:cubicBezTo>
                    <a:pt x="4760702" y="1072411"/>
                    <a:pt x="4674225" y="1158888"/>
                    <a:pt x="4567550" y="1158888"/>
                  </a:cubicBezTo>
                  <a:lnTo>
                    <a:pt x="193152" y="1158888"/>
                  </a:lnTo>
                  <a:cubicBezTo>
                    <a:pt x="86477" y="1158888"/>
                    <a:pt x="0" y="1072411"/>
                    <a:pt x="0" y="965736"/>
                  </a:cubicBezTo>
                  <a:lnTo>
                    <a:pt x="0" y="193152"/>
                  </a:lnTo>
                  <a:close/>
                </a:path>
              </a:pathLst>
            </a:custGeom>
            <a:solidFill>
              <a:schemeClr val="accent2">
                <a:lumMod val="7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4212" tIns="140392" rIns="224212" bIns="140392" numCol="1" spcCol="1270" anchor="ctr" anchorCtr="0">
              <a:noAutofit/>
            </a:bodyPr>
            <a:lstStyle/>
            <a:p>
              <a:pPr marL="0" lvl="0" indent="0" algn="ctr" defTabSz="1955800">
                <a:lnSpc>
                  <a:spcPct val="90000"/>
                </a:lnSpc>
                <a:spcBef>
                  <a:spcPct val="0"/>
                </a:spcBef>
                <a:spcAft>
                  <a:spcPct val="35000"/>
                </a:spcAft>
                <a:buNone/>
              </a:pPr>
              <a:r>
                <a:rPr lang="en-GB" sz="3200" b="1" kern="1200" dirty="0">
                  <a:solidFill>
                    <a:schemeClr val="tx1"/>
                  </a:solidFill>
                </a:rPr>
                <a:t>LIBERTARIAN</a:t>
              </a:r>
            </a:p>
          </p:txBody>
        </p:sp>
        <p:sp>
          <p:nvSpPr>
            <p:cNvPr id="17" name="Arrow: Right 16">
              <a:extLst>
                <a:ext uri="{FF2B5EF4-FFF2-40B4-BE49-F238E27FC236}">
                  <a16:creationId xmlns:a16="http://schemas.microsoft.com/office/drawing/2014/main" id="{55968417-C5C1-A2D6-6AB5-531D765C2DD7}"/>
                </a:ext>
              </a:extLst>
            </p:cNvPr>
            <p:cNvSpPr/>
            <p:nvPr/>
          </p:nvSpPr>
          <p:spPr>
            <a:xfrm>
              <a:off x="3713681" y="4973321"/>
              <a:ext cx="8337906" cy="1158888"/>
            </a:xfrm>
            <a:prstGeom prst="rightArrow">
              <a:avLst>
                <a:gd name="adj1" fmla="val 75000"/>
                <a:gd name="adj2" fmla="val 50000"/>
              </a:avLst>
            </a:prstGeom>
            <a:solidFill>
              <a:schemeClr val="accent2">
                <a:lumMod val="20000"/>
                <a:lumOff val="80000"/>
                <a:alpha val="90000"/>
              </a:schemeClr>
            </a:solidFill>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a:lstStyle/>
            <a:p>
              <a:r>
                <a:rPr lang="en-GB" sz="1400" b="0" i="0" dirty="0" err="1">
                  <a:solidFill>
                    <a:schemeClr val="tx1"/>
                  </a:solidFill>
                  <a:effectLst/>
                </a:rPr>
                <a:t>Rawlsianism</a:t>
              </a:r>
              <a:r>
                <a:rPr lang="en-GB" sz="1400" b="0" i="0" dirty="0">
                  <a:solidFill>
                    <a:schemeClr val="tx1"/>
                  </a:solidFill>
                  <a:effectLst/>
                </a:rPr>
                <a:t> is based on the idea that no one knows where they will end up on the social ladder (the so-called ‘veil of ignorance’), therefore society should aim to maximise the benefits of the poorest person (also known as ‘maximin’) (</a:t>
              </a:r>
              <a:r>
                <a:rPr lang="en-GB" sz="1400" b="0" i="0" dirty="0" err="1">
                  <a:solidFill>
                    <a:schemeClr val="tx1"/>
                  </a:solidFill>
                  <a:effectLst/>
                  <a:hlinkClick r:id="rId3" action="ppaction://hlinksldjump"/>
                </a:rPr>
                <a:t>Wonderling</a:t>
              </a:r>
              <a:r>
                <a:rPr lang="en-GB" sz="1400" b="0" i="0" dirty="0">
                  <a:solidFill>
                    <a:schemeClr val="tx1"/>
                  </a:solidFill>
                  <a:effectLst/>
                  <a:hlinkClick r:id="rId3" action="ppaction://hlinksldjump"/>
                </a:rPr>
                <a:t> et al, 2005</a:t>
              </a:r>
              <a:r>
                <a:rPr lang="en-GB" sz="1400" b="0" i="0" dirty="0">
                  <a:solidFill>
                    <a:schemeClr val="tx1"/>
                  </a:solidFill>
                  <a:effectLst/>
                </a:rPr>
                <a:t>).</a:t>
              </a:r>
              <a:endParaRPr lang="en-GB" sz="1400" dirty="0">
                <a:solidFill>
                  <a:schemeClr val="tx1"/>
                </a:solidFill>
              </a:endParaRPr>
            </a:p>
          </p:txBody>
        </p:sp>
        <p:sp>
          <p:nvSpPr>
            <p:cNvPr id="18" name="Freeform: Shape 17">
              <a:extLst>
                <a:ext uri="{FF2B5EF4-FFF2-40B4-BE49-F238E27FC236}">
                  <a16:creationId xmlns:a16="http://schemas.microsoft.com/office/drawing/2014/main" id="{5A064342-8A79-710E-FA8A-11EA1CC72341}"/>
                </a:ext>
              </a:extLst>
            </p:cNvPr>
            <p:cNvSpPr/>
            <p:nvPr/>
          </p:nvSpPr>
          <p:spPr>
            <a:xfrm>
              <a:off x="149831" y="4973321"/>
              <a:ext cx="3563849" cy="1158888"/>
            </a:xfrm>
            <a:custGeom>
              <a:avLst/>
              <a:gdLst>
                <a:gd name="connsiteX0" fmla="*/ 0 w 4760702"/>
                <a:gd name="connsiteY0" fmla="*/ 193152 h 1158888"/>
                <a:gd name="connsiteX1" fmla="*/ 193152 w 4760702"/>
                <a:gd name="connsiteY1" fmla="*/ 0 h 1158888"/>
                <a:gd name="connsiteX2" fmla="*/ 4567550 w 4760702"/>
                <a:gd name="connsiteY2" fmla="*/ 0 h 1158888"/>
                <a:gd name="connsiteX3" fmla="*/ 4760702 w 4760702"/>
                <a:gd name="connsiteY3" fmla="*/ 193152 h 1158888"/>
                <a:gd name="connsiteX4" fmla="*/ 4760702 w 4760702"/>
                <a:gd name="connsiteY4" fmla="*/ 965736 h 1158888"/>
                <a:gd name="connsiteX5" fmla="*/ 4567550 w 4760702"/>
                <a:gd name="connsiteY5" fmla="*/ 1158888 h 1158888"/>
                <a:gd name="connsiteX6" fmla="*/ 193152 w 4760702"/>
                <a:gd name="connsiteY6" fmla="*/ 1158888 h 1158888"/>
                <a:gd name="connsiteX7" fmla="*/ 0 w 4760702"/>
                <a:gd name="connsiteY7" fmla="*/ 965736 h 1158888"/>
                <a:gd name="connsiteX8" fmla="*/ 0 w 4760702"/>
                <a:gd name="connsiteY8" fmla="*/ 193152 h 1158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60702" h="1158888">
                  <a:moveTo>
                    <a:pt x="0" y="193152"/>
                  </a:moveTo>
                  <a:cubicBezTo>
                    <a:pt x="0" y="86477"/>
                    <a:pt x="86477" y="0"/>
                    <a:pt x="193152" y="0"/>
                  </a:cubicBezTo>
                  <a:lnTo>
                    <a:pt x="4567550" y="0"/>
                  </a:lnTo>
                  <a:cubicBezTo>
                    <a:pt x="4674225" y="0"/>
                    <a:pt x="4760702" y="86477"/>
                    <a:pt x="4760702" y="193152"/>
                  </a:cubicBezTo>
                  <a:lnTo>
                    <a:pt x="4760702" y="965736"/>
                  </a:lnTo>
                  <a:cubicBezTo>
                    <a:pt x="4760702" y="1072411"/>
                    <a:pt x="4674225" y="1158888"/>
                    <a:pt x="4567550" y="1158888"/>
                  </a:cubicBezTo>
                  <a:lnTo>
                    <a:pt x="193152" y="1158888"/>
                  </a:lnTo>
                  <a:cubicBezTo>
                    <a:pt x="86477" y="1158888"/>
                    <a:pt x="0" y="1072411"/>
                    <a:pt x="0" y="965736"/>
                  </a:cubicBezTo>
                  <a:lnTo>
                    <a:pt x="0" y="193152"/>
                  </a:lnTo>
                  <a:close/>
                </a:path>
              </a:pathLst>
            </a:custGeom>
            <a:solidFill>
              <a:schemeClr val="accent2">
                <a:lumMod val="7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4212" tIns="140392" rIns="224212" bIns="140392" numCol="1" spcCol="1270" anchor="ctr" anchorCtr="0">
              <a:noAutofit/>
            </a:bodyPr>
            <a:lstStyle/>
            <a:p>
              <a:pPr marL="0" lvl="0" indent="0" algn="ctr" defTabSz="1955800">
                <a:lnSpc>
                  <a:spcPct val="90000"/>
                </a:lnSpc>
                <a:spcBef>
                  <a:spcPct val="0"/>
                </a:spcBef>
                <a:spcAft>
                  <a:spcPct val="35000"/>
                </a:spcAft>
                <a:buNone/>
              </a:pPr>
              <a:r>
                <a:rPr lang="en-GB" sz="3200" b="1" kern="1200" dirty="0">
                  <a:solidFill>
                    <a:schemeClr val="tx1"/>
                  </a:solidFill>
                </a:rPr>
                <a:t>RAWLSIANISM</a:t>
              </a:r>
            </a:p>
          </p:txBody>
        </p:sp>
      </p:grpSp>
    </p:spTree>
    <p:extLst>
      <p:ext uri="{BB962C8B-B14F-4D97-AF65-F5344CB8AC3E}">
        <p14:creationId xmlns:p14="http://schemas.microsoft.com/office/powerpoint/2010/main" val="33629466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432C4-772C-45A0-146D-39F44C158CD3}"/>
              </a:ext>
            </a:extLst>
          </p:cNvPr>
          <p:cNvSpPr>
            <a:spLocks noGrp="1"/>
          </p:cNvSpPr>
          <p:nvPr>
            <p:ph type="title"/>
          </p:nvPr>
        </p:nvSpPr>
        <p:spPr>
          <a:xfrm>
            <a:off x="838200" y="18256"/>
            <a:ext cx="10515600" cy="1036822"/>
          </a:xfrm>
        </p:spPr>
        <p:txBody>
          <a:bodyPr/>
          <a:lstStyle/>
          <a:p>
            <a:pPr algn="ctr"/>
            <a:r>
              <a:rPr lang="en-GB" dirty="0"/>
              <a:t>Social Justice: the concept of </a:t>
            </a:r>
            <a:r>
              <a:rPr lang="en-GB" b="1" dirty="0"/>
              <a:t>need</a:t>
            </a:r>
          </a:p>
        </p:txBody>
      </p:sp>
      <p:pic>
        <p:nvPicPr>
          <p:cNvPr id="7" name="Picture 6" descr="A black and yellow logo&#10;&#10;Description automatically generated">
            <a:extLst>
              <a:ext uri="{FF2B5EF4-FFF2-40B4-BE49-F238E27FC236}">
                <a16:creationId xmlns:a16="http://schemas.microsoft.com/office/drawing/2014/main" id="{DC3FC786-3320-C004-2077-454D636BA70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65296"/>
            <a:ext cx="1426866" cy="792703"/>
          </a:xfrm>
          <a:prstGeom prst="rect">
            <a:avLst/>
          </a:prstGeom>
        </p:spPr>
      </p:pic>
      <p:graphicFrame>
        <p:nvGraphicFramePr>
          <p:cNvPr id="6" name="Content Placeholder 5">
            <a:extLst>
              <a:ext uri="{FF2B5EF4-FFF2-40B4-BE49-F238E27FC236}">
                <a16:creationId xmlns:a16="http://schemas.microsoft.com/office/drawing/2014/main" id="{BCAA162D-108E-7231-AC0E-F9C6D8438084}"/>
              </a:ext>
            </a:extLst>
          </p:cNvPr>
          <p:cNvGraphicFramePr>
            <a:graphicFrameLocks noGrp="1"/>
          </p:cNvGraphicFramePr>
          <p:nvPr>
            <p:ph idx="1"/>
            <p:extLst>
              <p:ext uri="{D42A27DB-BD31-4B8C-83A1-F6EECF244321}">
                <p14:modId xmlns:p14="http://schemas.microsoft.com/office/powerpoint/2010/main" val="3091199067"/>
              </p:ext>
            </p:extLst>
          </p:nvPr>
        </p:nvGraphicFramePr>
        <p:xfrm>
          <a:off x="42286" y="1005694"/>
          <a:ext cx="12107427" cy="5125720"/>
        </p:xfrm>
        <a:graphic>
          <a:graphicData uri="http://schemas.openxmlformats.org/drawingml/2006/table">
            <a:tbl>
              <a:tblPr firstRow="1" bandRow="1">
                <a:tableStyleId>{93296810-A885-4BE3-A3E7-6D5BEEA58F35}</a:tableStyleId>
              </a:tblPr>
              <a:tblGrid>
                <a:gridCol w="4035809">
                  <a:extLst>
                    <a:ext uri="{9D8B030D-6E8A-4147-A177-3AD203B41FA5}">
                      <a16:colId xmlns:a16="http://schemas.microsoft.com/office/drawing/2014/main" val="1666497264"/>
                    </a:ext>
                  </a:extLst>
                </a:gridCol>
                <a:gridCol w="4161553">
                  <a:extLst>
                    <a:ext uri="{9D8B030D-6E8A-4147-A177-3AD203B41FA5}">
                      <a16:colId xmlns:a16="http://schemas.microsoft.com/office/drawing/2014/main" val="4280912861"/>
                    </a:ext>
                  </a:extLst>
                </a:gridCol>
                <a:gridCol w="3910065">
                  <a:extLst>
                    <a:ext uri="{9D8B030D-6E8A-4147-A177-3AD203B41FA5}">
                      <a16:colId xmlns:a16="http://schemas.microsoft.com/office/drawing/2014/main" val="3404488796"/>
                    </a:ext>
                  </a:extLst>
                </a:gridCol>
              </a:tblGrid>
              <a:tr h="370840">
                <a:tc>
                  <a:txBody>
                    <a:bodyPr/>
                    <a:lstStyle/>
                    <a:p>
                      <a:pPr algn="ctr"/>
                      <a:r>
                        <a:rPr lang="en-GB" sz="1800" dirty="0">
                          <a:solidFill>
                            <a:schemeClr val="tx1"/>
                          </a:solidFill>
                        </a:rPr>
                        <a:t>Type of need</a:t>
                      </a:r>
                    </a:p>
                  </a:txBody>
                  <a:tcPr/>
                </a:tc>
                <a:tc>
                  <a:txBody>
                    <a:bodyPr/>
                    <a:lstStyle/>
                    <a:p>
                      <a:pPr algn="ctr"/>
                      <a:r>
                        <a:rPr lang="en-GB" sz="1800" dirty="0">
                          <a:solidFill>
                            <a:schemeClr val="tx1"/>
                          </a:solidFill>
                        </a:rPr>
                        <a:t>Definition</a:t>
                      </a:r>
                    </a:p>
                  </a:txBody>
                  <a:tcPr/>
                </a:tc>
                <a:tc>
                  <a:txBody>
                    <a:bodyPr/>
                    <a:lstStyle/>
                    <a:p>
                      <a:pPr algn="ctr"/>
                      <a:r>
                        <a:rPr lang="en-GB" sz="1800" dirty="0">
                          <a:solidFill>
                            <a:schemeClr val="tx1"/>
                          </a:solidFill>
                        </a:rPr>
                        <a:t>Example</a:t>
                      </a:r>
                    </a:p>
                  </a:txBody>
                  <a:tcPr/>
                </a:tc>
                <a:extLst>
                  <a:ext uri="{0D108BD9-81ED-4DB2-BD59-A6C34878D82A}">
                    <a16:rowId xmlns:a16="http://schemas.microsoft.com/office/drawing/2014/main" val="3149992112"/>
                  </a:ext>
                </a:extLst>
              </a:tr>
              <a:tr h="370840">
                <a:tc>
                  <a:txBody>
                    <a:bodyPr/>
                    <a:lstStyle/>
                    <a:p>
                      <a:r>
                        <a:rPr lang="en-GB" sz="1800" b="1" dirty="0">
                          <a:solidFill>
                            <a:schemeClr val="tx1"/>
                          </a:solidFill>
                        </a:rPr>
                        <a:t>NORMATIVE NEED</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tx1"/>
                          </a:solidFill>
                          <a:effectLst/>
                        </a:rPr>
                        <a:t>Need that is defined by experts. Normative needs are not absolute and there may be different standards laid down by different experts. For example: vaccinations; a decision by a surgeon that a patient needs an operation. </a:t>
                      </a:r>
                    </a:p>
                    <a:p>
                      <a:endParaRPr lang="en-GB" sz="1800" dirty="0">
                        <a:solidFill>
                          <a:schemeClr val="tx1"/>
                        </a:solidFill>
                      </a:endParaRPr>
                    </a:p>
                  </a:txBody>
                  <a:tcPr/>
                </a:tc>
                <a:tc>
                  <a:txBody>
                    <a:bodyPr/>
                    <a:lstStyle/>
                    <a:p>
                      <a:r>
                        <a:rPr lang="en-GB" sz="1800" dirty="0">
                          <a:solidFill>
                            <a:schemeClr val="tx1"/>
                          </a:solidFill>
                        </a:rPr>
                        <a:t>Vaccinations, a decision by a surgeon that a patient needs an operation. </a:t>
                      </a:r>
                      <a:endParaRPr lang="en-GB" sz="1800" i="1" dirty="0">
                        <a:solidFill>
                          <a:schemeClr val="tx1"/>
                        </a:solidFill>
                      </a:endParaRPr>
                    </a:p>
                  </a:txBody>
                  <a:tcPr/>
                </a:tc>
                <a:extLst>
                  <a:ext uri="{0D108BD9-81ED-4DB2-BD59-A6C34878D82A}">
                    <a16:rowId xmlns:a16="http://schemas.microsoft.com/office/drawing/2014/main" val="1532734092"/>
                  </a:ext>
                </a:extLst>
              </a:tr>
              <a:tr h="370840">
                <a:tc>
                  <a:txBody>
                    <a:bodyPr/>
                    <a:lstStyle/>
                    <a:p>
                      <a:r>
                        <a:rPr lang="en-GB" sz="1800" b="1" dirty="0">
                          <a:solidFill>
                            <a:schemeClr val="tx1"/>
                          </a:solidFill>
                        </a:rPr>
                        <a:t>FELT NEED</a:t>
                      </a:r>
                    </a:p>
                  </a:txBody>
                  <a:tcPr/>
                </a:tc>
                <a:tc>
                  <a:txBody>
                    <a:bodyPr/>
                    <a:lstStyle/>
                    <a:p>
                      <a:pPr algn="just"/>
                      <a:r>
                        <a:rPr lang="en-GB" sz="1800" kern="1200" dirty="0">
                          <a:solidFill>
                            <a:schemeClr val="tx1"/>
                          </a:solidFill>
                          <a:effectLst/>
                        </a:rPr>
                        <a:t>Need perceived by an individual. Felt needs are limited by individual perceptions and knowledge of services. </a:t>
                      </a:r>
                      <a:endParaRPr lang="en-GB" sz="1800" dirty="0">
                        <a:solidFill>
                          <a:schemeClr val="tx1"/>
                        </a:solidFill>
                      </a:endParaRPr>
                    </a:p>
                  </a:txBody>
                  <a:tcPr/>
                </a:tc>
                <a:tc>
                  <a:txBody>
                    <a:bodyPr/>
                    <a:lstStyle/>
                    <a:p>
                      <a:r>
                        <a:rPr lang="en-GB" sz="1800" kern="1200" dirty="0">
                          <a:solidFill>
                            <a:schemeClr val="tx1"/>
                          </a:solidFill>
                          <a:effectLst/>
                        </a:rPr>
                        <a:t>Having a headache; feeling a knee pain. </a:t>
                      </a:r>
                      <a:endParaRPr lang="en-GB" sz="1800" i="1" dirty="0">
                        <a:solidFill>
                          <a:schemeClr val="tx1"/>
                        </a:solidFill>
                      </a:endParaRPr>
                    </a:p>
                  </a:txBody>
                  <a:tcPr/>
                </a:tc>
                <a:extLst>
                  <a:ext uri="{0D108BD9-81ED-4DB2-BD59-A6C34878D82A}">
                    <a16:rowId xmlns:a16="http://schemas.microsoft.com/office/drawing/2014/main" val="1603002503"/>
                  </a:ext>
                </a:extLst>
              </a:tr>
              <a:tr h="370840">
                <a:tc>
                  <a:txBody>
                    <a:bodyPr/>
                    <a:lstStyle/>
                    <a:p>
                      <a:r>
                        <a:rPr lang="en-GB" sz="1800" b="1" dirty="0">
                          <a:solidFill>
                            <a:schemeClr val="tx1"/>
                          </a:solidFill>
                        </a:rPr>
                        <a:t>EXPRESSED NEED (demanded need)</a:t>
                      </a:r>
                    </a:p>
                  </a:txBody>
                  <a:tcPr/>
                </a:tc>
                <a:tc>
                  <a:txBody>
                    <a:bodyPr/>
                    <a:lstStyle/>
                    <a:p>
                      <a:r>
                        <a:rPr lang="en-GB" sz="1800" kern="1200" dirty="0">
                          <a:solidFill>
                            <a:schemeClr val="tx1"/>
                          </a:solidFill>
                          <a:effectLst/>
                        </a:rPr>
                        <a:t>Felt need turned into action. Help seeking.</a:t>
                      </a:r>
                      <a:endParaRPr lang="en-GB" sz="1800" dirty="0">
                        <a:solidFill>
                          <a:schemeClr val="tx1"/>
                        </a:solidFill>
                      </a:endParaRPr>
                    </a:p>
                  </a:txBody>
                  <a:tcPr/>
                </a:tc>
                <a:tc>
                  <a:txBody>
                    <a:bodyPr/>
                    <a:lstStyle/>
                    <a:p>
                      <a:r>
                        <a:rPr lang="en-GB" sz="1800" kern="1200" dirty="0">
                          <a:solidFill>
                            <a:schemeClr val="tx1"/>
                          </a:solidFill>
                          <a:effectLst/>
                        </a:rPr>
                        <a:t>Going to the dentist for a toothache. </a:t>
                      </a:r>
                      <a:endParaRPr lang="en-GB" sz="1800" i="1" dirty="0">
                        <a:solidFill>
                          <a:schemeClr val="tx1"/>
                        </a:solidFill>
                      </a:endParaRPr>
                    </a:p>
                  </a:txBody>
                  <a:tcPr/>
                </a:tc>
                <a:extLst>
                  <a:ext uri="{0D108BD9-81ED-4DB2-BD59-A6C34878D82A}">
                    <a16:rowId xmlns:a16="http://schemas.microsoft.com/office/drawing/2014/main" val="710602092"/>
                  </a:ext>
                </a:extLst>
              </a:tr>
              <a:tr h="370840">
                <a:tc>
                  <a:txBody>
                    <a:bodyPr/>
                    <a:lstStyle/>
                    <a:p>
                      <a:r>
                        <a:rPr lang="en-GB" sz="1800" b="1" dirty="0">
                          <a:solidFill>
                            <a:schemeClr val="tx1"/>
                          </a:solidFill>
                        </a:rPr>
                        <a:t>COMPARATIVE NEED</a:t>
                      </a:r>
                    </a:p>
                  </a:txBody>
                  <a:tcPr/>
                </a:tc>
                <a:tc>
                  <a:txBody>
                    <a:bodyPr/>
                    <a:lstStyle/>
                    <a:p>
                      <a:pPr algn="just"/>
                      <a:r>
                        <a:rPr lang="en-GB" sz="1800" b="0" kern="1200" dirty="0">
                          <a:solidFill>
                            <a:schemeClr val="tx1"/>
                          </a:solidFill>
                          <a:effectLst/>
                        </a:rPr>
                        <a:t>Needs identified by comparing the services received by one group of individuals with those received by another comparable group. </a:t>
                      </a:r>
                      <a:endParaRPr lang="en-GB" sz="1800" b="0" dirty="0">
                        <a:solidFill>
                          <a:schemeClr val="tx1"/>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tx1"/>
                          </a:solidFill>
                          <a:effectLst/>
                        </a:rPr>
                        <a:t>A rural village may identify a need for a well or a school if the neighbouring village has one. </a:t>
                      </a:r>
                    </a:p>
                    <a:p>
                      <a:endParaRPr lang="en-GB" sz="1800" dirty="0">
                        <a:solidFill>
                          <a:schemeClr val="tx1"/>
                        </a:solidFill>
                      </a:endParaRPr>
                    </a:p>
                  </a:txBody>
                  <a:tcPr/>
                </a:tc>
                <a:extLst>
                  <a:ext uri="{0D108BD9-81ED-4DB2-BD59-A6C34878D82A}">
                    <a16:rowId xmlns:a16="http://schemas.microsoft.com/office/drawing/2014/main" val="2094485563"/>
                  </a:ext>
                </a:extLst>
              </a:tr>
            </a:tbl>
          </a:graphicData>
        </a:graphic>
      </p:graphicFrame>
      <p:sp>
        <p:nvSpPr>
          <p:cNvPr id="4" name="Footer Placeholder 3">
            <a:extLst>
              <a:ext uri="{FF2B5EF4-FFF2-40B4-BE49-F238E27FC236}">
                <a16:creationId xmlns:a16="http://schemas.microsoft.com/office/drawing/2014/main" id="{09C7D16C-8E51-343A-D70B-75B7A3D4FED6}"/>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3AE9E6E1-D737-BA34-5109-5FC859E73528}"/>
              </a:ext>
            </a:extLst>
          </p:cNvPr>
          <p:cNvSpPr>
            <a:spLocks noGrp="1"/>
          </p:cNvSpPr>
          <p:nvPr>
            <p:ph type="sldNum" sz="quarter" idx="12"/>
          </p:nvPr>
        </p:nvSpPr>
        <p:spPr/>
        <p:txBody>
          <a:bodyPr/>
          <a:lstStyle/>
          <a:p>
            <a:fld id="{D7D7457D-8F3A-43B6-8359-8E1BB60BE720}" type="slidenum">
              <a:rPr lang="en-GB" smtClean="0"/>
              <a:t>4</a:t>
            </a:fld>
            <a:endParaRPr lang="en-GB"/>
          </a:p>
        </p:txBody>
      </p:sp>
      <p:sp>
        <p:nvSpPr>
          <p:cNvPr id="8" name="TextBox 7">
            <a:extLst>
              <a:ext uri="{FF2B5EF4-FFF2-40B4-BE49-F238E27FC236}">
                <a16:creationId xmlns:a16="http://schemas.microsoft.com/office/drawing/2014/main" id="{71024B67-00D1-90F0-258D-0156439A849B}"/>
              </a:ext>
            </a:extLst>
          </p:cNvPr>
          <p:cNvSpPr txBox="1"/>
          <p:nvPr/>
        </p:nvSpPr>
        <p:spPr>
          <a:xfrm>
            <a:off x="10246179" y="6092315"/>
            <a:ext cx="1903534" cy="369332"/>
          </a:xfrm>
          <a:prstGeom prst="rect">
            <a:avLst/>
          </a:prstGeom>
          <a:noFill/>
        </p:spPr>
        <p:txBody>
          <a:bodyPr wrap="none" rtlCol="0">
            <a:spAutoFit/>
          </a:bodyPr>
          <a:lstStyle/>
          <a:p>
            <a:r>
              <a:rPr lang="en-GB" dirty="0"/>
              <a:t>(</a:t>
            </a:r>
            <a:r>
              <a:rPr lang="en-GB" dirty="0">
                <a:hlinkClick r:id="rId3" action="ppaction://hlinksldjump"/>
              </a:rPr>
              <a:t>Bradshaw, 1972</a:t>
            </a:r>
            <a:r>
              <a:rPr lang="en-GB" dirty="0"/>
              <a:t>)</a:t>
            </a:r>
          </a:p>
        </p:txBody>
      </p:sp>
    </p:spTree>
    <p:extLst>
      <p:ext uri="{BB962C8B-B14F-4D97-AF65-F5344CB8AC3E}">
        <p14:creationId xmlns:p14="http://schemas.microsoft.com/office/powerpoint/2010/main" val="3609551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C0CFE-A075-6765-146E-ADF77AB50A7F}"/>
              </a:ext>
            </a:extLst>
          </p:cNvPr>
          <p:cNvSpPr>
            <a:spLocks noGrp="1"/>
          </p:cNvSpPr>
          <p:nvPr>
            <p:ph type="title"/>
          </p:nvPr>
        </p:nvSpPr>
        <p:spPr>
          <a:xfrm>
            <a:off x="838200" y="136525"/>
            <a:ext cx="10515600" cy="1325563"/>
          </a:xfrm>
        </p:spPr>
        <p:txBody>
          <a:bodyPr>
            <a:normAutofit/>
          </a:bodyPr>
          <a:lstStyle/>
          <a:p>
            <a:pPr algn="ctr"/>
            <a:r>
              <a:rPr lang="en-GB" sz="4800" b="1" dirty="0"/>
              <a:t>Need for health vs Need for healthcare </a:t>
            </a:r>
          </a:p>
        </p:txBody>
      </p:sp>
      <p:sp>
        <p:nvSpPr>
          <p:cNvPr id="4" name="Footer Placeholder 3">
            <a:extLst>
              <a:ext uri="{FF2B5EF4-FFF2-40B4-BE49-F238E27FC236}">
                <a16:creationId xmlns:a16="http://schemas.microsoft.com/office/drawing/2014/main" id="{F04733D7-CDE6-66C0-6511-0AA5A57DA697}"/>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42A85F84-4B62-3898-A8E8-90DDFAFADE8C}"/>
              </a:ext>
            </a:extLst>
          </p:cNvPr>
          <p:cNvSpPr>
            <a:spLocks noGrp="1"/>
          </p:cNvSpPr>
          <p:nvPr>
            <p:ph type="sldNum" sz="quarter" idx="12"/>
          </p:nvPr>
        </p:nvSpPr>
        <p:spPr/>
        <p:txBody>
          <a:bodyPr/>
          <a:lstStyle/>
          <a:p>
            <a:fld id="{D7D7457D-8F3A-43B6-8359-8E1BB60BE720}" type="slidenum">
              <a:rPr lang="en-GB" smtClean="0"/>
              <a:t>5</a:t>
            </a:fld>
            <a:endParaRPr lang="en-GB"/>
          </a:p>
        </p:txBody>
      </p:sp>
      <p:cxnSp>
        <p:nvCxnSpPr>
          <p:cNvPr id="7" name="Straight Arrow Connector 6">
            <a:extLst>
              <a:ext uri="{FF2B5EF4-FFF2-40B4-BE49-F238E27FC236}">
                <a16:creationId xmlns:a16="http://schemas.microsoft.com/office/drawing/2014/main" id="{C93D8279-254F-79A3-62DA-576B94DFB3C4}"/>
              </a:ext>
            </a:extLst>
          </p:cNvPr>
          <p:cNvCxnSpPr>
            <a:cxnSpLocks/>
            <a:stCxn id="2" idx="2"/>
            <a:endCxn id="13" idx="0"/>
          </p:cNvCxnSpPr>
          <p:nvPr/>
        </p:nvCxnSpPr>
        <p:spPr>
          <a:xfrm flipH="1">
            <a:off x="3179885" y="1462088"/>
            <a:ext cx="2916115" cy="1043069"/>
          </a:xfrm>
          <a:prstGeom prst="straightConnector1">
            <a:avLst/>
          </a:prstGeom>
          <a:ln>
            <a:solidFill>
              <a:schemeClr val="accent1"/>
            </a:solidFill>
            <a:tailEnd type="triangle"/>
          </a:ln>
        </p:spPr>
        <p:style>
          <a:lnRef idx="2">
            <a:schemeClr val="accent1"/>
          </a:lnRef>
          <a:fillRef idx="0">
            <a:schemeClr val="accent1"/>
          </a:fillRef>
          <a:effectRef idx="1">
            <a:schemeClr val="accent1"/>
          </a:effectRef>
          <a:fontRef idx="minor">
            <a:schemeClr val="tx1"/>
          </a:fontRef>
        </p:style>
      </p:cxnSp>
      <p:cxnSp>
        <p:nvCxnSpPr>
          <p:cNvPr id="9" name="Straight Arrow Connector 8">
            <a:extLst>
              <a:ext uri="{FF2B5EF4-FFF2-40B4-BE49-F238E27FC236}">
                <a16:creationId xmlns:a16="http://schemas.microsoft.com/office/drawing/2014/main" id="{A223250A-C36B-6ADF-012C-39EF7E036CF2}"/>
              </a:ext>
            </a:extLst>
          </p:cNvPr>
          <p:cNvCxnSpPr>
            <a:cxnSpLocks/>
            <a:stCxn id="2" idx="2"/>
            <a:endCxn id="15" idx="0"/>
          </p:cNvCxnSpPr>
          <p:nvPr/>
        </p:nvCxnSpPr>
        <p:spPr>
          <a:xfrm>
            <a:off x="6096000" y="1462088"/>
            <a:ext cx="3256922" cy="1043069"/>
          </a:xfrm>
          <a:prstGeom prst="straightConnector1">
            <a:avLst/>
          </a:prstGeom>
          <a:ln>
            <a:solidFill>
              <a:schemeClr val="accent1"/>
            </a:solidFill>
            <a:tailEnd type="triangle"/>
          </a:ln>
        </p:spPr>
        <p:style>
          <a:lnRef idx="2">
            <a:schemeClr val="accent1"/>
          </a:lnRef>
          <a:fillRef idx="0">
            <a:schemeClr val="accent1"/>
          </a:fillRef>
          <a:effectRef idx="1">
            <a:schemeClr val="accent1"/>
          </a:effectRef>
          <a:fontRef idx="minor">
            <a:schemeClr val="tx1"/>
          </a:fontRef>
        </p:style>
      </p:cxnSp>
      <p:pic>
        <p:nvPicPr>
          <p:cNvPr id="11" name="Picture 10" descr="A black and yellow logo&#10;&#10;Description automatically generated">
            <a:extLst>
              <a:ext uri="{FF2B5EF4-FFF2-40B4-BE49-F238E27FC236}">
                <a16:creationId xmlns:a16="http://schemas.microsoft.com/office/drawing/2014/main" id="{BE06E9C2-7696-9AE9-1817-38B74D052EC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65296"/>
            <a:ext cx="1426866" cy="792703"/>
          </a:xfrm>
          <a:prstGeom prst="rect">
            <a:avLst/>
          </a:prstGeom>
        </p:spPr>
      </p:pic>
      <p:sp>
        <p:nvSpPr>
          <p:cNvPr id="13" name="TextBox 12">
            <a:extLst>
              <a:ext uri="{FF2B5EF4-FFF2-40B4-BE49-F238E27FC236}">
                <a16:creationId xmlns:a16="http://schemas.microsoft.com/office/drawing/2014/main" id="{ED525C01-4550-4AB0-2A81-7416CCD59C15}"/>
              </a:ext>
            </a:extLst>
          </p:cNvPr>
          <p:cNvSpPr txBox="1"/>
          <p:nvPr/>
        </p:nvSpPr>
        <p:spPr>
          <a:xfrm>
            <a:off x="263769" y="2505157"/>
            <a:ext cx="5832231" cy="646331"/>
          </a:xfrm>
          <a:prstGeom prst="rect">
            <a:avLst/>
          </a:prstGeom>
          <a:noFill/>
          <a:ln>
            <a:solidFill>
              <a:schemeClr val="tx1"/>
            </a:solidFill>
            <a:prstDash val="dash"/>
          </a:ln>
        </p:spPr>
        <p:txBody>
          <a:bodyPr wrap="square">
            <a:spAutoFit/>
          </a:bodyPr>
          <a:lstStyle/>
          <a:p>
            <a:r>
              <a:rPr lang="en-GB" sz="1800" dirty="0">
                <a:solidFill>
                  <a:srgbClr val="000000"/>
                </a:solidFill>
                <a:effectLst/>
                <a:latin typeface="Aptos" panose="020B0004020202020204" pitchFamily="34" charset="0"/>
                <a:ea typeface="DengXian" panose="02010600030101010101" pitchFamily="2" charset="-122"/>
                <a:cs typeface="Arial" panose="020B0604020202020204" pitchFamily="34" charset="0"/>
              </a:rPr>
              <a:t>The need for health is broader and can include problems for which there is no known treatment. </a:t>
            </a:r>
            <a:endParaRPr lang="en-GB" dirty="0"/>
          </a:p>
        </p:txBody>
      </p:sp>
      <p:sp>
        <p:nvSpPr>
          <p:cNvPr id="15" name="TextBox 14">
            <a:extLst>
              <a:ext uri="{FF2B5EF4-FFF2-40B4-BE49-F238E27FC236}">
                <a16:creationId xmlns:a16="http://schemas.microsoft.com/office/drawing/2014/main" id="{DAD616C8-F215-EAAE-6BC3-23B9E75054A3}"/>
              </a:ext>
            </a:extLst>
          </p:cNvPr>
          <p:cNvSpPr txBox="1"/>
          <p:nvPr/>
        </p:nvSpPr>
        <p:spPr>
          <a:xfrm>
            <a:off x="6594231" y="2505157"/>
            <a:ext cx="5517382" cy="923330"/>
          </a:xfrm>
          <a:prstGeom prst="rect">
            <a:avLst/>
          </a:prstGeom>
          <a:noFill/>
          <a:ln>
            <a:solidFill>
              <a:schemeClr val="tx1"/>
            </a:solidFill>
            <a:prstDash val="dash"/>
          </a:ln>
        </p:spPr>
        <p:txBody>
          <a:bodyPr wrap="square">
            <a:spAutoFit/>
          </a:bodyPr>
          <a:lstStyle/>
          <a:p>
            <a:r>
              <a:rPr lang="en-GB" dirty="0">
                <a:solidFill>
                  <a:srgbClr val="000000"/>
                </a:solidFill>
                <a:latin typeface="Aptos" panose="020B0004020202020204" pitchFamily="34" charset="0"/>
                <a:ea typeface="DengXian" panose="02010600030101010101" pitchFamily="2" charset="-122"/>
                <a:cs typeface="Arial" panose="020B0604020202020204" pitchFamily="34" charset="0"/>
              </a:rPr>
              <a:t>The </a:t>
            </a:r>
            <a:r>
              <a:rPr lang="en-GB" sz="1800" dirty="0">
                <a:solidFill>
                  <a:srgbClr val="000000"/>
                </a:solidFill>
                <a:effectLst/>
                <a:latin typeface="Aptos" panose="020B0004020202020204" pitchFamily="34" charset="0"/>
                <a:ea typeface="DengXian" panose="02010600030101010101" pitchFamily="2" charset="-122"/>
                <a:cs typeface="Arial" panose="020B0604020202020204" pitchFamily="34" charset="0"/>
              </a:rPr>
              <a:t>need for healthcare exists when an individual has an illness or disability for which there is effective and acceptable treatment or care. </a:t>
            </a:r>
            <a:endParaRPr lang="en-GB" dirty="0"/>
          </a:p>
        </p:txBody>
      </p:sp>
      <p:sp>
        <p:nvSpPr>
          <p:cNvPr id="18" name="TextBox 17">
            <a:extLst>
              <a:ext uri="{FF2B5EF4-FFF2-40B4-BE49-F238E27FC236}">
                <a16:creationId xmlns:a16="http://schemas.microsoft.com/office/drawing/2014/main" id="{25D0AAFA-C9D8-E3C5-C7A0-1D965DC29E60}"/>
              </a:ext>
            </a:extLst>
          </p:cNvPr>
          <p:cNvSpPr txBox="1"/>
          <p:nvPr/>
        </p:nvSpPr>
        <p:spPr>
          <a:xfrm>
            <a:off x="418681" y="3955693"/>
            <a:ext cx="11354638" cy="1754326"/>
          </a:xfrm>
          <a:prstGeom prst="rect">
            <a:avLst/>
          </a:prstGeom>
          <a:noFill/>
        </p:spPr>
        <p:txBody>
          <a:bodyPr wrap="square" rtlCol="0">
            <a:spAutoFit/>
          </a:bodyPr>
          <a:lstStyle/>
          <a:p>
            <a:r>
              <a:rPr lang="en-GB" sz="1800" dirty="0">
                <a:solidFill>
                  <a:srgbClr val="000000"/>
                </a:solidFill>
                <a:effectLst/>
                <a:latin typeface="Aptos" panose="020B0004020202020204" pitchFamily="34" charset="0"/>
                <a:ea typeface="Times New Roman" panose="02020603050405020304" pitchFamily="18" charset="0"/>
              </a:rPr>
              <a:t>In the UK, the NHS often defines need as a “capacity to benefit”. It depends on the potential of preventive or treatment services to remedy health problems.</a:t>
            </a:r>
          </a:p>
          <a:p>
            <a:endParaRPr lang="en-GB" dirty="0">
              <a:solidFill>
                <a:srgbClr val="000000"/>
              </a:solidFill>
              <a:latin typeface="Aptos" panose="020B0004020202020204" pitchFamily="34" charset="0"/>
              <a:ea typeface="Times New Roman" panose="02020603050405020304" pitchFamily="18" charset="0"/>
            </a:endParaRPr>
          </a:p>
          <a:p>
            <a:r>
              <a:rPr lang="en-GB" sz="1800" dirty="0">
                <a:solidFill>
                  <a:srgbClr val="000000"/>
                </a:solidFill>
                <a:effectLst/>
                <a:latin typeface="Aptos" panose="020B0004020202020204" pitchFamily="34" charset="0"/>
                <a:ea typeface="Times New Roman" panose="02020603050405020304" pitchFamily="18" charset="0"/>
              </a:rPr>
              <a:t>However, capacity to benefit is not fixed, but subject to current knowledge, the current research agenda, and the cultural and ethical determinants of contemporary society (</a:t>
            </a:r>
            <a:r>
              <a:rPr lang="en-GB" sz="1800" dirty="0">
                <a:solidFill>
                  <a:srgbClr val="000000"/>
                </a:solidFill>
                <a:effectLst/>
                <a:latin typeface="Aptos" panose="020B0004020202020204" pitchFamily="34" charset="0"/>
                <a:ea typeface="Times New Roman" panose="02020603050405020304" pitchFamily="18" charset="0"/>
                <a:hlinkClick r:id="rId3" action="ppaction://hlinksldjump"/>
              </a:rPr>
              <a:t>Stevens, 1991</a:t>
            </a:r>
            <a:r>
              <a:rPr lang="en-GB" sz="1800" dirty="0">
                <a:solidFill>
                  <a:srgbClr val="000000"/>
                </a:solidFill>
                <a:effectLst/>
                <a:latin typeface="Aptos" panose="020B0004020202020204" pitchFamily="34"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7327468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1F325-5701-A2D7-82DA-B011E4242271}"/>
              </a:ext>
            </a:extLst>
          </p:cNvPr>
          <p:cNvSpPr>
            <a:spLocks noGrp="1"/>
          </p:cNvSpPr>
          <p:nvPr>
            <p:ph type="title"/>
          </p:nvPr>
        </p:nvSpPr>
        <p:spPr>
          <a:xfrm>
            <a:off x="0" y="-5177"/>
            <a:ext cx="10110317" cy="414142"/>
          </a:xfrm>
        </p:spPr>
        <p:txBody>
          <a:bodyPr>
            <a:noAutofit/>
          </a:bodyPr>
          <a:lstStyle/>
          <a:p>
            <a:r>
              <a:rPr lang="en-GB" sz="3200" b="1" dirty="0"/>
              <a:t>Healthcare needs assessment model - HCNA</a:t>
            </a:r>
          </a:p>
        </p:txBody>
      </p:sp>
      <p:sp>
        <p:nvSpPr>
          <p:cNvPr id="4" name="Footer Placeholder 3">
            <a:extLst>
              <a:ext uri="{FF2B5EF4-FFF2-40B4-BE49-F238E27FC236}">
                <a16:creationId xmlns:a16="http://schemas.microsoft.com/office/drawing/2014/main" id="{F7A80175-8F7C-BD53-00CF-80527C10F462}"/>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EF5BCC5C-6A6B-A94B-32BD-8A975AA9D8A0}"/>
              </a:ext>
            </a:extLst>
          </p:cNvPr>
          <p:cNvSpPr>
            <a:spLocks noGrp="1"/>
          </p:cNvSpPr>
          <p:nvPr>
            <p:ph type="sldNum" sz="quarter" idx="12"/>
          </p:nvPr>
        </p:nvSpPr>
        <p:spPr/>
        <p:txBody>
          <a:bodyPr/>
          <a:lstStyle/>
          <a:p>
            <a:fld id="{D7D7457D-8F3A-43B6-8359-8E1BB60BE720}" type="slidenum">
              <a:rPr lang="en-GB" smtClean="0"/>
              <a:t>6</a:t>
            </a:fld>
            <a:endParaRPr lang="en-GB"/>
          </a:p>
        </p:txBody>
      </p:sp>
      <p:grpSp>
        <p:nvGrpSpPr>
          <p:cNvPr id="68" name="Group 67">
            <a:extLst>
              <a:ext uri="{FF2B5EF4-FFF2-40B4-BE49-F238E27FC236}">
                <a16:creationId xmlns:a16="http://schemas.microsoft.com/office/drawing/2014/main" id="{47775686-F4F1-6D94-E7B7-68E40BF0A632}"/>
              </a:ext>
            </a:extLst>
          </p:cNvPr>
          <p:cNvGrpSpPr/>
          <p:nvPr/>
        </p:nvGrpSpPr>
        <p:grpSpPr>
          <a:xfrm>
            <a:off x="199220" y="695236"/>
            <a:ext cx="11992780" cy="5501236"/>
            <a:chOff x="199220" y="695236"/>
            <a:chExt cx="11992780" cy="5501236"/>
          </a:xfrm>
        </p:grpSpPr>
        <p:grpSp>
          <p:nvGrpSpPr>
            <p:cNvPr id="16" name="Group 15">
              <a:extLst>
                <a:ext uri="{FF2B5EF4-FFF2-40B4-BE49-F238E27FC236}">
                  <a16:creationId xmlns:a16="http://schemas.microsoft.com/office/drawing/2014/main" id="{580EEFB2-C210-9132-6244-CF0ADC3EE72A}"/>
                </a:ext>
              </a:extLst>
            </p:cNvPr>
            <p:cNvGrpSpPr/>
            <p:nvPr/>
          </p:nvGrpSpPr>
          <p:grpSpPr>
            <a:xfrm>
              <a:off x="3120850" y="695236"/>
              <a:ext cx="5950300" cy="5501236"/>
              <a:chOff x="5635450" y="500576"/>
              <a:chExt cx="5950300" cy="5501236"/>
            </a:xfrm>
          </p:grpSpPr>
          <p:grpSp>
            <p:nvGrpSpPr>
              <p:cNvPr id="11" name="Group 10">
                <a:extLst>
                  <a:ext uri="{FF2B5EF4-FFF2-40B4-BE49-F238E27FC236}">
                    <a16:creationId xmlns:a16="http://schemas.microsoft.com/office/drawing/2014/main" id="{36C713D6-5FE5-EA94-7BAF-326B8FD446FB}"/>
                  </a:ext>
                </a:extLst>
              </p:cNvPr>
              <p:cNvGrpSpPr/>
              <p:nvPr/>
            </p:nvGrpSpPr>
            <p:grpSpPr>
              <a:xfrm>
                <a:off x="5635450" y="500576"/>
                <a:ext cx="5950300" cy="5501236"/>
                <a:chOff x="5878286" y="1075174"/>
                <a:chExt cx="4543530" cy="4307931"/>
              </a:xfrm>
              <a:solidFill>
                <a:schemeClr val="tx2">
                  <a:lumMod val="10000"/>
                  <a:lumOff val="90000"/>
                </a:schemeClr>
              </a:solidFill>
            </p:grpSpPr>
            <p:sp>
              <p:nvSpPr>
                <p:cNvPr id="10" name="Flowchart: Connector 9">
                  <a:extLst>
                    <a:ext uri="{FF2B5EF4-FFF2-40B4-BE49-F238E27FC236}">
                      <a16:creationId xmlns:a16="http://schemas.microsoft.com/office/drawing/2014/main" id="{30EB157F-E290-914B-E395-80CCC64A1D5A}"/>
                    </a:ext>
                  </a:extLst>
                </p:cNvPr>
                <p:cNvSpPr/>
                <p:nvPr/>
              </p:nvSpPr>
              <p:spPr>
                <a:xfrm>
                  <a:off x="6814679" y="2752799"/>
                  <a:ext cx="2642717" cy="2630306"/>
                </a:xfrm>
                <a:prstGeom prst="flowChartConnector">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Flowchart: Connector 7">
                  <a:extLst>
                    <a:ext uri="{FF2B5EF4-FFF2-40B4-BE49-F238E27FC236}">
                      <a16:creationId xmlns:a16="http://schemas.microsoft.com/office/drawing/2014/main" id="{D48F7D03-1D5D-DE25-84AE-381FA0B14807}"/>
                    </a:ext>
                  </a:extLst>
                </p:cNvPr>
                <p:cNvSpPr/>
                <p:nvPr/>
              </p:nvSpPr>
              <p:spPr>
                <a:xfrm>
                  <a:off x="5878286" y="1075174"/>
                  <a:ext cx="2642717" cy="2630306"/>
                </a:xfrm>
                <a:prstGeom prst="flowChartConnector">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lowchart: Connector 8">
                  <a:extLst>
                    <a:ext uri="{FF2B5EF4-FFF2-40B4-BE49-F238E27FC236}">
                      <a16:creationId xmlns:a16="http://schemas.microsoft.com/office/drawing/2014/main" id="{C69526F1-DBA9-ED56-8DE5-AB8C860DFCCD}"/>
                    </a:ext>
                  </a:extLst>
                </p:cNvPr>
                <p:cNvSpPr/>
                <p:nvPr/>
              </p:nvSpPr>
              <p:spPr>
                <a:xfrm>
                  <a:off x="7779099" y="1075174"/>
                  <a:ext cx="2642717" cy="2630306"/>
                </a:xfrm>
                <a:prstGeom prst="flowChartConnector">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15" name="Group 14">
                <a:extLst>
                  <a:ext uri="{FF2B5EF4-FFF2-40B4-BE49-F238E27FC236}">
                    <a16:creationId xmlns:a16="http://schemas.microsoft.com/office/drawing/2014/main" id="{8FF7F6B3-B293-9F8F-CF3C-4E24EAF797A9}"/>
                  </a:ext>
                </a:extLst>
              </p:cNvPr>
              <p:cNvGrpSpPr/>
              <p:nvPr/>
            </p:nvGrpSpPr>
            <p:grpSpPr>
              <a:xfrm>
                <a:off x="6880121" y="656213"/>
                <a:ext cx="3684883" cy="5255362"/>
                <a:chOff x="6880121" y="656213"/>
                <a:chExt cx="3684883" cy="5255362"/>
              </a:xfrm>
            </p:grpSpPr>
            <p:sp>
              <p:nvSpPr>
                <p:cNvPr id="12" name="TextBox 11">
                  <a:extLst>
                    <a:ext uri="{FF2B5EF4-FFF2-40B4-BE49-F238E27FC236}">
                      <a16:creationId xmlns:a16="http://schemas.microsoft.com/office/drawing/2014/main" id="{351C6752-4823-A47D-3BC0-3EFAD6265762}"/>
                    </a:ext>
                  </a:extLst>
                </p:cNvPr>
                <p:cNvSpPr txBox="1"/>
                <p:nvPr/>
              </p:nvSpPr>
              <p:spPr>
                <a:xfrm>
                  <a:off x="6880121" y="656213"/>
                  <a:ext cx="1165609" cy="369332"/>
                </a:xfrm>
                <a:prstGeom prst="rect">
                  <a:avLst/>
                </a:prstGeom>
                <a:noFill/>
              </p:spPr>
              <p:txBody>
                <a:bodyPr wrap="square" rtlCol="0">
                  <a:spAutoFit/>
                </a:bodyPr>
                <a:lstStyle/>
                <a:p>
                  <a:r>
                    <a:rPr lang="en-GB" b="1" dirty="0"/>
                    <a:t>NEED</a:t>
                  </a:r>
                </a:p>
              </p:txBody>
            </p:sp>
            <p:sp>
              <p:nvSpPr>
                <p:cNvPr id="13" name="TextBox 12">
                  <a:extLst>
                    <a:ext uri="{FF2B5EF4-FFF2-40B4-BE49-F238E27FC236}">
                      <a16:creationId xmlns:a16="http://schemas.microsoft.com/office/drawing/2014/main" id="{CB794FE8-A162-5F43-CB83-6EF4CDD8F27A}"/>
                    </a:ext>
                  </a:extLst>
                </p:cNvPr>
                <p:cNvSpPr txBox="1"/>
                <p:nvPr/>
              </p:nvSpPr>
              <p:spPr>
                <a:xfrm>
                  <a:off x="9399395" y="656213"/>
                  <a:ext cx="1165609" cy="369332"/>
                </a:xfrm>
                <a:prstGeom prst="rect">
                  <a:avLst/>
                </a:prstGeom>
                <a:noFill/>
              </p:spPr>
              <p:txBody>
                <a:bodyPr wrap="square" rtlCol="0">
                  <a:spAutoFit/>
                </a:bodyPr>
                <a:lstStyle/>
                <a:p>
                  <a:r>
                    <a:rPr lang="en-GB" b="1" dirty="0"/>
                    <a:t>DEMAND</a:t>
                  </a:r>
                </a:p>
              </p:txBody>
            </p:sp>
            <p:sp>
              <p:nvSpPr>
                <p:cNvPr id="14" name="TextBox 13">
                  <a:extLst>
                    <a:ext uri="{FF2B5EF4-FFF2-40B4-BE49-F238E27FC236}">
                      <a16:creationId xmlns:a16="http://schemas.microsoft.com/office/drawing/2014/main" id="{AE63807F-AC84-3C12-F597-0F9BDC3961C4}"/>
                    </a:ext>
                  </a:extLst>
                </p:cNvPr>
                <p:cNvSpPr txBox="1"/>
                <p:nvPr/>
              </p:nvSpPr>
              <p:spPr>
                <a:xfrm>
                  <a:off x="8153400" y="5542243"/>
                  <a:ext cx="1165609" cy="369332"/>
                </a:xfrm>
                <a:prstGeom prst="rect">
                  <a:avLst/>
                </a:prstGeom>
                <a:noFill/>
              </p:spPr>
              <p:txBody>
                <a:bodyPr wrap="square" rtlCol="0">
                  <a:spAutoFit/>
                </a:bodyPr>
                <a:lstStyle/>
                <a:p>
                  <a:r>
                    <a:rPr lang="en-GB" b="1" dirty="0"/>
                    <a:t>SUPPLY</a:t>
                  </a:r>
                </a:p>
              </p:txBody>
            </p:sp>
          </p:grpSp>
        </p:grpSp>
        <p:sp>
          <p:nvSpPr>
            <p:cNvPr id="17" name="TextBox 16">
              <a:extLst>
                <a:ext uri="{FF2B5EF4-FFF2-40B4-BE49-F238E27FC236}">
                  <a16:creationId xmlns:a16="http://schemas.microsoft.com/office/drawing/2014/main" id="{87D51C88-5A04-EBC7-0F93-DA626BB94BE4}"/>
                </a:ext>
              </a:extLst>
            </p:cNvPr>
            <p:cNvSpPr txBox="1"/>
            <p:nvPr/>
          </p:nvSpPr>
          <p:spPr>
            <a:xfrm>
              <a:off x="1692309" y="4198711"/>
              <a:ext cx="2090057" cy="646331"/>
            </a:xfrm>
            <a:prstGeom prst="rect">
              <a:avLst/>
            </a:prstGeom>
            <a:noFill/>
            <a:ln>
              <a:solidFill>
                <a:schemeClr val="accent1"/>
              </a:solidFill>
              <a:prstDash val="lgDash"/>
            </a:ln>
          </p:spPr>
          <p:txBody>
            <a:bodyPr wrap="square" rtlCol="0">
              <a:spAutoFit/>
            </a:bodyPr>
            <a:lstStyle/>
            <a:p>
              <a:r>
                <a:rPr lang="en-GB" dirty="0"/>
                <a:t>Public and political pressure</a:t>
              </a:r>
            </a:p>
          </p:txBody>
        </p:sp>
        <p:cxnSp>
          <p:nvCxnSpPr>
            <p:cNvPr id="19" name="Straight Arrow Connector 18">
              <a:extLst>
                <a:ext uri="{FF2B5EF4-FFF2-40B4-BE49-F238E27FC236}">
                  <a16:creationId xmlns:a16="http://schemas.microsoft.com/office/drawing/2014/main" id="{2CB8460A-4F99-4BC0-8CC4-5795E05178AF}"/>
                </a:ext>
              </a:extLst>
            </p:cNvPr>
            <p:cNvCxnSpPr>
              <a:stCxn id="17" idx="3"/>
              <a:endCxn id="10" idx="2"/>
            </p:cNvCxnSpPr>
            <p:nvPr/>
          </p:nvCxnSpPr>
          <p:spPr>
            <a:xfrm flipV="1">
              <a:off x="3782366" y="4517019"/>
              <a:ext cx="564803" cy="4858"/>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22" name="TextBox 21">
              <a:extLst>
                <a:ext uri="{FF2B5EF4-FFF2-40B4-BE49-F238E27FC236}">
                  <a16:creationId xmlns:a16="http://schemas.microsoft.com/office/drawing/2014/main" id="{72A11AED-F4EB-F8DE-CBCE-AC76110A8562}"/>
                </a:ext>
              </a:extLst>
            </p:cNvPr>
            <p:cNvSpPr txBox="1"/>
            <p:nvPr/>
          </p:nvSpPr>
          <p:spPr>
            <a:xfrm>
              <a:off x="8409632" y="5396715"/>
              <a:ext cx="2090057" cy="646331"/>
            </a:xfrm>
            <a:prstGeom prst="rect">
              <a:avLst/>
            </a:prstGeom>
            <a:noFill/>
            <a:ln>
              <a:solidFill>
                <a:schemeClr val="accent1"/>
              </a:solidFill>
              <a:prstDash val="lgDash"/>
            </a:ln>
          </p:spPr>
          <p:txBody>
            <a:bodyPr wrap="square" rtlCol="0">
              <a:spAutoFit/>
            </a:bodyPr>
            <a:lstStyle/>
            <a:p>
              <a:r>
                <a:rPr lang="en-GB" dirty="0"/>
                <a:t>Historical patterns, inertia, momentum</a:t>
              </a:r>
            </a:p>
          </p:txBody>
        </p:sp>
        <p:cxnSp>
          <p:nvCxnSpPr>
            <p:cNvPr id="24" name="Straight Arrow Connector 23">
              <a:extLst>
                <a:ext uri="{FF2B5EF4-FFF2-40B4-BE49-F238E27FC236}">
                  <a16:creationId xmlns:a16="http://schemas.microsoft.com/office/drawing/2014/main" id="{7747B691-7656-0C66-90FF-3217301D8407}"/>
                </a:ext>
              </a:extLst>
            </p:cNvPr>
            <p:cNvCxnSpPr>
              <a:stCxn id="22" idx="1"/>
              <a:endCxn id="10" idx="5"/>
            </p:cNvCxnSpPr>
            <p:nvPr/>
          </p:nvCxnSpPr>
          <p:spPr>
            <a:xfrm flipH="1" flipV="1">
              <a:off x="7301280" y="5704572"/>
              <a:ext cx="1108352" cy="15309"/>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26" name="TextBox 25">
              <a:extLst>
                <a:ext uri="{FF2B5EF4-FFF2-40B4-BE49-F238E27FC236}">
                  <a16:creationId xmlns:a16="http://schemas.microsoft.com/office/drawing/2014/main" id="{10E2C25C-9A1D-7A8B-1DCA-7CDA7A5B90D0}"/>
                </a:ext>
              </a:extLst>
            </p:cNvPr>
            <p:cNvSpPr txBox="1"/>
            <p:nvPr/>
          </p:nvSpPr>
          <p:spPr>
            <a:xfrm>
              <a:off x="9454660" y="3239076"/>
              <a:ext cx="2452637" cy="646331"/>
            </a:xfrm>
            <a:prstGeom prst="rect">
              <a:avLst/>
            </a:prstGeom>
            <a:noFill/>
            <a:ln>
              <a:solidFill>
                <a:schemeClr val="accent1"/>
              </a:solidFill>
              <a:prstDash val="lgDash"/>
            </a:ln>
          </p:spPr>
          <p:txBody>
            <a:bodyPr wrap="square" rtlCol="0">
              <a:spAutoFit/>
            </a:bodyPr>
            <a:lstStyle/>
            <a:p>
              <a:r>
                <a:rPr lang="en-GB" dirty="0"/>
                <a:t>Social and educational influence</a:t>
              </a:r>
            </a:p>
          </p:txBody>
        </p:sp>
        <p:cxnSp>
          <p:nvCxnSpPr>
            <p:cNvPr id="27" name="Straight Arrow Connector 26">
              <a:extLst>
                <a:ext uri="{FF2B5EF4-FFF2-40B4-BE49-F238E27FC236}">
                  <a16:creationId xmlns:a16="http://schemas.microsoft.com/office/drawing/2014/main" id="{4A05930F-5776-6BE7-B9A5-070EDD32AE5E}"/>
                </a:ext>
              </a:extLst>
            </p:cNvPr>
            <p:cNvCxnSpPr>
              <a:cxnSpLocks/>
              <a:stCxn id="26" idx="1"/>
              <a:endCxn id="9" idx="5"/>
            </p:cNvCxnSpPr>
            <p:nvPr/>
          </p:nvCxnSpPr>
          <p:spPr>
            <a:xfrm flipH="1">
              <a:off x="8564305" y="3562242"/>
              <a:ext cx="890355"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31" name="Straight Arrow Connector 30">
              <a:extLst>
                <a:ext uri="{FF2B5EF4-FFF2-40B4-BE49-F238E27FC236}">
                  <a16:creationId xmlns:a16="http://schemas.microsoft.com/office/drawing/2014/main" id="{D326CEAD-A80A-F71A-C6DF-853E92E48BEE}"/>
                </a:ext>
              </a:extLst>
            </p:cNvPr>
            <p:cNvCxnSpPr>
              <a:cxnSpLocks/>
              <a:stCxn id="33" idx="1"/>
              <a:endCxn id="9" idx="6"/>
            </p:cNvCxnSpPr>
            <p:nvPr/>
          </p:nvCxnSpPr>
          <p:spPr>
            <a:xfrm flipH="1">
              <a:off x="9071150" y="2374689"/>
              <a:ext cx="1090000"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33" name="TextBox 32">
              <a:extLst>
                <a:ext uri="{FF2B5EF4-FFF2-40B4-BE49-F238E27FC236}">
                  <a16:creationId xmlns:a16="http://schemas.microsoft.com/office/drawing/2014/main" id="{85BE36F5-DFFB-960B-8C53-53307BBE3F90}"/>
                </a:ext>
              </a:extLst>
            </p:cNvPr>
            <p:cNvSpPr txBox="1"/>
            <p:nvPr/>
          </p:nvSpPr>
          <p:spPr>
            <a:xfrm>
              <a:off x="10161150" y="2190023"/>
              <a:ext cx="2030850" cy="369332"/>
            </a:xfrm>
            <a:prstGeom prst="rect">
              <a:avLst/>
            </a:prstGeom>
            <a:noFill/>
            <a:ln>
              <a:solidFill>
                <a:schemeClr val="accent1"/>
              </a:solidFill>
              <a:prstDash val="lgDash"/>
            </a:ln>
          </p:spPr>
          <p:txBody>
            <a:bodyPr wrap="square" rtlCol="0">
              <a:spAutoFit/>
            </a:bodyPr>
            <a:lstStyle/>
            <a:p>
              <a:r>
                <a:rPr lang="en-GB" dirty="0"/>
                <a:t>Medical influence</a:t>
              </a:r>
            </a:p>
          </p:txBody>
        </p:sp>
        <p:sp>
          <p:nvSpPr>
            <p:cNvPr id="35" name="TextBox 34">
              <a:extLst>
                <a:ext uri="{FF2B5EF4-FFF2-40B4-BE49-F238E27FC236}">
                  <a16:creationId xmlns:a16="http://schemas.microsoft.com/office/drawing/2014/main" id="{D726776D-2C46-909E-D39F-B0C85300C2E9}"/>
                </a:ext>
              </a:extLst>
            </p:cNvPr>
            <p:cNvSpPr txBox="1"/>
            <p:nvPr/>
          </p:nvSpPr>
          <p:spPr>
            <a:xfrm>
              <a:off x="9539898" y="1001013"/>
              <a:ext cx="1090000" cy="369332"/>
            </a:xfrm>
            <a:prstGeom prst="rect">
              <a:avLst/>
            </a:prstGeom>
            <a:noFill/>
            <a:ln>
              <a:solidFill>
                <a:schemeClr val="accent1"/>
              </a:solidFill>
              <a:prstDash val="lgDash"/>
            </a:ln>
          </p:spPr>
          <p:txBody>
            <a:bodyPr wrap="square" rtlCol="0">
              <a:spAutoFit/>
            </a:bodyPr>
            <a:lstStyle/>
            <a:p>
              <a:r>
                <a:rPr lang="en-GB" dirty="0"/>
                <a:t>Media</a:t>
              </a:r>
            </a:p>
          </p:txBody>
        </p:sp>
        <p:cxnSp>
          <p:nvCxnSpPr>
            <p:cNvPr id="36" name="Straight Arrow Connector 35">
              <a:extLst>
                <a:ext uri="{FF2B5EF4-FFF2-40B4-BE49-F238E27FC236}">
                  <a16:creationId xmlns:a16="http://schemas.microsoft.com/office/drawing/2014/main" id="{0699C39F-3605-FB22-44E6-F3664B1469E9}"/>
                </a:ext>
              </a:extLst>
            </p:cNvPr>
            <p:cNvCxnSpPr>
              <a:cxnSpLocks/>
              <a:stCxn id="35" idx="1"/>
              <a:endCxn id="9" idx="7"/>
            </p:cNvCxnSpPr>
            <p:nvPr/>
          </p:nvCxnSpPr>
          <p:spPr>
            <a:xfrm flipH="1">
              <a:off x="8564305" y="1185679"/>
              <a:ext cx="975593" cy="145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40" name="TextBox 39">
              <a:extLst>
                <a:ext uri="{FF2B5EF4-FFF2-40B4-BE49-F238E27FC236}">
                  <a16:creationId xmlns:a16="http://schemas.microsoft.com/office/drawing/2014/main" id="{2DEB47C1-7F4D-5253-F943-BB349A7E04B9}"/>
                </a:ext>
              </a:extLst>
            </p:cNvPr>
            <p:cNvSpPr txBox="1"/>
            <p:nvPr/>
          </p:nvSpPr>
          <p:spPr>
            <a:xfrm>
              <a:off x="199220" y="2051523"/>
              <a:ext cx="2090057" cy="646331"/>
            </a:xfrm>
            <a:prstGeom prst="rect">
              <a:avLst/>
            </a:prstGeom>
            <a:noFill/>
            <a:ln>
              <a:solidFill>
                <a:schemeClr val="accent1"/>
              </a:solidFill>
              <a:prstDash val="lgDash"/>
            </a:ln>
          </p:spPr>
          <p:txBody>
            <a:bodyPr wrap="square" rtlCol="0">
              <a:spAutoFit/>
            </a:bodyPr>
            <a:lstStyle/>
            <a:p>
              <a:r>
                <a:rPr lang="en-GB" dirty="0"/>
                <a:t>The current research agenda</a:t>
              </a:r>
            </a:p>
          </p:txBody>
        </p:sp>
        <p:cxnSp>
          <p:nvCxnSpPr>
            <p:cNvPr id="41" name="Straight Arrow Connector 40">
              <a:extLst>
                <a:ext uri="{FF2B5EF4-FFF2-40B4-BE49-F238E27FC236}">
                  <a16:creationId xmlns:a16="http://schemas.microsoft.com/office/drawing/2014/main" id="{8B5435A4-118D-57BD-A42A-E68851374450}"/>
                </a:ext>
              </a:extLst>
            </p:cNvPr>
            <p:cNvCxnSpPr>
              <a:cxnSpLocks/>
              <a:stCxn id="40" idx="3"/>
              <a:endCxn id="8" idx="2"/>
            </p:cNvCxnSpPr>
            <p:nvPr/>
          </p:nvCxnSpPr>
          <p:spPr>
            <a:xfrm>
              <a:off x="2289277" y="2374689"/>
              <a:ext cx="831573"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45" name="TextBox 44">
              <a:extLst>
                <a:ext uri="{FF2B5EF4-FFF2-40B4-BE49-F238E27FC236}">
                  <a16:creationId xmlns:a16="http://schemas.microsoft.com/office/drawing/2014/main" id="{3A4B6957-0226-F83F-68B6-92CED251A64B}"/>
                </a:ext>
              </a:extLst>
            </p:cNvPr>
            <p:cNvSpPr txBox="1"/>
            <p:nvPr/>
          </p:nvSpPr>
          <p:spPr>
            <a:xfrm>
              <a:off x="495368" y="873833"/>
              <a:ext cx="2241972" cy="646331"/>
            </a:xfrm>
            <a:prstGeom prst="rect">
              <a:avLst/>
            </a:prstGeom>
            <a:noFill/>
            <a:ln>
              <a:solidFill>
                <a:schemeClr val="accent1"/>
              </a:solidFill>
              <a:prstDash val="lgDash"/>
            </a:ln>
          </p:spPr>
          <p:txBody>
            <a:bodyPr wrap="square" rtlCol="0">
              <a:spAutoFit/>
            </a:bodyPr>
            <a:lstStyle/>
            <a:p>
              <a:r>
                <a:rPr lang="en-GB" dirty="0"/>
                <a:t>Cultural and ethical determinants</a:t>
              </a:r>
            </a:p>
          </p:txBody>
        </p:sp>
        <p:cxnSp>
          <p:nvCxnSpPr>
            <p:cNvPr id="46" name="Straight Arrow Connector 45">
              <a:extLst>
                <a:ext uri="{FF2B5EF4-FFF2-40B4-BE49-F238E27FC236}">
                  <a16:creationId xmlns:a16="http://schemas.microsoft.com/office/drawing/2014/main" id="{307188FC-9C39-E090-D3B8-C172EC2420D2}"/>
                </a:ext>
              </a:extLst>
            </p:cNvPr>
            <p:cNvCxnSpPr>
              <a:cxnSpLocks/>
              <a:stCxn id="45" idx="3"/>
              <a:endCxn id="8" idx="1"/>
            </p:cNvCxnSpPr>
            <p:nvPr/>
          </p:nvCxnSpPr>
          <p:spPr>
            <a:xfrm flipV="1">
              <a:off x="2737340" y="1187136"/>
              <a:ext cx="890355" cy="986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grpSp>
      <p:pic>
        <p:nvPicPr>
          <p:cNvPr id="50" name="Graphic 49" descr="Badge 7 outline">
            <a:extLst>
              <a:ext uri="{FF2B5EF4-FFF2-40B4-BE49-F238E27FC236}">
                <a16:creationId xmlns:a16="http://schemas.microsoft.com/office/drawing/2014/main" id="{1EBC3CA8-A948-3C43-F5BB-A59CECC76B6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751066" y="2790831"/>
            <a:ext cx="689868" cy="689868"/>
          </a:xfrm>
          <a:prstGeom prst="rect">
            <a:avLst/>
          </a:prstGeom>
        </p:spPr>
      </p:pic>
      <p:pic>
        <p:nvPicPr>
          <p:cNvPr id="52" name="Graphic 51" descr="Badge 6 outline">
            <a:extLst>
              <a:ext uri="{FF2B5EF4-FFF2-40B4-BE49-F238E27FC236}">
                <a16:creationId xmlns:a16="http://schemas.microsoft.com/office/drawing/2014/main" id="{727CC6A6-8561-9914-170D-F4A94961627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825118" y="3068618"/>
            <a:ext cx="914400" cy="914400"/>
          </a:xfrm>
          <a:prstGeom prst="rect">
            <a:avLst/>
          </a:prstGeom>
        </p:spPr>
      </p:pic>
      <p:pic>
        <p:nvPicPr>
          <p:cNvPr id="54" name="Graphic 53" descr="Badge 5 outline">
            <a:extLst>
              <a:ext uri="{FF2B5EF4-FFF2-40B4-BE49-F238E27FC236}">
                <a16:creationId xmlns:a16="http://schemas.microsoft.com/office/drawing/2014/main" id="{67C2FE0A-D8EA-BFA9-7F82-8CB20991FF18}"/>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423586" y="3105041"/>
            <a:ext cx="914400" cy="914400"/>
          </a:xfrm>
          <a:prstGeom prst="rect">
            <a:avLst/>
          </a:prstGeom>
        </p:spPr>
      </p:pic>
      <p:pic>
        <p:nvPicPr>
          <p:cNvPr id="56" name="Graphic 55" descr="Badge 4 outline">
            <a:extLst>
              <a:ext uri="{FF2B5EF4-FFF2-40B4-BE49-F238E27FC236}">
                <a16:creationId xmlns:a16="http://schemas.microsoft.com/office/drawing/2014/main" id="{AB8735D2-F0CA-84AE-4B00-D31DB5C2DA9D}"/>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5650734" y="1674275"/>
            <a:ext cx="914400" cy="914400"/>
          </a:xfrm>
          <a:prstGeom prst="rect">
            <a:avLst/>
          </a:prstGeom>
        </p:spPr>
      </p:pic>
      <p:pic>
        <p:nvPicPr>
          <p:cNvPr id="58" name="Graphic 57" descr="Badge 3 outline">
            <a:extLst>
              <a:ext uri="{FF2B5EF4-FFF2-40B4-BE49-F238E27FC236}">
                <a16:creationId xmlns:a16="http://schemas.microsoft.com/office/drawing/2014/main" id="{66B80CA2-0D1C-E98B-B3AF-CBFA3775B1B1}"/>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5560436" y="4358793"/>
            <a:ext cx="914400" cy="914400"/>
          </a:xfrm>
          <a:prstGeom prst="rect">
            <a:avLst/>
          </a:prstGeom>
        </p:spPr>
      </p:pic>
      <p:pic>
        <p:nvPicPr>
          <p:cNvPr id="60" name="Graphic 59" descr="Badge outline">
            <a:extLst>
              <a:ext uri="{FF2B5EF4-FFF2-40B4-BE49-F238E27FC236}">
                <a16:creationId xmlns:a16="http://schemas.microsoft.com/office/drawing/2014/main" id="{740F8172-9E04-2AEA-D20A-900DD80C1A98}"/>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7462862" y="1722773"/>
            <a:ext cx="914400" cy="914400"/>
          </a:xfrm>
          <a:prstGeom prst="rect">
            <a:avLst/>
          </a:prstGeom>
        </p:spPr>
      </p:pic>
      <p:pic>
        <p:nvPicPr>
          <p:cNvPr id="62" name="Graphic 61" descr="Badge 1 outline">
            <a:extLst>
              <a:ext uri="{FF2B5EF4-FFF2-40B4-BE49-F238E27FC236}">
                <a16:creationId xmlns:a16="http://schemas.microsoft.com/office/drawing/2014/main" id="{5A1A7FC3-A09A-F8B6-BDCC-2CD15EFFE561}"/>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3523401" y="1704107"/>
            <a:ext cx="914400" cy="914400"/>
          </a:xfrm>
          <a:prstGeom prst="rect">
            <a:avLst/>
          </a:prstGeom>
        </p:spPr>
      </p:pic>
      <p:pic>
        <p:nvPicPr>
          <p:cNvPr id="67" name="Picture 66" descr="A black and yellow logo&#10;&#10;Description automatically generated">
            <a:extLst>
              <a:ext uri="{FF2B5EF4-FFF2-40B4-BE49-F238E27FC236}">
                <a16:creationId xmlns:a16="http://schemas.microsoft.com/office/drawing/2014/main" id="{0CC1461C-1B7A-E2D8-873F-4087C23A5966}"/>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0" y="6065296"/>
            <a:ext cx="1426866" cy="792703"/>
          </a:xfrm>
          <a:prstGeom prst="rect">
            <a:avLst/>
          </a:prstGeom>
        </p:spPr>
      </p:pic>
      <p:sp>
        <p:nvSpPr>
          <p:cNvPr id="69" name="TextBox 68">
            <a:extLst>
              <a:ext uri="{FF2B5EF4-FFF2-40B4-BE49-F238E27FC236}">
                <a16:creationId xmlns:a16="http://schemas.microsoft.com/office/drawing/2014/main" id="{0F4D46FC-0D99-C592-6D2D-33FAA46248C3}"/>
              </a:ext>
            </a:extLst>
          </p:cNvPr>
          <p:cNvSpPr txBox="1"/>
          <p:nvPr/>
        </p:nvSpPr>
        <p:spPr>
          <a:xfrm>
            <a:off x="3336273" y="2455146"/>
            <a:ext cx="1346442" cy="769441"/>
          </a:xfrm>
          <a:prstGeom prst="rect">
            <a:avLst/>
          </a:prstGeom>
          <a:noFill/>
        </p:spPr>
        <p:txBody>
          <a:bodyPr wrap="square" rtlCol="0">
            <a:spAutoFit/>
          </a:bodyPr>
          <a:lstStyle/>
          <a:p>
            <a:pPr algn="ctr"/>
            <a:r>
              <a:rPr lang="en-GB" sz="1100" b="0" i="0" dirty="0">
                <a:effectLst/>
              </a:rPr>
              <a:t>Services are needed but not demanded or supplied</a:t>
            </a:r>
            <a:endParaRPr lang="en-GB" sz="1100" dirty="0"/>
          </a:p>
        </p:txBody>
      </p:sp>
      <p:sp>
        <p:nvSpPr>
          <p:cNvPr id="71" name="TextBox 70">
            <a:extLst>
              <a:ext uri="{FF2B5EF4-FFF2-40B4-BE49-F238E27FC236}">
                <a16:creationId xmlns:a16="http://schemas.microsoft.com/office/drawing/2014/main" id="{1FB8A250-D716-FFDE-6844-ED93E01179AB}"/>
              </a:ext>
            </a:extLst>
          </p:cNvPr>
          <p:cNvSpPr txBox="1"/>
          <p:nvPr/>
        </p:nvSpPr>
        <p:spPr>
          <a:xfrm>
            <a:off x="7192633" y="2470660"/>
            <a:ext cx="1512727" cy="600164"/>
          </a:xfrm>
          <a:prstGeom prst="rect">
            <a:avLst/>
          </a:prstGeom>
          <a:noFill/>
        </p:spPr>
        <p:txBody>
          <a:bodyPr wrap="square">
            <a:spAutoFit/>
          </a:bodyPr>
          <a:lstStyle/>
          <a:p>
            <a:pPr algn="ctr"/>
            <a:r>
              <a:rPr lang="en-GB" sz="1100" b="0" i="0">
                <a:effectLst/>
                <a:ea typeface="Verdana" panose="020B0604030504040204" pitchFamily="34" charset="0"/>
              </a:rPr>
              <a:t>Services are demanded but not needed or supplied</a:t>
            </a:r>
            <a:endParaRPr lang="en-GB" sz="1100" dirty="0">
              <a:ea typeface="Verdana" panose="020B0604030504040204" pitchFamily="34" charset="0"/>
            </a:endParaRPr>
          </a:p>
        </p:txBody>
      </p:sp>
      <p:sp>
        <p:nvSpPr>
          <p:cNvPr id="73" name="TextBox 72">
            <a:extLst>
              <a:ext uri="{FF2B5EF4-FFF2-40B4-BE49-F238E27FC236}">
                <a16:creationId xmlns:a16="http://schemas.microsoft.com/office/drawing/2014/main" id="{275B1DE4-A789-8991-65EB-4AB20B81198C}"/>
              </a:ext>
            </a:extLst>
          </p:cNvPr>
          <p:cNvSpPr txBox="1"/>
          <p:nvPr/>
        </p:nvSpPr>
        <p:spPr>
          <a:xfrm>
            <a:off x="4685734" y="4883954"/>
            <a:ext cx="1270914" cy="769441"/>
          </a:xfrm>
          <a:prstGeom prst="rect">
            <a:avLst/>
          </a:prstGeom>
          <a:noFill/>
        </p:spPr>
        <p:txBody>
          <a:bodyPr wrap="square">
            <a:spAutoFit/>
          </a:bodyPr>
          <a:lstStyle/>
          <a:p>
            <a:pPr algn="ctr"/>
            <a:r>
              <a:rPr lang="en-GB" sz="1100" b="0" i="0" dirty="0">
                <a:effectLst/>
              </a:rPr>
              <a:t>Services are supplied but not demanded or needed</a:t>
            </a:r>
            <a:endParaRPr lang="en-GB" sz="1100" dirty="0"/>
          </a:p>
        </p:txBody>
      </p:sp>
      <p:sp>
        <p:nvSpPr>
          <p:cNvPr id="75" name="TextBox 74">
            <a:extLst>
              <a:ext uri="{FF2B5EF4-FFF2-40B4-BE49-F238E27FC236}">
                <a16:creationId xmlns:a16="http://schemas.microsoft.com/office/drawing/2014/main" id="{D1C3696D-4A96-B84D-03FF-5C3EC531ECA2}"/>
              </a:ext>
            </a:extLst>
          </p:cNvPr>
          <p:cNvSpPr txBox="1"/>
          <p:nvPr/>
        </p:nvSpPr>
        <p:spPr>
          <a:xfrm>
            <a:off x="30898" y="5215658"/>
            <a:ext cx="4136648" cy="769441"/>
          </a:xfrm>
          <a:prstGeom prst="rect">
            <a:avLst/>
          </a:prstGeom>
          <a:noFill/>
        </p:spPr>
        <p:txBody>
          <a:bodyPr wrap="square">
            <a:spAutoFit/>
          </a:bodyPr>
          <a:lstStyle/>
          <a:p>
            <a:r>
              <a:rPr lang="en-GB" sz="1100" b="0" i="0" dirty="0">
                <a:effectLst/>
              </a:rPr>
              <a:t>Field 4: Services are needed and demanded but not supplied</a:t>
            </a:r>
            <a:br>
              <a:rPr lang="en-GB" sz="1100" dirty="0"/>
            </a:br>
            <a:r>
              <a:rPr lang="en-GB" sz="1100" b="0" i="0" dirty="0">
                <a:effectLst/>
              </a:rPr>
              <a:t>Field 5: Services are supplied and demanded but not needed</a:t>
            </a:r>
            <a:br>
              <a:rPr lang="en-GB" sz="1100" dirty="0"/>
            </a:br>
            <a:r>
              <a:rPr lang="en-GB" sz="1100" b="0" i="0" dirty="0">
                <a:effectLst/>
              </a:rPr>
              <a:t>Field 6: Services are needed and supplied but not demanded</a:t>
            </a:r>
            <a:br>
              <a:rPr lang="en-GB" sz="1100" dirty="0"/>
            </a:br>
            <a:r>
              <a:rPr lang="en-GB" sz="1100" b="0" i="0" dirty="0">
                <a:effectLst/>
              </a:rPr>
              <a:t>Field 7: Services are needed, demanded and supplied</a:t>
            </a:r>
            <a:endParaRPr lang="en-GB" sz="1100" dirty="0"/>
          </a:p>
        </p:txBody>
      </p:sp>
      <p:sp>
        <p:nvSpPr>
          <p:cNvPr id="76" name="TextBox 75">
            <a:extLst>
              <a:ext uri="{FF2B5EF4-FFF2-40B4-BE49-F238E27FC236}">
                <a16:creationId xmlns:a16="http://schemas.microsoft.com/office/drawing/2014/main" id="{9EDFB4A5-B58D-64B1-D8B6-9060DD734AB6}"/>
              </a:ext>
            </a:extLst>
          </p:cNvPr>
          <p:cNvSpPr txBox="1"/>
          <p:nvPr/>
        </p:nvSpPr>
        <p:spPr>
          <a:xfrm>
            <a:off x="10481660" y="76278"/>
            <a:ext cx="1710340" cy="369332"/>
          </a:xfrm>
          <a:prstGeom prst="rect">
            <a:avLst/>
          </a:prstGeom>
          <a:noFill/>
        </p:spPr>
        <p:txBody>
          <a:bodyPr wrap="none" rtlCol="0">
            <a:spAutoFit/>
          </a:bodyPr>
          <a:lstStyle/>
          <a:p>
            <a:r>
              <a:rPr lang="en-GB" dirty="0"/>
              <a:t>(</a:t>
            </a:r>
            <a:r>
              <a:rPr lang="en-GB" dirty="0">
                <a:hlinkClick r:id="rId17" action="ppaction://hlinksldjump"/>
              </a:rPr>
              <a:t>Stevens, 2018</a:t>
            </a:r>
            <a:r>
              <a:rPr lang="en-GB" dirty="0"/>
              <a:t>)</a:t>
            </a:r>
          </a:p>
        </p:txBody>
      </p:sp>
    </p:spTree>
    <p:extLst>
      <p:ext uri="{BB962C8B-B14F-4D97-AF65-F5344CB8AC3E}">
        <p14:creationId xmlns:p14="http://schemas.microsoft.com/office/powerpoint/2010/main" val="17102657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artoon of a person and children watching a baseball game&#10;&#10;AI-generated content may be incorrect.">
            <a:extLst>
              <a:ext uri="{FF2B5EF4-FFF2-40B4-BE49-F238E27FC236}">
                <a16:creationId xmlns:a16="http://schemas.microsoft.com/office/drawing/2014/main" id="{12C3A0D7-98DE-211C-3B27-94FCFD14EC4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904162" y="74336"/>
            <a:ext cx="8383675" cy="6282014"/>
          </a:xfrm>
          <a:prstGeom prst="rect">
            <a:avLst/>
          </a:prstGeom>
        </p:spPr>
      </p:pic>
      <p:sp>
        <p:nvSpPr>
          <p:cNvPr id="7" name="Footer Placeholder 6">
            <a:extLst>
              <a:ext uri="{FF2B5EF4-FFF2-40B4-BE49-F238E27FC236}">
                <a16:creationId xmlns:a16="http://schemas.microsoft.com/office/drawing/2014/main" id="{99311668-2C52-9C0F-97DE-ED400BE70B55}"/>
              </a:ext>
            </a:extLst>
          </p:cNvPr>
          <p:cNvSpPr>
            <a:spLocks noGrp="1"/>
          </p:cNvSpPr>
          <p:nvPr>
            <p:ph type="ftr" sz="quarter" idx="11"/>
          </p:nvPr>
        </p:nvSpPr>
        <p:spPr/>
        <p:txBody>
          <a:bodyPr/>
          <a:lstStyle/>
          <a:p>
            <a:r>
              <a:rPr lang="en-GB"/>
              <a:t>Dr Simona Ferraraccio</a:t>
            </a:r>
          </a:p>
        </p:txBody>
      </p:sp>
      <p:sp>
        <p:nvSpPr>
          <p:cNvPr id="8" name="Slide Number Placeholder 7">
            <a:extLst>
              <a:ext uri="{FF2B5EF4-FFF2-40B4-BE49-F238E27FC236}">
                <a16:creationId xmlns:a16="http://schemas.microsoft.com/office/drawing/2014/main" id="{D284F198-E08D-F23C-A50B-35F58C3C2C61}"/>
              </a:ext>
            </a:extLst>
          </p:cNvPr>
          <p:cNvSpPr>
            <a:spLocks noGrp="1"/>
          </p:cNvSpPr>
          <p:nvPr>
            <p:ph type="sldNum" sz="quarter" idx="12"/>
          </p:nvPr>
        </p:nvSpPr>
        <p:spPr/>
        <p:txBody>
          <a:bodyPr/>
          <a:lstStyle/>
          <a:p>
            <a:fld id="{D7D7457D-8F3A-43B6-8359-8E1BB60BE720}" type="slidenum">
              <a:rPr lang="en-GB" smtClean="0"/>
              <a:t>7</a:t>
            </a:fld>
            <a:endParaRPr lang="en-GB"/>
          </a:p>
        </p:txBody>
      </p:sp>
      <p:pic>
        <p:nvPicPr>
          <p:cNvPr id="9" name="Picture 8" descr="A black and yellow logo&#10;&#10;Description automatically generated">
            <a:extLst>
              <a:ext uri="{FF2B5EF4-FFF2-40B4-BE49-F238E27FC236}">
                <a16:creationId xmlns:a16="http://schemas.microsoft.com/office/drawing/2014/main" id="{CB94974B-8742-CE5E-CF81-82F4210280C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065296"/>
            <a:ext cx="1426866" cy="792703"/>
          </a:xfrm>
          <a:prstGeom prst="rect">
            <a:avLst/>
          </a:prstGeom>
        </p:spPr>
      </p:pic>
      <p:sp>
        <p:nvSpPr>
          <p:cNvPr id="11" name="TextBox 10">
            <a:extLst>
              <a:ext uri="{FF2B5EF4-FFF2-40B4-BE49-F238E27FC236}">
                <a16:creationId xmlns:a16="http://schemas.microsoft.com/office/drawing/2014/main" id="{A996B646-C6B4-E450-0198-AA62E8C43FF0}"/>
              </a:ext>
            </a:extLst>
          </p:cNvPr>
          <p:cNvSpPr txBox="1"/>
          <p:nvPr/>
        </p:nvSpPr>
        <p:spPr>
          <a:xfrm>
            <a:off x="10287837" y="1681482"/>
            <a:ext cx="1904163" cy="1077218"/>
          </a:xfrm>
          <a:prstGeom prst="rect">
            <a:avLst/>
          </a:prstGeom>
          <a:noFill/>
        </p:spPr>
        <p:txBody>
          <a:bodyPr wrap="square">
            <a:spAutoFit/>
          </a:bodyPr>
          <a:lstStyle/>
          <a:p>
            <a:r>
              <a:rPr lang="en-GB" sz="1600" b="1" i="0" dirty="0">
                <a:effectLst/>
              </a:rPr>
              <a:t>Equity</a:t>
            </a:r>
            <a:r>
              <a:rPr lang="en-GB" sz="1600" b="0" i="0" dirty="0">
                <a:effectLst/>
              </a:rPr>
              <a:t> is the ‘fair’ distribution of benefits across the population.</a:t>
            </a:r>
            <a:endParaRPr lang="en-GB" sz="1600" dirty="0"/>
          </a:p>
        </p:txBody>
      </p:sp>
      <p:sp>
        <p:nvSpPr>
          <p:cNvPr id="13" name="TextBox 12">
            <a:extLst>
              <a:ext uri="{FF2B5EF4-FFF2-40B4-BE49-F238E27FC236}">
                <a16:creationId xmlns:a16="http://schemas.microsoft.com/office/drawing/2014/main" id="{23883376-E05C-0443-150F-73BFAFE4B0F5}"/>
              </a:ext>
            </a:extLst>
          </p:cNvPr>
          <p:cNvSpPr txBox="1"/>
          <p:nvPr/>
        </p:nvSpPr>
        <p:spPr>
          <a:xfrm>
            <a:off x="80387" y="1230184"/>
            <a:ext cx="1904162" cy="3970318"/>
          </a:xfrm>
          <a:prstGeom prst="rect">
            <a:avLst/>
          </a:prstGeom>
          <a:noFill/>
        </p:spPr>
        <p:txBody>
          <a:bodyPr wrap="square">
            <a:spAutoFit/>
          </a:bodyPr>
          <a:lstStyle/>
          <a:p>
            <a:r>
              <a:rPr lang="en-GB" sz="1800" b="1" dirty="0">
                <a:effectLst/>
                <a:latin typeface="Aptos" panose="020B0004020202020204" pitchFamily="34" charset="0"/>
                <a:ea typeface="DengXian" panose="02010600030101010101" pitchFamily="2" charset="-122"/>
                <a:cs typeface="Arial" panose="020B0604020202020204" pitchFamily="34" charset="0"/>
              </a:rPr>
              <a:t>Equality</a:t>
            </a:r>
            <a:r>
              <a:rPr lang="en-GB" sz="1800" dirty="0">
                <a:effectLst/>
                <a:latin typeface="Aptos" panose="020B0004020202020204" pitchFamily="34" charset="0"/>
                <a:ea typeface="DengXian" panose="02010600030101010101" pitchFamily="2" charset="-122"/>
                <a:cs typeface="Arial" panose="020B0604020202020204" pitchFamily="34" charset="0"/>
              </a:rPr>
              <a:t> is the </a:t>
            </a:r>
            <a:r>
              <a:rPr lang="en-GB" sz="1800" i="1" dirty="0">
                <a:effectLst/>
                <a:latin typeface="Aptos" panose="020B0004020202020204" pitchFamily="34" charset="0"/>
                <a:ea typeface="DengXian" panose="02010600030101010101" pitchFamily="2" charset="-122"/>
                <a:cs typeface="Arial" panose="020B0604020202020204" pitchFamily="34" charset="0"/>
              </a:rPr>
              <a:t>equal</a:t>
            </a:r>
            <a:r>
              <a:rPr lang="en-GB" sz="1800" dirty="0">
                <a:effectLst/>
                <a:latin typeface="Aptos" panose="020B0004020202020204" pitchFamily="34" charset="0"/>
                <a:ea typeface="DengXian" panose="02010600030101010101" pitchFamily="2" charset="-122"/>
                <a:cs typeface="Arial" panose="020B0604020202020204" pitchFamily="34" charset="0"/>
              </a:rPr>
              <a:t> distribution of benefits across the population, so that every individual is given the same treatment regardless of their situation and ability to benefit from that treatment. </a:t>
            </a:r>
            <a:endParaRPr lang="en-GB" dirty="0"/>
          </a:p>
        </p:txBody>
      </p:sp>
    </p:spTree>
    <p:extLst>
      <p:ext uri="{BB962C8B-B14F-4D97-AF65-F5344CB8AC3E}">
        <p14:creationId xmlns:p14="http://schemas.microsoft.com/office/powerpoint/2010/main" val="33218213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C544279D-45DE-9FB9-C34B-2CD3FA950525}"/>
              </a:ext>
            </a:extLst>
          </p:cNvPr>
          <p:cNvSpPr/>
          <p:nvPr/>
        </p:nvSpPr>
        <p:spPr>
          <a:xfrm>
            <a:off x="0" y="0"/>
            <a:ext cx="12192000" cy="3183264"/>
          </a:xfrm>
          <a:prstGeom prst="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010AD5B5-8964-173D-36C5-322E5D344C04}"/>
              </a:ext>
            </a:extLst>
          </p:cNvPr>
          <p:cNvSpPr>
            <a:spLocks noGrp="1"/>
          </p:cNvSpPr>
          <p:nvPr>
            <p:ph type="title"/>
          </p:nvPr>
        </p:nvSpPr>
        <p:spPr>
          <a:xfrm>
            <a:off x="672403" y="874174"/>
            <a:ext cx="2622620" cy="1325563"/>
          </a:xfrm>
        </p:spPr>
        <p:txBody>
          <a:bodyPr/>
          <a:lstStyle/>
          <a:p>
            <a:pPr algn="ctr"/>
            <a:r>
              <a:rPr lang="en-GB" b="1" dirty="0"/>
              <a:t>EQUITY</a:t>
            </a:r>
          </a:p>
        </p:txBody>
      </p:sp>
      <p:sp>
        <p:nvSpPr>
          <p:cNvPr id="4" name="Footer Placeholder 3">
            <a:extLst>
              <a:ext uri="{FF2B5EF4-FFF2-40B4-BE49-F238E27FC236}">
                <a16:creationId xmlns:a16="http://schemas.microsoft.com/office/drawing/2014/main" id="{C05C70D8-1ACE-4AF8-33A3-8F2FD2386217}"/>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65847316-1A91-1904-2E65-619EBB1AC0AB}"/>
              </a:ext>
            </a:extLst>
          </p:cNvPr>
          <p:cNvSpPr>
            <a:spLocks noGrp="1"/>
          </p:cNvSpPr>
          <p:nvPr>
            <p:ph type="sldNum" sz="quarter" idx="12"/>
          </p:nvPr>
        </p:nvSpPr>
        <p:spPr/>
        <p:txBody>
          <a:bodyPr/>
          <a:lstStyle/>
          <a:p>
            <a:fld id="{D7D7457D-8F3A-43B6-8359-8E1BB60BE720}" type="slidenum">
              <a:rPr lang="en-GB" smtClean="0"/>
              <a:t>8</a:t>
            </a:fld>
            <a:endParaRPr lang="en-GB"/>
          </a:p>
        </p:txBody>
      </p:sp>
      <p:sp>
        <p:nvSpPr>
          <p:cNvPr id="7" name="TextBox 6">
            <a:extLst>
              <a:ext uri="{FF2B5EF4-FFF2-40B4-BE49-F238E27FC236}">
                <a16:creationId xmlns:a16="http://schemas.microsoft.com/office/drawing/2014/main" id="{176B2B9D-1A30-600D-D4BA-34CC4D8E2938}"/>
              </a:ext>
            </a:extLst>
          </p:cNvPr>
          <p:cNvSpPr txBox="1"/>
          <p:nvPr/>
        </p:nvSpPr>
        <p:spPr>
          <a:xfrm>
            <a:off x="3531158" y="1887609"/>
            <a:ext cx="7822642" cy="923330"/>
          </a:xfrm>
          <a:prstGeom prst="rect">
            <a:avLst/>
          </a:prstGeom>
          <a:noFill/>
          <a:ln>
            <a:solidFill>
              <a:schemeClr val="accent1"/>
            </a:solidFill>
            <a:prstDash val="dash"/>
          </a:ln>
        </p:spPr>
        <p:txBody>
          <a:bodyPr wrap="square">
            <a:spAutoFit/>
          </a:bodyPr>
          <a:lstStyle/>
          <a:p>
            <a:pPr algn="l"/>
            <a:r>
              <a:rPr lang="en-GB" b="0" i="0" dirty="0">
                <a:effectLst/>
                <a:ea typeface="Verdana" panose="020B0604030504040204" pitchFamily="34" charset="0"/>
              </a:rPr>
              <a:t>The Egalitarian theory of social justice states that equity is achieved when people have the same opportunities to obtain benefits even if the outcomes are unequal. This is called </a:t>
            </a:r>
            <a:r>
              <a:rPr lang="en-GB" b="1" i="0" dirty="0">
                <a:effectLst/>
                <a:ea typeface="Verdana" panose="020B0604030504040204" pitchFamily="34" charset="0"/>
              </a:rPr>
              <a:t>process equity</a:t>
            </a:r>
            <a:r>
              <a:rPr lang="en-GB" b="0" i="0" dirty="0">
                <a:effectLst/>
                <a:ea typeface="Verdana" panose="020B0604030504040204" pitchFamily="34" charset="0"/>
              </a:rPr>
              <a:t>.</a:t>
            </a:r>
          </a:p>
        </p:txBody>
      </p:sp>
      <p:sp>
        <p:nvSpPr>
          <p:cNvPr id="9" name="TextBox 8">
            <a:extLst>
              <a:ext uri="{FF2B5EF4-FFF2-40B4-BE49-F238E27FC236}">
                <a16:creationId xmlns:a16="http://schemas.microsoft.com/office/drawing/2014/main" id="{0BC8F297-7975-AA9A-959B-2C2A1BCA2EDC}"/>
              </a:ext>
            </a:extLst>
          </p:cNvPr>
          <p:cNvSpPr txBox="1"/>
          <p:nvPr/>
        </p:nvSpPr>
        <p:spPr>
          <a:xfrm>
            <a:off x="3531158" y="282235"/>
            <a:ext cx="7822642" cy="923330"/>
          </a:xfrm>
          <a:prstGeom prst="rect">
            <a:avLst/>
          </a:prstGeom>
          <a:noFill/>
          <a:ln>
            <a:solidFill>
              <a:schemeClr val="accent1"/>
            </a:solidFill>
            <a:prstDash val="lgDash"/>
          </a:ln>
        </p:spPr>
        <p:txBody>
          <a:bodyPr wrap="square">
            <a:spAutoFit/>
          </a:bodyPr>
          <a:lstStyle/>
          <a:p>
            <a:pPr algn="l"/>
            <a:r>
              <a:rPr lang="en-GB" b="0" i="0" dirty="0">
                <a:effectLst/>
                <a:ea typeface="Verdana" panose="020B0604030504040204" pitchFamily="34" charset="0"/>
              </a:rPr>
              <a:t>The Utilitarian theory of social justice states that equity = equality. </a:t>
            </a:r>
          </a:p>
          <a:p>
            <a:pPr algn="l"/>
            <a:r>
              <a:rPr lang="en-GB" b="0" i="0" dirty="0">
                <a:effectLst/>
                <a:ea typeface="Verdana" panose="020B0604030504040204" pitchFamily="34" charset="0"/>
              </a:rPr>
              <a:t>This is called </a:t>
            </a:r>
            <a:r>
              <a:rPr lang="en-GB" b="1" i="0" dirty="0">
                <a:effectLst/>
                <a:ea typeface="Verdana" panose="020B0604030504040204" pitchFamily="34" charset="0"/>
              </a:rPr>
              <a:t>end state equity</a:t>
            </a:r>
            <a:r>
              <a:rPr lang="en-GB" b="0" i="0" dirty="0">
                <a:effectLst/>
                <a:ea typeface="Verdana" panose="020B0604030504040204" pitchFamily="34" charset="0"/>
              </a:rPr>
              <a:t> – a situation where there is an equal distribution of benefits.</a:t>
            </a:r>
          </a:p>
        </p:txBody>
      </p:sp>
      <p:cxnSp>
        <p:nvCxnSpPr>
          <p:cNvPr id="11" name="Straight Arrow Connector 10">
            <a:extLst>
              <a:ext uri="{FF2B5EF4-FFF2-40B4-BE49-F238E27FC236}">
                <a16:creationId xmlns:a16="http://schemas.microsoft.com/office/drawing/2014/main" id="{64464C1A-6184-6BB0-E71F-C23B365A3054}"/>
              </a:ext>
            </a:extLst>
          </p:cNvPr>
          <p:cNvCxnSpPr>
            <a:stCxn id="2" idx="3"/>
            <a:endCxn id="9" idx="1"/>
          </p:cNvCxnSpPr>
          <p:nvPr/>
        </p:nvCxnSpPr>
        <p:spPr>
          <a:xfrm flipV="1">
            <a:off x="3295023" y="743900"/>
            <a:ext cx="236135" cy="79305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3" name="Straight Arrow Connector 12">
            <a:extLst>
              <a:ext uri="{FF2B5EF4-FFF2-40B4-BE49-F238E27FC236}">
                <a16:creationId xmlns:a16="http://schemas.microsoft.com/office/drawing/2014/main" id="{2B8E82CD-372D-0AAB-4730-906E12C9ABEE}"/>
              </a:ext>
            </a:extLst>
          </p:cNvPr>
          <p:cNvCxnSpPr>
            <a:cxnSpLocks/>
            <a:stCxn id="2" idx="3"/>
            <a:endCxn id="7" idx="1"/>
          </p:cNvCxnSpPr>
          <p:nvPr/>
        </p:nvCxnSpPr>
        <p:spPr>
          <a:xfrm>
            <a:off x="3295023" y="1536956"/>
            <a:ext cx="236135" cy="812318"/>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pic>
        <p:nvPicPr>
          <p:cNvPr id="16" name="Picture 15" descr="A black and yellow logo&#10;&#10;Description automatically generated">
            <a:extLst>
              <a:ext uri="{FF2B5EF4-FFF2-40B4-BE49-F238E27FC236}">
                <a16:creationId xmlns:a16="http://schemas.microsoft.com/office/drawing/2014/main" id="{9E4C30F3-2EBE-562B-067C-464A246BDB5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65296"/>
            <a:ext cx="1426866" cy="792703"/>
          </a:xfrm>
          <a:prstGeom prst="rect">
            <a:avLst/>
          </a:prstGeom>
        </p:spPr>
      </p:pic>
      <p:sp>
        <p:nvSpPr>
          <p:cNvPr id="18" name="TextBox 17">
            <a:extLst>
              <a:ext uri="{FF2B5EF4-FFF2-40B4-BE49-F238E27FC236}">
                <a16:creationId xmlns:a16="http://schemas.microsoft.com/office/drawing/2014/main" id="{5ED562CF-FF27-C465-8F48-77D68300C688}"/>
              </a:ext>
            </a:extLst>
          </p:cNvPr>
          <p:cNvSpPr txBox="1"/>
          <p:nvPr/>
        </p:nvSpPr>
        <p:spPr>
          <a:xfrm>
            <a:off x="207667" y="3313538"/>
            <a:ext cx="7107534" cy="2500877"/>
          </a:xfrm>
          <a:prstGeom prst="rect">
            <a:avLst/>
          </a:prstGeom>
          <a:noFill/>
        </p:spPr>
        <p:txBody>
          <a:bodyPr wrap="square">
            <a:spAutoFit/>
          </a:bodyPr>
          <a:lstStyle/>
          <a:p>
            <a:pPr algn="just">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Equity may apply to public health in several ways.</a:t>
            </a:r>
          </a:p>
          <a:p>
            <a:pPr marL="342900" lvl="0" indent="-342900" algn="just">
              <a:lnSpc>
                <a:spcPct val="115000"/>
              </a:lnSpc>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DengXian" panose="02010600030101010101" pitchFamily="2" charset="-122"/>
                <a:cs typeface="Arial" panose="020B0604020202020204" pitchFamily="34" charset="0"/>
              </a:rPr>
              <a:t>Equal health outcomes.</a:t>
            </a:r>
          </a:p>
          <a:p>
            <a:pPr marL="342900" lvl="0" indent="-342900" algn="just">
              <a:lnSpc>
                <a:spcPct val="115000"/>
              </a:lnSpc>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DengXian" panose="02010600030101010101" pitchFamily="2" charset="-122"/>
                <a:cs typeface="Arial" panose="020B0604020202020204" pitchFamily="34" charset="0"/>
              </a:rPr>
              <a:t>Equal access to care for patients with equal need.</a:t>
            </a:r>
          </a:p>
          <a:p>
            <a:pPr marL="342900" lvl="0" indent="-342900" algn="just">
              <a:lnSpc>
                <a:spcPct val="115000"/>
              </a:lnSpc>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DengXian" panose="02010600030101010101" pitchFamily="2" charset="-122"/>
                <a:cs typeface="Arial" panose="020B0604020202020204" pitchFamily="34" charset="0"/>
              </a:rPr>
              <a:t>Equal use of health care for equal need.</a:t>
            </a:r>
          </a:p>
          <a:p>
            <a:pPr marL="342900" lvl="0" indent="-342900" algn="just">
              <a:lnSpc>
                <a:spcPct val="115000"/>
              </a:lnSpc>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DengXian" panose="02010600030101010101" pitchFamily="2" charset="-122"/>
                <a:cs typeface="Arial" panose="020B0604020202020204" pitchFamily="34" charset="0"/>
              </a:rPr>
              <a:t>Equal expenditure/resources of care for equal need.</a:t>
            </a:r>
          </a:p>
          <a:p>
            <a:pPr marL="342900" lvl="0" indent="-342900" algn="just">
              <a:lnSpc>
                <a:spcPct val="115000"/>
              </a:lnSpc>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DengXian" panose="02010600030101010101" pitchFamily="2" charset="-122"/>
                <a:cs typeface="Arial" panose="020B0604020202020204" pitchFamily="34" charset="0"/>
              </a:rPr>
              <a:t>Equal costs (to the payer) for equal need.</a:t>
            </a:r>
          </a:p>
        </p:txBody>
      </p:sp>
      <p:sp>
        <p:nvSpPr>
          <p:cNvPr id="27" name="TextBox 26">
            <a:extLst>
              <a:ext uri="{FF2B5EF4-FFF2-40B4-BE49-F238E27FC236}">
                <a16:creationId xmlns:a16="http://schemas.microsoft.com/office/drawing/2014/main" id="{BA7A8FE9-44E3-5CBD-CF2D-5E885F30BA60}"/>
              </a:ext>
            </a:extLst>
          </p:cNvPr>
          <p:cNvSpPr txBox="1"/>
          <p:nvPr/>
        </p:nvSpPr>
        <p:spPr>
          <a:xfrm>
            <a:off x="2817000" y="7008000"/>
            <a:ext cx="6858000" cy="230832"/>
          </a:xfrm>
          <a:prstGeom prst="rect">
            <a:avLst/>
          </a:prstGeom>
          <a:noFill/>
        </p:spPr>
        <p:txBody>
          <a:bodyPr wrap="square" rtlCol="0">
            <a:spAutoFit/>
          </a:bodyPr>
          <a:lstStyle/>
          <a:p>
            <a:r>
              <a:rPr lang="en-GB" sz="900">
                <a:hlinkClick r:id="rId3" tooltip="https://www.frontiersin.org/journals/cardiovascular-medicine/articles/10.3389/fcvm.2022.863256/full"/>
              </a:rPr>
              <a:t>This Photo</a:t>
            </a:r>
            <a:r>
              <a:rPr lang="en-GB" sz="900"/>
              <a:t> by Unknown Author is licensed under </a:t>
            </a:r>
            <a:r>
              <a:rPr lang="en-GB" sz="900">
                <a:hlinkClick r:id="rId4" tooltip="https://creativecommons.org/licenses/by/3.0/"/>
              </a:rPr>
              <a:t>CC BY</a:t>
            </a:r>
            <a:endParaRPr lang="en-GB" sz="900"/>
          </a:p>
        </p:txBody>
      </p:sp>
      <p:pic>
        <p:nvPicPr>
          <p:cNvPr id="29" name="Picture 28" descr="A close-up of a health equity&#10;&#10;AI-generated content may be incorrect.">
            <a:extLst>
              <a:ext uri="{FF2B5EF4-FFF2-40B4-BE49-F238E27FC236}">
                <a16:creationId xmlns:a16="http://schemas.microsoft.com/office/drawing/2014/main" id="{833D08CE-11EF-8801-9A04-A444AE8006AE}"/>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27941" t="1990" r="4995" b="1990"/>
          <a:stretch/>
        </p:blipFill>
        <p:spPr>
          <a:xfrm>
            <a:off x="7315201" y="3422162"/>
            <a:ext cx="3581288" cy="3116750"/>
          </a:xfrm>
          <a:prstGeom prst="rect">
            <a:avLst/>
          </a:prstGeom>
        </p:spPr>
      </p:pic>
    </p:spTree>
    <p:extLst>
      <p:ext uri="{BB962C8B-B14F-4D97-AF65-F5344CB8AC3E}">
        <p14:creationId xmlns:p14="http://schemas.microsoft.com/office/powerpoint/2010/main" val="2307955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75639-57E2-E108-C74D-3925D01AFC11}"/>
              </a:ext>
            </a:extLst>
          </p:cNvPr>
          <p:cNvSpPr>
            <a:spLocks noGrp="1"/>
          </p:cNvSpPr>
          <p:nvPr>
            <p:ph type="title"/>
          </p:nvPr>
        </p:nvSpPr>
        <p:spPr>
          <a:xfrm>
            <a:off x="994786" y="-16668"/>
            <a:ext cx="10515600" cy="1325563"/>
          </a:xfrm>
        </p:spPr>
        <p:txBody>
          <a:bodyPr/>
          <a:lstStyle/>
          <a:p>
            <a:pPr algn="ctr"/>
            <a:r>
              <a:rPr lang="en-GB" b="1" dirty="0"/>
              <a:t>Principles of equity </a:t>
            </a:r>
          </a:p>
        </p:txBody>
      </p:sp>
      <p:sp>
        <p:nvSpPr>
          <p:cNvPr id="3" name="Content Placeholder 2">
            <a:extLst>
              <a:ext uri="{FF2B5EF4-FFF2-40B4-BE49-F238E27FC236}">
                <a16:creationId xmlns:a16="http://schemas.microsoft.com/office/drawing/2014/main" id="{1276BDC8-D1AB-0364-C2ED-1A5800007EC4}"/>
              </a:ext>
            </a:extLst>
          </p:cNvPr>
          <p:cNvSpPr>
            <a:spLocks noGrp="1"/>
          </p:cNvSpPr>
          <p:nvPr>
            <p:ph idx="1"/>
          </p:nvPr>
        </p:nvSpPr>
        <p:spPr>
          <a:xfrm>
            <a:off x="46056" y="1880626"/>
            <a:ext cx="6868046" cy="3354565"/>
          </a:xfrm>
        </p:spPr>
        <p:txBody>
          <a:bodyPr>
            <a:normAutofit/>
          </a:bodyPr>
          <a:lstStyle/>
          <a:p>
            <a:r>
              <a:rPr lang="en-GB" sz="2400" b="1" dirty="0"/>
              <a:t>HORIZONTAL EQUITY: </a:t>
            </a:r>
            <a:r>
              <a:rPr lang="en-GB" sz="2400" b="0" i="0" dirty="0">
                <a:effectLst/>
              </a:rPr>
              <a:t>The equal treatment of individuals or groups who share similar circumstances.</a:t>
            </a:r>
            <a:endParaRPr lang="en-GB" sz="2400" b="1" dirty="0"/>
          </a:p>
          <a:p>
            <a:endParaRPr lang="en-GB" sz="2400" dirty="0"/>
          </a:p>
          <a:p>
            <a:r>
              <a:rPr lang="en-GB" sz="2400" b="1" dirty="0"/>
              <a:t>VERTICAL EQUITY: </a:t>
            </a:r>
            <a:r>
              <a:rPr lang="en-GB" sz="2400" b="0" i="0" dirty="0">
                <a:effectLst/>
              </a:rPr>
              <a:t>Individuals with different (or unequal) health should be treated differently (or unequally) in proportion to morally relevant factors.</a:t>
            </a:r>
            <a:endParaRPr lang="en-GB" sz="2400" b="1" dirty="0"/>
          </a:p>
        </p:txBody>
      </p:sp>
      <p:sp>
        <p:nvSpPr>
          <p:cNvPr id="4" name="Footer Placeholder 3">
            <a:extLst>
              <a:ext uri="{FF2B5EF4-FFF2-40B4-BE49-F238E27FC236}">
                <a16:creationId xmlns:a16="http://schemas.microsoft.com/office/drawing/2014/main" id="{3A341623-E2F4-618A-7D60-E72412FA0D7A}"/>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1277AE89-DABD-FD57-AA6F-8A92737DBD4B}"/>
              </a:ext>
            </a:extLst>
          </p:cNvPr>
          <p:cNvSpPr>
            <a:spLocks noGrp="1"/>
          </p:cNvSpPr>
          <p:nvPr>
            <p:ph type="sldNum" sz="quarter" idx="12"/>
          </p:nvPr>
        </p:nvSpPr>
        <p:spPr/>
        <p:txBody>
          <a:bodyPr/>
          <a:lstStyle/>
          <a:p>
            <a:fld id="{D7D7457D-8F3A-43B6-8359-8E1BB60BE720}" type="slidenum">
              <a:rPr lang="en-GB" smtClean="0"/>
              <a:t>9</a:t>
            </a:fld>
            <a:endParaRPr lang="en-GB"/>
          </a:p>
        </p:txBody>
      </p:sp>
      <p:pic>
        <p:nvPicPr>
          <p:cNvPr id="7" name="Picture 6" descr="A comparison of different stages of treatment&#10;&#10;AI-generated content may be incorrect.">
            <a:extLst>
              <a:ext uri="{FF2B5EF4-FFF2-40B4-BE49-F238E27FC236}">
                <a16:creationId xmlns:a16="http://schemas.microsoft.com/office/drawing/2014/main" id="{D6FA338A-72A6-3D43-106B-C1E60050662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14102" y="1922957"/>
            <a:ext cx="5231842" cy="3269901"/>
          </a:xfrm>
          <a:prstGeom prst="rect">
            <a:avLst/>
          </a:prstGeom>
        </p:spPr>
      </p:pic>
      <p:pic>
        <p:nvPicPr>
          <p:cNvPr id="8" name="Picture 7" descr="A black and yellow logo&#10;&#10;Description automatically generated">
            <a:extLst>
              <a:ext uri="{FF2B5EF4-FFF2-40B4-BE49-F238E27FC236}">
                <a16:creationId xmlns:a16="http://schemas.microsoft.com/office/drawing/2014/main" id="{694B2E37-42B5-3F5F-8A86-6D098E4200A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065296"/>
            <a:ext cx="1426866" cy="792703"/>
          </a:xfrm>
          <a:prstGeom prst="rect">
            <a:avLst/>
          </a:prstGeom>
        </p:spPr>
      </p:pic>
      <p:sp>
        <p:nvSpPr>
          <p:cNvPr id="10" name="TextBox 9">
            <a:extLst>
              <a:ext uri="{FF2B5EF4-FFF2-40B4-BE49-F238E27FC236}">
                <a16:creationId xmlns:a16="http://schemas.microsoft.com/office/drawing/2014/main" id="{94150688-E50D-41DF-6BAE-587695CF118E}"/>
              </a:ext>
            </a:extLst>
          </p:cNvPr>
          <p:cNvSpPr txBox="1"/>
          <p:nvPr/>
        </p:nvSpPr>
        <p:spPr>
          <a:xfrm>
            <a:off x="8011049" y="5405272"/>
            <a:ext cx="4114800" cy="338554"/>
          </a:xfrm>
          <a:prstGeom prst="rect">
            <a:avLst/>
          </a:prstGeom>
          <a:noFill/>
        </p:spPr>
        <p:txBody>
          <a:bodyPr wrap="square">
            <a:spAutoFit/>
          </a:bodyPr>
          <a:lstStyle/>
          <a:p>
            <a:pPr algn="r"/>
            <a:r>
              <a:rPr lang="en-GB" sz="1600" b="0" i="0" dirty="0">
                <a:effectLst/>
              </a:rPr>
              <a:t>(</a:t>
            </a:r>
            <a:r>
              <a:rPr lang="en-GB" sz="1600" b="0" i="0" dirty="0">
                <a:effectLst/>
                <a:hlinkClick r:id="rId5" action="ppaction://hlinksldjump"/>
              </a:rPr>
              <a:t>Williams, 1997 and Rivlin, 2000</a:t>
            </a:r>
            <a:r>
              <a:rPr lang="en-GB" sz="1600" b="0" i="0" dirty="0">
                <a:effectLst/>
              </a:rPr>
              <a:t>)</a:t>
            </a:r>
            <a:endParaRPr lang="en-GB" sz="1600" dirty="0"/>
          </a:p>
        </p:txBody>
      </p:sp>
    </p:spTree>
    <p:extLst>
      <p:ext uri="{BB962C8B-B14F-4D97-AF65-F5344CB8AC3E}">
        <p14:creationId xmlns:p14="http://schemas.microsoft.com/office/powerpoint/2010/main" val="4643643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DD708-6451-749F-F21C-D7CFE71B2F57}"/>
              </a:ext>
            </a:extLst>
          </p:cNvPr>
          <p:cNvSpPr>
            <a:spLocks noGrp="1"/>
          </p:cNvSpPr>
          <p:nvPr>
            <p:ph type="title"/>
          </p:nvPr>
        </p:nvSpPr>
        <p:spPr>
          <a:xfrm>
            <a:off x="113015" y="56141"/>
            <a:ext cx="10515600" cy="1325563"/>
          </a:xfrm>
        </p:spPr>
        <p:txBody>
          <a:bodyPr/>
          <a:lstStyle/>
          <a:p>
            <a:r>
              <a:rPr lang="en-GB" dirty="0"/>
              <a:t>Efficiency</a:t>
            </a:r>
          </a:p>
        </p:txBody>
      </p:sp>
      <p:sp>
        <p:nvSpPr>
          <p:cNvPr id="3" name="Content Placeholder 2">
            <a:extLst>
              <a:ext uri="{FF2B5EF4-FFF2-40B4-BE49-F238E27FC236}">
                <a16:creationId xmlns:a16="http://schemas.microsoft.com/office/drawing/2014/main" id="{2195719D-29D5-1DD7-A1FE-4CB2DAAAFF1D}"/>
              </a:ext>
            </a:extLst>
          </p:cNvPr>
          <p:cNvSpPr>
            <a:spLocks noGrp="1"/>
          </p:cNvSpPr>
          <p:nvPr>
            <p:ph idx="1"/>
          </p:nvPr>
        </p:nvSpPr>
        <p:spPr>
          <a:xfrm>
            <a:off x="2517168" y="570046"/>
            <a:ext cx="9746751" cy="465399"/>
          </a:xfrm>
        </p:spPr>
        <p:txBody>
          <a:bodyPr>
            <a:normAutofit fontScale="92500"/>
          </a:bodyPr>
          <a:lstStyle/>
          <a:p>
            <a:pPr marL="0" indent="0">
              <a:buNone/>
            </a:pPr>
            <a:r>
              <a:rPr lang="en-GB" sz="2400" dirty="0">
                <a:effectLst/>
                <a:latin typeface="Aptos" panose="020B0004020202020204" pitchFamily="34" charset="0"/>
                <a:ea typeface="DengXian" panose="02010600030101010101" pitchFamily="2" charset="-122"/>
                <a:cs typeface="Arial" panose="020B0604020202020204" pitchFamily="34" charset="0"/>
              </a:rPr>
              <a:t>the allocation of scarce resources that maximise the achievement of aims. </a:t>
            </a:r>
            <a:endParaRPr lang="en-GB" sz="3600" dirty="0"/>
          </a:p>
        </p:txBody>
      </p:sp>
      <p:sp>
        <p:nvSpPr>
          <p:cNvPr id="4" name="Footer Placeholder 3">
            <a:extLst>
              <a:ext uri="{FF2B5EF4-FFF2-40B4-BE49-F238E27FC236}">
                <a16:creationId xmlns:a16="http://schemas.microsoft.com/office/drawing/2014/main" id="{FF7102A2-BA44-709E-0F90-E718FA08F4F0}"/>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58F7D716-F5E5-128E-B36B-50993A3484BC}"/>
              </a:ext>
            </a:extLst>
          </p:cNvPr>
          <p:cNvSpPr>
            <a:spLocks noGrp="1"/>
          </p:cNvSpPr>
          <p:nvPr>
            <p:ph type="sldNum" sz="quarter" idx="12"/>
          </p:nvPr>
        </p:nvSpPr>
        <p:spPr/>
        <p:txBody>
          <a:bodyPr/>
          <a:lstStyle/>
          <a:p>
            <a:fld id="{D7D7457D-8F3A-43B6-8359-8E1BB60BE720}" type="slidenum">
              <a:rPr lang="en-GB" smtClean="0"/>
              <a:t>10</a:t>
            </a:fld>
            <a:endParaRPr lang="en-GB"/>
          </a:p>
        </p:txBody>
      </p:sp>
      <p:pic>
        <p:nvPicPr>
          <p:cNvPr id="6" name="Picture 5" descr="A black and yellow logo&#10;&#10;Description automatically generated">
            <a:extLst>
              <a:ext uri="{FF2B5EF4-FFF2-40B4-BE49-F238E27FC236}">
                <a16:creationId xmlns:a16="http://schemas.microsoft.com/office/drawing/2014/main" id="{56505A52-2A72-CEBD-E3E3-CB2691925C7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065296"/>
            <a:ext cx="1426866" cy="792703"/>
          </a:xfrm>
          <a:prstGeom prst="rect">
            <a:avLst/>
          </a:prstGeom>
        </p:spPr>
      </p:pic>
      <p:sp>
        <p:nvSpPr>
          <p:cNvPr id="8" name="TextBox 7">
            <a:extLst>
              <a:ext uri="{FF2B5EF4-FFF2-40B4-BE49-F238E27FC236}">
                <a16:creationId xmlns:a16="http://schemas.microsoft.com/office/drawing/2014/main" id="{026C85C4-4FEB-4343-8C77-4F822AA656D1}"/>
              </a:ext>
            </a:extLst>
          </p:cNvPr>
          <p:cNvSpPr txBox="1"/>
          <p:nvPr/>
        </p:nvSpPr>
        <p:spPr>
          <a:xfrm>
            <a:off x="1928104" y="1246040"/>
            <a:ext cx="8311598" cy="461665"/>
          </a:xfrm>
          <a:prstGeom prst="rect">
            <a:avLst/>
          </a:prstGeom>
          <a:solidFill>
            <a:schemeClr val="tx2">
              <a:lumMod val="10000"/>
              <a:lumOff val="90000"/>
            </a:schemeClr>
          </a:solidFill>
          <a:ln>
            <a:solidFill>
              <a:schemeClr val="accent1"/>
            </a:solidFill>
          </a:ln>
        </p:spPr>
        <p:txBody>
          <a:bodyPr wrap="square">
            <a:spAutoFit/>
          </a:bodyPr>
          <a:lstStyle/>
          <a:p>
            <a:pPr algn="ctr"/>
            <a:r>
              <a:rPr lang="en-GB" sz="2400" b="1" dirty="0">
                <a:effectLst/>
                <a:latin typeface="Aptos" panose="020B0004020202020204" pitchFamily="34" charset="0"/>
                <a:ea typeface="DengXian" panose="02010600030101010101" pitchFamily="2" charset="-122"/>
                <a:cs typeface="Arial" panose="020B0604020202020204" pitchFamily="34" charset="0"/>
              </a:rPr>
              <a:t>PARETO EFFICIENCY</a:t>
            </a:r>
            <a:r>
              <a:rPr lang="en-GB" sz="2400" b="1" dirty="0">
                <a:latin typeface="Aptos" panose="020B0004020202020204" pitchFamily="34" charset="0"/>
                <a:ea typeface="DengXian" panose="02010600030101010101" pitchFamily="2" charset="-122"/>
                <a:cs typeface="Arial" panose="020B0604020202020204" pitchFamily="34" charset="0"/>
              </a:rPr>
              <a:t> </a:t>
            </a:r>
            <a:r>
              <a:rPr lang="en-GB" sz="2400" b="1" dirty="0">
                <a:effectLst/>
                <a:latin typeface="Aptos" panose="020B0004020202020204" pitchFamily="34" charset="0"/>
                <a:ea typeface="DengXian" panose="02010600030101010101" pitchFamily="2" charset="-122"/>
                <a:cs typeface="Arial" panose="020B0604020202020204" pitchFamily="34" charset="0"/>
              </a:rPr>
              <a:t>or ALLOCATIVE EFFICIENCY</a:t>
            </a:r>
            <a:endParaRPr lang="en-GB" sz="2400" b="1" dirty="0"/>
          </a:p>
        </p:txBody>
      </p:sp>
      <p:grpSp>
        <p:nvGrpSpPr>
          <p:cNvPr id="12" name="Group 11">
            <a:extLst>
              <a:ext uri="{FF2B5EF4-FFF2-40B4-BE49-F238E27FC236}">
                <a16:creationId xmlns:a16="http://schemas.microsoft.com/office/drawing/2014/main" id="{4D213075-F83D-45F6-12FE-BCAF2E33CD2C}"/>
              </a:ext>
            </a:extLst>
          </p:cNvPr>
          <p:cNvGrpSpPr/>
          <p:nvPr/>
        </p:nvGrpSpPr>
        <p:grpSpPr>
          <a:xfrm>
            <a:off x="-12097" y="1679665"/>
            <a:ext cx="6248026" cy="3079582"/>
            <a:chOff x="-271305" y="2100812"/>
            <a:chExt cx="6248026" cy="3079582"/>
          </a:xfrm>
        </p:grpSpPr>
        <p:pic>
          <p:nvPicPr>
            <p:cNvPr id="10" name="Picture 9" descr="A diagram of a diagram of efficiency&#10;&#10;AI-generated content may be incorrect.">
              <a:extLst>
                <a:ext uri="{FF2B5EF4-FFF2-40B4-BE49-F238E27FC236}">
                  <a16:creationId xmlns:a16="http://schemas.microsoft.com/office/drawing/2014/main" id="{E6002FE7-E1CB-749C-8612-AC8EAF9101E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4631" t="29256" r="9778" b="4245"/>
            <a:stretch/>
          </p:blipFill>
          <p:spPr>
            <a:xfrm>
              <a:off x="-271305" y="2100812"/>
              <a:ext cx="6096000" cy="2961923"/>
            </a:xfrm>
            <a:prstGeom prst="rect">
              <a:avLst/>
            </a:prstGeom>
          </p:spPr>
        </p:pic>
        <p:sp>
          <p:nvSpPr>
            <p:cNvPr id="11" name="TextBox 10">
              <a:extLst>
                <a:ext uri="{FF2B5EF4-FFF2-40B4-BE49-F238E27FC236}">
                  <a16:creationId xmlns:a16="http://schemas.microsoft.com/office/drawing/2014/main" id="{702E3D0A-F53B-7B4D-06AA-C0CD0DCD2356}"/>
                </a:ext>
              </a:extLst>
            </p:cNvPr>
            <p:cNvSpPr txBox="1"/>
            <p:nvPr/>
          </p:nvSpPr>
          <p:spPr>
            <a:xfrm>
              <a:off x="3977099" y="4599901"/>
              <a:ext cx="1999622" cy="580493"/>
            </a:xfrm>
            <a:prstGeom prst="rect">
              <a:avLst/>
            </a:prstGeom>
            <a:solidFill>
              <a:schemeClr val="bg1"/>
            </a:solidFill>
          </p:spPr>
          <p:txBody>
            <a:bodyPr wrap="square" rtlCol="0">
              <a:spAutoFit/>
            </a:bodyPr>
            <a:lstStyle/>
            <a:p>
              <a:endParaRPr lang="en-GB" dirty="0"/>
            </a:p>
          </p:txBody>
        </p:sp>
      </p:grpSp>
      <p:sp>
        <p:nvSpPr>
          <p:cNvPr id="14" name="TextBox 13">
            <a:extLst>
              <a:ext uri="{FF2B5EF4-FFF2-40B4-BE49-F238E27FC236}">
                <a16:creationId xmlns:a16="http://schemas.microsoft.com/office/drawing/2014/main" id="{A4DC6F46-1951-7A77-D4C2-6B9682C642EE}"/>
              </a:ext>
            </a:extLst>
          </p:cNvPr>
          <p:cNvSpPr txBox="1"/>
          <p:nvPr/>
        </p:nvSpPr>
        <p:spPr>
          <a:xfrm>
            <a:off x="6607629" y="2389036"/>
            <a:ext cx="5107911" cy="1754326"/>
          </a:xfrm>
          <a:prstGeom prst="rect">
            <a:avLst/>
          </a:prstGeom>
          <a:noFill/>
        </p:spPr>
        <p:txBody>
          <a:bodyPr wrap="square">
            <a:spAutoFit/>
          </a:bodyPr>
          <a:lstStyle/>
          <a:p>
            <a:pPr algn="just"/>
            <a:r>
              <a:rPr lang="en-GB" dirty="0"/>
              <a:t>Pareto efficiency (or Pareto optimality) is a situation where no one can be made better off without making someone else worse off. In other words, resources are allocated in the best possible way where any change would hurt at least one person.</a:t>
            </a:r>
          </a:p>
        </p:txBody>
      </p:sp>
      <p:sp>
        <p:nvSpPr>
          <p:cNvPr id="16" name="TextBox 15">
            <a:extLst>
              <a:ext uri="{FF2B5EF4-FFF2-40B4-BE49-F238E27FC236}">
                <a16:creationId xmlns:a16="http://schemas.microsoft.com/office/drawing/2014/main" id="{ECC8E4FD-6362-65C0-1FD4-AE98A3422974}"/>
              </a:ext>
            </a:extLst>
          </p:cNvPr>
          <p:cNvSpPr txBox="1"/>
          <p:nvPr/>
        </p:nvSpPr>
        <p:spPr>
          <a:xfrm>
            <a:off x="113015" y="4795365"/>
            <a:ext cx="12005297" cy="1477328"/>
          </a:xfrm>
          <a:prstGeom prst="rect">
            <a:avLst/>
          </a:prstGeom>
          <a:noFill/>
        </p:spPr>
        <p:txBody>
          <a:bodyPr wrap="square">
            <a:spAutoFit/>
          </a:bodyPr>
          <a:lstStyle/>
          <a:p>
            <a:pPr algn="just"/>
            <a:r>
              <a:rPr lang="en-GB" dirty="0"/>
              <a:t>In healthcare, Pareto efficiency means that resources (like doctors, hospital beds, or medicine) are allocated in a way where improving one patient's care would require reducing care for another patient.</a:t>
            </a:r>
          </a:p>
          <a:p>
            <a:pPr algn="just"/>
            <a:r>
              <a:rPr lang="en-GB" dirty="0"/>
              <a:t>For example, if a hospital has a limited number of ventilators, and all are being used efficiently, giving one to a new patient would mean taking it away from someone else, making them worse off. This shows a Pareto-efficient allocation, even if it's not necessarily fair or ideal.</a:t>
            </a:r>
          </a:p>
        </p:txBody>
      </p:sp>
    </p:spTree>
    <p:extLst>
      <p:ext uri="{BB962C8B-B14F-4D97-AF65-F5344CB8AC3E}">
        <p14:creationId xmlns:p14="http://schemas.microsoft.com/office/powerpoint/2010/main" val="40157699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FB734-B10F-C811-C360-427F23A4B0BE}"/>
              </a:ext>
            </a:extLst>
          </p:cNvPr>
          <p:cNvSpPr>
            <a:spLocks noGrp="1"/>
          </p:cNvSpPr>
          <p:nvPr>
            <p:ph type="title"/>
          </p:nvPr>
        </p:nvSpPr>
        <p:spPr>
          <a:xfrm>
            <a:off x="838200" y="136525"/>
            <a:ext cx="10515600" cy="870822"/>
          </a:xfrm>
        </p:spPr>
        <p:txBody>
          <a:bodyPr/>
          <a:lstStyle/>
          <a:p>
            <a:pPr algn="ctr"/>
            <a:r>
              <a:rPr lang="en-GB" b="1" i="0" dirty="0">
                <a:effectLst/>
                <a:latin typeface="Roboto" panose="02000000000000000000" pitchFamily="2" charset="0"/>
              </a:rPr>
              <a:t>Balancing Equity and Efficiency</a:t>
            </a:r>
            <a:endParaRPr lang="en-GB" dirty="0"/>
          </a:p>
        </p:txBody>
      </p:sp>
      <p:pic>
        <p:nvPicPr>
          <p:cNvPr id="7" name="Content Placeholder 6" descr="A diagram of a price&#10;&#10;AI-generated content may be incorrect.">
            <a:extLst>
              <a:ext uri="{FF2B5EF4-FFF2-40B4-BE49-F238E27FC236}">
                <a16:creationId xmlns:a16="http://schemas.microsoft.com/office/drawing/2014/main" id="{9853DDA2-9499-DE38-A441-3B2D6E331F30}"/>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60507" y="1506179"/>
            <a:ext cx="5801784" cy="4351338"/>
          </a:xfrm>
        </p:spPr>
      </p:pic>
      <p:sp>
        <p:nvSpPr>
          <p:cNvPr id="4" name="Footer Placeholder 3">
            <a:extLst>
              <a:ext uri="{FF2B5EF4-FFF2-40B4-BE49-F238E27FC236}">
                <a16:creationId xmlns:a16="http://schemas.microsoft.com/office/drawing/2014/main" id="{4DE0A01A-DF9A-2F2C-A2BF-834D7D2D93BA}"/>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B5AB2D19-1E15-73DF-018B-DF5883CFC06C}"/>
              </a:ext>
            </a:extLst>
          </p:cNvPr>
          <p:cNvSpPr>
            <a:spLocks noGrp="1"/>
          </p:cNvSpPr>
          <p:nvPr>
            <p:ph type="sldNum" sz="quarter" idx="12"/>
          </p:nvPr>
        </p:nvSpPr>
        <p:spPr/>
        <p:txBody>
          <a:bodyPr/>
          <a:lstStyle/>
          <a:p>
            <a:fld id="{D7D7457D-8F3A-43B6-8359-8E1BB60BE720}" type="slidenum">
              <a:rPr lang="en-GB" smtClean="0"/>
              <a:t>11</a:t>
            </a:fld>
            <a:endParaRPr lang="en-GB"/>
          </a:p>
        </p:txBody>
      </p:sp>
      <p:sp>
        <p:nvSpPr>
          <p:cNvPr id="9" name="TextBox 8">
            <a:extLst>
              <a:ext uri="{FF2B5EF4-FFF2-40B4-BE49-F238E27FC236}">
                <a16:creationId xmlns:a16="http://schemas.microsoft.com/office/drawing/2014/main" id="{C0314882-7DD4-1010-18F6-A263F0C605D3}"/>
              </a:ext>
            </a:extLst>
          </p:cNvPr>
          <p:cNvSpPr txBox="1"/>
          <p:nvPr/>
        </p:nvSpPr>
        <p:spPr>
          <a:xfrm>
            <a:off x="6097676" y="2135588"/>
            <a:ext cx="6094324" cy="2585323"/>
          </a:xfrm>
          <a:prstGeom prst="rect">
            <a:avLst/>
          </a:prstGeom>
          <a:noFill/>
        </p:spPr>
        <p:txBody>
          <a:bodyPr wrap="square">
            <a:spAutoFit/>
          </a:bodyPr>
          <a:lstStyle/>
          <a:p>
            <a:pPr algn="just"/>
            <a:r>
              <a:rPr lang="en-GB" sz="1800" dirty="0">
                <a:effectLst/>
                <a:latin typeface="Aptos" panose="020B0004020202020204" pitchFamily="34" charset="0"/>
                <a:ea typeface="DengXian" panose="02010600030101010101" pitchFamily="2" charset="-122"/>
                <a:cs typeface="Arial" panose="020B0604020202020204" pitchFamily="34" charset="0"/>
              </a:rPr>
              <a:t>When prioritising health care the aim is to achieve efficiency (maximising health benefits given limited resources) whilst not compromising equity (fair distribution of resources). </a:t>
            </a:r>
          </a:p>
          <a:p>
            <a:pPr algn="just"/>
            <a:endParaRPr lang="en-GB" dirty="0">
              <a:latin typeface="Aptos" panose="020B0004020202020204" pitchFamily="34" charset="0"/>
              <a:ea typeface="DengXian" panose="02010600030101010101" pitchFamily="2" charset="-122"/>
              <a:cs typeface="Arial" panose="020B0604020202020204" pitchFamily="34" charset="0"/>
            </a:endParaRPr>
          </a:p>
          <a:p>
            <a:pPr algn="just"/>
            <a:r>
              <a:rPr lang="en-GB" sz="1800" dirty="0">
                <a:effectLst/>
                <a:latin typeface="Aptos" panose="020B0004020202020204" pitchFamily="34" charset="0"/>
                <a:ea typeface="DengXian" panose="02010600030101010101" pitchFamily="2" charset="-122"/>
                <a:cs typeface="Arial" panose="020B0604020202020204" pitchFamily="34" charset="0"/>
              </a:rPr>
              <a:t>Some market economists may argue that equity and efficiency are mutually exclusive, however this doesn’t necessarily apply to health systems; indeed the 2000 World Health Report identified both equity and efficiency as important measures of a good health system.</a:t>
            </a:r>
            <a:endParaRPr lang="en-GB" dirty="0"/>
          </a:p>
        </p:txBody>
      </p:sp>
      <p:pic>
        <p:nvPicPr>
          <p:cNvPr id="10" name="Picture 9" descr="A black and yellow logo&#10;&#10;Description automatically generated">
            <a:extLst>
              <a:ext uri="{FF2B5EF4-FFF2-40B4-BE49-F238E27FC236}">
                <a16:creationId xmlns:a16="http://schemas.microsoft.com/office/drawing/2014/main" id="{5B4C137E-049A-4461-C888-BDD76731289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065296"/>
            <a:ext cx="1426866" cy="792703"/>
          </a:xfrm>
          <a:prstGeom prst="rect">
            <a:avLst/>
          </a:prstGeom>
        </p:spPr>
      </p:pic>
    </p:spTree>
    <p:extLst>
      <p:ext uri="{BB962C8B-B14F-4D97-AF65-F5344CB8AC3E}">
        <p14:creationId xmlns:p14="http://schemas.microsoft.com/office/powerpoint/2010/main" val="36952337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8CF03-4D5B-2B7A-CD96-FB2918D857A3}"/>
              </a:ext>
            </a:extLst>
          </p:cNvPr>
          <p:cNvSpPr>
            <a:spLocks noGrp="1"/>
          </p:cNvSpPr>
          <p:nvPr>
            <p:ph type="title"/>
          </p:nvPr>
        </p:nvSpPr>
        <p:spPr>
          <a:xfrm>
            <a:off x="245347" y="214400"/>
            <a:ext cx="10515600" cy="1325563"/>
          </a:xfrm>
        </p:spPr>
        <p:txBody>
          <a:bodyPr/>
          <a:lstStyle/>
          <a:p>
            <a:r>
              <a:rPr lang="en-GB" b="1" dirty="0"/>
              <a:t>References</a:t>
            </a:r>
          </a:p>
        </p:txBody>
      </p:sp>
      <p:sp>
        <p:nvSpPr>
          <p:cNvPr id="3" name="Content Placeholder 2">
            <a:extLst>
              <a:ext uri="{FF2B5EF4-FFF2-40B4-BE49-F238E27FC236}">
                <a16:creationId xmlns:a16="http://schemas.microsoft.com/office/drawing/2014/main" id="{18D85776-6FD3-F483-5282-495BA1421908}"/>
              </a:ext>
            </a:extLst>
          </p:cNvPr>
          <p:cNvSpPr>
            <a:spLocks noGrp="1"/>
          </p:cNvSpPr>
          <p:nvPr>
            <p:ph idx="1"/>
          </p:nvPr>
        </p:nvSpPr>
        <p:spPr>
          <a:xfrm>
            <a:off x="112206" y="1664851"/>
            <a:ext cx="11967587" cy="4351338"/>
          </a:xfrm>
        </p:spPr>
        <p:txBody>
          <a:bodyPr>
            <a:normAutofit/>
          </a:bodyPr>
          <a:lstStyle/>
          <a:p>
            <a:r>
              <a:rPr lang="en-GB" sz="1400" b="0" i="0" dirty="0">
                <a:effectLst/>
                <a:ea typeface="Verdana" panose="020B0604030504040204" pitchFamily="34" charset="0"/>
              </a:rPr>
              <a:t>Bradshaw J. (1972) “A taxonomy of social need.” in McLachlan G (ed.) </a:t>
            </a:r>
            <a:r>
              <a:rPr lang="en-GB" sz="1400" b="0" i="0" u="sng" dirty="0">
                <a:effectLst/>
                <a:ea typeface="Verdana" panose="020B0604030504040204" pitchFamily="34" charset="0"/>
              </a:rPr>
              <a:t>Problems and progress in medical care</a:t>
            </a:r>
            <a:r>
              <a:rPr lang="en-GB" sz="1400" b="0" i="1" dirty="0">
                <a:effectLst/>
                <a:ea typeface="Verdana" panose="020B0604030504040204" pitchFamily="34" charset="0"/>
              </a:rPr>
              <a:t>.</a:t>
            </a:r>
            <a:r>
              <a:rPr lang="en-GB" sz="1400" b="0" i="0" dirty="0">
                <a:effectLst/>
                <a:ea typeface="Verdana" panose="020B0604030504040204" pitchFamily="34" charset="0"/>
              </a:rPr>
              <a:t> Seventh series NPHT/Open University Press.</a:t>
            </a:r>
          </a:p>
          <a:p>
            <a:r>
              <a:rPr lang="en-GB" sz="1400" b="0" i="0" dirty="0">
                <a:effectLst/>
              </a:rPr>
              <a:t>Matthew GK. (1971) “Measuring need and evaluating services”. in McLachlan G (ed.)</a:t>
            </a:r>
            <a:r>
              <a:rPr lang="en-GB" sz="1400" b="0" i="0" u="sng" dirty="0">
                <a:effectLst/>
              </a:rPr>
              <a:t> Portfolio for health: the role and programme of the DHSS in health services research</a:t>
            </a:r>
            <a:r>
              <a:rPr lang="en-GB" sz="1400" b="0" i="0" dirty="0">
                <a:effectLst/>
              </a:rPr>
              <a:t> Sixth series  London: Oxford University Press, for the Nuffield Provincial Hospitals Trust: 27-46.</a:t>
            </a:r>
          </a:p>
          <a:p>
            <a:r>
              <a:rPr lang="en-GB" sz="1400" b="0" i="0" dirty="0">
                <a:effectLst/>
              </a:rPr>
              <a:t>Stevens A, Raftery J, </a:t>
            </a:r>
            <a:r>
              <a:rPr lang="en-GB" sz="1400" b="0" i="0" dirty="0" err="1">
                <a:effectLst/>
              </a:rPr>
              <a:t>Mant</a:t>
            </a:r>
            <a:r>
              <a:rPr lang="en-GB" sz="1400" b="0" i="0" dirty="0">
                <a:effectLst/>
              </a:rPr>
              <a:t> J. “An introduction to HCNA”. </a:t>
            </a:r>
            <a:r>
              <a:rPr lang="en-GB" sz="1400" b="0" i="0" u="none" strike="noStrike" dirty="0">
                <a:effectLst/>
                <a:hlinkClick r:id="rId2">
                  <a:extLst>
                    <a:ext uri="{A12FA001-AC4F-418D-AE19-62706E023703}">
                      <ahyp:hlinkClr xmlns:ahyp="http://schemas.microsoft.com/office/drawing/2018/hyperlinkcolor" val="tx"/>
                    </a:ext>
                  </a:extLst>
                </a:hlinkClick>
              </a:rPr>
              <a:t>http://www.hcna.bham.ac.uk/introduction.shtml</a:t>
            </a:r>
            <a:endParaRPr lang="en-GB" sz="1400" b="0" i="0" dirty="0">
              <a:effectLst/>
            </a:endParaRPr>
          </a:p>
          <a:p>
            <a:r>
              <a:rPr lang="en-GB" sz="1400" b="0" i="0" dirty="0">
                <a:effectLst/>
              </a:rPr>
              <a:t>Stevens A (1991) “Needs assessment needs assessment…”. </a:t>
            </a:r>
            <a:r>
              <a:rPr lang="en-GB" sz="1400" b="0" i="1" dirty="0">
                <a:effectLst/>
              </a:rPr>
              <a:t>Health trends</a:t>
            </a:r>
            <a:r>
              <a:rPr lang="en-GB" sz="1400" b="0" i="0" dirty="0">
                <a:effectLst/>
              </a:rPr>
              <a:t> 23: 20-3</a:t>
            </a:r>
          </a:p>
          <a:p>
            <a:r>
              <a:rPr lang="en-GB" sz="1400" b="0" i="0" dirty="0" err="1">
                <a:effectLst/>
              </a:rPr>
              <a:t>Wonderling</a:t>
            </a:r>
            <a:r>
              <a:rPr lang="en-GB" sz="1400" b="0" i="0" dirty="0">
                <a:effectLst/>
              </a:rPr>
              <a:t> D, Gruen R, Black N (2005) </a:t>
            </a:r>
            <a:r>
              <a:rPr lang="en-GB" sz="1400" b="0" i="0" u="sng" dirty="0">
                <a:effectLst/>
              </a:rPr>
              <a:t>Introduction to Health Economics.</a:t>
            </a:r>
            <a:r>
              <a:rPr lang="en-GB" sz="1400" b="0" i="0" dirty="0">
                <a:effectLst/>
              </a:rPr>
              <a:t> Understanding Public Health Series. Open University Press: London School of Hygiene and Tropical Medicine. Available from: </a:t>
            </a:r>
            <a:r>
              <a:rPr lang="en-GB" sz="1050" dirty="0">
                <a:hlinkClick r:id="rId3"/>
              </a:rPr>
              <a:t>Introduction to Health Economics 2nd Edition</a:t>
            </a:r>
            <a:endParaRPr lang="en-GB" sz="1400" b="0" i="0" dirty="0">
              <a:effectLst/>
            </a:endParaRPr>
          </a:p>
          <a:p>
            <a:pPr algn="l">
              <a:buFont typeface="Arial" panose="020B0604020202020204" pitchFamily="34" charset="0"/>
              <a:buChar char="•"/>
            </a:pPr>
            <a:r>
              <a:rPr lang="en-GB" sz="1400" b="0" i="0" dirty="0">
                <a:effectLst/>
                <a:ea typeface="Verdana" panose="020B0604030504040204" pitchFamily="34" charset="0"/>
              </a:rPr>
              <a:t>Williams A (1997). “Intergenerational equity: an exploration of the 'fair innings' argument.” </a:t>
            </a:r>
            <a:r>
              <a:rPr lang="en-GB" sz="1400" b="0" i="1" u="none" strike="noStrike" dirty="0">
                <a:effectLst/>
                <a:ea typeface="Verdana" panose="020B0604030504040204" pitchFamily="34" charset="0"/>
                <a:hlinkClick r:id="rId4" tooltip="Health economics.">
                  <a:extLst>
                    <a:ext uri="{A12FA001-AC4F-418D-AE19-62706E023703}">
                      <ahyp:hlinkClr xmlns:ahyp="http://schemas.microsoft.com/office/drawing/2018/hyperlinkcolor" val="tx"/>
                    </a:ext>
                  </a:extLst>
                </a:hlinkClick>
              </a:rPr>
              <a:t>Health Econ</a:t>
            </a:r>
            <a:r>
              <a:rPr lang="en-GB" sz="1400" b="0" i="0" u="none" strike="noStrike" dirty="0">
                <a:effectLst/>
                <a:ea typeface="Verdana" panose="020B0604030504040204" pitchFamily="34" charset="0"/>
                <a:hlinkClick r:id="rId4" tooltip="Health economics.">
                  <a:extLst>
                    <a:ext uri="{A12FA001-AC4F-418D-AE19-62706E023703}">
                      <ahyp:hlinkClr xmlns:ahyp="http://schemas.microsoft.com/office/drawing/2018/hyperlinkcolor" val="tx"/>
                    </a:ext>
                  </a:extLst>
                </a:hlinkClick>
              </a:rPr>
              <a:t>.</a:t>
            </a:r>
            <a:r>
              <a:rPr lang="en-GB" sz="1400" b="0" i="0" dirty="0">
                <a:effectLst/>
                <a:ea typeface="Verdana" panose="020B0604030504040204" pitchFamily="34" charset="0"/>
              </a:rPr>
              <a:t> 6(2):117-32</a:t>
            </a:r>
          </a:p>
          <a:p>
            <a:pPr algn="l">
              <a:buFont typeface="Arial" panose="020B0604020202020204" pitchFamily="34" charset="0"/>
              <a:buChar char="•"/>
            </a:pPr>
            <a:r>
              <a:rPr lang="en-GB" sz="1400" b="0" i="0" dirty="0">
                <a:effectLst/>
                <a:ea typeface="Verdana" panose="020B0604030504040204" pitchFamily="34" charset="0"/>
              </a:rPr>
              <a:t>Rivlin MM (2000). “Why the fair innings argument is not persuasive”. </a:t>
            </a:r>
            <a:r>
              <a:rPr lang="en-GB" sz="1400" b="0" i="1" dirty="0">
                <a:effectLst/>
                <a:ea typeface="Verdana" panose="020B0604030504040204" pitchFamily="34" charset="0"/>
              </a:rPr>
              <a:t>BMC Medical Ethics </a:t>
            </a:r>
            <a:r>
              <a:rPr lang="en-GB" sz="1400" b="0" i="0" dirty="0">
                <a:effectLst/>
                <a:ea typeface="Verdana" panose="020B0604030504040204" pitchFamily="34" charset="0"/>
              </a:rPr>
              <a:t> 1:1</a:t>
            </a:r>
          </a:p>
          <a:p>
            <a:pPr algn="l">
              <a:buFont typeface="Arial" panose="020B0604020202020204" pitchFamily="34" charset="0"/>
              <a:buChar char="•"/>
            </a:pPr>
            <a:r>
              <a:rPr lang="en-GB" sz="1400" b="0" i="0" dirty="0" err="1">
                <a:effectLst/>
                <a:ea typeface="Verdana" panose="020B0604030504040204" pitchFamily="34" charset="0"/>
              </a:rPr>
              <a:t>Reidpath</a:t>
            </a:r>
            <a:r>
              <a:rPr lang="en-GB" sz="1400" b="0" i="0" dirty="0">
                <a:effectLst/>
                <a:ea typeface="Verdana" panose="020B0604030504040204" pitchFamily="34" charset="0"/>
              </a:rPr>
              <a:t> DD, </a:t>
            </a:r>
            <a:r>
              <a:rPr lang="en-GB" sz="1400" b="0" i="0" dirty="0" err="1">
                <a:effectLst/>
                <a:ea typeface="Verdana" panose="020B0604030504040204" pitchFamily="34" charset="0"/>
              </a:rPr>
              <a:t>Olafsdottir</a:t>
            </a:r>
            <a:r>
              <a:rPr lang="en-GB" sz="1400" b="0" i="0" dirty="0">
                <a:effectLst/>
                <a:ea typeface="Verdana" panose="020B0604030504040204" pitchFamily="34" charset="0"/>
              </a:rPr>
              <a:t> AE, Pokhrel S, </a:t>
            </a:r>
            <a:r>
              <a:rPr lang="en-GB" sz="1400" b="0" i="0" dirty="0" err="1">
                <a:effectLst/>
                <a:ea typeface="Verdana" panose="020B0604030504040204" pitchFamily="34" charset="0"/>
              </a:rPr>
              <a:t>Allotey</a:t>
            </a:r>
            <a:r>
              <a:rPr lang="en-GB" sz="1400" b="0" i="0" dirty="0">
                <a:effectLst/>
                <a:ea typeface="Verdana" panose="020B0604030504040204" pitchFamily="34" charset="0"/>
              </a:rPr>
              <a:t> P.(2012) “The fallacy of the equity-efficiency trade off: rethinking the efficient health system</a:t>
            </a:r>
            <a:r>
              <a:rPr lang="en-GB" sz="1400" b="0" i="1" dirty="0">
                <a:effectLst/>
                <a:ea typeface="Verdana" panose="020B0604030504040204" pitchFamily="34" charset="0"/>
              </a:rPr>
              <a:t>”. </a:t>
            </a:r>
            <a:r>
              <a:rPr lang="en-GB" sz="1400" b="0" i="1" u="none" strike="noStrike" dirty="0">
                <a:effectLst/>
                <a:ea typeface="Verdana" panose="020B0604030504040204" pitchFamily="34" charset="0"/>
                <a:hlinkClick r:id="rId5">
                  <a:extLst>
                    <a:ext uri="{A12FA001-AC4F-418D-AE19-62706E023703}">
                      <ahyp:hlinkClr xmlns:ahyp="http://schemas.microsoft.com/office/drawing/2018/hyperlinkcolor" val="tx"/>
                    </a:ext>
                  </a:extLst>
                </a:hlinkClick>
              </a:rPr>
              <a:t>BMC Public Health</a:t>
            </a:r>
            <a:r>
              <a:rPr lang="en-GB" sz="1400" b="0" i="0" dirty="0">
                <a:effectLst/>
                <a:ea typeface="Verdana" panose="020B0604030504040204" pitchFamily="34" charset="0"/>
              </a:rPr>
              <a:t>; 12(Suppl1): S3.</a:t>
            </a:r>
          </a:p>
          <a:p>
            <a:pPr algn="l">
              <a:buFont typeface="Arial" panose="020B0604020202020204" pitchFamily="34" charset="0"/>
              <a:buChar char="•"/>
            </a:pPr>
            <a:r>
              <a:rPr lang="en-GB" sz="1400" b="0" i="0" dirty="0">
                <a:effectLst/>
                <a:ea typeface="Verdana" panose="020B0604030504040204" pitchFamily="34" charset="0"/>
              </a:rPr>
              <a:t>Sassi F, Le Grand J, Archard L (2001). “Equity versus efficiency: a dilemma for the NHS”. </a:t>
            </a:r>
            <a:r>
              <a:rPr lang="en-GB" sz="1400" b="0" i="1" dirty="0">
                <a:effectLst/>
                <a:ea typeface="Verdana" panose="020B0604030504040204" pitchFamily="34" charset="0"/>
              </a:rPr>
              <a:t>BMJ</a:t>
            </a:r>
            <a:r>
              <a:rPr lang="en-GB" sz="1400" b="0" i="0" dirty="0">
                <a:effectLst/>
                <a:ea typeface="Verdana" panose="020B0604030504040204" pitchFamily="34" charset="0"/>
              </a:rPr>
              <a:t>, 323: 762-763</a:t>
            </a:r>
          </a:p>
          <a:p>
            <a:pPr algn="l">
              <a:buFont typeface="Arial" panose="020B0604020202020204" pitchFamily="34" charset="0"/>
              <a:buChar char="•"/>
            </a:pPr>
            <a:r>
              <a:rPr lang="en-GB" sz="1400" b="0" i="0" dirty="0">
                <a:effectLst/>
                <a:ea typeface="Verdana" panose="020B0604030504040204" pitchFamily="34" charset="0"/>
              </a:rPr>
              <a:t>James C, </a:t>
            </a:r>
            <a:r>
              <a:rPr lang="en-GB" sz="1400" b="0" i="0" dirty="0" err="1">
                <a:effectLst/>
                <a:ea typeface="Verdana" panose="020B0604030504040204" pitchFamily="34" charset="0"/>
              </a:rPr>
              <a:t>Carrin</a:t>
            </a:r>
            <a:r>
              <a:rPr lang="en-GB" sz="1400" b="0" i="0" dirty="0">
                <a:effectLst/>
                <a:ea typeface="Verdana" panose="020B0604030504040204" pitchFamily="34" charset="0"/>
              </a:rPr>
              <a:t> G, </a:t>
            </a:r>
            <a:r>
              <a:rPr lang="en-GB" sz="1400" b="0" i="0" dirty="0" err="1">
                <a:effectLst/>
                <a:ea typeface="Verdana" panose="020B0604030504040204" pitchFamily="34" charset="0"/>
              </a:rPr>
              <a:t>Savedoff</a:t>
            </a:r>
            <a:r>
              <a:rPr lang="en-GB" sz="1400" b="0" i="0" dirty="0">
                <a:effectLst/>
                <a:ea typeface="Verdana" panose="020B0604030504040204" pitchFamily="34" charset="0"/>
              </a:rPr>
              <a:t> W, </a:t>
            </a:r>
            <a:r>
              <a:rPr lang="en-GB" sz="1400" b="0" i="0" dirty="0" err="1">
                <a:effectLst/>
                <a:ea typeface="Verdana" panose="020B0604030504040204" pitchFamily="34" charset="0"/>
              </a:rPr>
              <a:t>Hanvoravongchai</a:t>
            </a:r>
            <a:r>
              <a:rPr lang="en-GB" sz="1400" b="0" i="0" dirty="0">
                <a:effectLst/>
                <a:ea typeface="Verdana" panose="020B0604030504040204" pitchFamily="34" charset="0"/>
              </a:rPr>
              <a:t> P (2005). “Clarifying efficiency-equity </a:t>
            </a:r>
            <a:r>
              <a:rPr lang="en-GB" sz="1400" b="0" i="0" dirty="0" err="1">
                <a:effectLst/>
                <a:ea typeface="Verdana" panose="020B0604030504040204" pitchFamily="34" charset="0"/>
              </a:rPr>
              <a:t>tradeoffs</a:t>
            </a:r>
            <a:r>
              <a:rPr lang="en-GB" sz="1400" b="0" i="0" dirty="0">
                <a:effectLst/>
                <a:ea typeface="Verdana" panose="020B0604030504040204" pitchFamily="34" charset="0"/>
              </a:rPr>
              <a:t> through explicit criteria, with a focus on developing countries” </a:t>
            </a:r>
            <a:r>
              <a:rPr lang="en-GB" sz="1400" b="0" i="1" dirty="0">
                <a:effectLst/>
                <a:ea typeface="Verdana" panose="020B0604030504040204" pitchFamily="34" charset="0"/>
              </a:rPr>
              <a:t>Health Care Analysis</a:t>
            </a:r>
            <a:r>
              <a:rPr lang="en-GB" sz="1400" b="0" i="0" dirty="0">
                <a:effectLst/>
                <a:ea typeface="Verdana" panose="020B0604030504040204" pitchFamily="34" charset="0"/>
              </a:rPr>
              <a:t>, 13(1).</a:t>
            </a:r>
          </a:p>
          <a:p>
            <a:pPr marL="0" indent="0">
              <a:buNone/>
            </a:pPr>
            <a:endParaRPr lang="en-GB" sz="1400" b="0" i="0" dirty="0">
              <a:effectLst/>
              <a:ea typeface="Verdana" panose="020B0604030504040204" pitchFamily="34" charset="0"/>
            </a:endParaRPr>
          </a:p>
          <a:p>
            <a:endParaRPr lang="en-GB" sz="1400" dirty="0"/>
          </a:p>
        </p:txBody>
      </p:sp>
      <p:sp>
        <p:nvSpPr>
          <p:cNvPr id="4" name="Footer Placeholder 3">
            <a:extLst>
              <a:ext uri="{FF2B5EF4-FFF2-40B4-BE49-F238E27FC236}">
                <a16:creationId xmlns:a16="http://schemas.microsoft.com/office/drawing/2014/main" id="{62C8D554-6688-DB3A-4443-76D5DF9A9701}"/>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CB3E7ED7-86A2-D4B1-6F9B-548A15699DBA}"/>
              </a:ext>
            </a:extLst>
          </p:cNvPr>
          <p:cNvSpPr>
            <a:spLocks noGrp="1"/>
          </p:cNvSpPr>
          <p:nvPr>
            <p:ph type="sldNum" sz="quarter" idx="12"/>
          </p:nvPr>
        </p:nvSpPr>
        <p:spPr/>
        <p:txBody>
          <a:bodyPr/>
          <a:lstStyle/>
          <a:p>
            <a:fld id="{D7D7457D-8F3A-43B6-8359-8E1BB60BE720}" type="slidenum">
              <a:rPr lang="en-GB" smtClean="0"/>
              <a:t>12</a:t>
            </a:fld>
            <a:endParaRPr lang="en-GB"/>
          </a:p>
        </p:txBody>
      </p:sp>
      <p:pic>
        <p:nvPicPr>
          <p:cNvPr id="6" name="Picture 5" descr="A black and yellow logo&#10;&#10;Description automatically generated">
            <a:extLst>
              <a:ext uri="{FF2B5EF4-FFF2-40B4-BE49-F238E27FC236}">
                <a16:creationId xmlns:a16="http://schemas.microsoft.com/office/drawing/2014/main" id="{309514D3-0733-C3D2-5BB2-D95BC9F8F95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6065296"/>
            <a:ext cx="1426866" cy="792703"/>
          </a:xfrm>
          <a:prstGeom prst="rect">
            <a:avLst/>
          </a:prstGeom>
        </p:spPr>
      </p:pic>
    </p:spTree>
    <p:extLst>
      <p:ext uri="{BB962C8B-B14F-4D97-AF65-F5344CB8AC3E}">
        <p14:creationId xmlns:p14="http://schemas.microsoft.com/office/powerpoint/2010/main" val="22260325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1494</Words>
  <Application>Microsoft Office PowerPoint</Application>
  <PresentationFormat>Widescreen</PresentationFormat>
  <Paragraphs>147</Paragraphs>
  <Slides>12</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Aptos</vt:lpstr>
      <vt:lpstr>Aptos Display</vt:lpstr>
      <vt:lpstr>Arial</vt:lpstr>
      <vt:lpstr>Roboto</vt:lpstr>
      <vt:lpstr>Symbol</vt:lpstr>
      <vt:lpstr>Times New Roman</vt:lpstr>
      <vt:lpstr>Verdana</vt:lpstr>
      <vt:lpstr>Office Theme</vt:lpstr>
      <vt:lpstr>BMHP5022 Health Economics </vt:lpstr>
      <vt:lpstr> Table of contents:</vt:lpstr>
      <vt:lpstr>Social justice theories</vt:lpstr>
      <vt:lpstr>Social Justice: the concept of need</vt:lpstr>
      <vt:lpstr>Need for health vs Need for healthcare </vt:lpstr>
      <vt:lpstr>Healthcare needs assessment model - HCNA</vt:lpstr>
      <vt:lpstr>PowerPoint Presentation</vt:lpstr>
      <vt:lpstr>EQUITY</vt:lpstr>
      <vt:lpstr>Principles of equity </vt:lpstr>
      <vt:lpstr>Efficiency</vt:lpstr>
      <vt:lpstr>Balancing Equity and Efficiency</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Simona Ferraraccio</dc:creator>
  <cp:lastModifiedBy>Simona Ferraraccio</cp:lastModifiedBy>
  <cp:revision>1</cp:revision>
  <dcterms:created xsi:type="dcterms:W3CDTF">2025-03-07T15:34:59Z</dcterms:created>
  <dcterms:modified xsi:type="dcterms:W3CDTF">2025-03-07T17:47:15Z</dcterms:modified>
</cp:coreProperties>
</file>