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9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11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dor-Adrian Sau" userId="92dab4863c35cbaf" providerId="LiveId" clId="{CA68B2DF-4159-48EE-B6A6-7FC6C0ABBA28}"/>
    <pc:docChg chg="undo custSel addSld delSld modSld sldOrd">
      <pc:chgData name="Tudor-Adrian Sau" userId="92dab4863c35cbaf" providerId="LiveId" clId="{CA68B2DF-4159-48EE-B6A6-7FC6C0ABBA28}" dt="2022-07-01T06:10:01.687" v="1710" actId="18131"/>
      <pc:docMkLst>
        <pc:docMk/>
      </pc:docMkLst>
      <pc:sldChg chg="del">
        <pc:chgData name="Tudor-Adrian Sau" userId="92dab4863c35cbaf" providerId="LiveId" clId="{CA68B2DF-4159-48EE-B6A6-7FC6C0ABBA28}" dt="2022-07-01T04:35:25.358" v="1" actId="2696"/>
        <pc:sldMkLst>
          <pc:docMk/>
          <pc:sldMk cId="1260905300" sldId="256"/>
        </pc:sldMkLst>
      </pc:sldChg>
      <pc:sldChg chg="addSp delSp modSp ord">
        <pc:chgData name="Tudor-Adrian Sau" userId="92dab4863c35cbaf" providerId="LiveId" clId="{CA68B2DF-4159-48EE-B6A6-7FC6C0ABBA28}" dt="2022-07-01T06:10:01.687" v="1710" actId="18131"/>
        <pc:sldMkLst>
          <pc:docMk/>
          <pc:sldMk cId="3287294779" sldId="257"/>
        </pc:sldMkLst>
        <pc:spChg chg="del mod">
          <ac:chgData name="Tudor-Adrian Sau" userId="92dab4863c35cbaf" providerId="LiveId" clId="{CA68B2DF-4159-48EE-B6A6-7FC6C0ABBA28}" dt="2022-07-01T04:52:05.015" v="476" actId="478"/>
          <ac:spMkLst>
            <pc:docMk/>
            <pc:sldMk cId="3287294779" sldId="257"/>
            <ac:spMk id="6" creationId="{C41EF079-8B86-49F7-BC99-B7FF3E2DA4A3}"/>
          </ac:spMkLst>
        </pc:spChg>
        <pc:spChg chg="mod">
          <ac:chgData name="Tudor-Adrian Sau" userId="92dab4863c35cbaf" providerId="LiveId" clId="{CA68B2DF-4159-48EE-B6A6-7FC6C0ABBA28}" dt="2022-07-01T04:49:35.010" v="363" actId="207"/>
          <ac:spMkLst>
            <pc:docMk/>
            <pc:sldMk cId="3287294779" sldId="257"/>
            <ac:spMk id="8" creationId="{B46173BB-3BF6-46DC-A6AC-852CB8F32071}"/>
          </ac:spMkLst>
        </pc:spChg>
        <pc:spChg chg="add mod">
          <ac:chgData name="Tudor-Adrian Sau" userId="92dab4863c35cbaf" providerId="LiveId" clId="{CA68B2DF-4159-48EE-B6A6-7FC6C0ABBA28}" dt="2022-07-01T05:06:09.932" v="714" actId="255"/>
          <ac:spMkLst>
            <pc:docMk/>
            <pc:sldMk cId="3287294779" sldId="257"/>
            <ac:spMk id="9" creationId="{2FDB5F77-7EDE-43A6-BA27-B20DD50F001B}"/>
          </ac:spMkLst>
        </pc:spChg>
        <pc:spChg chg="add mod">
          <ac:chgData name="Tudor-Adrian Sau" userId="92dab4863c35cbaf" providerId="LiveId" clId="{CA68B2DF-4159-48EE-B6A6-7FC6C0ABBA28}" dt="2022-07-01T05:52:52.391" v="1387" actId="20577"/>
          <ac:spMkLst>
            <pc:docMk/>
            <pc:sldMk cId="3287294779" sldId="257"/>
            <ac:spMk id="10" creationId="{4A9C6A0E-6DE8-47E3-8C2C-09B53CED71B2}"/>
          </ac:spMkLst>
        </pc:spChg>
        <pc:spChg chg="add mod">
          <ac:chgData name="Tudor-Adrian Sau" userId="92dab4863c35cbaf" providerId="LiveId" clId="{CA68B2DF-4159-48EE-B6A6-7FC6C0ABBA28}" dt="2022-07-01T05:26:25.278" v="976" actId="1076"/>
          <ac:spMkLst>
            <pc:docMk/>
            <pc:sldMk cId="3287294779" sldId="257"/>
            <ac:spMk id="11" creationId="{75850311-D0C2-43D0-B261-74E6387F8ADB}"/>
          </ac:spMkLst>
        </pc:spChg>
        <pc:spChg chg="add del mod">
          <ac:chgData name="Tudor-Adrian Sau" userId="92dab4863c35cbaf" providerId="LiveId" clId="{CA68B2DF-4159-48EE-B6A6-7FC6C0ABBA28}" dt="2022-07-01T05:04:33.620" v="687"/>
          <ac:spMkLst>
            <pc:docMk/>
            <pc:sldMk cId="3287294779" sldId="257"/>
            <ac:spMk id="12" creationId="{FDDE23E9-094D-421F-9B36-01EEF41CA6D8}"/>
          </ac:spMkLst>
        </pc:spChg>
        <pc:spChg chg="add del mod">
          <ac:chgData name="Tudor-Adrian Sau" userId="92dab4863c35cbaf" providerId="LiveId" clId="{CA68B2DF-4159-48EE-B6A6-7FC6C0ABBA28}" dt="2022-07-01T05:04:43.903" v="692"/>
          <ac:spMkLst>
            <pc:docMk/>
            <pc:sldMk cId="3287294779" sldId="257"/>
            <ac:spMk id="13" creationId="{40273EF7-6F47-4EF5-A962-ACFE45A8075F}"/>
          </ac:spMkLst>
        </pc:spChg>
        <pc:spChg chg="add mod">
          <ac:chgData name="Tudor-Adrian Sau" userId="92dab4863c35cbaf" providerId="LiveId" clId="{CA68B2DF-4159-48EE-B6A6-7FC6C0ABBA28}" dt="2022-07-01T06:00:56.418" v="1554" actId="20577"/>
          <ac:spMkLst>
            <pc:docMk/>
            <pc:sldMk cId="3287294779" sldId="257"/>
            <ac:spMk id="14" creationId="{8F26843D-EA8D-40AA-B1EE-0A9E306CF099}"/>
          </ac:spMkLst>
        </pc:spChg>
        <pc:spChg chg="add mod">
          <ac:chgData name="Tudor-Adrian Sau" userId="92dab4863c35cbaf" providerId="LiveId" clId="{CA68B2DF-4159-48EE-B6A6-7FC6C0ABBA28}" dt="2022-07-01T05:27:46.926" v="993" actId="1076"/>
          <ac:spMkLst>
            <pc:docMk/>
            <pc:sldMk cId="3287294779" sldId="257"/>
            <ac:spMk id="15" creationId="{B4C9D95B-9143-47F1-9B37-74AA776E83D3}"/>
          </ac:spMkLst>
        </pc:spChg>
        <pc:spChg chg="add mod">
          <ac:chgData name="Tudor-Adrian Sau" userId="92dab4863c35cbaf" providerId="LiveId" clId="{CA68B2DF-4159-48EE-B6A6-7FC6C0ABBA28}" dt="2022-07-01T05:48:27.844" v="1316" actId="1076"/>
          <ac:spMkLst>
            <pc:docMk/>
            <pc:sldMk cId="3287294779" sldId="257"/>
            <ac:spMk id="16" creationId="{42BE6FC4-2BF0-43C7-9C9B-DC4C14D5636A}"/>
          </ac:spMkLst>
        </pc:spChg>
        <pc:spChg chg="add mod">
          <ac:chgData name="Tudor-Adrian Sau" userId="92dab4863c35cbaf" providerId="LiveId" clId="{CA68B2DF-4159-48EE-B6A6-7FC6C0ABBA28}" dt="2022-07-01T05:50:58.643" v="1360" actId="20577"/>
          <ac:spMkLst>
            <pc:docMk/>
            <pc:sldMk cId="3287294779" sldId="257"/>
            <ac:spMk id="17" creationId="{8CDE7D18-6529-433C-AF21-50F63CB476FC}"/>
          </ac:spMkLst>
        </pc:spChg>
        <pc:spChg chg="add mod">
          <ac:chgData name="Tudor-Adrian Sau" userId="92dab4863c35cbaf" providerId="LiveId" clId="{CA68B2DF-4159-48EE-B6A6-7FC6C0ABBA28}" dt="2022-07-01T05:51:56.541" v="1371" actId="20577"/>
          <ac:spMkLst>
            <pc:docMk/>
            <pc:sldMk cId="3287294779" sldId="257"/>
            <ac:spMk id="18" creationId="{336639A2-49B3-48DE-A0B4-2248EE366533}"/>
          </ac:spMkLst>
        </pc:spChg>
        <pc:spChg chg="add del mod">
          <ac:chgData name="Tudor-Adrian Sau" userId="92dab4863c35cbaf" providerId="LiveId" clId="{CA68B2DF-4159-48EE-B6A6-7FC6C0ABBA28}" dt="2022-07-01T05:52:27.634" v="1383"/>
          <ac:spMkLst>
            <pc:docMk/>
            <pc:sldMk cId="3287294779" sldId="257"/>
            <ac:spMk id="19" creationId="{7B538C52-D0F2-464F-89DD-1AFA4F1DDD70}"/>
          </ac:spMkLst>
        </pc:spChg>
        <pc:spChg chg="add mod">
          <ac:chgData name="Tudor-Adrian Sau" userId="92dab4863c35cbaf" providerId="LiveId" clId="{CA68B2DF-4159-48EE-B6A6-7FC6C0ABBA28}" dt="2022-07-01T05:52:26.735" v="1381" actId="2711"/>
          <ac:spMkLst>
            <pc:docMk/>
            <pc:sldMk cId="3287294779" sldId="257"/>
            <ac:spMk id="20" creationId="{7A5EB047-1F6D-4F5B-8509-2BFED2DC6890}"/>
          </ac:spMkLst>
        </pc:spChg>
        <pc:spChg chg="add mod">
          <ac:chgData name="Tudor-Adrian Sau" userId="92dab4863c35cbaf" providerId="LiveId" clId="{CA68B2DF-4159-48EE-B6A6-7FC6C0ABBA28}" dt="2022-07-01T05:58:10.850" v="1478" actId="1076"/>
          <ac:spMkLst>
            <pc:docMk/>
            <pc:sldMk cId="3287294779" sldId="257"/>
            <ac:spMk id="21" creationId="{24D52282-91BB-4E27-B806-CFA09FC8EE8E}"/>
          </ac:spMkLst>
        </pc:spChg>
        <pc:spChg chg="add mod">
          <ac:chgData name="Tudor-Adrian Sau" userId="92dab4863c35cbaf" providerId="LiveId" clId="{CA68B2DF-4159-48EE-B6A6-7FC6C0ABBA28}" dt="2022-07-01T06:00:15.981" v="1533" actId="14100"/>
          <ac:spMkLst>
            <pc:docMk/>
            <pc:sldMk cId="3287294779" sldId="257"/>
            <ac:spMk id="22" creationId="{672D2926-871E-44D6-8077-349FA4D92ECC}"/>
          </ac:spMkLst>
        </pc:spChg>
        <pc:picChg chg="mod modCrop">
          <ac:chgData name="Tudor-Adrian Sau" userId="92dab4863c35cbaf" providerId="LiveId" clId="{CA68B2DF-4159-48EE-B6A6-7FC6C0ABBA28}" dt="2022-07-01T06:10:01.687" v="1710" actId="18131"/>
          <ac:picMkLst>
            <pc:docMk/>
            <pc:sldMk cId="3287294779" sldId="257"/>
            <ac:picMk id="5" creationId="{6A2B4316-4854-4A92-9FEB-A4B88FA19CA4}"/>
          </ac:picMkLst>
        </pc:picChg>
      </pc:sldChg>
      <pc:sldChg chg="new del">
        <pc:chgData name="Tudor-Adrian Sau" userId="92dab4863c35cbaf" providerId="LiveId" clId="{CA68B2DF-4159-48EE-B6A6-7FC6C0ABBA28}" dt="2022-07-01T06:03:28.592" v="1558" actId="2696"/>
        <pc:sldMkLst>
          <pc:docMk/>
          <pc:sldMk cId="1533722290" sldId="258"/>
        </pc:sldMkLst>
      </pc:sldChg>
      <pc:sldChg chg="addSp delSp modSp add setBg">
        <pc:chgData name="Tudor-Adrian Sau" userId="92dab4863c35cbaf" providerId="LiveId" clId="{CA68B2DF-4159-48EE-B6A6-7FC6C0ABBA28}" dt="2022-07-01T06:09:29.003" v="1709" actId="1076"/>
        <pc:sldMkLst>
          <pc:docMk/>
          <pc:sldMk cId="4043737824" sldId="259"/>
        </pc:sldMkLst>
        <pc:spChg chg="mod">
          <ac:chgData name="Tudor-Adrian Sau" userId="92dab4863c35cbaf" providerId="LiveId" clId="{CA68B2DF-4159-48EE-B6A6-7FC6C0ABBA28}" dt="2022-07-01T06:03:52.808" v="1574" actId="20577"/>
          <ac:spMkLst>
            <pc:docMk/>
            <pc:sldMk cId="4043737824" sldId="259"/>
            <ac:spMk id="2" creationId="{78FD68DA-43BA-4508-8DE2-BA9BB7B2FA5B}"/>
          </ac:spMkLst>
        </pc:spChg>
        <pc:spChg chg="add del mod">
          <ac:chgData name="Tudor-Adrian Sau" userId="92dab4863c35cbaf" providerId="LiveId" clId="{CA68B2DF-4159-48EE-B6A6-7FC6C0ABBA28}" dt="2022-07-01T06:07:22.808" v="1618" actId="478"/>
          <ac:spMkLst>
            <pc:docMk/>
            <pc:sldMk cId="4043737824" sldId="259"/>
            <ac:spMk id="5" creationId="{6C77D075-8495-4C03-B9A8-D15EE2CC24FA}"/>
          </ac:spMkLst>
        </pc:spChg>
        <pc:spChg chg="mod">
          <ac:chgData name="Tudor-Adrian Sau" userId="92dab4863c35cbaf" providerId="LiveId" clId="{CA68B2DF-4159-48EE-B6A6-7FC6C0ABBA28}" dt="2022-07-01T06:09:29.003" v="1709" actId="1076"/>
          <ac:spMkLst>
            <pc:docMk/>
            <pc:sldMk cId="4043737824" sldId="259"/>
            <ac:spMk id="6" creationId="{8F70C111-AA7A-4E5E-8458-0989747A4D67}"/>
          </ac:spMkLst>
        </pc:spChg>
        <pc:spChg chg="add mod ord">
          <ac:chgData name="Tudor-Adrian Sau" userId="92dab4863c35cbaf" providerId="LiveId" clId="{CA68B2DF-4159-48EE-B6A6-7FC6C0ABBA28}" dt="2022-07-01T06:08:49.942" v="1705" actId="14100"/>
          <ac:spMkLst>
            <pc:docMk/>
            <pc:sldMk cId="4043737824" sldId="259"/>
            <ac:spMk id="9" creationId="{5DB52EC3-BED4-4425-BC84-1B1DA401E383}"/>
          </ac:spMkLst>
        </pc:spChg>
        <pc:picChg chg="add del mod">
          <ac:chgData name="Tudor-Adrian Sau" userId="92dab4863c35cbaf" providerId="LiveId" clId="{CA68B2DF-4159-48EE-B6A6-7FC6C0ABBA28}" dt="2022-07-01T06:07:22.808" v="1618" actId="478"/>
          <ac:picMkLst>
            <pc:docMk/>
            <pc:sldMk cId="4043737824" sldId="259"/>
            <ac:picMk id="4" creationId="{3536476C-6C62-41E5-9A63-6D2F7513AE74}"/>
          </ac:picMkLst>
        </pc:picChg>
        <pc:picChg chg="add mod ord">
          <ac:chgData name="Tudor-Adrian Sau" userId="92dab4863c35cbaf" providerId="LiveId" clId="{CA68B2DF-4159-48EE-B6A6-7FC6C0ABBA28}" dt="2022-07-01T06:09:11.259" v="1707" actId="14100"/>
          <ac:picMkLst>
            <pc:docMk/>
            <pc:sldMk cId="4043737824" sldId="259"/>
            <ac:picMk id="8" creationId="{BE060067-8785-4CB8-BB46-86AFFF136C8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9912B-3D8F-4B0B-93DF-36EE9530D7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7DAD-D493-45FC-8576-0961127E5A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976DB-1865-4108-9361-61E4CE65C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5ED044-A3E4-45D5-990F-340B30755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5CF0F-6627-4E59-BC31-215246A23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409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E6D9A-31F1-4C7A-9E7F-25DF10D22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A4B47-44C8-423B-9321-DEB77024C6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055B6-4334-42FE-9401-F57A133B1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129EB-D738-4E8E-B92E-DF0E43BDB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DF4D3-6F8F-4F53-A6B1-BCCF31F94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556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F3158-750B-49AC-8C4F-0A43F65CE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3C6ABB-83DE-4246-8C44-E76737B1A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D371E-E876-47F3-9A66-421195BE8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6B99F-37D6-4FD2-B2B4-00CA9A2C6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9B0F4-220D-49EF-9DC7-9D1EE4386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45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FEF3B-F3B5-45DB-B53A-6438F2276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381B1-901A-4518-A2FE-921716815E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870E30-53A4-439C-8136-851D005467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E04E06-D065-4971-94D4-089AF5AC0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4D6D7-16C8-4DB3-BDAD-D833473AD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3CA075-09FF-4918-A976-2080AE2DF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67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4D78C-69A6-4ED9-9F03-AFA89724F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7BB7B0-77BF-40BD-9BA8-1C6869AE6F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0CCE9B-1B83-4EB2-A800-E952BB9E2F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BB8E6C-42FB-42B6-BC14-2567849853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7124C3-8E8D-47DC-B43E-D905B6BF40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1DE5D8-3378-4BE1-8AD8-7DA2CDCBE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12CAC5-4118-40B5-9CC2-C7E2CCCEF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F3931-6E76-4F6E-AE08-8B85860F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491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0EB2E-E9C8-4C4C-B502-B45FBBED5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BF731F-2BE8-433D-9731-971354AC2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071F27-BBDB-4DDD-9340-5BD135633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0EBBA1-ABC9-4A27-9A1F-3B7C6A531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78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063202-8973-4194-A661-C623AA1B4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1A1999-E0AC-4954-A1EB-3F5BA5AE7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F80BAA-9978-4897-938E-D603582EA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6192D-A904-4A09-AB0F-B4FBBC622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6A85F-3621-482E-8922-7CD5A7843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438BBA-65B7-4A58-8123-4DBD2FC9BD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735A1E-A52E-4A66-BFEC-BA5AC9AD5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5C142-AD3C-4D42-A998-A0ED61E5D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1207A0-7031-46F9-8EC4-D0DEF3F26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871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6864A-FDF7-4666-9974-ADDED972A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B9E22-95E0-4A86-998E-82920B0A33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E99C2D-5CE6-4CBF-9975-301A72839C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20113F-A139-41FD-8FAA-5830B460D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C7442C-F543-4FFC-A9F9-D738FB07A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A068B-04BD-4B4C-8B22-CEB929B08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840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2EBD8-404A-41E1-B84F-0EB0B3898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58CF79-6E5C-40D8-ACC0-988F95BD4D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DA011-90AC-4520-84BD-82E69A800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D12BF6-0580-482D-A85F-A5DA3764A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BD63C-405E-4988-9904-24A5F27C2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74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E2BD0B-CF6D-431F-924B-8311AE250B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71B5FE-B7D3-44D7-92CC-8C4186B039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F963A-43E3-4018-83F9-749E6F3E9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B84AF3-5027-4871-A6D2-B2B91E199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34F16-D2DE-4B22-A2D0-C821007F0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717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322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78369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2428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35450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500696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5014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0297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846467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6406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322627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342920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4254477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075847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583024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533516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689382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402298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821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20A369-94C0-492F-A660-AB774600C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D80FC7-E4EA-4208-B9B9-CDC509E79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23C92-7686-4C24-A4CE-92C45F152E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26F7A5-0C9D-4134-87C3-0DF7FC0DB7E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4575C-5635-42C1-91A5-8B5E7721A1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D83DD-72EA-425F-AA2D-AE246C6C9A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5C202-1B09-450E-B0A5-BBC303F7A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402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  <a:alpha val="8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2D6E202-B606-4609-B914-27C9371A1F6D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829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lleideen.com/bulletproof-coffee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creativecommons.org/licenses/by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lleideen.com/bulletproof-coffe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lumMod val="95000"/>
            <a:lumOff val="5000"/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E060067-8785-4CB8-BB46-86AFFF136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DB52EC3-BED4-4425-BC84-1B1DA401E383}"/>
              </a:ext>
            </a:extLst>
          </p:cNvPr>
          <p:cNvSpPr txBox="1"/>
          <p:nvPr/>
        </p:nvSpPr>
        <p:spPr>
          <a:xfrm>
            <a:off x="57919" y="7436790"/>
            <a:ext cx="121340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alleideen.com/bulletproof-coffe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d/3.0/"/>
              </a:rPr>
              <a:t>CC BY-ND</a:t>
            </a:r>
            <a:endParaRPr lang="en-GB" sz="9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75354" y="0"/>
            <a:ext cx="10438545" cy="75001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Nova" panose="020B0504020202020204" pitchFamily="34" charset="0"/>
              </a:rPr>
              <a:t>Hotel Valencia </a:t>
            </a:r>
            <a:r>
              <a:rPr lang="en-US" sz="2800" dirty="0" err="1">
                <a:latin typeface="Arial Nova" panose="020B0504020202020204" pitchFamily="34" charset="0"/>
              </a:rPr>
              <a:t>centre</a:t>
            </a:r>
            <a:r>
              <a:rPr lang="en-US" sz="2800" dirty="0">
                <a:latin typeface="Arial Nova" panose="020B0504020202020204" pitchFamily="34" charset="0"/>
              </a:rPr>
              <a:t> MENU DESAYUNO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70C111-AA7A-4E5E-8458-0989747A4D67}"/>
              </a:ext>
            </a:extLst>
          </p:cNvPr>
          <p:cNvSpPr txBox="1"/>
          <p:nvPr/>
        </p:nvSpPr>
        <p:spPr>
          <a:xfrm>
            <a:off x="57919" y="5185631"/>
            <a:ext cx="72301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Nombre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Tudor-Adrian  Sau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Número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de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estudiante</a:t>
            </a:r>
            <a:r>
              <a:rPr lang="en-GB" dirty="0">
                <a:latin typeface="Tw Cen MT" panose="020B0602020104020603"/>
              </a:rPr>
              <a:t>: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 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2026591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Módulo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 </a:t>
            </a:r>
            <a:r>
              <a:rPr kumimoji="0" lang="es-ES" sz="1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Lenguas extranjeras y conciencia cultural (BMIH5003)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Fecha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 </a:t>
            </a:r>
            <a:r>
              <a:rPr lang="es-ES" b="1" i="1" dirty="0">
                <a:solidFill>
                  <a:prstClr val="white"/>
                </a:solidFill>
                <a:latin typeface="Tw Cen MT" panose="020B0602020104020603"/>
              </a:rPr>
              <a:t>01</a:t>
            </a:r>
            <a:r>
              <a:rPr kumimoji="0" lang="es-ES" sz="1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/07/2022</a:t>
            </a:r>
            <a:endParaRPr kumimoji="0" lang="en-GB" sz="18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2B4316-4854-4A92-9FEB-A4B88FA19C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9000"/>
                    </a14:imgEffect>
                    <a14:imgEffect>
                      <a14:brightnessContrast bright="-58000" contrast="-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" r="-114" b="-114"/>
          <a:stretch/>
        </p:blipFill>
        <p:spPr>
          <a:xfrm>
            <a:off x="3609472" y="125129"/>
            <a:ext cx="5139893" cy="972802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>
                <a:alpha val="22000"/>
              </a:srgbClr>
            </a:innerShdw>
            <a:reflection stA="37000" endPos="65000" dist="508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46173BB-3BF6-46DC-A6AC-852CB8F32071}"/>
              </a:ext>
            </a:extLst>
          </p:cNvPr>
          <p:cNvSpPr txBox="1"/>
          <p:nvPr/>
        </p:nvSpPr>
        <p:spPr>
          <a:xfrm>
            <a:off x="4908083" y="0"/>
            <a:ext cx="26958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chemeClr val="bg1"/>
                </a:solidFill>
              </a:rPr>
              <a:t>Hotel Valencia        </a:t>
            </a:r>
          </a:p>
          <a:p>
            <a:r>
              <a:rPr lang="en-GB" sz="2400" b="1" i="1" dirty="0">
                <a:solidFill>
                  <a:srgbClr val="FFFF00"/>
                </a:solidFill>
              </a:rPr>
              <a:t>        </a:t>
            </a:r>
            <a:r>
              <a:rPr lang="en-GB" sz="2400" b="1" i="1" dirty="0" err="1">
                <a:solidFill>
                  <a:schemeClr val="bg1"/>
                </a:solidFill>
              </a:rPr>
              <a:t>Center</a:t>
            </a:r>
            <a:endParaRPr lang="en-GB" sz="2400" b="1" i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DB5F77-7EDE-43A6-BA27-B20DD50F001B}"/>
              </a:ext>
            </a:extLst>
          </p:cNvPr>
          <p:cNvSpPr txBox="1"/>
          <p:nvPr/>
        </p:nvSpPr>
        <p:spPr>
          <a:xfrm>
            <a:off x="3882066" y="786653"/>
            <a:ext cx="410998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dirty="0">
                <a:solidFill>
                  <a:schemeClr val="bg1"/>
                </a:solidFill>
              </a:rPr>
              <a:t>DESAYUNOS</a:t>
            </a:r>
          </a:p>
          <a:p>
            <a:pPr algn="ctr"/>
            <a:r>
              <a:rPr lang="en-GB" sz="2800" i="1" dirty="0">
                <a:solidFill>
                  <a:schemeClr val="bg1"/>
                </a:solidFill>
              </a:rPr>
              <a:t>Breakfast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9C6A0E-6DE8-47E3-8C2C-09B53CED71B2}"/>
              </a:ext>
            </a:extLst>
          </p:cNvPr>
          <p:cNvSpPr txBox="1"/>
          <p:nvPr/>
        </p:nvSpPr>
        <p:spPr>
          <a:xfrm>
            <a:off x="3609472" y="2481998"/>
            <a:ext cx="204964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HUEVOS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 Eggs any style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FRITOS</a:t>
            </a:r>
          </a:p>
          <a:p>
            <a:r>
              <a:rPr lang="en-GB" dirty="0">
                <a:solidFill>
                  <a:schemeClr val="bg1"/>
                </a:solidFill>
              </a:rPr>
              <a:t> Fried</a:t>
            </a:r>
          </a:p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REVUELTOS</a:t>
            </a:r>
          </a:p>
          <a:p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Scrambled</a:t>
            </a:r>
          </a:p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TORTILLA</a:t>
            </a:r>
          </a:p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Omelette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850311-D0C2-43D0-B261-74E6387F8ADB}"/>
              </a:ext>
            </a:extLst>
          </p:cNvPr>
          <p:cNvSpPr txBox="1"/>
          <p:nvPr/>
        </p:nvSpPr>
        <p:spPr>
          <a:xfrm>
            <a:off x="3632734" y="5737573"/>
            <a:ext cx="3411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CON PATATAS CONFITADAS,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                    BACON, YORK O QUESO  10</a:t>
            </a:r>
            <a:r>
              <a:rPr lang="en-GB" sz="1400" dirty="0">
                <a:solidFill>
                  <a:schemeClr val="bg1"/>
                </a:solidFill>
              </a:rPr>
              <a:t>€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26843D-EA8D-40AA-B1EE-0A9E306CF099}"/>
              </a:ext>
            </a:extLst>
          </p:cNvPr>
          <p:cNvSpPr txBox="1"/>
          <p:nvPr/>
        </p:nvSpPr>
        <p:spPr>
          <a:xfrm>
            <a:off x="5602317" y="2492671"/>
            <a:ext cx="238973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TOSTADAS</a:t>
            </a:r>
          </a:p>
          <a:p>
            <a:r>
              <a:rPr lang="en-GB" dirty="0">
                <a:solidFill>
                  <a:schemeClr val="bg1"/>
                </a:solidFill>
              </a:rPr>
              <a:t>Pan de pueblo/integral/ciabatta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CHORIZO/SALCHICHÒN/JAMÒN/YORK/QUESO/YORK Y QUESO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C9D95B-9143-47F1-9B37-74AA776E83D3}"/>
              </a:ext>
            </a:extLst>
          </p:cNvPr>
          <p:cNvSpPr txBox="1"/>
          <p:nvPr/>
        </p:nvSpPr>
        <p:spPr>
          <a:xfrm>
            <a:off x="8113429" y="4143991"/>
            <a:ext cx="1328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5.50€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BE6FC4-2BF0-43C7-9C9B-DC4C14D5636A}"/>
              </a:ext>
            </a:extLst>
          </p:cNvPr>
          <p:cNvSpPr txBox="1"/>
          <p:nvPr/>
        </p:nvSpPr>
        <p:spPr>
          <a:xfrm>
            <a:off x="3659241" y="6567110"/>
            <a:ext cx="226847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BOWL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DE FRUTAS DE TEMPORADA Y YOGURT NATURAL 6 €              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DE7D18-6529-433C-AF21-50F63CB476FC}"/>
              </a:ext>
            </a:extLst>
          </p:cNvPr>
          <p:cNvSpPr txBox="1"/>
          <p:nvPr/>
        </p:nvSpPr>
        <p:spPr>
          <a:xfrm>
            <a:off x="6207625" y="6567110"/>
            <a:ext cx="22038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CAFÉS</a:t>
            </a:r>
          </a:p>
          <a:p>
            <a:pPr algn="ctr"/>
            <a:endParaRPr lang="en-GB" sz="2400" dirty="0">
              <a:solidFill>
                <a:schemeClr val="bg1"/>
              </a:solidFill>
              <a:latin typeface="Bernard MT Condensed" panose="02050806060905020404" pitchFamily="18" charset="0"/>
            </a:endParaRPr>
          </a:p>
          <a:p>
            <a:pPr algn="ctr"/>
            <a:r>
              <a:rPr lang="es-ES" dirty="0">
                <a:solidFill>
                  <a:schemeClr val="bg1"/>
                </a:solidFill>
              </a:rPr>
              <a:t>INFUSI</a:t>
            </a:r>
            <a:r>
              <a:rPr lang="en-GB" b="1" dirty="0">
                <a:solidFill>
                  <a:schemeClr val="bg1"/>
                </a:solidFill>
              </a:rPr>
              <a:t>Ò</a:t>
            </a:r>
            <a:r>
              <a:rPr lang="es-ES" dirty="0">
                <a:solidFill>
                  <a:schemeClr val="bg1"/>
                </a:solidFill>
              </a:rPr>
              <a:t>N / T</a:t>
            </a:r>
            <a:r>
              <a:rPr lang="en-GB" dirty="0">
                <a:solidFill>
                  <a:schemeClr val="bg1"/>
                </a:solidFill>
              </a:rPr>
              <a:t>É</a:t>
            </a:r>
            <a:r>
              <a:rPr lang="es-ES" dirty="0">
                <a:solidFill>
                  <a:schemeClr val="bg1"/>
                </a:solidFill>
              </a:rPr>
              <a:t>  3.50</a:t>
            </a:r>
            <a:r>
              <a:rPr lang="en-GB" dirty="0">
                <a:solidFill>
                  <a:schemeClr val="bg1"/>
                </a:solidFill>
              </a:rPr>
              <a:t> 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36639A2-49B3-48DE-A0B4-2248EE366533}"/>
              </a:ext>
            </a:extLst>
          </p:cNvPr>
          <p:cNvSpPr txBox="1"/>
          <p:nvPr/>
        </p:nvSpPr>
        <p:spPr>
          <a:xfrm>
            <a:off x="6230606" y="7627208"/>
            <a:ext cx="251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+mj-lt"/>
              </a:rPr>
              <a:t>S</a:t>
            </a:r>
            <a:r>
              <a:rPr lang="en-GB" b="1" dirty="0">
                <a:solidFill>
                  <a:schemeClr val="bg1"/>
                </a:solidFill>
                <a:latin typeface="+mj-lt"/>
              </a:rPr>
              <a:t>ÒLO</a:t>
            </a:r>
            <a:r>
              <a:rPr lang="en-GB" dirty="0">
                <a:solidFill>
                  <a:schemeClr val="bg1"/>
                </a:solidFill>
                <a:latin typeface="+mj-lt"/>
              </a:rPr>
              <a:t>/ CON LECHE  4.50€</a:t>
            </a:r>
            <a:endParaRPr lang="en-GB" dirty="0">
              <a:latin typeface="+mj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A5EB047-1F6D-4F5B-8509-2BFED2DC6890}"/>
              </a:ext>
            </a:extLst>
          </p:cNvPr>
          <p:cNvSpPr txBox="1"/>
          <p:nvPr/>
        </p:nvSpPr>
        <p:spPr>
          <a:xfrm>
            <a:off x="6207625" y="7977616"/>
            <a:ext cx="2221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+mj-lt"/>
              </a:rPr>
              <a:t>CAPPUCCINO    5.50€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4D52282-91BB-4E27-B806-CFA09FC8EE8E}"/>
              </a:ext>
            </a:extLst>
          </p:cNvPr>
          <p:cNvSpPr txBox="1"/>
          <p:nvPr/>
        </p:nvSpPr>
        <p:spPr>
          <a:xfrm>
            <a:off x="6380040" y="8702557"/>
            <a:ext cx="221406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ZUMO DE NARANJA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ORANGE JUICE   </a:t>
            </a:r>
            <a:r>
              <a:rPr lang="en-GB" dirty="0">
                <a:solidFill>
                  <a:schemeClr val="bg1"/>
                </a:solidFill>
              </a:rPr>
              <a:t>6 €</a:t>
            </a:r>
            <a:endParaRPr lang="en-GB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2D2926-871E-44D6-8077-349FA4D92ECC}"/>
              </a:ext>
            </a:extLst>
          </p:cNvPr>
          <p:cNvSpPr txBox="1"/>
          <p:nvPr/>
        </p:nvSpPr>
        <p:spPr>
          <a:xfrm>
            <a:off x="3609472" y="8301176"/>
            <a:ext cx="2101480" cy="143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SMOOTHIES</a:t>
            </a:r>
          </a:p>
          <a:p>
            <a:r>
              <a:rPr lang="en-GB" sz="1600" b="1" dirty="0">
                <a:solidFill>
                  <a:schemeClr val="bg1"/>
                </a:solidFill>
                <a:latin typeface="+mj-lt"/>
              </a:rPr>
              <a:t>PREGUNTA POR FRUTAS FRESCAS</a:t>
            </a:r>
          </a:p>
          <a:p>
            <a:r>
              <a:rPr lang="en-GB" sz="1400" dirty="0">
                <a:solidFill>
                  <a:schemeClr val="bg1"/>
                </a:solidFill>
                <a:latin typeface="+mj-lt"/>
              </a:rPr>
              <a:t>Ask for daily fresh fruits </a:t>
            </a:r>
            <a:r>
              <a:rPr lang="en-GB" dirty="0">
                <a:solidFill>
                  <a:schemeClr val="bg1"/>
                </a:solidFill>
                <a:latin typeface="+mj-lt"/>
              </a:rPr>
              <a:t>7.50€ </a:t>
            </a:r>
          </a:p>
        </p:txBody>
      </p:sp>
    </p:spTree>
    <p:extLst>
      <p:ext uri="{BB962C8B-B14F-4D97-AF65-F5344CB8AC3E}">
        <p14:creationId xmlns:p14="http://schemas.microsoft.com/office/powerpoint/2010/main" val="3287294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4B4B4B"/>
      </a:dk2>
      <a:lt2>
        <a:srgbClr val="B5B5B5"/>
      </a:lt2>
      <a:accent1>
        <a:srgbClr val="9AC43E"/>
      </a:accent1>
      <a:accent2>
        <a:srgbClr val="44BA98"/>
      </a:accent2>
      <a:accent3>
        <a:srgbClr val="43A9D9"/>
      </a:accent3>
      <a:accent4>
        <a:srgbClr val="6274D8"/>
      </a:accent4>
      <a:accent5>
        <a:srgbClr val="AB54D7"/>
      </a:accent5>
      <a:accent6>
        <a:srgbClr val="D15B37"/>
      </a:accent6>
      <a:hlink>
        <a:srgbClr val="BFE962"/>
      </a:hlink>
      <a:folHlink>
        <a:srgbClr val="C0D591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892FADA9-420D-4323-A7A4-C1060166525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140</Words>
  <Application>Microsoft Office PowerPoint</Application>
  <PresentationFormat>Widescreen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Arial Nova</vt:lpstr>
      <vt:lpstr>Bernard MT Condensed</vt:lpstr>
      <vt:lpstr>Calibri</vt:lpstr>
      <vt:lpstr>Calibri Light</vt:lpstr>
      <vt:lpstr>Tw Cen MT</vt:lpstr>
      <vt:lpstr>Office Theme</vt:lpstr>
      <vt:lpstr>Droplet</vt:lpstr>
      <vt:lpstr>Hotel Valencia centre MENU DESAYUNO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Tudor-Adrian Sau</dc:creator>
  <cp:lastModifiedBy>Tudor-Adrian Sau</cp:lastModifiedBy>
  <cp:revision>10</cp:revision>
  <dcterms:created xsi:type="dcterms:W3CDTF">2022-07-01T04:19:35Z</dcterms:created>
  <dcterms:modified xsi:type="dcterms:W3CDTF">2022-07-01T06:10:19Z</dcterms:modified>
</cp:coreProperties>
</file>