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2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iGup2ljYTZAhUDKlAKHQ2SDMsQjRx6BAgAEAY&amp;url=http://weclipart.com/sly%2Bfox%2Bclipart&amp;psig=AOvVaw13HzS0z8hEnAfOPRrCropK&amp;ust=1517553321035709" TargetMode="External"/><Relationship Id="rId7" Type="http://schemas.openxmlformats.org/officeDocument/2006/relationships/image" Target="../media/image8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g"/><Relationship Id="rId5" Type="http://schemas.openxmlformats.org/officeDocument/2006/relationships/image" Target="../media/image6.gi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81D3C34-4070-44CF-A122-2B572DDC78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Problem solving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ECC4FF15-ACAC-4A5D-B0B5-36FAA37817D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January 2018</a:t>
            </a:r>
          </a:p>
        </p:txBody>
      </p:sp>
    </p:spTree>
    <p:extLst>
      <p:ext uri="{BB962C8B-B14F-4D97-AF65-F5344CB8AC3E}">
        <p14:creationId xmlns:p14="http://schemas.microsoft.com/office/powerpoint/2010/main" val="22322559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AAD6B79C-E8FB-4FAE-8A1C-7E6B2CD518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424755" cy="6858000"/>
          </a:xfrm>
          <a:prstGeom prst="rect">
            <a:avLst/>
          </a:prstGeom>
        </p:spPr>
      </p:pic>
      <p:pic>
        <p:nvPicPr>
          <p:cNvPr id="1026" name="Picture 2" descr="Image result for fox cartoon">
            <a:hlinkClick r:id="rId3"/>
            <a:extLst>
              <a:ext uri="{FF2B5EF4-FFF2-40B4-BE49-F238E27FC236}">
                <a16:creationId xmlns="" xmlns:a16="http://schemas.microsoft.com/office/drawing/2014/main" id="{6306E963-4958-4B82-B3D9-82F71DAF18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4032" y="2095179"/>
            <a:ext cx="2192221" cy="2133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drawing of a cartoon character&#10;&#10;Description generated with high confidence">
            <a:extLst>
              <a:ext uri="{FF2B5EF4-FFF2-40B4-BE49-F238E27FC236}">
                <a16:creationId xmlns="" xmlns:a16="http://schemas.microsoft.com/office/drawing/2014/main" id="{0E0EED3D-8E00-4DA1-BDC6-DE6C7617E9C7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563851" y="3845774"/>
            <a:ext cx="1758442" cy="1512260"/>
          </a:xfrm>
          <a:prstGeom prst="rect">
            <a:avLst/>
          </a:prstGeom>
        </p:spPr>
      </p:pic>
      <p:pic>
        <p:nvPicPr>
          <p:cNvPr id="6" name="Picture 5" descr="A close up of a mask&#10;&#10;Description generated with high confidence">
            <a:extLst>
              <a:ext uri="{FF2B5EF4-FFF2-40B4-BE49-F238E27FC236}">
                <a16:creationId xmlns="" xmlns:a16="http://schemas.microsoft.com/office/drawing/2014/main" id="{24E34A83-516C-4DF0-A567-F1A2182C5D49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37557" y="4154978"/>
            <a:ext cx="1392382" cy="1392382"/>
          </a:xfrm>
          <a:prstGeom prst="rect">
            <a:avLst/>
          </a:prstGeom>
        </p:spPr>
      </p:pic>
      <p:pic>
        <p:nvPicPr>
          <p:cNvPr id="10" name="Picture 9" descr="A close up of a logo&#10;&#10;Description generated with very high confidence">
            <a:extLst>
              <a:ext uri="{FF2B5EF4-FFF2-40B4-BE49-F238E27FC236}">
                <a16:creationId xmlns="" xmlns:a16="http://schemas.microsoft.com/office/drawing/2014/main" id="{A13F6FFC-834E-4F56-9AB5-C5D42A7DB6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95887" y="4549211"/>
            <a:ext cx="3159590" cy="3007058"/>
          </a:xfrm>
          <a:prstGeom prst="rect">
            <a:avLst/>
          </a:prstGeom>
        </p:spPr>
      </p:pic>
      <p:sp>
        <p:nvSpPr>
          <p:cNvPr id="11" name="Arrow: Right 10">
            <a:extLst>
              <a:ext uri="{FF2B5EF4-FFF2-40B4-BE49-F238E27FC236}">
                <a16:creationId xmlns="" xmlns:a16="http://schemas.microsoft.com/office/drawing/2014/main" id="{00BCD511-6716-4256-B2BB-EE9C38CEA0AE}"/>
              </a:ext>
            </a:extLst>
          </p:cNvPr>
          <p:cNvSpPr/>
          <p:nvPr/>
        </p:nvSpPr>
        <p:spPr>
          <a:xfrm>
            <a:off x="4600136" y="4228530"/>
            <a:ext cx="4041511" cy="6663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237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earing a hat&#10;&#10;Description generated with very high confidence">
            <a:extLst>
              <a:ext uri="{FF2B5EF4-FFF2-40B4-BE49-F238E27FC236}">
                <a16:creationId xmlns="" xmlns:a16="http://schemas.microsoft.com/office/drawing/2014/main" id="{83E82F91-7CFF-44F4-8CD4-D26D2D2CFC07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102610" y="2056540"/>
            <a:ext cx="2651847" cy="1763586"/>
          </a:xfrm>
          <a:prstGeom prst="rect">
            <a:avLst/>
          </a:prstGeom>
        </p:spPr>
      </p:pic>
      <p:pic>
        <p:nvPicPr>
          <p:cNvPr id="5" name="Picture 4" descr="A close up of a logo&#10;&#10;Description generated with high confidence">
            <a:extLst>
              <a:ext uri="{FF2B5EF4-FFF2-40B4-BE49-F238E27FC236}">
                <a16:creationId xmlns="" xmlns:a16="http://schemas.microsoft.com/office/drawing/2014/main" id="{0180AA4C-1B4E-432F-840D-C2DAAC2D12A4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20421742">
            <a:off x="2832740" y="2056013"/>
            <a:ext cx="1520117" cy="1764641"/>
          </a:xfrm>
          <a:prstGeom prst="rect">
            <a:avLst/>
          </a:prstGeom>
        </p:spPr>
      </p:pic>
      <p:pic>
        <p:nvPicPr>
          <p:cNvPr id="8" name="Picture 7" descr="A picture containing pair, scissors, tool, indoor&#10;&#10;Description generated with very high confidence">
            <a:extLst>
              <a:ext uri="{FF2B5EF4-FFF2-40B4-BE49-F238E27FC236}">
                <a16:creationId xmlns="" xmlns:a16="http://schemas.microsoft.com/office/drawing/2014/main" id="{258BE71F-5CBB-478C-8DC0-5C99EBD13C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380944">
            <a:off x="5538486" y="1699639"/>
            <a:ext cx="2148581" cy="247738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07E7EBA0-83BC-4A4D-BA49-329BE6D0B4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1248" y="2122953"/>
            <a:ext cx="3070169" cy="147559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95848" y="222422"/>
            <a:ext cx="77300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 smtClean="0">
                <a:solidFill>
                  <a:schemeClr val="accent1"/>
                </a:solidFill>
              </a:rPr>
              <a:t>There has been a murder !!</a:t>
            </a:r>
            <a:endParaRPr lang="en-GB" sz="5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975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very high confidence">
            <a:extLst>
              <a:ext uri="{FF2B5EF4-FFF2-40B4-BE49-F238E27FC236}">
                <a16:creationId xmlns="" xmlns:a16="http://schemas.microsoft.com/office/drawing/2014/main" id="{4346A1A6-4ADD-41D6-99E9-E59EC7E0D1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12258503" cy="6895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606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rick wall&#10;&#10;Description generated with very high confidence">
            <a:extLst>
              <a:ext uri="{FF2B5EF4-FFF2-40B4-BE49-F238E27FC236}">
                <a16:creationId xmlns="" xmlns:a16="http://schemas.microsoft.com/office/drawing/2014/main" id="{9F5E1885-4B77-4930-AF94-83DC34F5166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12CED8F1-A066-4193-A0C6-FA32AABA2B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6FC2AD83-6F23-413C-AD90-9F32AF8275B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-9528" y="6581"/>
            <a:ext cx="11741281" cy="56002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coin&#10;&#10;Description generated with very high confidence">
            <a:extLst>
              <a:ext uri="{FF2B5EF4-FFF2-40B4-BE49-F238E27FC236}">
                <a16:creationId xmlns="" xmlns:a16="http://schemas.microsoft.com/office/drawing/2014/main" id="{77BB14B4-5DB7-4922-9398-E4C1AB78CD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9656" y="321733"/>
            <a:ext cx="4826837" cy="496332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93A1CF79-E584-4525-AB80-C5E826445E2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6680499" y="0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="" xmlns:a16="http://schemas.microsoft.com/office/drawing/2014/main" id="{7367BE40-CEB0-42C0-A019-83612A9D1B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10800000">
            <a:off x="-9527" y="6581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="" xmlns:a16="http://schemas.microsoft.com/office/drawing/2014/main" id="{EDFF68DC-7619-4C0C-B291-0018372D27F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Freeform 9">
            <a:extLst>
              <a:ext uri="{FF2B5EF4-FFF2-40B4-BE49-F238E27FC236}">
                <a16:creationId xmlns="" xmlns:a16="http://schemas.microsoft.com/office/drawing/2014/main" id="{5003435F-4995-49A0-9B3D-4955D2822A2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</p:spTree>
    <p:extLst>
      <p:ext uri="{BB962C8B-B14F-4D97-AF65-F5344CB8AC3E}">
        <p14:creationId xmlns:p14="http://schemas.microsoft.com/office/powerpoint/2010/main" val="2552025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lar bear standing next to a body of water&#10;&#10;Description generated with high confidence">
            <a:extLst>
              <a:ext uri="{FF2B5EF4-FFF2-40B4-BE49-F238E27FC236}">
                <a16:creationId xmlns="" xmlns:a16="http://schemas.microsoft.com/office/drawing/2014/main" id="{F8F4B5DA-477B-4792-A9E8-6844EAD54F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-188402" y="10"/>
            <a:ext cx="12380401" cy="685799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0" y="214183"/>
            <a:ext cx="542873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4000" dirty="0" smtClean="0">
                <a:solidFill>
                  <a:schemeClr val="bg1"/>
                </a:solidFill>
              </a:rPr>
              <a:t>49% of Millennials feel Global Warming is the biggest problem we face today 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384238" y="214183"/>
            <a:ext cx="28522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4000" dirty="0" smtClean="0">
                <a:solidFill>
                  <a:schemeClr val="bg1"/>
                </a:solidFill>
              </a:rPr>
              <a:t>No pressure…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692062" y="4678525"/>
            <a:ext cx="39039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4000" dirty="0" smtClean="0">
                <a:solidFill>
                  <a:schemeClr val="bg1"/>
                </a:solidFill>
              </a:rPr>
              <a:t>Come up with a solution in the next 30 minutes !!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03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6</TotalTime>
  <Words>39</Words>
  <Application>Microsoft Office PowerPoint</Application>
  <PresentationFormat>Widescreen</PresentationFormat>
  <Paragraphs>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Impact</vt:lpstr>
      <vt:lpstr>Main Event</vt:lpstr>
      <vt:lpstr>Problem solving 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introduction</dc:title>
  <dc:creator>Gareth Hughes</dc:creator>
  <cp:lastModifiedBy>Gareth Hughes</cp:lastModifiedBy>
  <cp:revision>9</cp:revision>
  <dcterms:created xsi:type="dcterms:W3CDTF">2018-02-01T06:30:11Z</dcterms:created>
  <dcterms:modified xsi:type="dcterms:W3CDTF">2018-02-07T09:24:55Z</dcterms:modified>
</cp:coreProperties>
</file>