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sldIdLst>
    <p:sldId id="256" r:id="rId2"/>
    <p:sldId id="257" r:id="rId3"/>
    <p:sldId id="258" r:id="rId4"/>
    <p:sldId id="259" r:id="rId5"/>
    <p:sldId id="261" r:id="rId6"/>
    <p:sldId id="262" r:id="rId7"/>
    <p:sldId id="263" r:id="rId8"/>
    <p:sldId id="264" r:id="rId9"/>
    <p:sldId id="274" r:id="rId10"/>
    <p:sldId id="275" r:id="rId11"/>
    <p:sldId id="276" r:id="rId12"/>
    <p:sldId id="277" r:id="rId13"/>
    <p:sldId id="279" r:id="rId14"/>
    <p:sldId id="280" r:id="rId15"/>
    <p:sldId id="281" r:id="rId16"/>
    <p:sldId id="265" r:id="rId17"/>
    <p:sldId id="278" r:id="rId18"/>
    <p:sldId id="266" r:id="rId19"/>
    <p:sldId id="282" r:id="rId20"/>
    <p:sldId id="283" r:id="rId21"/>
    <p:sldId id="284" r:id="rId22"/>
    <p:sldId id="285" r:id="rId23"/>
    <p:sldId id="267" r:id="rId24"/>
    <p:sldId id="286" r:id="rId25"/>
    <p:sldId id="288" r:id="rId26"/>
    <p:sldId id="289" r:id="rId27"/>
    <p:sldId id="268" r:id="rId28"/>
    <p:sldId id="273" r:id="rId29"/>
    <p:sldId id="299" r:id="rId30"/>
    <p:sldId id="300" r:id="rId31"/>
    <p:sldId id="305" r:id="rId32"/>
    <p:sldId id="270" r:id="rId33"/>
    <p:sldId id="301" r:id="rId34"/>
    <p:sldId id="307" r:id="rId35"/>
    <p:sldId id="302" r:id="rId36"/>
    <p:sldId id="308" r:id="rId37"/>
    <p:sldId id="306" r:id="rId38"/>
    <p:sldId id="303" r:id="rId39"/>
    <p:sldId id="298" r:id="rId40"/>
    <p:sldId id="304" r:id="rId41"/>
    <p:sldId id="309" r:id="rId42"/>
    <p:sldId id="310" r:id="rId43"/>
    <p:sldId id="311" r:id="rId44"/>
    <p:sldId id="290" r:id="rId45"/>
    <p:sldId id="291" r:id="rId46"/>
    <p:sldId id="292" r:id="rId47"/>
    <p:sldId id="293" r:id="rId48"/>
    <p:sldId id="294" r:id="rId49"/>
    <p:sldId id="295" r:id="rId50"/>
    <p:sldId id="260" r:id="rId51"/>
    <p:sldId id="287" r:id="rId5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FB35B8-AEBF-1639-E40C-90722C3B2F5C}" v="480" dt="2023-08-03T07:57:32.471"/>
    <p1510:client id="{9850C3CE-90E9-38B3-CF79-287993585FAB}" v="512" dt="2023-08-03T13:28:34.518"/>
    <p1510:client id="{CEA123FB-C3E5-7859-AB55-024BC5A17E06}" v="101" dt="2023-07-20T09:01:01.049"/>
    <p1510:client id="{D245E32D-D0DE-EB20-E855-37EC636E58BC}" v="301" dt="2023-07-31T14:04:58.747"/>
    <p1510:client id="{F90136EF-A599-713D-3097-C4FD88F8DC28}" v="173" dt="2023-08-02T08:51:25.93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8" Type="http://schemas.microsoft.com/office/2015/10/relationships/revisionInfo" Target="revisionInfo.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microsoft.com/office/2016/11/relationships/changesInfo" Target="changesInfos/changesInfo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rey Edwards" userId="S::corey.edwards@uwtsd.ac.uk::7a967df3-e232-40a5-b10c-dee8f912d80a" providerId="AD" clId="Web-{D245E32D-D0DE-EB20-E855-37EC636E58BC}"/>
    <pc:docChg chg="addSld modSld">
      <pc:chgData name="Corey Edwards" userId="S::corey.edwards@uwtsd.ac.uk::7a967df3-e232-40a5-b10c-dee8f912d80a" providerId="AD" clId="Web-{D245E32D-D0DE-EB20-E855-37EC636E58BC}" dt="2023-07-31T14:05:10.623" v="287" actId="20577"/>
      <pc:docMkLst>
        <pc:docMk/>
      </pc:docMkLst>
      <pc:sldChg chg="addSp delSp modSp mod setBg">
        <pc:chgData name="Corey Edwards" userId="S::corey.edwards@uwtsd.ac.uk::7a967df3-e232-40a5-b10c-dee8f912d80a" providerId="AD" clId="Web-{D245E32D-D0DE-EB20-E855-37EC636E58BC}" dt="2023-07-31T13:44:00.345" v="190"/>
        <pc:sldMkLst>
          <pc:docMk/>
          <pc:sldMk cId="1181052208" sldId="257"/>
        </pc:sldMkLst>
        <pc:spChg chg="mod">
          <ac:chgData name="Corey Edwards" userId="S::corey.edwards@uwtsd.ac.uk::7a967df3-e232-40a5-b10c-dee8f912d80a" providerId="AD" clId="Web-{D245E32D-D0DE-EB20-E855-37EC636E58BC}" dt="2023-07-31T13:44:00.345" v="190"/>
          <ac:spMkLst>
            <pc:docMk/>
            <pc:sldMk cId="1181052208" sldId="257"/>
            <ac:spMk id="2" creationId="{870869D6-A84C-7666-50A3-E00CA711A853}"/>
          </ac:spMkLst>
        </pc:spChg>
        <pc:spChg chg="del">
          <ac:chgData name="Corey Edwards" userId="S::corey.edwards@uwtsd.ac.uk::7a967df3-e232-40a5-b10c-dee8f912d80a" providerId="AD" clId="Web-{D245E32D-D0DE-EB20-E855-37EC636E58BC}" dt="2023-07-31T13:44:00.345" v="190"/>
          <ac:spMkLst>
            <pc:docMk/>
            <pc:sldMk cId="1181052208" sldId="257"/>
            <ac:spMk id="3" creationId="{C8E531B8-C270-BBBE-B642-DAB3CFA500DC}"/>
          </ac:spMkLst>
        </pc:spChg>
        <pc:spChg chg="add">
          <ac:chgData name="Corey Edwards" userId="S::corey.edwards@uwtsd.ac.uk::7a967df3-e232-40a5-b10c-dee8f912d80a" providerId="AD" clId="Web-{D245E32D-D0DE-EB20-E855-37EC636E58BC}" dt="2023-07-31T13:44:00.345" v="190"/>
          <ac:spMkLst>
            <pc:docMk/>
            <pc:sldMk cId="1181052208" sldId="257"/>
            <ac:spMk id="9" creationId="{3BEA1A24-9CA1-4513-A409-3AD90DB091F2}"/>
          </ac:spMkLst>
        </pc:spChg>
        <pc:graphicFrameChg chg="add">
          <ac:chgData name="Corey Edwards" userId="S::corey.edwards@uwtsd.ac.uk::7a967df3-e232-40a5-b10c-dee8f912d80a" providerId="AD" clId="Web-{D245E32D-D0DE-EB20-E855-37EC636E58BC}" dt="2023-07-31T13:44:00.345" v="190"/>
          <ac:graphicFrameMkLst>
            <pc:docMk/>
            <pc:sldMk cId="1181052208" sldId="257"/>
            <ac:graphicFrameMk id="5" creationId="{EFD97ED8-B743-5179-0C74-153A5C42568C}"/>
          </ac:graphicFrameMkLst>
        </pc:graphicFrameChg>
        <pc:cxnChg chg="add">
          <ac:chgData name="Corey Edwards" userId="S::corey.edwards@uwtsd.ac.uk::7a967df3-e232-40a5-b10c-dee8f912d80a" providerId="AD" clId="Web-{D245E32D-D0DE-EB20-E855-37EC636E58BC}" dt="2023-07-31T13:44:00.345" v="190"/>
          <ac:cxnSpMkLst>
            <pc:docMk/>
            <pc:sldMk cId="1181052208" sldId="257"/>
            <ac:cxnSpMk id="11" creationId="{3C0930BD-361E-4C4D-8B08-ED210DFA2D0A}"/>
          </ac:cxnSpMkLst>
        </pc:cxnChg>
      </pc:sldChg>
      <pc:sldChg chg="addSp delSp modSp new mod setBg">
        <pc:chgData name="Corey Edwards" userId="S::corey.edwards@uwtsd.ac.uk::7a967df3-e232-40a5-b10c-dee8f912d80a" providerId="AD" clId="Web-{D245E32D-D0DE-EB20-E855-37EC636E58BC}" dt="2023-07-31T13:46:46.942" v="191"/>
        <pc:sldMkLst>
          <pc:docMk/>
          <pc:sldMk cId="2891026142" sldId="258"/>
        </pc:sldMkLst>
        <pc:spChg chg="mod">
          <ac:chgData name="Corey Edwards" userId="S::corey.edwards@uwtsd.ac.uk::7a967df3-e232-40a5-b10c-dee8f912d80a" providerId="AD" clId="Web-{D245E32D-D0DE-EB20-E855-37EC636E58BC}" dt="2023-07-31T13:46:46.942" v="191"/>
          <ac:spMkLst>
            <pc:docMk/>
            <pc:sldMk cId="2891026142" sldId="258"/>
            <ac:spMk id="2" creationId="{D0240128-BE32-FA62-A92C-CC1E49EF5605}"/>
          </ac:spMkLst>
        </pc:spChg>
        <pc:spChg chg="del mod">
          <ac:chgData name="Corey Edwards" userId="S::corey.edwards@uwtsd.ac.uk::7a967df3-e232-40a5-b10c-dee8f912d80a" providerId="AD" clId="Web-{D245E32D-D0DE-EB20-E855-37EC636E58BC}" dt="2023-07-31T13:46:46.942" v="191"/>
          <ac:spMkLst>
            <pc:docMk/>
            <pc:sldMk cId="2891026142" sldId="258"/>
            <ac:spMk id="3" creationId="{845E3EB8-AB3C-4AFB-8722-C983105EE964}"/>
          </ac:spMkLst>
        </pc:spChg>
        <pc:spChg chg="add">
          <ac:chgData name="Corey Edwards" userId="S::corey.edwards@uwtsd.ac.uk::7a967df3-e232-40a5-b10c-dee8f912d80a" providerId="AD" clId="Web-{D245E32D-D0DE-EB20-E855-37EC636E58BC}" dt="2023-07-31T13:46:46.942" v="191"/>
          <ac:spMkLst>
            <pc:docMk/>
            <pc:sldMk cId="2891026142" sldId="258"/>
            <ac:spMk id="9" creationId="{3BEA1A24-9CA1-4513-A409-3AD90DB091F2}"/>
          </ac:spMkLst>
        </pc:spChg>
        <pc:graphicFrameChg chg="add">
          <ac:chgData name="Corey Edwards" userId="S::corey.edwards@uwtsd.ac.uk::7a967df3-e232-40a5-b10c-dee8f912d80a" providerId="AD" clId="Web-{D245E32D-D0DE-EB20-E855-37EC636E58BC}" dt="2023-07-31T13:46:46.942" v="191"/>
          <ac:graphicFrameMkLst>
            <pc:docMk/>
            <pc:sldMk cId="2891026142" sldId="258"/>
            <ac:graphicFrameMk id="5" creationId="{C7B9A39E-4B82-7794-4C06-454CE1289CCF}"/>
          </ac:graphicFrameMkLst>
        </pc:graphicFrameChg>
        <pc:cxnChg chg="add">
          <ac:chgData name="Corey Edwards" userId="S::corey.edwards@uwtsd.ac.uk::7a967df3-e232-40a5-b10c-dee8f912d80a" providerId="AD" clId="Web-{D245E32D-D0DE-EB20-E855-37EC636E58BC}" dt="2023-07-31T13:46:46.942" v="191"/>
          <ac:cxnSpMkLst>
            <pc:docMk/>
            <pc:sldMk cId="2891026142" sldId="258"/>
            <ac:cxnSpMk id="11" creationId="{3C0930BD-361E-4C4D-8B08-ED210DFA2D0A}"/>
          </ac:cxnSpMkLst>
        </pc:cxnChg>
      </pc:sldChg>
      <pc:sldChg chg="addSp delSp modSp new mod setBg">
        <pc:chgData name="Corey Edwards" userId="S::corey.edwards@uwtsd.ac.uk::7a967df3-e232-40a5-b10c-dee8f912d80a" providerId="AD" clId="Web-{D245E32D-D0DE-EB20-E855-37EC636E58BC}" dt="2023-07-31T13:46:53.880" v="194"/>
        <pc:sldMkLst>
          <pc:docMk/>
          <pc:sldMk cId="2723335059" sldId="259"/>
        </pc:sldMkLst>
        <pc:spChg chg="mod">
          <ac:chgData name="Corey Edwards" userId="S::corey.edwards@uwtsd.ac.uk::7a967df3-e232-40a5-b10c-dee8f912d80a" providerId="AD" clId="Web-{D245E32D-D0DE-EB20-E855-37EC636E58BC}" dt="2023-07-31T13:46:53.880" v="194"/>
          <ac:spMkLst>
            <pc:docMk/>
            <pc:sldMk cId="2723335059" sldId="259"/>
            <ac:spMk id="2" creationId="{59E14625-6EB3-8EC5-6822-A539FAB60D8F}"/>
          </ac:spMkLst>
        </pc:spChg>
        <pc:spChg chg="add del mod">
          <ac:chgData name="Corey Edwards" userId="S::corey.edwards@uwtsd.ac.uk::7a967df3-e232-40a5-b10c-dee8f912d80a" providerId="AD" clId="Web-{D245E32D-D0DE-EB20-E855-37EC636E58BC}" dt="2023-07-31T13:46:53.880" v="194"/>
          <ac:spMkLst>
            <pc:docMk/>
            <pc:sldMk cId="2723335059" sldId="259"/>
            <ac:spMk id="3" creationId="{A13E13AE-9751-2EFB-C078-8BAB05BDF14D}"/>
          </ac:spMkLst>
        </pc:spChg>
        <pc:spChg chg="add del">
          <ac:chgData name="Corey Edwards" userId="S::corey.edwards@uwtsd.ac.uk::7a967df3-e232-40a5-b10c-dee8f912d80a" providerId="AD" clId="Web-{D245E32D-D0DE-EB20-E855-37EC636E58BC}" dt="2023-07-31T13:46:53.849" v="193"/>
          <ac:spMkLst>
            <pc:docMk/>
            <pc:sldMk cId="2723335059" sldId="259"/>
            <ac:spMk id="9" creationId="{3BEA1A24-9CA1-4513-A409-3AD90DB091F2}"/>
          </ac:spMkLst>
        </pc:spChg>
        <pc:spChg chg="add">
          <ac:chgData name="Corey Edwards" userId="S::corey.edwards@uwtsd.ac.uk::7a967df3-e232-40a5-b10c-dee8f912d80a" providerId="AD" clId="Web-{D245E32D-D0DE-EB20-E855-37EC636E58BC}" dt="2023-07-31T13:46:53.880" v="194"/>
          <ac:spMkLst>
            <pc:docMk/>
            <pc:sldMk cId="2723335059" sldId="259"/>
            <ac:spMk id="13" creationId="{685B57F6-59DE-4274-A37C-F47FE4E42EEF}"/>
          </ac:spMkLst>
        </pc:spChg>
        <pc:spChg chg="add">
          <ac:chgData name="Corey Edwards" userId="S::corey.edwards@uwtsd.ac.uk::7a967df3-e232-40a5-b10c-dee8f912d80a" providerId="AD" clId="Web-{D245E32D-D0DE-EB20-E855-37EC636E58BC}" dt="2023-07-31T13:46:53.880" v="194"/>
          <ac:spMkLst>
            <pc:docMk/>
            <pc:sldMk cId="2723335059" sldId="259"/>
            <ac:spMk id="15" creationId="{C8C63406-9171-4282-BAAB-2DDC6831F0E6}"/>
          </ac:spMkLst>
        </pc:spChg>
        <pc:spChg chg="add">
          <ac:chgData name="Corey Edwards" userId="S::corey.edwards@uwtsd.ac.uk::7a967df3-e232-40a5-b10c-dee8f912d80a" providerId="AD" clId="Web-{D245E32D-D0DE-EB20-E855-37EC636E58BC}" dt="2023-07-31T13:46:53.880" v="194"/>
          <ac:spMkLst>
            <pc:docMk/>
            <pc:sldMk cId="2723335059" sldId="259"/>
            <ac:spMk id="16" creationId="{A13E13AE-9751-2EFB-C078-8BAB05BDF14D}"/>
          </ac:spMkLst>
        </pc:spChg>
        <pc:graphicFrameChg chg="add del">
          <ac:chgData name="Corey Edwards" userId="S::corey.edwards@uwtsd.ac.uk::7a967df3-e232-40a5-b10c-dee8f912d80a" providerId="AD" clId="Web-{D245E32D-D0DE-EB20-E855-37EC636E58BC}" dt="2023-07-31T13:46:53.849" v="193"/>
          <ac:graphicFrameMkLst>
            <pc:docMk/>
            <pc:sldMk cId="2723335059" sldId="259"/>
            <ac:graphicFrameMk id="5" creationId="{D64D4D83-861F-1815-EE64-7E161AD72059}"/>
          </ac:graphicFrameMkLst>
        </pc:graphicFrameChg>
        <pc:picChg chg="add">
          <ac:chgData name="Corey Edwards" userId="S::corey.edwards@uwtsd.ac.uk::7a967df3-e232-40a5-b10c-dee8f912d80a" providerId="AD" clId="Web-{D245E32D-D0DE-EB20-E855-37EC636E58BC}" dt="2023-07-31T13:46:53.880" v="194"/>
          <ac:picMkLst>
            <pc:docMk/>
            <pc:sldMk cId="2723335059" sldId="259"/>
            <ac:picMk id="14" creationId="{821D5D7E-9B7F-7B43-3447-D20B15E14DBC}"/>
          </ac:picMkLst>
        </pc:picChg>
        <pc:cxnChg chg="add del">
          <ac:chgData name="Corey Edwards" userId="S::corey.edwards@uwtsd.ac.uk::7a967df3-e232-40a5-b10c-dee8f912d80a" providerId="AD" clId="Web-{D245E32D-D0DE-EB20-E855-37EC636E58BC}" dt="2023-07-31T13:46:53.849" v="193"/>
          <ac:cxnSpMkLst>
            <pc:docMk/>
            <pc:sldMk cId="2723335059" sldId="259"/>
            <ac:cxnSpMk id="11" creationId="{3C0930BD-361E-4C4D-8B08-ED210DFA2D0A}"/>
          </ac:cxnSpMkLst>
        </pc:cxnChg>
      </pc:sldChg>
      <pc:sldChg chg="modSp new">
        <pc:chgData name="Corey Edwards" userId="S::corey.edwards@uwtsd.ac.uk::7a967df3-e232-40a5-b10c-dee8f912d80a" providerId="AD" clId="Web-{D245E32D-D0DE-EB20-E855-37EC636E58BC}" dt="2023-07-31T11:07:16.966" v="95" actId="20577"/>
        <pc:sldMkLst>
          <pc:docMk/>
          <pc:sldMk cId="2501341336" sldId="260"/>
        </pc:sldMkLst>
        <pc:spChg chg="mod">
          <ac:chgData name="Corey Edwards" userId="S::corey.edwards@uwtsd.ac.uk::7a967df3-e232-40a5-b10c-dee8f912d80a" providerId="AD" clId="Web-{D245E32D-D0DE-EB20-E855-37EC636E58BC}" dt="2023-07-31T10:17:46.142" v="59" actId="20577"/>
          <ac:spMkLst>
            <pc:docMk/>
            <pc:sldMk cId="2501341336" sldId="260"/>
            <ac:spMk id="2" creationId="{0E88070E-74A5-78E1-60A9-E45DFAD9895C}"/>
          </ac:spMkLst>
        </pc:spChg>
        <pc:spChg chg="mod">
          <ac:chgData name="Corey Edwards" userId="S::corey.edwards@uwtsd.ac.uk::7a967df3-e232-40a5-b10c-dee8f912d80a" providerId="AD" clId="Web-{D245E32D-D0DE-EB20-E855-37EC636E58BC}" dt="2023-07-31T11:07:16.966" v="95" actId="20577"/>
          <ac:spMkLst>
            <pc:docMk/>
            <pc:sldMk cId="2501341336" sldId="260"/>
            <ac:spMk id="3" creationId="{B881AF01-6AEB-D136-EBEC-C7588F052B2B}"/>
          </ac:spMkLst>
        </pc:spChg>
      </pc:sldChg>
      <pc:sldChg chg="addSp modSp new mod setBg">
        <pc:chgData name="Corey Edwards" userId="S::corey.edwards@uwtsd.ac.uk::7a967df3-e232-40a5-b10c-dee8f912d80a" providerId="AD" clId="Web-{D245E32D-D0DE-EB20-E855-37EC636E58BC}" dt="2023-07-31T13:43:45.923" v="189"/>
        <pc:sldMkLst>
          <pc:docMk/>
          <pc:sldMk cId="3067756945" sldId="261"/>
        </pc:sldMkLst>
        <pc:spChg chg="mod">
          <ac:chgData name="Corey Edwards" userId="S::corey.edwards@uwtsd.ac.uk::7a967df3-e232-40a5-b10c-dee8f912d80a" providerId="AD" clId="Web-{D245E32D-D0DE-EB20-E855-37EC636E58BC}" dt="2023-07-31T13:43:45.923" v="189"/>
          <ac:spMkLst>
            <pc:docMk/>
            <pc:sldMk cId="3067756945" sldId="261"/>
            <ac:spMk id="2" creationId="{82F39746-D0DA-3CDC-2FDD-6875F3F96BDD}"/>
          </ac:spMkLst>
        </pc:spChg>
        <pc:spChg chg="mod">
          <ac:chgData name="Corey Edwards" userId="S::corey.edwards@uwtsd.ac.uk::7a967df3-e232-40a5-b10c-dee8f912d80a" providerId="AD" clId="Web-{D245E32D-D0DE-EB20-E855-37EC636E58BC}" dt="2023-07-31T13:43:45.923" v="189"/>
          <ac:spMkLst>
            <pc:docMk/>
            <pc:sldMk cId="3067756945" sldId="261"/>
            <ac:spMk id="3" creationId="{53439451-3729-6583-1C8E-CF84DF652426}"/>
          </ac:spMkLst>
        </pc:spChg>
        <pc:spChg chg="add">
          <ac:chgData name="Corey Edwards" userId="S::corey.edwards@uwtsd.ac.uk::7a967df3-e232-40a5-b10c-dee8f912d80a" providerId="AD" clId="Web-{D245E32D-D0DE-EB20-E855-37EC636E58BC}" dt="2023-07-31T13:43:45.923" v="189"/>
          <ac:spMkLst>
            <pc:docMk/>
            <pc:sldMk cId="3067756945" sldId="261"/>
            <ac:spMk id="9" creationId="{685B57F6-59DE-4274-A37C-F47FE4E42EEF}"/>
          </ac:spMkLst>
        </pc:spChg>
        <pc:spChg chg="add">
          <ac:chgData name="Corey Edwards" userId="S::corey.edwards@uwtsd.ac.uk::7a967df3-e232-40a5-b10c-dee8f912d80a" providerId="AD" clId="Web-{D245E32D-D0DE-EB20-E855-37EC636E58BC}" dt="2023-07-31T13:43:45.923" v="189"/>
          <ac:spMkLst>
            <pc:docMk/>
            <pc:sldMk cId="3067756945" sldId="261"/>
            <ac:spMk id="11" creationId="{C8C63406-9171-4282-BAAB-2DDC6831F0E6}"/>
          </ac:spMkLst>
        </pc:spChg>
        <pc:picChg chg="add">
          <ac:chgData name="Corey Edwards" userId="S::corey.edwards@uwtsd.ac.uk::7a967df3-e232-40a5-b10c-dee8f912d80a" providerId="AD" clId="Web-{D245E32D-D0DE-EB20-E855-37EC636E58BC}" dt="2023-07-31T13:43:45.923" v="189"/>
          <ac:picMkLst>
            <pc:docMk/>
            <pc:sldMk cId="3067756945" sldId="261"/>
            <ac:picMk id="5" creationId="{DCDC21BA-1404-2EAA-5037-3943173F2493}"/>
          </ac:picMkLst>
        </pc:picChg>
      </pc:sldChg>
      <pc:sldChg chg="addSp delSp modSp new">
        <pc:chgData name="Corey Edwards" userId="S::corey.edwards@uwtsd.ac.uk::7a967df3-e232-40a5-b10c-dee8f912d80a" providerId="AD" clId="Web-{D245E32D-D0DE-EB20-E855-37EC636E58BC}" dt="2023-07-31T11:53:33.190" v="118" actId="14100"/>
        <pc:sldMkLst>
          <pc:docMk/>
          <pc:sldMk cId="2037929302" sldId="262"/>
        </pc:sldMkLst>
        <pc:spChg chg="mod">
          <ac:chgData name="Corey Edwards" userId="S::corey.edwards@uwtsd.ac.uk::7a967df3-e232-40a5-b10c-dee8f912d80a" providerId="AD" clId="Web-{D245E32D-D0DE-EB20-E855-37EC636E58BC}" dt="2023-07-31T11:53:19.971" v="113" actId="20577"/>
          <ac:spMkLst>
            <pc:docMk/>
            <pc:sldMk cId="2037929302" sldId="262"/>
            <ac:spMk id="2" creationId="{E19BB740-A731-ABFF-E09F-ED5E8037211A}"/>
          </ac:spMkLst>
        </pc:spChg>
        <pc:spChg chg="del">
          <ac:chgData name="Corey Edwards" userId="S::corey.edwards@uwtsd.ac.uk::7a967df3-e232-40a5-b10c-dee8f912d80a" providerId="AD" clId="Web-{D245E32D-D0DE-EB20-E855-37EC636E58BC}" dt="2023-07-31T11:53:22.112" v="114"/>
          <ac:spMkLst>
            <pc:docMk/>
            <pc:sldMk cId="2037929302" sldId="262"/>
            <ac:spMk id="3" creationId="{E79F6AD2-55F3-D4E8-223A-7637075FE11A}"/>
          </ac:spMkLst>
        </pc:spChg>
        <pc:picChg chg="add mod ord">
          <ac:chgData name="Corey Edwards" userId="S::corey.edwards@uwtsd.ac.uk::7a967df3-e232-40a5-b10c-dee8f912d80a" providerId="AD" clId="Web-{D245E32D-D0DE-EB20-E855-37EC636E58BC}" dt="2023-07-31T11:53:33.190" v="118" actId="14100"/>
          <ac:picMkLst>
            <pc:docMk/>
            <pc:sldMk cId="2037929302" sldId="262"/>
            <ac:picMk id="4" creationId="{F6807DE1-9F1D-8C71-5242-E7C05CAF9921}"/>
          </ac:picMkLst>
        </pc:picChg>
      </pc:sldChg>
      <pc:sldChg chg="addSp delSp modSp new">
        <pc:chgData name="Corey Edwards" userId="S::corey.edwards@uwtsd.ac.uk::7a967df3-e232-40a5-b10c-dee8f912d80a" providerId="AD" clId="Web-{D245E32D-D0DE-EB20-E855-37EC636E58BC}" dt="2023-07-31T11:55:38.679" v="131"/>
        <pc:sldMkLst>
          <pc:docMk/>
          <pc:sldMk cId="1290300461" sldId="263"/>
        </pc:sldMkLst>
        <pc:spChg chg="del">
          <ac:chgData name="Corey Edwards" userId="S::corey.edwards@uwtsd.ac.uk::7a967df3-e232-40a5-b10c-dee8f912d80a" providerId="AD" clId="Web-{D245E32D-D0DE-EB20-E855-37EC636E58BC}" dt="2023-07-31T11:55:38.679" v="131"/>
          <ac:spMkLst>
            <pc:docMk/>
            <pc:sldMk cId="1290300461" sldId="263"/>
            <ac:spMk id="2" creationId="{F646F129-7BFD-D9E6-487A-273102746819}"/>
          </ac:spMkLst>
        </pc:spChg>
        <pc:spChg chg="del">
          <ac:chgData name="Corey Edwards" userId="S::corey.edwards@uwtsd.ac.uk::7a967df3-e232-40a5-b10c-dee8f912d80a" providerId="AD" clId="Web-{D245E32D-D0DE-EB20-E855-37EC636E58BC}" dt="2023-07-31T11:54:17.473" v="120"/>
          <ac:spMkLst>
            <pc:docMk/>
            <pc:sldMk cId="1290300461" sldId="263"/>
            <ac:spMk id="3" creationId="{359663C2-F25F-3D4A-5EFA-BBD1A88018CD}"/>
          </ac:spMkLst>
        </pc:spChg>
        <pc:picChg chg="add mod ord">
          <ac:chgData name="Corey Edwards" userId="S::corey.edwards@uwtsd.ac.uk::7a967df3-e232-40a5-b10c-dee8f912d80a" providerId="AD" clId="Web-{D245E32D-D0DE-EB20-E855-37EC636E58BC}" dt="2023-07-31T11:54:53.021" v="126" actId="1076"/>
          <ac:picMkLst>
            <pc:docMk/>
            <pc:sldMk cId="1290300461" sldId="263"/>
            <ac:picMk id="4" creationId="{A88095DD-C42D-5719-5FB0-2AEA6BC826EC}"/>
          </ac:picMkLst>
        </pc:picChg>
        <pc:picChg chg="add mod">
          <ac:chgData name="Corey Edwards" userId="S::corey.edwards@uwtsd.ac.uk::7a967df3-e232-40a5-b10c-dee8f912d80a" providerId="AD" clId="Web-{D245E32D-D0DE-EB20-E855-37EC636E58BC}" dt="2023-07-31T11:54:51.631" v="125" actId="1076"/>
          <ac:picMkLst>
            <pc:docMk/>
            <pc:sldMk cId="1290300461" sldId="263"/>
            <ac:picMk id="5" creationId="{A4582432-6127-228C-04DC-303B1E70A3E0}"/>
          </ac:picMkLst>
        </pc:picChg>
        <pc:picChg chg="add mod">
          <ac:chgData name="Corey Edwards" userId="S::corey.edwards@uwtsd.ac.uk::7a967df3-e232-40a5-b10c-dee8f912d80a" providerId="AD" clId="Web-{D245E32D-D0DE-EB20-E855-37EC636E58BC}" dt="2023-07-31T11:55:33.288" v="130" actId="1076"/>
          <ac:picMkLst>
            <pc:docMk/>
            <pc:sldMk cId="1290300461" sldId="263"/>
            <ac:picMk id="6" creationId="{F844B12F-E90D-AE67-2000-1A9C464DBA66}"/>
          </ac:picMkLst>
        </pc:picChg>
      </pc:sldChg>
      <pc:sldChg chg="addSp modSp new">
        <pc:chgData name="Corey Edwards" userId="S::corey.edwards@uwtsd.ac.uk::7a967df3-e232-40a5-b10c-dee8f912d80a" providerId="AD" clId="Web-{D245E32D-D0DE-EB20-E855-37EC636E58BC}" dt="2023-07-31T14:03:21.964" v="246" actId="1076"/>
        <pc:sldMkLst>
          <pc:docMk/>
          <pc:sldMk cId="1504144513" sldId="264"/>
        </pc:sldMkLst>
        <pc:spChg chg="mod">
          <ac:chgData name="Corey Edwards" userId="S::corey.edwards@uwtsd.ac.uk::7a967df3-e232-40a5-b10c-dee8f912d80a" providerId="AD" clId="Web-{D245E32D-D0DE-EB20-E855-37EC636E58BC}" dt="2023-07-31T11:55:54.055" v="135" actId="20577"/>
          <ac:spMkLst>
            <pc:docMk/>
            <pc:sldMk cId="1504144513" sldId="264"/>
            <ac:spMk id="2" creationId="{622396D1-C261-E58D-4056-731AEFD9A5C4}"/>
          </ac:spMkLst>
        </pc:spChg>
        <pc:spChg chg="mod">
          <ac:chgData name="Corey Edwards" userId="S::corey.edwards@uwtsd.ac.uk::7a967df3-e232-40a5-b10c-dee8f912d80a" providerId="AD" clId="Web-{D245E32D-D0DE-EB20-E855-37EC636E58BC}" dt="2023-07-31T14:03:03.979" v="242" actId="20577"/>
          <ac:spMkLst>
            <pc:docMk/>
            <pc:sldMk cId="1504144513" sldId="264"/>
            <ac:spMk id="3" creationId="{8243E0D9-02F9-B398-195B-BF6DD0E9BBBF}"/>
          </ac:spMkLst>
        </pc:spChg>
        <pc:picChg chg="add mod">
          <ac:chgData name="Corey Edwards" userId="S::corey.edwards@uwtsd.ac.uk::7a967df3-e232-40a5-b10c-dee8f912d80a" providerId="AD" clId="Web-{D245E32D-D0DE-EB20-E855-37EC636E58BC}" dt="2023-07-31T14:03:21.964" v="246" actId="1076"/>
          <ac:picMkLst>
            <pc:docMk/>
            <pc:sldMk cId="1504144513" sldId="264"/>
            <ac:picMk id="4" creationId="{4ACC53CC-E908-8742-80B6-EBA015234F74}"/>
          </ac:picMkLst>
        </pc:picChg>
      </pc:sldChg>
      <pc:sldChg chg="modSp new">
        <pc:chgData name="Corey Edwards" userId="S::corey.edwards@uwtsd.ac.uk::7a967df3-e232-40a5-b10c-dee8f912d80a" providerId="AD" clId="Web-{D245E32D-D0DE-EB20-E855-37EC636E58BC}" dt="2023-07-31T11:55:56.867" v="137" actId="20577"/>
        <pc:sldMkLst>
          <pc:docMk/>
          <pc:sldMk cId="4065355079" sldId="265"/>
        </pc:sldMkLst>
        <pc:spChg chg="mod">
          <ac:chgData name="Corey Edwards" userId="S::corey.edwards@uwtsd.ac.uk::7a967df3-e232-40a5-b10c-dee8f912d80a" providerId="AD" clId="Web-{D245E32D-D0DE-EB20-E855-37EC636E58BC}" dt="2023-07-31T11:55:56.867" v="137" actId="20577"/>
          <ac:spMkLst>
            <pc:docMk/>
            <pc:sldMk cId="4065355079" sldId="265"/>
            <ac:spMk id="2" creationId="{7EEA0CD6-574B-6C21-54AE-69406F159276}"/>
          </ac:spMkLst>
        </pc:spChg>
      </pc:sldChg>
      <pc:sldChg chg="modSp new">
        <pc:chgData name="Corey Edwards" userId="S::corey.edwards@uwtsd.ac.uk::7a967df3-e232-40a5-b10c-dee8f912d80a" providerId="AD" clId="Web-{D245E32D-D0DE-EB20-E855-37EC636E58BC}" dt="2023-07-31T11:56:00.914" v="140" actId="20577"/>
        <pc:sldMkLst>
          <pc:docMk/>
          <pc:sldMk cId="69613541" sldId="266"/>
        </pc:sldMkLst>
        <pc:spChg chg="mod">
          <ac:chgData name="Corey Edwards" userId="S::corey.edwards@uwtsd.ac.uk::7a967df3-e232-40a5-b10c-dee8f912d80a" providerId="AD" clId="Web-{D245E32D-D0DE-EB20-E855-37EC636E58BC}" dt="2023-07-31T11:56:00.914" v="140" actId="20577"/>
          <ac:spMkLst>
            <pc:docMk/>
            <pc:sldMk cId="69613541" sldId="266"/>
            <ac:spMk id="2" creationId="{3F53CEC6-F63C-7448-5326-F84136FBB676}"/>
          </ac:spMkLst>
        </pc:spChg>
      </pc:sldChg>
      <pc:sldChg chg="modSp new">
        <pc:chgData name="Corey Edwards" userId="S::corey.edwards@uwtsd.ac.uk::7a967df3-e232-40a5-b10c-dee8f912d80a" providerId="AD" clId="Web-{D245E32D-D0DE-EB20-E855-37EC636E58BC}" dt="2023-07-31T11:56:05.665" v="143" actId="20577"/>
        <pc:sldMkLst>
          <pc:docMk/>
          <pc:sldMk cId="2522204847" sldId="267"/>
        </pc:sldMkLst>
        <pc:spChg chg="mod">
          <ac:chgData name="Corey Edwards" userId="S::corey.edwards@uwtsd.ac.uk::7a967df3-e232-40a5-b10c-dee8f912d80a" providerId="AD" clId="Web-{D245E32D-D0DE-EB20-E855-37EC636E58BC}" dt="2023-07-31T11:56:05.665" v="143" actId="20577"/>
          <ac:spMkLst>
            <pc:docMk/>
            <pc:sldMk cId="2522204847" sldId="267"/>
            <ac:spMk id="2" creationId="{F9DB81DF-8747-E247-BE23-B3787710DB3C}"/>
          </ac:spMkLst>
        </pc:spChg>
      </pc:sldChg>
      <pc:sldChg chg="modSp new">
        <pc:chgData name="Corey Edwards" userId="S::corey.edwards@uwtsd.ac.uk::7a967df3-e232-40a5-b10c-dee8f912d80a" providerId="AD" clId="Web-{D245E32D-D0DE-EB20-E855-37EC636E58BC}" dt="2023-07-31T12:28:36.503" v="182" actId="20577"/>
        <pc:sldMkLst>
          <pc:docMk/>
          <pc:sldMk cId="1976645846" sldId="268"/>
        </pc:sldMkLst>
        <pc:spChg chg="mod">
          <ac:chgData name="Corey Edwards" userId="S::corey.edwards@uwtsd.ac.uk::7a967df3-e232-40a5-b10c-dee8f912d80a" providerId="AD" clId="Web-{D245E32D-D0DE-EB20-E855-37EC636E58BC}" dt="2023-07-31T11:57:19.292" v="147" actId="20577"/>
          <ac:spMkLst>
            <pc:docMk/>
            <pc:sldMk cId="1976645846" sldId="268"/>
            <ac:spMk id="2" creationId="{51EF02C0-A34E-C590-6A52-3B8DD9FCB7F6}"/>
          </ac:spMkLst>
        </pc:spChg>
        <pc:spChg chg="mod">
          <ac:chgData name="Corey Edwards" userId="S::corey.edwards@uwtsd.ac.uk::7a967df3-e232-40a5-b10c-dee8f912d80a" providerId="AD" clId="Web-{D245E32D-D0DE-EB20-E855-37EC636E58BC}" dt="2023-07-31T12:28:36.503" v="182" actId="20577"/>
          <ac:spMkLst>
            <pc:docMk/>
            <pc:sldMk cId="1976645846" sldId="268"/>
            <ac:spMk id="3" creationId="{1309ADB2-7C9F-52D1-6400-EE144A866EF5}"/>
          </ac:spMkLst>
        </pc:spChg>
      </pc:sldChg>
      <pc:sldChg chg="modSp new">
        <pc:chgData name="Corey Edwards" userId="S::corey.edwards@uwtsd.ac.uk::7a967df3-e232-40a5-b10c-dee8f912d80a" providerId="AD" clId="Web-{D245E32D-D0DE-EB20-E855-37EC636E58BC}" dt="2023-07-31T11:57:27.636" v="150" actId="20577"/>
        <pc:sldMkLst>
          <pc:docMk/>
          <pc:sldMk cId="4240626954" sldId="269"/>
        </pc:sldMkLst>
        <pc:spChg chg="mod">
          <ac:chgData name="Corey Edwards" userId="S::corey.edwards@uwtsd.ac.uk::7a967df3-e232-40a5-b10c-dee8f912d80a" providerId="AD" clId="Web-{D245E32D-D0DE-EB20-E855-37EC636E58BC}" dt="2023-07-31T11:57:27.636" v="150" actId="20577"/>
          <ac:spMkLst>
            <pc:docMk/>
            <pc:sldMk cId="4240626954" sldId="269"/>
            <ac:spMk id="2" creationId="{ECDEFCF8-7E00-0C7F-92CF-430BB89866EB}"/>
          </ac:spMkLst>
        </pc:spChg>
      </pc:sldChg>
      <pc:sldChg chg="modSp new">
        <pc:chgData name="Corey Edwards" userId="S::corey.edwards@uwtsd.ac.uk::7a967df3-e232-40a5-b10c-dee8f912d80a" providerId="AD" clId="Web-{D245E32D-D0DE-EB20-E855-37EC636E58BC}" dt="2023-07-31T11:57:39.137" v="154" actId="20577"/>
        <pc:sldMkLst>
          <pc:docMk/>
          <pc:sldMk cId="1942047466" sldId="270"/>
        </pc:sldMkLst>
        <pc:spChg chg="mod">
          <ac:chgData name="Corey Edwards" userId="S::corey.edwards@uwtsd.ac.uk::7a967df3-e232-40a5-b10c-dee8f912d80a" providerId="AD" clId="Web-{D245E32D-D0DE-EB20-E855-37EC636E58BC}" dt="2023-07-31T11:57:39.137" v="154" actId="20577"/>
          <ac:spMkLst>
            <pc:docMk/>
            <pc:sldMk cId="1942047466" sldId="270"/>
            <ac:spMk id="2" creationId="{469D3059-7307-58D8-C363-C153506325D2}"/>
          </ac:spMkLst>
        </pc:spChg>
      </pc:sldChg>
      <pc:sldChg chg="new">
        <pc:chgData name="Corey Edwards" userId="S::corey.edwards@uwtsd.ac.uk::7a967df3-e232-40a5-b10c-dee8f912d80a" providerId="AD" clId="Web-{D245E32D-D0DE-EB20-E855-37EC636E58BC}" dt="2023-07-31T11:57:32.730" v="152"/>
        <pc:sldMkLst>
          <pc:docMk/>
          <pc:sldMk cId="2396952687" sldId="271"/>
        </pc:sldMkLst>
      </pc:sldChg>
      <pc:sldChg chg="modSp new">
        <pc:chgData name="Corey Edwards" userId="S::corey.edwards@uwtsd.ac.uk::7a967df3-e232-40a5-b10c-dee8f912d80a" providerId="AD" clId="Web-{D245E32D-D0DE-EB20-E855-37EC636E58BC}" dt="2023-07-31T11:57:44.887" v="159" actId="20577"/>
        <pc:sldMkLst>
          <pc:docMk/>
          <pc:sldMk cId="3284911694" sldId="272"/>
        </pc:sldMkLst>
        <pc:spChg chg="mod">
          <ac:chgData name="Corey Edwards" userId="S::corey.edwards@uwtsd.ac.uk::7a967df3-e232-40a5-b10c-dee8f912d80a" providerId="AD" clId="Web-{D245E32D-D0DE-EB20-E855-37EC636E58BC}" dt="2023-07-31T11:57:44.887" v="159" actId="20577"/>
          <ac:spMkLst>
            <pc:docMk/>
            <pc:sldMk cId="3284911694" sldId="272"/>
            <ac:spMk id="2" creationId="{C6B0B7A3-2E8F-D5E6-5F1B-43A5AEEA84C5}"/>
          </ac:spMkLst>
        </pc:spChg>
      </pc:sldChg>
      <pc:sldChg chg="modSp new">
        <pc:chgData name="Corey Edwards" userId="S::corey.edwards@uwtsd.ac.uk::7a967df3-e232-40a5-b10c-dee8f912d80a" providerId="AD" clId="Web-{D245E32D-D0DE-EB20-E855-37EC636E58BC}" dt="2023-07-31T13:40:28.293" v="188" actId="20577"/>
        <pc:sldMkLst>
          <pc:docMk/>
          <pc:sldMk cId="3706862390" sldId="273"/>
        </pc:sldMkLst>
        <pc:spChg chg="mod">
          <ac:chgData name="Corey Edwards" userId="S::corey.edwards@uwtsd.ac.uk::7a967df3-e232-40a5-b10c-dee8f912d80a" providerId="AD" clId="Web-{D245E32D-D0DE-EB20-E855-37EC636E58BC}" dt="2023-07-31T13:40:23.887" v="185" actId="20577"/>
          <ac:spMkLst>
            <pc:docMk/>
            <pc:sldMk cId="3706862390" sldId="273"/>
            <ac:spMk id="2" creationId="{96C73382-29D7-9EF1-BDC2-85428C1DB263}"/>
          </ac:spMkLst>
        </pc:spChg>
        <pc:spChg chg="mod">
          <ac:chgData name="Corey Edwards" userId="S::corey.edwards@uwtsd.ac.uk::7a967df3-e232-40a5-b10c-dee8f912d80a" providerId="AD" clId="Web-{D245E32D-D0DE-EB20-E855-37EC636E58BC}" dt="2023-07-31T13:40:28.293" v="188" actId="20577"/>
          <ac:spMkLst>
            <pc:docMk/>
            <pc:sldMk cId="3706862390" sldId="273"/>
            <ac:spMk id="3" creationId="{CBE7D067-C484-DE44-0FA3-4578E7C59062}"/>
          </ac:spMkLst>
        </pc:spChg>
      </pc:sldChg>
      <pc:sldChg chg="addSp delSp modSp new">
        <pc:chgData name="Corey Edwards" userId="S::corey.edwards@uwtsd.ac.uk::7a967df3-e232-40a5-b10c-dee8f912d80a" providerId="AD" clId="Web-{D245E32D-D0DE-EB20-E855-37EC636E58BC}" dt="2023-07-31T13:57:47.222" v="204"/>
        <pc:sldMkLst>
          <pc:docMk/>
          <pc:sldMk cId="1539180975" sldId="274"/>
        </pc:sldMkLst>
        <pc:spChg chg="mod">
          <ac:chgData name="Corey Edwards" userId="S::corey.edwards@uwtsd.ac.uk::7a967df3-e232-40a5-b10c-dee8f912d80a" providerId="AD" clId="Web-{D245E32D-D0DE-EB20-E855-37EC636E58BC}" dt="2023-07-31T13:57:45.472" v="203" actId="20577"/>
          <ac:spMkLst>
            <pc:docMk/>
            <pc:sldMk cId="1539180975" sldId="274"/>
            <ac:spMk id="2" creationId="{26A94A13-6299-E6C6-06B5-902C23AF2489}"/>
          </ac:spMkLst>
        </pc:spChg>
        <pc:spChg chg="del">
          <ac:chgData name="Corey Edwards" userId="S::corey.edwards@uwtsd.ac.uk::7a967df3-e232-40a5-b10c-dee8f912d80a" providerId="AD" clId="Web-{D245E32D-D0DE-EB20-E855-37EC636E58BC}" dt="2023-07-31T13:57:47.222" v="204"/>
          <ac:spMkLst>
            <pc:docMk/>
            <pc:sldMk cId="1539180975" sldId="274"/>
            <ac:spMk id="3" creationId="{A6995C2E-65D8-97EB-FC3D-A5C015444B39}"/>
          </ac:spMkLst>
        </pc:spChg>
        <pc:graphicFrameChg chg="add mod ord modGraphic">
          <ac:chgData name="Corey Edwards" userId="S::corey.edwards@uwtsd.ac.uk::7a967df3-e232-40a5-b10c-dee8f912d80a" providerId="AD" clId="Web-{D245E32D-D0DE-EB20-E855-37EC636E58BC}" dt="2023-07-31T13:57:47.222" v="204"/>
          <ac:graphicFrameMkLst>
            <pc:docMk/>
            <pc:sldMk cId="1539180975" sldId="274"/>
            <ac:graphicFrameMk id="5" creationId="{C8066230-504B-356F-80C1-358AFD27CAD6}"/>
          </ac:graphicFrameMkLst>
        </pc:graphicFrameChg>
      </pc:sldChg>
      <pc:sldChg chg="modSp new">
        <pc:chgData name="Corey Edwards" userId="S::corey.edwards@uwtsd.ac.uk::7a967df3-e232-40a5-b10c-dee8f912d80a" providerId="AD" clId="Web-{D245E32D-D0DE-EB20-E855-37EC636E58BC}" dt="2023-07-31T14:02:02.134" v="216" actId="20577"/>
        <pc:sldMkLst>
          <pc:docMk/>
          <pc:sldMk cId="3681113282" sldId="275"/>
        </pc:sldMkLst>
        <pc:spChg chg="mod">
          <ac:chgData name="Corey Edwards" userId="S::corey.edwards@uwtsd.ac.uk::7a967df3-e232-40a5-b10c-dee8f912d80a" providerId="AD" clId="Web-{D245E32D-D0DE-EB20-E855-37EC636E58BC}" dt="2023-07-31T14:01:56.337" v="207" actId="20577"/>
          <ac:spMkLst>
            <pc:docMk/>
            <pc:sldMk cId="3681113282" sldId="275"/>
            <ac:spMk id="2" creationId="{3481BB40-0F49-5D9E-B028-16A29F05F87F}"/>
          </ac:spMkLst>
        </pc:spChg>
        <pc:spChg chg="mod">
          <ac:chgData name="Corey Edwards" userId="S::corey.edwards@uwtsd.ac.uk::7a967df3-e232-40a5-b10c-dee8f912d80a" providerId="AD" clId="Web-{D245E32D-D0DE-EB20-E855-37EC636E58BC}" dt="2023-07-31T14:02:02.134" v="216" actId="20577"/>
          <ac:spMkLst>
            <pc:docMk/>
            <pc:sldMk cId="3681113282" sldId="275"/>
            <ac:spMk id="3" creationId="{05E110E8-14FC-80EF-1D3B-420AC244671B}"/>
          </ac:spMkLst>
        </pc:spChg>
      </pc:sldChg>
      <pc:sldChg chg="modSp new">
        <pc:chgData name="Corey Edwards" userId="S::corey.edwards@uwtsd.ac.uk::7a967df3-e232-40a5-b10c-dee8f912d80a" providerId="AD" clId="Web-{D245E32D-D0DE-EB20-E855-37EC636E58BC}" dt="2023-07-31T14:02:19.494" v="226" actId="20577"/>
        <pc:sldMkLst>
          <pc:docMk/>
          <pc:sldMk cId="2708579597" sldId="276"/>
        </pc:sldMkLst>
        <pc:spChg chg="mod">
          <ac:chgData name="Corey Edwards" userId="S::corey.edwards@uwtsd.ac.uk::7a967df3-e232-40a5-b10c-dee8f912d80a" providerId="AD" clId="Web-{D245E32D-D0DE-EB20-E855-37EC636E58BC}" dt="2023-07-31T14:02:14.994" v="218" actId="20577"/>
          <ac:spMkLst>
            <pc:docMk/>
            <pc:sldMk cId="2708579597" sldId="276"/>
            <ac:spMk id="2" creationId="{DF7D2605-151B-5C2C-B600-0C26BD571F59}"/>
          </ac:spMkLst>
        </pc:spChg>
        <pc:spChg chg="mod">
          <ac:chgData name="Corey Edwards" userId="S::corey.edwards@uwtsd.ac.uk::7a967df3-e232-40a5-b10c-dee8f912d80a" providerId="AD" clId="Web-{D245E32D-D0DE-EB20-E855-37EC636E58BC}" dt="2023-07-31T14:02:19.494" v="226" actId="20577"/>
          <ac:spMkLst>
            <pc:docMk/>
            <pc:sldMk cId="2708579597" sldId="276"/>
            <ac:spMk id="3" creationId="{49BC61BE-897A-AC45-F7FD-14E9C0DD9780}"/>
          </ac:spMkLst>
        </pc:spChg>
      </pc:sldChg>
      <pc:sldChg chg="addSp delSp modSp new mod setBg">
        <pc:chgData name="Corey Edwards" userId="S::corey.edwards@uwtsd.ac.uk::7a967df3-e232-40a5-b10c-dee8f912d80a" providerId="AD" clId="Web-{D245E32D-D0DE-EB20-E855-37EC636E58BC}" dt="2023-07-31T14:05:10.623" v="287" actId="20577"/>
        <pc:sldMkLst>
          <pc:docMk/>
          <pc:sldMk cId="1421591922" sldId="277"/>
        </pc:sldMkLst>
        <pc:spChg chg="mod">
          <ac:chgData name="Corey Edwards" userId="S::corey.edwards@uwtsd.ac.uk::7a967df3-e232-40a5-b10c-dee8f912d80a" providerId="AD" clId="Web-{D245E32D-D0DE-EB20-E855-37EC636E58BC}" dt="2023-07-31T14:05:05.076" v="284"/>
          <ac:spMkLst>
            <pc:docMk/>
            <pc:sldMk cId="1421591922" sldId="277"/>
            <ac:spMk id="2" creationId="{E21000A1-EEB2-2337-1EA0-18B494B5556F}"/>
          </ac:spMkLst>
        </pc:spChg>
        <pc:spChg chg="del mod">
          <ac:chgData name="Corey Edwards" userId="S::corey.edwards@uwtsd.ac.uk::7a967df3-e232-40a5-b10c-dee8f912d80a" providerId="AD" clId="Web-{D245E32D-D0DE-EB20-E855-37EC636E58BC}" dt="2023-07-31T14:05:05.076" v="284"/>
          <ac:spMkLst>
            <pc:docMk/>
            <pc:sldMk cId="1421591922" sldId="277"/>
            <ac:spMk id="3" creationId="{847E0FD0-64AD-3BA8-D98A-8544DD3A7D96}"/>
          </ac:spMkLst>
        </pc:spChg>
        <pc:spChg chg="add">
          <ac:chgData name="Corey Edwards" userId="S::corey.edwards@uwtsd.ac.uk::7a967df3-e232-40a5-b10c-dee8f912d80a" providerId="AD" clId="Web-{D245E32D-D0DE-EB20-E855-37EC636E58BC}" dt="2023-07-31T14:05:05.076" v="284"/>
          <ac:spMkLst>
            <pc:docMk/>
            <pc:sldMk cId="1421591922" sldId="277"/>
            <ac:spMk id="9" creationId="{3BEA1A24-9CA1-4513-A409-3AD90DB091F2}"/>
          </ac:spMkLst>
        </pc:spChg>
        <pc:graphicFrameChg chg="add modGraphic">
          <ac:chgData name="Corey Edwards" userId="S::corey.edwards@uwtsd.ac.uk::7a967df3-e232-40a5-b10c-dee8f912d80a" providerId="AD" clId="Web-{D245E32D-D0DE-EB20-E855-37EC636E58BC}" dt="2023-07-31T14:05:10.623" v="287" actId="20577"/>
          <ac:graphicFrameMkLst>
            <pc:docMk/>
            <pc:sldMk cId="1421591922" sldId="277"/>
            <ac:graphicFrameMk id="5" creationId="{2E406E9D-02CA-0C90-F389-0CD72E049800}"/>
          </ac:graphicFrameMkLst>
        </pc:graphicFrameChg>
        <pc:cxnChg chg="add">
          <ac:chgData name="Corey Edwards" userId="S::corey.edwards@uwtsd.ac.uk::7a967df3-e232-40a5-b10c-dee8f912d80a" providerId="AD" clId="Web-{D245E32D-D0DE-EB20-E855-37EC636E58BC}" dt="2023-07-31T14:05:05.076" v="284"/>
          <ac:cxnSpMkLst>
            <pc:docMk/>
            <pc:sldMk cId="1421591922" sldId="277"/>
            <ac:cxnSpMk id="11" creationId="{3C0930BD-361E-4C4D-8B08-ED210DFA2D0A}"/>
          </ac:cxnSpMkLst>
        </pc:cxnChg>
      </pc:sldChg>
    </pc:docChg>
  </pc:docChgLst>
  <pc:docChgLst>
    <pc:chgData name="Corey Edwards" userId="S::corey.edwards@uwtsd.ac.uk::7a967df3-e232-40a5-b10c-dee8f912d80a" providerId="AD" clId="Web-{F90136EF-A599-713D-3097-C4FD88F8DC28}"/>
    <pc:docChg chg="addSld modSld">
      <pc:chgData name="Corey Edwards" userId="S::corey.edwards@uwtsd.ac.uk::7a967df3-e232-40a5-b10c-dee8f912d80a" providerId="AD" clId="Web-{F90136EF-A599-713D-3097-C4FD88F8DC28}" dt="2023-08-02T08:51:24.236" v="170"/>
      <pc:docMkLst>
        <pc:docMk/>
      </pc:docMkLst>
      <pc:sldChg chg="modSp">
        <pc:chgData name="Corey Edwards" userId="S::corey.edwards@uwtsd.ac.uk::7a967df3-e232-40a5-b10c-dee8f912d80a" providerId="AD" clId="Web-{F90136EF-A599-713D-3097-C4FD88F8DC28}" dt="2023-08-02T08:41:58.465" v="56" actId="20577"/>
        <pc:sldMkLst>
          <pc:docMk/>
          <pc:sldMk cId="2501341336" sldId="260"/>
        </pc:sldMkLst>
        <pc:spChg chg="mod">
          <ac:chgData name="Corey Edwards" userId="S::corey.edwards@uwtsd.ac.uk::7a967df3-e232-40a5-b10c-dee8f912d80a" providerId="AD" clId="Web-{F90136EF-A599-713D-3097-C4FD88F8DC28}" dt="2023-08-02T08:41:58.465" v="56" actId="20577"/>
          <ac:spMkLst>
            <pc:docMk/>
            <pc:sldMk cId="2501341336" sldId="260"/>
            <ac:spMk id="3" creationId="{B881AF01-6AEB-D136-EBEC-C7588F052B2B}"/>
          </ac:spMkLst>
        </pc:spChg>
      </pc:sldChg>
      <pc:sldChg chg="modSp">
        <pc:chgData name="Corey Edwards" userId="S::corey.edwards@uwtsd.ac.uk::7a967df3-e232-40a5-b10c-dee8f912d80a" providerId="AD" clId="Web-{F90136EF-A599-713D-3097-C4FD88F8DC28}" dt="2023-08-02T08:42:46.530" v="69" actId="20577"/>
        <pc:sldMkLst>
          <pc:docMk/>
          <pc:sldMk cId="4065355079" sldId="265"/>
        </pc:sldMkLst>
        <pc:spChg chg="mod">
          <ac:chgData name="Corey Edwards" userId="S::corey.edwards@uwtsd.ac.uk::7a967df3-e232-40a5-b10c-dee8f912d80a" providerId="AD" clId="Web-{F90136EF-A599-713D-3097-C4FD88F8DC28}" dt="2023-08-02T08:42:46.530" v="69" actId="20577"/>
          <ac:spMkLst>
            <pc:docMk/>
            <pc:sldMk cId="4065355079" sldId="265"/>
            <ac:spMk id="3" creationId="{EE8D9F7F-0180-513F-345D-4A418BB5BD2B}"/>
          </ac:spMkLst>
        </pc:spChg>
      </pc:sldChg>
      <pc:sldChg chg="modSp">
        <pc:chgData name="Corey Edwards" userId="S::corey.edwards@uwtsd.ac.uk::7a967df3-e232-40a5-b10c-dee8f912d80a" providerId="AD" clId="Web-{F90136EF-A599-713D-3097-C4FD88F8DC28}" dt="2023-08-02T08:50:10.483" v="160" actId="20577"/>
        <pc:sldMkLst>
          <pc:docMk/>
          <pc:sldMk cId="69613541" sldId="266"/>
        </pc:sldMkLst>
        <pc:spChg chg="mod">
          <ac:chgData name="Corey Edwards" userId="S::corey.edwards@uwtsd.ac.uk::7a967df3-e232-40a5-b10c-dee8f912d80a" providerId="AD" clId="Web-{F90136EF-A599-713D-3097-C4FD88F8DC28}" dt="2023-08-02T08:50:10.483" v="160" actId="20577"/>
          <ac:spMkLst>
            <pc:docMk/>
            <pc:sldMk cId="69613541" sldId="266"/>
            <ac:spMk id="3" creationId="{53BBD9DC-D246-267E-B734-CDEADB27E741}"/>
          </ac:spMkLst>
        </pc:spChg>
      </pc:sldChg>
      <pc:sldChg chg="modSp new addAnim modAnim">
        <pc:chgData name="Corey Edwards" userId="S::corey.edwards@uwtsd.ac.uk::7a967df3-e232-40a5-b10c-dee8f912d80a" providerId="AD" clId="Web-{F90136EF-A599-713D-3097-C4FD88F8DC28}" dt="2023-08-02T08:48:31.182" v="137"/>
        <pc:sldMkLst>
          <pc:docMk/>
          <pc:sldMk cId="2439450979" sldId="278"/>
        </pc:sldMkLst>
        <pc:spChg chg="mod">
          <ac:chgData name="Corey Edwards" userId="S::corey.edwards@uwtsd.ac.uk::7a967df3-e232-40a5-b10c-dee8f912d80a" providerId="AD" clId="Web-{F90136EF-A599-713D-3097-C4FD88F8DC28}" dt="2023-08-02T08:43:47.360" v="74" actId="20577"/>
          <ac:spMkLst>
            <pc:docMk/>
            <pc:sldMk cId="2439450979" sldId="278"/>
            <ac:spMk id="2" creationId="{A085AEB9-EDE1-ED76-5D9E-F3DFB35CBC00}"/>
          </ac:spMkLst>
        </pc:spChg>
        <pc:spChg chg="mod">
          <ac:chgData name="Corey Edwards" userId="S::corey.edwards@uwtsd.ac.uk::7a967df3-e232-40a5-b10c-dee8f912d80a" providerId="AD" clId="Web-{F90136EF-A599-713D-3097-C4FD88F8DC28}" dt="2023-08-02T08:48:27.245" v="135" actId="20577"/>
          <ac:spMkLst>
            <pc:docMk/>
            <pc:sldMk cId="2439450979" sldId="278"/>
            <ac:spMk id="3" creationId="{DCDC7A5D-9954-D600-2137-9311FF4A86E3}"/>
          </ac:spMkLst>
        </pc:spChg>
      </pc:sldChg>
      <pc:sldChg chg="addSp delSp modSp new mod setBg">
        <pc:chgData name="Corey Edwards" userId="S::corey.edwards@uwtsd.ac.uk::7a967df3-e232-40a5-b10c-dee8f912d80a" providerId="AD" clId="Web-{F90136EF-A599-713D-3097-C4FD88F8DC28}" dt="2023-08-02T08:51:24.236" v="170"/>
        <pc:sldMkLst>
          <pc:docMk/>
          <pc:sldMk cId="2162203978" sldId="279"/>
        </pc:sldMkLst>
        <pc:spChg chg="mod ord">
          <ac:chgData name="Corey Edwards" userId="S::corey.edwards@uwtsd.ac.uk::7a967df3-e232-40a5-b10c-dee8f912d80a" providerId="AD" clId="Web-{F90136EF-A599-713D-3097-C4FD88F8DC28}" dt="2023-08-02T08:51:24.236" v="170"/>
          <ac:spMkLst>
            <pc:docMk/>
            <pc:sldMk cId="2162203978" sldId="279"/>
            <ac:spMk id="2" creationId="{F1F04DEB-BABF-9E83-240E-7971400AB0B3}"/>
          </ac:spMkLst>
        </pc:spChg>
        <pc:spChg chg="del">
          <ac:chgData name="Corey Edwards" userId="S::corey.edwards@uwtsd.ac.uk::7a967df3-e232-40a5-b10c-dee8f912d80a" providerId="AD" clId="Web-{F90136EF-A599-713D-3097-C4FD88F8DC28}" dt="2023-08-02T08:51:05.141" v="166"/>
          <ac:spMkLst>
            <pc:docMk/>
            <pc:sldMk cId="2162203978" sldId="279"/>
            <ac:spMk id="3" creationId="{55ABAED1-BD60-A327-440B-BBD02A0BF9AF}"/>
          </ac:spMkLst>
        </pc:spChg>
        <pc:spChg chg="add">
          <ac:chgData name="Corey Edwards" userId="S::corey.edwards@uwtsd.ac.uk::7a967df3-e232-40a5-b10c-dee8f912d80a" providerId="AD" clId="Web-{F90136EF-A599-713D-3097-C4FD88F8DC28}" dt="2023-08-02T08:51:24.236" v="170"/>
          <ac:spMkLst>
            <pc:docMk/>
            <pc:sldMk cId="2162203978" sldId="279"/>
            <ac:spMk id="9" creationId="{5CD60141-EEBD-4EC1-8E34-0344C16A18A2}"/>
          </ac:spMkLst>
        </pc:spChg>
        <pc:spChg chg="add">
          <ac:chgData name="Corey Edwards" userId="S::corey.edwards@uwtsd.ac.uk::7a967df3-e232-40a5-b10c-dee8f912d80a" providerId="AD" clId="Web-{F90136EF-A599-713D-3097-C4FD88F8DC28}" dt="2023-08-02T08:51:24.236" v="170"/>
          <ac:spMkLst>
            <pc:docMk/>
            <pc:sldMk cId="2162203978" sldId="279"/>
            <ac:spMk id="13" creationId="{4E5B79A0-69AD-4CBD-897F-32C7A2BA2FBB}"/>
          </ac:spMkLst>
        </pc:spChg>
        <pc:spChg chg="add">
          <ac:chgData name="Corey Edwards" userId="S::corey.edwards@uwtsd.ac.uk::7a967df3-e232-40a5-b10c-dee8f912d80a" providerId="AD" clId="Web-{F90136EF-A599-713D-3097-C4FD88F8DC28}" dt="2023-08-02T08:51:24.236" v="170"/>
          <ac:spMkLst>
            <pc:docMk/>
            <pc:sldMk cId="2162203978" sldId="279"/>
            <ac:spMk id="15" creationId="{3EE42C3D-9FF4-4A79-B1A6-8CD4E7A2F0C1}"/>
          </ac:spMkLst>
        </pc:spChg>
        <pc:picChg chg="add mod ord">
          <ac:chgData name="Corey Edwards" userId="S::corey.edwards@uwtsd.ac.uk::7a967df3-e232-40a5-b10c-dee8f912d80a" providerId="AD" clId="Web-{F90136EF-A599-713D-3097-C4FD88F8DC28}" dt="2023-08-02T08:51:24.236" v="170"/>
          <ac:picMkLst>
            <pc:docMk/>
            <pc:sldMk cId="2162203978" sldId="279"/>
            <ac:picMk id="4" creationId="{BAE41372-7182-5C87-E0AE-8D020B89AC68}"/>
          </ac:picMkLst>
        </pc:picChg>
        <pc:cxnChg chg="add">
          <ac:chgData name="Corey Edwards" userId="S::corey.edwards@uwtsd.ac.uk::7a967df3-e232-40a5-b10c-dee8f912d80a" providerId="AD" clId="Web-{F90136EF-A599-713D-3097-C4FD88F8DC28}" dt="2023-08-02T08:51:24.236" v="170"/>
          <ac:cxnSpMkLst>
            <pc:docMk/>
            <pc:sldMk cId="2162203978" sldId="279"/>
            <ac:cxnSpMk id="11" creationId="{4C75A547-BCD1-42BE-966E-53CA0AB93165}"/>
          </ac:cxnSpMkLst>
        </pc:cxnChg>
        <pc:cxnChg chg="add">
          <ac:chgData name="Corey Edwards" userId="S::corey.edwards@uwtsd.ac.uk::7a967df3-e232-40a5-b10c-dee8f912d80a" providerId="AD" clId="Web-{F90136EF-A599-713D-3097-C4FD88F8DC28}" dt="2023-08-02T08:51:24.236" v="170"/>
          <ac:cxnSpMkLst>
            <pc:docMk/>
            <pc:sldMk cId="2162203978" sldId="279"/>
            <ac:cxnSpMk id="17" creationId="{83B828B0-F33B-4806-9D53-69C862A4C8C9}"/>
          </ac:cxnSpMkLst>
        </pc:cxnChg>
      </pc:sldChg>
    </pc:docChg>
  </pc:docChgLst>
  <pc:docChgLst>
    <pc:chgData name="Corey Edwards" userId="S::corey.edwards@uwtsd.ac.uk::7a967df3-e232-40a5-b10c-dee8f912d80a" providerId="AD" clId="Web-{26FB35B8-AEBF-1639-E40C-90722C3B2F5C}"/>
    <pc:docChg chg="addSld delSld modSld">
      <pc:chgData name="Corey Edwards" userId="S::corey.edwards@uwtsd.ac.uk::7a967df3-e232-40a5-b10c-dee8f912d80a" providerId="AD" clId="Web-{26FB35B8-AEBF-1639-E40C-90722C3B2F5C}" dt="2023-08-03T07:57:32.471" v="471" actId="20577"/>
      <pc:docMkLst>
        <pc:docMk/>
      </pc:docMkLst>
      <pc:sldChg chg="modSp">
        <pc:chgData name="Corey Edwards" userId="S::corey.edwards@uwtsd.ac.uk::7a967df3-e232-40a5-b10c-dee8f912d80a" providerId="AD" clId="Web-{26FB35B8-AEBF-1639-E40C-90722C3B2F5C}" dt="2023-08-02T11:15:16.466" v="232" actId="20577"/>
        <pc:sldMkLst>
          <pc:docMk/>
          <pc:sldMk cId="2501341336" sldId="260"/>
        </pc:sldMkLst>
        <pc:spChg chg="mod">
          <ac:chgData name="Corey Edwards" userId="S::corey.edwards@uwtsd.ac.uk::7a967df3-e232-40a5-b10c-dee8f912d80a" providerId="AD" clId="Web-{26FB35B8-AEBF-1639-E40C-90722C3B2F5C}" dt="2023-08-02T11:15:16.466" v="232" actId="20577"/>
          <ac:spMkLst>
            <pc:docMk/>
            <pc:sldMk cId="2501341336" sldId="260"/>
            <ac:spMk id="3" creationId="{B881AF01-6AEB-D136-EBEC-C7588F052B2B}"/>
          </ac:spMkLst>
        </pc:spChg>
      </pc:sldChg>
      <pc:sldChg chg="modSp">
        <pc:chgData name="Corey Edwards" userId="S::corey.edwards@uwtsd.ac.uk::7a967df3-e232-40a5-b10c-dee8f912d80a" providerId="AD" clId="Web-{26FB35B8-AEBF-1639-E40C-90722C3B2F5C}" dt="2023-08-02T08:59:54.892" v="52" actId="20577"/>
        <pc:sldMkLst>
          <pc:docMk/>
          <pc:sldMk cId="69613541" sldId="266"/>
        </pc:sldMkLst>
        <pc:spChg chg="mod">
          <ac:chgData name="Corey Edwards" userId="S::corey.edwards@uwtsd.ac.uk::7a967df3-e232-40a5-b10c-dee8f912d80a" providerId="AD" clId="Web-{26FB35B8-AEBF-1639-E40C-90722C3B2F5C}" dt="2023-08-02T08:59:54.892" v="52" actId="20577"/>
          <ac:spMkLst>
            <pc:docMk/>
            <pc:sldMk cId="69613541" sldId="266"/>
            <ac:spMk id="3" creationId="{53BBD9DC-D246-267E-B734-CDEADB27E741}"/>
          </ac:spMkLst>
        </pc:spChg>
      </pc:sldChg>
      <pc:sldChg chg="modSp">
        <pc:chgData name="Corey Edwards" userId="S::corey.edwards@uwtsd.ac.uk::7a967df3-e232-40a5-b10c-dee8f912d80a" providerId="AD" clId="Web-{26FB35B8-AEBF-1639-E40C-90722C3B2F5C}" dt="2023-08-02T10:54:51.416" v="154" actId="20577"/>
        <pc:sldMkLst>
          <pc:docMk/>
          <pc:sldMk cId="2522204847" sldId="267"/>
        </pc:sldMkLst>
        <pc:spChg chg="mod">
          <ac:chgData name="Corey Edwards" userId="S::corey.edwards@uwtsd.ac.uk::7a967df3-e232-40a5-b10c-dee8f912d80a" providerId="AD" clId="Web-{26FB35B8-AEBF-1639-E40C-90722C3B2F5C}" dt="2023-08-02T10:54:51.416" v="154" actId="20577"/>
          <ac:spMkLst>
            <pc:docMk/>
            <pc:sldMk cId="2522204847" sldId="267"/>
            <ac:spMk id="3" creationId="{8E050AC7-8972-EB73-E9E7-A770604460DE}"/>
          </ac:spMkLst>
        </pc:spChg>
      </pc:sldChg>
      <pc:sldChg chg="del">
        <pc:chgData name="Corey Edwards" userId="S::corey.edwards@uwtsd.ac.uk::7a967df3-e232-40a5-b10c-dee8f912d80a" providerId="AD" clId="Web-{26FB35B8-AEBF-1639-E40C-90722C3B2F5C}" dt="2023-08-02T11:48:55.747" v="300"/>
        <pc:sldMkLst>
          <pc:docMk/>
          <pc:sldMk cId="4240626954" sldId="269"/>
        </pc:sldMkLst>
      </pc:sldChg>
      <pc:sldChg chg="modSp">
        <pc:chgData name="Corey Edwards" userId="S::corey.edwards@uwtsd.ac.uk::7a967df3-e232-40a5-b10c-dee8f912d80a" providerId="AD" clId="Web-{26FB35B8-AEBF-1639-E40C-90722C3B2F5C}" dt="2023-08-02T11:52:03.798" v="326" actId="20577"/>
        <pc:sldMkLst>
          <pc:docMk/>
          <pc:sldMk cId="1942047466" sldId="270"/>
        </pc:sldMkLst>
        <pc:spChg chg="mod">
          <ac:chgData name="Corey Edwards" userId="S::corey.edwards@uwtsd.ac.uk::7a967df3-e232-40a5-b10c-dee8f912d80a" providerId="AD" clId="Web-{26FB35B8-AEBF-1639-E40C-90722C3B2F5C}" dt="2023-08-02T11:52:03.798" v="326" actId="20577"/>
          <ac:spMkLst>
            <pc:docMk/>
            <pc:sldMk cId="1942047466" sldId="270"/>
            <ac:spMk id="3" creationId="{62916BB8-0157-4F9B-39EA-07EFC66DDBB5}"/>
          </ac:spMkLst>
        </pc:spChg>
      </pc:sldChg>
      <pc:sldChg chg="del">
        <pc:chgData name="Corey Edwards" userId="S::corey.edwards@uwtsd.ac.uk::7a967df3-e232-40a5-b10c-dee8f912d80a" providerId="AD" clId="Web-{26FB35B8-AEBF-1639-E40C-90722C3B2F5C}" dt="2023-08-02T11:52:04.314" v="327"/>
        <pc:sldMkLst>
          <pc:docMk/>
          <pc:sldMk cId="2396952687" sldId="271"/>
        </pc:sldMkLst>
      </pc:sldChg>
      <pc:sldChg chg="del">
        <pc:chgData name="Corey Edwards" userId="S::corey.edwards@uwtsd.ac.uk::7a967df3-e232-40a5-b10c-dee8f912d80a" providerId="AD" clId="Web-{26FB35B8-AEBF-1639-E40C-90722C3B2F5C}" dt="2023-08-02T11:52:05.908" v="328"/>
        <pc:sldMkLst>
          <pc:docMk/>
          <pc:sldMk cId="3284911694" sldId="272"/>
        </pc:sldMkLst>
      </pc:sldChg>
      <pc:sldChg chg="addSp delSp modSp">
        <pc:chgData name="Corey Edwards" userId="S::corey.edwards@uwtsd.ac.uk::7a967df3-e232-40a5-b10c-dee8f912d80a" providerId="AD" clId="Web-{26FB35B8-AEBF-1639-E40C-90722C3B2F5C}" dt="2023-08-02T08:52:24.204" v="1"/>
        <pc:sldMkLst>
          <pc:docMk/>
          <pc:sldMk cId="2162203978" sldId="279"/>
        </pc:sldMkLst>
        <pc:spChg chg="del">
          <ac:chgData name="Corey Edwards" userId="S::corey.edwards@uwtsd.ac.uk::7a967df3-e232-40a5-b10c-dee8f912d80a" providerId="AD" clId="Web-{26FB35B8-AEBF-1639-E40C-90722C3B2F5C}" dt="2023-08-02T08:52:19.282" v="0"/>
          <ac:spMkLst>
            <pc:docMk/>
            <pc:sldMk cId="2162203978" sldId="279"/>
            <ac:spMk id="2" creationId="{F1F04DEB-BABF-9E83-240E-7971400AB0B3}"/>
          </ac:spMkLst>
        </pc:spChg>
        <pc:spChg chg="add del mod">
          <ac:chgData name="Corey Edwards" userId="S::corey.edwards@uwtsd.ac.uk::7a967df3-e232-40a5-b10c-dee8f912d80a" providerId="AD" clId="Web-{26FB35B8-AEBF-1639-E40C-90722C3B2F5C}" dt="2023-08-02T08:52:24.204" v="1"/>
          <ac:spMkLst>
            <pc:docMk/>
            <pc:sldMk cId="2162203978" sldId="279"/>
            <ac:spMk id="5" creationId="{BBA0ABC5-65E6-237C-E982-3BA0C218D6F6}"/>
          </ac:spMkLst>
        </pc:spChg>
      </pc:sldChg>
      <pc:sldChg chg="addSp delSp modSp new">
        <pc:chgData name="Corey Edwards" userId="S::corey.edwards@uwtsd.ac.uk::7a967df3-e232-40a5-b10c-dee8f912d80a" providerId="AD" clId="Web-{26FB35B8-AEBF-1639-E40C-90722C3B2F5C}" dt="2023-08-02T08:52:53.988" v="27" actId="20577"/>
        <pc:sldMkLst>
          <pc:docMk/>
          <pc:sldMk cId="2941884725" sldId="280"/>
        </pc:sldMkLst>
        <pc:spChg chg="mod">
          <ac:chgData name="Corey Edwards" userId="S::corey.edwards@uwtsd.ac.uk::7a967df3-e232-40a5-b10c-dee8f912d80a" providerId="AD" clId="Web-{26FB35B8-AEBF-1639-E40C-90722C3B2F5C}" dt="2023-08-02T08:52:53.988" v="27" actId="20577"/>
          <ac:spMkLst>
            <pc:docMk/>
            <pc:sldMk cId="2941884725" sldId="280"/>
            <ac:spMk id="2" creationId="{58009AAA-99B7-9B4B-94F3-8A78BA4EC81D}"/>
          </ac:spMkLst>
        </pc:spChg>
        <pc:spChg chg="del">
          <ac:chgData name="Corey Edwards" userId="S::corey.edwards@uwtsd.ac.uk::7a967df3-e232-40a5-b10c-dee8f912d80a" providerId="AD" clId="Web-{26FB35B8-AEBF-1639-E40C-90722C3B2F5C}" dt="2023-08-02T08:52:49.269" v="3"/>
          <ac:spMkLst>
            <pc:docMk/>
            <pc:sldMk cId="2941884725" sldId="280"/>
            <ac:spMk id="3" creationId="{357CCF95-540E-1689-1FCD-560CF70FCE06}"/>
          </ac:spMkLst>
        </pc:spChg>
        <pc:picChg chg="add mod ord">
          <ac:chgData name="Corey Edwards" userId="S::corey.edwards@uwtsd.ac.uk::7a967df3-e232-40a5-b10c-dee8f912d80a" providerId="AD" clId="Web-{26FB35B8-AEBF-1639-E40C-90722C3B2F5C}" dt="2023-08-02T08:52:49.269" v="3"/>
          <ac:picMkLst>
            <pc:docMk/>
            <pc:sldMk cId="2941884725" sldId="280"/>
            <ac:picMk id="4" creationId="{F7CC06A0-93D0-9DE7-9B39-CEF7DC783D3D}"/>
          </ac:picMkLst>
        </pc:picChg>
      </pc:sldChg>
      <pc:sldChg chg="addSp delSp modSp new">
        <pc:chgData name="Corey Edwards" userId="S::corey.edwards@uwtsd.ac.uk::7a967df3-e232-40a5-b10c-dee8f912d80a" providerId="AD" clId="Web-{26FB35B8-AEBF-1639-E40C-90722C3B2F5C}" dt="2023-08-02T08:58:59.482" v="33" actId="1076"/>
        <pc:sldMkLst>
          <pc:docMk/>
          <pc:sldMk cId="1094400116" sldId="281"/>
        </pc:sldMkLst>
        <pc:spChg chg="del">
          <ac:chgData name="Corey Edwards" userId="S::corey.edwards@uwtsd.ac.uk::7a967df3-e232-40a5-b10c-dee8f912d80a" providerId="AD" clId="Web-{26FB35B8-AEBF-1639-E40C-90722C3B2F5C}" dt="2023-08-02T08:58:43.402" v="29"/>
          <ac:spMkLst>
            <pc:docMk/>
            <pc:sldMk cId="1094400116" sldId="281"/>
            <ac:spMk id="3" creationId="{B8719B93-7F53-0DB3-4F75-8CDD9394A7B5}"/>
          </ac:spMkLst>
        </pc:spChg>
        <pc:picChg chg="add mod ord">
          <ac:chgData name="Corey Edwards" userId="S::corey.edwards@uwtsd.ac.uk::7a967df3-e232-40a5-b10c-dee8f912d80a" providerId="AD" clId="Web-{26FB35B8-AEBF-1639-E40C-90722C3B2F5C}" dt="2023-08-02T08:58:59.482" v="33" actId="1076"/>
          <ac:picMkLst>
            <pc:docMk/>
            <pc:sldMk cId="1094400116" sldId="281"/>
            <ac:picMk id="4" creationId="{7ED99AEC-C030-F470-956B-8125110D4C5E}"/>
          </ac:picMkLst>
        </pc:picChg>
      </pc:sldChg>
      <pc:sldChg chg="modSp new">
        <pc:chgData name="Corey Edwards" userId="S::corey.edwards@uwtsd.ac.uk::7a967df3-e232-40a5-b10c-dee8f912d80a" providerId="AD" clId="Web-{26FB35B8-AEBF-1639-E40C-90722C3B2F5C}" dt="2023-08-02T09:04:56.194" v="134" actId="20577"/>
        <pc:sldMkLst>
          <pc:docMk/>
          <pc:sldMk cId="2260057097" sldId="282"/>
        </pc:sldMkLst>
        <pc:spChg chg="mod">
          <ac:chgData name="Corey Edwards" userId="S::corey.edwards@uwtsd.ac.uk::7a967df3-e232-40a5-b10c-dee8f912d80a" providerId="AD" clId="Web-{26FB35B8-AEBF-1639-E40C-90722C3B2F5C}" dt="2023-08-02T08:59:57.861" v="54" actId="20577"/>
          <ac:spMkLst>
            <pc:docMk/>
            <pc:sldMk cId="2260057097" sldId="282"/>
            <ac:spMk id="2" creationId="{BD44AA45-10EF-AC16-A1F9-483E87C93EDE}"/>
          </ac:spMkLst>
        </pc:spChg>
        <pc:spChg chg="mod">
          <ac:chgData name="Corey Edwards" userId="S::corey.edwards@uwtsd.ac.uk::7a967df3-e232-40a5-b10c-dee8f912d80a" providerId="AD" clId="Web-{26FB35B8-AEBF-1639-E40C-90722C3B2F5C}" dt="2023-08-02T09:04:56.194" v="134" actId="20577"/>
          <ac:spMkLst>
            <pc:docMk/>
            <pc:sldMk cId="2260057097" sldId="282"/>
            <ac:spMk id="3" creationId="{783CDE21-C9E8-2EBE-75F2-9567F0E596C9}"/>
          </ac:spMkLst>
        </pc:spChg>
      </pc:sldChg>
      <pc:sldChg chg="modSp new">
        <pc:chgData name="Corey Edwards" userId="S::corey.edwards@uwtsd.ac.uk::7a967df3-e232-40a5-b10c-dee8f912d80a" providerId="AD" clId="Web-{26FB35B8-AEBF-1639-E40C-90722C3B2F5C}" dt="2023-08-02T09:03:50.017" v="115" actId="20577"/>
        <pc:sldMkLst>
          <pc:docMk/>
          <pc:sldMk cId="3507037851" sldId="283"/>
        </pc:sldMkLst>
        <pc:spChg chg="mod">
          <ac:chgData name="Corey Edwards" userId="S::corey.edwards@uwtsd.ac.uk::7a967df3-e232-40a5-b10c-dee8f912d80a" providerId="AD" clId="Web-{26FB35B8-AEBF-1639-E40C-90722C3B2F5C}" dt="2023-08-02T09:02:32.793" v="89" actId="20577"/>
          <ac:spMkLst>
            <pc:docMk/>
            <pc:sldMk cId="3507037851" sldId="283"/>
            <ac:spMk id="2" creationId="{FB095235-76CC-9756-E9B3-E232DA23DF53}"/>
          </ac:spMkLst>
        </pc:spChg>
        <pc:spChg chg="mod">
          <ac:chgData name="Corey Edwards" userId="S::corey.edwards@uwtsd.ac.uk::7a967df3-e232-40a5-b10c-dee8f912d80a" providerId="AD" clId="Web-{26FB35B8-AEBF-1639-E40C-90722C3B2F5C}" dt="2023-08-02T09:03:50.017" v="115" actId="20577"/>
          <ac:spMkLst>
            <pc:docMk/>
            <pc:sldMk cId="3507037851" sldId="283"/>
            <ac:spMk id="3" creationId="{3A7C9477-9CCB-1A68-3890-723710D781B7}"/>
          </ac:spMkLst>
        </pc:spChg>
      </pc:sldChg>
      <pc:sldChg chg="modSp new">
        <pc:chgData name="Corey Edwards" userId="S::corey.edwards@uwtsd.ac.uk::7a967df3-e232-40a5-b10c-dee8f912d80a" providerId="AD" clId="Web-{26FB35B8-AEBF-1639-E40C-90722C3B2F5C}" dt="2023-08-02T09:03:26.359" v="105" actId="20577"/>
        <pc:sldMkLst>
          <pc:docMk/>
          <pc:sldMk cId="4135253613" sldId="284"/>
        </pc:sldMkLst>
        <pc:spChg chg="mod">
          <ac:chgData name="Corey Edwards" userId="S::corey.edwards@uwtsd.ac.uk::7a967df3-e232-40a5-b10c-dee8f912d80a" providerId="AD" clId="Web-{26FB35B8-AEBF-1639-E40C-90722C3B2F5C}" dt="2023-08-02T09:03:26.359" v="105" actId="20577"/>
          <ac:spMkLst>
            <pc:docMk/>
            <pc:sldMk cId="4135253613" sldId="284"/>
            <ac:spMk id="2" creationId="{ED1F4F92-B86A-C9A8-C1DB-D4C5EA05894F}"/>
          </ac:spMkLst>
        </pc:spChg>
        <pc:spChg chg="mod">
          <ac:chgData name="Corey Edwards" userId="S::corey.edwards@uwtsd.ac.uk::7a967df3-e232-40a5-b10c-dee8f912d80a" providerId="AD" clId="Web-{26FB35B8-AEBF-1639-E40C-90722C3B2F5C}" dt="2023-08-02T09:03:23.328" v="104" actId="20577"/>
          <ac:spMkLst>
            <pc:docMk/>
            <pc:sldMk cId="4135253613" sldId="284"/>
            <ac:spMk id="3" creationId="{0A8D58A0-6341-2591-EB3F-8A6BBD9BABA8}"/>
          </ac:spMkLst>
        </pc:spChg>
      </pc:sldChg>
      <pc:sldChg chg="modSp new">
        <pc:chgData name="Corey Edwards" userId="S::corey.edwards@uwtsd.ac.uk::7a967df3-e232-40a5-b10c-dee8f912d80a" providerId="AD" clId="Web-{26FB35B8-AEBF-1639-E40C-90722C3B2F5C}" dt="2023-08-02T09:04:19.004" v="123" actId="20577"/>
        <pc:sldMkLst>
          <pc:docMk/>
          <pc:sldMk cId="3854873811" sldId="285"/>
        </pc:sldMkLst>
        <pc:spChg chg="mod">
          <ac:chgData name="Corey Edwards" userId="S::corey.edwards@uwtsd.ac.uk::7a967df3-e232-40a5-b10c-dee8f912d80a" providerId="AD" clId="Web-{26FB35B8-AEBF-1639-E40C-90722C3B2F5C}" dt="2023-08-02T09:03:52.846" v="117" actId="20577"/>
          <ac:spMkLst>
            <pc:docMk/>
            <pc:sldMk cId="3854873811" sldId="285"/>
            <ac:spMk id="2" creationId="{CA63A106-8492-9A91-51CA-B578F8AEBD2B}"/>
          </ac:spMkLst>
        </pc:spChg>
        <pc:spChg chg="mod">
          <ac:chgData name="Corey Edwards" userId="S::corey.edwards@uwtsd.ac.uk::7a967df3-e232-40a5-b10c-dee8f912d80a" providerId="AD" clId="Web-{26FB35B8-AEBF-1639-E40C-90722C3B2F5C}" dt="2023-08-02T09:04:19.004" v="123" actId="20577"/>
          <ac:spMkLst>
            <pc:docMk/>
            <pc:sldMk cId="3854873811" sldId="285"/>
            <ac:spMk id="3" creationId="{AB531C39-7732-5132-2B97-F648897C28F2}"/>
          </ac:spMkLst>
        </pc:spChg>
      </pc:sldChg>
      <pc:sldChg chg="modSp new">
        <pc:chgData name="Corey Edwards" userId="S::corey.edwards@uwtsd.ac.uk::7a967df3-e232-40a5-b10c-dee8f912d80a" providerId="AD" clId="Web-{26FB35B8-AEBF-1639-E40C-90722C3B2F5C}" dt="2023-08-02T10:55:49.370" v="188" actId="20577"/>
        <pc:sldMkLst>
          <pc:docMk/>
          <pc:sldMk cId="1251176080" sldId="286"/>
        </pc:sldMkLst>
        <pc:spChg chg="mod">
          <ac:chgData name="Corey Edwards" userId="S::corey.edwards@uwtsd.ac.uk::7a967df3-e232-40a5-b10c-dee8f912d80a" providerId="AD" clId="Web-{26FB35B8-AEBF-1639-E40C-90722C3B2F5C}" dt="2023-08-02T10:55:10.354" v="161" actId="20577"/>
          <ac:spMkLst>
            <pc:docMk/>
            <pc:sldMk cId="1251176080" sldId="286"/>
            <ac:spMk id="2" creationId="{2ECE7A02-EDA0-0644-2F8C-8614EE3E274D}"/>
          </ac:spMkLst>
        </pc:spChg>
        <pc:spChg chg="mod">
          <ac:chgData name="Corey Edwards" userId="S::corey.edwards@uwtsd.ac.uk::7a967df3-e232-40a5-b10c-dee8f912d80a" providerId="AD" clId="Web-{26FB35B8-AEBF-1639-E40C-90722C3B2F5C}" dt="2023-08-02T10:55:49.370" v="188" actId="20577"/>
          <ac:spMkLst>
            <pc:docMk/>
            <pc:sldMk cId="1251176080" sldId="286"/>
            <ac:spMk id="3" creationId="{CEEF95AA-A9C0-4219-FAE5-E47D0721E47F}"/>
          </ac:spMkLst>
        </pc:spChg>
      </pc:sldChg>
      <pc:sldChg chg="modSp new">
        <pc:chgData name="Corey Edwards" userId="S::corey.edwards@uwtsd.ac.uk::7a967df3-e232-40a5-b10c-dee8f912d80a" providerId="AD" clId="Web-{26FB35B8-AEBF-1639-E40C-90722C3B2F5C}" dt="2023-08-02T11:17:41.438" v="249" actId="20577"/>
        <pc:sldMkLst>
          <pc:docMk/>
          <pc:sldMk cId="1301256088" sldId="287"/>
        </pc:sldMkLst>
        <pc:spChg chg="mod">
          <ac:chgData name="Corey Edwards" userId="S::corey.edwards@uwtsd.ac.uk::7a967df3-e232-40a5-b10c-dee8f912d80a" providerId="AD" clId="Web-{26FB35B8-AEBF-1639-E40C-90722C3B2F5C}" dt="2023-08-02T11:15:20.138" v="235" actId="20577"/>
          <ac:spMkLst>
            <pc:docMk/>
            <pc:sldMk cId="1301256088" sldId="287"/>
            <ac:spMk id="2" creationId="{986EC5E1-9962-F4BA-0EBC-7469EE950738}"/>
          </ac:spMkLst>
        </pc:spChg>
        <pc:spChg chg="mod">
          <ac:chgData name="Corey Edwards" userId="S::corey.edwards@uwtsd.ac.uk::7a967df3-e232-40a5-b10c-dee8f912d80a" providerId="AD" clId="Web-{26FB35B8-AEBF-1639-E40C-90722C3B2F5C}" dt="2023-08-02T11:17:41.438" v="249" actId="20577"/>
          <ac:spMkLst>
            <pc:docMk/>
            <pc:sldMk cId="1301256088" sldId="287"/>
            <ac:spMk id="3" creationId="{C72D8384-8F8B-E477-7814-B90CF1B7DE81}"/>
          </ac:spMkLst>
        </pc:spChg>
      </pc:sldChg>
      <pc:sldChg chg="modSp new">
        <pc:chgData name="Corey Edwards" userId="S::corey.edwards@uwtsd.ac.uk::7a967df3-e232-40a5-b10c-dee8f912d80a" providerId="AD" clId="Web-{26FB35B8-AEBF-1639-E40C-90722C3B2F5C}" dt="2023-08-02T11:21:08.709" v="255" actId="20577"/>
        <pc:sldMkLst>
          <pc:docMk/>
          <pc:sldMk cId="2548025429" sldId="288"/>
        </pc:sldMkLst>
        <pc:spChg chg="mod">
          <ac:chgData name="Corey Edwards" userId="S::corey.edwards@uwtsd.ac.uk::7a967df3-e232-40a5-b10c-dee8f912d80a" providerId="AD" clId="Web-{26FB35B8-AEBF-1639-E40C-90722C3B2F5C}" dt="2023-08-02T11:21:07.319" v="252" actId="20577"/>
          <ac:spMkLst>
            <pc:docMk/>
            <pc:sldMk cId="2548025429" sldId="288"/>
            <ac:spMk id="2" creationId="{8ED9E28F-4CD0-7523-DB2E-820E5382D4AC}"/>
          </ac:spMkLst>
        </pc:spChg>
        <pc:spChg chg="mod">
          <ac:chgData name="Corey Edwards" userId="S::corey.edwards@uwtsd.ac.uk::7a967df3-e232-40a5-b10c-dee8f912d80a" providerId="AD" clId="Web-{26FB35B8-AEBF-1639-E40C-90722C3B2F5C}" dt="2023-08-02T11:21:08.709" v="255" actId="20577"/>
          <ac:spMkLst>
            <pc:docMk/>
            <pc:sldMk cId="2548025429" sldId="288"/>
            <ac:spMk id="3" creationId="{F8691C08-FD2C-4880-748B-684EA8197E43}"/>
          </ac:spMkLst>
        </pc:spChg>
      </pc:sldChg>
      <pc:sldChg chg="modSp new">
        <pc:chgData name="Corey Edwards" userId="S::corey.edwards@uwtsd.ac.uk::7a967df3-e232-40a5-b10c-dee8f912d80a" providerId="AD" clId="Web-{26FB35B8-AEBF-1639-E40C-90722C3B2F5C}" dt="2023-08-02T11:48:50.512" v="299" actId="20577"/>
        <pc:sldMkLst>
          <pc:docMk/>
          <pc:sldMk cId="2637503151" sldId="289"/>
        </pc:sldMkLst>
        <pc:spChg chg="mod">
          <ac:chgData name="Corey Edwards" userId="S::corey.edwards@uwtsd.ac.uk::7a967df3-e232-40a5-b10c-dee8f912d80a" providerId="AD" clId="Web-{26FB35B8-AEBF-1639-E40C-90722C3B2F5C}" dt="2023-08-02T11:23:49.713" v="263" actId="20577"/>
          <ac:spMkLst>
            <pc:docMk/>
            <pc:sldMk cId="2637503151" sldId="289"/>
            <ac:spMk id="2" creationId="{9A50D944-372C-6B21-D60E-1098B3953387}"/>
          </ac:spMkLst>
        </pc:spChg>
        <pc:spChg chg="mod">
          <ac:chgData name="Corey Edwards" userId="S::corey.edwards@uwtsd.ac.uk::7a967df3-e232-40a5-b10c-dee8f912d80a" providerId="AD" clId="Web-{26FB35B8-AEBF-1639-E40C-90722C3B2F5C}" dt="2023-08-02T11:48:50.512" v="299" actId="20577"/>
          <ac:spMkLst>
            <pc:docMk/>
            <pc:sldMk cId="2637503151" sldId="289"/>
            <ac:spMk id="3" creationId="{066D8847-07FB-0698-254B-E37C473CA6E1}"/>
          </ac:spMkLst>
        </pc:spChg>
      </pc:sldChg>
      <pc:sldChg chg="modSp new">
        <pc:chgData name="Corey Edwards" userId="S::corey.edwards@uwtsd.ac.uk::7a967df3-e232-40a5-b10c-dee8f912d80a" providerId="AD" clId="Web-{26FB35B8-AEBF-1639-E40C-90722C3B2F5C}" dt="2023-08-02T13:22:17.487" v="344" actId="20577"/>
        <pc:sldMkLst>
          <pc:docMk/>
          <pc:sldMk cId="2578187628" sldId="290"/>
        </pc:sldMkLst>
        <pc:spChg chg="mod">
          <ac:chgData name="Corey Edwards" userId="S::corey.edwards@uwtsd.ac.uk::7a967df3-e232-40a5-b10c-dee8f912d80a" providerId="AD" clId="Web-{26FB35B8-AEBF-1639-E40C-90722C3B2F5C}" dt="2023-08-02T13:22:06.971" v="336" actId="20577"/>
          <ac:spMkLst>
            <pc:docMk/>
            <pc:sldMk cId="2578187628" sldId="290"/>
            <ac:spMk id="2" creationId="{A949C256-5E39-4DA2-1467-82B794890F40}"/>
          </ac:spMkLst>
        </pc:spChg>
        <pc:spChg chg="mod">
          <ac:chgData name="Corey Edwards" userId="S::corey.edwards@uwtsd.ac.uk::7a967df3-e232-40a5-b10c-dee8f912d80a" providerId="AD" clId="Web-{26FB35B8-AEBF-1639-E40C-90722C3B2F5C}" dt="2023-08-02T13:22:17.487" v="344" actId="20577"/>
          <ac:spMkLst>
            <pc:docMk/>
            <pc:sldMk cId="2578187628" sldId="290"/>
            <ac:spMk id="3" creationId="{D8C19252-C50A-1E12-430C-5CDBC8FF8A3E}"/>
          </ac:spMkLst>
        </pc:spChg>
      </pc:sldChg>
      <pc:sldChg chg="modSp new addAnim">
        <pc:chgData name="Corey Edwards" userId="S::corey.edwards@uwtsd.ac.uk::7a967df3-e232-40a5-b10c-dee8f912d80a" providerId="AD" clId="Web-{26FB35B8-AEBF-1639-E40C-90722C3B2F5C}" dt="2023-08-02T13:22:39.691" v="353"/>
        <pc:sldMkLst>
          <pc:docMk/>
          <pc:sldMk cId="188988995" sldId="291"/>
        </pc:sldMkLst>
        <pc:spChg chg="mod">
          <ac:chgData name="Corey Edwards" userId="S::corey.edwards@uwtsd.ac.uk::7a967df3-e232-40a5-b10c-dee8f912d80a" providerId="AD" clId="Web-{26FB35B8-AEBF-1639-E40C-90722C3B2F5C}" dt="2023-08-02T13:22:31.597" v="348" actId="20577"/>
          <ac:spMkLst>
            <pc:docMk/>
            <pc:sldMk cId="188988995" sldId="291"/>
            <ac:spMk id="2" creationId="{B5B64DA3-18DC-8429-77FF-FC8B27B44B05}"/>
          </ac:spMkLst>
        </pc:spChg>
        <pc:spChg chg="mod">
          <ac:chgData name="Corey Edwards" userId="S::corey.edwards@uwtsd.ac.uk::7a967df3-e232-40a5-b10c-dee8f912d80a" providerId="AD" clId="Web-{26FB35B8-AEBF-1639-E40C-90722C3B2F5C}" dt="2023-08-02T13:22:39.628" v="352" actId="20577"/>
          <ac:spMkLst>
            <pc:docMk/>
            <pc:sldMk cId="188988995" sldId="291"/>
            <ac:spMk id="3" creationId="{5D76FB62-1240-E6DE-196F-32C85C427630}"/>
          </ac:spMkLst>
        </pc:spChg>
      </pc:sldChg>
      <pc:sldChg chg="modSp new">
        <pc:chgData name="Corey Edwards" userId="S::corey.edwards@uwtsd.ac.uk::7a967df3-e232-40a5-b10c-dee8f912d80a" providerId="AD" clId="Web-{26FB35B8-AEBF-1639-E40C-90722C3B2F5C}" dt="2023-08-02T13:23:04.207" v="363" actId="20577"/>
        <pc:sldMkLst>
          <pc:docMk/>
          <pc:sldMk cId="307742194" sldId="292"/>
        </pc:sldMkLst>
        <pc:spChg chg="mod">
          <ac:chgData name="Corey Edwards" userId="S::corey.edwards@uwtsd.ac.uk::7a967df3-e232-40a5-b10c-dee8f912d80a" providerId="AD" clId="Web-{26FB35B8-AEBF-1639-E40C-90722C3B2F5C}" dt="2023-08-02T13:22:59.379" v="359" actId="20577"/>
          <ac:spMkLst>
            <pc:docMk/>
            <pc:sldMk cId="307742194" sldId="292"/>
            <ac:spMk id="2" creationId="{027C4036-6C35-2E67-FB4C-D3E2C7F02DB9}"/>
          </ac:spMkLst>
        </pc:spChg>
        <pc:spChg chg="mod">
          <ac:chgData name="Corey Edwards" userId="S::corey.edwards@uwtsd.ac.uk::7a967df3-e232-40a5-b10c-dee8f912d80a" providerId="AD" clId="Web-{26FB35B8-AEBF-1639-E40C-90722C3B2F5C}" dt="2023-08-02T13:23:04.207" v="363" actId="20577"/>
          <ac:spMkLst>
            <pc:docMk/>
            <pc:sldMk cId="307742194" sldId="292"/>
            <ac:spMk id="3" creationId="{3A1BB2CA-50CF-A6A2-FC60-B5BF750C52A0}"/>
          </ac:spMkLst>
        </pc:spChg>
      </pc:sldChg>
      <pc:sldChg chg="modSp new">
        <pc:chgData name="Corey Edwards" userId="S::corey.edwards@uwtsd.ac.uk::7a967df3-e232-40a5-b10c-dee8f912d80a" providerId="AD" clId="Web-{26FB35B8-AEBF-1639-E40C-90722C3B2F5C}" dt="2023-08-02T14:25:55.640" v="417" actId="20577"/>
        <pc:sldMkLst>
          <pc:docMk/>
          <pc:sldMk cId="2460306451" sldId="293"/>
        </pc:sldMkLst>
        <pc:spChg chg="mod">
          <ac:chgData name="Corey Edwards" userId="S::corey.edwards@uwtsd.ac.uk::7a967df3-e232-40a5-b10c-dee8f912d80a" providerId="AD" clId="Web-{26FB35B8-AEBF-1639-E40C-90722C3B2F5C}" dt="2023-08-02T13:29:49.046" v="371" actId="20577"/>
          <ac:spMkLst>
            <pc:docMk/>
            <pc:sldMk cId="2460306451" sldId="293"/>
            <ac:spMk id="2" creationId="{DFBD5B42-6EFD-D8BC-4373-E71344E8BA12}"/>
          </ac:spMkLst>
        </pc:spChg>
        <pc:spChg chg="mod">
          <ac:chgData name="Corey Edwards" userId="S::corey.edwards@uwtsd.ac.uk::7a967df3-e232-40a5-b10c-dee8f912d80a" providerId="AD" clId="Web-{26FB35B8-AEBF-1639-E40C-90722C3B2F5C}" dt="2023-08-02T14:25:55.640" v="417" actId="20577"/>
          <ac:spMkLst>
            <pc:docMk/>
            <pc:sldMk cId="2460306451" sldId="293"/>
            <ac:spMk id="3" creationId="{46A0AEE5-8813-77A1-FD6B-751A40431557}"/>
          </ac:spMkLst>
        </pc:spChg>
      </pc:sldChg>
      <pc:sldChg chg="modSp new">
        <pc:chgData name="Corey Edwards" userId="S::corey.edwards@uwtsd.ac.uk::7a967df3-e232-40a5-b10c-dee8f912d80a" providerId="AD" clId="Web-{26FB35B8-AEBF-1639-E40C-90722C3B2F5C}" dt="2023-08-02T13:35:14.335" v="397" actId="20577"/>
        <pc:sldMkLst>
          <pc:docMk/>
          <pc:sldMk cId="1653561933" sldId="294"/>
        </pc:sldMkLst>
        <pc:spChg chg="mod">
          <ac:chgData name="Corey Edwards" userId="S::corey.edwards@uwtsd.ac.uk::7a967df3-e232-40a5-b10c-dee8f912d80a" providerId="AD" clId="Web-{26FB35B8-AEBF-1639-E40C-90722C3B2F5C}" dt="2023-08-02T13:34:54.444" v="385" actId="20577"/>
          <ac:spMkLst>
            <pc:docMk/>
            <pc:sldMk cId="1653561933" sldId="294"/>
            <ac:spMk id="2" creationId="{ED50F34E-D0FC-1E0B-3DB5-FB483A11089A}"/>
          </ac:spMkLst>
        </pc:spChg>
        <pc:spChg chg="mod">
          <ac:chgData name="Corey Edwards" userId="S::corey.edwards@uwtsd.ac.uk::7a967df3-e232-40a5-b10c-dee8f912d80a" providerId="AD" clId="Web-{26FB35B8-AEBF-1639-E40C-90722C3B2F5C}" dt="2023-08-02T13:35:14.335" v="397" actId="20577"/>
          <ac:spMkLst>
            <pc:docMk/>
            <pc:sldMk cId="1653561933" sldId="294"/>
            <ac:spMk id="3" creationId="{088647A0-4BE7-8F4B-135C-99357B140FA5}"/>
          </ac:spMkLst>
        </pc:spChg>
      </pc:sldChg>
      <pc:sldChg chg="modSp new">
        <pc:chgData name="Corey Edwards" userId="S::corey.edwards@uwtsd.ac.uk::7a967df3-e232-40a5-b10c-dee8f912d80a" providerId="AD" clId="Web-{26FB35B8-AEBF-1639-E40C-90722C3B2F5C}" dt="2023-08-02T13:36:38.619" v="405" actId="20577"/>
        <pc:sldMkLst>
          <pc:docMk/>
          <pc:sldMk cId="1312006087" sldId="295"/>
        </pc:sldMkLst>
        <pc:spChg chg="mod">
          <ac:chgData name="Corey Edwards" userId="S::corey.edwards@uwtsd.ac.uk::7a967df3-e232-40a5-b10c-dee8f912d80a" providerId="AD" clId="Web-{26FB35B8-AEBF-1639-E40C-90722C3B2F5C}" dt="2023-08-02T13:36:38.619" v="405" actId="20577"/>
          <ac:spMkLst>
            <pc:docMk/>
            <pc:sldMk cId="1312006087" sldId="295"/>
            <ac:spMk id="2" creationId="{88BC74CD-ECE7-5890-A7EB-766FB4742DD1}"/>
          </ac:spMkLst>
        </pc:spChg>
        <pc:spChg chg="mod">
          <ac:chgData name="Corey Edwards" userId="S::corey.edwards@uwtsd.ac.uk::7a967df3-e232-40a5-b10c-dee8f912d80a" providerId="AD" clId="Web-{26FB35B8-AEBF-1639-E40C-90722C3B2F5C}" dt="2023-08-02T13:35:23.648" v="401" actId="20577"/>
          <ac:spMkLst>
            <pc:docMk/>
            <pc:sldMk cId="1312006087" sldId="295"/>
            <ac:spMk id="3" creationId="{364C8706-44F7-46B2-0948-DBC4217DEC53}"/>
          </ac:spMkLst>
        </pc:spChg>
      </pc:sldChg>
      <pc:sldChg chg="modSp new addAnim">
        <pc:chgData name="Corey Edwards" userId="S::corey.edwards@uwtsd.ac.uk::7a967df3-e232-40a5-b10c-dee8f912d80a" providerId="AD" clId="Web-{26FB35B8-AEBF-1639-E40C-90722C3B2F5C}" dt="2023-08-03T07:56:30.029" v="450"/>
        <pc:sldMkLst>
          <pc:docMk/>
          <pc:sldMk cId="3161172816" sldId="296"/>
        </pc:sldMkLst>
        <pc:spChg chg="mod">
          <ac:chgData name="Corey Edwards" userId="S::corey.edwards@uwtsd.ac.uk::7a967df3-e232-40a5-b10c-dee8f912d80a" providerId="AD" clId="Web-{26FB35B8-AEBF-1639-E40C-90722C3B2F5C}" dt="2023-08-03T07:56:12.934" v="431" actId="20577"/>
          <ac:spMkLst>
            <pc:docMk/>
            <pc:sldMk cId="3161172816" sldId="296"/>
            <ac:spMk id="2" creationId="{60B2C451-CB7C-2660-EAAC-63AB967CA11B}"/>
          </ac:spMkLst>
        </pc:spChg>
        <pc:spChg chg="mod">
          <ac:chgData name="Corey Edwards" userId="S::corey.edwards@uwtsd.ac.uk::7a967df3-e232-40a5-b10c-dee8f912d80a" providerId="AD" clId="Web-{26FB35B8-AEBF-1639-E40C-90722C3B2F5C}" dt="2023-08-03T07:56:29.966" v="449" actId="20577"/>
          <ac:spMkLst>
            <pc:docMk/>
            <pc:sldMk cId="3161172816" sldId="296"/>
            <ac:spMk id="3" creationId="{6ABD0067-1C48-7925-25BC-E367A9938F91}"/>
          </ac:spMkLst>
        </pc:spChg>
      </pc:sldChg>
      <pc:sldChg chg="modSp new">
        <pc:chgData name="Corey Edwards" userId="S::corey.edwards@uwtsd.ac.uk::7a967df3-e232-40a5-b10c-dee8f912d80a" providerId="AD" clId="Web-{26FB35B8-AEBF-1639-E40C-90722C3B2F5C}" dt="2023-08-03T07:57:28.970" v="467" actId="20577"/>
        <pc:sldMkLst>
          <pc:docMk/>
          <pc:sldMk cId="4180544002" sldId="297"/>
        </pc:sldMkLst>
        <pc:spChg chg="mod">
          <ac:chgData name="Corey Edwards" userId="S::corey.edwards@uwtsd.ac.uk::7a967df3-e232-40a5-b10c-dee8f912d80a" providerId="AD" clId="Web-{26FB35B8-AEBF-1639-E40C-90722C3B2F5C}" dt="2023-08-03T07:56:49.186" v="453" actId="20577"/>
          <ac:spMkLst>
            <pc:docMk/>
            <pc:sldMk cId="4180544002" sldId="297"/>
            <ac:spMk id="2" creationId="{37069AC0-B5C5-8200-58C9-C557D9A5E1CF}"/>
          </ac:spMkLst>
        </pc:spChg>
        <pc:spChg chg="mod">
          <ac:chgData name="Corey Edwards" userId="S::corey.edwards@uwtsd.ac.uk::7a967df3-e232-40a5-b10c-dee8f912d80a" providerId="AD" clId="Web-{26FB35B8-AEBF-1639-E40C-90722C3B2F5C}" dt="2023-08-03T07:57:28.970" v="467" actId="20577"/>
          <ac:spMkLst>
            <pc:docMk/>
            <pc:sldMk cId="4180544002" sldId="297"/>
            <ac:spMk id="3" creationId="{F4A91F61-B42F-9260-FDD9-D26F543B04DA}"/>
          </ac:spMkLst>
        </pc:spChg>
      </pc:sldChg>
      <pc:sldChg chg="modSp new">
        <pc:chgData name="Corey Edwards" userId="S::corey.edwards@uwtsd.ac.uk::7a967df3-e232-40a5-b10c-dee8f912d80a" providerId="AD" clId="Web-{26FB35B8-AEBF-1639-E40C-90722C3B2F5C}" dt="2023-08-03T07:57:32.471" v="471" actId="20577"/>
        <pc:sldMkLst>
          <pc:docMk/>
          <pc:sldMk cId="97509337" sldId="298"/>
        </pc:sldMkLst>
        <pc:spChg chg="mod">
          <ac:chgData name="Corey Edwards" userId="S::corey.edwards@uwtsd.ac.uk::7a967df3-e232-40a5-b10c-dee8f912d80a" providerId="AD" clId="Web-{26FB35B8-AEBF-1639-E40C-90722C3B2F5C}" dt="2023-08-03T07:57:32.471" v="471" actId="20577"/>
          <ac:spMkLst>
            <pc:docMk/>
            <pc:sldMk cId="97509337" sldId="298"/>
            <ac:spMk id="2" creationId="{D559BAF8-67A1-B482-824E-A7A26A00F609}"/>
          </ac:spMkLst>
        </pc:spChg>
      </pc:sldChg>
    </pc:docChg>
  </pc:docChgLst>
  <pc:docChgLst>
    <pc:chgData name="Corey Edwards" userId="S::corey.edwards@uwtsd.ac.uk::7a967df3-e232-40a5-b10c-dee8f912d80a" providerId="AD" clId="Web-{CEA123FB-C3E5-7859-AB55-024BC5A17E06}"/>
    <pc:docChg chg="addSld modSld addMainMaster delMainMaster">
      <pc:chgData name="Corey Edwards" userId="S::corey.edwards@uwtsd.ac.uk::7a967df3-e232-40a5-b10c-dee8f912d80a" providerId="AD" clId="Web-{CEA123FB-C3E5-7859-AB55-024BC5A17E06}" dt="2023-07-20T09:01:01.049" v="104" actId="20577"/>
      <pc:docMkLst>
        <pc:docMk/>
      </pc:docMkLst>
      <pc:sldChg chg="addSp delSp modSp mod setBg modClrScheme addAnim delAnim chgLayout">
        <pc:chgData name="Corey Edwards" userId="S::corey.edwards@uwtsd.ac.uk::7a967df3-e232-40a5-b10c-dee8f912d80a" providerId="AD" clId="Web-{CEA123FB-C3E5-7859-AB55-024BC5A17E06}" dt="2023-07-19T13:24:18.786" v="11"/>
        <pc:sldMkLst>
          <pc:docMk/>
          <pc:sldMk cId="109857222" sldId="256"/>
        </pc:sldMkLst>
        <pc:spChg chg="mod">
          <ac:chgData name="Corey Edwards" userId="S::corey.edwards@uwtsd.ac.uk::7a967df3-e232-40a5-b10c-dee8f912d80a" providerId="AD" clId="Web-{CEA123FB-C3E5-7859-AB55-024BC5A17E06}" dt="2023-07-19T13:24:18.786" v="11"/>
          <ac:spMkLst>
            <pc:docMk/>
            <pc:sldMk cId="109857222" sldId="256"/>
            <ac:spMk id="2" creationId="{00000000-0000-0000-0000-000000000000}"/>
          </ac:spMkLst>
        </pc:spChg>
        <pc:spChg chg="mod">
          <ac:chgData name="Corey Edwards" userId="S::corey.edwards@uwtsd.ac.uk::7a967df3-e232-40a5-b10c-dee8f912d80a" providerId="AD" clId="Web-{CEA123FB-C3E5-7859-AB55-024BC5A17E06}" dt="2023-07-19T13:24:18.786" v="11"/>
          <ac:spMkLst>
            <pc:docMk/>
            <pc:sldMk cId="109857222" sldId="256"/>
            <ac:spMk id="3" creationId="{00000000-0000-0000-0000-000000000000}"/>
          </ac:spMkLst>
        </pc:spChg>
        <pc:spChg chg="add del">
          <ac:chgData name="Corey Edwards" userId="S::corey.edwards@uwtsd.ac.uk::7a967df3-e232-40a5-b10c-dee8f912d80a" providerId="AD" clId="Web-{CEA123FB-C3E5-7859-AB55-024BC5A17E06}" dt="2023-07-19T13:24:18.723" v="10"/>
          <ac:spMkLst>
            <pc:docMk/>
            <pc:sldMk cId="109857222" sldId="256"/>
            <ac:spMk id="9" creationId="{610334BF-0422-4A9A-BE46-AEB8C348BAC4}"/>
          </ac:spMkLst>
        </pc:spChg>
        <pc:spChg chg="add del">
          <ac:chgData name="Corey Edwards" userId="S::corey.edwards@uwtsd.ac.uk::7a967df3-e232-40a5-b10c-dee8f912d80a" providerId="AD" clId="Web-{CEA123FB-C3E5-7859-AB55-024BC5A17E06}" dt="2023-07-19T13:24:18.723" v="10"/>
          <ac:spMkLst>
            <pc:docMk/>
            <pc:sldMk cId="109857222" sldId="256"/>
            <ac:spMk id="11" creationId="{C98F2823-0279-49D8-928D-754B222533EF}"/>
          </ac:spMkLst>
        </pc:spChg>
        <pc:spChg chg="add del">
          <ac:chgData name="Corey Edwards" userId="S::corey.edwards@uwtsd.ac.uk::7a967df3-e232-40a5-b10c-dee8f912d80a" providerId="AD" clId="Web-{CEA123FB-C3E5-7859-AB55-024BC5A17E06}" dt="2023-07-19T13:24:18.723" v="10"/>
          <ac:spMkLst>
            <pc:docMk/>
            <pc:sldMk cId="109857222" sldId="256"/>
            <ac:spMk id="13" creationId="{02E45E95-311C-41C7-A882-6E43F0806865}"/>
          </ac:spMkLst>
        </pc:spChg>
        <pc:spChg chg="add del">
          <ac:chgData name="Corey Edwards" userId="S::corey.edwards@uwtsd.ac.uk::7a967df3-e232-40a5-b10c-dee8f912d80a" providerId="AD" clId="Web-{CEA123FB-C3E5-7859-AB55-024BC5A17E06}" dt="2023-07-19T13:24:18.723" v="10"/>
          <ac:spMkLst>
            <pc:docMk/>
            <pc:sldMk cId="109857222" sldId="256"/>
            <ac:spMk id="15" creationId="{B7299D5D-ECC5-41EB-B830-C3A35FB35516}"/>
          </ac:spMkLst>
        </pc:spChg>
        <pc:spChg chg="add del">
          <ac:chgData name="Corey Edwards" userId="S::corey.edwards@uwtsd.ac.uk::7a967df3-e232-40a5-b10c-dee8f912d80a" providerId="AD" clId="Web-{CEA123FB-C3E5-7859-AB55-024BC5A17E06}" dt="2023-07-19T13:24:18.723" v="10"/>
          <ac:spMkLst>
            <pc:docMk/>
            <pc:sldMk cId="109857222" sldId="256"/>
            <ac:spMk id="17" creationId="{88C91735-5EFE-44D1-8CC6-FDF0D11B6F5D}"/>
          </ac:spMkLst>
        </pc:spChg>
        <pc:spChg chg="add del">
          <ac:chgData name="Corey Edwards" userId="S::corey.edwards@uwtsd.ac.uk::7a967df3-e232-40a5-b10c-dee8f912d80a" providerId="AD" clId="Web-{CEA123FB-C3E5-7859-AB55-024BC5A17E06}" dt="2023-07-19T13:24:18.723" v="10"/>
          <ac:spMkLst>
            <pc:docMk/>
            <pc:sldMk cId="109857222" sldId="256"/>
            <ac:spMk id="19" creationId="{D33F926C-2613-475D-AEE4-CD7D87D3BA2D}"/>
          </ac:spMkLst>
        </pc:spChg>
        <pc:spChg chg="add del">
          <ac:chgData name="Corey Edwards" userId="S::corey.edwards@uwtsd.ac.uk::7a967df3-e232-40a5-b10c-dee8f912d80a" providerId="AD" clId="Web-{CEA123FB-C3E5-7859-AB55-024BC5A17E06}" dt="2023-07-19T13:24:18.723" v="10"/>
          <ac:spMkLst>
            <pc:docMk/>
            <pc:sldMk cId="109857222" sldId="256"/>
            <ac:spMk id="21" creationId="{1FD32A06-E9FE-4F5A-88A6-84905A72C26F}"/>
          </ac:spMkLst>
        </pc:spChg>
        <pc:spChg chg="add">
          <ac:chgData name="Corey Edwards" userId="S::corey.edwards@uwtsd.ac.uk::7a967df3-e232-40a5-b10c-dee8f912d80a" providerId="AD" clId="Web-{CEA123FB-C3E5-7859-AB55-024BC5A17E06}" dt="2023-07-19T13:24:18.786" v="11"/>
          <ac:spMkLst>
            <pc:docMk/>
            <pc:sldMk cId="109857222" sldId="256"/>
            <ac:spMk id="23" creationId="{70105F5E-5B61-4F51-927C-5B28DB7DD9BB}"/>
          </ac:spMkLst>
        </pc:spChg>
        <pc:spChg chg="add">
          <ac:chgData name="Corey Edwards" userId="S::corey.edwards@uwtsd.ac.uk::7a967df3-e232-40a5-b10c-dee8f912d80a" providerId="AD" clId="Web-{CEA123FB-C3E5-7859-AB55-024BC5A17E06}" dt="2023-07-19T13:24:18.786" v="11"/>
          <ac:spMkLst>
            <pc:docMk/>
            <pc:sldMk cId="109857222" sldId="256"/>
            <ac:spMk id="24" creationId="{5882C1C4-D961-459C-91C5-334ABD6E63EA}"/>
          </ac:spMkLst>
        </pc:spChg>
        <pc:spChg chg="add">
          <ac:chgData name="Corey Edwards" userId="S::corey.edwards@uwtsd.ac.uk::7a967df3-e232-40a5-b10c-dee8f912d80a" providerId="AD" clId="Web-{CEA123FB-C3E5-7859-AB55-024BC5A17E06}" dt="2023-07-19T13:24:18.786" v="11"/>
          <ac:spMkLst>
            <pc:docMk/>
            <pc:sldMk cId="109857222" sldId="256"/>
            <ac:spMk id="25" creationId="{A7B8B125-A98E-403C-9A7F-494FF789C26E}"/>
          </ac:spMkLst>
        </pc:spChg>
        <pc:picChg chg="add del">
          <ac:chgData name="Corey Edwards" userId="S::corey.edwards@uwtsd.ac.uk::7a967df3-e232-40a5-b10c-dee8f912d80a" providerId="AD" clId="Web-{CEA123FB-C3E5-7859-AB55-024BC5A17E06}" dt="2023-07-19T13:24:18.723" v="10"/>
          <ac:picMkLst>
            <pc:docMk/>
            <pc:sldMk cId="109857222" sldId="256"/>
            <ac:picMk id="4" creationId="{464DB98B-C436-1C45-54AD-12ADF5244AC8}"/>
          </ac:picMkLst>
        </pc:picChg>
        <pc:picChg chg="add">
          <ac:chgData name="Corey Edwards" userId="S::corey.edwards@uwtsd.ac.uk::7a967df3-e232-40a5-b10c-dee8f912d80a" providerId="AD" clId="Web-{CEA123FB-C3E5-7859-AB55-024BC5A17E06}" dt="2023-07-19T13:24:18.786" v="11"/>
          <ac:picMkLst>
            <pc:docMk/>
            <pc:sldMk cId="109857222" sldId="256"/>
            <ac:picMk id="26" creationId="{AF834C00-CF33-CBF3-FB09-761AAD57DF52}"/>
          </ac:picMkLst>
        </pc:picChg>
        <pc:cxnChg chg="add">
          <ac:chgData name="Corey Edwards" userId="S::corey.edwards@uwtsd.ac.uk::7a967df3-e232-40a5-b10c-dee8f912d80a" providerId="AD" clId="Web-{CEA123FB-C3E5-7859-AB55-024BC5A17E06}" dt="2023-07-19T13:24:18.786" v="11"/>
          <ac:cxnSpMkLst>
            <pc:docMk/>
            <pc:sldMk cId="109857222" sldId="256"/>
            <ac:cxnSpMk id="27" creationId="{20B1C5DD-CB08-4407-9D12-CC2C42B047A7}"/>
          </ac:cxnSpMkLst>
        </pc:cxnChg>
      </pc:sldChg>
      <pc:sldChg chg="modSp new">
        <pc:chgData name="Corey Edwards" userId="S::corey.edwards@uwtsd.ac.uk::7a967df3-e232-40a5-b10c-dee8f912d80a" providerId="AD" clId="Web-{CEA123FB-C3E5-7859-AB55-024BC5A17E06}" dt="2023-07-20T09:01:01.049" v="104" actId="20577"/>
        <pc:sldMkLst>
          <pc:docMk/>
          <pc:sldMk cId="1181052208" sldId="257"/>
        </pc:sldMkLst>
        <pc:spChg chg="mod">
          <ac:chgData name="Corey Edwards" userId="S::corey.edwards@uwtsd.ac.uk::7a967df3-e232-40a5-b10c-dee8f912d80a" providerId="AD" clId="Web-{CEA123FB-C3E5-7859-AB55-024BC5A17E06}" dt="2023-07-19T13:25:47.600" v="19" actId="20577"/>
          <ac:spMkLst>
            <pc:docMk/>
            <pc:sldMk cId="1181052208" sldId="257"/>
            <ac:spMk id="2" creationId="{870869D6-A84C-7666-50A3-E00CA711A853}"/>
          </ac:spMkLst>
        </pc:spChg>
        <pc:spChg chg="mod">
          <ac:chgData name="Corey Edwards" userId="S::corey.edwards@uwtsd.ac.uk::7a967df3-e232-40a5-b10c-dee8f912d80a" providerId="AD" clId="Web-{CEA123FB-C3E5-7859-AB55-024BC5A17E06}" dt="2023-07-20T09:01:01.049" v="104" actId="20577"/>
          <ac:spMkLst>
            <pc:docMk/>
            <pc:sldMk cId="1181052208" sldId="257"/>
            <ac:spMk id="3" creationId="{C8E531B8-C270-BBBE-B642-DAB3CFA500DC}"/>
          </ac:spMkLst>
        </pc:spChg>
      </pc:sldChg>
      <pc:sldMasterChg chg="add del addSldLayout delSldLayout">
        <pc:chgData name="Corey Edwards" userId="S::corey.edwards@uwtsd.ac.uk::7a967df3-e232-40a5-b10c-dee8f912d80a" providerId="AD" clId="Web-{CEA123FB-C3E5-7859-AB55-024BC5A17E06}" dt="2023-07-19T13:24:18.786" v="11"/>
        <pc:sldMasterMkLst>
          <pc:docMk/>
          <pc:sldMasterMk cId="2460954070" sldId="2147483660"/>
        </pc:sldMasterMkLst>
        <pc:sldLayoutChg chg="add del">
          <pc:chgData name="Corey Edwards" userId="S::corey.edwards@uwtsd.ac.uk::7a967df3-e232-40a5-b10c-dee8f912d80a" providerId="AD" clId="Web-{CEA123FB-C3E5-7859-AB55-024BC5A17E06}" dt="2023-07-19T13:24:18.786" v="11"/>
          <pc:sldLayoutMkLst>
            <pc:docMk/>
            <pc:sldMasterMk cId="2460954070" sldId="2147483660"/>
            <pc:sldLayoutMk cId="2385387890" sldId="2147483661"/>
          </pc:sldLayoutMkLst>
        </pc:sldLayoutChg>
        <pc:sldLayoutChg chg="add del">
          <pc:chgData name="Corey Edwards" userId="S::corey.edwards@uwtsd.ac.uk::7a967df3-e232-40a5-b10c-dee8f912d80a" providerId="AD" clId="Web-{CEA123FB-C3E5-7859-AB55-024BC5A17E06}" dt="2023-07-19T13:24:18.786" v="11"/>
          <pc:sldLayoutMkLst>
            <pc:docMk/>
            <pc:sldMasterMk cId="2460954070" sldId="2147483660"/>
            <pc:sldLayoutMk cId="949138452" sldId="2147483662"/>
          </pc:sldLayoutMkLst>
        </pc:sldLayoutChg>
        <pc:sldLayoutChg chg="add del">
          <pc:chgData name="Corey Edwards" userId="S::corey.edwards@uwtsd.ac.uk::7a967df3-e232-40a5-b10c-dee8f912d80a" providerId="AD" clId="Web-{CEA123FB-C3E5-7859-AB55-024BC5A17E06}" dt="2023-07-19T13:24:18.786" v="11"/>
          <pc:sldLayoutMkLst>
            <pc:docMk/>
            <pc:sldMasterMk cId="2460954070" sldId="2147483660"/>
            <pc:sldLayoutMk cId="2591524520" sldId="2147483663"/>
          </pc:sldLayoutMkLst>
        </pc:sldLayoutChg>
        <pc:sldLayoutChg chg="add del">
          <pc:chgData name="Corey Edwards" userId="S::corey.edwards@uwtsd.ac.uk::7a967df3-e232-40a5-b10c-dee8f912d80a" providerId="AD" clId="Web-{CEA123FB-C3E5-7859-AB55-024BC5A17E06}" dt="2023-07-19T13:24:18.786" v="11"/>
          <pc:sldLayoutMkLst>
            <pc:docMk/>
            <pc:sldMasterMk cId="2460954070" sldId="2147483660"/>
            <pc:sldLayoutMk cId="1203092039" sldId="2147483664"/>
          </pc:sldLayoutMkLst>
        </pc:sldLayoutChg>
        <pc:sldLayoutChg chg="add del">
          <pc:chgData name="Corey Edwards" userId="S::corey.edwards@uwtsd.ac.uk::7a967df3-e232-40a5-b10c-dee8f912d80a" providerId="AD" clId="Web-{CEA123FB-C3E5-7859-AB55-024BC5A17E06}" dt="2023-07-19T13:24:18.786" v="11"/>
          <pc:sldLayoutMkLst>
            <pc:docMk/>
            <pc:sldMasterMk cId="2460954070" sldId="2147483660"/>
            <pc:sldLayoutMk cId="3733172339" sldId="2147483665"/>
          </pc:sldLayoutMkLst>
        </pc:sldLayoutChg>
        <pc:sldLayoutChg chg="add del">
          <pc:chgData name="Corey Edwards" userId="S::corey.edwards@uwtsd.ac.uk::7a967df3-e232-40a5-b10c-dee8f912d80a" providerId="AD" clId="Web-{CEA123FB-C3E5-7859-AB55-024BC5A17E06}" dt="2023-07-19T13:24:18.786" v="11"/>
          <pc:sldLayoutMkLst>
            <pc:docMk/>
            <pc:sldMasterMk cId="2460954070" sldId="2147483660"/>
            <pc:sldLayoutMk cId="3210312558" sldId="2147483666"/>
          </pc:sldLayoutMkLst>
        </pc:sldLayoutChg>
        <pc:sldLayoutChg chg="add del">
          <pc:chgData name="Corey Edwards" userId="S::corey.edwards@uwtsd.ac.uk::7a967df3-e232-40a5-b10c-dee8f912d80a" providerId="AD" clId="Web-{CEA123FB-C3E5-7859-AB55-024BC5A17E06}" dt="2023-07-19T13:24:18.786" v="11"/>
          <pc:sldLayoutMkLst>
            <pc:docMk/>
            <pc:sldMasterMk cId="2460954070" sldId="2147483660"/>
            <pc:sldLayoutMk cId="3146388984" sldId="2147483667"/>
          </pc:sldLayoutMkLst>
        </pc:sldLayoutChg>
        <pc:sldLayoutChg chg="add del">
          <pc:chgData name="Corey Edwards" userId="S::corey.edwards@uwtsd.ac.uk::7a967df3-e232-40a5-b10c-dee8f912d80a" providerId="AD" clId="Web-{CEA123FB-C3E5-7859-AB55-024BC5A17E06}" dt="2023-07-19T13:24:18.786" v="11"/>
          <pc:sldLayoutMkLst>
            <pc:docMk/>
            <pc:sldMasterMk cId="2460954070" sldId="2147483660"/>
            <pc:sldLayoutMk cId="3171841454" sldId="2147483668"/>
          </pc:sldLayoutMkLst>
        </pc:sldLayoutChg>
        <pc:sldLayoutChg chg="add del">
          <pc:chgData name="Corey Edwards" userId="S::corey.edwards@uwtsd.ac.uk::7a967df3-e232-40a5-b10c-dee8f912d80a" providerId="AD" clId="Web-{CEA123FB-C3E5-7859-AB55-024BC5A17E06}" dt="2023-07-19T13:24:18.786" v="11"/>
          <pc:sldLayoutMkLst>
            <pc:docMk/>
            <pc:sldMasterMk cId="2460954070" sldId="2147483660"/>
            <pc:sldLayoutMk cId="1718958274" sldId="2147483669"/>
          </pc:sldLayoutMkLst>
        </pc:sldLayoutChg>
        <pc:sldLayoutChg chg="add del">
          <pc:chgData name="Corey Edwards" userId="S::corey.edwards@uwtsd.ac.uk::7a967df3-e232-40a5-b10c-dee8f912d80a" providerId="AD" clId="Web-{CEA123FB-C3E5-7859-AB55-024BC5A17E06}" dt="2023-07-19T13:24:18.786" v="11"/>
          <pc:sldLayoutMkLst>
            <pc:docMk/>
            <pc:sldMasterMk cId="2460954070" sldId="2147483660"/>
            <pc:sldLayoutMk cId="2202905451" sldId="2147483670"/>
          </pc:sldLayoutMkLst>
        </pc:sldLayoutChg>
        <pc:sldLayoutChg chg="add del">
          <pc:chgData name="Corey Edwards" userId="S::corey.edwards@uwtsd.ac.uk::7a967df3-e232-40a5-b10c-dee8f912d80a" providerId="AD" clId="Web-{CEA123FB-C3E5-7859-AB55-024BC5A17E06}" dt="2023-07-19T13:24:18.786" v="11"/>
          <pc:sldLayoutMkLst>
            <pc:docMk/>
            <pc:sldMasterMk cId="2460954070" sldId="2147483660"/>
            <pc:sldLayoutMk cId="3479445657" sldId="2147483671"/>
          </pc:sldLayoutMkLst>
        </pc:sldLayoutChg>
      </pc:sldMasterChg>
      <pc:sldMasterChg chg="add del addSldLayout delSldLayout">
        <pc:chgData name="Corey Edwards" userId="S::corey.edwards@uwtsd.ac.uk::7a967df3-e232-40a5-b10c-dee8f912d80a" providerId="AD" clId="Web-{CEA123FB-C3E5-7859-AB55-024BC5A17E06}" dt="2023-07-19T13:24:18.723" v="10"/>
        <pc:sldMasterMkLst>
          <pc:docMk/>
          <pc:sldMasterMk cId="252613393" sldId="2147483698"/>
        </pc:sldMasterMkLst>
        <pc:sldLayoutChg chg="add del">
          <pc:chgData name="Corey Edwards" userId="S::corey.edwards@uwtsd.ac.uk::7a967df3-e232-40a5-b10c-dee8f912d80a" providerId="AD" clId="Web-{CEA123FB-C3E5-7859-AB55-024BC5A17E06}" dt="2023-07-19T13:24:18.723" v="10"/>
          <pc:sldLayoutMkLst>
            <pc:docMk/>
            <pc:sldMasterMk cId="252613393" sldId="2147483698"/>
            <pc:sldLayoutMk cId="2940399723" sldId="2147483687"/>
          </pc:sldLayoutMkLst>
        </pc:sldLayoutChg>
        <pc:sldLayoutChg chg="add del">
          <pc:chgData name="Corey Edwards" userId="S::corey.edwards@uwtsd.ac.uk::7a967df3-e232-40a5-b10c-dee8f912d80a" providerId="AD" clId="Web-{CEA123FB-C3E5-7859-AB55-024BC5A17E06}" dt="2023-07-19T13:24:18.723" v="10"/>
          <pc:sldLayoutMkLst>
            <pc:docMk/>
            <pc:sldMasterMk cId="252613393" sldId="2147483698"/>
            <pc:sldLayoutMk cId="815674207" sldId="2147483688"/>
          </pc:sldLayoutMkLst>
        </pc:sldLayoutChg>
        <pc:sldLayoutChg chg="add del">
          <pc:chgData name="Corey Edwards" userId="S::corey.edwards@uwtsd.ac.uk::7a967df3-e232-40a5-b10c-dee8f912d80a" providerId="AD" clId="Web-{CEA123FB-C3E5-7859-AB55-024BC5A17E06}" dt="2023-07-19T13:24:18.723" v="10"/>
          <pc:sldLayoutMkLst>
            <pc:docMk/>
            <pc:sldMasterMk cId="252613393" sldId="2147483698"/>
            <pc:sldLayoutMk cId="3165404484" sldId="2147483689"/>
          </pc:sldLayoutMkLst>
        </pc:sldLayoutChg>
        <pc:sldLayoutChg chg="add del">
          <pc:chgData name="Corey Edwards" userId="S::corey.edwards@uwtsd.ac.uk::7a967df3-e232-40a5-b10c-dee8f912d80a" providerId="AD" clId="Web-{CEA123FB-C3E5-7859-AB55-024BC5A17E06}" dt="2023-07-19T13:24:18.723" v="10"/>
          <pc:sldLayoutMkLst>
            <pc:docMk/>
            <pc:sldMasterMk cId="252613393" sldId="2147483698"/>
            <pc:sldLayoutMk cId="810532446" sldId="2147483690"/>
          </pc:sldLayoutMkLst>
        </pc:sldLayoutChg>
        <pc:sldLayoutChg chg="add del">
          <pc:chgData name="Corey Edwards" userId="S::corey.edwards@uwtsd.ac.uk::7a967df3-e232-40a5-b10c-dee8f912d80a" providerId="AD" clId="Web-{CEA123FB-C3E5-7859-AB55-024BC5A17E06}" dt="2023-07-19T13:24:18.723" v="10"/>
          <pc:sldLayoutMkLst>
            <pc:docMk/>
            <pc:sldMasterMk cId="252613393" sldId="2147483698"/>
            <pc:sldLayoutMk cId="406913574" sldId="2147483691"/>
          </pc:sldLayoutMkLst>
        </pc:sldLayoutChg>
        <pc:sldLayoutChg chg="add del">
          <pc:chgData name="Corey Edwards" userId="S::corey.edwards@uwtsd.ac.uk::7a967df3-e232-40a5-b10c-dee8f912d80a" providerId="AD" clId="Web-{CEA123FB-C3E5-7859-AB55-024BC5A17E06}" dt="2023-07-19T13:24:18.723" v="10"/>
          <pc:sldLayoutMkLst>
            <pc:docMk/>
            <pc:sldMasterMk cId="252613393" sldId="2147483698"/>
            <pc:sldLayoutMk cId="838212576" sldId="2147483692"/>
          </pc:sldLayoutMkLst>
        </pc:sldLayoutChg>
        <pc:sldLayoutChg chg="add del">
          <pc:chgData name="Corey Edwards" userId="S::corey.edwards@uwtsd.ac.uk::7a967df3-e232-40a5-b10c-dee8f912d80a" providerId="AD" clId="Web-{CEA123FB-C3E5-7859-AB55-024BC5A17E06}" dt="2023-07-19T13:24:18.723" v="10"/>
          <pc:sldLayoutMkLst>
            <pc:docMk/>
            <pc:sldMasterMk cId="252613393" sldId="2147483698"/>
            <pc:sldLayoutMk cId="141420504" sldId="2147483693"/>
          </pc:sldLayoutMkLst>
        </pc:sldLayoutChg>
        <pc:sldLayoutChg chg="add del">
          <pc:chgData name="Corey Edwards" userId="S::corey.edwards@uwtsd.ac.uk::7a967df3-e232-40a5-b10c-dee8f912d80a" providerId="AD" clId="Web-{CEA123FB-C3E5-7859-AB55-024BC5A17E06}" dt="2023-07-19T13:24:18.723" v="10"/>
          <pc:sldLayoutMkLst>
            <pc:docMk/>
            <pc:sldMasterMk cId="252613393" sldId="2147483698"/>
            <pc:sldLayoutMk cId="3863626122" sldId="2147483694"/>
          </pc:sldLayoutMkLst>
        </pc:sldLayoutChg>
        <pc:sldLayoutChg chg="add del">
          <pc:chgData name="Corey Edwards" userId="S::corey.edwards@uwtsd.ac.uk::7a967df3-e232-40a5-b10c-dee8f912d80a" providerId="AD" clId="Web-{CEA123FB-C3E5-7859-AB55-024BC5A17E06}" dt="2023-07-19T13:24:18.723" v="10"/>
          <pc:sldLayoutMkLst>
            <pc:docMk/>
            <pc:sldMasterMk cId="252613393" sldId="2147483698"/>
            <pc:sldLayoutMk cId="1086164393" sldId="2147483695"/>
          </pc:sldLayoutMkLst>
        </pc:sldLayoutChg>
        <pc:sldLayoutChg chg="add del">
          <pc:chgData name="Corey Edwards" userId="S::corey.edwards@uwtsd.ac.uk::7a967df3-e232-40a5-b10c-dee8f912d80a" providerId="AD" clId="Web-{CEA123FB-C3E5-7859-AB55-024BC5A17E06}" dt="2023-07-19T13:24:18.723" v="10"/>
          <pc:sldLayoutMkLst>
            <pc:docMk/>
            <pc:sldMasterMk cId="252613393" sldId="2147483698"/>
            <pc:sldLayoutMk cId="1917234364" sldId="2147483696"/>
          </pc:sldLayoutMkLst>
        </pc:sldLayoutChg>
        <pc:sldLayoutChg chg="add del">
          <pc:chgData name="Corey Edwards" userId="S::corey.edwards@uwtsd.ac.uk::7a967df3-e232-40a5-b10c-dee8f912d80a" providerId="AD" clId="Web-{CEA123FB-C3E5-7859-AB55-024BC5A17E06}" dt="2023-07-19T13:24:18.723" v="10"/>
          <pc:sldLayoutMkLst>
            <pc:docMk/>
            <pc:sldMasterMk cId="252613393" sldId="2147483698"/>
            <pc:sldLayoutMk cId="1366565801" sldId="2147483697"/>
          </pc:sldLayoutMkLst>
        </pc:sldLayoutChg>
      </pc:sldMasterChg>
      <pc:sldMasterChg chg="add addSldLayout">
        <pc:chgData name="Corey Edwards" userId="S::corey.edwards@uwtsd.ac.uk::7a967df3-e232-40a5-b10c-dee8f912d80a" providerId="AD" clId="Web-{CEA123FB-C3E5-7859-AB55-024BC5A17E06}" dt="2023-07-19T13:24:18.786" v="11"/>
        <pc:sldMasterMkLst>
          <pc:docMk/>
          <pc:sldMasterMk cId="1894041750" sldId="2147483711"/>
        </pc:sldMasterMkLst>
        <pc:sldLayoutChg chg="add">
          <pc:chgData name="Corey Edwards" userId="S::corey.edwards@uwtsd.ac.uk::7a967df3-e232-40a5-b10c-dee8f912d80a" providerId="AD" clId="Web-{CEA123FB-C3E5-7859-AB55-024BC5A17E06}" dt="2023-07-19T13:24:18.786" v="11"/>
          <pc:sldLayoutMkLst>
            <pc:docMk/>
            <pc:sldMasterMk cId="1894041750" sldId="2147483711"/>
            <pc:sldLayoutMk cId="4112533204" sldId="2147483700"/>
          </pc:sldLayoutMkLst>
        </pc:sldLayoutChg>
        <pc:sldLayoutChg chg="add">
          <pc:chgData name="Corey Edwards" userId="S::corey.edwards@uwtsd.ac.uk::7a967df3-e232-40a5-b10c-dee8f912d80a" providerId="AD" clId="Web-{CEA123FB-C3E5-7859-AB55-024BC5A17E06}" dt="2023-07-19T13:24:18.786" v="11"/>
          <pc:sldLayoutMkLst>
            <pc:docMk/>
            <pc:sldMasterMk cId="1894041750" sldId="2147483711"/>
            <pc:sldLayoutMk cId="2474715564" sldId="2147483701"/>
          </pc:sldLayoutMkLst>
        </pc:sldLayoutChg>
        <pc:sldLayoutChg chg="add">
          <pc:chgData name="Corey Edwards" userId="S::corey.edwards@uwtsd.ac.uk::7a967df3-e232-40a5-b10c-dee8f912d80a" providerId="AD" clId="Web-{CEA123FB-C3E5-7859-AB55-024BC5A17E06}" dt="2023-07-19T13:24:18.786" v="11"/>
          <pc:sldLayoutMkLst>
            <pc:docMk/>
            <pc:sldMasterMk cId="1894041750" sldId="2147483711"/>
            <pc:sldLayoutMk cId="1851846478" sldId="2147483702"/>
          </pc:sldLayoutMkLst>
        </pc:sldLayoutChg>
        <pc:sldLayoutChg chg="add">
          <pc:chgData name="Corey Edwards" userId="S::corey.edwards@uwtsd.ac.uk::7a967df3-e232-40a5-b10c-dee8f912d80a" providerId="AD" clId="Web-{CEA123FB-C3E5-7859-AB55-024BC5A17E06}" dt="2023-07-19T13:24:18.786" v="11"/>
          <pc:sldLayoutMkLst>
            <pc:docMk/>
            <pc:sldMasterMk cId="1894041750" sldId="2147483711"/>
            <pc:sldLayoutMk cId="3197838259" sldId="2147483703"/>
          </pc:sldLayoutMkLst>
        </pc:sldLayoutChg>
        <pc:sldLayoutChg chg="add">
          <pc:chgData name="Corey Edwards" userId="S::corey.edwards@uwtsd.ac.uk::7a967df3-e232-40a5-b10c-dee8f912d80a" providerId="AD" clId="Web-{CEA123FB-C3E5-7859-AB55-024BC5A17E06}" dt="2023-07-19T13:24:18.786" v="11"/>
          <pc:sldLayoutMkLst>
            <pc:docMk/>
            <pc:sldMasterMk cId="1894041750" sldId="2147483711"/>
            <pc:sldLayoutMk cId="1126985349" sldId="2147483704"/>
          </pc:sldLayoutMkLst>
        </pc:sldLayoutChg>
        <pc:sldLayoutChg chg="add">
          <pc:chgData name="Corey Edwards" userId="S::corey.edwards@uwtsd.ac.uk::7a967df3-e232-40a5-b10c-dee8f912d80a" providerId="AD" clId="Web-{CEA123FB-C3E5-7859-AB55-024BC5A17E06}" dt="2023-07-19T13:24:18.786" v="11"/>
          <pc:sldLayoutMkLst>
            <pc:docMk/>
            <pc:sldMasterMk cId="1894041750" sldId="2147483711"/>
            <pc:sldLayoutMk cId="3347366301" sldId="2147483705"/>
          </pc:sldLayoutMkLst>
        </pc:sldLayoutChg>
        <pc:sldLayoutChg chg="add">
          <pc:chgData name="Corey Edwards" userId="S::corey.edwards@uwtsd.ac.uk::7a967df3-e232-40a5-b10c-dee8f912d80a" providerId="AD" clId="Web-{CEA123FB-C3E5-7859-AB55-024BC5A17E06}" dt="2023-07-19T13:24:18.786" v="11"/>
          <pc:sldLayoutMkLst>
            <pc:docMk/>
            <pc:sldMasterMk cId="1894041750" sldId="2147483711"/>
            <pc:sldLayoutMk cId="923903844" sldId="2147483706"/>
          </pc:sldLayoutMkLst>
        </pc:sldLayoutChg>
        <pc:sldLayoutChg chg="add">
          <pc:chgData name="Corey Edwards" userId="S::corey.edwards@uwtsd.ac.uk::7a967df3-e232-40a5-b10c-dee8f912d80a" providerId="AD" clId="Web-{CEA123FB-C3E5-7859-AB55-024BC5A17E06}" dt="2023-07-19T13:24:18.786" v="11"/>
          <pc:sldLayoutMkLst>
            <pc:docMk/>
            <pc:sldMasterMk cId="1894041750" sldId="2147483711"/>
            <pc:sldLayoutMk cId="322174930" sldId="2147483707"/>
          </pc:sldLayoutMkLst>
        </pc:sldLayoutChg>
        <pc:sldLayoutChg chg="add">
          <pc:chgData name="Corey Edwards" userId="S::corey.edwards@uwtsd.ac.uk::7a967df3-e232-40a5-b10c-dee8f912d80a" providerId="AD" clId="Web-{CEA123FB-C3E5-7859-AB55-024BC5A17E06}" dt="2023-07-19T13:24:18.786" v="11"/>
          <pc:sldLayoutMkLst>
            <pc:docMk/>
            <pc:sldMasterMk cId="1894041750" sldId="2147483711"/>
            <pc:sldLayoutMk cId="414964645" sldId="2147483708"/>
          </pc:sldLayoutMkLst>
        </pc:sldLayoutChg>
        <pc:sldLayoutChg chg="add">
          <pc:chgData name="Corey Edwards" userId="S::corey.edwards@uwtsd.ac.uk::7a967df3-e232-40a5-b10c-dee8f912d80a" providerId="AD" clId="Web-{CEA123FB-C3E5-7859-AB55-024BC5A17E06}" dt="2023-07-19T13:24:18.786" v="11"/>
          <pc:sldLayoutMkLst>
            <pc:docMk/>
            <pc:sldMasterMk cId="1894041750" sldId="2147483711"/>
            <pc:sldLayoutMk cId="1929646215" sldId="2147483709"/>
          </pc:sldLayoutMkLst>
        </pc:sldLayoutChg>
        <pc:sldLayoutChg chg="add">
          <pc:chgData name="Corey Edwards" userId="S::corey.edwards@uwtsd.ac.uk::7a967df3-e232-40a5-b10c-dee8f912d80a" providerId="AD" clId="Web-{CEA123FB-C3E5-7859-AB55-024BC5A17E06}" dt="2023-07-19T13:24:18.786" v="11"/>
          <pc:sldLayoutMkLst>
            <pc:docMk/>
            <pc:sldMasterMk cId="1894041750" sldId="2147483711"/>
            <pc:sldLayoutMk cId="968706546" sldId="2147483710"/>
          </pc:sldLayoutMkLst>
        </pc:sldLayoutChg>
      </pc:sldMasterChg>
    </pc:docChg>
  </pc:docChgLst>
  <pc:docChgLst>
    <pc:chgData name="Corey Edwards" userId="S::corey.edwards@uwtsd.ac.uk::7a967df3-e232-40a5-b10c-dee8f912d80a" providerId="AD" clId="Web-{9850C3CE-90E9-38B3-CF79-287993585FAB}"/>
    <pc:docChg chg="addSld delSld modSld sldOrd">
      <pc:chgData name="Corey Edwards" userId="S::corey.edwards@uwtsd.ac.uk::7a967df3-e232-40a5-b10c-dee8f912d80a" providerId="AD" clId="Web-{9850C3CE-90E9-38B3-CF79-287993585FAB}" dt="2023-08-03T13:28:34.518" v="519" actId="1076"/>
      <pc:docMkLst>
        <pc:docMk/>
      </pc:docMkLst>
      <pc:sldChg chg="modSp">
        <pc:chgData name="Corey Edwards" userId="S::corey.edwards@uwtsd.ac.uk::7a967df3-e232-40a5-b10c-dee8f912d80a" providerId="AD" clId="Web-{9850C3CE-90E9-38B3-CF79-287993585FAB}" dt="2023-08-03T13:28:34.518" v="519" actId="1076"/>
        <pc:sldMkLst>
          <pc:docMk/>
          <pc:sldMk cId="2501341336" sldId="260"/>
        </pc:sldMkLst>
        <pc:spChg chg="mod">
          <ac:chgData name="Corey Edwards" userId="S::corey.edwards@uwtsd.ac.uk::7a967df3-e232-40a5-b10c-dee8f912d80a" providerId="AD" clId="Web-{9850C3CE-90E9-38B3-CF79-287993585FAB}" dt="2023-08-03T13:28:30.315" v="518" actId="1076"/>
          <ac:spMkLst>
            <pc:docMk/>
            <pc:sldMk cId="2501341336" sldId="260"/>
            <ac:spMk id="2" creationId="{0E88070E-74A5-78E1-60A9-E45DFAD9895C}"/>
          </ac:spMkLst>
        </pc:spChg>
        <pc:spChg chg="mod">
          <ac:chgData name="Corey Edwards" userId="S::corey.edwards@uwtsd.ac.uk::7a967df3-e232-40a5-b10c-dee8f912d80a" providerId="AD" clId="Web-{9850C3CE-90E9-38B3-CF79-287993585FAB}" dt="2023-08-03T13:28:34.518" v="519" actId="1076"/>
          <ac:spMkLst>
            <pc:docMk/>
            <pc:sldMk cId="2501341336" sldId="260"/>
            <ac:spMk id="3" creationId="{B881AF01-6AEB-D136-EBEC-C7588F052B2B}"/>
          </ac:spMkLst>
        </pc:spChg>
      </pc:sldChg>
      <pc:sldChg chg="addSp delSp modSp mod setBg">
        <pc:chgData name="Corey Edwards" userId="S::corey.edwards@uwtsd.ac.uk::7a967df3-e232-40a5-b10c-dee8f912d80a" providerId="AD" clId="Web-{9850C3CE-90E9-38B3-CF79-287993585FAB}" dt="2023-08-03T12:20:50.162" v="2"/>
        <pc:sldMkLst>
          <pc:docMk/>
          <pc:sldMk cId="4065355079" sldId="265"/>
        </pc:sldMkLst>
        <pc:spChg chg="mod">
          <ac:chgData name="Corey Edwards" userId="S::corey.edwards@uwtsd.ac.uk::7a967df3-e232-40a5-b10c-dee8f912d80a" providerId="AD" clId="Web-{9850C3CE-90E9-38B3-CF79-287993585FAB}" dt="2023-08-03T12:20:50.162" v="2"/>
          <ac:spMkLst>
            <pc:docMk/>
            <pc:sldMk cId="4065355079" sldId="265"/>
            <ac:spMk id="2" creationId="{7EEA0CD6-574B-6C21-54AE-69406F159276}"/>
          </ac:spMkLst>
        </pc:spChg>
        <pc:spChg chg="add del">
          <ac:chgData name="Corey Edwards" userId="S::corey.edwards@uwtsd.ac.uk::7a967df3-e232-40a5-b10c-dee8f912d80a" providerId="AD" clId="Web-{9850C3CE-90E9-38B3-CF79-287993585FAB}" dt="2023-08-03T12:20:50.162" v="2"/>
          <ac:spMkLst>
            <pc:docMk/>
            <pc:sldMk cId="4065355079" sldId="265"/>
            <ac:spMk id="3" creationId="{EE8D9F7F-0180-513F-345D-4A418BB5BD2B}"/>
          </ac:spMkLst>
        </pc:spChg>
        <pc:spChg chg="add del">
          <ac:chgData name="Corey Edwards" userId="S::corey.edwards@uwtsd.ac.uk::7a967df3-e232-40a5-b10c-dee8f912d80a" providerId="AD" clId="Web-{9850C3CE-90E9-38B3-CF79-287993585FAB}" dt="2023-08-03T12:20:50.131" v="1"/>
          <ac:spMkLst>
            <pc:docMk/>
            <pc:sldMk cId="4065355079" sldId="265"/>
            <ac:spMk id="9" creationId="{AB20E7A4-EC2C-47C8-BE55-65771E3F2EDA}"/>
          </ac:spMkLst>
        </pc:spChg>
        <pc:spChg chg="add">
          <ac:chgData name="Corey Edwards" userId="S::corey.edwards@uwtsd.ac.uk::7a967df3-e232-40a5-b10c-dee8f912d80a" providerId="AD" clId="Web-{9850C3CE-90E9-38B3-CF79-287993585FAB}" dt="2023-08-03T12:20:50.162" v="2"/>
          <ac:spMkLst>
            <pc:docMk/>
            <pc:sldMk cId="4065355079" sldId="265"/>
            <ac:spMk id="13" creationId="{685B57F6-59DE-4274-A37C-F47FE4E42EEF}"/>
          </ac:spMkLst>
        </pc:spChg>
        <pc:spChg chg="add">
          <ac:chgData name="Corey Edwards" userId="S::corey.edwards@uwtsd.ac.uk::7a967df3-e232-40a5-b10c-dee8f912d80a" providerId="AD" clId="Web-{9850C3CE-90E9-38B3-CF79-287993585FAB}" dt="2023-08-03T12:20:50.162" v="2"/>
          <ac:spMkLst>
            <pc:docMk/>
            <pc:sldMk cId="4065355079" sldId="265"/>
            <ac:spMk id="15" creationId="{C8C63406-9171-4282-BAAB-2DDC6831F0E6}"/>
          </ac:spMkLst>
        </pc:spChg>
        <pc:spChg chg="add">
          <ac:chgData name="Corey Edwards" userId="S::corey.edwards@uwtsd.ac.uk::7a967df3-e232-40a5-b10c-dee8f912d80a" providerId="AD" clId="Web-{9850C3CE-90E9-38B3-CF79-287993585FAB}" dt="2023-08-03T12:20:50.162" v="2"/>
          <ac:spMkLst>
            <pc:docMk/>
            <pc:sldMk cId="4065355079" sldId="265"/>
            <ac:spMk id="16" creationId="{EE8D9F7F-0180-513F-345D-4A418BB5BD2B}"/>
          </ac:spMkLst>
        </pc:spChg>
        <pc:graphicFrameChg chg="add del">
          <ac:chgData name="Corey Edwards" userId="S::corey.edwards@uwtsd.ac.uk::7a967df3-e232-40a5-b10c-dee8f912d80a" providerId="AD" clId="Web-{9850C3CE-90E9-38B3-CF79-287993585FAB}" dt="2023-08-03T12:20:50.131" v="1"/>
          <ac:graphicFrameMkLst>
            <pc:docMk/>
            <pc:sldMk cId="4065355079" sldId="265"/>
            <ac:graphicFrameMk id="5" creationId="{E52FF3F5-FAEF-9170-9F16-EFE93393A943}"/>
          </ac:graphicFrameMkLst>
        </pc:graphicFrameChg>
        <pc:picChg chg="add">
          <ac:chgData name="Corey Edwards" userId="S::corey.edwards@uwtsd.ac.uk::7a967df3-e232-40a5-b10c-dee8f912d80a" providerId="AD" clId="Web-{9850C3CE-90E9-38B3-CF79-287993585FAB}" dt="2023-08-03T12:20:50.162" v="2"/>
          <ac:picMkLst>
            <pc:docMk/>
            <pc:sldMk cId="4065355079" sldId="265"/>
            <ac:picMk id="14" creationId="{57946F00-FAD6-CED6-7C2A-07A55DC7922C}"/>
          </ac:picMkLst>
        </pc:picChg>
        <pc:cxnChg chg="add del">
          <ac:chgData name="Corey Edwards" userId="S::corey.edwards@uwtsd.ac.uk::7a967df3-e232-40a5-b10c-dee8f912d80a" providerId="AD" clId="Web-{9850C3CE-90E9-38B3-CF79-287993585FAB}" dt="2023-08-03T12:20:50.131" v="1"/>
          <ac:cxnSpMkLst>
            <pc:docMk/>
            <pc:sldMk cId="4065355079" sldId="265"/>
            <ac:cxnSpMk id="11" creationId="{1766FD2F-248A-4AA1-8078-E26D6E690BB9}"/>
          </ac:cxnSpMkLst>
        </pc:cxnChg>
      </pc:sldChg>
      <pc:sldChg chg="addSp delSp modSp mod setBg">
        <pc:chgData name="Corey Edwards" userId="S::corey.edwards@uwtsd.ac.uk::7a967df3-e232-40a5-b10c-dee8f912d80a" providerId="AD" clId="Web-{9850C3CE-90E9-38B3-CF79-287993585FAB}" dt="2023-08-03T12:21:10.444" v="10"/>
        <pc:sldMkLst>
          <pc:docMk/>
          <pc:sldMk cId="69613541" sldId="266"/>
        </pc:sldMkLst>
        <pc:spChg chg="mod">
          <ac:chgData name="Corey Edwards" userId="S::corey.edwards@uwtsd.ac.uk::7a967df3-e232-40a5-b10c-dee8f912d80a" providerId="AD" clId="Web-{9850C3CE-90E9-38B3-CF79-287993585FAB}" dt="2023-08-03T12:21:10.444" v="10"/>
          <ac:spMkLst>
            <pc:docMk/>
            <pc:sldMk cId="69613541" sldId="266"/>
            <ac:spMk id="2" creationId="{3F53CEC6-F63C-7448-5326-F84136FBB676}"/>
          </ac:spMkLst>
        </pc:spChg>
        <pc:spChg chg="del">
          <ac:chgData name="Corey Edwards" userId="S::corey.edwards@uwtsd.ac.uk::7a967df3-e232-40a5-b10c-dee8f912d80a" providerId="AD" clId="Web-{9850C3CE-90E9-38B3-CF79-287993585FAB}" dt="2023-08-03T12:21:10.444" v="10"/>
          <ac:spMkLst>
            <pc:docMk/>
            <pc:sldMk cId="69613541" sldId="266"/>
            <ac:spMk id="3" creationId="{53BBD9DC-D246-267E-B734-CDEADB27E741}"/>
          </ac:spMkLst>
        </pc:spChg>
        <pc:spChg chg="add">
          <ac:chgData name="Corey Edwards" userId="S::corey.edwards@uwtsd.ac.uk::7a967df3-e232-40a5-b10c-dee8f912d80a" providerId="AD" clId="Web-{9850C3CE-90E9-38B3-CF79-287993585FAB}" dt="2023-08-03T12:21:10.444" v="10"/>
          <ac:spMkLst>
            <pc:docMk/>
            <pc:sldMk cId="69613541" sldId="266"/>
            <ac:spMk id="9" creationId="{3BEA1A24-9CA1-4513-A409-3AD90DB091F2}"/>
          </ac:spMkLst>
        </pc:spChg>
        <pc:graphicFrameChg chg="add">
          <ac:chgData name="Corey Edwards" userId="S::corey.edwards@uwtsd.ac.uk::7a967df3-e232-40a5-b10c-dee8f912d80a" providerId="AD" clId="Web-{9850C3CE-90E9-38B3-CF79-287993585FAB}" dt="2023-08-03T12:21:10.444" v="10"/>
          <ac:graphicFrameMkLst>
            <pc:docMk/>
            <pc:sldMk cId="69613541" sldId="266"/>
            <ac:graphicFrameMk id="5" creationId="{AFA0B5DF-753A-DF46-0328-D4913C385FB9}"/>
          </ac:graphicFrameMkLst>
        </pc:graphicFrameChg>
        <pc:cxnChg chg="add">
          <ac:chgData name="Corey Edwards" userId="S::corey.edwards@uwtsd.ac.uk::7a967df3-e232-40a5-b10c-dee8f912d80a" providerId="AD" clId="Web-{9850C3CE-90E9-38B3-CF79-287993585FAB}" dt="2023-08-03T12:21:10.444" v="10"/>
          <ac:cxnSpMkLst>
            <pc:docMk/>
            <pc:sldMk cId="69613541" sldId="266"/>
            <ac:cxnSpMk id="11" creationId="{3C0930BD-361E-4C4D-8B08-ED210DFA2D0A}"/>
          </ac:cxnSpMkLst>
        </pc:cxnChg>
      </pc:sldChg>
      <pc:sldChg chg="addSp delSp modSp mod setBg addAnim modAnim">
        <pc:chgData name="Corey Edwards" userId="S::corey.edwards@uwtsd.ac.uk::7a967df3-e232-40a5-b10c-dee8f912d80a" providerId="AD" clId="Web-{9850C3CE-90E9-38B3-CF79-287993585FAB}" dt="2023-08-03T12:23:26.994" v="17"/>
        <pc:sldMkLst>
          <pc:docMk/>
          <pc:sldMk cId="2522204847" sldId="267"/>
        </pc:sldMkLst>
        <pc:spChg chg="mod">
          <ac:chgData name="Corey Edwards" userId="S::corey.edwards@uwtsd.ac.uk::7a967df3-e232-40a5-b10c-dee8f912d80a" providerId="AD" clId="Web-{9850C3CE-90E9-38B3-CF79-287993585FAB}" dt="2023-08-03T12:23:21.338" v="15"/>
          <ac:spMkLst>
            <pc:docMk/>
            <pc:sldMk cId="2522204847" sldId="267"/>
            <ac:spMk id="2" creationId="{F9DB81DF-8747-E247-BE23-B3787710DB3C}"/>
          </ac:spMkLst>
        </pc:spChg>
        <pc:spChg chg="del mod">
          <ac:chgData name="Corey Edwards" userId="S::corey.edwards@uwtsd.ac.uk::7a967df3-e232-40a5-b10c-dee8f912d80a" providerId="AD" clId="Web-{9850C3CE-90E9-38B3-CF79-287993585FAB}" dt="2023-08-03T12:23:21.338" v="15"/>
          <ac:spMkLst>
            <pc:docMk/>
            <pc:sldMk cId="2522204847" sldId="267"/>
            <ac:spMk id="3" creationId="{8E050AC7-8972-EB73-E9E7-A770604460DE}"/>
          </ac:spMkLst>
        </pc:spChg>
        <pc:spChg chg="add del">
          <ac:chgData name="Corey Edwards" userId="S::corey.edwards@uwtsd.ac.uk::7a967df3-e232-40a5-b10c-dee8f912d80a" providerId="AD" clId="Web-{9850C3CE-90E9-38B3-CF79-287993585FAB}" dt="2023-08-03T12:23:21.306" v="14"/>
          <ac:spMkLst>
            <pc:docMk/>
            <pc:sldMk cId="2522204847" sldId="267"/>
            <ac:spMk id="9" creationId="{685B57F6-59DE-4274-A37C-F47FE4E42EEF}"/>
          </ac:spMkLst>
        </pc:spChg>
        <pc:spChg chg="add del">
          <ac:chgData name="Corey Edwards" userId="S::corey.edwards@uwtsd.ac.uk::7a967df3-e232-40a5-b10c-dee8f912d80a" providerId="AD" clId="Web-{9850C3CE-90E9-38B3-CF79-287993585FAB}" dt="2023-08-03T12:23:21.306" v="14"/>
          <ac:spMkLst>
            <pc:docMk/>
            <pc:sldMk cId="2522204847" sldId="267"/>
            <ac:spMk id="11" creationId="{C8C63406-9171-4282-BAAB-2DDC6831F0E6}"/>
          </ac:spMkLst>
        </pc:spChg>
        <pc:spChg chg="add">
          <ac:chgData name="Corey Edwards" userId="S::corey.edwards@uwtsd.ac.uk::7a967df3-e232-40a5-b10c-dee8f912d80a" providerId="AD" clId="Web-{9850C3CE-90E9-38B3-CF79-287993585FAB}" dt="2023-08-03T12:23:21.338" v="15"/>
          <ac:spMkLst>
            <pc:docMk/>
            <pc:sldMk cId="2522204847" sldId="267"/>
            <ac:spMk id="13" creationId="{3BEA1A24-9CA1-4513-A409-3AD90DB091F2}"/>
          </ac:spMkLst>
        </pc:spChg>
        <pc:graphicFrameChg chg="add">
          <ac:chgData name="Corey Edwards" userId="S::corey.edwards@uwtsd.ac.uk::7a967df3-e232-40a5-b10c-dee8f912d80a" providerId="AD" clId="Web-{9850C3CE-90E9-38B3-CF79-287993585FAB}" dt="2023-08-03T12:23:21.338" v="15"/>
          <ac:graphicFrameMkLst>
            <pc:docMk/>
            <pc:sldMk cId="2522204847" sldId="267"/>
            <ac:graphicFrameMk id="15" creationId="{DDF66887-94A2-E807-F711-E0FE53D63219}"/>
          </ac:graphicFrameMkLst>
        </pc:graphicFrameChg>
        <pc:picChg chg="add del">
          <ac:chgData name="Corey Edwards" userId="S::corey.edwards@uwtsd.ac.uk::7a967df3-e232-40a5-b10c-dee8f912d80a" providerId="AD" clId="Web-{9850C3CE-90E9-38B3-CF79-287993585FAB}" dt="2023-08-03T12:23:21.306" v="14"/>
          <ac:picMkLst>
            <pc:docMk/>
            <pc:sldMk cId="2522204847" sldId="267"/>
            <ac:picMk id="5" creationId="{FEF1C480-E80B-AFCB-8C12-3900F45AFE6E}"/>
          </ac:picMkLst>
        </pc:picChg>
        <pc:cxnChg chg="add">
          <ac:chgData name="Corey Edwards" userId="S::corey.edwards@uwtsd.ac.uk::7a967df3-e232-40a5-b10c-dee8f912d80a" providerId="AD" clId="Web-{9850C3CE-90E9-38B3-CF79-287993585FAB}" dt="2023-08-03T12:23:21.338" v="15"/>
          <ac:cxnSpMkLst>
            <pc:docMk/>
            <pc:sldMk cId="2522204847" sldId="267"/>
            <ac:cxnSpMk id="14" creationId="{3C0930BD-361E-4C4D-8B08-ED210DFA2D0A}"/>
          </ac:cxnSpMkLst>
        </pc:cxnChg>
      </pc:sldChg>
      <pc:sldChg chg="addSp delSp modSp mod setBg">
        <pc:chgData name="Corey Edwards" userId="S::corey.edwards@uwtsd.ac.uk::7a967df3-e232-40a5-b10c-dee8f912d80a" providerId="AD" clId="Web-{9850C3CE-90E9-38B3-CF79-287993585FAB}" dt="2023-08-03T12:25:16.419" v="20"/>
        <pc:sldMkLst>
          <pc:docMk/>
          <pc:sldMk cId="1976645846" sldId="268"/>
        </pc:sldMkLst>
        <pc:spChg chg="mod">
          <ac:chgData name="Corey Edwards" userId="S::corey.edwards@uwtsd.ac.uk::7a967df3-e232-40a5-b10c-dee8f912d80a" providerId="AD" clId="Web-{9850C3CE-90E9-38B3-CF79-287993585FAB}" dt="2023-08-03T12:25:16.419" v="20"/>
          <ac:spMkLst>
            <pc:docMk/>
            <pc:sldMk cId="1976645846" sldId="268"/>
            <ac:spMk id="2" creationId="{51EF02C0-A34E-C590-6A52-3B8DD9FCB7F6}"/>
          </ac:spMkLst>
        </pc:spChg>
        <pc:spChg chg="del">
          <ac:chgData name="Corey Edwards" userId="S::corey.edwards@uwtsd.ac.uk::7a967df3-e232-40a5-b10c-dee8f912d80a" providerId="AD" clId="Web-{9850C3CE-90E9-38B3-CF79-287993585FAB}" dt="2023-08-03T12:25:16.419" v="20"/>
          <ac:spMkLst>
            <pc:docMk/>
            <pc:sldMk cId="1976645846" sldId="268"/>
            <ac:spMk id="3" creationId="{1309ADB2-7C9F-52D1-6400-EE144A866EF5}"/>
          </ac:spMkLst>
        </pc:spChg>
        <pc:spChg chg="add">
          <ac:chgData name="Corey Edwards" userId="S::corey.edwards@uwtsd.ac.uk::7a967df3-e232-40a5-b10c-dee8f912d80a" providerId="AD" clId="Web-{9850C3CE-90E9-38B3-CF79-287993585FAB}" dt="2023-08-03T12:25:16.419" v="20"/>
          <ac:spMkLst>
            <pc:docMk/>
            <pc:sldMk cId="1976645846" sldId="268"/>
            <ac:spMk id="9" creationId="{3BEA1A24-9CA1-4513-A409-3AD90DB091F2}"/>
          </ac:spMkLst>
        </pc:spChg>
        <pc:graphicFrameChg chg="add">
          <ac:chgData name="Corey Edwards" userId="S::corey.edwards@uwtsd.ac.uk::7a967df3-e232-40a5-b10c-dee8f912d80a" providerId="AD" clId="Web-{9850C3CE-90E9-38B3-CF79-287993585FAB}" dt="2023-08-03T12:25:16.419" v="20"/>
          <ac:graphicFrameMkLst>
            <pc:docMk/>
            <pc:sldMk cId="1976645846" sldId="268"/>
            <ac:graphicFrameMk id="5" creationId="{AF074BC6-E6D3-02AC-3BBF-47D6A789F050}"/>
          </ac:graphicFrameMkLst>
        </pc:graphicFrameChg>
        <pc:cxnChg chg="add">
          <ac:chgData name="Corey Edwards" userId="S::corey.edwards@uwtsd.ac.uk::7a967df3-e232-40a5-b10c-dee8f912d80a" providerId="AD" clId="Web-{9850C3CE-90E9-38B3-CF79-287993585FAB}" dt="2023-08-03T12:25:16.419" v="20"/>
          <ac:cxnSpMkLst>
            <pc:docMk/>
            <pc:sldMk cId="1976645846" sldId="268"/>
            <ac:cxnSpMk id="11" creationId="{3C0930BD-361E-4C4D-8B08-ED210DFA2D0A}"/>
          </ac:cxnSpMkLst>
        </pc:cxnChg>
      </pc:sldChg>
      <pc:sldChg chg="addSp delSp modSp mod ord setBg">
        <pc:chgData name="Corey Edwards" userId="S::corey.edwards@uwtsd.ac.uk::7a967df3-e232-40a5-b10c-dee8f912d80a" providerId="AD" clId="Web-{9850C3CE-90E9-38B3-CF79-287993585FAB}" dt="2023-08-03T12:45:14.669" v="76"/>
        <pc:sldMkLst>
          <pc:docMk/>
          <pc:sldMk cId="1942047466" sldId="270"/>
        </pc:sldMkLst>
        <pc:spChg chg="mod">
          <ac:chgData name="Corey Edwards" userId="S::corey.edwards@uwtsd.ac.uk::7a967df3-e232-40a5-b10c-dee8f912d80a" providerId="AD" clId="Web-{9850C3CE-90E9-38B3-CF79-287993585FAB}" dt="2023-08-03T12:25:23.466" v="22"/>
          <ac:spMkLst>
            <pc:docMk/>
            <pc:sldMk cId="1942047466" sldId="270"/>
            <ac:spMk id="2" creationId="{469D3059-7307-58D8-C363-C153506325D2}"/>
          </ac:spMkLst>
        </pc:spChg>
        <pc:spChg chg="del">
          <ac:chgData name="Corey Edwards" userId="S::corey.edwards@uwtsd.ac.uk::7a967df3-e232-40a5-b10c-dee8f912d80a" providerId="AD" clId="Web-{9850C3CE-90E9-38B3-CF79-287993585FAB}" dt="2023-08-03T12:25:23.466" v="22"/>
          <ac:spMkLst>
            <pc:docMk/>
            <pc:sldMk cId="1942047466" sldId="270"/>
            <ac:spMk id="3" creationId="{62916BB8-0157-4F9B-39EA-07EFC66DDBB5}"/>
          </ac:spMkLst>
        </pc:spChg>
        <pc:spChg chg="add">
          <ac:chgData name="Corey Edwards" userId="S::corey.edwards@uwtsd.ac.uk::7a967df3-e232-40a5-b10c-dee8f912d80a" providerId="AD" clId="Web-{9850C3CE-90E9-38B3-CF79-287993585FAB}" dt="2023-08-03T12:25:23.466" v="22"/>
          <ac:spMkLst>
            <pc:docMk/>
            <pc:sldMk cId="1942047466" sldId="270"/>
            <ac:spMk id="9" creationId="{3BEA1A24-9CA1-4513-A409-3AD90DB091F2}"/>
          </ac:spMkLst>
        </pc:spChg>
        <pc:graphicFrameChg chg="add">
          <ac:chgData name="Corey Edwards" userId="S::corey.edwards@uwtsd.ac.uk::7a967df3-e232-40a5-b10c-dee8f912d80a" providerId="AD" clId="Web-{9850C3CE-90E9-38B3-CF79-287993585FAB}" dt="2023-08-03T12:25:23.466" v="22"/>
          <ac:graphicFrameMkLst>
            <pc:docMk/>
            <pc:sldMk cId="1942047466" sldId="270"/>
            <ac:graphicFrameMk id="5" creationId="{F6CDD8BF-E8A6-8409-A6AC-8B519FC913D8}"/>
          </ac:graphicFrameMkLst>
        </pc:graphicFrameChg>
        <pc:cxnChg chg="add">
          <ac:chgData name="Corey Edwards" userId="S::corey.edwards@uwtsd.ac.uk::7a967df3-e232-40a5-b10c-dee8f912d80a" providerId="AD" clId="Web-{9850C3CE-90E9-38B3-CF79-287993585FAB}" dt="2023-08-03T12:25:23.466" v="22"/>
          <ac:cxnSpMkLst>
            <pc:docMk/>
            <pc:sldMk cId="1942047466" sldId="270"/>
            <ac:cxnSpMk id="11" creationId="{3C0930BD-361E-4C4D-8B08-ED210DFA2D0A}"/>
          </ac:cxnSpMkLst>
        </pc:cxnChg>
      </pc:sldChg>
      <pc:sldChg chg="addSp delSp modSp mod setBg">
        <pc:chgData name="Corey Edwards" userId="S::corey.edwards@uwtsd.ac.uk::7a967df3-e232-40a5-b10c-dee8f912d80a" providerId="AD" clId="Web-{9850C3CE-90E9-38B3-CF79-287993585FAB}" dt="2023-08-03T12:25:20.075" v="21"/>
        <pc:sldMkLst>
          <pc:docMk/>
          <pc:sldMk cId="3706862390" sldId="273"/>
        </pc:sldMkLst>
        <pc:spChg chg="mod">
          <ac:chgData name="Corey Edwards" userId="S::corey.edwards@uwtsd.ac.uk::7a967df3-e232-40a5-b10c-dee8f912d80a" providerId="AD" clId="Web-{9850C3CE-90E9-38B3-CF79-287993585FAB}" dt="2023-08-03T12:25:20.075" v="21"/>
          <ac:spMkLst>
            <pc:docMk/>
            <pc:sldMk cId="3706862390" sldId="273"/>
            <ac:spMk id="2" creationId="{96C73382-29D7-9EF1-BDC2-85428C1DB263}"/>
          </ac:spMkLst>
        </pc:spChg>
        <pc:spChg chg="del">
          <ac:chgData name="Corey Edwards" userId="S::corey.edwards@uwtsd.ac.uk::7a967df3-e232-40a5-b10c-dee8f912d80a" providerId="AD" clId="Web-{9850C3CE-90E9-38B3-CF79-287993585FAB}" dt="2023-08-03T12:25:20.075" v="21"/>
          <ac:spMkLst>
            <pc:docMk/>
            <pc:sldMk cId="3706862390" sldId="273"/>
            <ac:spMk id="3" creationId="{CBE7D067-C484-DE44-0FA3-4578E7C59062}"/>
          </ac:spMkLst>
        </pc:spChg>
        <pc:spChg chg="add">
          <ac:chgData name="Corey Edwards" userId="S::corey.edwards@uwtsd.ac.uk::7a967df3-e232-40a5-b10c-dee8f912d80a" providerId="AD" clId="Web-{9850C3CE-90E9-38B3-CF79-287993585FAB}" dt="2023-08-03T12:25:20.075" v="21"/>
          <ac:spMkLst>
            <pc:docMk/>
            <pc:sldMk cId="3706862390" sldId="273"/>
            <ac:spMk id="9" creationId="{3BEA1A24-9CA1-4513-A409-3AD90DB091F2}"/>
          </ac:spMkLst>
        </pc:spChg>
        <pc:graphicFrameChg chg="add">
          <ac:chgData name="Corey Edwards" userId="S::corey.edwards@uwtsd.ac.uk::7a967df3-e232-40a5-b10c-dee8f912d80a" providerId="AD" clId="Web-{9850C3CE-90E9-38B3-CF79-287993585FAB}" dt="2023-08-03T12:25:20.075" v="21"/>
          <ac:graphicFrameMkLst>
            <pc:docMk/>
            <pc:sldMk cId="3706862390" sldId="273"/>
            <ac:graphicFrameMk id="5" creationId="{6FDE4238-0DF4-DB11-97DA-2EE6C93D9AFF}"/>
          </ac:graphicFrameMkLst>
        </pc:graphicFrameChg>
        <pc:cxnChg chg="add">
          <ac:chgData name="Corey Edwards" userId="S::corey.edwards@uwtsd.ac.uk::7a967df3-e232-40a5-b10c-dee8f912d80a" providerId="AD" clId="Web-{9850C3CE-90E9-38B3-CF79-287993585FAB}" dt="2023-08-03T12:25:20.075" v="21"/>
          <ac:cxnSpMkLst>
            <pc:docMk/>
            <pc:sldMk cId="3706862390" sldId="273"/>
            <ac:cxnSpMk id="11" creationId="{3C0930BD-361E-4C4D-8B08-ED210DFA2D0A}"/>
          </ac:cxnSpMkLst>
        </pc:cxnChg>
      </pc:sldChg>
      <pc:sldChg chg="addSp modSp mod setBg">
        <pc:chgData name="Corey Edwards" userId="S::corey.edwards@uwtsd.ac.uk::7a967df3-e232-40a5-b10c-dee8f912d80a" providerId="AD" clId="Web-{9850C3CE-90E9-38B3-CF79-287993585FAB}" dt="2023-08-03T12:21:04.865" v="9" actId="20577"/>
        <pc:sldMkLst>
          <pc:docMk/>
          <pc:sldMk cId="2439450979" sldId="278"/>
        </pc:sldMkLst>
        <pc:spChg chg="mod">
          <ac:chgData name="Corey Edwards" userId="S::corey.edwards@uwtsd.ac.uk::7a967df3-e232-40a5-b10c-dee8f912d80a" providerId="AD" clId="Web-{9850C3CE-90E9-38B3-CF79-287993585FAB}" dt="2023-08-03T12:20:53.740" v="3"/>
          <ac:spMkLst>
            <pc:docMk/>
            <pc:sldMk cId="2439450979" sldId="278"/>
            <ac:spMk id="2" creationId="{A085AEB9-EDE1-ED76-5D9E-F3DFB35CBC00}"/>
          </ac:spMkLst>
        </pc:spChg>
        <pc:spChg chg="mod">
          <ac:chgData name="Corey Edwards" userId="S::corey.edwards@uwtsd.ac.uk::7a967df3-e232-40a5-b10c-dee8f912d80a" providerId="AD" clId="Web-{9850C3CE-90E9-38B3-CF79-287993585FAB}" dt="2023-08-03T12:21:04.865" v="9" actId="20577"/>
          <ac:spMkLst>
            <pc:docMk/>
            <pc:sldMk cId="2439450979" sldId="278"/>
            <ac:spMk id="3" creationId="{DCDC7A5D-9954-D600-2137-9311FF4A86E3}"/>
          </ac:spMkLst>
        </pc:spChg>
        <pc:spChg chg="add">
          <ac:chgData name="Corey Edwards" userId="S::corey.edwards@uwtsd.ac.uk::7a967df3-e232-40a5-b10c-dee8f912d80a" providerId="AD" clId="Web-{9850C3CE-90E9-38B3-CF79-287993585FAB}" dt="2023-08-03T12:20:53.740" v="3"/>
          <ac:spMkLst>
            <pc:docMk/>
            <pc:sldMk cId="2439450979" sldId="278"/>
            <ac:spMk id="9" creationId="{685B57F6-59DE-4274-A37C-F47FE4E42EEF}"/>
          </ac:spMkLst>
        </pc:spChg>
        <pc:spChg chg="add">
          <ac:chgData name="Corey Edwards" userId="S::corey.edwards@uwtsd.ac.uk::7a967df3-e232-40a5-b10c-dee8f912d80a" providerId="AD" clId="Web-{9850C3CE-90E9-38B3-CF79-287993585FAB}" dt="2023-08-03T12:20:53.740" v="3"/>
          <ac:spMkLst>
            <pc:docMk/>
            <pc:sldMk cId="2439450979" sldId="278"/>
            <ac:spMk id="11" creationId="{C8C63406-9171-4282-BAAB-2DDC6831F0E6}"/>
          </ac:spMkLst>
        </pc:spChg>
        <pc:picChg chg="add">
          <ac:chgData name="Corey Edwards" userId="S::corey.edwards@uwtsd.ac.uk::7a967df3-e232-40a5-b10c-dee8f912d80a" providerId="AD" clId="Web-{9850C3CE-90E9-38B3-CF79-287993585FAB}" dt="2023-08-03T12:20:53.740" v="3"/>
          <ac:picMkLst>
            <pc:docMk/>
            <pc:sldMk cId="2439450979" sldId="278"/>
            <ac:picMk id="5" creationId="{D3764F57-6362-2310-2E73-D7F9A24B6AA2}"/>
          </ac:picMkLst>
        </pc:picChg>
      </pc:sldChg>
      <pc:sldChg chg="addSp modSp mod setBg">
        <pc:chgData name="Corey Edwards" userId="S::corey.edwards@uwtsd.ac.uk::7a967df3-e232-40a5-b10c-dee8f912d80a" providerId="AD" clId="Web-{9850C3CE-90E9-38B3-CF79-287993585FAB}" dt="2023-08-03T12:23:07.556" v="11"/>
        <pc:sldMkLst>
          <pc:docMk/>
          <pc:sldMk cId="2260057097" sldId="282"/>
        </pc:sldMkLst>
        <pc:spChg chg="mod">
          <ac:chgData name="Corey Edwards" userId="S::corey.edwards@uwtsd.ac.uk::7a967df3-e232-40a5-b10c-dee8f912d80a" providerId="AD" clId="Web-{9850C3CE-90E9-38B3-CF79-287993585FAB}" dt="2023-08-03T12:23:07.556" v="11"/>
          <ac:spMkLst>
            <pc:docMk/>
            <pc:sldMk cId="2260057097" sldId="282"/>
            <ac:spMk id="2" creationId="{BD44AA45-10EF-AC16-A1F9-483E87C93EDE}"/>
          </ac:spMkLst>
        </pc:spChg>
        <pc:spChg chg="mod">
          <ac:chgData name="Corey Edwards" userId="S::corey.edwards@uwtsd.ac.uk::7a967df3-e232-40a5-b10c-dee8f912d80a" providerId="AD" clId="Web-{9850C3CE-90E9-38B3-CF79-287993585FAB}" dt="2023-08-03T12:23:07.556" v="11"/>
          <ac:spMkLst>
            <pc:docMk/>
            <pc:sldMk cId="2260057097" sldId="282"/>
            <ac:spMk id="3" creationId="{783CDE21-C9E8-2EBE-75F2-9567F0E596C9}"/>
          </ac:spMkLst>
        </pc:spChg>
        <pc:spChg chg="add">
          <ac:chgData name="Corey Edwards" userId="S::corey.edwards@uwtsd.ac.uk::7a967df3-e232-40a5-b10c-dee8f912d80a" providerId="AD" clId="Web-{9850C3CE-90E9-38B3-CF79-287993585FAB}" dt="2023-08-03T12:23:07.556" v="11"/>
          <ac:spMkLst>
            <pc:docMk/>
            <pc:sldMk cId="2260057097" sldId="282"/>
            <ac:spMk id="9" creationId="{685B57F6-59DE-4274-A37C-F47FE4E42EEF}"/>
          </ac:spMkLst>
        </pc:spChg>
        <pc:spChg chg="add">
          <ac:chgData name="Corey Edwards" userId="S::corey.edwards@uwtsd.ac.uk::7a967df3-e232-40a5-b10c-dee8f912d80a" providerId="AD" clId="Web-{9850C3CE-90E9-38B3-CF79-287993585FAB}" dt="2023-08-03T12:23:07.556" v="11"/>
          <ac:spMkLst>
            <pc:docMk/>
            <pc:sldMk cId="2260057097" sldId="282"/>
            <ac:spMk id="11" creationId="{C8C63406-9171-4282-BAAB-2DDC6831F0E6}"/>
          </ac:spMkLst>
        </pc:spChg>
        <pc:picChg chg="add">
          <ac:chgData name="Corey Edwards" userId="S::corey.edwards@uwtsd.ac.uk::7a967df3-e232-40a5-b10c-dee8f912d80a" providerId="AD" clId="Web-{9850C3CE-90E9-38B3-CF79-287993585FAB}" dt="2023-08-03T12:23:07.556" v="11"/>
          <ac:picMkLst>
            <pc:docMk/>
            <pc:sldMk cId="2260057097" sldId="282"/>
            <ac:picMk id="5" creationId="{0ED304BB-3759-2703-2C70-88F5C1E1D43D}"/>
          </ac:picMkLst>
        </pc:picChg>
      </pc:sldChg>
      <pc:sldChg chg="addSp modSp mod setBg">
        <pc:chgData name="Corey Edwards" userId="S::corey.edwards@uwtsd.ac.uk::7a967df3-e232-40a5-b10c-dee8f912d80a" providerId="AD" clId="Web-{9850C3CE-90E9-38B3-CF79-287993585FAB}" dt="2023-08-03T12:23:11.509" v="12"/>
        <pc:sldMkLst>
          <pc:docMk/>
          <pc:sldMk cId="3507037851" sldId="283"/>
        </pc:sldMkLst>
        <pc:spChg chg="mod">
          <ac:chgData name="Corey Edwards" userId="S::corey.edwards@uwtsd.ac.uk::7a967df3-e232-40a5-b10c-dee8f912d80a" providerId="AD" clId="Web-{9850C3CE-90E9-38B3-CF79-287993585FAB}" dt="2023-08-03T12:23:11.509" v="12"/>
          <ac:spMkLst>
            <pc:docMk/>
            <pc:sldMk cId="3507037851" sldId="283"/>
            <ac:spMk id="2" creationId="{FB095235-76CC-9756-E9B3-E232DA23DF53}"/>
          </ac:spMkLst>
        </pc:spChg>
        <pc:spChg chg="mod">
          <ac:chgData name="Corey Edwards" userId="S::corey.edwards@uwtsd.ac.uk::7a967df3-e232-40a5-b10c-dee8f912d80a" providerId="AD" clId="Web-{9850C3CE-90E9-38B3-CF79-287993585FAB}" dt="2023-08-03T12:23:11.509" v="12"/>
          <ac:spMkLst>
            <pc:docMk/>
            <pc:sldMk cId="3507037851" sldId="283"/>
            <ac:spMk id="3" creationId="{3A7C9477-9CCB-1A68-3890-723710D781B7}"/>
          </ac:spMkLst>
        </pc:spChg>
        <pc:spChg chg="add">
          <ac:chgData name="Corey Edwards" userId="S::corey.edwards@uwtsd.ac.uk::7a967df3-e232-40a5-b10c-dee8f912d80a" providerId="AD" clId="Web-{9850C3CE-90E9-38B3-CF79-287993585FAB}" dt="2023-08-03T12:23:11.509" v="12"/>
          <ac:spMkLst>
            <pc:docMk/>
            <pc:sldMk cId="3507037851" sldId="283"/>
            <ac:spMk id="9" creationId="{685B57F6-59DE-4274-A37C-F47FE4E42EEF}"/>
          </ac:spMkLst>
        </pc:spChg>
        <pc:spChg chg="add">
          <ac:chgData name="Corey Edwards" userId="S::corey.edwards@uwtsd.ac.uk::7a967df3-e232-40a5-b10c-dee8f912d80a" providerId="AD" clId="Web-{9850C3CE-90E9-38B3-CF79-287993585FAB}" dt="2023-08-03T12:23:11.509" v="12"/>
          <ac:spMkLst>
            <pc:docMk/>
            <pc:sldMk cId="3507037851" sldId="283"/>
            <ac:spMk id="11" creationId="{C8C63406-9171-4282-BAAB-2DDC6831F0E6}"/>
          </ac:spMkLst>
        </pc:spChg>
        <pc:picChg chg="add">
          <ac:chgData name="Corey Edwards" userId="S::corey.edwards@uwtsd.ac.uk::7a967df3-e232-40a5-b10c-dee8f912d80a" providerId="AD" clId="Web-{9850C3CE-90E9-38B3-CF79-287993585FAB}" dt="2023-08-03T12:23:11.509" v="12"/>
          <ac:picMkLst>
            <pc:docMk/>
            <pc:sldMk cId="3507037851" sldId="283"/>
            <ac:picMk id="5" creationId="{99AB807E-006B-26A1-3AD9-78FEAC1E28FE}"/>
          </ac:picMkLst>
        </pc:picChg>
      </pc:sldChg>
      <pc:sldChg chg="addSp modSp mod setBg">
        <pc:chgData name="Corey Edwards" userId="S::corey.edwards@uwtsd.ac.uk::7a967df3-e232-40a5-b10c-dee8f912d80a" providerId="AD" clId="Web-{9850C3CE-90E9-38B3-CF79-287993585FAB}" dt="2023-08-03T12:23:34.713" v="18"/>
        <pc:sldMkLst>
          <pc:docMk/>
          <pc:sldMk cId="1251176080" sldId="286"/>
        </pc:sldMkLst>
        <pc:spChg chg="mod">
          <ac:chgData name="Corey Edwards" userId="S::corey.edwards@uwtsd.ac.uk::7a967df3-e232-40a5-b10c-dee8f912d80a" providerId="AD" clId="Web-{9850C3CE-90E9-38B3-CF79-287993585FAB}" dt="2023-08-03T12:23:34.713" v="18"/>
          <ac:spMkLst>
            <pc:docMk/>
            <pc:sldMk cId="1251176080" sldId="286"/>
            <ac:spMk id="2" creationId="{2ECE7A02-EDA0-0644-2F8C-8614EE3E274D}"/>
          </ac:spMkLst>
        </pc:spChg>
        <pc:spChg chg="mod">
          <ac:chgData name="Corey Edwards" userId="S::corey.edwards@uwtsd.ac.uk::7a967df3-e232-40a5-b10c-dee8f912d80a" providerId="AD" clId="Web-{9850C3CE-90E9-38B3-CF79-287993585FAB}" dt="2023-08-03T12:23:34.713" v="18"/>
          <ac:spMkLst>
            <pc:docMk/>
            <pc:sldMk cId="1251176080" sldId="286"/>
            <ac:spMk id="3" creationId="{CEEF95AA-A9C0-4219-FAE5-E47D0721E47F}"/>
          </ac:spMkLst>
        </pc:spChg>
        <pc:spChg chg="add">
          <ac:chgData name="Corey Edwards" userId="S::corey.edwards@uwtsd.ac.uk::7a967df3-e232-40a5-b10c-dee8f912d80a" providerId="AD" clId="Web-{9850C3CE-90E9-38B3-CF79-287993585FAB}" dt="2023-08-03T12:23:34.713" v="18"/>
          <ac:spMkLst>
            <pc:docMk/>
            <pc:sldMk cId="1251176080" sldId="286"/>
            <ac:spMk id="9" creationId="{685B57F6-59DE-4274-A37C-F47FE4E42EEF}"/>
          </ac:spMkLst>
        </pc:spChg>
        <pc:spChg chg="add">
          <ac:chgData name="Corey Edwards" userId="S::corey.edwards@uwtsd.ac.uk::7a967df3-e232-40a5-b10c-dee8f912d80a" providerId="AD" clId="Web-{9850C3CE-90E9-38B3-CF79-287993585FAB}" dt="2023-08-03T12:23:34.713" v="18"/>
          <ac:spMkLst>
            <pc:docMk/>
            <pc:sldMk cId="1251176080" sldId="286"/>
            <ac:spMk id="11" creationId="{C8C63406-9171-4282-BAAB-2DDC6831F0E6}"/>
          </ac:spMkLst>
        </pc:spChg>
        <pc:picChg chg="add">
          <ac:chgData name="Corey Edwards" userId="S::corey.edwards@uwtsd.ac.uk::7a967df3-e232-40a5-b10c-dee8f912d80a" providerId="AD" clId="Web-{9850C3CE-90E9-38B3-CF79-287993585FAB}" dt="2023-08-03T12:23:34.713" v="18"/>
          <ac:picMkLst>
            <pc:docMk/>
            <pc:sldMk cId="1251176080" sldId="286"/>
            <ac:picMk id="5" creationId="{FD4BE42E-F78C-E6C1-A5DC-5A5207A3B0BD}"/>
          </ac:picMkLst>
        </pc:picChg>
      </pc:sldChg>
      <pc:sldChg chg="modSp">
        <pc:chgData name="Corey Edwards" userId="S::corey.edwards@uwtsd.ac.uk::7a967df3-e232-40a5-b10c-dee8f912d80a" providerId="AD" clId="Web-{9850C3CE-90E9-38B3-CF79-287993585FAB}" dt="2023-08-03T13:28:08.096" v="511" actId="1076"/>
        <pc:sldMkLst>
          <pc:docMk/>
          <pc:sldMk cId="1301256088" sldId="287"/>
        </pc:sldMkLst>
        <pc:spChg chg="mod">
          <ac:chgData name="Corey Edwards" userId="S::corey.edwards@uwtsd.ac.uk::7a967df3-e232-40a5-b10c-dee8f912d80a" providerId="AD" clId="Web-{9850C3CE-90E9-38B3-CF79-287993585FAB}" dt="2023-08-03T13:28:05.330" v="510" actId="1076"/>
          <ac:spMkLst>
            <pc:docMk/>
            <pc:sldMk cId="1301256088" sldId="287"/>
            <ac:spMk id="2" creationId="{986EC5E1-9962-F4BA-0EBC-7469EE950738}"/>
          </ac:spMkLst>
        </pc:spChg>
        <pc:spChg chg="mod">
          <ac:chgData name="Corey Edwards" userId="S::corey.edwards@uwtsd.ac.uk::7a967df3-e232-40a5-b10c-dee8f912d80a" providerId="AD" clId="Web-{9850C3CE-90E9-38B3-CF79-287993585FAB}" dt="2023-08-03T13:28:08.096" v="511" actId="1076"/>
          <ac:spMkLst>
            <pc:docMk/>
            <pc:sldMk cId="1301256088" sldId="287"/>
            <ac:spMk id="3" creationId="{C72D8384-8F8B-E477-7814-B90CF1B7DE81}"/>
          </ac:spMkLst>
        </pc:spChg>
      </pc:sldChg>
      <pc:sldChg chg="addSp delSp modSp mod setBg">
        <pc:chgData name="Corey Edwards" userId="S::corey.edwards@uwtsd.ac.uk::7a967df3-e232-40a5-b10c-dee8f912d80a" providerId="AD" clId="Web-{9850C3CE-90E9-38B3-CF79-287993585FAB}" dt="2023-08-03T12:23:41.010" v="19"/>
        <pc:sldMkLst>
          <pc:docMk/>
          <pc:sldMk cId="2637503151" sldId="289"/>
        </pc:sldMkLst>
        <pc:spChg chg="mod">
          <ac:chgData name="Corey Edwards" userId="S::corey.edwards@uwtsd.ac.uk::7a967df3-e232-40a5-b10c-dee8f912d80a" providerId="AD" clId="Web-{9850C3CE-90E9-38B3-CF79-287993585FAB}" dt="2023-08-03T12:23:41.010" v="19"/>
          <ac:spMkLst>
            <pc:docMk/>
            <pc:sldMk cId="2637503151" sldId="289"/>
            <ac:spMk id="2" creationId="{9A50D944-372C-6B21-D60E-1098B3953387}"/>
          </ac:spMkLst>
        </pc:spChg>
        <pc:spChg chg="del">
          <ac:chgData name="Corey Edwards" userId="S::corey.edwards@uwtsd.ac.uk::7a967df3-e232-40a5-b10c-dee8f912d80a" providerId="AD" clId="Web-{9850C3CE-90E9-38B3-CF79-287993585FAB}" dt="2023-08-03T12:23:41.010" v="19"/>
          <ac:spMkLst>
            <pc:docMk/>
            <pc:sldMk cId="2637503151" sldId="289"/>
            <ac:spMk id="3" creationId="{066D8847-07FB-0698-254B-E37C473CA6E1}"/>
          </ac:spMkLst>
        </pc:spChg>
        <pc:spChg chg="add">
          <ac:chgData name="Corey Edwards" userId="S::corey.edwards@uwtsd.ac.uk::7a967df3-e232-40a5-b10c-dee8f912d80a" providerId="AD" clId="Web-{9850C3CE-90E9-38B3-CF79-287993585FAB}" dt="2023-08-03T12:23:41.010" v="19"/>
          <ac:spMkLst>
            <pc:docMk/>
            <pc:sldMk cId="2637503151" sldId="289"/>
            <ac:spMk id="9" creationId="{3BEA1A24-9CA1-4513-A409-3AD90DB091F2}"/>
          </ac:spMkLst>
        </pc:spChg>
        <pc:graphicFrameChg chg="add">
          <ac:chgData name="Corey Edwards" userId="S::corey.edwards@uwtsd.ac.uk::7a967df3-e232-40a5-b10c-dee8f912d80a" providerId="AD" clId="Web-{9850C3CE-90E9-38B3-CF79-287993585FAB}" dt="2023-08-03T12:23:41.010" v="19"/>
          <ac:graphicFrameMkLst>
            <pc:docMk/>
            <pc:sldMk cId="2637503151" sldId="289"/>
            <ac:graphicFrameMk id="5" creationId="{BABE9A34-9C79-242C-1989-6CFE170DF62F}"/>
          </ac:graphicFrameMkLst>
        </pc:graphicFrameChg>
        <pc:cxnChg chg="add">
          <ac:chgData name="Corey Edwards" userId="S::corey.edwards@uwtsd.ac.uk::7a967df3-e232-40a5-b10c-dee8f912d80a" providerId="AD" clId="Web-{9850C3CE-90E9-38B3-CF79-287993585FAB}" dt="2023-08-03T12:23:41.010" v="19"/>
          <ac:cxnSpMkLst>
            <pc:docMk/>
            <pc:sldMk cId="2637503151" sldId="289"/>
            <ac:cxnSpMk id="11" creationId="{3C0930BD-361E-4C4D-8B08-ED210DFA2D0A}"/>
          </ac:cxnSpMkLst>
        </pc:cxnChg>
      </pc:sldChg>
      <pc:sldChg chg="addSp delSp modSp mod setBg">
        <pc:chgData name="Corey Edwards" userId="S::corey.edwards@uwtsd.ac.uk::7a967df3-e232-40a5-b10c-dee8f912d80a" providerId="AD" clId="Web-{9850C3CE-90E9-38B3-CF79-287993585FAB}" dt="2023-08-03T13:21:47.929" v="352"/>
        <pc:sldMkLst>
          <pc:docMk/>
          <pc:sldMk cId="307742194" sldId="292"/>
        </pc:sldMkLst>
        <pc:spChg chg="mod">
          <ac:chgData name="Corey Edwards" userId="S::corey.edwards@uwtsd.ac.uk::7a967df3-e232-40a5-b10c-dee8f912d80a" providerId="AD" clId="Web-{9850C3CE-90E9-38B3-CF79-287993585FAB}" dt="2023-08-03T13:21:47.929" v="352"/>
          <ac:spMkLst>
            <pc:docMk/>
            <pc:sldMk cId="307742194" sldId="292"/>
            <ac:spMk id="2" creationId="{027C4036-6C35-2E67-FB4C-D3E2C7F02DB9}"/>
          </ac:spMkLst>
        </pc:spChg>
        <pc:spChg chg="del">
          <ac:chgData name="Corey Edwards" userId="S::corey.edwards@uwtsd.ac.uk::7a967df3-e232-40a5-b10c-dee8f912d80a" providerId="AD" clId="Web-{9850C3CE-90E9-38B3-CF79-287993585FAB}" dt="2023-08-03T13:21:47.929" v="352"/>
          <ac:spMkLst>
            <pc:docMk/>
            <pc:sldMk cId="307742194" sldId="292"/>
            <ac:spMk id="3" creationId="{3A1BB2CA-50CF-A6A2-FC60-B5BF750C52A0}"/>
          </ac:spMkLst>
        </pc:spChg>
        <pc:spChg chg="add">
          <ac:chgData name="Corey Edwards" userId="S::corey.edwards@uwtsd.ac.uk::7a967df3-e232-40a5-b10c-dee8f912d80a" providerId="AD" clId="Web-{9850C3CE-90E9-38B3-CF79-287993585FAB}" dt="2023-08-03T13:21:47.929" v="352"/>
          <ac:spMkLst>
            <pc:docMk/>
            <pc:sldMk cId="307742194" sldId="292"/>
            <ac:spMk id="9" creationId="{3BEA1A24-9CA1-4513-A409-3AD90DB091F2}"/>
          </ac:spMkLst>
        </pc:spChg>
        <pc:graphicFrameChg chg="add">
          <ac:chgData name="Corey Edwards" userId="S::corey.edwards@uwtsd.ac.uk::7a967df3-e232-40a5-b10c-dee8f912d80a" providerId="AD" clId="Web-{9850C3CE-90E9-38B3-CF79-287993585FAB}" dt="2023-08-03T13:21:47.929" v="352"/>
          <ac:graphicFrameMkLst>
            <pc:docMk/>
            <pc:sldMk cId="307742194" sldId="292"/>
            <ac:graphicFrameMk id="5" creationId="{D7047824-6868-2FCD-62CF-08ADCB14D7AD}"/>
          </ac:graphicFrameMkLst>
        </pc:graphicFrameChg>
        <pc:cxnChg chg="add">
          <ac:chgData name="Corey Edwards" userId="S::corey.edwards@uwtsd.ac.uk::7a967df3-e232-40a5-b10c-dee8f912d80a" providerId="AD" clId="Web-{9850C3CE-90E9-38B3-CF79-287993585FAB}" dt="2023-08-03T13:21:47.929" v="352"/>
          <ac:cxnSpMkLst>
            <pc:docMk/>
            <pc:sldMk cId="307742194" sldId="292"/>
            <ac:cxnSpMk id="11" creationId="{3C0930BD-361E-4C4D-8B08-ED210DFA2D0A}"/>
          </ac:cxnSpMkLst>
        </pc:cxnChg>
      </pc:sldChg>
      <pc:sldChg chg="addSp delSp modSp mod setBg addAnim modAnim">
        <pc:chgData name="Corey Edwards" userId="S::corey.edwards@uwtsd.ac.uk::7a967df3-e232-40a5-b10c-dee8f912d80a" providerId="AD" clId="Web-{9850C3CE-90E9-38B3-CF79-287993585FAB}" dt="2023-08-03T13:21:56.055" v="355"/>
        <pc:sldMkLst>
          <pc:docMk/>
          <pc:sldMk cId="2460306451" sldId="293"/>
        </pc:sldMkLst>
        <pc:spChg chg="mod">
          <ac:chgData name="Corey Edwards" userId="S::corey.edwards@uwtsd.ac.uk::7a967df3-e232-40a5-b10c-dee8f912d80a" providerId="AD" clId="Web-{9850C3CE-90E9-38B3-CF79-287993585FAB}" dt="2023-08-03T13:21:52.836" v="353"/>
          <ac:spMkLst>
            <pc:docMk/>
            <pc:sldMk cId="2460306451" sldId="293"/>
            <ac:spMk id="2" creationId="{DFBD5B42-6EFD-D8BC-4373-E71344E8BA12}"/>
          </ac:spMkLst>
        </pc:spChg>
        <pc:spChg chg="del">
          <ac:chgData name="Corey Edwards" userId="S::corey.edwards@uwtsd.ac.uk::7a967df3-e232-40a5-b10c-dee8f912d80a" providerId="AD" clId="Web-{9850C3CE-90E9-38B3-CF79-287993585FAB}" dt="2023-08-03T13:21:52.836" v="353"/>
          <ac:spMkLst>
            <pc:docMk/>
            <pc:sldMk cId="2460306451" sldId="293"/>
            <ac:spMk id="3" creationId="{46A0AEE5-8813-77A1-FD6B-751A40431557}"/>
          </ac:spMkLst>
        </pc:spChg>
        <pc:spChg chg="add">
          <ac:chgData name="Corey Edwards" userId="S::corey.edwards@uwtsd.ac.uk::7a967df3-e232-40a5-b10c-dee8f912d80a" providerId="AD" clId="Web-{9850C3CE-90E9-38B3-CF79-287993585FAB}" dt="2023-08-03T13:21:52.836" v="353"/>
          <ac:spMkLst>
            <pc:docMk/>
            <pc:sldMk cId="2460306451" sldId="293"/>
            <ac:spMk id="9" creationId="{3BEA1A24-9CA1-4513-A409-3AD90DB091F2}"/>
          </ac:spMkLst>
        </pc:spChg>
        <pc:graphicFrameChg chg="add">
          <ac:chgData name="Corey Edwards" userId="S::corey.edwards@uwtsd.ac.uk::7a967df3-e232-40a5-b10c-dee8f912d80a" providerId="AD" clId="Web-{9850C3CE-90E9-38B3-CF79-287993585FAB}" dt="2023-08-03T13:21:52.836" v="353"/>
          <ac:graphicFrameMkLst>
            <pc:docMk/>
            <pc:sldMk cId="2460306451" sldId="293"/>
            <ac:graphicFrameMk id="5" creationId="{274F1C0B-7300-A0CB-86AC-A1C3711D4F80}"/>
          </ac:graphicFrameMkLst>
        </pc:graphicFrameChg>
        <pc:cxnChg chg="add">
          <ac:chgData name="Corey Edwards" userId="S::corey.edwards@uwtsd.ac.uk::7a967df3-e232-40a5-b10c-dee8f912d80a" providerId="AD" clId="Web-{9850C3CE-90E9-38B3-CF79-287993585FAB}" dt="2023-08-03T13:21:52.836" v="353"/>
          <ac:cxnSpMkLst>
            <pc:docMk/>
            <pc:sldMk cId="2460306451" sldId="293"/>
            <ac:cxnSpMk id="11" creationId="{3C0930BD-361E-4C4D-8B08-ED210DFA2D0A}"/>
          </ac:cxnSpMkLst>
        </pc:cxnChg>
      </pc:sldChg>
      <pc:sldChg chg="del">
        <pc:chgData name="Corey Edwards" userId="S::corey.edwards@uwtsd.ac.uk::7a967df3-e232-40a5-b10c-dee8f912d80a" providerId="AD" clId="Web-{9850C3CE-90E9-38B3-CF79-287993585FAB}" dt="2023-08-03T12:45:10.169" v="74"/>
        <pc:sldMkLst>
          <pc:docMk/>
          <pc:sldMk cId="3161172816" sldId="296"/>
        </pc:sldMkLst>
      </pc:sldChg>
      <pc:sldChg chg="del">
        <pc:chgData name="Corey Edwards" userId="S::corey.edwards@uwtsd.ac.uk::7a967df3-e232-40a5-b10c-dee8f912d80a" providerId="AD" clId="Web-{9850C3CE-90E9-38B3-CF79-287993585FAB}" dt="2023-08-03T12:45:11.434" v="75"/>
        <pc:sldMkLst>
          <pc:docMk/>
          <pc:sldMk cId="4180544002" sldId="297"/>
        </pc:sldMkLst>
      </pc:sldChg>
      <pc:sldChg chg="addSp delSp modSp mod ord setBg">
        <pc:chgData name="Corey Edwards" userId="S::corey.edwards@uwtsd.ac.uk::7a967df3-e232-40a5-b10c-dee8f912d80a" providerId="AD" clId="Web-{9850C3CE-90E9-38B3-CF79-287993585FAB}" dt="2023-08-03T13:21:25.272" v="346"/>
        <pc:sldMkLst>
          <pc:docMk/>
          <pc:sldMk cId="97509337" sldId="298"/>
        </pc:sldMkLst>
        <pc:spChg chg="mod">
          <ac:chgData name="Corey Edwards" userId="S::corey.edwards@uwtsd.ac.uk::7a967df3-e232-40a5-b10c-dee8f912d80a" providerId="AD" clId="Web-{9850C3CE-90E9-38B3-CF79-287993585FAB}" dt="2023-08-03T13:21:25.272" v="346"/>
          <ac:spMkLst>
            <pc:docMk/>
            <pc:sldMk cId="97509337" sldId="298"/>
            <ac:spMk id="2" creationId="{D559BAF8-67A1-B482-824E-A7A26A00F609}"/>
          </ac:spMkLst>
        </pc:spChg>
        <pc:spChg chg="del mod">
          <ac:chgData name="Corey Edwards" userId="S::corey.edwards@uwtsd.ac.uk::7a967df3-e232-40a5-b10c-dee8f912d80a" providerId="AD" clId="Web-{9850C3CE-90E9-38B3-CF79-287993585FAB}" dt="2023-08-03T13:21:25.272" v="346"/>
          <ac:spMkLst>
            <pc:docMk/>
            <pc:sldMk cId="97509337" sldId="298"/>
            <ac:spMk id="3" creationId="{CD4BF428-82AB-B9FD-2766-71906D8A733D}"/>
          </ac:spMkLst>
        </pc:spChg>
        <pc:spChg chg="add">
          <ac:chgData name="Corey Edwards" userId="S::corey.edwards@uwtsd.ac.uk::7a967df3-e232-40a5-b10c-dee8f912d80a" providerId="AD" clId="Web-{9850C3CE-90E9-38B3-CF79-287993585FAB}" dt="2023-08-03T13:21:25.272" v="346"/>
          <ac:spMkLst>
            <pc:docMk/>
            <pc:sldMk cId="97509337" sldId="298"/>
            <ac:spMk id="9" creationId="{3BEA1A24-9CA1-4513-A409-3AD90DB091F2}"/>
          </ac:spMkLst>
        </pc:spChg>
        <pc:graphicFrameChg chg="add">
          <ac:chgData name="Corey Edwards" userId="S::corey.edwards@uwtsd.ac.uk::7a967df3-e232-40a5-b10c-dee8f912d80a" providerId="AD" clId="Web-{9850C3CE-90E9-38B3-CF79-287993585FAB}" dt="2023-08-03T13:21:25.272" v="346"/>
          <ac:graphicFrameMkLst>
            <pc:docMk/>
            <pc:sldMk cId="97509337" sldId="298"/>
            <ac:graphicFrameMk id="5" creationId="{BE6620FE-19D3-F291-91D5-A2D9197EA29D}"/>
          </ac:graphicFrameMkLst>
        </pc:graphicFrameChg>
        <pc:cxnChg chg="add">
          <ac:chgData name="Corey Edwards" userId="S::corey.edwards@uwtsd.ac.uk::7a967df3-e232-40a5-b10c-dee8f912d80a" providerId="AD" clId="Web-{9850C3CE-90E9-38B3-CF79-287993585FAB}" dt="2023-08-03T13:21:25.272" v="346"/>
          <ac:cxnSpMkLst>
            <pc:docMk/>
            <pc:sldMk cId="97509337" sldId="298"/>
            <ac:cxnSpMk id="11" creationId="{3C0930BD-361E-4C4D-8B08-ED210DFA2D0A}"/>
          </ac:cxnSpMkLst>
        </pc:cxnChg>
      </pc:sldChg>
      <pc:sldChg chg="modSp new">
        <pc:chgData name="Corey Edwards" userId="S::corey.edwards@uwtsd.ac.uk::7a967df3-e232-40a5-b10c-dee8f912d80a" providerId="AD" clId="Web-{9850C3CE-90E9-38B3-CF79-287993585FAB}" dt="2023-08-03T12:40:48.427" v="56" actId="20577"/>
        <pc:sldMkLst>
          <pc:docMk/>
          <pc:sldMk cId="2996395035" sldId="299"/>
        </pc:sldMkLst>
        <pc:spChg chg="mod">
          <ac:chgData name="Corey Edwards" userId="S::corey.edwards@uwtsd.ac.uk::7a967df3-e232-40a5-b10c-dee8f912d80a" providerId="AD" clId="Web-{9850C3CE-90E9-38B3-CF79-287993585FAB}" dt="2023-08-03T12:40:01.661" v="47" actId="20577"/>
          <ac:spMkLst>
            <pc:docMk/>
            <pc:sldMk cId="2996395035" sldId="299"/>
            <ac:spMk id="2" creationId="{9BE31AB0-34E9-7340-1E1C-5BBE52247C78}"/>
          </ac:spMkLst>
        </pc:spChg>
        <pc:spChg chg="mod">
          <ac:chgData name="Corey Edwards" userId="S::corey.edwards@uwtsd.ac.uk::7a967df3-e232-40a5-b10c-dee8f912d80a" providerId="AD" clId="Web-{9850C3CE-90E9-38B3-CF79-287993585FAB}" dt="2023-08-03T12:40:48.427" v="56" actId="20577"/>
          <ac:spMkLst>
            <pc:docMk/>
            <pc:sldMk cId="2996395035" sldId="299"/>
            <ac:spMk id="3" creationId="{4E4674FC-AA3B-31BC-B4B2-A085886F559C}"/>
          </ac:spMkLst>
        </pc:spChg>
      </pc:sldChg>
      <pc:sldChg chg="addSp delSp modSp new">
        <pc:chgData name="Corey Edwards" userId="S::corey.edwards@uwtsd.ac.uk::7a967df3-e232-40a5-b10c-dee8f912d80a" providerId="AD" clId="Web-{9850C3CE-90E9-38B3-CF79-287993585FAB}" dt="2023-08-03T12:41:13.772" v="63"/>
        <pc:sldMkLst>
          <pc:docMk/>
          <pc:sldMk cId="4281973533" sldId="300"/>
        </pc:sldMkLst>
        <pc:spChg chg="del">
          <ac:chgData name="Corey Edwards" userId="S::corey.edwards@uwtsd.ac.uk::7a967df3-e232-40a5-b10c-dee8f912d80a" providerId="AD" clId="Web-{9850C3CE-90E9-38B3-CF79-287993585FAB}" dt="2023-08-03T12:41:13.772" v="63"/>
          <ac:spMkLst>
            <pc:docMk/>
            <pc:sldMk cId="4281973533" sldId="300"/>
            <ac:spMk id="2" creationId="{187AE147-99BC-8C22-AD06-F501FDAF7468}"/>
          </ac:spMkLst>
        </pc:spChg>
        <pc:spChg chg="del">
          <ac:chgData name="Corey Edwards" userId="S::corey.edwards@uwtsd.ac.uk::7a967df3-e232-40a5-b10c-dee8f912d80a" providerId="AD" clId="Web-{9850C3CE-90E9-38B3-CF79-287993585FAB}" dt="2023-08-03T12:40:49.802" v="58"/>
          <ac:spMkLst>
            <pc:docMk/>
            <pc:sldMk cId="4281973533" sldId="300"/>
            <ac:spMk id="3" creationId="{E432DA5F-78C8-DEA0-DAEB-7CFE2F76EB3A}"/>
          </ac:spMkLst>
        </pc:spChg>
        <pc:picChg chg="add mod ord">
          <ac:chgData name="Corey Edwards" userId="S::corey.edwards@uwtsd.ac.uk::7a967df3-e232-40a5-b10c-dee8f912d80a" providerId="AD" clId="Web-{9850C3CE-90E9-38B3-CF79-287993585FAB}" dt="2023-08-03T12:41:08.194" v="62" actId="1076"/>
          <ac:picMkLst>
            <pc:docMk/>
            <pc:sldMk cId="4281973533" sldId="300"/>
            <ac:picMk id="4" creationId="{05E27B75-9470-E24A-96AA-E3FFF7D654AA}"/>
          </ac:picMkLst>
        </pc:picChg>
      </pc:sldChg>
      <pc:sldChg chg="addSp modSp new mod setBg">
        <pc:chgData name="Corey Edwards" userId="S::corey.edwards@uwtsd.ac.uk::7a967df3-e232-40a5-b10c-dee8f912d80a" providerId="AD" clId="Web-{9850C3CE-90E9-38B3-CF79-287993585FAB}" dt="2023-08-03T13:21:08.663" v="342"/>
        <pc:sldMkLst>
          <pc:docMk/>
          <pc:sldMk cId="929548526" sldId="301"/>
        </pc:sldMkLst>
        <pc:spChg chg="mod">
          <ac:chgData name="Corey Edwards" userId="S::corey.edwards@uwtsd.ac.uk::7a967df3-e232-40a5-b10c-dee8f912d80a" providerId="AD" clId="Web-{9850C3CE-90E9-38B3-CF79-287993585FAB}" dt="2023-08-03T13:21:08.663" v="342"/>
          <ac:spMkLst>
            <pc:docMk/>
            <pc:sldMk cId="929548526" sldId="301"/>
            <ac:spMk id="2" creationId="{9E0C4E58-3730-7F9F-2779-E1D4AE037BF7}"/>
          </ac:spMkLst>
        </pc:spChg>
        <pc:spChg chg="mod">
          <ac:chgData name="Corey Edwards" userId="S::corey.edwards@uwtsd.ac.uk::7a967df3-e232-40a5-b10c-dee8f912d80a" providerId="AD" clId="Web-{9850C3CE-90E9-38B3-CF79-287993585FAB}" dt="2023-08-03T13:21:08.663" v="342"/>
          <ac:spMkLst>
            <pc:docMk/>
            <pc:sldMk cId="929548526" sldId="301"/>
            <ac:spMk id="3" creationId="{926A7F9E-DD44-3D59-8B69-5A8FAF9551DF}"/>
          </ac:spMkLst>
        </pc:spChg>
        <pc:spChg chg="add">
          <ac:chgData name="Corey Edwards" userId="S::corey.edwards@uwtsd.ac.uk::7a967df3-e232-40a5-b10c-dee8f912d80a" providerId="AD" clId="Web-{9850C3CE-90E9-38B3-CF79-287993585FAB}" dt="2023-08-03T13:21:08.663" v="342"/>
          <ac:spMkLst>
            <pc:docMk/>
            <pc:sldMk cId="929548526" sldId="301"/>
            <ac:spMk id="9" creationId="{685B57F6-59DE-4274-A37C-F47FE4E42EEF}"/>
          </ac:spMkLst>
        </pc:spChg>
        <pc:spChg chg="add">
          <ac:chgData name="Corey Edwards" userId="S::corey.edwards@uwtsd.ac.uk::7a967df3-e232-40a5-b10c-dee8f912d80a" providerId="AD" clId="Web-{9850C3CE-90E9-38B3-CF79-287993585FAB}" dt="2023-08-03T13:21:08.663" v="342"/>
          <ac:spMkLst>
            <pc:docMk/>
            <pc:sldMk cId="929548526" sldId="301"/>
            <ac:spMk id="11" creationId="{C8C63406-9171-4282-BAAB-2DDC6831F0E6}"/>
          </ac:spMkLst>
        </pc:spChg>
        <pc:picChg chg="add">
          <ac:chgData name="Corey Edwards" userId="S::corey.edwards@uwtsd.ac.uk::7a967df3-e232-40a5-b10c-dee8f912d80a" providerId="AD" clId="Web-{9850C3CE-90E9-38B3-CF79-287993585FAB}" dt="2023-08-03T13:21:08.663" v="342"/>
          <ac:picMkLst>
            <pc:docMk/>
            <pc:sldMk cId="929548526" sldId="301"/>
            <ac:picMk id="5" creationId="{97EE28CC-9F54-333F-DCCB-A0F631C82808}"/>
          </ac:picMkLst>
        </pc:picChg>
      </pc:sldChg>
      <pc:sldChg chg="addSp modSp new mod setBg">
        <pc:chgData name="Corey Edwards" userId="S::corey.edwards@uwtsd.ac.uk::7a967df3-e232-40a5-b10c-dee8f912d80a" providerId="AD" clId="Web-{9850C3CE-90E9-38B3-CF79-287993585FAB}" dt="2023-08-03T13:21:11.600" v="343"/>
        <pc:sldMkLst>
          <pc:docMk/>
          <pc:sldMk cId="1870201163" sldId="302"/>
        </pc:sldMkLst>
        <pc:spChg chg="mod">
          <ac:chgData name="Corey Edwards" userId="S::corey.edwards@uwtsd.ac.uk::7a967df3-e232-40a5-b10c-dee8f912d80a" providerId="AD" clId="Web-{9850C3CE-90E9-38B3-CF79-287993585FAB}" dt="2023-08-03T13:21:11.600" v="343"/>
          <ac:spMkLst>
            <pc:docMk/>
            <pc:sldMk cId="1870201163" sldId="302"/>
            <ac:spMk id="2" creationId="{5E3E8A3A-7770-A208-776A-8FEC37B7E3F8}"/>
          </ac:spMkLst>
        </pc:spChg>
        <pc:spChg chg="mod">
          <ac:chgData name="Corey Edwards" userId="S::corey.edwards@uwtsd.ac.uk::7a967df3-e232-40a5-b10c-dee8f912d80a" providerId="AD" clId="Web-{9850C3CE-90E9-38B3-CF79-287993585FAB}" dt="2023-08-03T13:21:11.600" v="343"/>
          <ac:spMkLst>
            <pc:docMk/>
            <pc:sldMk cId="1870201163" sldId="302"/>
            <ac:spMk id="3" creationId="{69FE5FD9-6FB9-804E-9924-B67555ABBF6A}"/>
          </ac:spMkLst>
        </pc:spChg>
        <pc:spChg chg="add">
          <ac:chgData name="Corey Edwards" userId="S::corey.edwards@uwtsd.ac.uk::7a967df3-e232-40a5-b10c-dee8f912d80a" providerId="AD" clId="Web-{9850C3CE-90E9-38B3-CF79-287993585FAB}" dt="2023-08-03T13:21:11.600" v="343"/>
          <ac:spMkLst>
            <pc:docMk/>
            <pc:sldMk cId="1870201163" sldId="302"/>
            <ac:spMk id="9" creationId="{685B57F6-59DE-4274-A37C-F47FE4E42EEF}"/>
          </ac:spMkLst>
        </pc:spChg>
        <pc:spChg chg="add">
          <ac:chgData name="Corey Edwards" userId="S::corey.edwards@uwtsd.ac.uk::7a967df3-e232-40a5-b10c-dee8f912d80a" providerId="AD" clId="Web-{9850C3CE-90E9-38B3-CF79-287993585FAB}" dt="2023-08-03T13:21:11.600" v="343"/>
          <ac:spMkLst>
            <pc:docMk/>
            <pc:sldMk cId="1870201163" sldId="302"/>
            <ac:spMk id="11" creationId="{C8C63406-9171-4282-BAAB-2DDC6831F0E6}"/>
          </ac:spMkLst>
        </pc:spChg>
        <pc:picChg chg="add">
          <ac:chgData name="Corey Edwards" userId="S::corey.edwards@uwtsd.ac.uk::7a967df3-e232-40a5-b10c-dee8f912d80a" providerId="AD" clId="Web-{9850C3CE-90E9-38B3-CF79-287993585FAB}" dt="2023-08-03T13:21:11.600" v="343"/>
          <ac:picMkLst>
            <pc:docMk/>
            <pc:sldMk cId="1870201163" sldId="302"/>
            <ac:picMk id="5" creationId="{217466D6-2B8B-3E47-8559-0962AFC41250}"/>
          </ac:picMkLst>
        </pc:picChg>
      </pc:sldChg>
      <pc:sldChg chg="addSp delSp modSp new mod setBg">
        <pc:chgData name="Corey Edwards" userId="S::corey.edwards@uwtsd.ac.uk::7a967df3-e232-40a5-b10c-dee8f912d80a" providerId="AD" clId="Web-{9850C3CE-90E9-38B3-CF79-287993585FAB}" dt="2023-08-03T13:21:22.413" v="345"/>
        <pc:sldMkLst>
          <pc:docMk/>
          <pc:sldMk cId="2186870837" sldId="303"/>
        </pc:sldMkLst>
        <pc:spChg chg="mod">
          <ac:chgData name="Corey Edwards" userId="S::corey.edwards@uwtsd.ac.uk::7a967df3-e232-40a5-b10c-dee8f912d80a" providerId="AD" clId="Web-{9850C3CE-90E9-38B3-CF79-287993585FAB}" dt="2023-08-03T13:21:22.413" v="345"/>
          <ac:spMkLst>
            <pc:docMk/>
            <pc:sldMk cId="2186870837" sldId="303"/>
            <ac:spMk id="2" creationId="{69C5325D-DAE7-0955-F48B-B28F7976B161}"/>
          </ac:spMkLst>
        </pc:spChg>
        <pc:spChg chg="del mod">
          <ac:chgData name="Corey Edwards" userId="S::corey.edwards@uwtsd.ac.uk::7a967df3-e232-40a5-b10c-dee8f912d80a" providerId="AD" clId="Web-{9850C3CE-90E9-38B3-CF79-287993585FAB}" dt="2023-08-03T13:21:22.413" v="345"/>
          <ac:spMkLst>
            <pc:docMk/>
            <pc:sldMk cId="2186870837" sldId="303"/>
            <ac:spMk id="3" creationId="{92278BE2-DCEB-5924-A9A8-C4A34DFF62A6}"/>
          </ac:spMkLst>
        </pc:spChg>
        <pc:spChg chg="add">
          <ac:chgData name="Corey Edwards" userId="S::corey.edwards@uwtsd.ac.uk::7a967df3-e232-40a5-b10c-dee8f912d80a" providerId="AD" clId="Web-{9850C3CE-90E9-38B3-CF79-287993585FAB}" dt="2023-08-03T13:21:22.413" v="345"/>
          <ac:spMkLst>
            <pc:docMk/>
            <pc:sldMk cId="2186870837" sldId="303"/>
            <ac:spMk id="9" creationId="{3BEA1A24-9CA1-4513-A409-3AD90DB091F2}"/>
          </ac:spMkLst>
        </pc:spChg>
        <pc:graphicFrameChg chg="add">
          <ac:chgData name="Corey Edwards" userId="S::corey.edwards@uwtsd.ac.uk::7a967df3-e232-40a5-b10c-dee8f912d80a" providerId="AD" clId="Web-{9850C3CE-90E9-38B3-CF79-287993585FAB}" dt="2023-08-03T13:21:22.413" v="345"/>
          <ac:graphicFrameMkLst>
            <pc:docMk/>
            <pc:sldMk cId="2186870837" sldId="303"/>
            <ac:graphicFrameMk id="5" creationId="{70995833-21B7-34F5-4AAC-067175D7E101}"/>
          </ac:graphicFrameMkLst>
        </pc:graphicFrameChg>
        <pc:cxnChg chg="add">
          <ac:chgData name="Corey Edwards" userId="S::corey.edwards@uwtsd.ac.uk::7a967df3-e232-40a5-b10c-dee8f912d80a" providerId="AD" clId="Web-{9850C3CE-90E9-38B3-CF79-287993585FAB}" dt="2023-08-03T13:21:22.413" v="345"/>
          <ac:cxnSpMkLst>
            <pc:docMk/>
            <pc:sldMk cId="2186870837" sldId="303"/>
            <ac:cxnSpMk id="11" creationId="{3C0930BD-361E-4C4D-8B08-ED210DFA2D0A}"/>
          </ac:cxnSpMkLst>
        </pc:cxnChg>
      </pc:sldChg>
      <pc:sldChg chg="addSp delSp modSp new mod setBg addAnim modAnim">
        <pc:chgData name="Corey Edwards" userId="S::corey.edwards@uwtsd.ac.uk::7a967df3-e232-40a5-b10c-dee8f912d80a" providerId="AD" clId="Web-{9850C3CE-90E9-38B3-CF79-287993585FAB}" dt="2023-08-03T13:21:37.960" v="351"/>
        <pc:sldMkLst>
          <pc:docMk/>
          <pc:sldMk cId="1216608980" sldId="304"/>
        </pc:sldMkLst>
        <pc:spChg chg="mod">
          <ac:chgData name="Corey Edwards" userId="S::corey.edwards@uwtsd.ac.uk::7a967df3-e232-40a5-b10c-dee8f912d80a" providerId="AD" clId="Web-{9850C3CE-90E9-38B3-CF79-287993585FAB}" dt="2023-08-03T13:21:32.460" v="349"/>
          <ac:spMkLst>
            <pc:docMk/>
            <pc:sldMk cId="1216608980" sldId="304"/>
            <ac:spMk id="2" creationId="{FE802D02-16C1-7BFD-95C1-1AC6D9B8D084}"/>
          </ac:spMkLst>
        </pc:spChg>
        <pc:spChg chg="add del mod">
          <ac:chgData name="Corey Edwards" userId="S::corey.edwards@uwtsd.ac.uk::7a967df3-e232-40a5-b10c-dee8f912d80a" providerId="AD" clId="Web-{9850C3CE-90E9-38B3-CF79-287993585FAB}" dt="2023-08-03T13:21:32.460" v="349"/>
          <ac:spMkLst>
            <pc:docMk/>
            <pc:sldMk cId="1216608980" sldId="304"/>
            <ac:spMk id="3" creationId="{7F89D9F1-8C04-2186-E071-79EE0485402D}"/>
          </ac:spMkLst>
        </pc:spChg>
        <pc:spChg chg="add del">
          <ac:chgData name="Corey Edwards" userId="S::corey.edwards@uwtsd.ac.uk::7a967df3-e232-40a5-b10c-dee8f912d80a" providerId="AD" clId="Web-{9850C3CE-90E9-38B3-CF79-287993585FAB}" dt="2023-08-03T13:21:32.429" v="348"/>
          <ac:spMkLst>
            <pc:docMk/>
            <pc:sldMk cId="1216608980" sldId="304"/>
            <ac:spMk id="9" creationId="{3BEA1A24-9CA1-4513-A409-3AD90DB091F2}"/>
          </ac:spMkLst>
        </pc:spChg>
        <pc:spChg chg="add">
          <ac:chgData name="Corey Edwards" userId="S::corey.edwards@uwtsd.ac.uk::7a967df3-e232-40a5-b10c-dee8f912d80a" providerId="AD" clId="Web-{9850C3CE-90E9-38B3-CF79-287993585FAB}" dt="2023-08-03T13:21:32.460" v="349"/>
          <ac:spMkLst>
            <pc:docMk/>
            <pc:sldMk cId="1216608980" sldId="304"/>
            <ac:spMk id="13" creationId="{AB20E7A4-EC2C-47C8-BE55-65771E3F2EDA}"/>
          </ac:spMkLst>
        </pc:spChg>
        <pc:graphicFrameChg chg="add del">
          <ac:chgData name="Corey Edwards" userId="S::corey.edwards@uwtsd.ac.uk::7a967df3-e232-40a5-b10c-dee8f912d80a" providerId="AD" clId="Web-{9850C3CE-90E9-38B3-CF79-287993585FAB}" dt="2023-08-03T13:21:32.429" v="348"/>
          <ac:graphicFrameMkLst>
            <pc:docMk/>
            <pc:sldMk cId="1216608980" sldId="304"/>
            <ac:graphicFrameMk id="5" creationId="{778913DF-817E-4ACE-86F4-D1F2E7638F49}"/>
          </ac:graphicFrameMkLst>
        </pc:graphicFrameChg>
        <pc:graphicFrameChg chg="add">
          <ac:chgData name="Corey Edwards" userId="S::corey.edwards@uwtsd.ac.uk::7a967df3-e232-40a5-b10c-dee8f912d80a" providerId="AD" clId="Web-{9850C3CE-90E9-38B3-CF79-287993585FAB}" dt="2023-08-03T13:21:32.460" v="349"/>
          <ac:graphicFrameMkLst>
            <pc:docMk/>
            <pc:sldMk cId="1216608980" sldId="304"/>
            <ac:graphicFrameMk id="15" creationId="{A3867E40-70BB-F2FF-A73F-758FD272D5FA}"/>
          </ac:graphicFrameMkLst>
        </pc:graphicFrameChg>
        <pc:cxnChg chg="add del">
          <ac:chgData name="Corey Edwards" userId="S::corey.edwards@uwtsd.ac.uk::7a967df3-e232-40a5-b10c-dee8f912d80a" providerId="AD" clId="Web-{9850C3CE-90E9-38B3-CF79-287993585FAB}" dt="2023-08-03T13:21:32.429" v="348"/>
          <ac:cxnSpMkLst>
            <pc:docMk/>
            <pc:sldMk cId="1216608980" sldId="304"/>
            <ac:cxnSpMk id="11" creationId="{3C0930BD-361E-4C4D-8B08-ED210DFA2D0A}"/>
          </ac:cxnSpMkLst>
        </pc:cxnChg>
        <pc:cxnChg chg="add">
          <ac:chgData name="Corey Edwards" userId="S::corey.edwards@uwtsd.ac.uk::7a967df3-e232-40a5-b10c-dee8f912d80a" providerId="AD" clId="Web-{9850C3CE-90E9-38B3-CF79-287993585FAB}" dt="2023-08-03T13:21:32.460" v="349"/>
          <ac:cxnSpMkLst>
            <pc:docMk/>
            <pc:sldMk cId="1216608980" sldId="304"/>
            <ac:cxnSpMk id="14" creationId="{1766FD2F-248A-4AA1-8078-E26D6E690BB9}"/>
          </ac:cxnSpMkLst>
        </pc:cxnChg>
      </pc:sldChg>
      <pc:sldChg chg="addSp delSp modSp new">
        <pc:chgData name="Corey Edwards" userId="S::corey.edwards@uwtsd.ac.uk::7a967df3-e232-40a5-b10c-dee8f912d80a" providerId="AD" clId="Web-{9850C3CE-90E9-38B3-CF79-287993585FAB}" dt="2023-08-03T13:00:02.551" v="194" actId="20577"/>
        <pc:sldMkLst>
          <pc:docMk/>
          <pc:sldMk cId="1853568850" sldId="305"/>
        </pc:sldMkLst>
        <pc:spChg chg="mod">
          <ac:chgData name="Corey Edwards" userId="S::corey.edwards@uwtsd.ac.uk::7a967df3-e232-40a5-b10c-dee8f912d80a" providerId="AD" clId="Web-{9850C3CE-90E9-38B3-CF79-287993585FAB}" dt="2023-08-03T12:59:34.332" v="171" actId="20577"/>
          <ac:spMkLst>
            <pc:docMk/>
            <pc:sldMk cId="1853568850" sldId="305"/>
            <ac:spMk id="2" creationId="{A0D2A873-44D5-2DD6-AAF5-88EDBD569C57}"/>
          </ac:spMkLst>
        </pc:spChg>
        <pc:spChg chg="del">
          <ac:chgData name="Corey Edwards" userId="S::corey.edwards@uwtsd.ac.uk::7a967df3-e232-40a5-b10c-dee8f912d80a" providerId="AD" clId="Web-{9850C3CE-90E9-38B3-CF79-287993585FAB}" dt="2023-08-03T12:59:36.504" v="172"/>
          <ac:spMkLst>
            <pc:docMk/>
            <pc:sldMk cId="1853568850" sldId="305"/>
            <ac:spMk id="3" creationId="{CDC0BDF6-7C9D-2F16-51D4-20D1DE2D9AAA}"/>
          </ac:spMkLst>
        </pc:spChg>
        <pc:spChg chg="add mod">
          <ac:chgData name="Corey Edwards" userId="S::corey.edwards@uwtsd.ac.uk::7a967df3-e232-40a5-b10c-dee8f912d80a" providerId="AD" clId="Web-{9850C3CE-90E9-38B3-CF79-287993585FAB}" dt="2023-08-03T13:00:02.551" v="194" actId="20577"/>
          <ac:spMkLst>
            <pc:docMk/>
            <pc:sldMk cId="1853568850" sldId="305"/>
            <ac:spMk id="6" creationId="{65233542-38E6-1A2E-6A59-16937433B849}"/>
          </ac:spMkLst>
        </pc:spChg>
        <pc:picChg chg="add del mod ord">
          <ac:chgData name="Corey Edwards" userId="S::corey.edwards@uwtsd.ac.uk::7a967df3-e232-40a5-b10c-dee8f912d80a" providerId="AD" clId="Web-{9850C3CE-90E9-38B3-CF79-287993585FAB}" dt="2023-08-03T12:59:37.238" v="173"/>
          <ac:picMkLst>
            <pc:docMk/>
            <pc:sldMk cId="1853568850" sldId="305"/>
            <ac:picMk id="4" creationId="{D9858369-0EEA-4047-9A2B-3D041368645E}"/>
          </ac:picMkLst>
        </pc:picChg>
      </pc:sldChg>
      <pc:sldChg chg="addSp delSp modSp new ord">
        <pc:chgData name="Corey Edwards" userId="S::corey.edwards@uwtsd.ac.uk::7a967df3-e232-40a5-b10c-dee8f912d80a" providerId="AD" clId="Web-{9850C3CE-90E9-38B3-CF79-287993585FAB}" dt="2023-08-03T13:16:37.046" v="276" actId="1076"/>
        <pc:sldMkLst>
          <pc:docMk/>
          <pc:sldMk cId="499025398" sldId="306"/>
        </pc:sldMkLst>
        <pc:spChg chg="del mod">
          <ac:chgData name="Corey Edwards" userId="S::corey.edwards@uwtsd.ac.uk::7a967df3-e232-40a5-b10c-dee8f912d80a" providerId="AD" clId="Web-{9850C3CE-90E9-38B3-CF79-287993585FAB}" dt="2023-08-03T13:16:19.796" v="271"/>
          <ac:spMkLst>
            <pc:docMk/>
            <pc:sldMk cId="499025398" sldId="306"/>
            <ac:spMk id="2" creationId="{E3FA857E-03E3-4609-DFF5-73C7B666D110}"/>
          </ac:spMkLst>
        </pc:spChg>
        <pc:spChg chg="del">
          <ac:chgData name="Corey Edwards" userId="S::corey.edwards@uwtsd.ac.uk::7a967df3-e232-40a5-b10c-dee8f912d80a" providerId="AD" clId="Web-{9850C3CE-90E9-38B3-CF79-287993585FAB}" dt="2023-08-03T13:16:17.343" v="270"/>
          <ac:spMkLst>
            <pc:docMk/>
            <pc:sldMk cId="499025398" sldId="306"/>
            <ac:spMk id="3" creationId="{01ABCAB3-129F-9F00-2DDD-09C15DB2E674}"/>
          </ac:spMkLst>
        </pc:spChg>
        <pc:spChg chg="add del mod">
          <ac:chgData name="Corey Edwards" userId="S::corey.edwards@uwtsd.ac.uk::7a967df3-e232-40a5-b10c-dee8f912d80a" providerId="AD" clId="Web-{9850C3CE-90E9-38B3-CF79-287993585FAB}" dt="2023-08-03T13:16:32.921" v="275"/>
          <ac:spMkLst>
            <pc:docMk/>
            <pc:sldMk cId="499025398" sldId="306"/>
            <ac:spMk id="6" creationId="{A7F9B897-60E4-1F84-51F4-43099F4DB15E}"/>
          </ac:spMkLst>
        </pc:spChg>
        <pc:picChg chg="add mod ord">
          <ac:chgData name="Corey Edwards" userId="S::corey.edwards@uwtsd.ac.uk::7a967df3-e232-40a5-b10c-dee8f912d80a" providerId="AD" clId="Web-{9850C3CE-90E9-38B3-CF79-287993585FAB}" dt="2023-08-03T13:16:37.046" v="276" actId="1076"/>
          <ac:picMkLst>
            <pc:docMk/>
            <pc:sldMk cId="499025398" sldId="306"/>
            <ac:picMk id="4" creationId="{DF752B34-4FA6-FC69-B422-07D39DAED22C}"/>
          </ac:picMkLst>
        </pc:picChg>
      </pc:sldChg>
      <pc:sldChg chg="addSp modSp new mod setBg">
        <pc:chgData name="Corey Edwards" userId="S::corey.edwards@uwtsd.ac.uk::7a967df3-e232-40a5-b10c-dee8f912d80a" providerId="AD" clId="Web-{9850C3CE-90E9-38B3-CF79-287993585FAB}" dt="2023-08-03T13:19:55.176" v="300"/>
        <pc:sldMkLst>
          <pc:docMk/>
          <pc:sldMk cId="3658557170" sldId="307"/>
        </pc:sldMkLst>
        <pc:spChg chg="mod">
          <ac:chgData name="Corey Edwards" userId="S::corey.edwards@uwtsd.ac.uk::7a967df3-e232-40a5-b10c-dee8f912d80a" providerId="AD" clId="Web-{9850C3CE-90E9-38B3-CF79-287993585FAB}" dt="2023-08-03T13:19:55.176" v="300"/>
          <ac:spMkLst>
            <pc:docMk/>
            <pc:sldMk cId="3658557170" sldId="307"/>
            <ac:spMk id="2" creationId="{556C4B02-A46A-7100-51A4-7901CA41EC67}"/>
          </ac:spMkLst>
        </pc:spChg>
        <pc:spChg chg="mod">
          <ac:chgData name="Corey Edwards" userId="S::corey.edwards@uwtsd.ac.uk::7a967df3-e232-40a5-b10c-dee8f912d80a" providerId="AD" clId="Web-{9850C3CE-90E9-38B3-CF79-287993585FAB}" dt="2023-08-03T13:19:55.176" v="300"/>
          <ac:spMkLst>
            <pc:docMk/>
            <pc:sldMk cId="3658557170" sldId="307"/>
            <ac:spMk id="3" creationId="{9DCD3D24-00D5-F7E6-C55B-4727E97B2E5A}"/>
          </ac:spMkLst>
        </pc:spChg>
        <pc:spChg chg="add">
          <ac:chgData name="Corey Edwards" userId="S::corey.edwards@uwtsd.ac.uk::7a967df3-e232-40a5-b10c-dee8f912d80a" providerId="AD" clId="Web-{9850C3CE-90E9-38B3-CF79-287993585FAB}" dt="2023-08-03T13:19:55.176" v="300"/>
          <ac:spMkLst>
            <pc:docMk/>
            <pc:sldMk cId="3658557170" sldId="307"/>
            <ac:spMk id="9" creationId="{685B57F6-59DE-4274-A37C-F47FE4E42EEF}"/>
          </ac:spMkLst>
        </pc:spChg>
        <pc:spChg chg="add">
          <ac:chgData name="Corey Edwards" userId="S::corey.edwards@uwtsd.ac.uk::7a967df3-e232-40a5-b10c-dee8f912d80a" providerId="AD" clId="Web-{9850C3CE-90E9-38B3-CF79-287993585FAB}" dt="2023-08-03T13:19:55.176" v="300"/>
          <ac:spMkLst>
            <pc:docMk/>
            <pc:sldMk cId="3658557170" sldId="307"/>
            <ac:spMk id="11" creationId="{C8C63406-9171-4282-BAAB-2DDC6831F0E6}"/>
          </ac:spMkLst>
        </pc:spChg>
        <pc:picChg chg="add">
          <ac:chgData name="Corey Edwards" userId="S::corey.edwards@uwtsd.ac.uk::7a967df3-e232-40a5-b10c-dee8f912d80a" providerId="AD" clId="Web-{9850C3CE-90E9-38B3-CF79-287993585FAB}" dt="2023-08-03T13:19:55.176" v="300"/>
          <ac:picMkLst>
            <pc:docMk/>
            <pc:sldMk cId="3658557170" sldId="307"/>
            <ac:picMk id="5" creationId="{84E3F689-CB88-96C2-C310-1C8193E20858}"/>
          </ac:picMkLst>
        </pc:picChg>
      </pc:sldChg>
      <pc:sldChg chg="addSp delSp modSp new mod setBg">
        <pc:chgData name="Corey Edwards" userId="S::corey.edwards@uwtsd.ac.uk::7a967df3-e232-40a5-b10c-dee8f912d80a" providerId="AD" clId="Web-{9850C3CE-90E9-38B3-CF79-287993585FAB}" dt="2023-08-03T13:21:17.944" v="344"/>
        <pc:sldMkLst>
          <pc:docMk/>
          <pc:sldMk cId="4202662620" sldId="308"/>
        </pc:sldMkLst>
        <pc:spChg chg="mod">
          <ac:chgData name="Corey Edwards" userId="S::corey.edwards@uwtsd.ac.uk::7a967df3-e232-40a5-b10c-dee8f912d80a" providerId="AD" clId="Web-{9850C3CE-90E9-38B3-CF79-287993585FAB}" dt="2023-08-03T13:21:17.944" v="344"/>
          <ac:spMkLst>
            <pc:docMk/>
            <pc:sldMk cId="4202662620" sldId="308"/>
            <ac:spMk id="2" creationId="{88BCBE67-179B-2560-359F-5BA26B9A6D2B}"/>
          </ac:spMkLst>
        </pc:spChg>
        <pc:spChg chg="del mod">
          <ac:chgData name="Corey Edwards" userId="S::corey.edwards@uwtsd.ac.uk::7a967df3-e232-40a5-b10c-dee8f912d80a" providerId="AD" clId="Web-{9850C3CE-90E9-38B3-CF79-287993585FAB}" dt="2023-08-03T13:21:17.944" v="344"/>
          <ac:spMkLst>
            <pc:docMk/>
            <pc:sldMk cId="4202662620" sldId="308"/>
            <ac:spMk id="3" creationId="{CBB2127C-43C6-AEB2-4701-A72495682383}"/>
          </ac:spMkLst>
        </pc:spChg>
        <pc:spChg chg="add">
          <ac:chgData name="Corey Edwards" userId="S::corey.edwards@uwtsd.ac.uk::7a967df3-e232-40a5-b10c-dee8f912d80a" providerId="AD" clId="Web-{9850C3CE-90E9-38B3-CF79-287993585FAB}" dt="2023-08-03T13:21:17.944" v="344"/>
          <ac:spMkLst>
            <pc:docMk/>
            <pc:sldMk cId="4202662620" sldId="308"/>
            <ac:spMk id="9" creationId="{3BEA1A24-9CA1-4513-A409-3AD90DB091F2}"/>
          </ac:spMkLst>
        </pc:spChg>
        <pc:graphicFrameChg chg="add">
          <ac:chgData name="Corey Edwards" userId="S::corey.edwards@uwtsd.ac.uk::7a967df3-e232-40a5-b10c-dee8f912d80a" providerId="AD" clId="Web-{9850C3CE-90E9-38B3-CF79-287993585FAB}" dt="2023-08-03T13:21:17.944" v="344"/>
          <ac:graphicFrameMkLst>
            <pc:docMk/>
            <pc:sldMk cId="4202662620" sldId="308"/>
            <ac:graphicFrameMk id="5" creationId="{7BCF00EC-F1D2-72E4-6B88-16B86C970131}"/>
          </ac:graphicFrameMkLst>
        </pc:graphicFrameChg>
        <pc:cxnChg chg="add">
          <ac:chgData name="Corey Edwards" userId="S::corey.edwards@uwtsd.ac.uk::7a967df3-e232-40a5-b10c-dee8f912d80a" providerId="AD" clId="Web-{9850C3CE-90E9-38B3-CF79-287993585FAB}" dt="2023-08-03T13:21:17.944" v="344"/>
          <ac:cxnSpMkLst>
            <pc:docMk/>
            <pc:sldMk cId="4202662620" sldId="308"/>
            <ac:cxnSpMk id="11" creationId="{3C0930BD-361E-4C4D-8B08-ED210DFA2D0A}"/>
          </ac:cxnSpMkLst>
        </pc:cxnChg>
      </pc:sldChg>
      <pc:sldChg chg="modSp new">
        <pc:chgData name="Corey Edwards" userId="S::corey.edwards@uwtsd.ac.uk::7a967df3-e232-40a5-b10c-dee8f912d80a" providerId="AD" clId="Web-{9850C3CE-90E9-38B3-CF79-287993585FAB}" dt="2023-08-03T13:23:19.197" v="400" actId="20577"/>
        <pc:sldMkLst>
          <pc:docMk/>
          <pc:sldMk cId="3840609002" sldId="309"/>
        </pc:sldMkLst>
        <pc:spChg chg="mod">
          <ac:chgData name="Corey Edwards" userId="S::corey.edwards@uwtsd.ac.uk::7a967df3-e232-40a5-b10c-dee8f912d80a" providerId="AD" clId="Web-{9850C3CE-90E9-38B3-CF79-287993585FAB}" dt="2023-08-03T13:22:55.540" v="363" actId="20577"/>
          <ac:spMkLst>
            <pc:docMk/>
            <pc:sldMk cId="3840609002" sldId="309"/>
            <ac:spMk id="2" creationId="{C6757BDE-0B31-B30A-223D-0F681CD6AE11}"/>
          </ac:spMkLst>
        </pc:spChg>
        <pc:spChg chg="mod">
          <ac:chgData name="Corey Edwards" userId="S::corey.edwards@uwtsd.ac.uk::7a967df3-e232-40a5-b10c-dee8f912d80a" providerId="AD" clId="Web-{9850C3CE-90E9-38B3-CF79-287993585FAB}" dt="2023-08-03T13:23:19.197" v="400" actId="20577"/>
          <ac:spMkLst>
            <pc:docMk/>
            <pc:sldMk cId="3840609002" sldId="309"/>
            <ac:spMk id="3" creationId="{CB7ABE76-5771-461D-65F7-B63629E24CE6}"/>
          </ac:spMkLst>
        </pc:spChg>
      </pc:sldChg>
      <pc:sldChg chg="modSp new">
        <pc:chgData name="Corey Edwards" userId="S::corey.edwards@uwtsd.ac.uk::7a967df3-e232-40a5-b10c-dee8f912d80a" providerId="AD" clId="Web-{9850C3CE-90E9-38B3-CF79-287993585FAB}" dt="2023-08-03T13:26:29.312" v="469" actId="20577"/>
        <pc:sldMkLst>
          <pc:docMk/>
          <pc:sldMk cId="2956041228" sldId="310"/>
        </pc:sldMkLst>
        <pc:spChg chg="mod">
          <ac:chgData name="Corey Edwards" userId="S::corey.edwards@uwtsd.ac.uk::7a967df3-e232-40a5-b10c-dee8f912d80a" providerId="AD" clId="Web-{9850C3CE-90E9-38B3-CF79-287993585FAB}" dt="2023-08-03T13:24:14.714" v="405" actId="20577"/>
          <ac:spMkLst>
            <pc:docMk/>
            <pc:sldMk cId="2956041228" sldId="310"/>
            <ac:spMk id="2" creationId="{C478B661-4235-9A1E-3598-30FCFD186B42}"/>
          </ac:spMkLst>
        </pc:spChg>
        <pc:spChg chg="mod">
          <ac:chgData name="Corey Edwards" userId="S::corey.edwards@uwtsd.ac.uk::7a967df3-e232-40a5-b10c-dee8f912d80a" providerId="AD" clId="Web-{9850C3CE-90E9-38B3-CF79-287993585FAB}" dt="2023-08-03T13:26:29.312" v="469" actId="20577"/>
          <ac:spMkLst>
            <pc:docMk/>
            <pc:sldMk cId="2956041228" sldId="310"/>
            <ac:spMk id="3" creationId="{731C0BDA-8207-72D4-1203-9D2B8CF083C8}"/>
          </ac:spMkLst>
        </pc:spChg>
      </pc:sldChg>
      <pc:sldChg chg="modSp new">
        <pc:chgData name="Corey Edwards" userId="S::corey.edwards@uwtsd.ac.uk::7a967df3-e232-40a5-b10c-dee8f912d80a" providerId="AD" clId="Web-{9850C3CE-90E9-38B3-CF79-287993585FAB}" dt="2023-08-03T13:27:48.579" v="505" actId="20577"/>
        <pc:sldMkLst>
          <pc:docMk/>
          <pc:sldMk cId="1493940101" sldId="311"/>
        </pc:sldMkLst>
        <pc:spChg chg="mod">
          <ac:chgData name="Corey Edwards" userId="S::corey.edwards@uwtsd.ac.uk::7a967df3-e232-40a5-b10c-dee8f912d80a" providerId="AD" clId="Web-{9850C3CE-90E9-38B3-CF79-287993585FAB}" dt="2023-08-03T13:26:34.952" v="474" actId="20577"/>
          <ac:spMkLst>
            <pc:docMk/>
            <pc:sldMk cId="1493940101" sldId="311"/>
            <ac:spMk id="2" creationId="{1F2F5763-BE41-6296-2165-906BC7721D42}"/>
          </ac:spMkLst>
        </pc:spChg>
        <pc:spChg chg="mod">
          <ac:chgData name="Corey Edwards" userId="S::corey.edwards@uwtsd.ac.uk::7a967df3-e232-40a5-b10c-dee8f912d80a" providerId="AD" clId="Web-{9850C3CE-90E9-38B3-CF79-287993585FAB}" dt="2023-08-03T13:27:48.579" v="505" actId="20577"/>
          <ac:spMkLst>
            <pc:docMk/>
            <pc:sldMk cId="1493940101" sldId="311"/>
            <ac:spMk id="3" creationId="{EA9046DB-C0D7-871F-5AE0-C45D9B7B5C0B}"/>
          </ac:spMkLst>
        </pc:spChg>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_rels/data9.xml.rels><?xml version="1.0" encoding="UTF-8" standalone="yes"?>
<Relationships xmlns="http://schemas.openxmlformats.org/package/2006/relationships"><Relationship Id="rId1" Type="http://schemas.openxmlformats.org/officeDocument/2006/relationships/hyperlink" Target="https://www.familysupportwales.co.uk/" TargetMode="External"/></Relationships>
</file>

<file path=ppt/diagrams/_rels/data1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4" Type="http://schemas.openxmlformats.org/officeDocument/2006/relationships/image" Target="../media/image29.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_rels/drawing9.xml.rels><?xml version="1.0" encoding="UTF-8" standalone="yes"?>
<Relationships xmlns="http://schemas.openxmlformats.org/package/2006/relationships"><Relationship Id="rId1" Type="http://schemas.openxmlformats.org/officeDocument/2006/relationships/hyperlink" Target="https://www.familysupportwales.co.uk/" TargetMode="External"/></Relationships>
</file>

<file path=ppt/diagrams/_rels/drawing1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4" Type="http://schemas.openxmlformats.org/officeDocument/2006/relationships/image" Target="../media/image29.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1950376-7050-45D6-9A6C-E135CA690F74}" type="doc">
      <dgm:prSet loTypeId="urn:microsoft.com/office/officeart/2016/7/layout/LinearBlockProcessNumbered" loCatId="process" qsTypeId="urn:microsoft.com/office/officeart/2005/8/quickstyle/simple1" qsCatId="simple" csTypeId="urn:microsoft.com/office/officeart/2005/8/colors/colorful2" csCatId="colorful"/>
      <dgm:spPr/>
      <dgm:t>
        <a:bodyPr/>
        <a:lstStyle/>
        <a:p>
          <a:endParaRPr lang="en-US"/>
        </a:p>
      </dgm:t>
    </dgm:pt>
    <dgm:pt modelId="{FB49228D-FA4A-44C1-9DA0-39B4A8CBD008}">
      <dgm:prSet/>
      <dgm:spPr/>
      <dgm:t>
        <a:bodyPr/>
        <a:lstStyle/>
        <a:p>
          <a:r>
            <a:rPr lang="en-US"/>
            <a:t>Aim: To link community to childhood and family life in the context of education and health.</a:t>
          </a:r>
        </a:p>
      </dgm:t>
    </dgm:pt>
    <dgm:pt modelId="{1F08E114-C44F-47C4-BBCB-6A19FCF39836}" type="parTrans" cxnId="{DB90FE9A-257A-45DF-AD5B-BEC368C196B1}">
      <dgm:prSet/>
      <dgm:spPr/>
      <dgm:t>
        <a:bodyPr/>
        <a:lstStyle/>
        <a:p>
          <a:endParaRPr lang="en-US"/>
        </a:p>
      </dgm:t>
    </dgm:pt>
    <dgm:pt modelId="{B39AAE2D-F844-4425-9447-A6078961EEB1}" type="sibTrans" cxnId="{DB90FE9A-257A-45DF-AD5B-BEC368C196B1}">
      <dgm:prSet phldrT="01" phldr="0"/>
      <dgm:spPr/>
      <dgm:t>
        <a:bodyPr/>
        <a:lstStyle/>
        <a:p>
          <a:r>
            <a:rPr lang="en-US"/>
            <a:t>01</a:t>
          </a:r>
        </a:p>
      </dgm:t>
    </dgm:pt>
    <dgm:pt modelId="{DF18BF89-8BF4-46D6-9EA5-04EF3980AE96}">
      <dgm:prSet/>
      <dgm:spPr/>
      <dgm:t>
        <a:bodyPr/>
        <a:lstStyle/>
        <a:p>
          <a:r>
            <a:rPr lang="en-US"/>
            <a:t>Describe the UNCRC</a:t>
          </a:r>
        </a:p>
      </dgm:t>
    </dgm:pt>
    <dgm:pt modelId="{050FFC53-7743-455D-B667-294BA9BB10BA}" type="parTrans" cxnId="{FF793286-4271-4504-8631-2E1A6EC9CCF5}">
      <dgm:prSet/>
      <dgm:spPr/>
      <dgm:t>
        <a:bodyPr/>
        <a:lstStyle/>
        <a:p>
          <a:endParaRPr lang="en-US"/>
        </a:p>
      </dgm:t>
    </dgm:pt>
    <dgm:pt modelId="{C0E2C3F7-C05E-4AA7-B5DF-31D2D042F732}" type="sibTrans" cxnId="{FF793286-4271-4504-8631-2E1A6EC9CCF5}">
      <dgm:prSet phldrT="02" phldr="0"/>
      <dgm:spPr/>
      <dgm:t>
        <a:bodyPr/>
        <a:lstStyle/>
        <a:p>
          <a:r>
            <a:rPr lang="en-US"/>
            <a:t>02</a:t>
          </a:r>
        </a:p>
      </dgm:t>
    </dgm:pt>
    <dgm:pt modelId="{D8700667-6E56-4E89-AABD-139C532923B1}">
      <dgm:prSet/>
      <dgm:spPr/>
      <dgm:t>
        <a:bodyPr/>
        <a:lstStyle/>
        <a:p>
          <a:r>
            <a:rPr lang="en-US"/>
            <a:t>Discuss the links between community and childhood development.</a:t>
          </a:r>
        </a:p>
      </dgm:t>
    </dgm:pt>
    <dgm:pt modelId="{58B3E3A0-17E2-4185-819B-FDFF2B64CC16}" type="parTrans" cxnId="{28547E9F-7248-4FB7-97EF-E1B6CA2468EE}">
      <dgm:prSet/>
      <dgm:spPr/>
      <dgm:t>
        <a:bodyPr/>
        <a:lstStyle/>
        <a:p>
          <a:endParaRPr lang="en-US"/>
        </a:p>
      </dgm:t>
    </dgm:pt>
    <dgm:pt modelId="{EC381C4C-4958-477D-BFD3-06995963D699}" type="sibTrans" cxnId="{28547E9F-7248-4FB7-97EF-E1B6CA2468EE}">
      <dgm:prSet phldrT="03" phldr="0"/>
      <dgm:spPr/>
      <dgm:t>
        <a:bodyPr/>
        <a:lstStyle/>
        <a:p>
          <a:r>
            <a:rPr lang="en-US"/>
            <a:t>03</a:t>
          </a:r>
        </a:p>
      </dgm:t>
    </dgm:pt>
    <dgm:pt modelId="{1E93B0B5-94C8-42B5-A27B-E5BAF4CD1C1F}">
      <dgm:prSet/>
      <dgm:spPr/>
      <dgm:t>
        <a:bodyPr/>
        <a:lstStyle/>
        <a:p>
          <a:r>
            <a:rPr lang="en-US"/>
            <a:t>Debate the role of community in family life.</a:t>
          </a:r>
        </a:p>
      </dgm:t>
    </dgm:pt>
    <dgm:pt modelId="{09E04516-6087-40E8-96DD-138F4DE36379}" type="parTrans" cxnId="{03F699A4-D3F4-4FE3-A907-96BB33F4AAE0}">
      <dgm:prSet/>
      <dgm:spPr/>
      <dgm:t>
        <a:bodyPr/>
        <a:lstStyle/>
        <a:p>
          <a:endParaRPr lang="en-US"/>
        </a:p>
      </dgm:t>
    </dgm:pt>
    <dgm:pt modelId="{2B39B087-CF7B-41BA-AC86-B56C10A4F71F}" type="sibTrans" cxnId="{03F699A4-D3F4-4FE3-A907-96BB33F4AAE0}">
      <dgm:prSet phldrT="04" phldr="0"/>
      <dgm:spPr/>
      <dgm:t>
        <a:bodyPr/>
        <a:lstStyle/>
        <a:p>
          <a:r>
            <a:rPr lang="en-US"/>
            <a:t>04</a:t>
          </a:r>
        </a:p>
      </dgm:t>
    </dgm:pt>
    <dgm:pt modelId="{27675FE9-24E3-44A5-B298-18DF3312A173}">
      <dgm:prSet/>
      <dgm:spPr/>
      <dgm:t>
        <a:bodyPr/>
        <a:lstStyle/>
        <a:p>
          <a:r>
            <a:rPr lang="en-US"/>
            <a:t>Discuss the importance of services for child and adolescent mental health.</a:t>
          </a:r>
        </a:p>
      </dgm:t>
    </dgm:pt>
    <dgm:pt modelId="{1269EF4A-EFDD-44AE-AFA0-C7E924C48D51}" type="parTrans" cxnId="{AD2B320B-5D05-4418-8316-0AD54555A9B3}">
      <dgm:prSet/>
      <dgm:spPr/>
      <dgm:t>
        <a:bodyPr/>
        <a:lstStyle/>
        <a:p>
          <a:endParaRPr lang="en-US"/>
        </a:p>
      </dgm:t>
    </dgm:pt>
    <dgm:pt modelId="{8F8A7727-8DC1-455F-800D-3B0508A6C7C3}" type="sibTrans" cxnId="{AD2B320B-5D05-4418-8316-0AD54555A9B3}">
      <dgm:prSet phldrT="05" phldr="0"/>
      <dgm:spPr/>
      <dgm:t>
        <a:bodyPr/>
        <a:lstStyle/>
        <a:p>
          <a:r>
            <a:rPr lang="en-US"/>
            <a:t>05</a:t>
          </a:r>
        </a:p>
      </dgm:t>
    </dgm:pt>
    <dgm:pt modelId="{5C62085F-80EB-4627-99A0-AA0BBBFFAF88}" type="pres">
      <dgm:prSet presAssocID="{61950376-7050-45D6-9A6C-E135CA690F74}" presName="Name0" presStyleCnt="0">
        <dgm:presLayoutVars>
          <dgm:animLvl val="lvl"/>
          <dgm:resizeHandles val="exact"/>
        </dgm:presLayoutVars>
      </dgm:prSet>
      <dgm:spPr/>
    </dgm:pt>
    <dgm:pt modelId="{552AD156-6D04-4CEF-8356-3A07B6411094}" type="pres">
      <dgm:prSet presAssocID="{FB49228D-FA4A-44C1-9DA0-39B4A8CBD008}" presName="compositeNode" presStyleCnt="0">
        <dgm:presLayoutVars>
          <dgm:bulletEnabled val="1"/>
        </dgm:presLayoutVars>
      </dgm:prSet>
      <dgm:spPr/>
    </dgm:pt>
    <dgm:pt modelId="{61907126-0A73-4BBC-BFBD-00CDA7904FF4}" type="pres">
      <dgm:prSet presAssocID="{FB49228D-FA4A-44C1-9DA0-39B4A8CBD008}" presName="bgRect" presStyleLbl="alignNode1" presStyleIdx="0" presStyleCnt="5"/>
      <dgm:spPr/>
    </dgm:pt>
    <dgm:pt modelId="{0B7F50A9-5481-4099-B7F9-B0DD6A7110FA}" type="pres">
      <dgm:prSet presAssocID="{B39AAE2D-F844-4425-9447-A6078961EEB1}" presName="sibTransNodeRect" presStyleLbl="alignNode1" presStyleIdx="0" presStyleCnt="5">
        <dgm:presLayoutVars>
          <dgm:chMax val="0"/>
          <dgm:bulletEnabled val="1"/>
        </dgm:presLayoutVars>
      </dgm:prSet>
      <dgm:spPr/>
    </dgm:pt>
    <dgm:pt modelId="{6BD83D5E-D19D-4A55-9478-625E8EB1BF6F}" type="pres">
      <dgm:prSet presAssocID="{FB49228D-FA4A-44C1-9DA0-39B4A8CBD008}" presName="nodeRect" presStyleLbl="alignNode1" presStyleIdx="0" presStyleCnt="5">
        <dgm:presLayoutVars>
          <dgm:bulletEnabled val="1"/>
        </dgm:presLayoutVars>
      </dgm:prSet>
      <dgm:spPr/>
    </dgm:pt>
    <dgm:pt modelId="{4E9B73DF-CAEA-4AE0-BA2D-625A4F1CDB98}" type="pres">
      <dgm:prSet presAssocID="{B39AAE2D-F844-4425-9447-A6078961EEB1}" presName="sibTrans" presStyleCnt="0"/>
      <dgm:spPr/>
    </dgm:pt>
    <dgm:pt modelId="{FF8568EC-5002-4D0B-BE11-9C0B5F16D894}" type="pres">
      <dgm:prSet presAssocID="{DF18BF89-8BF4-46D6-9EA5-04EF3980AE96}" presName="compositeNode" presStyleCnt="0">
        <dgm:presLayoutVars>
          <dgm:bulletEnabled val="1"/>
        </dgm:presLayoutVars>
      </dgm:prSet>
      <dgm:spPr/>
    </dgm:pt>
    <dgm:pt modelId="{A0FF41F4-5F98-4248-9D4F-3D5F6FA39934}" type="pres">
      <dgm:prSet presAssocID="{DF18BF89-8BF4-46D6-9EA5-04EF3980AE96}" presName="bgRect" presStyleLbl="alignNode1" presStyleIdx="1" presStyleCnt="5"/>
      <dgm:spPr/>
    </dgm:pt>
    <dgm:pt modelId="{22F560FC-418C-48E5-A8B2-4D7F2A9BCDF1}" type="pres">
      <dgm:prSet presAssocID="{C0E2C3F7-C05E-4AA7-B5DF-31D2D042F732}" presName="sibTransNodeRect" presStyleLbl="alignNode1" presStyleIdx="1" presStyleCnt="5">
        <dgm:presLayoutVars>
          <dgm:chMax val="0"/>
          <dgm:bulletEnabled val="1"/>
        </dgm:presLayoutVars>
      </dgm:prSet>
      <dgm:spPr/>
    </dgm:pt>
    <dgm:pt modelId="{6ABCF12D-C4F6-47C5-97E8-E4453003AE88}" type="pres">
      <dgm:prSet presAssocID="{DF18BF89-8BF4-46D6-9EA5-04EF3980AE96}" presName="nodeRect" presStyleLbl="alignNode1" presStyleIdx="1" presStyleCnt="5">
        <dgm:presLayoutVars>
          <dgm:bulletEnabled val="1"/>
        </dgm:presLayoutVars>
      </dgm:prSet>
      <dgm:spPr/>
    </dgm:pt>
    <dgm:pt modelId="{93737713-66B9-4C8A-A32C-2EDBA730C679}" type="pres">
      <dgm:prSet presAssocID="{C0E2C3F7-C05E-4AA7-B5DF-31D2D042F732}" presName="sibTrans" presStyleCnt="0"/>
      <dgm:spPr/>
    </dgm:pt>
    <dgm:pt modelId="{E4E10D65-DD79-4DD7-A3A5-9CB7B933C9FF}" type="pres">
      <dgm:prSet presAssocID="{D8700667-6E56-4E89-AABD-139C532923B1}" presName="compositeNode" presStyleCnt="0">
        <dgm:presLayoutVars>
          <dgm:bulletEnabled val="1"/>
        </dgm:presLayoutVars>
      </dgm:prSet>
      <dgm:spPr/>
    </dgm:pt>
    <dgm:pt modelId="{1AE18769-0F2D-4DE7-BB8C-C4BCF46BECB2}" type="pres">
      <dgm:prSet presAssocID="{D8700667-6E56-4E89-AABD-139C532923B1}" presName="bgRect" presStyleLbl="alignNode1" presStyleIdx="2" presStyleCnt="5"/>
      <dgm:spPr/>
    </dgm:pt>
    <dgm:pt modelId="{D04C558E-7BB2-4257-99C3-AC53FB56BC57}" type="pres">
      <dgm:prSet presAssocID="{EC381C4C-4958-477D-BFD3-06995963D699}" presName="sibTransNodeRect" presStyleLbl="alignNode1" presStyleIdx="2" presStyleCnt="5">
        <dgm:presLayoutVars>
          <dgm:chMax val="0"/>
          <dgm:bulletEnabled val="1"/>
        </dgm:presLayoutVars>
      </dgm:prSet>
      <dgm:spPr/>
    </dgm:pt>
    <dgm:pt modelId="{8B002BFE-D018-4BA9-9B17-8B7E35124CB0}" type="pres">
      <dgm:prSet presAssocID="{D8700667-6E56-4E89-AABD-139C532923B1}" presName="nodeRect" presStyleLbl="alignNode1" presStyleIdx="2" presStyleCnt="5">
        <dgm:presLayoutVars>
          <dgm:bulletEnabled val="1"/>
        </dgm:presLayoutVars>
      </dgm:prSet>
      <dgm:spPr/>
    </dgm:pt>
    <dgm:pt modelId="{8E650F78-1888-4891-B313-2B0E1339DBCE}" type="pres">
      <dgm:prSet presAssocID="{EC381C4C-4958-477D-BFD3-06995963D699}" presName="sibTrans" presStyleCnt="0"/>
      <dgm:spPr/>
    </dgm:pt>
    <dgm:pt modelId="{E25BA9CB-D60B-46DE-80B4-A21E9F1DC40F}" type="pres">
      <dgm:prSet presAssocID="{1E93B0B5-94C8-42B5-A27B-E5BAF4CD1C1F}" presName="compositeNode" presStyleCnt="0">
        <dgm:presLayoutVars>
          <dgm:bulletEnabled val="1"/>
        </dgm:presLayoutVars>
      </dgm:prSet>
      <dgm:spPr/>
    </dgm:pt>
    <dgm:pt modelId="{66B982B3-3402-47FF-85A4-19B53627628E}" type="pres">
      <dgm:prSet presAssocID="{1E93B0B5-94C8-42B5-A27B-E5BAF4CD1C1F}" presName="bgRect" presStyleLbl="alignNode1" presStyleIdx="3" presStyleCnt="5"/>
      <dgm:spPr/>
    </dgm:pt>
    <dgm:pt modelId="{0C48586E-4E71-4DB2-B5DC-CBFAF34112C3}" type="pres">
      <dgm:prSet presAssocID="{2B39B087-CF7B-41BA-AC86-B56C10A4F71F}" presName="sibTransNodeRect" presStyleLbl="alignNode1" presStyleIdx="3" presStyleCnt="5">
        <dgm:presLayoutVars>
          <dgm:chMax val="0"/>
          <dgm:bulletEnabled val="1"/>
        </dgm:presLayoutVars>
      </dgm:prSet>
      <dgm:spPr/>
    </dgm:pt>
    <dgm:pt modelId="{7958F9C2-20B7-44D0-9C06-1267883B0110}" type="pres">
      <dgm:prSet presAssocID="{1E93B0B5-94C8-42B5-A27B-E5BAF4CD1C1F}" presName="nodeRect" presStyleLbl="alignNode1" presStyleIdx="3" presStyleCnt="5">
        <dgm:presLayoutVars>
          <dgm:bulletEnabled val="1"/>
        </dgm:presLayoutVars>
      </dgm:prSet>
      <dgm:spPr/>
    </dgm:pt>
    <dgm:pt modelId="{CC625357-30C9-420E-8610-270E69AEE60D}" type="pres">
      <dgm:prSet presAssocID="{2B39B087-CF7B-41BA-AC86-B56C10A4F71F}" presName="sibTrans" presStyleCnt="0"/>
      <dgm:spPr/>
    </dgm:pt>
    <dgm:pt modelId="{C26E7B72-8C24-44D0-A071-97AC0FD1E4E3}" type="pres">
      <dgm:prSet presAssocID="{27675FE9-24E3-44A5-B298-18DF3312A173}" presName="compositeNode" presStyleCnt="0">
        <dgm:presLayoutVars>
          <dgm:bulletEnabled val="1"/>
        </dgm:presLayoutVars>
      </dgm:prSet>
      <dgm:spPr/>
    </dgm:pt>
    <dgm:pt modelId="{03B331B7-3752-409D-A682-85B9DB533A3C}" type="pres">
      <dgm:prSet presAssocID="{27675FE9-24E3-44A5-B298-18DF3312A173}" presName="bgRect" presStyleLbl="alignNode1" presStyleIdx="4" presStyleCnt="5"/>
      <dgm:spPr/>
    </dgm:pt>
    <dgm:pt modelId="{1583B47E-507B-46EB-AA53-8EC00806C222}" type="pres">
      <dgm:prSet presAssocID="{8F8A7727-8DC1-455F-800D-3B0508A6C7C3}" presName="sibTransNodeRect" presStyleLbl="alignNode1" presStyleIdx="4" presStyleCnt="5">
        <dgm:presLayoutVars>
          <dgm:chMax val="0"/>
          <dgm:bulletEnabled val="1"/>
        </dgm:presLayoutVars>
      </dgm:prSet>
      <dgm:spPr/>
    </dgm:pt>
    <dgm:pt modelId="{DDBCB2EB-309D-4B7C-99F4-F913C2BF8077}" type="pres">
      <dgm:prSet presAssocID="{27675FE9-24E3-44A5-B298-18DF3312A173}" presName="nodeRect" presStyleLbl="alignNode1" presStyleIdx="4" presStyleCnt="5">
        <dgm:presLayoutVars>
          <dgm:bulletEnabled val="1"/>
        </dgm:presLayoutVars>
      </dgm:prSet>
      <dgm:spPr/>
    </dgm:pt>
  </dgm:ptLst>
  <dgm:cxnLst>
    <dgm:cxn modelId="{AD2B320B-5D05-4418-8316-0AD54555A9B3}" srcId="{61950376-7050-45D6-9A6C-E135CA690F74}" destId="{27675FE9-24E3-44A5-B298-18DF3312A173}" srcOrd="4" destOrd="0" parTransId="{1269EF4A-EFDD-44AE-AFA0-C7E924C48D51}" sibTransId="{8F8A7727-8DC1-455F-800D-3B0508A6C7C3}"/>
    <dgm:cxn modelId="{9A262613-4A2C-409E-AC94-37BE10F8CEF2}" type="presOf" srcId="{61950376-7050-45D6-9A6C-E135CA690F74}" destId="{5C62085F-80EB-4627-99A0-AA0BBBFFAF88}" srcOrd="0" destOrd="0" presId="urn:microsoft.com/office/officeart/2016/7/layout/LinearBlockProcessNumbered"/>
    <dgm:cxn modelId="{B7EDBD24-041F-4841-9BA9-3A46F9B77044}" type="presOf" srcId="{2B39B087-CF7B-41BA-AC86-B56C10A4F71F}" destId="{0C48586E-4E71-4DB2-B5DC-CBFAF34112C3}" srcOrd="0" destOrd="0" presId="urn:microsoft.com/office/officeart/2016/7/layout/LinearBlockProcessNumbered"/>
    <dgm:cxn modelId="{B046C340-02B5-4DBE-B337-81085BFB6034}" type="presOf" srcId="{D8700667-6E56-4E89-AABD-139C532923B1}" destId="{8B002BFE-D018-4BA9-9B17-8B7E35124CB0}" srcOrd="1" destOrd="0" presId="urn:microsoft.com/office/officeart/2016/7/layout/LinearBlockProcessNumbered"/>
    <dgm:cxn modelId="{B3417F5C-E9D5-4EB7-A2F4-EFF24470DE07}" type="presOf" srcId="{D8700667-6E56-4E89-AABD-139C532923B1}" destId="{1AE18769-0F2D-4DE7-BB8C-C4BCF46BECB2}" srcOrd="0" destOrd="0" presId="urn:microsoft.com/office/officeart/2016/7/layout/LinearBlockProcessNumbered"/>
    <dgm:cxn modelId="{D5A32F60-BEA6-4105-BA07-85579210F451}" type="presOf" srcId="{FB49228D-FA4A-44C1-9DA0-39B4A8CBD008}" destId="{61907126-0A73-4BBC-BFBD-00CDA7904FF4}" srcOrd="0" destOrd="0" presId="urn:microsoft.com/office/officeart/2016/7/layout/LinearBlockProcessNumbered"/>
    <dgm:cxn modelId="{2DD7CB69-E3D4-47CE-959E-C5367EEA17B8}" type="presOf" srcId="{FB49228D-FA4A-44C1-9DA0-39B4A8CBD008}" destId="{6BD83D5E-D19D-4A55-9478-625E8EB1BF6F}" srcOrd="1" destOrd="0" presId="urn:microsoft.com/office/officeart/2016/7/layout/LinearBlockProcessNumbered"/>
    <dgm:cxn modelId="{893CFF6C-D79A-426B-AD2F-3D582AB8E9EE}" type="presOf" srcId="{8F8A7727-8DC1-455F-800D-3B0508A6C7C3}" destId="{1583B47E-507B-46EB-AA53-8EC00806C222}" srcOrd="0" destOrd="0" presId="urn:microsoft.com/office/officeart/2016/7/layout/LinearBlockProcessNumbered"/>
    <dgm:cxn modelId="{CF44E36D-DAE0-43DE-9E20-8BF4C3B24809}" type="presOf" srcId="{DF18BF89-8BF4-46D6-9EA5-04EF3980AE96}" destId="{6ABCF12D-C4F6-47C5-97E8-E4453003AE88}" srcOrd="1" destOrd="0" presId="urn:microsoft.com/office/officeart/2016/7/layout/LinearBlockProcessNumbered"/>
    <dgm:cxn modelId="{68418D74-81F3-40F0-9D94-8CDD22636FCA}" type="presOf" srcId="{EC381C4C-4958-477D-BFD3-06995963D699}" destId="{D04C558E-7BB2-4257-99C3-AC53FB56BC57}" srcOrd="0" destOrd="0" presId="urn:microsoft.com/office/officeart/2016/7/layout/LinearBlockProcessNumbered"/>
    <dgm:cxn modelId="{FB86267A-FF1B-478E-8843-230FF827ACF3}" type="presOf" srcId="{C0E2C3F7-C05E-4AA7-B5DF-31D2D042F732}" destId="{22F560FC-418C-48E5-A8B2-4D7F2A9BCDF1}" srcOrd="0" destOrd="0" presId="urn:microsoft.com/office/officeart/2016/7/layout/LinearBlockProcessNumbered"/>
    <dgm:cxn modelId="{FD696A7C-99F8-4B66-A4F0-24CFB8621097}" type="presOf" srcId="{DF18BF89-8BF4-46D6-9EA5-04EF3980AE96}" destId="{A0FF41F4-5F98-4248-9D4F-3D5F6FA39934}" srcOrd="0" destOrd="0" presId="urn:microsoft.com/office/officeart/2016/7/layout/LinearBlockProcessNumbered"/>
    <dgm:cxn modelId="{FF793286-4271-4504-8631-2E1A6EC9CCF5}" srcId="{61950376-7050-45D6-9A6C-E135CA690F74}" destId="{DF18BF89-8BF4-46D6-9EA5-04EF3980AE96}" srcOrd="1" destOrd="0" parTransId="{050FFC53-7743-455D-B667-294BA9BB10BA}" sibTransId="{C0E2C3F7-C05E-4AA7-B5DF-31D2D042F732}"/>
    <dgm:cxn modelId="{DB90FE9A-257A-45DF-AD5B-BEC368C196B1}" srcId="{61950376-7050-45D6-9A6C-E135CA690F74}" destId="{FB49228D-FA4A-44C1-9DA0-39B4A8CBD008}" srcOrd="0" destOrd="0" parTransId="{1F08E114-C44F-47C4-BBCB-6A19FCF39836}" sibTransId="{B39AAE2D-F844-4425-9447-A6078961EEB1}"/>
    <dgm:cxn modelId="{BFFF2C9E-DB31-44FA-9C2A-6915B4A46AEC}" type="presOf" srcId="{B39AAE2D-F844-4425-9447-A6078961EEB1}" destId="{0B7F50A9-5481-4099-B7F9-B0DD6A7110FA}" srcOrd="0" destOrd="0" presId="urn:microsoft.com/office/officeart/2016/7/layout/LinearBlockProcessNumbered"/>
    <dgm:cxn modelId="{28547E9F-7248-4FB7-97EF-E1B6CA2468EE}" srcId="{61950376-7050-45D6-9A6C-E135CA690F74}" destId="{D8700667-6E56-4E89-AABD-139C532923B1}" srcOrd="2" destOrd="0" parTransId="{58B3E3A0-17E2-4185-819B-FDFF2B64CC16}" sibTransId="{EC381C4C-4958-477D-BFD3-06995963D699}"/>
    <dgm:cxn modelId="{2D40C0A2-2E5B-4D07-A405-B99FA3CE1982}" type="presOf" srcId="{27675FE9-24E3-44A5-B298-18DF3312A173}" destId="{DDBCB2EB-309D-4B7C-99F4-F913C2BF8077}" srcOrd="1" destOrd="0" presId="urn:microsoft.com/office/officeart/2016/7/layout/LinearBlockProcessNumbered"/>
    <dgm:cxn modelId="{03F699A4-D3F4-4FE3-A907-96BB33F4AAE0}" srcId="{61950376-7050-45D6-9A6C-E135CA690F74}" destId="{1E93B0B5-94C8-42B5-A27B-E5BAF4CD1C1F}" srcOrd="3" destOrd="0" parTransId="{09E04516-6087-40E8-96DD-138F4DE36379}" sibTransId="{2B39B087-CF7B-41BA-AC86-B56C10A4F71F}"/>
    <dgm:cxn modelId="{1CF96AA9-3D95-404B-821A-277CDC7743CC}" type="presOf" srcId="{1E93B0B5-94C8-42B5-A27B-E5BAF4CD1C1F}" destId="{7958F9C2-20B7-44D0-9C06-1267883B0110}" srcOrd="1" destOrd="0" presId="urn:microsoft.com/office/officeart/2016/7/layout/LinearBlockProcessNumbered"/>
    <dgm:cxn modelId="{FAB077DD-0AC6-4F55-906E-26E0C97E14A1}" type="presOf" srcId="{27675FE9-24E3-44A5-B298-18DF3312A173}" destId="{03B331B7-3752-409D-A682-85B9DB533A3C}" srcOrd="0" destOrd="0" presId="urn:microsoft.com/office/officeart/2016/7/layout/LinearBlockProcessNumbered"/>
    <dgm:cxn modelId="{F624A1ED-0606-44B0-9A10-1617059AE2EF}" type="presOf" srcId="{1E93B0B5-94C8-42B5-A27B-E5BAF4CD1C1F}" destId="{66B982B3-3402-47FF-85A4-19B53627628E}" srcOrd="0" destOrd="0" presId="urn:microsoft.com/office/officeart/2016/7/layout/LinearBlockProcessNumbered"/>
    <dgm:cxn modelId="{8B708F1B-DA15-47D2-99A4-C67632F61E3D}" type="presParOf" srcId="{5C62085F-80EB-4627-99A0-AA0BBBFFAF88}" destId="{552AD156-6D04-4CEF-8356-3A07B6411094}" srcOrd="0" destOrd="0" presId="urn:microsoft.com/office/officeart/2016/7/layout/LinearBlockProcessNumbered"/>
    <dgm:cxn modelId="{E13ABE61-AED5-49D1-9D8F-B31DB72F56C8}" type="presParOf" srcId="{552AD156-6D04-4CEF-8356-3A07B6411094}" destId="{61907126-0A73-4BBC-BFBD-00CDA7904FF4}" srcOrd="0" destOrd="0" presId="urn:microsoft.com/office/officeart/2016/7/layout/LinearBlockProcessNumbered"/>
    <dgm:cxn modelId="{74CD726C-54EE-4569-8285-EB8BC9FD3F28}" type="presParOf" srcId="{552AD156-6D04-4CEF-8356-3A07B6411094}" destId="{0B7F50A9-5481-4099-B7F9-B0DD6A7110FA}" srcOrd="1" destOrd="0" presId="urn:microsoft.com/office/officeart/2016/7/layout/LinearBlockProcessNumbered"/>
    <dgm:cxn modelId="{AEDF6973-F5D8-421B-814B-5B40F69AB66D}" type="presParOf" srcId="{552AD156-6D04-4CEF-8356-3A07B6411094}" destId="{6BD83D5E-D19D-4A55-9478-625E8EB1BF6F}" srcOrd="2" destOrd="0" presId="urn:microsoft.com/office/officeart/2016/7/layout/LinearBlockProcessNumbered"/>
    <dgm:cxn modelId="{00CDF1C4-6AC7-441D-9B1A-DAB64CFAC4DD}" type="presParOf" srcId="{5C62085F-80EB-4627-99A0-AA0BBBFFAF88}" destId="{4E9B73DF-CAEA-4AE0-BA2D-625A4F1CDB98}" srcOrd="1" destOrd="0" presId="urn:microsoft.com/office/officeart/2016/7/layout/LinearBlockProcessNumbered"/>
    <dgm:cxn modelId="{C475192D-4887-4901-966B-7535D660771A}" type="presParOf" srcId="{5C62085F-80EB-4627-99A0-AA0BBBFFAF88}" destId="{FF8568EC-5002-4D0B-BE11-9C0B5F16D894}" srcOrd="2" destOrd="0" presId="urn:microsoft.com/office/officeart/2016/7/layout/LinearBlockProcessNumbered"/>
    <dgm:cxn modelId="{E8A6D5D3-230F-422B-96C9-D62AC7EF13E3}" type="presParOf" srcId="{FF8568EC-5002-4D0B-BE11-9C0B5F16D894}" destId="{A0FF41F4-5F98-4248-9D4F-3D5F6FA39934}" srcOrd="0" destOrd="0" presId="urn:microsoft.com/office/officeart/2016/7/layout/LinearBlockProcessNumbered"/>
    <dgm:cxn modelId="{44803D62-4B78-4B07-98BA-C8EEB0CF0B3F}" type="presParOf" srcId="{FF8568EC-5002-4D0B-BE11-9C0B5F16D894}" destId="{22F560FC-418C-48E5-A8B2-4D7F2A9BCDF1}" srcOrd="1" destOrd="0" presId="urn:microsoft.com/office/officeart/2016/7/layout/LinearBlockProcessNumbered"/>
    <dgm:cxn modelId="{53B8FBD4-E9B0-4118-830D-0DAF4BAE236E}" type="presParOf" srcId="{FF8568EC-5002-4D0B-BE11-9C0B5F16D894}" destId="{6ABCF12D-C4F6-47C5-97E8-E4453003AE88}" srcOrd="2" destOrd="0" presId="urn:microsoft.com/office/officeart/2016/7/layout/LinearBlockProcessNumbered"/>
    <dgm:cxn modelId="{5402321F-C2C9-4C6A-9700-0F4D6987BFB4}" type="presParOf" srcId="{5C62085F-80EB-4627-99A0-AA0BBBFFAF88}" destId="{93737713-66B9-4C8A-A32C-2EDBA730C679}" srcOrd="3" destOrd="0" presId="urn:microsoft.com/office/officeart/2016/7/layout/LinearBlockProcessNumbered"/>
    <dgm:cxn modelId="{56898B4A-CAE1-46CB-9375-9EE6A27CB11B}" type="presParOf" srcId="{5C62085F-80EB-4627-99A0-AA0BBBFFAF88}" destId="{E4E10D65-DD79-4DD7-A3A5-9CB7B933C9FF}" srcOrd="4" destOrd="0" presId="urn:microsoft.com/office/officeart/2016/7/layout/LinearBlockProcessNumbered"/>
    <dgm:cxn modelId="{950105EF-3C58-4BA4-B428-33C7BE508127}" type="presParOf" srcId="{E4E10D65-DD79-4DD7-A3A5-9CB7B933C9FF}" destId="{1AE18769-0F2D-4DE7-BB8C-C4BCF46BECB2}" srcOrd="0" destOrd="0" presId="urn:microsoft.com/office/officeart/2016/7/layout/LinearBlockProcessNumbered"/>
    <dgm:cxn modelId="{1E7D9C78-272F-43BE-ABBC-6E2660E90F69}" type="presParOf" srcId="{E4E10D65-DD79-4DD7-A3A5-9CB7B933C9FF}" destId="{D04C558E-7BB2-4257-99C3-AC53FB56BC57}" srcOrd="1" destOrd="0" presId="urn:microsoft.com/office/officeart/2016/7/layout/LinearBlockProcessNumbered"/>
    <dgm:cxn modelId="{2D44BDB1-0365-4552-B7EB-796204E5E9CC}" type="presParOf" srcId="{E4E10D65-DD79-4DD7-A3A5-9CB7B933C9FF}" destId="{8B002BFE-D018-4BA9-9B17-8B7E35124CB0}" srcOrd="2" destOrd="0" presId="urn:microsoft.com/office/officeart/2016/7/layout/LinearBlockProcessNumbered"/>
    <dgm:cxn modelId="{BA5B8681-985F-4D0F-BC0F-827723967CDF}" type="presParOf" srcId="{5C62085F-80EB-4627-99A0-AA0BBBFFAF88}" destId="{8E650F78-1888-4891-B313-2B0E1339DBCE}" srcOrd="5" destOrd="0" presId="urn:microsoft.com/office/officeart/2016/7/layout/LinearBlockProcessNumbered"/>
    <dgm:cxn modelId="{9778EFAB-0A7C-421E-8F1A-69F9228D4277}" type="presParOf" srcId="{5C62085F-80EB-4627-99A0-AA0BBBFFAF88}" destId="{E25BA9CB-D60B-46DE-80B4-A21E9F1DC40F}" srcOrd="6" destOrd="0" presId="urn:microsoft.com/office/officeart/2016/7/layout/LinearBlockProcessNumbered"/>
    <dgm:cxn modelId="{53FFDBA7-96E4-4302-ADF4-2B80F59E3F9F}" type="presParOf" srcId="{E25BA9CB-D60B-46DE-80B4-A21E9F1DC40F}" destId="{66B982B3-3402-47FF-85A4-19B53627628E}" srcOrd="0" destOrd="0" presId="urn:microsoft.com/office/officeart/2016/7/layout/LinearBlockProcessNumbered"/>
    <dgm:cxn modelId="{788A2828-C30A-425C-9017-80BE61344FFB}" type="presParOf" srcId="{E25BA9CB-D60B-46DE-80B4-A21E9F1DC40F}" destId="{0C48586E-4E71-4DB2-B5DC-CBFAF34112C3}" srcOrd="1" destOrd="0" presId="urn:microsoft.com/office/officeart/2016/7/layout/LinearBlockProcessNumbered"/>
    <dgm:cxn modelId="{7493D65C-C55B-476C-B4CB-6FCB2A7709E4}" type="presParOf" srcId="{E25BA9CB-D60B-46DE-80B4-A21E9F1DC40F}" destId="{7958F9C2-20B7-44D0-9C06-1267883B0110}" srcOrd="2" destOrd="0" presId="urn:microsoft.com/office/officeart/2016/7/layout/LinearBlockProcessNumbered"/>
    <dgm:cxn modelId="{1EB605BD-112B-427A-9553-5E2589903ECB}" type="presParOf" srcId="{5C62085F-80EB-4627-99A0-AA0BBBFFAF88}" destId="{CC625357-30C9-420E-8610-270E69AEE60D}" srcOrd="7" destOrd="0" presId="urn:microsoft.com/office/officeart/2016/7/layout/LinearBlockProcessNumbered"/>
    <dgm:cxn modelId="{504E53D6-D07C-4F41-80B9-277881D71179}" type="presParOf" srcId="{5C62085F-80EB-4627-99A0-AA0BBBFFAF88}" destId="{C26E7B72-8C24-44D0-A071-97AC0FD1E4E3}" srcOrd="8" destOrd="0" presId="urn:microsoft.com/office/officeart/2016/7/layout/LinearBlockProcessNumbered"/>
    <dgm:cxn modelId="{6B42C8EC-E290-4DA8-9373-52F58E5B6A6E}" type="presParOf" srcId="{C26E7B72-8C24-44D0-A071-97AC0FD1E4E3}" destId="{03B331B7-3752-409D-A682-85B9DB533A3C}" srcOrd="0" destOrd="0" presId="urn:microsoft.com/office/officeart/2016/7/layout/LinearBlockProcessNumbered"/>
    <dgm:cxn modelId="{52489165-21E2-4225-B524-996B90B756C8}" type="presParOf" srcId="{C26E7B72-8C24-44D0-A071-97AC0FD1E4E3}" destId="{1583B47E-507B-46EB-AA53-8EC00806C222}" srcOrd="1" destOrd="0" presId="urn:microsoft.com/office/officeart/2016/7/layout/LinearBlockProcessNumbered"/>
    <dgm:cxn modelId="{B3494216-1F61-4229-8126-BA98FE5E01F5}" type="presParOf" srcId="{C26E7B72-8C24-44D0-A071-97AC0FD1E4E3}" destId="{DDBCB2EB-309D-4B7C-99F4-F913C2BF8077}"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A92E5E4-9C17-4868-8A0B-0ACAABC48E4A}"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094571DD-0881-4BDC-816B-C5551097B3D2}">
      <dgm:prSet/>
      <dgm:spPr/>
      <dgm:t>
        <a:bodyPr/>
        <a:lstStyle/>
        <a:p>
          <a:r>
            <a:rPr lang="en-US"/>
            <a:t>How important was our childhood in our development?</a:t>
          </a:r>
        </a:p>
      </dgm:t>
    </dgm:pt>
    <dgm:pt modelId="{E6D1F38A-3036-4F7F-9E02-E81B7E04E5F7}" type="parTrans" cxnId="{54803F5B-76C9-4DC4-AF83-CD758976EF3B}">
      <dgm:prSet/>
      <dgm:spPr/>
      <dgm:t>
        <a:bodyPr/>
        <a:lstStyle/>
        <a:p>
          <a:endParaRPr lang="en-US"/>
        </a:p>
      </dgm:t>
    </dgm:pt>
    <dgm:pt modelId="{0D7EBA00-A27C-4992-AF5B-F6A8079EEDDE}" type="sibTrans" cxnId="{54803F5B-76C9-4DC4-AF83-CD758976EF3B}">
      <dgm:prSet/>
      <dgm:spPr/>
      <dgm:t>
        <a:bodyPr/>
        <a:lstStyle/>
        <a:p>
          <a:endParaRPr lang="en-US"/>
        </a:p>
      </dgm:t>
    </dgm:pt>
    <dgm:pt modelId="{678DAF97-A17F-40C8-BE38-4464DE70BD7E}">
      <dgm:prSet/>
      <dgm:spPr/>
      <dgm:t>
        <a:bodyPr/>
        <a:lstStyle/>
        <a:p>
          <a:r>
            <a:rPr lang="en-US"/>
            <a:t>Think back to your early years.</a:t>
          </a:r>
        </a:p>
      </dgm:t>
    </dgm:pt>
    <dgm:pt modelId="{50737A57-5838-4988-9B21-937AE1210400}" type="parTrans" cxnId="{5379E62C-89E5-4422-8186-0C201AFA8321}">
      <dgm:prSet/>
      <dgm:spPr/>
      <dgm:t>
        <a:bodyPr/>
        <a:lstStyle/>
        <a:p>
          <a:endParaRPr lang="en-US"/>
        </a:p>
      </dgm:t>
    </dgm:pt>
    <dgm:pt modelId="{FEDA0418-A651-4428-BDA1-CC6CFEBD2C26}" type="sibTrans" cxnId="{5379E62C-89E5-4422-8186-0C201AFA8321}">
      <dgm:prSet/>
      <dgm:spPr/>
      <dgm:t>
        <a:bodyPr/>
        <a:lstStyle/>
        <a:p>
          <a:endParaRPr lang="en-US"/>
        </a:p>
      </dgm:t>
    </dgm:pt>
    <dgm:pt modelId="{B97044D6-DF88-4EA2-9CAF-14E866115A4F}">
      <dgm:prSet/>
      <dgm:spPr/>
      <dgm:t>
        <a:bodyPr/>
        <a:lstStyle/>
        <a:p>
          <a:r>
            <a:rPr lang="en-US"/>
            <a:t>What had an impact on your growth, development and shaping?</a:t>
          </a:r>
        </a:p>
      </dgm:t>
    </dgm:pt>
    <dgm:pt modelId="{4C72B22F-A29F-4693-AA09-1966DCBE757A}" type="parTrans" cxnId="{72D12EBD-3C58-42E5-B5B8-6D13A3B11BFC}">
      <dgm:prSet/>
      <dgm:spPr/>
      <dgm:t>
        <a:bodyPr/>
        <a:lstStyle/>
        <a:p>
          <a:endParaRPr lang="en-US"/>
        </a:p>
      </dgm:t>
    </dgm:pt>
    <dgm:pt modelId="{6DA852B6-6B9F-4E7F-A588-3A1EE0C40D5C}" type="sibTrans" cxnId="{72D12EBD-3C58-42E5-B5B8-6D13A3B11BFC}">
      <dgm:prSet/>
      <dgm:spPr/>
      <dgm:t>
        <a:bodyPr/>
        <a:lstStyle/>
        <a:p>
          <a:endParaRPr lang="en-US"/>
        </a:p>
      </dgm:t>
    </dgm:pt>
    <dgm:pt modelId="{4C7FD216-55AE-4E5F-9D4C-2037BFCEE09F}" type="pres">
      <dgm:prSet presAssocID="{5A92E5E4-9C17-4868-8A0B-0ACAABC48E4A}" presName="outerComposite" presStyleCnt="0">
        <dgm:presLayoutVars>
          <dgm:chMax val="5"/>
          <dgm:dir/>
          <dgm:resizeHandles val="exact"/>
        </dgm:presLayoutVars>
      </dgm:prSet>
      <dgm:spPr/>
    </dgm:pt>
    <dgm:pt modelId="{B2DD495A-60D3-4A2B-92CE-A0FF97543810}" type="pres">
      <dgm:prSet presAssocID="{5A92E5E4-9C17-4868-8A0B-0ACAABC48E4A}" presName="dummyMaxCanvas" presStyleCnt="0">
        <dgm:presLayoutVars/>
      </dgm:prSet>
      <dgm:spPr/>
    </dgm:pt>
    <dgm:pt modelId="{00B17411-6660-4F84-9CD6-6179952C37DC}" type="pres">
      <dgm:prSet presAssocID="{5A92E5E4-9C17-4868-8A0B-0ACAABC48E4A}" presName="ThreeNodes_1" presStyleLbl="node1" presStyleIdx="0" presStyleCnt="3">
        <dgm:presLayoutVars>
          <dgm:bulletEnabled val="1"/>
        </dgm:presLayoutVars>
      </dgm:prSet>
      <dgm:spPr/>
    </dgm:pt>
    <dgm:pt modelId="{A3792AE0-6E99-4323-B57D-A514BA35ACCA}" type="pres">
      <dgm:prSet presAssocID="{5A92E5E4-9C17-4868-8A0B-0ACAABC48E4A}" presName="ThreeNodes_2" presStyleLbl="node1" presStyleIdx="1" presStyleCnt="3">
        <dgm:presLayoutVars>
          <dgm:bulletEnabled val="1"/>
        </dgm:presLayoutVars>
      </dgm:prSet>
      <dgm:spPr/>
    </dgm:pt>
    <dgm:pt modelId="{4B4BAA82-F931-490C-83C1-B469376FCA6B}" type="pres">
      <dgm:prSet presAssocID="{5A92E5E4-9C17-4868-8A0B-0ACAABC48E4A}" presName="ThreeNodes_3" presStyleLbl="node1" presStyleIdx="2" presStyleCnt="3">
        <dgm:presLayoutVars>
          <dgm:bulletEnabled val="1"/>
        </dgm:presLayoutVars>
      </dgm:prSet>
      <dgm:spPr/>
    </dgm:pt>
    <dgm:pt modelId="{30D77737-F1A6-4CB5-84FC-8786C6552E14}" type="pres">
      <dgm:prSet presAssocID="{5A92E5E4-9C17-4868-8A0B-0ACAABC48E4A}" presName="ThreeConn_1-2" presStyleLbl="fgAccFollowNode1" presStyleIdx="0" presStyleCnt="2">
        <dgm:presLayoutVars>
          <dgm:bulletEnabled val="1"/>
        </dgm:presLayoutVars>
      </dgm:prSet>
      <dgm:spPr/>
    </dgm:pt>
    <dgm:pt modelId="{23A0E466-D589-4B23-8365-F15D99BB8A90}" type="pres">
      <dgm:prSet presAssocID="{5A92E5E4-9C17-4868-8A0B-0ACAABC48E4A}" presName="ThreeConn_2-3" presStyleLbl="fgAccFollowNode1" presStyleIdx="1" presStyleCnt="2">
        <dgm:presLayoutVars>
          <dgm:bulletEnabled val="1"/>
        </dgm:presLayoutVars>
      </dgm:prSet>
      <dgm:spPr/>
    </dgm:pt>
    <dgm:pt modelId="{1F12FAA5-E1B0-4576-88BC-CD3AAE3DD705}" type="pres">
      <dgm:prSet presAssocID="{5A92E5E4-9C17-4868-8A0B-0ACAABC48E4A}" presName="ThreeNodes_1_text" presStyleLbl="node1" presStyleIdx="2" presStyleCnt="3">
        <dgm:presLayoutVars>
          <dgm:bulletEnabled val="1"/>
        </dgm:presLayoutVars>
      </dgm:prSet>
      <dgm:spPr/>
    </dgm:pt>
    <dgm:pt modelId="{0384598F-775D-4C8A-8A7E-7504A33C91C2}" type="pres">
      <dgm:prSet presAssocID="{5A92E5E4-9C17-4868-8A0B-0ACAABC48E4A}" presName="ThreeNodes_2_text" presStyleLbl="node1" presStyleIdx="2" presStyleCnt="3">
        <dgm:presLayoutVars>
          <dgm:bulletEnabled val="1"/>
        </dgm:presLayoutVars>
      </dgm:prSet>
      <dgm:spPr/>
    </dgm:pt>
    <dgm:pt modelId="{518B762A-F396-4B9F-ADBB-7BA4F728A471}" type="pres">
      <dgm:prSet presAssocID="{5A92E5E4-9C17-4868-8A0B-0ACAABC48E4A}" presName="ThreeNodes_3_text" presStyleLbl="node1" presStyleIdx="2" presStyleCnt="3">
        <dgm:presLayoutVars>
          <dgm:bulletEnabled val="1"/>
        </dgm:presLayoutVars>
      </dgm:prSet>
      <dgm:spPr/>
    </dgm:pt>
  </dgm:ptLst>
  <dgm:cxnLst>
    <dgm:cxn modelId="{9E9BB900-D618-427B-8E7C-ACC5EA73A8B8}" type="presOf" srcId="{B97044D6-DF88-4EA2-9CAF-14E866115A4F}" destId="{4B4BAA82-F931-490C-83C1-B469376FCA6B}" srcOrd="0" destOrd="0" presId="urn:microsoft.com/office/officeart/2005/8/layout/vProcess5"/>
    <dgm:cxn modelId="{64AE5005-0DFC-4318-918F-900C8EED2990}" type="presOf" srcId="{5A92E5E4-9C17-4868-8A0B-0ACAABC48E4A}" destId="{4C7FD216-55AE-4E5F-9D4C-2037BFCEE09F}" srcOrd="0" destOrd="0" presId="urn:microsoft.com/office/officeart/2005/8/layout/vProcess5"/>
    <dgm:cxn modelId="{5379E62C-89E5-4422-8186-0C201AFA8321}" srcId="{5A92E5E4-9C17-4868-8A0B-0ACAABC48E4A}" destId="{678DAF97-A17F-40C8-BE38-4464DE70BD7E}" srcOrd="1" destOrd="0" parTransId="{50737A57-5838-4988-9B21-937AE1210400}" sibTransId="{FEDA0418-A651-4428-BDA1-CC6CFEBD2C26}"/>
    <dgm:cxn modelId="{8ED7B535-BA42-4364-8D84-35F78FD61FD7}" type="presOf" srcId="{678DAF97-A17F-40C8-BE38-4464DE70BD7E}" destId="{A3792AE0-6E99-4323-B57D-A514BA35ACCA}" srcOrd="0" destOrd="0" presId="urn:microsoft.com/office/officeart/2005/8/layout/vProcess5"/>
    <dgm:cxn modelId="{54803F5B-76C9-4DC4-AF83-CD758976EF3B}" srcId="{5A92E5E4-9C17-4868-8A0B-0ACAABC48E4A}" destId="{094571DD-0881-4BDC-816B-C5551097B3D2}" srcOrd="0" destOrd="0" parTransId="{E6D1F38A-3036-4F7F-9E02-E81B7E04E5F7}" sibTransId="{0D7EBA00-A27C-4992-AF5B-F6A8079EEDDE}"/>
    <dgm:cxn modelId="{77D77269-EA5A-46FC-8B81-D9F6BA1A4275}" type="presOf" srcId="{094571DD-0881-4BDC-816B-C5551097B3D2}" destId="{00B17411-6660-4F84-9CD6-6179952C37DC}" srcOrd="0" destOrd="0" presId="urn:microsoft.com/office/officeart/2005/8/layout/vProcess5"/>
    <dgm:cxn modelId="{8AED6A74-0549-4AFA-8023-97C9D5D43A9F}" type="presOf" srcId="{094571DD-0881-4BDC-816B-C5551097B3D2}" destId="{1F12FAA5-E1B0-4576-88BC-CD3AAE3DD705}" srcOrd="1" destOrd="0" presId="urn:microsoft.com/office/officeart/2005/8/layout/vProcess5"/>
    <dgm:cxn modelId="{81F60D9E-8542-42A1-A3B2-0D4A534F51B1}" type="presOf" srcId="{678DAF97-A17F-40C8-BE38-4464DE70BD7E}" destId="{0384598F-775D-4C8A-8A7E-7504A33C91C2}" srcOrd="1" destOrd="0" presId="urn:microsoft.com/office/officeart/2005/8/layout/vProcess5"/>
    <dgm:cxn modelId="{72D12EBD-3C58-42E5-B5B8-6D13A3B11BFC}" srcId="{5A92E5E4-9C17-4868-8A0B-0ACAABC48E4A}" destId="{B97044D6-DF88-4EA2-9CAF-14E866115A4F}" srcOrd="2" destOrd="0" parTransId="{4C72B22F-A29F-4693-AA09-1966DCBE757A}" sibTransId="{6DA852B6-6B9F-4E7F-A588-3A1EE0C40D5C}"/>
    <dgm:cxn modelId="{E3DC16C4-3C9B-4236-9E30-63D755AF2638}" type="presOf" srcId="{B97044D6-DF88-4EA2-9CAF-14E866115A4F}" destId="{518B762A-F396-4B9F-ADBB-7BA4F728A471}" srcOrd="1" destOrd="0" presId="urn:microsoft.com/office/officeart/2005/8/layout/vProcess5"/>
    <dgm:cxn modelId="{46D9A3E3-7404-4D8F-9BC8-EF13E3FB8427}" type="presOf" srcId="{0D7EBA00-A27C-4992-AF5B-F6A8079EEDDE}" destId="{30D77737-F1A6-4CB5-84FC-8786C6552E14}" srcOrd="0" destOrd="0" presId="urn:microsoft.com/office/officeart/2005/8/layout/vProcess5"/>
    <dgm:cxn modelId="{D33F73E5-E78A-426B-A3C7-1072C8ACEA13}" type="presOf" srcId="{FEDA0418-A651-4428-BDA1-CC6CFEBD2C26}" destId="{23A0E466-D589-4B23-8365-F15D99BB8A90}" srcOrd="0" destOrd="0" presId="urn:microsoft.com/office/officeart/2005/8/layout/vProcess5"/>
    <dgm:cxn modelId="{D742AF7A-C7CA-4E0C-9A1F-D66E5D9ABCF6}" type="presParOf" srcId="{4C7FD216-55AE-4E5F-9D4C-2037BFCEE09F}" destId="{B2DD495A-60D3-4A2B-92CE-A0FF97543810}" srcOrd="0" destOrd="0" presId="urn:microsoft.com/office/officeart/2005/8/layout/vProcess5"/>
    <dgm:cxn modelId="{DEA5FBF2-4DD4-4794-8833-A1E351F4F3FA}" type="presParOf" srcId="{4C7FD216-55AE-4E5F-9D4C-2037BFCEE09F}" destId="{00B17411-6660-4F84-9CD6-6179952C37DC}" srcOrd="1" destOrd="0" presId="urn:microsoft.com/office/officeart/2005/8/layout/vProcess5"/>
    <dgm:cxn modelId="{0310F9A4-6AF9-42BC-888C-F18E17C8E7C5}" type="presParOf" srcId="{4C7FD216-55AE-4E5F-9D4C-2037BFCEE09F}" destId="{A3792AE0-6E99-4323-B57D-A514BA35ACCA}" srcOrd="2" destOrd="0" presId="urn:microsoft.com/office/officeart/2005/8/layout/vProcess5"/>
    <dgm:cxn modelId="{1081CC97-991B-45A5-B0CE-2F007F15AC8D}" type="presParOf" srcId="{4C7FD216-55AE-4E5F-9D4C-2037BFCEE09F}" destId="{4B4BAA82-F931-490C-83C1-B469376FCA6B}" srcOrd="3" destOrd="0" presId="urn:microsoft.com/office/officeart/2005/8/layout/vProcess5"/>
    <dgm:cxn modelId="{36D72712-75AA-4E3E-A909-C534F100DCEE}" type="presParOf" srcId="{4C7FD216-55AE-4E5F-9D4C-2037BFCEE09F}" destId="{30D77737-F1A6-4CB5-84FC-8786C6552E14}" srcOrd="4" destOrd="0" presId="urn:microsoft.com/office/officeart/2005/8/layout/vProcess5"/>
    <dgm:cxn modelId="{1A881D12-458C-41E0-8B55-23C7BA494770}" type="presParOf" srcId="{4C7FD216-55AE-4E5F-9D4C-2037BFCEE09F}" destId="{23A0E466-D589-4B23-8365-F15D99BB8A90}" srcOrd="5" destOrd="0" presId="urn:microsoft.com/office/officeart/2005/8/layout/vProcess5"/>
    <dgm:cxn modelId="{07BF50EB-7301-47E0-A5CB-0E131ACFC675}" type="presParOf" srcId="{4C7FD216-55AE-4E5F-9D4C-2037BFCEE09F}" destId="{1F12FAA5-E1B0-4576-88BC-CD3AAE3DD705}" srcOrd="6" destOrd="0" presId="urn:microsoft.com/office/officeart/2005/8/layout/vProcess5"/>
    <dgm:cxn modelId="{F298ED78-3C49-464C-9D5B-41ECEBF3352F}" type="presParOf" srcId="{4C7FD216-55AE-4E5F-9D4C-2037BFCEE09F}" destId="{0384598F-775D-4C8A-8A7E-7504A33C91C2}" srcOrd="7" destOrd="0" presId="urn:microsoft.com/office/officeart/2005/8/layout/vProcess5"/>
    <dgm:cxn modelId="{8167808A-AFA3-4D8A-9125-5A2EE41283F1}" type="presParOf" srcId="{4C7FD216-55AE-4E5F-9D4C-2037BFCEE09F}" destId="{518B762A-F396-4B9F-ADBB-7BA4F728A471}"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B095618-2CD8-46A7-BE07-A54C5D2D960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8D5AF8E-BC3F-4D20-8C78-7CDF182D8217}">
      <dgm:prSet/>
      <dgm:spPr/>
      <dgm:t>
        <a:bodyPr/>
        <a:lstStyle/>
        <a:p>
          <a:r>
            <a:rPr lang="en-US"/>
            <a:t>What is it about a community that may positively or negatively affect development?</a:t>
          </a:r>
        </a:p>
      </dgm:t>
    </dgm:pt>
    <dgm:pt modelId="{EADA4DDC-AF77-47F5-BA74-B53FADB3AAEB}" type="parTrans" cxnId="{7D34F199-D5D2-4A83-8C87-1B02CAE3D39B}">
      <dgm:prSet/>
      <dgm:spPr/>
      <dgm:t>
        <a:bodyPr/>
        <a:lstStyle/>
        <a:p>
          <a:endParaRPr lang="en-US"/>
        </a:p>
      </dgm:t>
    </dgm:pt>
    <dgm:pt modelId="{886A80B8-36D2-4429-9381-3FD059B0B469}" type="sibTrans" cxnId="{7D34F199-D5D2-4A83-8C87-1B02CAE3D39B}">
      <dgm:prSet/>
      <dgm:spPr/>
      <dgm:t>
        <a:bodyPr/>
        <a:lstStyle/>
        <a:p>
          <a:endParaRPr lang="en-US"/>
        </a:p>
      </dgm:t>
    </dgm:pt>
    <dgm:pt modelId="{B882CAE7-2F93-4379-A550-8EFBB636152B}">
      <dgm:prSet/>
      <dgm:spPr/>
      <dgm:t>
        <a:bodyPr/>
        <a:lstStyle/>
        <a:p>
          <a:pPr rtl="0"/>
          <a:r>
            <a:rPr lang="en-US"/>
            <a:t>Hint: Consider poverty, rural areas, pollution, sociocultural effects</a:t>
          </a:r>
          <a:r>
            <a:rPr lang="en-US">
              <a:latin typeface="Walbaum Display"/>
            </a:rPr>
            <a:t> for example.</a:t>
          </a:r>
          <a:endParaRPr lang="en-US"/>
        </a:p>
      </dgm:t>
    </dgm:pt>
    <dgm:pt modelId="{3A5C10E8-B439-4A6A-AC11-7A80AAC1AF35}" type="parTrans" cxnId="{8DEED8DD-C1E7-489A-883F-4FDB4125E47A}">
      <dgm:prSet/>
      <dgm:spPr/>
      <dgm:t>
        <a:bodyPr/>
        <a:lstStyle/>
        <a:p>
          <a:endParaRPr lang="en-US"/>
        </a:p>
      </dgm:t>
    </dgm:pt>
    <dgm:pt modelId="{78129EC3-E7ED-4F50-B554-0D4ED24F07D5}" type="sibTrans" cxnId="{8DEED8DD-C1E7-489A-883F-4FDB4125E47A}">
      <dgm:prSet/>
      <dgm:spPr/>
      <dgm:t>
        <a:bodyPr/>
        <a:lstStyle/>
        <a:p>
          <a:endParaRPr lang="en-US"/>
        </a:p>
      </dgm:t>
    </dgm:pt>
    <dgm:pt modelId="{E3C645DD-E33A-4AF3-B20A-4151BADCC3B5}" type="pres">
      <dgm:prSet presAssocID="{BB095618-2CD8-46A7-BE07-A54C5D2D9606}" presName="root" presStyleCnt="0">
        <dgm:presLayoutVars>
          <dgm:dir/>
          <dgm:resizeHandles val="exact"/>
        </dgm:presLayoutVars>
      </dgm:prSet>
      <dgm:spPr/>
    </dgm:pt>
    <dgm:pt modelId="{E741C1C5-6974-4CCC-8CC7-B44B3E6FA45A}" type="pres">
      <dgm:prSet presAssocID="{A8D5AF8E-BC3F-4D20-8C78-7CDF182D8217}" presName="compNode" presStyleCnt="0"/>
      <dgm:spPr/>
    </dgm:pt>
    <dgm:pt modelId="{D53B3C40-0401-4524-A513-DE6FD0EA5E12}" type="pres">
      <dgm:prSet presAssocID="{A8D5AF8E-BC3F-4D20-8C78-7CDF182D8217}" presName="bgRect" presStyleLbl="bgShp" presStyleIdx="0" presStyleCnt="2"/>
      <dgm:spPr/>
    </dgm:pt>
    <dgm:pt modelId="{3F19C269-D3EB-4CA6-AB14-C7A4CA8ED3A2}" type="pres">
      <dgm:prSet presAssocID="{A8D5AF8E-BC3F-4D20-8C78-7CDF182D821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FEE65BF6-2263-448B-BDEB-4B70604D8DC2}" type="pres">
      <dgm:prSet presAssocID="{A8D5AF8E-BC3F-4D20-8C78-7CDF182D8217}" presName="spaceRect" presStyleCnt="0"/>
      <dgm:spPr/>
    </dgm:pt>
    <dgm:pt modelId="{B8D1EC7C-E835-447A-8847-35CD197963CE}" type="pres">
      <dgm:prSet presAssocID="{A8D5AF8E-BC3F-4D20-8C78-7CDF182D8217}" presName="parTx" presStyleLbl="revTx" presStyleIdx="0" presStyleCnt="2">
        <dgm:presLayoutVars>
          <dgm:chMax val="0"/>
          <dgm:chPref val="0"/>
        </dgm:presLayoutVars>
      </dgm:prSet>
      <dgm:spPr/>
    </dgm:pt>
    <dgm:pt modelId="{07DB92A5-E4FB-4567-B148-A6A24AAA1DC1}" type="pres">
      <dgm:prSet presAssocID="{886A80B8-36D2-4429-9381-3FD059B0B469}" presName="sibTrans" presStyleCnt="0"/>
      <dgm:spPr/>
    </dgm:pt>
    <dgm:pt modelId="{9CC29C17-9C5E-433F-AA7F-98A4B733F233}" type="pres">
      <dgm:prSet presAssocID="{B882CAE7-2F93-4379-A550-8EFBB636152B}" presName="compNode" presStyleCnt="0"/>
      <dgm:spPr/>
    </dgm:pt>
    <dgm:pt modelId="{987F8BA1-8335-494A-A02D-75796EF98585}" type="pres">
      <dgm:prSet presAssocID="{B882CAE7-2F93-4379-A550-8EFBB636152B}" presName="bgRect" presStyleLbl="bgShp" presStyleIdx="1" presStyleCnt="2"/>
      <dgm:spPr/>
    </dgm:pt>
    <dgm:pt modelId="{E5E8D574-07E0-422D-93CE-94DFA7A3D6B3}" type="pres">
      <dgm:prSet presAssocID="{B882CAE7-2F93-4379-A550-8EFBB636152B}"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arm scene"/>
        </a:ext>
      </dgm:extLst>
    </dgm:pt>
    <dgm:pt modelId="{996CB8B6-ACC5-4CF1-BA3F-CF55FF672CB3}" type="pres">
      <dgm:prSet presAssocID="{B882CAE7-2F93-4379-A550-8EFBB636152B}" presName="spaceRect" presStyleCnt="0"/>
      <dgm:spPr/>
    </dgm:pt>
    <dgm:pt modelId="{A99830E1-150B-44E8-8904-44CB2667C8C6}" type="pres">
      <dgm:prSet presAssocID="{B882CAE7-2F93-4379-A550-8EFBB636152B}" presName="parTx" presStyleLbl="revTx" presStyleIdx="1" presStyleCnt="2">
        <dgm:presLayoutVars>
          <dgm:chMax val="0"/>
          <dgm:chPref val="0"/>
        </dgm:presLayoutVars>
      </dgm:prSet>
      <dgm:spPr/>
    </dgm:pt>
  </dgm:ptLst>
  <dgm:cxnLst>
    <dgm:cxn modelId="{1996C902-A4CA-4381-9E14-71DEB87DF0D3}" type="presOf" srcId="{A8D5AF8E-BC3F-4D20-8C78-7CDF182D8217}" destId="{B8D1EC7C-E835-447A-8847-35CD197963CE}" srcOrd="0" destOrd="0" presId="urn:microsoft.com/office/officeart/2018/2/layout/IconVerticalSolidList"/>
    <dgm:cxn modelId="{2390A66E-A106-4E19-BF90-70F7D425C333}" type="presOf" srcId="{B882CAE7-2F93-4379-A550-8EFBB636152B}" destId="{A99830E1-150B-44E8-8904-44CB2667C8C6}" srcOrd="0" destOrd="0" presId="urn:microsoft.com/office/officeart/2018/2/layout/IconVerticalSolidList"/>
    <dgm:cxn modelId="{308F4F7B-EB46-450A-BE30-8C2A374F244D}" type="presOf" srcId="{BB095618-2CD8-46A7-BE07-A54C5D2D9606}" destId="{E3C645DD-E33A-4AF3-B20A-4151BADCC3B5}" srcOrd="0" destOrd="0" presId="urn:microsoft.com/office/officeart/2018/2/layout/IconVerticalSolidList"/>
    <dgm:cxn modelId="{7D34F199-D5D2-4A83-8C87-1B02CAE3D39B}" srcId="{BB095618-2CD8-46A7-BE07-A54C5D2D9606}" destId="{A8D5AF8E-BC3F-4D20-8C78-7CDF182D8217}" srcOrd="0" destOrd="0" parTransId="{EADA4DDC-AF77-47F5-BA74-B53FADB3AAEB}" sibTransId="{886A80B8-36D2-4429-9381-3FD059B0B469}"/>
    <dgm:cxn modelId="{8DEED8DD-C1E7-489A-883F-4FDB4125E47A}" srcId="{BB095618-2CD8-46A7-BE07-A54C5D2D9606}" destId="{B882CAE7-2F93-4379-A550-8EFBB636152B}" srcOrd="1" destOrd="0" parTransId="{3A5C10E8-B439-4A6A-AC11-7A80AAC1AF35}" sibTransId="{78129EC3-E7ED-4F50-B554-0D4ED24F07D5}"/>
    <dgm:cxn modelId="{92268C05-DF98-49F7-AFFB-BE16A0CA3B88}" type="presParOf" srcId="{E3C645DD-E33A-4AF3-B20A-4151BADCC3B5}" destId="{E741C1C5-6974-4CCC-8CC7-B44B3E6FA45A}" srcOrd="0" destOrd="0" presId="urn:microsoft.com/office/officeart/2018/2/layout/IconVerticalSolidList"/>
    <dgm:cxn modelId="{73763F9D-BAB0-4795-BA3C-24D43904C907}" type="presParOf" srcId="{E741C1C5-6974-4CCC-8CC7-B44B3E6FA45A}" destId="{D53B3C40-0401-4524-A513-DE6FD0EA5E12}" srcOrd="0" destOrd="0" presId="urn:microsoft.com/office/officeart/2018/2/layout/IconVerticalSolidList"/>
    <dgm:cxn modelId="{3AF8294B-4522-4D1B-89CB-71BABF28AB22}" type="presParOf" srcId="{E741C1C5-6974-4CCC-8CC7-B44B3E6FA45A}" destId="{3F19C269-D3EB-4CA6-AB14-C7A4CA8ED3A2}" srcOrd="1" destOrd="0" presId="urn:microsoft.com/office/officeart/2018/2/layout/IconVerticalSolidList"/>
    <dgm:cxn modelId="{0DDCF5AD-1555-441D-B12C-D50813716948}" type="presParOf" srcId="{E741C1C5-6974-4CCC-8CC7-B44B3E6FA45A}" destId="{FEE65BF6-2263-448B-BDEB-4B70604D8DC2}" srcOrd="2" destOrd="0" presId="urn:microsoft.com/office/officeart/2018/2/layout/IconVerticalSolidList"/>
    <dgm:cxn modelId="{BD0302C4-1B11-45F8-A124-CF928E1054FD}" type="presParOf" srcId="{E741C1C5-6974-4CCC-8CC7-B44B3E6FA45A}" destId="{B8D1EC7C-E835-447A-8847-35CD197963CE}" srcOrd="3" destOrd="0" presId="urn:microsoft.com/office/officeart/2018/2/layout/IconVerticalSolidList"/>
    <dgm:cxn modelId="{ECCAEE8E-9F94-49B6-91E1-67BE12CBDAC9}" type="presParOf" srcId="{E3C645DD-E33A-4AF3-B20A-4151BADCC3B5}" destId="{07DB92A5-E4FB-4567-B148-A6A24AAA1DC1}" srcOrd="1" destOrd="0" presId="urn:microsoft.com/office/officeart/2018/2/layout/IconVerticalSolidList"/>
    <dgm:cxn modelId="{FE9D8EBF-EB48-4D8D-815C-E13A9D248E18}" type="presParOf" srcId="{E3C645DD-E33A-4AF3-B20A-4151BADCC3B5}" destId="{9CC29C17-9C5E-433F-AA7F-98A4B733F233}" srcOrd="2" destOrd="0" presId="urn:microsoft.com/office/officeart/2018/2/layout/IconVerticalSolidList"/>
    <dgm:cxn modelId="{38FEA62E-5F60-46CA-91EA-E8A07B2A862D}" type="presParOf" srcId="{9CC29C17-9C5E-433F-AA7F-98A4B733F233}" destId="{987F8BA1-8335-494A-A02D-75796EF98585}" srcOrd="0" destOrd="0" presId="urn:microsoft.com/office/officeart/2018/2/layout/IconVerticalSolidList"/>
    <dgm:cxn modelId="{17F908F2-5A8F-4F55-B458-5A42733BB9FC}" type="presParOf" srcId="{9CC29C17-9C5E-433F-AA7F-98A4B733F233}" destId="{E5E8D574-07E0-422D-93CE-94DFA7A3D6B3}" srcOrd="1" destOrd="0" presId="urn:microsoft.com/office/officeart/2018/2/layout/IconVerticalSolidList"/>
    <dgm:cxn modelId="{390EEEE8-188E-48C5-BDC7-99C9A9C7D776}" type="presParOf" srcId="{9CC29C17-9C5E-433F-AA7F-98A4B733F233}" destId="{996CB8B6-ACC5-4CF1-BA3F-CF55FF672CB3}" srcOrd="2" destOrd="0" presId="urn:microsoft.com/office/officeart/2018/2/layout/IconVerticalSolidList"/>
    <dgm:cxn modelId="{9C84373D-6522-4C45-8279-AC2FD07A7A01}" type="presParOf" srcId="{9CC29C17-9C5E-433F-AA7F-98A4B733F233}" destId="{A99830E1-150B-44E8-8904-44CB2667C8C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979C8F6-1042-4714-95EA-2722FD2849BC}"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AF984FD0-36E1-485D-A07E-3DAA94C92367}">
      <dgm:prSet/>
      <dgm:spPr/>
      <dgm:t>
        <a:bodyPr/>
        <a:lstStyle/>
        <a:p>
          <a:r>
            <a:rPr lang="en-US"/>
            <a:t>Cultural background gives a context to the humanity within us. </a:t>
          </a:r>
        </a:p>
      </dgm:t>
    </dgm:pt>
    <dgm:pt modelId="{F49F042A-82D6-42D8-81E2-CC662D08A14B}" type="parTrans" cxnId="{84B948EF-0F71-4A1F-AB55-003EB2C7A809}">
      <dgm:prSet/>
      <dgm:spPr/>
      <dgm:t>
        <a:bodyPr/>
        <a:lstStyle/>
        <a:p>
          <a:endParaRPr lang="en-US"/>
        </a:p>
      </dgm:t>
    </dgm:pt>
    <dgm:pt modelId="{57DC4111-A268-481B-9F1F-B0A203742353}" type="sibTrans" cxnId="{84B948EF-0F71-4A1F-AB55-003EB2C7A809}">
      <dgm:prSet/>
      <dgm:spPr/>
      <dgm:t>
        <a:bodyPr/>
        <a:lstStyle/>
        <a:p>
          <a:endParaRPr lang="en-US"/>
        </a:p>
      </dgm:t>
    </dgm:pt>
    <dgm:pt modelId="{ECB27F21-6949-420F-9FAE-38476BC5D234}">
      <dgm:prSet/>
      <dgm:spPr/>
      <dgm:t>
        <a:bodyPr/>
        <a:lstStyle/>
        <a:p>
          <a:r>
            <a:rPr lang="en-US"/>
            <a:t>What goes on in your family is part of that culture. </a:t>
          </a:r>
        </a:p>
      </dgm:t>
    </dgm:pt>
    <dgm:pt modelId="{DD649373-6C5A-4659-8F72-028E4E25AA74}" type="parTrans" cxnId="{01153DEA-9226-47C8-84D6-38F859307058}">
      <dgm:prSet/>
      <dgm:spPr/>
      <dgm:t>
        <a:bodyPr/>
        <a:lstStyle/>
        <a:p>
          <a:endParaRPr lang="en-US"/>
        </a:p>
      </dgm:t>
    </dgm:pt>
    <dgm:pt modelId="{FC4F1101-22AB-4C7F-9C10-C0863E60E246}" type="sibTrans" cxnId="{01153DEA-9226-47C8-84D6-38F859307058}">
      <dgm:prSet/>
      <dgm:spPr/>
      <dgm:t>
        <a:bodyPr/>
        <a:lstStyle/>
        <a:p>
          <a:endParaRPr lang="en-US"/>
        </a:p>
      </dgm:t>
    </dgm:pt>
    <dgm:pt modelId="{55223696-353A-4F71-8EA3-29D515FAE52A}">
      <dgm:prSet/>
      <dgm:spPr/>
      <dgm:t>
        <a:bodyPr/>
        <a:lstStyle/>
        <a:p>
          <a:r>
            <a:rPr lang="en-US"/>
            <a:t>Where do families differ in raising children?</a:t>
          </a:r>
        </a:p>
      </dgm:t>
    </dgm:pt>
    <dgm:pt modelId="{693CF0CA-A66A-4DA9-99C9-7CE33DAD2114}" type="parTrans" cxnId="{7A3AAAB0-16DE-46C0-81CD-2994A650B4F5}">
      <dgm:prSet/>
      <dgm:spPr/>
      <dgm:t>
        <a:bodyPr/>
        <a:lstStyle/>
        <a:p>
          <a:endParaRPr lang="en-US"/>
        </a:p>
      </dgm:t>
    </dgm:pt>
    <dgm:pt modelId="{12A5B5D0-4FA6-41C9-9EEA-C4F75FF8DC17}" type="sibTrans" cxnId="{7A3AAAB0-16DE-46C0-81CD-2994A650B4F5}">
      <dgm:prSet/>
      <dgm:spPr/>
      <dgm:t>
        <a:bodyPr/>
        <a:lstStyle/>
        <a:p>
          <a:endParaRPr lang="en-US"/>
        </a:p>
      </dgm:t>
    </dgm:pt>
    <dgm:pt modelId="{0D1F6EA9-1EE8-40A9-A484-33964E085F3D}" type="pres">
      <dgm:prSet presAssocID="{E979C8F6-1042-4714-95EA-2722FD2849BC}" presName="hierChild1" presStyleCnt="0">
        <dgm:presLayoutVars>
          <dgm:chPref val="1"/>
          <dgm:dir/>
          <dgm:animOne val="branch"/>
          <dgm:animLvl val="lvl"/>
          <dgm:resizeHandles/>
        </dgm:presLayoutVars>
      </dgm:prSet>
      <dgm:spPr/>
    </dgm:pt>
    <dgm:pt modelId="{1175C52F-33D5-40C5-9266-CEDC6504FC81}" type="pres">
      <dgm:prSet presAssocID="{AF984FD0-36E1-485D-A07E-3DAA94C92367}" presName="hierRoot1" presStyleCnt="0"/>
      <dgm:spPr/>
    </dgm:pt>
    <dgm:pt modelId="{F791C124-9F84-465F-8E1F-4A655CB77E4D}" type="pres">
      <dgm:prSet presAssocID="{AF984FD0-36E1-485D-A07E-3DAA94C92367}" presName="composite" presStyleCnt="0"/>
      <dgm:spPr/>
    </dgm:pt>
    <dgm:pt modelId="{2D190C4B-8D24-4160-9CAA-DBAB3A13D383}" type="pres">
      <dgm:prSet presAssocID="{AF984FD0-36E1-485D-A07E-3DAA94C92367}" presName="background" presStyleLbl="node0" presStyleIdx="0" presStyleCnt="3"/>
      <dgm:spPr/>
    </dgm:pt>
    <dgm:pt modelId="{1C9EBBB0-BF87-427E-BAC0-FCE89C184045}" type="pres">
      <dgm:prSet presAssocID="{AF984FD0-36E1-485D-A07E-3DAA94C92367}" presName="text" presStyleLbl="fgAcc0" presStyleIdx="0" presStyleCnt="3">
        <dgm:presLayoutVars>
          <dgm:chPref val="3"/>
        </dgm:presLayoutVars>
      </dgm:prSet>
      <dgm:spPr/>
    </dgm:pt>
    <dgm:pt modelId="{23B1B3BB-DD3A-4084-92F7-D2A6AFBE9E85}" type="pres">
      <dgm:prSet presAssocID="{AF984FD0-36E1-485D-A07E-3DAA94C92367}" presName="hierChild2" presStyleCnt="0"/>
      <dgm:spPr/>
    </dgm:pt>
    <dgm:pt modelId="{FF3BA19F-A361-48FC-811B-FD053B51B7B6}" type="pres">
      <dgm:prSet presAssocID="{ECB27F21-6949-420F-9FAE-38476BC5D234}" presName="hierRoot1" presStyleCnt="0"/>
      <dgm:spPr/>
    </dgm:pt>
    <dgm:pt modelId="{838CFAD0-7579-4163-8AEA-91694E6BC987}" type="pres">
      <dgm:prSet presAssocID="{ECB27F21-6949-420F-9FAE-38476BC5D234}" presName="composite" presStyleCnt="0"/>
      <dgm:spPr/>
    </dgm:pt>
    <dgm:pt modelId="{655B25B6-27EA-4DFD-96A5-0B7105D381BD}" type="pres">
      <dgm:prSet presAssocID="{ECB27F21-6949-420F-9FAE-38476BC5D234}" presName="background" presStyleLbl="node0" presStyleIdx="1" presStyleCnt="3"/>
      <dgm:spPr/>
    </dgm:pt>
    <dgm:pt modelId="{B99642E4-59DB-4940-B77E-7756CE221BE3}" type="pres">
      <dgm:prSet presAssocID="{ECB27F21-6949-420F-9FAE-38476BC5D234}" presName="text" presStyleLbl="fgAcc0" presStyleIdx="1" presStyleCnt="3">
        <dgm:presLayoutVars>
          <dgm:chPref val="3"/>
        </dgm:presLayoutVars>
      </dgm:prSet>
      <dgm:spPr/>
    </dgm:pt>
    <dgm:pt modelId="{52DAE793-F7F9-4387-9BB7-2E0753AD9976}" type="pres">
      <dgm:prSet presAssocID="{ECB27F21-6949-420F-9FAE-38476BC5D234}" presName="hierChild2" presStyleCnt="0"/>
      <dgm:spPr/>
    </dgm:pt>
    <dgm:pt modelId="{30B042EF-308F-474F-B7ED-768769EF689E}" type="pres">
      <dgm:prSet presAssocID="{55223696-353A-4F71-8EA3-29D515FAE52A}" presName="hierRoot1" presStyleCnt="0"/>
      <dgm:spPr/>
    </dgm:pt>
    <dgm:pt modelId="{6647D5FC-5ABB-4FD2-B1C1-D01232D96992}" type="pres">
      <dgm:prSet presAssocID="{55223696-353A-4F71-8EA3-29D515FAE52A}" presName="composite" presStyleCnt="0"/>
      <dgm:spPr/>
    </dgm:pt>
    <dgm:pt modelId="{6E376016-8AC7-403C-8F43-025C0EA305FD}" type="pres">
      <dgm:prSet presAssocID="{55223696-353A-4F71-8EA3-29D515FAE52A}" presName="background" presStyleLbl="node0" presStyleIdx="2" presStyleCnt="3"/>
      <dgm:spPr/>
    </dgm:pt>
    <dgm:pt modelId="{7824BB7E-62F3-4102-9E98-CD14760D79F0}" type="pres">
      <dgm:prSet presAssocID="{55223696-353A-4F71-8EA3-29D515FAE52A}" presName="text" presStyleLbl="fgAcc0" presStyleIdx="2" presStyleCnt="3">
        <dgm:presLayoutVars>
          <dgm:chPref val="3"/>
        </dgm:presLayoutVars>
      </dgm:prSet>
      <dgm:spPr/>
    </dgm:pt>
    <dgm:pt modelId="{C56CC7CD-E825-455F-9141-5E39575C1C98}" type="pres">
      <dgm:prSet presAssocID="{55223696-353A-4F71-8EA3-29D515FAE52A}" presName="hierChild2" presStyleCnt="0"/>
      <dgm:spPr/>
    </dgm:pt>
  </dgm:ptLst>
  <dgm:cxnLst>
    <dgm:cxn modelId="{238BED05-C69C-4F55-B5FA-9AA5DAC6E4EE}" type="presOf" srcId="{55223696-353A-4F71-8EA3-29D515FAE52A}" destId="{7824BB7E-62F3-4102-9E98-CD14760D79F0}" srcOrd="0" destOrd="0" presId="urn:microsoft.com/office/officeart/2005/8/layout/hierarchy1"/>
    <dgm:cxn modelId="{F988C134-822C-471D-A884-9A57CE3C8063}" type="presOf" srcId="{ECB27F21-6949-420F-9FAE-38476BC5D234}" destId="{B99642E4-59DB-4940-B77E-7756CE221BE3}" srcOrd="0" destOrd="0" presId="urn:microsoft.com/office/officeart/2005/8/layout/hierarchy1"/>
    <dgm:cxn modelId="{5A66306C-F1A2-4142-9B2C-20F684DDF64E}" type="presOf" srcId="{AF984FD0-36E1-485D-A07E-3DAA94C92367}" destId="{1C9EBBB0-BF87-427E-BAC0-FCE89C184045}" srcOrd="0" destOrd="0" presId="urn:microsoft.com/office/officeart/2005/8/layout/hierarchy1"/>
    <dgm:cxn modelId="{7A3AAAB0-16DE-46C0-81CD-2994A650B4F5}" srcId="{E979C8F6-1042-4714-95EA-2722FD2849BC}" destId="{55223696-353A-4F71-8EA3-29D515FAE52A}" srcOrd="2" destOrd="0" parTransId="{693CF0CA-A66A-4DA9-99C9-7CE33DAD2114}" sibTransId="{12A5B5D0-4FA6-41C9-9EEA-C4F75FF8DC17}"/>
    <dgm:cxn modelId="{3828CDC7-FB96-4703-8DD4-563BED289555}" type="presOf" srcId="{E979C8F6-1042-4714-95EA-2722FD2849BC}" destId="{0D1F6EA9-1EE8-40A9-A484-33964E085F3D}" srcOrd="0" destOrd="0" presId="urn:microsoft.com/office/officeart/2005/8/layout/hierarchy1"/>
    <dgm:cxn modelId="{01153DEA-9226-47C8-84D6-38F859307058}" srcId="{E979C8F6-1042-4714-95EA-2722FD2849BC}" destId="{ECB27F21-6949-420F-9FAE-38476BC5D234}" srcOrd="1" destOrd="0" parTransId="{DD649373-6C5A-4659-8F72-028E4E25AA74}" sibTransId="{FC4F1101-22AB-4C7F-9C10-C0863E60E246}"/>
    <dgm:cxn modelId="{84B948EF-0F71-4A1F-AB55-003EB2C7A809}" srcId="{E979C8F6-1042-4714-95EA-2722FD2849BC}" destId="{AF984FD0-36E1-485D-A07E-3DAA94C92367}" srcOrd="0" destOrd="0" parTransId="{F49F042A-82D6-42D8-81E2-CC662D08A14B}" sibTransId="{57DC4111-A268-481B-9F1F-B0A203742353}"/>
    <dgm:cxn modelId="{E1A4C2ED-9CFD-45E3-BC1F-5E5A68FA6E03}" type="presParOf" srcId="{0D1F6EA9-1EE8-40A9-A484-33964E085F3D}" destId="{1175C52F-33D5-40C5-9266-CEDC6504FC81}" srcOrd="0" destOrd="0" presId="urn:microsoft.com/office/officeart/2005/8/layout/hierarchy1"/>
    <dgm:cxn modelId="{B2878000-F701-4BA0-B587-A0A393B977FE}" type="presParOf" srcId="{1175C52F-33D5-40C5-9266-CEDC6504FC81}" destId="{F791C124-9F84-465F-8E1F-4A655CB77E4D}" srcOrd="0" destOrd="0" presId="urn:microsoft.com/office/officeart/2005/8/layout/hierarchy1"/>
    <dgm:cxn modelId="{5D2A2BA2-5967-459A-9A55-C15E7B64AA15}" type="presParOf" srcId="{F791C124-9F84-465F-8E1F-4A655CB77E4D}" destId="{2D190C4B-8D24-4160-9CAA-DBAB3A13D383}" srcOrd="0" destOrd="0" presId="urn:microsoft.com/office/officeart/2005/8/layout/hierarchy1"/>
    <dgm:cxn modelId="{73A49A34-7754-4B8F-986B-FB8E7FD8CC48}" type="presParOf" srcId="{F791C124-9F84-465F-8E1F-4A655CB77E4D}" destId="{1C9EBBB0-BF87-427E-BAC0-FCE89C184045}" srcOrd="1" destOrd="0" presId="urn:microsoft.com/office/officeart/2005/8/layout/hierarchy1"/>
    <dgm:cxn modelId="{ED9B3460-87A6-4C3F-BC44-E531D4F2A682}" type="presParOf" srcId="{1175C52F-33D5-40C5-9266-CEDC6504FC81}" destId="{23B1B3BB-DD3A-4084-92F7-D2A6AFBE9E85}" srcOrd="1" destOrd="0" presId="urn:microsoft.com/office/officeart/2005/8/layout/hierarchy1"/>
    <dgm:cxn modelId="{5A319368-543C-40E6-BF3C-EA01E2E76503}" type="presParOf" srcId="{0D1F6EA9-1EE8-40A9-A484-33964E085F3D}" destId="{FF3BA19F-A361-48FC-811B-FD053B51B7B6}" srcOrd="1" destOrd="0" presId="urn:microsoft.com/office/officeart/2005/8/layout/hierarchy1"/>
    <dgm:cxn modelId="{1D3A1EFF-E2CA-4738-B712-61B9DBA3A2B4}" type="presParOf" srcId="{FF3BA19F-A361-48FC-811B-FD053B51B7B6}" destId="{838CFAD0-7579-4163-8AEA-91694E6BC987}" srcOrd="0" destOrd="0" presId="urn:microsoft.com/office/officeart/2005/8/layout/hierarchy1"/>
    <dgm:cxn modelId="{2C321E05-47EE-49CF-B53F-3D64A74B5CD0}" type="presParOf" srcId="{838CFAD0-7579-4163-8AEA-91694E6BC987}" destId="{655B25B6-27EA-4DFD-96A5-0B7105D381BD}" srcOrd="0" destOrd="0" presId="urn:microsoft.com/office/officeart/2005/8/layout/hierarchy1"/>
    <dgm:cxn modelId="{6C8689BC-57BB-455F-AC88-5FB81D9281E0}" type="presParOf" srcId="{838CFAD0-7579-4163-8AEA-91694E6BC987}" destId="{B99642E4-59DB-4940-B77E-7756CE221BE3}" srcOrd="1" destOrd="0" presId="urn:microsoft.com/office/officeart/2005/8/layout/hierarchy1"/>
    <dgm:cxn modelId="{B726DC6E-BAB7-45AA-9754-99D4B0BB285F}" type="presParOf" srcId="{FF3BA19F-A361-48FC-811B-FD053B51B7B6}" destId="{52DAE793-F7F9-4387-9BB7-2E0753AD9976}" srcOrd="1" destOrd="0" presId="urn:microsoft.com/office/officeart/2005/8/layout/hierarchy1"/>
    <dgm:cxn modelId="{2E0FCE4E-E7BD-4C23-8500-2175F5FAB31B}" type="presParOf" srcId="{0D1F6EA9-1EE8-40A9-A484-33964E085F3D}" destId="{30B042EF-308F-474F-B7ED-768769EF689E}" srcOrd="2" destOrd="0" presId="urn:microsoft.com/office/officeart/2005/8/layout/hierarchy1"/>
    <dgm:cxn modelId="{C69F894E-65D5-43D1-B74A-A9945A096D9D}" type="presParOf" srcId="{30B042EF-308F-474F-B7ED-768769EF689E}" destId="{6647D5FC-5ABB-4FD2-B1C1-D01232D96992}" srcOrd="0" destOrd="0" presId="urn:microsoft.com/office/officeart/2005/8/layout/hierarchy1"/>
    <dgm:cxn modelId="{16D06EE9-4FD6-4C2F-9993-71732A3F7BA4}" type="presParOf" srcId="{6647D5FC-5ABB-4FD2-B1C1-D01232D96992}" destId="{6E376016-8AC7-403C-8F43-025C0EA305FD}" srcOrd="0" destOrd="0" presId="urn:microsoft.com/office/officeart/2005/8/layout/hierarchy1"/>
    <dgm:cxn modelId="{0A926844-06D1-40A2-A951-56F243D8FA76}" type="presParOf" srcId="{6647D5FC-5ABB-4FD2-B1C1-D01232D96992}" destId="{7824BB7E-62F3-4102-9E98-CD14760D79F0}" srcOrd="1" destOrd="0" presId="urn:microsoft.com/office/officeart/2005/8/layout/hierarchy1"/>
    <dgm:cxn modelId="{A129FE81-4C7B-4FE3-9202-D6FEB2082C56}" type="presParOf" srcId="{30B042EF-308F-474F-B7ED-768769EF689E}" destId="{C56CC7CD-E825-455F-9141-5E39575C1C9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F66EDA4-9A7A-45EB-81B3-F0E9A129386D}" type="doc">
      <dgm:prSet loTypeId="urn:microsoft.com/office/officeart/2016/7/layout/BasicLinearProcessNumbered" loCatId="process" qsTypeId="urn:microsoft.com/office/officeart/2005/8/quickstyle/simple1" qsCatId="simple" csTypeId="urn:microsoft.com/office/officeart/2005/8/colors/colorful1" csCatId="colorful"/>
      <dgm:spPr/>
      <dgm:t>
        <a:bodyPr/>
        <a:lstStyle/>
        <a:p>
          <a:endParaRPr lang="en-US"/>
        </a:p>
      </dgm:t>
    </dgm:pt>
    <dgm:pt modelId="{AB389336-334C-4239-9742-8FD2A93ABC85}">
      <dgm:prSet/>
      <dgm:spPr/>
      <dgm:t>
        <a:bodyPr/>
        <a:lstStyle/>
        <a:p>
          <a:r>
            <a:rPr lang="en-US"/>
            <a:t>How were you introduced to politics?</a:t>
          </a:r>
        </a:p>
      </dgm:t>
    </dgm:pt>
    <dgm:pt modelId="{614F3AFE-96BF-4740-B589-E53FC30AD93D}" type="parTrans" cxnId="{39BF6DE8-4BC1-49DC-9428-2FE825AB879C}">
      <dgm:prSet/>
      <dgm:spPr/>
      <dgm:t>
        <a:bodyPr/>
        <a:lstStyle/>
        <a:p>
          <a:endParaRPr lang="en-US"/>
        </a:p>
      </dgm:t>
    </dgm:pt>
    <dgm:pt modelId="{32AE95A1-2291-4200-B763-300C932B56A6}" type="sibTrans" cxnId="{39BF6DE8-4BC1-49DC-9428-2FE825AB879C}">
      <dgm:prSet phldrT="1" phldr="0"/>
      <dgm:spPr/>
      <dgm:t>
        <a:bodyPr/>
        <a:lstStyle/>
        <a:p>
          <a:r>
            <a:rPr lang="en-US"/>
            <a:t>1</a:t>
          </a:r>
        </a:p>
      </dgm:t>
    </dgm:pt>
    <dgm:pt modelId="{B781C972-3A55-481F-A0EA-710E413DAD27}">
      <dgm:prSet/>
      <dgm:spPr/>
      <dgm:t>
        <a:bodyPr/>
        <a:lstStyle/>
        <a:p>
          <a:r>
            <a:rPr lang="en-US"/>
            <a:t>How did politics affect you as:</a:t>
          </a:r>
        </a:p>
      </dgm:t>
    </dgm:pt>
    <dgm:pt modelId="{256A24D1-370C-4980-89FE-C6996E62AEEE}" type="parTrans" cxnId="{E182E5D9-2B3D-46AC-AF55-354EF7D5E9C2}">
      <dgm:prSet/>
      <dgm:spPr/>
      <dgm:t>
        <a:bodyPr/>
        <a:lstStyle/>
        <a:p>
          <a:endParaRPr lang="en-US"/>
        </a:p>
      </dgm:t>
    </dgm:pt>
    <dgm:pt modelId="{85C01F4D-32FB-43DA-8F1E-E5BB2F34251F}" type="sibTrans" cxnId="{E182E5D9-2B3D-46AC-AF55-354EF7D5E9C2}">
      <dgm:prSet phldrT="2" phldr="0"/>
      <dgm:spPr/>
      <dgm:t>
        <a:bodyPr/>
        <a:lstStyle/>
        <a:p>
          <a:r>
            <a:rPr lang="en-US"/>
            <a:t>2</a:t>
          </a:r>
        </a:p>
      </dgm:t>
    </dgm:pt>
    <dgm:pt modelId="{E7779026-3466-4CED-8D52-C74B1E752C72}">
      <dgm:prSet/>
      <dgm:spPr/>
      <dgm:t>
        <a:bodyPr/>
        <a:lstStyle/>
        <a:p>
          <a:r>
            <a:rPr lang="en-US"/>
            <a:t>A child?</a:t>
          </a:r>
        </a:p>
      </dgm:t>
    </dgm:pt>
    <dgm:pt modelId="{75C59800-3CD3-4E3E-96AD-D9B4F66ABB81}" type="parTrans" cxnId="{917A0541-B6BB-446E-83CE-DF1961009BC6}">
      <dgm:prSet/>
      <dgm:spPr/>
      <dgm:t>
        <a:bodyPr/>
        <a:lstStyle/>
        <a:p>
          <a:endParaRPr lang="en-US"/>
        </a:p>
      </dgm:t>
    </dgm:pt>
    <dgm:pt modelId="{BA689609-58F2-4087-B363-71364833A2A1}" type="sibTrans" cxnId="{917A0541-B6BB-446E-83CE-DF1961009BC6}">
      <dgm:prSet phldrT="3" phldr="0"/>
      <dgm:spPr/>
      <dgm:t>
        <a:bodyPr/>
        <a:lstStyle/>
        <a:p>
          <a:r>
            <a:rPr lang="en-US"/>
            <a:t>3</a:t>
          </a:r>
        </a:p>
      </dgm:t>
    </dgm:pt>
    <dgm:pt modelId="{70B7FC92-5564-4CD0-9F7F-5EA60A1821C6}">
      <dgm:prSet/>
      <dgm:spPr/>
      <dgm:t>
        <a:bodyPr/>
        <a:lstStyle/>
        <a:p>
          <a:r>
            <a:rPr lang="en-US"/>
            <a:t>A teenager?</a:t>
          </a:r>
        </a:p>
      </dgm:t>
    </dgm:pt>
    <dgm:pt modelId="{7A9C87BA-A61B-43D0-A9AF-AD7A001D8CEB}" type="parTrans" cxnId="{6260A212-8440-4C80-9F68-C85A685FE270}">
      <dgm:prSet/>
      <dgm:spPr/>
      <dgm:t>
        <a:bodyPr/>
        <a:lstStyle/>
        <a:p>
          <a:endParaRPr lang="en-US"/>
        </a:p>
      </dgm:t>
    </dgm:pt>
    <dgm:pt modelId="{B1D77B84-80EA-4158-8406-3290AC09A020}" type="sibTrans" cxnId="{6260A212-8440-4C80-9F68-C85A685FE270}">
      <dgm:prSet phldrT="4" phldr="0"/>
      <dgm:spPr/>
      <dgm:t>
        <a:bodyPr/>
        <a:lstStyle/>
        <a:p>
          <a:r>
            <a:rPr lang="en-US"/>
            <a:t>4</a:t>
          </a:r>
        </a:p>
      </dgm:t>
    </dgm:pt>
    <dgm:pt modelId="{13AADA78-7B32-47C3-A1EE-E46CD96DA86E}">
      <dgm:prSet/>
      <dgm:spPr/>
      <dgm:t>
        <a:bodyPr/>
        <a:lstStyle/>
        <a:p>
          <a:r>
            <a:rPr lang="en-US"/>
            <a:t>An adult?</a:t>
          </a:r>
        </a:p>
      </dgm:t>
    </dgm:pt>
    <dgm:pt modelId="{67AC2C8B-F027-4B7F-9628-F2274F957DBF}" type="parTrans" cxnId="{E6A45326-E6F6-4C61-8DF2-2AB01A45F203}">
      <dgm:prSet/>
      <dgm:spPr/>
      <dgm:t>
        <a:bodyPr/>
        <a:lstStyle/>
        <a:p>
          <a:endParaRPr lang="en-US"/>
        </a:p>
      </dgm:t>
    </dgm:pt>
    <dgm:pt modelId="{0076F1A8-9DB1-4C27-A6B5-78EEE8B7DCCB}" type="sibTrans" cxnId="{E6A45326-E6F6-4C61-8DF2-2AB01A45F203}">
      <dgm:prSet phldrT="5" phldr="0"/>
      <dgm:spPr/>
      <dgm:t>
        <a:bodyPr/>
        <a:lstStyle/>
        <a:p>
          <a:r>
            <a:rPr lang="en-US"/>
            <a:t>5</a:t>
          </a:r>
        </a:p>
      </dgm:t>
    </dgm:pt>
    <dgm:pt modelId="{E017910A-C155-476D-8E4C-957020C7CDD6}" type="pres">
      <dgm:prSet presAssocID="{3F66EDA4-9A7A-45EB-81B3-F0E9A129386D}" presName="Name0" presStyleCnt="0">
        <dgm:presLayoutVars>
          <dgm:animLvl val="lvl"/>
          <dgm:resizeHandles val="exact"/>
        </dgm:presLayoutVars>
      </dgm:prSet>
      <dgm:spPr/>
    </dgm:pt>
    <dgm:pt modelId="{E7DBF7B6-2494-410C-87FB-2F64C7E0E371}" type="pres">
      <dgm:prSet presAssocID="{AB389336-334C-4239-9742-8FD2A93ABC85}" presName="compositeNode" presStyleCnt="0">
        <dgm:presLayoutVars>
          <dgm:bulletEnabled val="1"/>
        </dgm:presLayoutVars>
      </dgm:prSet>
      <dgm:spPr/>
    </dgm:pt>
    <dgm:pt modelId="{E1E232DF-E478-4115-B335-06910B2CDFB7}" type="pres">
      <dgm:prSet presAssocID="{AB389336-334C-4239-9742-8FD2A93ABC85}" presName="bgRect" presStyleLbl="bgAccFollowNode1" presStyleIdx="0" presStyleCnt="5"/>
      <dgm:spPr/>
    </dgm:pt>
    <dgm:pt modelId="{FC8A706C-ED20-485C-B7DD-82F4974E7FB4}" type="pres">
      <dgm:prSet presAssocID="{32AE95A1-2291-4200-B763-300C932B56A6}" presName="sibTransNodeCircle" presStyleLbl="alignNode1" presStyleIdx="0" presStyleCnt="10">
        <dgm:presLayoutVars>
          <dgm:chMax val="0"/>
          <dgm:bulletEnabled/>
        </dgm:presLayoutVars>
      </dgm:prSet>
      <dgm:spPr/>
    </dgm:pt>
    <dgm:pt modelId="{0C8A2363-18C6-49BC-A989-19E8ECF78B80}" type="pres">
      <dgm:prSet presAssocID="{AB389336-334C-4239-9742-8FD2A93ABC85}" presName="bottomLine" presStyleLbl="alignNode1" presStyleIdx="1" presStyleCnt="10">
        <dgm:presLayoutVars/>
      </dgm:prSet>
      <dgm:spPr/>
    </dgm:pt>
    <dgm:pt modelId="{05D8DC69-8907-4A51-A04F-D54489EE6629}" type="pres">
      <dgm:prSet presAssocID="{AB389336-334C-4239-9742-8FD2A93ABC85}" presName="nodeText" presStyleLbl="bgAccFollowNode1" presStyleIdx="0" presStyleCnt="5">
        <dgm:presLayoutVars>
          <dgm:bulletEnabled val="1"/>
        </dgm:presLayoutVars>
      </dgm:prSet>
      <dgm:spPr/>
    </dgm:pt>
    <dgm:pt modelId="{54965E7E-F0BB-4516-B08A-7D50DA824820}" type="pres">
      <dgm:prSet presAssocID="{32AE95A1-2291-4200-B763-300C932B56A6}" presName="sibTrans" presStyleCnt="0"/>
      <dgm:spPr/>
    </dgm:pt>
    <dgm:pt modelId="{F9B55E4A-7C02-4789-A102-C68CD19390FC}" type="pres">
      <dgm:prSet presAssocID="{B781C972-3A55-481F-A0EA-710E413DAD27}" presName="compositeNode" presStyleCnt="0">
        <dgm:presLayoutVars>
          <dgm:bulletEnabled val="1"/>
        </dgm:presLayoutVars>
      </dgm:prSet>
      <dgm:spPr/>
    </dgm:pt>
    <dgm:pt modelId="{10E0C3B3-55BE-44F0-A076-274782309722}" type="pres">
      <dgm:prSet presAssocID="{B781C972-3A55-481F-A0EA-710E413DAD27}" presName="bgRect" presStyleLbl="bgAccFollowNode1" presStyleIdx="1" presStyleCnt="5"/>
      <dgm:spPr/>
    </dgm:pt>
    <dgm:pt modelId="{A74C5866-A621-4F74-9335-432F59A5F2E2}" type="pres">
      <dgm:prSet presAssocID="{85C01F4D-32FB-43DA-8F1E-E5BB2F34251F}" presName="sibTransNodeCircle" presStyleLbl="alignNode1" presStyleIdx="2" presStyleCnt="10">
        <dgm:presLayoutVars>
          <dgm:chMax val="0"/>
          <dgm:bulletEnabled/>
        </dgm:presLayoutVars>
      </dgm:prSet>
      <dgm:spPr/>
    </dgm:pt>
    <dgm:pt modelId="{D06808B1-BB82-4FB9-BF2F-AD29EF8867D6}" type="pres">
      <dgm:prSet presAssocID="{B781C972-3A55-481F-A0EA-710E413DAD27}" presName="bottomLine" presStyleLbl="alignNode1" presStyleIdx="3" presStyleCnt="10">
        <dgm:presLayoutVars/>
      </dgm:prSet>
      <dgm:spPr/>
    </dgm:pt>
    <dgm:pt modelId="{1E36B919-E733-4959-978D-2C2269F2A677}" type="pres">
      <dgm:prSet presAssocID="{B781C972-3A55-481F-A0EA-710E413DAD27}" presName="nodeText" presStyleLbl="bgAccFollowNode1" presStyleIdx="1" presStyleCnt="5">
        <dgm:presLayoutVars>
          <dgm:bulletEnabled val="1"/>
        </dgm:presLayoutVars>
      </dgm:prSet>
      <dgm:spPr/>
    </dgm:pt>
    <dgm:pt modelId="{16FC7FE4-6240-4F15-B2A5-C118E88EB9D9}" type="pres">
      <dgm:prSet presAssocID="{85C01F4D-32FB-43DA-8F1E-E5BB2F34251F}" presName="sibTrans" presStyleCnt="0"/>
      <dgm:spPr/>
    </dgm:pt>
    <dgm:pt modelId="{869E6B7D-A00C-49B4-BA27-CBE0C4289166}" type="pres">
      <dgm:prSet presAssocID="{E7779026-3466-4CED-8D52-C74B1E752C72}" presName="compositeNode" presStyleCnt="0">
        <dgm:presLayoutVars>
          <dgm:bulletEnabled val="1"/>
        </dgm:presLayoutVars>
      </dgm:prSet>
      <dgm:spPr/>
    </dgm:pt>
    <dgm:pt modelId="{924712BF-98A3-4FD0-851E-3A9B8E577A47}" type="pres">
      <dgm:prSet presAssocID="{E7779026-3466-4CED-8D52-C74B1E752C72}" presName="bgRect" presStyleLbl="bgAccFollowNode1" presStyleIdx="2" presStyleCnt="5"/>
      <dgm:spPr/>
    </dgm:pt>
    <dgm:pt modelId="{ECD0648D-A097-407F-A1AD-23AB3F70F9C0}" type="pres">
      <dgm:prSet presAssocID="{BA689609-58F2-4087-B363-71364833A2A1}" presName="sibTransNodeCircle" presStyleLbl="alignNode1" presStyleIdx="4" presStyleCnt="10">
        <dgm:presLayoutVars>
          <dgm:chMax val="0"/>
          <dgm:bulletEnabled/>
        </dgm:presLayoutVars>
      </dgm:prSet>
      <dgm:spPr/>
    </dgm:pt>
    <dgm:pt modelId="{8637E15A-2CB6-4F34-9FE5-B37A995835DA}" type="pres">
      <dgm:prSet presAssocID="{E7779026-3466-4CED-8D52-C74B1E752C72}" presName="bottomLine" presStyleLbl="alignNode1" presStyleIdx="5" presStyleCnt="10">
        <dgm:presLayoutVars/>
      </dgm:prSet>
      <dgm:spPr/>
    </dgm:pt>
    <dgm:pt modelId="{B744F1EA-60D6-4D12-AC80-2B3E69CAD398}" type="pres">
      <dgm:prSet presAssocID="{E7779026-3466-4CED-8D52-C74B1E752C72}" presName="nodeText" presStyleLbl="bgAccFollowNode1" presStyleIdx="2" presStyleCnt="5">
        <dgm:presLayoutVars>
          <dgm:bulletEnabled val="1"/>
        </dgm:presLayoutVars>
      </dgm:prSet>
      <dgm:spPr/>
    </dgm:pt>
    <dgm:pt modelId="{795BF302-F4BF-472D-A2A5-AFB740828A8E}" type="pres">
      <dgm:prSet presAssocID="{BA689609-58F2-4087-B363-71364833A2A1}" presName="sibTrans" presStyleCnt="0"/>
      <dgm:spPr/>
    </dgm:pt>
    <dgm:pt modelId="{04A01C71-F4C6-404C-B219-696E03EDF1AD}" type="pres">
      <dgm:prSet presAssocID="{70B7FC92-5564-4CD0-9F7F-5EA60A1821C6}" presName="compositeNode" presStyleCnt="0">
        <dgm:presLayoutVars>
          <dgm:bulletEnabled val="1"/>
        </dgm:presLayoutVars>
      </dgm:prSet>
      <dgm:spPr/>
    </dgm:pt>
    <dgm:pt modelId="{4823DE16-A9FB-4CBE-A3D1-2A931C2166C2}" type="pres">
      <dgm:prSet presAssocID="{70B7FC92-5564-4CD0-9F7F-5EA60A1821C6}" presName="bgRect" presStyleLbl="bgAccFollowNode1" presStyleIdx="3" presStyleCnt="5"/>
      <dgm:spPr/>
    </dgm:pt>
    <dgm:pt modelId="{E26F5A97-C2D7-4376-AE9E-5CF852059B5F}" type="pres">
      <dgm:prSet presAssocID="{B1D77B84-80EA-4158-8406-3290AC09A020}" presName="sibTransNodeCircle" presStyleLbl="alignNode1" presStyleIdx="6" presStyleCnt="10">
        <dgm:presLayoutVars>
          <dgm:chMax val="0"/>
          <dgm:bulletEnabled/>
        </dgm:presLayoutVars>
      </dgm:prSet>
      <dgm:spPr/>
    </dgm:pt>
    <dgm:pt modelId="{5090A161-FDE2-4D29-BA9C-816D2BD9FF1F}" type="pres">
      <dgm:prSet presAssocID="{70B7FC92-5564-4CD0-9F7F-5EA60A1821C6}" presName="bottomLine" presStyleLbl="alignNode1" presStyleIdx="7" presStyleCnt="10">
        <dgm:presLayoutVars/>
      </dgm:prSet>
      <dgm:spPr/>
    </dgm:pt>
    <dgm:pt modelId="{7BBC8D45-9F66-4CC2-9925-BD562CF6156C}" type="pres">
      <dgm:prSet presAssocID="{70B7FC92-5564-4CD0-9F7F-5EA60A1821C6}" presName="nodeText" presStyleLbl="bgAccFollowNode1" presStyleIdx="3" presStyleCnt="5">
        <dgm:presLayoutVars>
          <dgm:bulletEnabled val="1"/>
        </dgm:presLayoutVars>
      </dgm:prSet>
      <dgm:spPr/>
    </dgm:pt>
    <dgm:pt modelId="{4336D0EB-6A0F-473A-96F4-5A5EEC2C22BF}" type="pres">
      <dgm:prSet presAssocID="{B1D77B84-80EA-4158-8406-3290AC09A020}" presName="sibTrans" presStyleCnt="0"/>
      <dgm:spPr/>
    </dgm:pt>
    <dgm:pt modelId="{AE055749-397F-4283-B988-AC670254D4B8}" type="pres">
      <dgm:prSet presAssocID="{13AADA78-7B32-47C3-A1EE-E46CD96DA86E}" presName="compositeNode" presStyleCnt="0">
        <dgm:presLayoutVars>
          <dgm:bulletEnabled val="1"/>
        </dgm:presLayoutVars>
      </dgm:prSet>
      <dgm:spPr/>
    </dgm:pt>
    <dgm:pt modelId="{A039E3F6-EF93-4978-BED3-EE5FAC5DBE31}" type="pres">
      <dgm:prSet presAssocID="{13AADA78-7B32-47C3-A1EE-E46CD96DA86E}" presName="bgRect" presStyleLbl="bgAccFollowNode1" presStyleIdx="4" presStyleCnt="5"/>
      <dgm:spPr/>
    </dgm:pt>
    <dgm:pt modelId="{14E890B4-43CF-42CD-B091-3DD1BD51AA37}" type="pres">
      <dgm:prSet presAssocID="{0076F1A8-9DB1-4C27-A6B5-78EEE8B7DCCB}" presName="sibTransNodeCircle" presStyleLbl="alignNode1" presStyleIdx="8" presStyleCnt="10">
        <dgm:presLayoutVars>
          <dgm:chMax val="0"/>
          <dgm:bulletEnabled/>
        </dgm:presLayoutVars>
      </dgm:prSet>
      <dgm:spPr/>
    </dgm:pt>
    <dgm:pt modelId="{8F243F21-CB49-4DD4-A740-22E317C23C5E}" type="pres">
      <dgm:prSet presAssocID="{13AADA78-7B32-47C3-A1EE-E46CD96DA86E}" presName="bottomLine" presStyleLbl="alignNode1" presStyleIdx="9" presStyleCnt="10">
        <dgm:presLayoutVars/>
      </dgm:prSet>
      <dgm:spPr/>
    </dgm:pt>
    <dgm:pt modelId="{240F38F6-784C-4448-B489-6B519348D33B}" type="pres">
      <dgm:prSet presAssocID="{13AADA78-7B32-47C3-A1EE-E46CD96DA86E}" presName="nodeText" presStyleLbl="bgAccFollowNode1" presStyleIdx="4" presStyleCnt="5">
        <dgm:presLayoutVars>
          <dgm:bulletEnabled val="1"/>
        </dgm:presLayoutVars>
      </dgm:prSet>
      <dgm:spPr/>
    </dgm:pt>
  </dgm:ptLst>
  <dgm:cxnLst>
    <dgm:cxn modelId="{6260A212-8440-4C80-9F68-C85A685FE270}" srcId="{3F66EDA4-9A7A-45EB-81B3-F0E9A129386D}" destId="{70B7FC92-5564-4CD0-9F7F-5EA60A1821C6}" srcOrd="3" destOrd="0" parTransId="{7A9C87BA-A61B-43D0-A9AF-AD7A001D8CEB}" sibTransId="{B1D77B84-80EA-4158-8406-3290AC09A020}"/>
    <dgm:cxn modelId="{E6A45326-E6F6-4C61-8DF2-2AB01A45F203}" srcId="{3F66EDA4-9A7A-45EB-81B3-F0E9A129386D}" destId="{13AADA78-7B32-47C3-A1EE-E46CD96DA86E}" srcOrd="4" destOrd="0" parTransId="{67AC2C8B-F027-4B7F-9628-F2274F957DBF}" sibTransId="{0076F1A8-9DB1-4C27-A6B5-78EEE8B7DCCB}"/>
    <dgm:cxn modelId="{E9A1BA5F-69A6-42CA-9B64-2CC629CC1FE3}" type="presOf" srcId="{B781C972-3A55-481F-A0EA-710E413DAD27}" destId="{1E36B919-E733-4959-978D-2C2269F2A677}" srcOrd="1" destOrd="0" presId="urn:microsoft.com/office/officeart/2016/7/layout/BasicLinearProcessNumbered"/>
    <dgm:cxn modelId="{917A0541-B6BB-446E-83CE-DF1961009BC6}" srcId="{3F66EDA4-9A7A-45EB-81B3-F0E9A129386D}" destId="{E7779026-3466-4CED-8D52-C74B1E752C72}" srcOrd="2" destOrd="0" parTransId="{75C59800-3CD3-4E3E-96AD-D9B4F66ABB81}" sibTransId="{BA689609-58F2-4087-B363-71364833A2A1}"/>
    <dgm:cxn modelId="{09277C43-8860-4E9F-817C-F9BEE1FF2403}" type="presOf" srcId="{32AE95A1-2291-4200-B763-300C932B56A6}" destId="{FC8A706C-ED20-485C-B7DD-82F4974E7FB4}" srcOrd="0" destOrd="0" presId="urn:microsoft.com/office/officeart/2016/7/layout/BasicLinearProcessNumbered"/>
    <dgm:cxn modelId="{D934CC54-FA99-4686-8D04-C3A5710CC9D5}" type="presOf" srcId="{70B7FC92-5564-4CD0-9F7F-5EA60A1821C6}" destId="{7BBC8D45-9F66-4CC2-9925-BD562CF6156C}" srcOrd="1" destOrd="0" presId="urn:microsoft.com/office/officeart/2016/7/layout/BasicLinearProcessNumbered"/>
    <dgm:cxn modelId="{C2B31A79-4D00-4CE9-B81A-F43C8EEFBE7F}" type="presOf" srcId="{AB389336-334C-4239-9742-8FD2A93ABC85}" destId="{05D8DC69-8907-4A51-A04F-D54489EE6629}" srcOrd="1" destOrd="0" presId="urn:microsoft.com/office/officeart/2016/7/layout/BasicLinearProcessNumbered"/>
    <dgm:cxn modelId="{91324186-97C9-4BC1-B74B-B16797113587}" type="presOf" srcId="{13AADA78-7B32-47C3-A1EE-E46CD96DA86E}" destId="{A039E3F6-EF93-4978-BED3-EE5FAC5DBE31}" srcOrd="0" destOrd="0" presId="urn:microsoft.com/office/officeart/2016/7/layout/BasicLinearProcessNumbered"/>
    <dgm:cxn modelId="{C082948D-541D-4E34-BE7C-0E7802FB3FEF}" type="presOf" srcId="{3F66EDA4-9A7A-45EB-81B3-F0E9A129386D}" destId="{E017910A-C155-476D-8E4C-957020C7CDD6}" srcOrd="0" destOrd="0" presId="urn:microsoft.com/office/officeart/2016/7/layout/BasicLinearProcessNumbered"/>
    <dgm:cxn modelId="{991BC9B3-D3C2-4DD7-B594-6F27FF18B9CB}" type="presOf" srcId="{0076F1A8-9DB1-4C27-A6B5-78EEE8B7DCCB}" destId="{14E890B4-43CF-42CD-B091-3DD1BD51AA37}" srcOrd="0" destOrd="0" presId="urn:microsoft.com/office/officeart/2016/7/layout/BasicLinearProcessNumbered"/>
    <dgm:cxn modelId="{C512DDBC-C910-45EA-8E50-651B66728333}" type="presOf" srcId="{E7779026-3466-4CED-8D52-C74B1E752C72}" destId="{B744F1EA-60D6-4D12-AC80-2B3E69CAD398}" srcOrd="1" destOrd="0" presId="urn:microsoft.com/office/officeart/2016/7/layout/BasicLinearProcessNumbered"/>
    <dgm:cxn modelId="{10C311C3-C1C0-46B3-826D-F64F9F39B0CA}" type="presOf" srcId="{85C01F4D-32FB-43DA-8F1E-E5BB2F34251F}" destId="{A74C5866-A621-4F74-9335-432F59A5F2E2}" srcOrd="0" destOrd="0" presId="urn:microsoft.com/office/officeart/2016/7/layout/BasicLinearProcessNumbered"/>
    <dgm:cxn modelId="{599E75D7-8868-4A29-B6C7-6BC3CEF03638}" type="presOf" srcId="{13AADA78-7B32-47C3-A1EE-E46CD96DA86E}" destId="{240F38F6-784C-4448-B489-6B519348D33B}" srcOrd="1" destOrd="0" presId="urn:microsoft.com/office/officeart/2016/7/layout/BasicLinearProcessNumbered"/>
    <dgm:cxn modelId="{E182E5D9-2B3D-46AC-AF55-354EF7D5E9C2}" srcId="{3F66EDA4-9A7A-45EB-81B3-F0E9A129386D}" destId="{B781C972-3A55-481F-A0EA-710E413DAD27}" srcOrd="1" destOrd="0" parTransId="{256A24D1-370C-4980-89FE-C6996E62AEEE}" sibTransId="{85C01F4D-32FB-43DA-8F1E-E5BB2F34251F}"/>
    <dgm:cxn modelId="{7E5E64DA-63F9-453B-B5CC-A1795A34C9B1}" type="presOf" srcId="{B1D77B84-80EA-4158-8406-3290AC09A020}" destId="{E26F5A97-C2D7-4376-AE9E-5CF852059B5F}" srcOrd="0" destOrd="0" presId="urn:microsoft.com/office/officeart/2016/7/layout/BasicLinearProcessNumbered"/>
    <dgm:cxn modelId="{3EF873DA-09BD-40E1-A4FA-A948BE875EEB}" type="presOf" srcId="{B781C972-3A55-481F-A0EA-710E413DAD27}" destId="{10E0C3B3-55BE-44F0-A076-274782309722}" srcOrd="0" destOrd="0" presId="urn:microsoft.com/office/officeart/2016/7/layout/BasicLinearProcessNumbered"/>
    <dgm:cxn modelId="{34FC0AE5-643C-4F9F-B729-9BA535887B35}" type="presOf" srcId="{AB389336-334C-4239-9742-8FD2A93ABC85}" destId="{E1E232DF-E478-4115-B335-06910B2CDFB7}" srcOrd="0" destOrd="0" presId="urn:microsoft.com/office/officeart/2016/7/layout/BasicLinearProcessNumbered"/>
    <dgm:cxn modelId="{5A6094E7-E7A8-41DD-B47E-FFDA1736C5F1}" type="presOf" srcId="{BA689609-58F2-4087-B363-71364833A2A1}" destId="{ECD0648D-A097-407F-A1AD-23AB3F70F9C0}" srcOrd="0" destOrd="0" presId="urn:microsoft.com/office/officeart/2016/7/layout/BasicLinearProcessNumbered"/>
    <dgm:cxn modelId="{39BF6DE8-4BC1-49DC-9428-2FE825AB879C}" srcId="{3F66EDA4-9A7A-45EB-81B3-F0E9A129386D}" destId="{AB389336-334C-4239-9742-8FD2A93ABC85}" srcOrd="0" destOrd="0" parTransId="{614F3AFE-96BF-4740-B589-E53FC30AD93D}" sibTransId="{32AE95A1-2291-4200-B763-300C932B56A6}"/>
    <dgm:cxn modelId="{BB4954FC-BBCD-4288-8AD4-DF29327E216B}" type="presOf" srcId="{70B7FC92-5564-4CD0-9F7F-5EA60A1821C6}" destId="{4823DE16-A9FB-4CBE-A3D1-2A931C2166C2}" srcOrd="0" destOrd="0" presId="urn:microsoft.com/office/officeart/2016/7/layout/BasicLinearProcessNumbered"/>
    <dgm:cxn modelId="{A6171AFF-F84A-4B40-8675-65883373A77B}" type="presOf" srcId="{E7779026-3466-4CED-8D52-C74B1E752C72}" destId="{924712BF-98A3-4FD0-851E-3A9B8E577A47}" srcOrd="0" destOrd="0" presId="urn:microsoft.com/office/officeart/2016/7/layout/BasicLinearProcessNumbered"/>
    <dgm:cxn modelId="{51E2DE81-79D9-48E6-9834-0D8B8C7D1C27}" type="presParOf" srcId="{E017910A-C155-476D-8E4C-957020C7CDD6}" destId="{E7DBF7B6-2494-410C-87FB-2F64C7E0E371}" srcOrd="0" destOrd="0" presId="urn:microsoft.com/office/officeart/2016/7/layout/BasicLinearProcessNumbered"/>
    <dgm:cxn modelId="{E31FE07B-64E7-4E5E-84FB-E1F63FC0AB2F}" type="presParOf" srcId="{E7DBF7B6-2494-410C-87FB-2F64C7E0E371}" destId="{E1E232DF-E478-4115-B335-06910B2CDFB7}" srcOrd="0" destOrd="0" presId="urn:microsoft.com/office/officeart/2016/7/layout/BasicLinearProcessNumbered"/>
    <dgm:cxn modelId="{A4230EAC-E27E-46D7-A42D-029229580C9A}" type="presParOf" srcId="{E7DBF7B6-2494-410C-87FB-2F64C7E0E371}" destId="{FC8A706C-ED20-485C-B7DD-82F4974E7FB4}" srcOrd="1" destOrd="0" presId="urn:microsoft.com/office/officeart/2016/7/layout/BasicLinearProcessNumbered"/>
    <dgm:cxn modelId="{FD8B30C7-9702-47D1-9C29-7105508BE770}" type="presParOf" srcId="{E7DBF7B6-2494-410C-87FB-2F64C7E0E371}" destId="{0C8A2363-18C6-49BC-A989-19E8ECF78B80}" srcOrd="2" destOrd="0" presId="urn:microsoft.com/office/officeart/2016/7/layout/BasicLinearProcessNumbered"/>
    <dgm:cxn modelId="{9D82ED2D-C9A6-4F40-8C02-334BB0466013}" type="presParOf" srcId="{E7DBF7B6-2494-410C-87FB-2F64C7E0E371}" destId="{05D8DC69-8907-4A51-A04F-D54489EE6629}" srcOrd="3" destOrd="0" presId="urn:microsoft.com/office/officeart/2016/7/layout/BasicLinearProcessNumbered"/>
    <dgm:cxn modelId="{66C711BD-D2D4-4291-800D-78BD5416744D}" type="presParOf" srcId="{E017910A-C155-476D-8E4C-957020C7CDD6}" destId="{54965E7E-F0BB-4516-B08A-7D50DA824820}" srcOrd="1" destOrd="0" presId="urn:microsoft.com/office/officeart/2016/7/layout/BasicLinearProcessNumbered"/>
    <dgm:cxn modelId="{C7B939CA-CA64-472F-A063-2829148A0398}" type="presParOf" srcId="{E017910A-C155-476D-8E4C-957020C7CDD6}" destId="{F9B55E4A-7C02-4789-A102-C68CD19390FC}" srcOrd="2" destOrd="0" presId="urn:microsoft.com/office/officeart/2016/7/layout/BasicLinearProcessNumbered"/>
    <dgm:cxn modelId="{89D583C3-7E97-45E7-89D5-F462A465F8B2}" type="presParOf" srcId="{F9B55E4A-7C02-4789-A102-C68CD19390FC}" destId="{10E0C3B3-55BE-44F0-A076-274782309722}" srcOrd="0" destOrd="0" presId="urn:microsoft.com/office/officeart/2016/7/layout/BasicLinearProcessNumbered"/>
    <dgm:cxn modelId="{3530B13E-8C75-4C96-AE38-0BC601BE2B01}" type="presParOf" srcId="{F9B55E4A-7C02-4789-A102-C68CD19390FC}" destId="{A74C5866-A621-4F74-9335-432F59A5F2E2}" srcOrd="1" destOrd="0" presId="urn:microsoft.com/office/officeart/2016/7/layout/BasicLinearProcessNumbered"/>
    <dgm:cxn modelId="{C90B9F7E-3899-442A-9F99-394C698FD152}" type="presParOf" srcId="{F9B55E4A-7C02-4789-A102-C68CD19390FC}" destId="{D06808B1-BB82-4FB9-BF2F-AD29EF8867D6}" srcOrd="2" destOrd="0" presId="urn:microsoft.com/office/officeart/2016/7/layout/BasicLinearProcessNumbered"/>
    <dgm:cxn modelId="{01E218AF-8EAE-4A84-BC31-5D38B366713A}" type="presParOf" srcId="{F9B55E4A-7C02-4789-A102-C68CD19390FC}" destId="{1E36B919-E733-4959-978D-2C2269F2A677}" srcOrd="3" destOrd="0" presId="urn:microsoft.com/office/officeart/2016/7/layout/BasicLinearProcessNumbered"/>
    <dgm:cxn modelId="{DAC596FA-4525-468B-9467-C379188BB651}" type="presParOf" srcId="{E017910A-C155-476D-8E4C-957020C7CDD6}" destId="{16FC7FE4-6240-4F15-B2A5-C118E88EB9D9}" srcOrd="3" destOrd="0" presId="urn:microsoft.com/office/officeart/2016/7/layout/BasicLinearProcessNumbered"/>
    <dgm:cxn modelId="{98E01DFF-F758-4F1C-BC6A-5326F551AEDE}" type="presParOf" srcId="{E017910A-C155-476D-8E4C-957020C7CDD6}" destId="{869E6B7D-A00C-49B4-BA27-CBE0C4289166}" srcOrd="4" destOrd="0" presId="urn:microsoft.com/office/officeart/2016/7/layout/BasicLinearProcessNumbered"/>
    <dgm:cxn modelId="{EB0F5FCF-08F7-4E6C-AF3A-EF32AB27F9DA}" type="presParOf" srcId="{869E6B7D-A00C-49B4-BA27-CBE0C4289166}" destId="{924712BF-98A3-4FD0-851E-3A9B8E577A47}" srcOrd="0" destOrd="0" presId="urn:microsoft.com/office/officeart/2016/7/layout/BasicLinearProcessNumbered"/>
    <dgm:cxn modelId="{E6340272-2CCF-4135-8298-158C3B1DBE80}" type="presParOf" srcId="{869E6B7D-A00C-49B4-BA27-CBE0C4289166}" destId="{ECD0648D-A097-407F-A1AD-23AB3F70F9C0}" srcOrd="1" destOrd="0" presId="urn:microsoft.com/office/officeart/2016/7/layout/BasicLinearProcessNumbered"/>
    <dgm:cxn modelId="{2599598C-94A5-4D6F-8A90-8EDE9B4FD352}" type="presParOf" srcId="{869E6B7D-A00C-49B4-BA27-CBE0C4289166}" destId="{8637E15A-2CB6-4F34-9FE5-B37A995835DA}" srcOrd="2" destOrd="0" presId="urn:microsoft.com/office/officeart/2016/7/layout/BasicLinearProcessNumbered"/>
    <dgm:cxn modelId="{7CF47D41-DD44-4969-A89F-0679CC52DA58}" type="presParOf" srcId="{869E6B7D-A00C-49B4-BA27-CBE0C4289166}" destId="{B744F1EA-60D6-4D12-AC80-2B3E69CAD398}" srcOrd="3" destOrd="0" presId="urn:microsoft.com/office/officeart/2016/7/layout/BasicLinearProcessNumbered"/>
    <dgm:cxn modelId="{B9F5D50E-D566-48A5-9A23-47B994820E75}" type="presParOf" srcId="{E017910A-C155-476D-8E4C-957020C7CDD6}" destId="{795BF302-F4BF-472D-A2A5-AFB740828A8E}" srcOrd="5" destOrd="0" presId="urn:microsoft.com/office/officeart/2016/7/layout/BasicLinearProcessNumbered"/>
    <dgm:cxn modelId="{77451B03-4347-4FDA-892E-877F3038F7D8}" type="presParOf" srcId="{E017910A-C155-476D-8E4C-957020C7CDD6}" destId="{04A01C71-F4C6-404C-B219-696E03EDF1AD}" srcOrd="6" destOrd="0" presId="urn:microsoft.com/office/officeart/2016/7/layout/BasicLinearProcessNumbered"/>
    <dgm:cxn modelId="{B3CF7EAF-E238-4A56-B49C-F4E15EC97921}" type="presParOf" srcId="{04A01C71-F4C6-404C-B219-696E03EDF1AD}" destId="{4823DE16-A9FB-4CBE-A3D1-2A931C2166C2}" srcOrd="0" destOrd="0" presId="urn:microsoft.com/office/officeart/2016/7/layout/BasicLinearProcessNumbered"/>
    <dgm:cxn modelId="{85002C21-BD37-4DA6-97A8-51EC4632E5AA}" type="presParOf" srcId="{04A01C71-F4C6-404C-B219-696E03EDF1AD}" destId="{E26F5A97-C2D7-4376-AE9E-5CF852059B5F}" srcOrd="1" destOrd="0" presId="urn:microsoft.com/office/officeart/2016/7/layout/BasicLinearProcessNumbered"/>
    <dgm:cxn modelId="{331FCF06-DE8D-42DF-B094-13F4C9D82C26}" type="presParOf" srcId="{04A01C71-F4C6-404C-B219-696E03EDF1AD}" destId="{5090A161-FDE2-4D29-BA9C-816D2BD9FF1F}" srcOrd="2" destOrd="0" presId="urn:microsoft.com/office/officeart/2016/7/layout/BasicLinearProcessNumbered"/>
    <dgm:cxn modelId="{3BDA62B5-6308-4FBE-9877-E88D854925EA}" type="presParOf" srcId="{04A01C71-F4C6-404C-B219-696E03EDF1AD}" destId="{7BBC8D45-9F66-4CC2-9925-BD562CF6156C}" srcOrd="3" destOrd="0" presId="urn:microsoft.com/office/officeart/2016/7/layout/BasicLinearProcessNumbered"/>
    <dgm:cxn modelId="{FC1A1312-AC10-49D3-AC67-A183D1B7E43E}" type="presParOf" srcId="{E017910A-C155-476D-8E4C-957020C7CDD6}" destId="{4336D0EB-6A0F-473A-96F4-5A5EEC2C22BF}" srcOrd="7" destOrd="0" presId="urn:microsoft.com/office/officeart/2016/7/layout/BasicLinearProcessNumbered"/>
    <dgm:cxn modelId="{19D5C2F9-82CF-4168-B0B3-1A36C2482216}" type="presParOf" srcId="{E017910A-C155-476D-8E4C-957020C7CDD6}" destId="{AE055749-397F-4283-B988-AC670254D4B8}" srcOrd="8" destOrd="0" presId="urn:microsoft.com/office/officeart/2016/7/layout/BasicLinearProcessNumbered"/>
    <dgm:cxn modelId="{235A772F-5116-435D-B333-5EFE14EF9613}" type="presParOf" srcId="{AE055749-397F-4283-B988-AC670254D4B8}" destId="{A039E3F6-EF93-4978-BED3-EE5FAC5DBE31}" srcOrd="0" destOrd="0" presId="urn:microsoft.com/office/officeart/2016/7/layout/BasicLinearProcessNumbered"/>
    <dgm:cxn modelId="{CB45DB4E-9942-464E-BEC5-E8CD0D3E2E38}" type="presParOf" srcId="{AE055749-397F-4283-B988-AC670254D4B8}" destId="{14E890B4-43CF-42CD-B091-3DD1BD51AA37}" srcOrd="1" destOrd="0" presId="urn:microsoft.com/office/officeart/2016/7/layout/BasicLinearProcessNumbered"/>
    <dgm:cxn modelId="{00D70586-B80E-465B-AB85-3F4632CB2849}" type="presParOf" srcId="{AE055749-397F-4283-B988-AC670254D4B8}" destId="{8F243F21-CB49-4DD4-A740-22E317C23C5E}" srcOrd="2" destOrd="0" presId="urn:microsoft.com/office/officeart/2016/7/layout/BasicLinearProcessNumbered"/>
    <dgm:cxn modelId="{82939034-4EBD-4022-A14B-5B51D039E55F}" type="presParOf" srcId="{AE055749-397F-4283-B988-AC670254D4B8}" destId="{240F38F6-784C-4448-B489-6B519348D33B}"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0FE0DA6-A859-4919-AFB8-6885F8CCE166}"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6A9C3E08-6D89-4722-95E4-156F0AFCCEEE}">
      <dgm:prSet/>
      <dgm:spPr/>
      <dgm:t>
        <a:bodyPr/>
        <a:lstStyle/>
        <a:p>
          <a:r>
            <a:rPr lang="en-US"/>
            <a:t>Why do we need these communities?</a:t>
          </a:r>
        </a:p>
      </dgm:t>
    </dgm:pt>
    <dgm:pt modelId="{187A7A17-8D5B-4CED-8D40-8B247A4FBCD3}" type="parTrans" cxnId="{65AFAFE1-B15A-40AF-B598-9C2BB4DEE841}">
      <dgm:prSet/>
      <dgm:spPr/>
      <dgm:t>
        <a:bodyPr/>
        <a:lstStyle/>
        <a:p>
          <a:endParaRPr lang="en-US"/>
        </a:p>
      </dgm:t>
    </dgm:pt>
    <dgm:pt modelId="{09D34C94-7008-4B7B-B82D-5AE01AFD8346}" type="sibTrans" cxnId="{65AFAFE1-B15A-40AF-B598-9C2BB4DEE841}">
      <dgm:prSet/>
      <dgm:spPr/>
      <dgm:t>
        <a:bodyPr/>
        <a:lstStyle/>
        <a:p>
          <a:endParaRPr lang="en-US"/>
        </a:p>
      </dgm:t>
    </dgm:pt>
    <dgm:pt modelId="{0E3AEEED-A076-4CB6-8840-C6EF2FB02EEB}">
      <dgm:prSet/>
      <dgm:spPr/>
      <dgm:t>
        <a:bodyPr/>
        <a:lstStyle/>
        <a:p>
          <a:r>
            <a:rPr lang="en-US"/>
            <a:t>What do children and families gain from this?</a:t>
          </a:r>
        </a:p>
      </dgm:t>
    </dgm:pt>
    <dgm:pt modelId="{C572E75C-C66C-4805-B3E7-B43F1A4BB352}" type="parTrans" cxnId="{7B9358E7-7C17-4342-B2C6-A105519E2C3F}">
      <dgm:prSet/>
      <dgm:spPr/>
      <dgm:t>
        <a:bodyPr/>
        <a:lstStyle/>
        <a:p>
          <a:endParaRPr lang="en-US"/>
        </a:p>
      </dgm:t>
    </dgm:pt>
    <dgm:pt modelId="{7A5AC81C-6131-49C0-87C8-E1708F5A66DE}" type="sibTrans" cxnId="{7B9358E7-7C17-4342-B2C6-A105519E2C3F}">
      <dgm:prSet/>
      <dgm:spPr/>
      <dgm:t>
        <a:bodyPr/>
        <a:lstStyle/>
        <a:p>
          <a:endParaRPr lang="en-US"/>
        </a:p>
      </dgm:t>
    </dgm:pt>
    <dgm:pt modelId="{887177AD-FB89-4943-9CF2-3FE82EC11AE4}">
      <dgm:prSet/>
      <dgm:spPr/>
      <dgm:t>
        <a:bodyPr/>
        <a:lstStyle/>
        <a:p>
          <a:r>
            <a:rPr lang="en-US"/>
            <a:t>What could communities give families?</a:t>
          </a:r>
        </a:p>
      </dgm:t>
    </dgm:pt>
    <dgm:pt modelId="{C5790A1A-55A2-48EF-88AC-A4BC2D891D29}" type="parTrans" cxnId="{BC5F0820-3401-41D5-82FF-FA5582A0CD8F}">
      <dgm:prSet/>
      <dgm:spPr/>
      <dgm:t>
        <a:bodyPr/>
        <a:lstStyle/>
        <a:p>
          <a:endParaRPr lang="en-US"/>
        </a:p>
      </dgm:t>
    </dgm:pt>
    <dgm:pt modelId="{5A8F175D-2EB7-4898-99A2-3E32E44E5CAA}" type="sibTrans" cxnId="{BC5F0820-3401-41D5-82FF-FA5582A0CD8F}">
      <dgm:prSet/>
      <dgm:spPr/>
      <dgm:t>
        <a:bodyPr/>
        <a:lstStyle/>
        <a:p>
          <a:endParaRPr lang="en-US"/>
        </a:p>
      </dgm:t>
    </dgm:pt>
    <dgm:pt modelId="{E353BB49-BF42-49E3-A3E6-F8B59F4F8DD3}">
      <dgm:prSet/>
      <dgm:spPr/>
      <dgm:t>
        <a:bodyPr/>
        <a:lstStyle/>
        <a:p>
          <a:r>
            <a:rPr lang="en-US"/>
            <a:t>What opportunities arise?</a:t>
          </a:r>
        </a:p>
      </dgm:t>
    </dgm:pt>
    <dgm:pt modelId="{9A865125-966D-45F9-B365-53ED7BAA5AA6}" type="parTrans" cxnId="{C2E3209E-FF71-4FB5-AAC4-214F4C38F59C}">
      <dgm:prSet/>
      <dgm:spPr/>
      <dgm:t>
        <a:bodyPr/>
        <a:lstStyle/>
        <a:p>
          <a:endParaRPr lang="en-US"/>
        </a:p>
      </dgm:t>
    </dgm:pt>
    <dgm:pt modelId="{B9C7E911-3632-44DC-AF8C-E3F9CFA53DD0}" type="sibTrans" cxnId="{C2E3209E-FF71-4FB5-AAC4-214F4C38F59C}">
      <dgm:prSet/>
      <dgm:spPr/>
      <dgm:t>
        <a:bodyPr/>
        <a:lstStyle/>
        <a:p>
          <a:endParaRPr lang="en-US"/>
        </a:p>
      </dgm:t>
    </dgm:pt>
    <dgm:pt modelId="{2D561659-0812-4F9B-B4D6-6561B57594BC}" type="pres">
      <dgm:prSet presAssocID="{00FE0DA6-A859-4919-AFB8-6885F8CCE166}" presName="outerComposite" presStyleCnt="0">
        <dgm:presLayoutVars>
          <dgm:chMax val="5"/>
          <dgm:dir/>
          <dgm:resizeHandles val="exact"/>
        </dgm:presLayoutVars>
      </dgm:prSet>
      <dgm:spPr/>
    </dgm:pt>
    <dgm:pt modelId="{EB64140D-0CEF-4D47-BE57-FA9703C1D5DC}" type="pres">
      <dgm:prSet presAssocID="{00FE0DA6-A859-4919-AFB8-6885F8CCE166}" presName="dummyMaxCanvas" presStyleCnt="0">
        <dgm:presLayoutVars/>
      </dgm:prSet>
      <dgm:spPr/>
    </dgm:pt>
    <dgm:pt modelId="{E4EA4AB6-E6CA-404C-B79E-7AA986C3E16B}" type="pres">
      <dgm:prSet presAssocID="{00FE0DA6-A859-4919-AFB8-6885F8CCE166}" presName="FourNodes_1" presStyleLbl="node1" presStyleIdx="0" presStyleCnt="4">
        <dgm:presLayoutVars>
          <dgm:bulletEnabled val="1"/>
        </dgm:presLayoutVars>
      </dgm:prSet>
      <dgm:spPr/>
    </dgm:pt>
    <dgm:pt modelId="{55DD3649-1E4D-44C5-9FB9-EA757DA7034D}" type="pres">
      <dgm:prSet presAssocID="{00FE0DA6-A859-4919-AFB8-6885F8CCE166}" presName="FourNodes_2" presStyleLbl="node1" presStyleIdx="1" presStyleCnt="4">
        <dgm:presLayoutVars>
          <dgm:bulletEnabled val="1"/>
        </dgm:presLayoutVars>
      </dgm:prSet>
      <dgm:spPr/>
    </dgm:pt>
    <dgm:pt modelId="{1370D0D2-FDD0-4F6D-98A5-8BF3C25AFA46}" type="pres">
      <dgm:prSet presAssocID="{00FE0DA6-A859-4919-AFB8-6885F8CCE166}" presName="FourNodes_3" presStyleLbl="node1" presStyleIdx="2" presStyleCnt="4">
        <dgm:presLayoutVars>
          <dgm:bulletEnabled val="1"/>
        </dgm:presLayoutVars>
      </dgm:prSet>
      <dgm:spPr/>
    </dgm:pt>
    <dgm:pt modelId="{5F421F6A-1DB7-4C4F-8C03-DF11227FFABB}" type="pres">
      <dgm:prSet presAssocID="{00FE0DA6-A859-4919-AFB8-6885F8CCE166}" presName="FourNodes_4" presStyleLbl="node1" presStyleIdx="3" presStyleCnt="4">
        <dgm:presLayoutVars>
          <dgm:bulletEnabled val="1"/>
        </dgm:presLayoutVars>
      </dgm:prSet>
      <dgm:spPr/>
    </dgm:pt>
    <dgm:pt modelId="{70E6E1EB-62B3-4A08-809F-28B9995C9BA3}" type="pres">
      <dgm:prSet presAssocID="{00FE0DA6-A859-4919-AFB8-6885F8CCE166}" presName="FourConn_1-2" presStyleLbl="fgAccFollowNode1" presStyleIdx="0" presStyleCnt="3">
        <dgm:presLayoutVars>
          <dgm:bulletEnabled val="1"/>
        </dgm:presLayoutVars>
      </dgm:prSet>
      <dgm:spPr/>
    </dgm:pt>
    <dgm:pt modelId="{5E95125C-2ED1-4A55-855B-89381E8DA5B0}" type="pres">
      <dgm:prSet presAssocID="{00FE0DA6-A859-4919-AFB8-6885F8CCE166}" presName="FourConn_2-3" presStyleLbl="fgAccFollowNode1" presStyleIdx="1" presStyleCnt="3">
        <dgm:presLayoutVars>
          <dgm:bulletEnabled val="1"/>
        </dgm:presLayoutVars>
      </dgm:prSet>
      <dgm:spPr/>
    </dgm:pt>
    <dgm:pt modelId="{3FC7E8DA-4DF9-45F2-87AC-5E72FCF1EB03}" type="pres">
      <dgm:prSet presAssocID="{00FE0DA6-A859-4919-AFB8-6885F8CCE166}" presName="FourConn_3-4" presStyleLbl="fgAccFollowNode1" presStyleIdx="2" presStyleCnt="3">
        <dgm:presLayoutVars>
          <dgm:bulletEnabled val="1"/>
        </dgm:presLayoutVars>
      </dgm:prSet>
      <dgm:spPr/>
    </dgm:pt>
    <dgm:pt modelId="{2B60E3E2-C250-434B-85CA-85C08DFDE28C}" type="pres">
      <dgm:prSet presAssocID="{00FE0DA6-A859-4919-AFB8-6885F8CCE166}" presName="FourNodes_1_text" presStyleLbl="node1" presStyleIdx="3" presStyleCnt="4">
        <dgm:presLayoutVars>
          <dgm:bulletEnabled val="1"/>
        </dgm:presLayoutVars>
      </dgm:prSet>
      <dgm:spPr/>
    </dgm:pt>
    <dgm:pt modelId="{EB114DB3-15B5-4B43-A434-D7DDA89324D9}" type="pres">
      <dgm:prSet presAssocID="{00FE0DA6-A859-4919-AFB8-6885F8CCE166}" presName="FourNodes_2_text" presStyleLbl="node1" presStyleIdx="3" presStyleCnt="4">
        <dgm:presLayoutVars>
          <dgm:bulletEnabled val="1"/>
        </dgm:presLayoutVars>
      </dgm:prSet>
      <dgm:spPr/>
    </dgm:pt>
    <dgm:pt modelId="{7806C509-BF06-411B-BE5D-E56DBB5013F9}" type="pres">
      <dgm:prSet presAssocID="{00FE0DA6-A859-4919-AFB8-6885F8CCE166}" presName="FourNodes_3_text" presStyleLbl="node1" presStyleIdx="3" presStyleCnt="4">
        <dgm:presLayoutVars>
          <dgm:bulletEnabled val="1"/>
        </dgm:presLayoutVars>
      </dgm:prSet>
      <dgm:spPr/>
    </dgm:pt>
    <dgm:pt modelId="{9C0A3E19-5F84-425A-8B6C-D5F12B1C174B}" type="pres">
      <dgm:prSet presAssocID="{00FE0DA6-A859-4919-AFB8-6885F8CCE166}" presName="FourNodes_4_text" presStyleLbl="node1" presStyleIdx="3" presStyleCnt="4">
        <dgm:presLayoutVars>
          <dgm:bulletEnabled val="1"/>
        </dgm:presLayoutVars>
      </dgm:prSet>
      <dgm:spPr/>
    </dgm:pt>
  </dgm:ptLst>
  <dgm:cxnLst>
    <dgm:cxn modelId="{EE0FB60E-05C8-47E7-A069-A54110B995A2}" type="presOf" srcId="{E353BB49-BF42-49E3-A3E6-F8B59F4F8DD3}" destId="{5F421F6A-1DB7-4C4F-8C03-DF11227FFABB}" srcOrd="0" destOrd="0" presId="urn:microsoft.com/office/officeart/2005/8/layout/vProcess5"/>
    <dgm:cxn modelId="{BC5F0820-3401-41D5-82FF-FA5582A0CD8F}" srcId="{00FE0DA6-A859-4919-AFB8-6885F8CCE166}" destId="{887177AD-FB89-4943-9CF2-3FE82EC11AE4}" srcOrd="2" destOrd="0" parTransId="{C5790A1A-55A2-48EF-88AC-A4BC2D891D29}" sibTransId="{5A8F175D-2EB7-4898-99A2-3E32E44E5CAA}"/>
    <dgm:cxn modelId="{1DB77F31-36F6-449D-BB1E-2D5DA0155240}" type="presOf" srcId="{0E3AEEED-A076-4CB6-8840-C6EF2FB02EEB}" destId="{EB114DB3-15B5-4B43-A434-D7DDA89324D9}" srcOrd="1" destOrd="0" presId="urn:microsoft.com/office/officeart/2005/8/layout/vProcess5"/>
    <dgm:cxn modelId="{8E671835-769B-43E6-9731-5908F393EECB}" type="presOf" srcId="{0E3AEEED-A076-4CB6-8840-C6EF2FB02EEB}" destId="{55DD3649-1E4D-44C5-9FB9-EA757DA7034D}" srcOrd="0" destOrd="0" presId="urn:microsoft.com/office/officeart/2005/8/layout/vProcess5"/>
    <dgm:cxn modelId="{13312F50-892D-42F8-914D-60DAA3BCB473}" type="presOf" srcId="{887177AD-FB89-4943-9CF2-3FE82EC11AE4}" destId="{1370D0D2-FDD0-4F6D-98A5-8BF3C25AFA46}" srcOrd="0" destOrd="0" presId="urn:microsoft.com/office/officeart/2005/8/layout/vProcess5"/>
    <dgm:cxn modelId="{AD4B6872-C37C-4404-B41A-2D140ADE8FAB}" type="presOf" srcId="{6A9C3E08-6D89-4722-95E4-156F0AFCCEEE}" destId="{2B60E3E2-C250-434B-85CA-85C08DFDE28C}" srcOrd="1" destOrd="0" presId="urn:microsoft.com/office/officeart/2005/8/layout/vProcess5"/>
    <dgm:cxn modelId="{F8C29D56-1ECD-4BB0-88AD-6AA6EEED9E08}" type="presOf" srcId="{E353BB49-BF42-49E3-A3E6-F8B59F4F8DD3}" destId="{9C0A3E19-5F84-425A-8B6C-D5F12B1C174B}" srcOrd="1" destOrd="0" presId="urn:microsoft.com/office/officeart/2005/8/layout/vProcess5"/>
    <dgm:cxn modelId="{9D697358-16EB-49C1-8CE6-3F1EC004DAE5}" type="presOf" srcId="{6A9C3E08-6D89-4722-95E4-156F0AFCCEEE}" destId="{E4EA4AB6-E6CA-404C-B79E-7AA986C3E16B}" srcOrd="0" destOrd="0" presId="urn:microsoft.com/office/officeart/2005/8/layout/vProcess5"/>
    <dgm:cxn modelId="{C2E3209E-FF71-4FB5-AAC4-214F4C38F59C}" srcId="{00FE0DA6-A859-4919-AFB8-6885F8CCE166}" destId="{E353BB49-BF42-49E3-A3E6-F8B59F4F8DD3}" srcOrd="3" destOrd="0" parTransId="{9A865125-966D-45F9-B365-53ED7BAA5AA6}" sibTransId="{B9C7E911-3632-44DC-AF8C-E3F9CFA53DD0}"/>
    <dgm:cxn modelId="{DBCF6EBC-6ECF-45E1-B06F-6DF3015CD3F3}" type="presOf" srcId="{7A5AC81C-6131-49C0-87C8-E1708F5A66DE}" destId="{5E95125C-2ED1-4A55-855B-89381E8DA5B0}" srcOrd="0" destOrd="0" presId="urn:microsoft.com/office/officeart/2005/8/layout/vProcess5"/>
    <dgm:cxn modelId="{41F926C4-9969-4D72-BEFD-F7DCC26C22CD}" type="presOf" srcId="{09D34C94-7008-4B7B-B82D-5AE01AFD8346}" destId="{70E6E1EB-62B3-4A08-809F-28B9995C9BA3}" srcOrd="0" destOrd="0" presId="urn:microsoft.com/office/officeart/2005/8/layout/vProcess5"/>
    <dgm:cxn modelId="{864E00D0-12C8-4AAE-B738-314CE0F06B73}" type="presOf" srcId="{00FE0DA6-A859-4919-AFB8-6885F8CCE166}" destId="{2D561659-0812-4F9B-B4D6-6561B57594BC}" srcOrd="0" destOrd="0" presId="urn:microsoft.com/office/officeart/2005/8/layout/vProcess5"/>
    <dgm:cxn modelId="{65AFAFE1-B15A-40AF-B598-9C2BB4DEE841}" srcId="{00FE0DA6-A859-4919-AFB8-6885F8CCE166}" destId="{6A9C3E08-6D89-4722-95E4-156F0AFCCEEE}" srcOrd="0" destOrd="0" parTransId="{187A7A17-8D5B-4CED-8D40-8B247A4FBCD3}" sibTransId="{09D34C94-7008-4B7B-B82D-5AE01AFD8346}"/>
    <dgm:cxn modelId="{7B9358E7-7C17-4342-B2C6-A105519E2C3F}" srcId="{00FE0DA6-A859-4919-AFB8-6885F8CCE166}" destId="{0E3AEEED-A076-4CB6-8840-C6EF2FB02EEB}" srcOrd="1" destOrd="0" parTransId="{C572E75C-C66C-4805-B3E7-B43F1A4BB352}" sibTransId="{7A5AC81C-6131-49C0-87C8-E1708F5A66DE}"/>
    <dgm:cxn modelId="{FA2588EB-94B4-4D70-8C24-2C1029332403}" type="presOf" srcId="{5A8F175D-2EB7-4898-99A2-3E32E44E5CAA}" destId="{3FC7E8DA-4DF9-45F2-87AC-5E72FCF1EB03}" srcOrd="0" destOrd="0" presId="urn:microsoft.com/office/officeart/2005/8/layout/vProcess5"/>
    <dgm:cxn modelId="{AB4BD8F8-B42F-4529-93A6-7242BAFAFA61}" type="presOf" srcId="{887177AD-FB89-4943-9CF2-3FE82EC11AE4}" destId="{7806C509-BF06-411B-BE5D-E56DBB5013F9}" srcOrd="1" destOrd="0" presId="urn:microsoft.com/office/officeart/2005/8/layout/vProcess5"/>
    <dgm:cxn modelId="{6E9DB1D0-9FCE-4540-B33B-2381EAE3FED9}" type="presParOf" srcId="{2D561659-0812-4F9B-B4D6-6561B57594BC}" destId="{EB64140D-0CEF-4D47-BE57-FA9703C1D5DC}" srcOrd="0" destOrd="0" presId="urn:microsoft.com/office/officeart/2005/8/layout/vProcess5"/>
    <dgm:cxn modelId="{815AB459-33EE-4480-916A-B182BE87EB69}" type="presParOf" srcId="{2D561659-0812-4F9B-B4D6-6561B57594BC}" destId="{E4EA4AB6-E6CA-404C-B79E-7AA986C3E16B}" srcOrd="1" destOrd="0" presId="urn:microsoft.com/office/officeart/2005/8/layout/vProcess5"/>
    <dgm:cxn modelId="{AA48F4D2-B1F1-473E-97EF-8A98B45CBADF}" type="presParOf" srcId="{2D561659-0812-4F9B-B4D6-6561B57594BC}" destId="{55DD3649-1E4D-44C5-9FB9-EA757DA7034D}" srcOrd="2" destOrd="0" presId="urn:microsoft.com/office/officeart/2005/8/layout/vProcess5"/>
    <dgm:cxn modelId="{44A439D1-567B-49C6-867A-263017C04F9D}" type="presParOf" srcId="{2D561659-0812-4F9B-B4D6-6561B57594BC}" destId="{1370D0D2-FDD0-4F6D-98A5-8BF3C25AFA46}" srcOrd="3" destOrd="0" presId="urn:microsoft.com/office/officeart/2005/8/layout/vProcess5"/>
    <dgm:cxn modelId="{5A20CE5C-0AC8-4AB7-9EAF-A70802C71041}" type="presParOf" srcId="{2D561659-0812-4F9B-B4D6-6561B57594BC}" destId="{5F421F6A-1DB7-4C4F-8C03-DF11227FFABB}" srcOrd="4" destOrd="0" presId="urn:microsoft.com/office/officeart/2005/8/layout/vProcess5"/>
    <dgm:cxn modelId="{8DAA7A2F-8A42-48E0-B071-EF6EB8F2C203}" type="presParOf" srcId="{2D561659-0812-4F9B-B4D6-6561B57594BC}" destId="{70E6E1EB-62B3-4A08-809F-28B9995C9BA3}" srcOrd="5" destOrd="0" presId="urn:microsoft.com/office/officeart/2005/8/layout/vProcess5"/>
    <dgm:cxn modelId="{195F4E10-2FCC-4909-AFD7-C2F52B855774}" type="presParOf" srcId="{2D561659-0812-4F9B-B4D6-6561B57594BC}" destId="{5E95125C-2ED1-4A55-855B-89381E8DA5B0}" srcOrd="6" destOrd="0" presId="urn:microsoft.com/office/officeart/2005/8/layout/vProcess5"/>
    <dgm:cxn modelId="{E55BF9DE-E460-48C6-8D88-63EE93545809}" type="presParOf" srcId="{2D561659-0812-4F9B-B4D6-6561B57594BC}" destId="{3FC7E8DA-4DF9-45F2-87AC-5E72FCF1EB03}" srcOrd="7" destOrd="0" presId="urn:microsoft.com/office/officeart/2005/8/layout/vProcess5"/>
    <dgm:cxn modelId="{893BDA52-4A04-401E-9394-CC0F60CA1C12}" type="presParOf" srcId="{2D561659-0812-4F9B-B4D6-6561B57594BC}" destId="{2B60E3E2-C250-434B-85CA-85C08DFDE28C}" srcOrd="8" destOrd="0" presId="urn:microsoft.com/office/officeart/2005/8/layout/vProcess5"/>
    <dgm:cxn modelId="{E39B61CB-4449-4C09-8CB2-283267B39859}" type="presParOf" srcId="{2D561659-0812-4F9B-B4D6-6561B57594BC}" destId="{EB114DB3-15B5-4B43-A434-D7DDA89324D9}" srcOrd="9" destOrd="0" presId="urn:microsoft.com/office/officeart/2005/8/layout/vProcess5"/>
    <dgm:cxn modelId="{08F55C8A-5CC7-4632-8A59-86DCA47BC0F0}" type="presParOf" srcId="{2D561659-0812-4F9B-B4D6-6561B57594BC}" destId="{7806C509-BF06-411B-BE5D-E56DBB5013F9}" srcOrd="10" destOrd="0" presId="urn:microsoft.com/office/officeart/2005/8/layout/vProcess5"/>
    <dgm:cxn modelId="{52F72354-1A6F-4FDB-BDE3-9C5EFE785304}" type="presParOf" srcId="{2D561659-0812-4F9B-B4D6-6561B57594BC}" destId="{9C0A3E19-5F84-425A-8B6C-D5F12B1C174B}"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8B1F5A7-CD25-4456-9FDE-9AF76E4EAE57}"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41F4455C-077E-48D0-BDE3-ED7F88DFDF8E}">
      <dgm:prSet/>
      <dgm:spPr/>
      <dgm:t>
        <a:bodyPr/>
        <a:lstStyle/>
        <a:p>
          <a:r>
            <a:rPr lang="en-US"/>
            <a:t>The United Nations Convention on the Rights of the Child (1990)</a:t>
          </a:r>
        </a:p>
      </dgm:t>
    </dgm:pt>
    <dgm:pt modelId="{9587414C-A29D-4AAE-A02A-AE2A8583D118}" type="parTrans" cxnId="{833D0DB7-5B3B-457C-BF1C-3E4D2417DE7C}">
      <dgm:prSet/>
      <dgm:spPr/>
      <dgm:t>
        <a:bodyPr/>
        <a:lstStyle/>
        <a:p>
          <a:endParaRPr lang="en-US"/>
        </a:p>
      </dgm:t>
    </dgm:pt>
    <dgm:pt modelId="{B55DC222-D783-4972-9C70-80C1401D08D9}" type="sibTrans" cxnId="{833D0DB7-5B3B-457C-BF1C-3E4D2417DE7C}">
      <dgm:prSet/>
      <dgm:spPr/>
      <dgm:t>
        <a:bodyPr/>
        <a:lstStyle/>
        <a:p>
          <a:endParaRPr lang="en-US"/>
        </a:p>
      </dgm:t>
    </dgm:pt>
    <dgm:pt modelId="{F1C1F5A5-B598-4436-8323-1C48BE1CBE9D}">
      <dgm:prSet/>
      <dgm:spPr/>
      <dgm:t>
        <a:bodyPr/>
        <a:lstStyle/>
        <a:p>
          <a:r>
            <a:rPr lang="en-US"/>
            <a:t>Has anyone heard of this?</a:t>
          </a:r>
        </a:p>
      </dgm:t>
    </dgm:pt>
    <dgm:pt modelId="{2C2020B0-247A-4F02-95F6-1E299BF3BF73}" type="parTrans" cxnId="{B4DC754B-DD06-4C37-B43D-35255E23C774}">
      <dgm:prSet/>
      <dgm:spPr/>
      <dgm:t>
        <a:bodyPr/>
        <a:lstStyle/>
        <a:p>
          <a:endParaRPr lang="en-US"/>
        </a:p>
      </dgm:t>
    </dgm:pt>
    <dgm:pt modelId="{B2A0F03B-B2F1-4877-AB0C-093D7214E977}" type="sibTrans" cxnId="{B4DC754B-DD06-4C37-B43D-35255E23C774}">
      <dgm:prSet/>
      <dgm:spPr/>
      <dgm:t>
        <a:bodyPr/>
        <a:lstStyle/>
        <a:p>
          <a:endParaRPr lang="en-US"/>
        </a:p>
      </dgm:t>
    </dgm:pt>
    <dgm:pt modelId="{FFE31860-E23F-40B6-8C76-51270F8264B0}">
      <dgm:prSet/>
      <dgm:spPr/>
      <dgm:t>
        <a:bodyPr/>
        <a:lstStyle/>
        <a:p>
          <a:r>
            <a:rPr lang="en-US"/>
            <a:t>What do you think it is? </a:t>
          </a:r>
        </a:p>
      </dgm:t>
    </dgm:pt>
    <dgm:pt modelId="{81DF644C-AEA7-4FA4-B538-F0BD2475DE28}" type="parTrans" cxnId="{FA4F1AF9-B244-4B21-B672-00482CE98283}">
      <dgm:prSet/>
      <dgm:spPr/>
      <dgm:t>
        <a:bodyPr/>
        <a:lstStyle/>
        <a:p>
          <a:endParaRPr lang="en-US"/>
        </a:p>
      </dgm:t>
    </dgm:pt>
    <dgm:pt modelId="{01F92C05-FC90-474A-B039-0093D1E86978}" type="sibTrans" cxnId="{FA4F1AF9-B244-4B21-B672-00482CE98283}">
      <dgm:prSet/>
      <dgm:spPr/>
      <dgm:t>
        <a:bodyPr/>
        <a:lstStyle/>
        <a:p>
          <a:endParaRPr lang="en-US"/>
        </a:p>
      </dgm:t>
    </dgm:pt>
    <dgm:pt modelId="{B1E474A9-D31E-4AF1-92D6-8DB27B0A6135}" type="pres">
      <dgm:prSet presAssocID="{18B1F5A7-CD25-4456-9FDE-9AF76E4EAE57}" presName="hierChild1" presStyleCnt="0">
        <dgm:presLayoutVars>
          <dgm:chPref val="1"/>
          <dgm:dir/>
          <dgm:animOne val="branch"/>
          <dgm:animLvl val="lvl"/>
          <dgm:resizeHandles/>
        </dgm:presLayoutVars>
      </dgm:prSet>
      <dgm:spPr/>
    </dgm:pt>
    <dgm:pt modelId="{C3DA1D14-A73D-4E8F-B858-41E0E93CEC5C}" type="pres">
      <dgm:prSet presAssocID="{41F4455C-077E-48D0-BDE3-ED7F88DFDF8E}" presName="hierRoot1" presStyleCnt="0"/>
      <dgm:spPr/>
    </dgm:pt>
    <dgm:pt modelId="{DA4F8829-BD12-4DB6-8CC6-47AB1B6339D1}" type="pres">
      <dgm:prSet presAssocID="{41F4455C-077E-48D0-BDE3-ED7F88DFDF8E}" presName="composite" presStyleCnt="0"/>
      <dgm:spPr/>
    </dgm:pt>
    <dgm:pt modelId="{DE92BB9B-DE39-436A-B43B-86436D2814E0}" type="pres">
      <dgm:prSet presAssocID="{41F4455C-077E-48D0-BDE3-ED7F88DFDF8E}" presName="background" presStyleLbl="node0" presStyleIdx="0" presStyleCnt="3"/>
      <dgm:spPr/>
    </dgm:pt>
    <dgm:pt modelId="{DB65C7F0-2611-454A-B03A-B4BEADEA12E2}" type="pres">
      <dgm:prSet presAssocID="{41F4455C-077E-48D0-BDE3-ED7F88DFDF8E}" presName="text" presStyleLbl="fgAcc0" presStyleIdx="0" presStyleCnt="3">
        <dgm:presLayoutVars>
          <dgm:chPref val="3"/>
        </dgm:presLayoutVars>
      </dgm:prSet>
      <dgm:spPr/>
    </dgm:pt>
    <dgm:pt modelId="{BF08BB3B-D539-48DF-A883-D673A833980A}" type="pres">
      <dgm:prSet presAssocID="{41F4455C-077E-48D0-BDE3-ED7F88DFDF8E}" presName="hierChild2" presStyleCnt="0"/>
      <dgm:spPr/>
    </dgm:pt>
    <dgm:pt modelId="{8EF73409-11EF-4C68-8330-E6F76331377C}" type="pres">
      <dgm:prSet presAssocID="{F1C1F5A5-B598-4436-8323-1C48BE1CBE9D}" presName="hierRoot1" presStyleCnt="0"/>
      <dgm:spPr/>
    </dgm:pt>
    <dgm:pt modelId="{8CFF104A-DCA9-45B3-B06C-452C85CA5A95}" type="pres">
      <dgm:prSet presAssocID="{F1C1F5A5-B598-4436-8323-1C48BE1CBE9D}" presName="composite" presStyleCnt="0"/>
      <dgm:spPr/>
    </dgm:pt>
    <dgm:pt modelId="{0EF1F7A4-2D45-44C4-A685-DF0D6E432D04}" type="pres">
      <dgm:prSet presAssocID="{F1C1F5A5-B598-4436-8323-1C48BE1CBE9D}" presName="background" presStyleLbl="node0" presStyleIdx="1" presStyleCnt="3"/>
      <dgm:spPr/>
    </dgm:pt>
    <dgm:pt modelId="{EB80F960-370B-49F1-853E-37FCF21596F0}" type="pres">
      <dgm:prSet presAssocID="{F1C1F5A5-B598-4436-8323-1C48BE1CBE9D}" presName="text" presStyleLbl="fgAcc0" presStyleIdx="1" presStyleCnt="3">
        <dgm:presLayoutVars>
          <dgm:chPref val="3"/>
        </dgm:presLayoutVars>
      </dgm:prSet>
      <dgm:spPr/>
    </dgm:pt>
    <dgm:pt modelId="{C3CEF0A3-4959-47CB-95F8-1B83C0E0B264}" type="pres">
      <dgm:prSet presAssocID="{F1C1F5A5-B598-4436-8323-1C48BE1CBE9D}" presName="hierChild2" presStyleCnt="0"/>
      <dgm:spPr/>
    </dgm:pt>
    <dgm:pt modelId="{F50DD7E3-2D5A-461B-8FD4-E164418638B8}" type="pres">
      <dgm:prSet presAssocID="{FFE31860-E23F-40B6-8C76-51270F8264B0}" presName="hierRoot1" presStyleCnt="0"/>
      <dgm:spPr/>
    </dgm:pt>
    <dgm:pt modelId="{EA9E4A6D-52E1-4582-BF6C-C5CDF9A6D064}" type="pres">
      <dgm:prSet presAssocID="{FFE31860-E23F-40B6-8C76-51270F8264B0}" presName="composite" presStyleCnt="0"/>
      <dgm:spPr/>
    </dgm:pt>
    <dgm:pt modelId="{E8647928-3E82-4A30-9873-E1971EE6B777}" type="pres">
      <dgm:prSet presAssocID="{FFE31860-E23F-40B6-8C76-51270F8264B0}" presName="background" presStyleLbl="node0" presStyleIdx="2" presStyleCnt="3"/>
      <dgm:spPr/>
    </dgm:pt>
    <dgm:pt modelId="{E6D870DC-C34E-4C1E-B35B-38DA3EEB8CCB}" type="pres">
      <dgm:prSet presAssocID="{FFE31860-E23F-40B6-8C76-51270F8264B0}" presName="text" presStyleLbl="fgAcc0" presStyleIdx="2" presStyleCnt="3">
        <dgm:presLayoutVars>
          <dgm:chPref val="3"/>
        </dgm:presLayoutVars>
      </dgm:prSet>
      <dgm:spPr/>
    </dgm:pt>
    <dgm:pt modelId="{85966BB8-18A1-44F1-9DC6-3869E66AD0D3}" type="pres">
      <dgm:prSet presAssocID="{FFE31860-E23F-40B6-8C76-51270F8264B0}" presName="hierChild2" presStyleCnt="0"/>
      <dgm:spPr/>
    </dgm:pt>
  </dgm:ptLst>
  <dgm:cxnLst>
    <dgm:cxn modelId="{1669FF02-5422-4A10-96A1-5C0133A20321}" type="presOf" srcId="{F1C1F5A5-B598-4436-8323-1C48BE1CBE9D}" destId="{EB80F960-370B-49F1-853E-37FCF21596F0}" srcOrd="0" destOrd="0" presId="urn:microsoft.com/office/officeart/2005/8/layout/hierarchy1"/>
    <dgm:cxn modelId="{ED02630E-F2D5-423A-9114-EE70E8FFCAD3}" type="presOf" srcId="{18B1F5A7-CD25-4456-9FDE-9AF76E4EAE57}" destId="{B1E474A9-D31E-4AF1-92D6-8DB27B0A6135}" srcOrd="0" destOrd="0" presId="urn:microsoft.com/office/officeart/2005/8/layout/hierarchy1"/>
    <dgm:cxn modelId="{9B9A8714-7B44-4DB3-A46D-EA3264F85A06}" type="presOf" srcId="{FFE31860-E23F-40B6-8C76-51270F8264B0}" destId="{E6D870DC-C34E-4C1E-B35B-38DA3EEB8CCB}" srcOrd="0" destOrd="0" presId="urn:microsoft.com/office/officeart/2005/8/layout/hierarchy1"/>
    <dgm:cxn modelId="{B4DC754B-DD06-4C37-B43D-35255E23C774}" srcId="{18B1F5A7-CD25-4456-9FDE-9AF76E4EAE57}" destId="{F1C1F5A5-B598-4436-8323-1C48BE1CBE9D}" srcOrd="1" destOrd="0" parTransId="{2C2020B0-247A-4F02-95F6-1E299BF3BF73}" sibTransId="{B2A0F03B-B2F1-4877-AB0C-093D7214E977}"/>
    <dgm:cxn modelId="{1A0D509D-EC9E-4C9D-AFA0-53CE600BC295}" type="presOf" srcId="{41F4455C-077E-48D0-BDE3-ED7F88DFDF8E}" destId="{DB65C7F0-2611-454A-B03A-B4BEADEA12E2}" srcOrd="0" destOrd="0" presId="urn:microsoft.com/office/officeart/2005/8/layout/hierarchy1"/>
    <dgm:cxn modelId="{833D0DB7-5B3B-457C-BF1C-3E4D2417DE7C}" srcId="{18B1F5A7-CD25-4456-9FDE-9AF76E4EAE57}" destId="{41F4455C-077E-48D0-BDE3-ED7F88DFDF8E}" srcOrd="0" destOrd="0" parTransId="{9587414C-A29D-4AAE-A02A-AE2A8583D118}" sibTransId="{B55DC222-D783-4972-9C70-80C1401D08D9}"/>
    <dgm:cxn modelId="{FA4F1AF9-B244-4B21-B672-00482CE98283}" srcId="{18B1F5A7-CD25-4456-9FDE-9AF76E4EAE57}" destId="{FFE31860-E23F-40B6-8C76-51270F8264B0}" srcOrd="2" destOrd="0" parTransId="{81DF644C-AEA7-4FA4-B538-F0BD2475DE28}" sibTransId="{01F92C05-FC90-474A-B039-0093D1E86978}"/>
    <dgm:cxn modelId="{E4564D68-4656-4A9A-B1CC-2962A059B1DA}" type="presParOf" srcId="{B1E474A9-D31E-4AF1-92D6-8DB27B0A6135}" destId="{C3DA1D14-A73D-4E8F-B858-41E0E93CEC5C}" srcOrd="0" destOrd="0" presId="urn:microsoft.com/office/officeart/2005/8/layout/hierarchy1"/>
    <dgm:cxn modelId="{A3ADED8D-2680-4F9D-BD9F-7D15C96A400A}" type="presParOf" srcId="{C3DA1D14-A73D-4E8F-B858-41E0E93CEC5C}" destId="{DA4F8829-BD12-4DB6-8CC6-47AB1B6339D1}" srcOrd="0" destOrd="0" presId="urn:microsoft.com/office/officeart/2005/8/layout/hierarchy1"/>
    <dgm:cxn modelId="{3D867B0F-691E-4A55-B9E2-127BA4D58898}" type="presParOf" srcId="{DA4F8829-BD12-4DB6-8CC6-47AB1B6339D1}" destId="{DE92BB9B-DE39-436A-B43B-86436D2814E0}" srcOrd="0" destOrd="0" presId="urn:microsoft.com/office/officeart/2005/8/layout/hierarchy1"/>
    <dgm:cxn modelId="{0A5CC4C6-F59B-40B4-B604-C8BCA7C4A0B5}" type="presParOf" srcId="{DA4F8829-BD12-4DB6-8CC6-47AB1B6339D1}" destId="{DB65C7F0-2611-454A-B03A-B4BEADEA12E2}" srcOrd="1" destOrd="0" presId="urn:microsoft.com/office/officeart/2005/8/layout/hierarchy1"/>
    <dgm:cxn modelId="{AEF4E979-7664-4E6B-ACCC-8B8FE7675829}" type="presParOf" srcId="{C3DA1D14-A73D-4E8F-B858-41E0E93CEC5C}" destId="{BF08BB3B-D539-48DF-A883-D673A833980A}" srcOrd="1" destOrd="0" presId="urn:microsoft.com/office/officeart/2005/8/layout/hierarchy1"/>
    <dgm:cxn modelId="{588AA281-9614-45E2-93BD-D1E887B8C815}" type="presParOf" srcId="{B1E474A9-D31E-4AF1-92D6-8DB27B0A6135}" destId="{8EF73409-11EF-4C68-8330-E6F76331377C}" srcOrd="1" destOrd="0" presId="urn:microsoft.com/office/officeart/2005/8/layout/hierarchy1"/>
    <dgm:cxn modelId="{9CCDB1E1-81BA-49E9-A2DA-F99CC4061B78}" type="presParOf" srcId="{8EF73409-11EF-4C68-8330-E6F76331377C}" destId="{8CFF104A-DCA9-45B3-B06C-452C85CA5A95}" srcOrd="0" destOrd="0" presId="urn:microsoft.com/office/officeart/2005/8/layout/hierarchy1"/>
    <dgm:cxn modelId="{4DD7DB20-02DA-4E4E-93A1-2E7CF472D89E}" type="presParOf" srcId="{8CFF104A-DCA9-45B3-B06C-452C85CA5A95}" destId="{0EF1F7A4-2D45-44C4-A685-DF0D6E432D04}" srcOrd="0" destOrd="0" presId="urn:microsoft.com/office/officeart/2005/8/layout/hierarchy1"/>
    <dgm:cxn modelId="{F8276955-9183-4B90-A17A-AD4E3BF9D252}" type="presParOf" srcId="{8CFF104A-DCA9-45B3-B06C-452C85CA5A95}" destId="{EB80F960-370B-49F1-853E-37FCF21596F0}" srcOrd="1" destOrd="0" presId="urn:microsoft.com/office/officeart/2005/8/layout/hierarchy1"/>
    <dgm:cxn modelId="{F884119A-5CA0-4D80-BAFF-A37525766A38}" type="presParOf" srcId="{8EF73409-11EF-4C68-8330-E6F76331377C}" destId="{C3CEF0A3-4959-47CB-95F8-1B83C0E0B264}" srcOrd="1" destOrd="0" presId="urn:microsoft.com/office/officeart/2005/8/layout/hierarchy1"/>
    <dgm:cxn modelId="{8142294D-0BCB-4E97-8C03-13E2C54FD501}" type="presParOf" srcId="{B1E474A9-D31E-4AF1-92D6-8DB27B0A6135}" destId="{F50DD7E3-2D5A-461B-8FD4-E164418638B8}" srcOrd="2" destOrd="0" presId="urn:microsoft.com/office/officeart/2005/8/layout/hierarchy1"/>
    <dgm:cxn modelId="{A9749200-76FB-413A-A2B8-6ECA36BE0A44}" type="presParOf" srcId="{F50DD7E3-2D5A-461B-8FD4-E164418638B8}" destId="{EA9E4A6D-52E1-4582-BF6C-C5CDF9A6D064}" srcOrd="0" destOrd="0" presId="urn:microsoft.com/office/officeart/2005/8/layout/hierarchy1"/>
    <dgm:cxn modelId="{8BAA529C-C25B-4578-9D52-46A40DC56853}" type="presParOf" srcId="{EA9E4A6D-52E1-4582-BF6C-C5CDF9A6D064}" destId="{E8647928-3E82-4A30-9873-E1971EE6B777}" srcOrd="0" destOrd="0" presId="urn:microsoft.com/office/officeart/2005/8/layout/hierarchy1"/>
    <dgm:cxn modelId="{6C81A336-275F-42CD-8DE8-88BC116F2A78}" type="presParOf" srcId="{EA9E4A6D-52E1-4582-BF6C-C5CDF9A6D064}" destId="{E6D870DC-C34E-4C1E-B35B-38DA3EEB8CCB}" srcOrd="1" destOrd="0" presId="urn:microsoft.com/office/officeart/2005/8/layout/hierarchy1"/>
    <dgm:cxn modelId="{8BDA53E4-2E50-480D-AFF6-E1DD4C2C9DFF}" type="presParOf" srcId="{F50DD7E3-2D5A-461B-8FD4-E164418638B8}" destId="{85966BB8-18A1-44F1-9DC6-3869E66AD0D3}"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FD4EEE1-13BC-4078-9942-E01F85469C8B}"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5B1933A8-C360-4797-B194-967C15C98B29}">
      <dgm:prSet/>
      <dgm:spPr/>
      <dgm:t>
        <a:bodyPr/>
        <a:lstStyle/>
        <a:p>
          <a:r>
            <a:rPr lang="en-US"/>
            <a:t>The Convention has 54 articles that cover all aspects of a child’s life and set out the civil, political, economic, social and cultural rights that all children everywhere are entitled to. </a:t>
          </a:r>
        </a:p>
      </dgm:t>
    </dgm:pt>
    <dgm:pt modelId="{EB323536-A459-4802-B805-2E45624F585C}" type="parTrans" cxnId="{4ECFB923-DAA1-47B2-9BA8-861F4D936CEF}">
      <dgm:prSet/>
      <dgm:spPr/>
      <dgm:t>
        <a:bodyPr/>
        <a:lstStyle/>
        <a:p>
          <a:endParaRPr lang="en-US"/>
        </a:p>
      </dgm:t>
    </dgm:pt>
    <dgm:pt modelId="{8E2DC1AB-D06E-4225-AE3F-C1E1811A6DEA}" type="sibTrans" cxnId="{4ECFB923-DAA1-47B2-9BA8-861F4D936CEF}">
      <dgm:prSet/>
      <dgm:spPr/>
      <dgm:t>
        <a:bodyPr/>
        <a:lstStyle/>
        <a:p>
          <a:endParaRPr lang="en-US"/>
        </a:p>
      </dgm:t>
    </dgm:pt>
    <dgm:pt modelId="{361EA80C-9DAB-4B71-B8D7-B78D2324F848}">
      <dgm:prSet/>
      <dgm:spPr/>
      <dgm:t>
        <a:bodyPr/>
        <a:lstStyle/>
        <a:p>
          <a:r>
            <a:rPr lang="en-US"/>
            <a:t>It also explains how adults and governments must work together to make sure all children can enjoy all their rights.</a:t>
          </a:r>
        </a:p>
      </dgm:t>
    </dgm:pt>
    <dgm:pt modelId="{8BBC1DDD-B25E-473B-9DE0-8E99B8D760A4}" type="parTrans" cxnId="{D6D84058-4B4A-4454-BBA6-E7A70260D0A5}">
      <dgm:prSet/>
      <dgm:spPr/>
      <dgm:t>
        <a:bodyPr/>
        <a:lstStyle/>
        <a:p>
          <a:endParaRPr lang="en-US"/>
        </a:p>
      </dgm:t>
    </dgm:pt>
    <dgm:pt modelId="{63DAC575-1CD7-4E97-903C-8A24503E2D4A}" type="sibTrans" cxnId="{D6D84058-4B4A-4454-BBA6-E7A70260D0A5}">
      <dgm:prSet/>
      <dgm:spPr/>
      <dgm:t>
        <a:bodyPr/>
        <a:lstStyle/>
        <a:p>
          <a:endParaRPr lang="en-US"/>
        </a:p>
      </dgm:t>
    </dgm:pt>
    <dgm:pt modelId="{FE3A7149-D362-46A3-878D-BD9079514913}" type="pres">
      <dgm:prSet presAssocID="{0FD4EEE1-13BC-4078-9942-E01F85469C8B}" presName="hierChild1" presStyleCnt="0">
        <dgm:presLayoutVars>
          <dgm:chPref val="1"/>
          <dgm:dir/>
          <dgm:animOne val="branch"/>
          <dgm:animLvl val="lvl"/>
          <dgm:resizeHandles/>
        </dgm:presLayoutVars>
      </dgm:prSet>
      <dgm:spPr/>
    </dgm:pt>
    <dgm:pt modelId="{B1E1ABC5-C41A-4A18-9B11-552DAACD190C}" type="pres">
      <dgm:prSet presAssocID="{5B1933A8-C360-4797-B194-967C15C98B29}" presName="hierRoot1" presStyleCnt="0"/>
      <dgm:spPr/>
    </dgm:pt>
    <dgm:pt modelId="{FE71B619-9744-4984-80FD-C04244152036}" type="pres">
      <dgm:prSet presAssocID="{5B1933A8-C360-4797-B194-967C15C98B29}" presName="composite" presStyleCnt="0"/>
      <dgm:spPr/>
    </dgm:pt>
    <dgm:pt modelId="{F5F1A4E6-ECE5-47A7-B612-FEAD60FC46D1}" type="pres">
      <dgm:prSet presAssocID="{5B1933A8-C360-4797-B194-967C15C98B29}" presName="background" presStyleLbl="node0" presStyleIdx="0" presStyleCnt="2"/>
      <dgm:spPr/>
    </dgm:pt>
    <dgm:pt modelId="{EEF6C2F2-F582-4E8E-8A78-DD5F2569CA8C}" type="pres">
      <dgm:prSet presAssocID="{5B1933A8-C360-4797-B194-967C15C98B29}" presName="text" presStyleLbl="fgAcc0" presStyleIdx="0" presStyleCnt="2">
        <dgm:presLayoutVars>
          <dgm:chPref val="3"/>
        </dgm:presLayoutVars>
      </dgm:prSet>
      <dgm:spPr/>
    </dgm:pt>
    <dgm:pt modelId="{65E62BF5-9F29-4F62-A8BD-26A079DEDA0C}" type="pres">
      <dgm:prSet presAssocID="{5B1933A8-C360-4797-B194-967C15C98B29}" presName="hierChild2" presStyleCnt="0"/>
      <dgm:spPr/>
    </dgm:pt>
    <dgm:pt modelId="{B8753671-5743-4AD3-B1D2-EE52528362EF}" type="pres">
      <dgm:prSet presAssocID="{361EA80C-9DAB-4B71-B8D7-B78D2324F848}" presName="hierRoot1" presStyleCnt="0"/>
      <dgm:spPr/>
    </dgm:pt>
    <dgm:pt modelId="{E38FDBB1-CFBF-4178-B1F3-C8B843D3B1AD}" type="pres">
      <dgm:prSet presAssocID="{361EA80C-9DAB-4B71-B8D7-B78D2324F848}" presName="composite" presStyleCnt="0"/>
      <dgm:spPr/>
    </dgm:pt>
    <dgm:pt modelId="{26A03EAD-A3D6-4120-BB01-B38FFFACD655}" type="pres">
      <dgm:prSet presAssocID="{361EA80C-9DAB-4B71-B8D7-B78D2324F848}" presName="background" presStyleLbl="node0" presStyleIdx="1" presStyleCnt="2"/>
      <dgm:spPr/>
    </dgm:pt>
    <dgm:pt modelId="{948F8D23-68D9-4B3D-A0DA-FC2A0FFD2003}" type="pres">
      <dgm:prSet presAssocID="{361EA80C-9DAB-4B71-B8D7-B78D2324F848}" presName="text" presStyleLbl="fgAcc0" presStyleIdx="1" presStyleCnt="2">
        <dgm:presLayoutVars>
          <dgm:chPref val="3"/>
        </dgm:presLayoutVars>
      </dgm:prSet>
      <dgm:spPr/>
    </dgm:pt>
    <dgm:pt modelId="{2144AEB4-42D9-4D4B-81DC-071DF936567C}" type="pres">
      <dgm:prSet presAssocID="{361EA80C-9DAB-4B71-B8D7-B78D2324F848}" presName="hierChild2" presStyleCnt="0"/>
      <dgm:spPr/>
    </dgm:pt>
  </dgm:ptLst>
  <dgm:cxnLst>
    <dgm:cxn modelId="{4ECFB923-DAA1-47B2-9BA8-861F4D936CEF}" srcId="{0FD4EEE1-13BC-4078-9942-E01F85469C8B}" destId="{5B1933A8-C360-4797-B194-967C15C98B29}" srcOrd="0" destOrd="0" parTransId="{EB323536-A459-4802-B805-2E45624F585C}" sibTransId="{8E2DC1AB-D06E-4225-AE3F-C1E1811A6DEA}"/>
    <dgm:cxn modelId="{D6D84058-4B4A-4454-BBA6-E7A70260D0A5}" srcId="{0FD4EEE1-13BC-4078-9942-E01F85469C8B}" destId="{361EA80C-9DAB-4B71-B8D7-B78D2324F848}" srcOrd="1" destOrd="0" parTransId="{8BBC1DDD-B25E-473B-9DE0-8E99B8D760A4}" sibTransId="{63DAC575-1CD7-4E97-903C-8A24503E2D4A}"/>
    <dgm:cxn modelId="{BE94359F-9BF8-4586-B2D6-FFBAD84C455F}" type="presOf" srcId="{5B1933A8-C360-4797-B194-967C15C98B29}" destId="{EEF6C2F2-F582-4E8E-8A78-DD5F2569CA8C}" srcOrd="0" destOrd="0" presId="urn:microsoft.com/office/officeart/2005/8/layout/hierarchy1"/>
    <dgm:cxn modelId="{D4711BB9-88B2-44B4-BBE7-E9F806562CD3}" type="presOf" srcId="{361EA80C-9DAB-4B71-B8D7-B78D2324F848}" destId="{948F8D23-68D9-4B3D-A0DA-FC2A0FFD2003}" srcOrd="0" destOrd="0" presId="urn:microsoft.com/office/officeart/2005/8/layout/hierarchy1"/>
    <dgm:cxn modelId="{11B235E1-E0CF-4B96-A7EF-7596E4344F96}" type="presOf" srcId="{0FD4EEE1-13BC-4078-9942-E01F85469C8B}" destId="{FE3A7149-D362-46A3-878D-BD9079514913}" srcOrd="0" destOrd="0" presId="urn:microsoft.com/office/officeart/2005/8/layout/hierarchy1"/>
    <dgm:cxn modelId="{12D62AF9-5989-4B04-B10D-BB021CB8F7FC}" type="presParOf" srcId="{FE3A7149-D362-46A3-878D-BD9079514913}" destId="{B1E1ABC5-C41A-4A18-9B11-552DAACD190C}" srcOrd="0" destOrd="0" presId="urn:microsoft.com/office/officeart/2005/8/layout/hierarchy1"/>
    <dgm:cxn modelId="{A7FABAB7-65C6-4438-BEDB-D821337F17C4}" type="presParOf" srcId="{B1E1ABC5-C41A-4A18-9B11-552DAACD190C}" destId="{FE71B619-9744-4984-80FD-C04244152036}" srcOrd="0" destOrd="0" presId="urn:microsoft.com/office/officeart/2005/8/layout/hierarchy1"/>
    <dgm:cxn modelId="{6BD3FA6B-D865-4B4A-AFBF-B7AAF17D3076}" type="presParOf" srcId="{FE71B619-9744-4984-80FD-C04244152036}" destId="{F5F1A4E6-ECE5-47A7-B612-FEAD60FC46D1}" srcOrd="0" destOrd="0" presId="urn:microsoft.com/office/officeart/2005/8/layout/hierarchy1"/>
    <dgm:cxn modelId="{17744D61-0998-4AD2-A7B9-2E31D37E2B3B}" type="presParOf" srcId="{FE71B619-9744-4984-80FD-C04244152036}" destId="{EEF6C2F2-F582-4E8E-8A78-DD5F2569CA8C}" srcOrd="1" destOrd="0" presId="urn:microsoft.com/office/officeart/2005/8/layout/hierarchy1"/>
    <dgm:cxn modelId="{C51F2759-07A0-44E0-B1E9-AD6F272D9478}" type="presParOf" srcId="{B1E1ABC5-C41A-4A18-9B11-552DAACD190C}" destId="{65E62BF5-9F29-4F62-A8BD-26A079DEDA0C}" srcOrd="1" destOrd="0" presId="urn:microsoft.com/office/officeart/2005/8/layout/hierarchy1"/>
    <dgm:cxn modelId="{34E18395-FEFD-4A2F-AB6A-6D0EA76F234A}" type="presParOf" srcId="{FE3A7149-D362-46A3-878D-BD9079514913}" destId="{B8753671-5743-4AD3-B1D2-EE52528362EF}" srcOrd="1" destOrd="0" presId="urn:microsoft.com/office/officeart/2005/8/layout/hierarchy1"/>
    <dgm:cxn modelId="{8C2DC476-E117-4096-92B8-FA0486B491C8}" type="presParOf" srcId="{B8753671-5743-4AD3-B1D2-EE52528362EF}" destId="{E38FDBB1-CFBF-4178-B1F3-C8B843D3B1AD}" srcOrd="0" destOrd="0" presId="urn:microsoft.com/office/officeart/2005/8/layout/hierarchy1"/>
    <dgm:cxn modelId="{D788DF52-CF9E-4558-9237-85EF25BDA0A8}" type="presParOf" srcId="{E38FDBB1-CFBF-4178-B1F3-C8B843D3B1AD}" destId="{26A03EAD-A3D6-4120-BB01-B38FFFACD655}" srcOrd="0" destOrd="0" presId="urn:microsoft.com/office/officeart/2005/8/layout/hierarchy1"/>
    <dgm:cxn modelId="{40A02C6F-70F3-48AD-A22B-026A96FF160B}" type="presParOf" srcId="{E38FDBB1-CFBF-4178-B1F3-C8B843D3B1AD}" destId="{948F8D23-68D9-4B3D-A0DA-FC2A0FFD2003}" srcOrd="1" destOrd="0" presId="urn:microsoft.com/office/officeart/2005/8/layout/hierarchy1"/>
    <dgm:cxn modelId="{AEE598C6-3693-4EE5-BC71-97F2A9813A6F}" type="presParOf" srcId="{B8753671-5743-4AD3-B1D2-EE52528362EF}" destId="{2144AEB4-42D9-4D4B-81DC-071DF936567C}"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0FF4190-F007-4CFE-A3CC-434162B7D992}"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459D8634-0A75-4E24-BC58-F809DACB6DC3}">
      <dgm:prSet/>
      <dgm:spPr/>
      <dgm:t>
        <a:bodyPr/>
        <a:lstStyle/>
        <a:p>
          <a:r>
            <a:rPr lang="en-US"/>
            <a:t>Family Support Wales - </a:t>
          </a:r>
          <a:r>
            <a:rPr lang="en-US">
              <a:hlinkClick xmlns:r="http://schemas.openxmlformats.org/officeDocument/2006/relationships" r:id="rId1"/>
            </a:rPr>
            <a:t>https://www.familysupportwales.co.uk/</a:t>
          </a:r>
          <a:endParaRPr lang="en-US"/>
        </a:p>
      </dgm:t>
    </dgm:pt>
    <dgm:pt modelId="{77535ECD-DDAC-4E11-899D-9A49F067BCB7}" type="parTrans" cxnId="{1249E3AC-FAB2-4E3D-BE0E-906691E800DA}">
      <dgm:prSet/>
      <dgm:spPr/>
      <dgm:t>
        <a:bodyPr/>
        <a:lstStyle/>
        <a:p>
          <a:endParaRPr lang="en-US"/>
        </a:p>
      </dgm:t>
    </dgm:pt>
    <dgm:pt modelId="{90137AFC-0419-4656-928A-FFFF87FE363E}" type="sibTrans" cxnId="{1249E3AC-FAB2-4E3D-BE0E-906691E800DA}">
      <dgm:prSet/>
      <dgm:spPr/>
      <dgm:t>
        <a:bodyPr/>
        <a:lstStyle/>
        <a:p>
          <a:endParaRPr lang="en-US"/>
        </a:p>
      </dgm:t>
    </dgm:pt>
    <dgm:pt modelId="{996B9852-E801-4D28-A243-337725826246}">
      <dgm:prSet/>
      <dgm:spPr/>
      <dgm:t>
        <a:bodyPr/>
        <a:lstStyle/>
        <a:p>
          <a:r>
            <a:rPr lang="en-US"/>
            <a:t>Charities</a:t>
          </a:r>
        </a:p>
      </dgm:t>
    </dgm:pt>
    <dgm:pt modelId="{B62200D2-B3D1-4FE9-95E9-9DA4508369F2}" type="parTrans" cxnId="{7FB7E745-8251-4E7E-AFFD-8A52CE8D7F93}">
      <dgm:prSet/>
      <dgm:spPr/>
      <dgm:t>
        <a:bodyPr/>
        <a:lstStyle/>
        <a:p>
          <a:endParaRPr lang="en-US"/>
        </a:p>
      </dgm:t>
    </dgm:pt>
    <dgm:pt modelId="{478DE14A-F9CB-4698-932F-90B5358A93D6}" type="sibTrans" cxnId="{7FB7E745-8251-4E7E-AFFD-8A52CE8D7F93}">
      <dgm:prSet/>
      <dgm:spPr/>
      <dgm:t>
        <a:bodyPr/>
        <a:lstStyle/>
        <a:p>
          <a:endParaRPr lang="en-US"/>
        </a:p>
      </dgm:t>
    </dgm:pt>
    <dgm:pt modelId="{D59A0B0E-EDAC-4A5D-9133-048B88D9B4D1}">
      <dgm:prSet/>
      <dgm:spPr/>
      <dgm:t>
        <a:bodyPr/>
        <a:lstStyle/>
        <a:p>
          <a:r>
            <a:rPr lang="en-US"/>
            <a:t>GP's </a:t>
          </a:r>
        </a:p>
      </dgm:t>
    </dgm:pt>
    <dgm:pt modelId="{99D11068-BDF3-4298-8075-3B33BED3B3D7}" type="parTrans" cxnId="{03387CFC-3542-489D-8393-C545F115ECDB}">
      <dgm:prSet/>
      <dgm:spPr/>
      <dgm:t>
        <a:bodyPr/>
        <a:lstStyle/>
        <a:p>
          <a:endParaRPr lang="en-US"/>
        </a:p>
      </dgm:t>
    </dgm:pt>
    <dgm:pt modelId="{D7C79D00-F7B7-4E9E-8932-0842B7645D02}" type="sibTrans" cxnId="{03387CFC-3542-489D-8393-C545F115ECDB}">
      <dgm:prSet/>
      <dgm:spPr/>
      <dgm:t>
        <a:bodyPr/>
        <a:lstStyle/>
        <a:p>
          <a:endParaRPr lang="en-US"/>
        </a:p>
      </dgm:t>
    </dgm:pt>
    <dgm:pt modelId="{AC0CB12A-F63A-43E7-9E63-FEFA91032AA5}">
      <dgm:prSet/>
      <dgm:spPr/>
      <dgm:t>
        <a:bodyPr/>
        <a:lstStyle/>
        <a:p>
          <a:r>
            <a:rPr lang="en-US"/>
            <a:t>Children's Services (Social Services)</a:t>
          </a:r>
        </a:p>
      </dgm:t>
    </dgm:pt>
    <dgm:pt modelId="{F4421E8F-DB46-4076-8C3A-18564C4551D2}" type="parTrans" cxnId="{22339F51-A1FD-404A-BEFC-3155AF8D7EA4}">
      <dgm:prSet/>
      <dgm:spPr/>
      <dgm:t>
        <a:bodyPr/>
        <a:lstStyle/>
        <a:p>
          <a:endParaRPr lang="en-US"/>
        </a:p>
      </dgm:t>
    </dgm:pt>
    <dgm:pt modelId="{FA8457E6-46C1-46FB-B55C-81B899E4F00B}" type="sibTrans" cxnId="{22339F51-A1FD-404A-BEFC-3155AF8D7EA4}">
      <dgm:prSet/>
      <dgm:spPr/>
      <dgm:t>
        <a:bodyPr/>
        <a:lstStyle/>
        <a:p>
          <a:endParaRPr lang="en-US"/>
        </a:p>
      </dgm:t>
    </dgm:pt>
    <dgm:pt modelId="{85A2DBFB-5434-46BC-929F-DD6B567139D1}" type="pres">
      <dgm:prSet presAssocID="{20FF4190-F007-4CFE-A3CC-434162B7D992}" presName="outerComposite" presStyleCnt="0">
        <dgm:presLayoutVars>
          <dgm:chMax val="5"/>
          <dgm:dir/>
          <dgm:resizeHandles val="exact"/>
        </dgm:presLayoutVars>
      </dgm:prSet>
      <dgm:spPr/>
    </dgm:pt>
    <dgm:pt modelId="{A0FE1725-C70F-4C6D-BC5D-D41BC36EFFC2}" type="pres">
      <dgm:prSet presAssocID="{20FF4190-F007-4CFE-A3CC-434162B7D992}" presName="dummyMaxCanvas" presStyleCnt="0">
        <dgm:presLayoutVars/>
      </dgm:prSet>
      <dgm:spPr/>
    </dgm:pt>
    <dgm:pt modelId="{635270AE-2C10-4CE3-B4BA-A4BEC335712A}" type="pres">
      <dgm:prSet presAssocID="{20FF4190-F007-4CFE-A3CC-434162B7D992}" presName="FourNodes_1" presStyleLbl="node1" presStyleIdx="0" presStyleCnt="4">
        <dgm:presLayoutVars>
          <dgm:bulletEnabled val="1"/>
        </dgm:presLayoutVars>
      </dgm:prSet>
      <dgm:spPr/>
    </dgm:pt>
    <dgm:pt modelId="{86CDB466-8561-49EF-AFFB-E1CD0D7D70A8}" type="pres">
      <dgm:prSet presAssocID="{20FF4190-F007-4CFE-A3CC-434162B7D992}" presName="FourNodes_2" presStyleLbl="node1" presStyleIdx="1" presStyleCnt="4">
        <dgm:presLayoutVars>
          <dgm:bulletEnabled val="1"/>
        </dgm:presLayoutVars>
      </dgm:prSet>
      <dgm:spPr/>
    </dgm:pt>
    <dgm:pt modelId="{CB47950B-AA82-4B53-BB98-D21FBC935A85}" type="pres">
      <dgm:prSet presAssocID="{20FF4190-F007-4CFE-A3CC-434162B7D992}" presName="FourNodes_3" presStyleLbl="node1" presStyleIdx="2" presStyleCnt="4">
        <dgm:presLayoutVars>
          <dgm:bulletEnabled val="1"/>
        </dgm:presLayoutVars>
      </dgm:prSet>
      <dgm:spPr/>
    </dgm:pt>
    <dgm:pt modelId="{9D1FA64D-726B-4CC2-8861-72DDEB8FF2BA}" type="pres">
      <dgm:prSet presAssocID="{20FF4190-F007-4CFE-A3CC-434162B7D992}" presName="FourNodes_4" presStyleLbl="node1" presStyleIdx="3" presStyleCnt="4">
        <dgm:presLayoutVars>
          <dgm:bulletEnabled val="1"/>
        </dgm:presLayoutVars>
      </dgm:prSet>
      <dgm:spPr/>
    </dgm:pt>
    <dgm:pt modelId="{3C3DDF94-B40E-4404-8893-F9A8326D8BCB}" type="pres">
      <dgm:prSet presAssocID="{20FF4190-F007-4CFE-A3CC-434162B7D992}" presName="FourConn_1-2" presStyleLbl="fgAccFollowNode1" presStyleIdx="0" presStyleCnt="3">
        <dgm:presLayoutVars>
          <dgm:bulletEnabled val="1"/>
        </dgm:presLayoutVars>
      </dgm:prSet>
      <dgm:spPr/>
    </dgm:pt>
    <dgm:pt modelId="{4BF5B355-E863-4FB1-B0B3-0F9AD9B545FE}" type="pres">
      <dgm:prSet presAssocID="{20FF4190-F007-4CFE-A3CC-434162B7D992}" presName="FourConn_2-3" presStyleLbl="fgAccFollowNode1" presStyleIdx="1" presStyleCnt="3">
        <dgm:presLayoutVars>
          <dgm:bulletEnabled val="1"/>
        </dgm:presLayoutVars>
      </dgm:prSet>
      <dgm:spPr/>
    </dgm:pt>
    <dgm:pt modelId="{2991761F-35BF-45EC-9B9D-33C4D1D37136}" type="pres">
      <dgm:prSet presAssocID="{20FF4190-F007-4CFE-A3CC-434162B7D992}" presName="FourConn_3-4" presStyleLbl="fgAccFollowNode1" presStyleIdx="2" presStyleCnt="3">
        <dgm:presLayoutVars>
          <dgm:bulletEnabled val="1"/>
        </dgm:presLayoutVars>
      </dgm:prSet>
      <dgm:spPr/>
    </dgm:pt>
    <dgm:pt modelId="{EBFD0577-7076-4F6F-B2D9-924E1861EC97}" type="pres">
      <dgm:prSet presAssocID="{20FF4190-F007-4CFE-A3CC-434162B7D992}" presName="FourNodes_1_text" presStyleLbl="node1" presStyleIdx="3" presStyleCnt="4">
        <dgm:presLayoutVars>
          <dgm:bulletEnabled val="1"/>
        </dgm:presLayoutVars>
      </dgm:prSet>
      <dgm:spPr/>
    </dgm:pt>
    <dgm:pt modelId="{467D0008-EBC6-467D-BCD8-41869BC8B9CB}" type="pres">
      <dgm:prSet presAssocID="{20FF4190-F007-4CFE-A3CC-434162B7D992}" presName="FourNodes_2_text" presStyleLbl="node1" presStyleIdx="3" presStyleCnt="4">
        <dgm:presLayoutVars>
          <dgm:bulletEnabled val="1"/>
        </dgm:presLayoutVars>
      </dgm:prSet>
      <dgm:spPr/>
    </dgm:pt>
    <dgm:pt modelId="{C82B45AC-92EA-40DC-B71E-417DE6ACEDF6}" type="pres">
      <dgm:prSet presAssocID="{20FF4190-F007-4CFE-A3CC-434162B7D992}" presName="FourNodes_3_text" presStyleLbl="node1" presStyleIdx="3" presStyleCnt="4">
        <dgm:presLayoutVars>
          <dgm:bulletEnabled val="1"/>
        </dgm:presLayoutVars>
      </dgm:prSet>
      <dgm:spPr/>
    </dgm:pt>
    <dgm:pt modelId="{0E272CCC-53E8-4BA2-8CDA-C54846573CEB}" type="pres">
      <dgm:prSet presAssocID="{20FF4190-F007-4CFE-A3CC-434162B7D992}" presName="FourNodes_4_text" presStyleLbl="node1" presStyleIdx="3" presStyleCnt="4">
        <dgm:presLayoutVars>
          <dgm:bulletEnabled val="1"/>
        </dgm:presLayoutVars>
      </dgm:prSet>
      <dgm:spPr/>
    </dgm:pt>
  </dgm:ptLst>
  <dgm:cxnLst>
    <dgm:cxn modelId="{C6E6B613-964A-48AA-8A02-1A3A905F358B}" type="presOf" srcId="{D7C79D00-F7B7-4E9E-8932-0842B7645D02}" destId="{2991761F-35BF-45EC-9B9D-33C4D1D37136}" srcOrd="0" destOrd="0" presId="urn:microsoft.com/office/officeart/2005/8/layout/vProcess5"/>
    <dgm:cxn modelId="{F9911C15-B2D2-4624-9459-11DD8653651F}" type="presOf" srcId="{478DE14A-F9CB-4698-932F-90B5358A93D6}" destId="{4BF5B355-E863-4FB1-B0B3-0F9AD9B545FE}" srcOrd="0" destOrd="0" presId="urn:microsoft.com/office/officeart/2005/8/layout/vProcess5"/>
    <dgm:cxn modelId="{07375617-B7A0-4DAC-A995-47DB6C1C1B40}" type="presOf" srcId="{459D8634-0A75-4E24-BC58-F809DACB6DC3}" destId="{EBFD0577-7076-4F6F-B2D9-924E1861EC97}" srcOrd="1" destOrd="0" presId="urn:microsoft.com/office/officeart/2005/8/layout/vProcess5"/>
    <dgm:cxn modelId="{67D37C24-43B7-4BB8-9017-39A942D46BB2}" type="presOf" srcId="{996B9852-E801-4D28-A243-337725826246}" destId="{467D0008-EBC6-467D-BCD8-41869BC8B9CB}" srcOrd="1" destOrd="0" presId="urn:microsoft.com/office/officeart/2005/8/layout/vProcess5"/>
    <dgm:cxn modelId="{E12A8F5B-A7FF-4E97-967D-0A6A03B89E1D}" type="presOf" srcId="{D59A0B0E-EDAC-4A5D-9133-048B88D9B4D1}" destId="{C82B45AC-92EA-40DC-B71E-417DE6ACEDF6}" srcOrd="1" destOrd="0" presId="urn:microsoft.com/office/officeart/2005/8/layout/vProcess5"/>
    <dgm:cxn modelId="{7FB7E745-8251-4E7E-AFFD-8A52CE8D7F93}" srcId="{20FF4190-F007-4CFE-A3CC-434162B7D992}" destId="{996B9852-E801-4D28-A243-337725826246}" srcOrd="1" destOrd="0" parTransId="{B62200D2-B3D1-4FE9-95E9-9DA4508369F2}" sibTransId="{478DE14A-F9CB-4698-932F-90B5358A93D6}"/>
    <dgm:cxn modelId="{22339F51-A1FD-404A-BEFC-3155AF8D7EA4}" srcId="{20FF4190-F007-4CFE-A3CC-434162B7D992}" destId="{AC0CB12A-F63A-43E7-9E63-FEFA91032AA5}" srcOrd="3" destOrd="0" parTransId="{F4421E8F-DB46-4076-8C3A-18564C4551D2}" sibTransId="{FA8457E6-46C1-46FB-B55C-81B899E4F00B}"/>
    <dgm:cxn modelId="{DEA02E81-E6CF-4970-B2E1-F10AA4556ECE}" type="presOf" srcId="{20FF4190-F007-4CFE-A3CC-434162B7D992}" destId="{85A2DBFB-5434-46BC-929F-DD6B567139D1}" srcOrd="0" destOrd="0" presId="urn:microsoft.com/office/officeart/2005/8/layout/vProcess5"/>
    <dgm:cxn modelId="{2C3BF68A-0C96-4B30-BBBD-09F5D78E6857}" type="presOf" srcId="{459D8634-0A75-4E24-BC58-F809DACB6DC3}" destId="{635270AE-2C10-4CE3-B4BA-A4BEC335712A}" srcOrd="0" destOrd="0" presId="urn:microsoft.com/office/officeart/2005/8/layout/vProcess5"/>
    <dgm:cxn modelId="{65503391-C373-442C-AA9B-CDE16227F801}" type="presOf" srcId="{90137AFC-0419-4656-928A-FFFF87FE363E}" destId="{3C3DDF94-B40E-4404-8893-F9A8326D8BCB}" srcOrd="0" destOrd="0" presId="urn:microsoft.com/office/officeart/2005/8/layout/vProcess5"/>
    <dgm:cxn modelId="{D42B6091-5A3F-461C-B3A7-700FEE6246D4}" type="presOf" srcId="{996B9852-E801-4D28-A243-337725826246}" destId="{86CDB466-8561-49EF-AFFB-E1CD0D7D70A8}" srcOrd="0" destOrd="0" presId="urn:microsoft.com/office/officeart/2005/8/layout/vProcess5"/>
    <dgm:cxn modelId="{1249E3AC-FAB2-4E3D-BE0E-906691E800DA}" srcId="{20FF4190-F007-4CFE-A3CC-434162B7D992}" destId="{459D8634-0A75-4E24-BC58-F809DACB6DC3}" srcOrd="0" destOrd="0" parTransId="{77535ECD-DDAC-4E11-899D-9A49F067BCB7}" sibTransId="{90137AFC-0419-4656-928A-FFFF87FE363E}"/>
    <dgm:cxn modelId="{0EB276C7-D9A7-47B9-92B9-70E66EB84E73}" type="presOf" srcId="{AC0CB12A-F63A-43E7-9E63-FEFA91032AA5}" destId="{0E272CCC-53E8-4BA2-8CDA-C54846573CEB}" srcOrd="1" destOrd="0" presId="urn:microsoft.com/office/officeart/2005/8/layout/vProcess5"/>
    <dgm:cxn modelId="{56DA26D0-4B8D-436E-968F-C766A4A138B1}" type="presOf" srcId="{D59A0B0E-EDAC-4A5D-9133-048B88D9B4D1}" destId="{CB47950B-AA82-4B53-BB98-D21FBC935A85}" srcOrd="0" destOrd="0" presId="urn:microsoft.com/office/officeart/2005/8/layout/vProcess5"/>
    <dgm:cxn modelId="{50EF83F7-B638-4F5F-A98F-7B72C56F5B15}" type="presOf" srcId="{AC0CB12A-F63A-43E7-9E63-FEFA91032AA5}" destId="{9D1FA64D-726B-4CC2-8861-72DDEB8FF2BA}" srcOrd="0" destOrd="0" presId="urn:microsoft.com/office/officeart/2005/8/layout/vProcess5"/>
    <dgm:cxn modelId="{03387CFC-3542-489D-8393-C545F115ECDB}" srcId="{20FF4190-F007-4CFE-A3CC-434162B7D992}" destId="{D59A0B0E-EDAC-4A5D-9133-048B88D9B4D1}" srcOrd="2" destOrd="0" parTransId="{99D11068-BDF3-4298-8075-3B33BED3B3D7}" sibTransId="{D7C79D00-F7B7-4E9E-8932-0842B7645D02}"/>
    <dgm:cxn modelId="{EAAC1984-7F87-4538-AB2B-24B12DC2FE93}" type="presParOf" srcId="{85A2DBFB-5434-46BC-929F-DD6B567139D1}" destId="{A0FE1725-C70F-4C6D-BC5D-D41BC36EFFC2}" srcOrd="0" destOrd="0" presId="urn:microsoft.com/office/officeart/2005/8/layout/vProcess5"/>
    <dgm:cxn modelId="{55857BB9-1B41-42C0-B087-FBCE65407244}" type="presParOf" srcId="{85A2DBFB-5434-46BC-929F-DD6B567139D1}" destId="{635270AE-2C10-4CE3-B4BA-A4BEC335712A}" srcOrd="1" destOrd="0" presId="urn:microsoft.com/office/officeart/2005/8/layout/vProcess5"/>
    <dgm:cxn modelId="{747B2324-5ED5-4FDC-9862-2BC8714DFE2D}" type="presParOf" srcId="{85A2DBFB-5434-46BC-929F-DD6B567139D1}" destId="{86CDB466-8561-49EF-AFFB-E1CD0D7D70A8}" srcOrd="2" destOrd="0" presId="urn:microsoft.com/office/officeart/2005/8/layout/vProcess5"/>
    <dgm:cxn modelId="{8DC5D4EC-3F10-407A-89E7-D80679C386D6}" type="presParOf" srcId="{85A2DBFB-5434-46BC-929F-DD6B567139D1}" destId="{CB47950B-AA82-4B53-BB98-D21FBC935A85}" srcOrd="3" destOrd="0" presId="urn:microsoft.com/office/officeart/2005/8/layout/vProcess5"/>
    <dgm:cxn modelId="{0541B659-4B63-4826-A862-060AE61B22D8}" type="presParOf" srcId="{85A2DBFB-5434-46BC-929F-DD6B567139D1}" destId="{9D1FA64D-726B-4CC2-8861-72DDEB8FF2BA}" srcOrd="4" destOrd="0" presId="urn:microsoft.com/office/officeart/2005/8/layout/vProcess5"/>
    <dgm:cxn modelId="{99B54E3C-7ED3-4CD0-9148-ECC67E74CDF4}" type="presParOf" srcId="{85A2DBFB-5434-46BC-929F-DD6B567139D1}" destId="{3C3DDF94-B40E-4404-8893-F9A8326D8BCB}" srcOrd="5" destOrd="0" presId="urn:microsoft.com/office/officeart/2005/8/layout/vProcess5"/>
    <dgm:cxn modelId="{3AF6DE0B-222D-4ECB-87CA-7F85677433C4}" type="presParOf" srcId="{85A2DBFB-5434-46BC-929F-DD6B567139D1}" destId="{4BF5B355-E863-4FB1-B0B3-0F9AD9B545FE}" srcOrd="6" destOrd="0" presId="urn:microsoft.com/office/officeart/2005/8/layout/vProcess5"/>
    <dgm:cxn modelId="{127B32D1-EEDB-45EF-A2F7-A1EFEB093869}" type="presParOf" srcId="{85A2DBFB-5434-46BC-929F-DD6B567139D1}" destId="{2991761F-35BF-45EC-9B9D-33C4D1D37136}" srcOrd="7" destOrd="0" presId="urn:microsoft.com/office/officeart/2005/8/layout/vProcess5"/>
    <dgm:cxn modelId="{30F23793-826C-45CE-BBFB-E37592221018}" type="presParOf" srcId="{85A2DBFB-5434-46BC-929F-DD6B567139D1}" destId="{EBFD0577-7076-4F6F-B2D9-924E1861EC97}" srcOrd="8" destOrd="0" presId="urn:microsoft.com/office/officeart/2005/8/layout/vProcess5"/>
    <dgm:cxn modelId="{96E05E92-4433-4FA7-8275-FCB8AC15581A}" type="presParOf" srcId="{85A2DBFB-5434-46BC-929F-DD6B567139D1}" destId="{467D0008-EBC6-467D-BCD8-41869BC8B9CB}" srcOrd="9" destOrd="0" presId="urn:microsoft.com/office/officeart/2005/8/layout/vProcess5"/>
    <dgm:cxn modelId="{AD02A783-BEB1-4EE9-BEBD-3B049400C5F8}" type="presParOf" srcId="{85A2DBFB-5434-46BC-929F-DD6B567139D1}" destId="{C82B45AC-92EA-40DC-B71E-417DE6ACEDF6}" srcOrd="10" destOrd="0" presId="urn:microsoft.com/office/officeart/2005/8/layout/vProcess5"/>
    <dgm:cxn modelId="{857CDD63-C395-4C1C-ADB0-345BD7D6FE7A}" type="presParOf" srcId="{85A2DBFB-5434-46BC-929F-DD6B567139D1}" destId="{0E272CCC-53E8-4BA2-8CDA-C54846573CEB}"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B4379E8C-07C6-4789-8AB5-3542E34BEA4F}"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81FA5D6B-190F-4239-A9B5-87B7C847BE13}">
      <dgm:prSet/>
      <dgm:spPr/>
      <dgm:t>
        <a:bodyPr/>
        <a:lstStyle/>
        <a:p>
          <a:r>
            <a:rPr lang="en-US"/>
            <a:t>Barnardo's</a:t>
          </a:r>
        </a:p>
      </dgm:t>
    </dgm:pt>
    <dgm:pt modelId="{45F3455E-2E02-410D-AE6A-9CBB5BBEDE19}" type="parTrans" cxnId="{745A05C3-0BA5-459E-AB9B-BE5BC40D1D26}">
      <dgm:prSet/>
      <dgm:spPr/>
      <dgm:t>
        <a:bodyPr/>
        <a:lstStyle/>
        <a:p>
          <a:endParaRPr lang="en-US"/>
        </a:p>
      </dgm:t>
    </dgm:pt>
    <dgm:pt modelId="{F47F29CC-8F5A-4D99-A6CF-79B931308C4B}" type="sibTrans" cxnId="{745A05C3-0BA5-459E-AB9B-BE5BC40D1D26}">
      <dgm:prSet/>
      <dgm:spPr/>
      <dgm:t>
        <a:bodyPr/>
        <a:lstStyle/>
        <a:p>
          <a:endParaRPr lang="en-US"/>
        </a:p>
      </dgm:t>
    </dgm:pt>
    <dgm:pt modelId="{7F1561FE-AD8B-4F61-83FE-EEA5A3BCC02E}">
      <dgm:prSet/>
      <dgm:spPr/>
      <dgm:t>
        <a:bodyPr/>
        <a:lstStyle/>
        <a:p>
          <a:r>
            <a:rPr lang="en-US"/>
            <a:t>NSPCC</a:t>
          </a:r>
        </a:p>
      </dgm:t>
    </dgm:pt>
    <dgm:pt modelId="{8356CDED-9A21-4257-AF89-9460EB046D43}" type="parTrans" cxnId="{6A4553C8-6E07-49B3-92D0-EF8883FFFA52}">
      <dgm:prSet/>
      <dgm:spPr/>
      <dgm:t>
        <a:bodyPr/>
        <a:lstStyle/>
        <a:p>
          <a:endParaRPr lang="en-US"/>
        </a:p>
      </dgm:t>
    </dgm:pt>
    <dgm:pt modelId="{95C36783-CEA4-4F39-AC55-546663472DED}" type="sibTrans" cxnId="{6A4553C8-6E07-49B3-92D0-EF8883FFFA52}">
      <dgm:prSet/>
      <dgm:spPr/>
      <dgm:t>
        <a:bodyPr/>
        <a:lstStyle/>
        <a:p>
          <a:endParaRPr lang="en-US"/>
        </a:p>
      </dgm:t>
    </dgm:pt>
    <dgm:pt modelId="{874B1BA4-D89F-473B-A56C-FEBA75E14F47}">
      <dgm:prSet/>
      <dgm:spPr/>
      <dgm:t>
        <a:bodyPr/>
        <a:lstStyle/>
        <a:p>
          <a:r>
            <a:rPr lang="en-US"/>
            <a:t>RSPCA</a:t>
          </a:r>
        </a:p>
      </dgm:t>
    </dgm:pt>
    <dgm:pt modelId="{C9687A99-B05D-4265-BD58-164754AE24AE}" type="parTrans" cxnId="{668DDE36-4534-4DC9-9F9B-1704DD089C52}">
      <dgm:prSet/>
      <dgm:spPr/>
      <dgm:t>
        <a:bodyPr/>
        <a:lstStyle/>
        <a:p>
          <a:endParaRPr lang="en-US"/>
        </a:p>
      </dgm:t>
    </dgm:pt>
    <dgm:pt modelId="{7459A2B1-9A84-458C-8DFF-4EE5E0826943}" type="sibTrans" cxnId="{668DDE36-4534-4DC9-9F9B-1704DD089C52}">
      <dgm:prSet/>
      <dgm:spPr/>
      <dgm:t>
        <a:bodyPr/>
        <a:lstStyle/>
        <a:p>
          <a:endParaRPr lang="en-US"/>
        </a:p>
      </dgm:t>
    </dgm:pt>
    <dgm:pt modelId="{9F9ADDE9-25BC-4632-808F-B98298582D09}">
      <dgm:prSet/>
      <dgm:spPr/>
      <dgm:t>
        <a:bodyPr/>
        <a:lstStyle/>
        <a:p>
          <a:r>
            <a:rPr lang="en-US"/>
            <a:t>Church groups</a:t>
          </a:r>
        </a:p>
      </dgm:t>
    </dgm:pt>
    <dgm:pt modelId="{5DF2AED4-D5D2-4AE9-8706-88AAF82D6595}" type="parTrans" cxnId="{15F55837-87F2-4813-92CF-AF833F8A6A77}">
      <dgm:prSet/>
      <dgm:spPr/>
      <dgm:t>
        <a:bodyPr/>
        <a:lstStyle/>
        <a:p>
          <a:endParaRPr lang="en-US"/>
        </a:p>
      </dgm:t>
    </dgm:pt>
    <dgm:pt modelId="{7EA2BB6A-C558-4316-B8BA-D07E97D24DCB}" type="sibTrans" cxnId="{15F55837-87F2-4813-92CF-AF833F8A6A77}">
      <dgm:prSet/>
      <dgm:spPr/>
      <dgm:t>
        <a:bodyPr/>
        <a:lstStyle/>
        <a:p>
          <a:endParaRPr lang="en-US"/>
        </a:p>
      </dgm:t>
    </dgm:pt>
    <dgm:pt modelId="{D01AB689-1443-472A-9266-28C6822C14F8}">
      <dgm:prSet/>
      <dgm:spPr/>
      <dgm:t>
        <a:bodyPr/>
        <a:lstStyle/>
        <a:p>
          <a:r>
            <a:rPr lang="en-US"/>
            <a:t>Salvation Army</a:t>
          </a:r>
        </a:p>
      </dgm:t>
    </dgm:pt>
    <dgm:pt modelId="{501FC373-210C-4232-871A-70C90BA6A849}" type="parTrans" cxnId="{94C115D3-3B12-4238-B422-7EFF094DA316}">
      <dgm:prSet/>
      <dgm:spPr/>
      <dgm:t>
        <a:bodyPr/>
        <a:lstStyle/>
        <a:p>
          <a:endParaRPr lang="en-US"/>
        </a:p>
      </dgm:t>
    </dgm:pt>
    <dgm:pt modelId="{24D9781A-C579-4E15-818D-164E8EE84006}" type="sibTrans" cxnId="{94C115D3-3B12-4238-B422-7EFF094DA316}">
      <dgm:prSet/>
      <dgm:spPr/>
      <dgm:t>
        <a:bodyPr/>
        <a:lstStyle/>
        <a:p>
          <a:endParaRPr lang="en-US"/>
        </a:p>
      </dgm:t>
    </dgm:pt>
    <dgm:pt modelId="{AB16E3F3-C4CF-425C-9B1F-5CD5CCD5EC37}">
      <dgm:prSet/>
      <dgm:spPr/>
      <dgm:t>
        <a:bodyPr/>
        <a:lstStyle/>
        <a:p>
          <a:r>
            <a:rPr lang="en-US"/>
            <a:t>Age UK</a:t>
          </a:r>
        </a:p>
      </dgm:t>
    </dgm:pt>
    <dgm:pt modelId="{9F872660-54CA-4A8D-9FD8-989FBA27DF86}" type="parTrans" cxnId="{D45FF033-C270-4ECA-BFA7-DAD3BBDA371A}">
      <dgm:prSet/>
      <dgm:spPr/>
      <dgm:t>
        <a:bodyPr/>
        <a:lstStyle/>
        <a:p>
          <a:endParaRPr lang="en-US"/>
        </a:p>
      </dgm:t>
    </dgm:pt>
    <dgm:pt modelId="{6BA0DEFB-AC37-48E4-8936-83685FE8230F}" type="sibTrans" cxnId="{D45FF033-C270-4ECA-BFA7-DAD3BBDA371A}">
      <dgm:prSet/>
      <dgm:spPr/>
      <dgm:t>
        <a:bodyPr/>
        <a:lstStyle/>
        <a:p>
          <a:endParaRPr lang="en-US"/>
        </a:p>
      </dgm:t>
    </dgm:pt>
    <dgm:pt modelId="{0DD8076A-D18F-4E9F-871E-C904B9694033}">
      <dgm:prSet/>
      <dgm:spPr/>
      <dgm:t>
        <a:bodyPr/>
        <a:lstStyle/>
        <a:p>
          <a:r>
            <a:rPr lang="en-US"/>
            <a:t>Red Cross</a:t>
          </a:r>
        </a:p>
      </dgm:t>
    </dgm:pt>
    <dgm:pt modelId="{A746CAD1-D704-4253-BA51-40844B0DDAA7}" type="parTrans" cxnId="{71F08386-DFE2-4EA6-91B3-478147D3C174}">
      <dgm:prSet/>
      <dgm:spPr/>
      <dgm:t>
        <a:bodyPr/>
        <a:lstStyle/>
        <a:p>
          <a:endParaRPr lang="en-US"/>
        </a:p>
      </dgm:t>
    </dgm:pt>
    <dgm:pt modelId="{D34A2F65-8C7E-4A3B-A1A6-184217D54583}" type="sibTrans" cxnId="{71F08386-DFE2-4EA6-91B3-478147D3C174}">
      <dgm:prSet/>
      <dgm:spPr/>
      <dgm:t>
        <a:bodyPr/>
        <a:lstStyle/>
        <a:p>
          <a:endParaRPr lang="en-US"/>
        </a:p>
      </dgm:t>
    </dgm:pt>
    <dgm:pt modelId="{FCDC493B-FEEA-44D2-BC79-205AB6F5F4D5}" type="pres">
      <dgm:prSet presAssocID="{B4379E8C-07C6-4789-8AB5-3542E34BEA4F}" presName="diagram" presStyleCnt="0">
        <dgm:presLayoutVars>
          <dgm:dir/>
          <dgm:resizeHandles val="exact"/>
        </dgm:presLayoutVars>
      </dgm:prSet>
      <dgm:spPr/>
    </dgm:pt>
    <dgm:pt modelId="{1F5BF071-F5E0-4835-BC59-7A888C7AF5C3}" type="pres">
      <dgm:prSet presAssocID="{81FA5D6B-190F-4239-A9B5-87B7C847BE13}" presName="node" presStyleLbl="node1" presStyleIdx="0" presStyleCnt="7">
        <dgm:presLayoutVars>
          <dgm:bulletEnabled val="1"/>
        </dgm:presLayoutVars>
      </dgm:prSet>
      <dgm:spPr/>
    </dgm:pt>
    <dgm:pt modelId="{EA06F7A0-5ADA-4613-B545-A225B444F362}" type="pres">
      <dgm:prSet presAssocID="{F47F29CC-8F5A-4D99-A6CF-79B931308C4B}" presName="sibTrans" presStyleCnt="0"/>
      <dgm:spPr/>
    </dgm:pt>
    <dgm:pt modelId="{DF29080B-2D38-465B-A110-80780F1EA0D6}" type="pres">
      <dgm:prSet presAssocID="{7F1561FE-AD8B-4F61-83FE-EEA5A3BCC02E}" presName="node" presStyleLbl="node1" presStyleIdx="1" presStyleCnt="7">
        <dgm:presLayoutVars>
          <dgm:bulletEnabled val="1"/>
        </dgm:presLayoutVars>
      </dgm:prSet>
      <dgm:spPr/>
    </dgm:pt>
    <dgm:pt modelId="{617E0BB3-35D2-472E-B61B-91772C711ACD}" type="pres">
      <dgm:prSet presAssocID="{95C36783-CEA4-4F39-AC55-546663472DED}" presName="sibTrans" presStyleCnt="0"/>
      <dgm:spPr/>
    </dgm:pt>
    <dgm:pt modelId="{185B61F6-6150-4ED5-A42F-028EC6BF0FD0}" type="pres">
      <dgm:prSet presAssocID="{874B1BA4-D89F-473B-A56C-FEBA75E14F47}" presName="node" presStyleLbl="node1" presStyleIdx="2" presStyleCnt="7">
        <dgm:presLayoutVars>
          <dgm:bulletEnabled val="1"/>
        </dgm:presLayoutVars>
      </dgm:prSet>
      <dgm:spPr/>
    </dgm:pt>
    <dgm:pt modelId="{DE0919DC-45B8-403A-8382-2E1BE5998E51}" type="pres">
      <dgm:prSet presAssocID="{7459A2B1-9A84-458C-8DFF-4EE5E0826943}" presName="sibTrans" presStyleCnt="0"/>
      <dgm:spPr/>
    </dgm:pt>
    <dgm:pt modelId="{51DD762D-8C31-4E58-9DC9-F5BF90131E20}" type="pres">
      <dgm:prSet presAssocID="{9F9ADDE9-25BC-4632-808F-B98298582D09}" presName="node" presStyleLbl="node1" presStyleIdx="3" presStyleCnt="7">
        <dgm:presLayoutVars>
          <dgm:bulletEnabled val="1"/>
        </dgm:presLayoutVars>
      </dgm:prSet>
      <dgm:spPr/>
    </dgm:pt>
    <dgm:pt modelId="{2EEC6850-9E50-4C2C-9BAA-490D09DF186C}" type="pres">
      <dgm:prSet presAssocID="{7EA2BB6A-C558-4316-B8BA-D07E97D24DCB}" presName="sibTrans" presStyleCnt="0"/>
      <dgm:spPr/>
    </dgm:pt>
    <dgm:pt modelId="{4548415D-5834-4A16-8D87-D5DCAED83DE2}" type="pres">
      <dgm:prSet presAssocID="{D01AB689-1443-472A-9266-28C6822C14F8}" presName="node" presStyleLbl="node1" presStyleIdx="4" presStyleCnt="7">
        <dgm:presLayoutVars>
          <dgm:bulletEnabled val="1"/>
        </dgm:presLayoutVars>
      </dgm:prSet>
      <dgm:spPr/>
    </dgm:pt>
    <dgm:pt modelId="{C80EE6F4-9D44-4021-9613-30F0BC4D2528}" type="pres">
      <dgm:prSet presAssocID="{24D9781A-C579-4E15-818D-164E8EE84006}" presName="sibTrans" presStyleCnt="0"/>
      <dgm:spPr/>
    </dgm:pt>
    <dgm:pt modelId="{FE5F68D1-7BA8-4765-9A6F-27C12B0DF4BB}" type="pres">
      <dgm:prSet presAssocID="{AB16E3F3-C4CF-425C-9B1F-5CD5CCD5EC37}" presName="node" presStyleLbl="node1" presStyleIdx="5" presStyleCnt="7">
        <dgm:presLayoutVars>
          <dgm:bulletEnabled val="1"/>
        </dgm:presLayoutVars>
      </dgm:prSet>
      <dgm:spPr/>
    </dgm:pt>
    <dgm:pt modelId="{961F9150-E9A3-4EA3-BE23-9FA812A089AC}" type="pres">
      <dgm:prSet presAssocID="{6BA0DEFB-AC37-48E4-8936-83685FE8230F}" presName="sibTrans" presStyleCnt="0"/>
      <dgm:spPr/>
    </dgm:pt>
    <dgm:pt modelId="{9634C90E-3635-4D26-BF10-9D4A920E2E3D}" type="pres">
      <dgm:prSet presAssocID="{0DD8076A-D18F-4E9F-871E-C904B9694033}" presName="node" presStyleLbl="node1" presStyleIdx="6" presStyleCnt="7">
        <dgm:presLayoutVars>
          <dgm:bulletEnabled val="1"/>
        </dgm:presLayoutVars>
      </dgm:prSet>
      <dgm:spPr/>
    </dgm:pt>
  </dgm:ptLst>
  <dgm:cxnLst>
    <dgm:cxn modelId="{7802AD02-970A-4201-AC90-E4621891776B}" type="presOf" srcId="{7F1561FE-AD8B-4F61-83FE-EEA5A3BCC02E}" destId="{DF29080B-2D38-465B-A110-80780F1EA0D6}" srcOrd="0" destOrd="0" presId="urn:microsoft.com/office/officeart/2005/8/layout/default"/>
    <dgm:cxn modelId="{2E5CCE1B-F89F-4496-AC70-9A48D0F169A5}" type="presOf" srcId="{0DD8076A-D18F-4E9F-871E-C904B9694033}" destId="{9634C90E-3635-4D26-BF10-9D4A920E2E3D}" srcOrd="0" destOrd="0" presId="urn:microsoft.com/office/officeart/2005/8/layout/default"/>
    <dgm:cxn modelId="{D45FF033-C270-4ECA-BFA7-DAD3BBDA371A}" srcId="{B4379E8C-07C6-4789-8AB5-3542E34BEA4F}" destId="{AB16E3F3-C4CF-425C-9B1F-5CD5CCD5EC37}" srcOrd="5" destOrd="0" parTransId="{9F872660-54CA-4A8D-9FD8-989FBA27DF86}" sibTransId="{6BA0DEFB-AC37-48E4-8936-83685FE8230F}"/>
    <dgm:cxn modelId="{668DDE36-4534-4DC9-9F9B-1704DD089C52}" srcId="{B4379E8C-07C6-4789-8AB5-3542E34BEA4F}" destId="{874B1BA4-D89F-473B-A56C-FEBA75E14F47}" srcOrd="2" destOrd="0" parTransId="{C9687A99-B05D-4265-BD58-164754AE24AE}" sibTransId="{7459A2B1-9A84-458C-8DFF-4EE5E0826943}"/>
    <dgm:cxn modelId="{15F55837-87F2-4813-92CF-AF833F8A6A77}" srcId="{B4379E8C-07C6-4789-8AB5-3542E34BEA4F}" destId="{9F9ADDE9-25BC-4632-808F-B98298582D09}" srcOrd="3" destOrd="0" parTransId="{5DF2AED4-D5D2-4AE9-8706-88AAF82D6595}" sibTransId="{7EA2BB6A-C558-4316-B8BA-D07E97D24DCB}"/>
    <dgm:cxn modelId="{0697F644-16E7-4ACE-8856-1C73B4E93F4F}" type="presOf" srcId="{874B1BA4-D89F-473B-A56C-FEBA75E14F47}" destId="{185B61F6-6150-4ED5-A42F-028EC6BF0FD0}" srcOrd="0" destOrd="0" presId="urn:microsoft.com/office/officeart/2005/8/layout/default"/>
    <dgm:cxn modelId="{744B8047-8E5C-494C-AF23-3EB2F40FAD79}" type="presOf" srcId="{81FA5D6B-190F-4239-A9B5-87B7C847BE13}" destId="{1F5BF071-F5E0-4835-BC59-7A888C7AF5C3}" srcOrd="0" destOrd="0" presId="urn:microsoft.com/office/officeart/2005/8/layout/default"/>
    <dgm:cxn modelId="{71F08386-DFE2-4EA6-91B3-478147D3C174}" srcId="{B4379E8C-07C6-4789-8AB5-3542E34BEA4F}" destId="{0DD8076A-D18F-4E9F-871E-C904B9694033}" srcOrd="6" destOrd="0" parTransId="{A746CAD1-D704-4253-BA51-40844B0DDAA7}" sibTransId="{D34A2F65-8C7E-4A3B-A1A6-184217D54583}"/>
    <dgm:cxn modelId="{5492C4A3-1488-4904-9A3C-6252300A4FA3}" type="presOf" srcId="{B4379E8C-07C6-4789-8AB5-3542E34BEA4F}" destId="{FCDC493B-FEEA-44D2-BC79-205AB6F5F4D5}" srcOrd="0" destOrd="0" presId="urn:microsoft.com/office/officeart/2005/8/layout/default"/>
    <dgm:cxn modelId="{E23D76A7-5074-44E9-9FFE-4E6AB11FE6A0}" type="presOf" srcId="{9F9ADDE9-25BC-4632-808F-B98298582D09}" destId="{51DD762D-8C31-4E58-9DC9-F5BF90131E20}" srcOrd="0" destOrd="0" presId="urn:microsoft.com/office/officeart/2005/8/layout/default"/>
    <dgm:cxn modelId="{52EC62AB-29E8-49D2-90B7-E3D199A4CEE1}" type="presOf" srcId="{AB16E3F3-C4CF-425C-9B1F-5CD5CCD5EC37}" destId="{FE5F68D1-7BA8-4765-9A6F-27C12B0DF4BB}" srcOrd="0" destOrd="0" presId="urn:microsoft.com/office/officeart/2005/8/layout/default"/>
    <dgm:cxn modelId="{FED7AABB-31BD-4801-91BF-9B634FD28C13}" type="presOf" srcId="{D01AB689-1443-472A-9266-28C6822C14F8}" destId="{4548415D-5834-4A16-8D87-D5DCAED83DE2}" srcOrd="0" destOrd="0" presId="urn:microsoft.com/office/officeart/2005/8/layout/default"/>
    <dgm:cxn modelId="{745A05C3-0BA5-459E-AB9B-BE5BC40D1D26}" srcId="{B4379E8C-07C6-4789-8AB5-3542E34BEA4F}" destId="{81FA5D6B-190F-4239-A9B5-87B7C847BE13}" srcOrd="0" destOrd="0" parTransId="{45F3455E-2E02-410D-AE6A-9CBB5BBEDE19}" sibTransId="{F47F29CC-8F5A-4D99-A6CF-79B931308C4B}"/>
    <dgm:cxn modelId="{6A4553C8-6E07-49B3-92D0-EF8883FFFA52}" srcId="{B4379E8C-07C6-4789-8AB5-3542E34BEA4F}" destId="{7F1561FE-AD8B-4F61-83FE-EEA5A3BCC02E}" srcOrd="1" destOrd="0" parTransId="{8356CDED-9A21-4257-AF89-9460EB046D43}" sibTransId="{95C36783-CEA4-4F39-AC55-546663472DED}"/>
    <dgm:cxn modelId="{94C115D3-3B12-4238-B422-7EFF094DA316}" srcId="{B4379E8C-07C6-4789-8AB5-3542E34BEA4F}" destId="{D01AB689-1443-472A-9266-28C6822C14F8}" srcOrd="4" destOrd="0" parTransId="{501FC373-210C-4232-871A-70C90BA6A849}" sibTransId="{24D9781A-C579-4E15-818D-164E8EE84006}"/>
    <dgm:cxn modelId="{AEF29054-8D5A-4888-96FA-209E2A31B6CE}" type="presParOf" srcId="{FCDC493B-FEEA-44D2-BC79-205AB6F5F4D5}" destId="{1F5BF071-F5E0-4835-BC59-7A888C7AF5C3}" srcOrd="0" destOrd="0" presId="urn:microsoft.com/office/officeart/2005/8/layout/default"/>
    <dgm:cxn modelId="{A9007541-B900-4D52-8E86-BFB9A4E9B4EC}" type="presParOf" srcId="{FCDC493B-FEEA-44D2-BC79-205AB6F5F4D5}" destId="{EA06F7A0-5ADA-4613-B545-A225B444F362}" srcOrd="1" destOrd="0" presId="urn:microsoft.com/office/officeart/2005/8/layout/default"/>
    <dgm:cxn modelId="{819F96F8-1242-47B5-BDC2-96C62959EA24}" type="presParOf" srcId="{FCDC493B-FEEA-44D2-BC79-205AB6F5F4D5}" destId="{DF29080B-2D38-465B-A110-80780F1EA0D6}" srcOrd="2" destOrd="0" presId="urn:microsoft.com/office/officeart/2005/8/layout/default"/>
    <dgm:cxn modelId="{CA462022-DE16-43B7-BDED-D4FE6D7DF681}" type="presParOf" srcId="{FCDC493B-FEEA-44D2-BC79-205AB6F5F4D5}" destId="{617E0BB3-35D2-472E-B61B-91772C711ACD}" srcOrd="3" destOrd="0" presId="urn:microsoft.com/office/officeart/2005/8/layout/default"/>
    <dgm:cxn modelId="{543617FB-990C-4144-9436-5028FBB9974E}" type="presParOf" srcId="{FCDC493B-FEEA-44D2-BC79-205AB6F5F4D5}" destId="{185B61F6-6150-4ED5-A42F-028EC6BF0FD0}" srcOrd="4" destOrd="0" presId="urn:microsoft.com/office/officeart/2005/8/layout/default"/>
    <dgm:cxn modelId="{35865D0D-4B0B-4BEB-AB92-1B504A199EBB}" type="presParOf" srcId="{FCDC493B-FEEA-44D2-BC79-205AB6F5F4D5}" destId="{DE0919DC-45B8-403A-8382-2E1BE5998E51}" srcOrd="5" destOrd="0" presId="urn:microsoft.com/office/officeart/2005/8/layout/default"/>
    <dgm:cxn modelId="{983B97DA-1D02-47A0-9AA1-B8FE446FB135}" type="presParOf" srcId="{FCDC493B-FEEA-44D2-BC79-205AB6F5F4D5}" destId="{51DD762D-8C31-4E58-9DC9-F5BF90131E20}" srcOrd="6" destOrd="0" presId="urn:microsoft.com/office/officeart/2005/8/layout/default"/>
    <dgm:cxn modelId="{AB6A2BD9-8A69-4DE3-8732-6024758A2B30}" type="presParOf" srcId="{FCDC493B-FEEA-44D2-BC79-205AB6F5F4D5}" destId="{2EEC6850-9E50-4C2C-9BAA-490D09DF186C}" srcOrd="7" destOrd="0" presId="urn:microsoft.com/office/officeart/2005/8/layout/default"/>
    <dgm:cxn modelId="{BD01FAE7-7EBC-48A1-B55B-309E30DA2177}" type="presParOf" srcId="{FCDC493B-FEEA-44D2-BC79-205AB6F5F4D5}" destId="{4548415D-5834-4A16-8D87-D5DCAED83DE2}" srcOrd="8" destOrd="0" presId="urn:microsoft.com/office/officeart/2005/8/layout/default"/>
    <dgm:cxn modelId="{E8CD3B84-BD15-4859-AAE3-5B8E60BED4D0}" type="presParOf" srcId="{FCDC493B-FEEA-44D2-BC79-205AB6F5F4D5}" destId="{C80EE6F4-9D44-4021-9613-30F0BC4D2528}" srcOrd="9" destOrd="0" presId="urn:microsoft.com/office/officeart/2005/8/layout/default"/>
    <dgm:cxn modelId="{61FF5708-8A36-4B45-BC86-BE5BDDF259B9}" type="presParOf" srcId="{FCDC493B-FEEA-44D2-BC79-205AB6F5F4D5}" destId="{FE5F68D1-7BA8-4765-9A6F-27C12B0DF4BB}" srcOrd="10" destOrd="0" presId="urn:microsoft.com/office/officeart/2005/8/layout/default"/>
    <dgm:cxn modelId="{A47CBC0A-7B93-4CAA-9505-8754C95C4092}" type="presParOf" srcId="{FCDC493B-FEEA-44D2-BC79-205AB6F5F4D5}" destId="{961F9150-E9A3-4EA3-BE23-9FA812A089AC}" srcOrd="11" destOrd="0" presId="urn:microsoft.com/office/officeart/2005/8/layout/default"/>
    <dgm:cxn modelId="{E5BF8AD3-5F21-412E-A1C8-6D1659BB6040}" type="presParOf" srcId="{FCDC493B-FEEA-44D2-BC79-205AB6F5F4D5}" destId="{9634C90E-3635-4D26-BF10-9D4A920E2E3D}"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CE8E30CB-ABBE-4DA1-9F3A-8CB46017CFFD}"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9864217E-2F5D-491A-AD85-A84F218CEC94}">
      <dgm:prSet/>
      <dgm:spPr/>
      <dgm:t>
        <a:bodyPr/>
        <a:lstStyle/>
        <a:p>
          <a:r>
            <a:rPr lang="en-US"/>
            <a:t>An interface is where two systems meet and interact.</a:t>
          </a:r>
        </a:p>
      </dgm:t>
    </dgm:pt>
    <dgm:pt modelId="{0D1CBEAF-F19D-4410-98F1-5D5349DF7BF2}" type="parTrans" cxnId="{808B36E9-4385-43D0-8683-D81EE95BBC3F}">
      <dgm:prSet/>
      <dgm:spPr/>
      <dgm:t>
        <a:bodyPr/>
        <a:lstStyle/>
        <a:p>
          <a:endParaRPr lang="en-US"/>
        </a:p>
      </dgm:t>
    </dgm:pt>
    <dgm:pt modelId="{BBDEB8D7-F79C-407E-A5B3-0E56563A6F2A}" type="sibTrans" cxnId="{808B36E9-4385-43D0-8683-D81EE95BBC3F}">
      <dgm:prSet/>
      <dgm:spPr/>
      <dgm:t>
        <a:bodyPr/>
        <a:lstStyle/>
        <a:p>
          <a:endParaRPr lang="en-US"/>
        </a:p>
      </dgm:t>
    </dgm:pt>
    <dgm:pt modelId="{64C0A387-3F7F-40A5-927C-67D4C2E4B5E3}">
      <dgm:prSet/>
      <dgm:spPr/>
      <dgm:t>
        <a:bodyPr/>
        <a:lstStyle/>
        <a:p>
          <a:r>
            <a:rPr lang="en-US"/>
            <a:t>So, how do family (non-statutory) and statutory services work together?</a:t>
          </a:r>
        </a:p>
      </dgm:t>
    </dgm:pt>
    <dgm:pt modelId="{183B25F9-0342-4D83-80E8-D5412531ACEC}" type="parTrans" cxnId="{E9B17BCA-D04E-4DC1-8F35-9171C61CD4CE}">
      <dgm:prSet/>
      <dgm:spPr/>
      <dgm:t>
        <a:bodyPr/>
        <a:lstStyle/>
        <a:p>
          <a:endParaRPr lang="en-US"/>
        </a:p>
      </dgm:t>
    </dgm:pt>
    <dgm:pt modelId="{74F4531B-ECFF-43D7-9D97-EA08D5086D8C}" type="sibTrans" cxnId="{E9B17BCA-D04E-4DC1-8F35-9171C61CD4CE}">
      <dgm:prSet/>
      <dgm:spPr/>
      <dgm:t>
        <a:bodyPr/>
        <a:lstStyle/>
        <a:p>
          <a:endParaRPr lang="en-US"/>
        </a:p>
      </dgm:t>
    </dgm:pt>
    <dgm:pt modelId="{016D0DE4-B990-4565-9CB0-1ED6B98CE8DA}">
      <dgm:prSet/>
      <dgm:spPr/>
      <dgm:t>
        <a:bodyPr/>
        <a:lstStyle/>
        <a:p>
          <a:r>
            <a:rPr lang="en-US"/>
            <a:t>How does this work in mental health? </a:t>
          </a:r>
        </a:p>
      </dgm:t>
    </dgm:pt>
    <dgm:pt modelId="{728B2E40-A8AB-47AC-BA0F-3F75E82301B9}" type="parTrans" cxnId="{A28B8B07-7911-43F6-B18B-3CB3FAA9A187}">
      <dgm:prSet/>
      <dgm:spPr/>
      <dgm:t>
        <a:bodyPr/>
        <a:lstStyle/>
        <a:p>
          <a:endParaRPr lang="en-US"/>
        </a:p>
      </dgm:t>
    </dgm:pt>
    <dgm:pt modelId="{B41FA395-80E5-4CA0-9094-B69C0A230639}" type="sibTrans" cxnId="{A28B8B07-7911-43F6-B18B-3CB3FAA9A187}">
      <dgm:prSet/>
      <dgm:spPr/>
      <dgm:t>
        <a:bodyPr/>
        <a:lstStyle/>
        <a:p>
          <a:endParaRPr lang="en-US"/>
        </a:p>
      </dgm:t>
    </dgm:pt>
    <dgm:pt modelId="{24793B62-A002-4B71-81D5-AE79F1873211}" type="pres">
      <dgm:prSet presAssocID="{CE8E30CB-ABBE-4DA1-9F3A-8CB46017CFFD}" presName="outerComposite" presStyleCnt="0">
        <dgm:presLayoutVars>
          <dgm:chMax val="5"/>
          <dgm:dir/>
          <dgm:resizeHandles val="exact"/>
        </dgm:presLayoutVars>
      </dgm:prSet>
      <dgm:spPr/>
    </dgm:pt>
    <dgm:pt modelId="{82EDA4DC-2400-40F9-916F-5A6F474D4B6A}" type="pres">
      <dgm:prSet presAssocID="{CE8E30CB-ABBE-4DA1-9F3A-8CB46017CFFD}" presName="dummyMaxCanvas" presStyleCnt="0">
        <dgm:presLayoutVars/>
      </dgm:prSet>
      <dgm:spPr/>
    </dgm:pt>
    <dgm:pt modelId="{47B0912D-65A6-4076-8080-C5DC6F96BE7C}" type="pres">
      <dgm:prSet presAssocID="{CE8E30CB-ABBE-4DA1-9F3A-8CB46017CFFD}" presName="ThreeNodes_1" presStyleLbl="node1" presStyleIdx="0" presStyleCnt="3">
        <dgm:presLayoutVars>
          <dgm:bulletEnabled val="1"/>
        </dgm:presLayoutVars>
      </dgm:prSet>
      <dgm:spPr/>
    </dgm:pt>
    <dgm:pt modelId="{F98C7B76-B6ED-48ED-930B-1A14E1B499AB}" type="pres">
      <dgm:prSet presAssocID="{CE8E30CB-ABBE-4DA1-9F3A-8CB46017CFFD}" presName="ThreeNodes_2" presStyleLbl="node1" presStyleIdx="1" presStyleCnt="3">
        <dgm:presLayoutVars>
          <dgm:bulletEnabled val="1"/>
        </dgm:presLayoutVars>
      </dgm:prSet>
      <dgm:spPr/>
    </dgm:pt>
    <dgm:pt modelId="{A48C3995-CE29-42DD-807F-20688C9280DE}" type="pres">
      <dgm:prSet presAssocID="{CE8E30CB-ABBE-4DA1-9F3A-8CB46017CFFD}" presName="ThreeNodes_3" presStyleLbl="node1" presStyleIdx="2" presStyleCnt="3">
        <dgm:presLayoutVars>
          <dgm:bulletEnabled val="1"/>
        </dgm:presLayoutVars>
      </dgm:prSet>
      <dgm:spPr/>
    </dgm:pt>
    <dgm:pt modelId="{B1297984-4615-484B-B624-2BA001E794A1}" type="pres">
      <dgm:prSet presAssocID="{CE8E30CB-ABBE-4DA1-9F3A-8CB46017CFFD}" presName="ThreeConn_1-2" presStyleLbl="fgAccFollowNode1" presStyleIdx="0" presStyleCnt="2">
        <dgm:presLayoutVars>
          <dgm:bulletEnabled val="1"/>
        </dgm:presLayoutVars>
      </dgm:prSet>
      <dgm:spPr/>
    </dgm:pt>
    <dgm:pt modelId="{D5918079-8DE4-45F1-B63B-5E11CD6C8C2F}" type="pres">
      <dgm:prSet presAssocID="{CE8E30CB-ABBE-4DA1-9F3A-8CB46017CFFD}" presName="ThreeConn_2-3" presStyleLbl="fgAccFollowNode1" presStyleIdx="1" presStyleCnt="2">
        <dgm:presLayoutVars>
          <dgm:bulletEnabled val="1"/>
        </dgm:presLayoutVars>
      </dgm:prSet>
      <dgm:spPr/>
    </dgm:pt>
    <dgm:pt modelId="{6E2DC375-6463-44BD-B138-D1F09F71CF45}" type="pres">
      <dgm:prSet presAssocID="{CE8E30CB-ABBE-4DA1-9F3A-8CB46017CFFD}" presName="ThreeNodes_1_text" presStyleLbl="node1" presStyleIdx="2" presStyleCnt="3">
        <dgm:presLayoutVars>
          <dgm:bulletEnabled val="1"/>
        </dgm:presLayoutVars>
      </dgm:prSet>
      <dgm:spPr/>
    </dgm:pt>
    <dgm:pt modelId="{4896A796-9379-4756-ADC5-790D4415B8C0}" type="pres">
      <dgm:prSet presAssocID="{CE8E30CB-ABBE-4DA1-9F3A-8CB46017CFFD}" presName="ThreeNodes_2_text" presStyleLbl="node1" presStyleIdx="2" presStyleCnt="3">
        <dgm:presLayoutVars>
          <dgm:bulletEnabled val="1"/>
        </dgm:presLayoutVars>
      </dgm:prSet>
      <dgm:spPr/>
    </dgm:pt>
    <dgm:pt modelId="{95DA2890-9CA5-4FFE-9DCC-F2EF90DD5A67}" type="pres">
      <dgm:prSet presAssocID="{CE8E30CB-ABBE-4DA1-9F3A-8CB46017CFFD}" presName="ThreeNodes_3_text" presStyleLbl="node1" presStyleIdx="2" presStyleCnt="3">
        <dgm:presLayoutVars>
          <dgm:bulletEnabled val="1"/>
        </dgm:presLayoutVars>
      </dgm:prSet>
      <dgm:spPr/>
    </dgm:pt>
  </dgm:ptLst>
  <dgm:cxnLst>
    <dgm:cxn modelId="{A28B8B07-7911-43F6-B18B-3CB3FAA9A187}" srcId="{CE8E30CB-ABBE-4DA1-9F3A-8CB46017CFFD}" destId="{016D0DE4-B990-4565-9CB0-1ED6B98CE8DA}" srcOrd="2" destOrd="0" parTransId="{728B2E40-A8AB-47AC-BA0F-3F75E82301B9}" sibTransId="{B41FA395-80E5-4CA0-9094-B69C0A230639}"/>
    <dgm:cxn modelId="{0327322C-D8DA-43A4-8111-9471462B1D86}" type="presOf" srcId="{9864217E-2F5D-491A-AD85-A84F218CEC94}" destId="{6E2DC375-6463-44BD-B138-D1F09F71CF45}" srcOrd="1" destOrd="0" presId="urn:microsoft.com/office/officeart/2005/8/layout/vProcess5"/>
    <dgm:cxn modelId="{CE351369-FCC0-4B88-B63F-75EB5E5C386A}" type="presOf" srcId="{64C0A387-3F7F-40A5-927C-67D4C2E4B5E3}" destId="{F98C7B76-B6ED-48ED-930B-1A14E1B499AB}" srcOrd="0" destOrd="0" presId="urn:microsoft.com/office/officeart/2005/8/layout/vProcess5"/>
    <dgm:cxn modelId="{96AA7058-B038-4955-9613-2649EEF2939A}" type="presOf" srcId="{BBDEB8D7-F79C-407E-A5B3-0E56563A6F2A}" destId="{B1297984-4615-484B-B624-2BA001E794A1}" srcOrd="0" destOrd="0" presId="urn:microsoft.com/office/officeart/2005/8/layout/vProcess5"/>
    <dgm:cxn modelId="{8F48C29B-4912-4767-BD74-B7109E9192E1}" type="presOf" srcId="{016D0DE4-B990-4565-9CB0-1ED6B98CE8DA}" destId="{95DA2890-9CA5-4FFE-9DCC-F2EF90DD5A67}" srcOrd="1" destOrd="0" presId="urn:microsoft.com/office/officeart/2005/8/layout/vProcess5"/>
    <dgm:cxn modelId="{2F2D2BA2-B6D4-4A1F-9E4A-8F074C2CE7D2}" type="presOf" srcId="{016D0DE4-B990-4565-9CB0-1ED6B98CE8DA}" destId="{A48C3995-CE29-42DD-807F-20688C9280DE}" srcOrd="0" destOrd="0" presId="urn:microsoft.com/office/officeart/2005/8/layout/vProcess5"/>
    <dgm:cxn modelId="{CEB4DDA4-57AE-4743-BBB5-F2B51C034C66}" type="presOf" srcId="{9864217E-2F5D-491A-AD85-A84F218CEC94}" destId="{47B0912D-65A6-4076-8080-C5DC6F96BE7C}" srcOrd="0" destOrd="0" presId="urn:microsoft.com/office/officeart/2005/8/layout/vProcess5"/>
    <dgm:cxn modelId="{E0FFBAB7-7675-4BCE-AC76-0FE6ACF1F397}" type="presOf" srcId="{64C0A387-3F7F-40A5-927C-67D4C2E4B5E3}" destId="{4896A796-9379-4756-ADC5-790D4415B8C0}" srcOrd="1" destOrd="0" presId="urn:microsoft.com/office/officeart/2005/8/layout/vProcess5"/>
    <dgm:cxn modelId="{BD8268BB-45B2-43DE-A365-3F60A90D4FFE}" type="presOf" srcId="{74F4531B-ECFF-43D7-9D97-EA08D5086D8C}" destId="{D5918079-8DE4-45F1-B63B-5E11CD6C8C2F}" srcOrd="0" destOrd="0" presId="urn:microsoft.com/office/officeart/2005/8/layout/vProcess5"/>
    <dgm:cxn modelId="{E9B17BCA-D04E-4DC1-8F35-9171C61CD4CE}" srcId="{CE8E30CB-ABBE-4DA1-9F3A-8CB46017CFFD}" destId="{64C0A387-3F7F-40A5-927C-67D4C2E4B5E3}" srcOrd="1" destOrd="0" parTransId="{183B25F9-0342-4D83-80E8-D5412531ACEC}" sibTransId="{74F4531B-ECFF-43D7-9D97-EA08D5086D8C}"/>
    <dgm:cxn modelId="{A0835DCC-A9BB-4DF0-9729-981AE1890461}" type="presOf" srcId="{CE8E30CB-ABBE-4DA1-9F3A-8CB46017CFFD}" destId="{24793B62-A002-4B71-81D5-AE79F1873211}" srcOrd="0" destOrd="0" presId="urn:microsoft.com/office/officeart/2005/8/layout/vProcess5"/>
    <dgm:cxn modelId="{808B36E9-4385-43D0-8683-D81EE95BBC3F}" srcId="{CE8E30CB-ABBE-4DA1-9F3A-8CB46017CFFD}" destId="{9864217E-2F5D-491A-AD85-A84F218CEC94}" srcOrd="0" destOrd="0" parTransId="{0D1CBEAF-F19D-4410-98F1-5D5349DF7BF2}" sibTransId="{BBDEB8D7-F79C-407E-A5B3-0E56563A6F2A}"/>
    <dgm:cxn modelId="{AED7F8E3-F662-4899-AEB8-7E59902B1538}" type="presParOf" srcId="{24793B62-A002-4B71-81D5-AE79F1873211}" destId="{82EDA4DC-2400-40F9-916F-5A6F474D4B6A}" srcOrd="0" destOrd="0" presId="urn:microsoft.com/office/officeart/2005/8/layout/vProcess5"/>
    <dgm:cxn modelId="{9393C6B8-C72D-431A-B9A0-608DE69FD025}" type="presParOf" srcId="{24793B62-A002-4B71-81D5-AE79F1873211}" destId="{47B0912D-65A6-4076-8080-C5DC6F96BE7C}" srcOrd="1" destOrd="0" presId="urn:microsoft.com/office/officeart/2005/8/layout/vProcess5"/>
    <dgm:cxn modelId="{06C6A374-A7BC-4617-97D1-966055519395}" type="presParOf" srcId="{24793B62-A002-4B71-81D5-AE79F1873211}" destId="{F98C7B76-B6ED-48ED-930B-1A14E1B499AB}" srcOrd="2" destOrd="0" presId="urn:microsoft.com/office/officeart/2005/8/layout/vProcess5"/>
    <dgm:cxn modelId="{17391056-674C-414D-8BEA-8018F609392B}" type="presParOf" srcId="{24793B62-A002-4B71-81D5-AE79F1873211}" destId="{A48C3995-CE29-42DD-807F-20688C9280DE}" srcOrd="3" destOrd="0" presId="urn:microsoft.com/office/officeart/2005/8/layout/vProcess5"/>
    <dgm:cxn modelId="{5EA2E704-647B-421C-B47B-D4FF88DE7BF9}" type="presParOf" srcId="{24793B62-A002-4B71-81D5-AE79F1873211}" destId="{B1297984-4615-484B-B624-2BA001E794A1}" srcOrd="4" destOrd="0" presId="urn:microsoft.com/office/officeart/2005/8/layout/vProcess5"/>
    <dgm:cxn modelId="{31916E70-C57F-4CCC-ACFA-F436F71AC238}" type="presParOf" srcId="{24793B62-A002-4B71-81D5-AE79F1873211}" destId="{D5918079-8DE4-45F1-B63B-5E11CD6C8C2F}" srcOrd="5" destOrd="0" presId="urn:microsoft.com/office/officeart/2005/8/layout/vProcess5"/>
    <dgm:cxn modelId="{67567E7B-E2A6-44BC-97AC-9ECA2C32E641}" type="presParOf" srcId="{24793B62-A002-4B71-81D5-AE79F1873211}" destId="{6E2DC375-6463-44BD-B138-D1F09F71CF45}" srcOrd="6" destOrd="0" presId="urn:microsoft.com/office/officeart/2005/8/layout/vProcess5"/>
    <dgm:cxn modelId="{165E2DB9-1C0A-4410-A4B7-0CC7136D7864}" type="presParOf" srcId="{24793B62-A002-4B71-81D5-AE79F1873211}" destId="{4896A796-9379-4756-ADC5-790D4415B8C0}" srcOrd="7" destOrd="0" presId="urn:microsoft.com/office/officeart/2005/8/layout/vProcess5"/>
    <dgm:cxn modelId="{62B3E24B-EC94-4195-B050-E66AE7ED6E79}" type="presParOf" srcId="{24793B62-A002-4B71-81D5-AE79F1873211}" destId="{95DA2890-9CA5-4FFE-9DCC-F2EF90DD5A67}"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81BE6CE-2A38-4CCD-B089-EEBF255DEAAE}"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BE9E5CF3-3C84-4ADF-ACA2-1699FC79507F}">
      <dgm:prSet/>
      <dgm:spPr/>
      <dgm:t>
        <a:bodyPr/>
        <a:lstStyle/>
        <a:p>
          <a:pPr>
            <a:defRPr cap="all"/>
          </a:pPr>
          <a:r>
            <a:rPr lang="en-US"/>
            <a:t>What are your experiences with CAMHS?</a:t>
          </a:r>
        </a:p>
      </dgm:t>
    </dgm:pt>
    <dgm:pt modelId="{EFB68550-91A1-499C-9DF3-B88DAF5281AB}" type="parTrans" cxnId="{148F187D-56B8-45DE-AAF2-03564F1BFA3A}">
      <dgm:prSet/>
      <dgm:spPr/>
      <dgm:t>
        <a:bodyPr/>
        <a:lstStyle/>
        <a:p>
          <a:endParaRPr lang="en-US"/>
        </a:p>
      </dgm:t>
    </dgm:pt>
    <dgm:pt modelId="{97D5D5B8-9BF5-4B53-9D21-81BEE8E08129}" type="sibTrans" cxnId="{148F187D-56B8-45DE-AAF2-03564F1BFA3A}">
      <dgm:prSet/>
      <dgm:spPr/>
      <dgm:t>
        <a:bodyPr/>
        <a:lstStyle/>
        <a:p>
          <a:endParaRPr lang="en-US"/>
        </a:p>
      </dgm:t>
    </dgm:pt>
    <dgm:pt modelId="{9072336E-40BC-4CAD-9636-2EDBEF73DB36}">
      <dgm:prSet/>
      <dgm:spPr/>
      <dgm:t>
        <a:bodyPr/>
        <a:lstStyle/>
        <a:p>
          <a:pPr>
            <a:defRPr cap="all"/>
          </a:pPr>
          <a:r>
            <a:rPr lang="en-US"/>
            <a:t>Where does it sit within the categories of care?</a:t>
          </a:r>
        </a:p>
      </dgm:t>
    </dgm:pt>
    <dgm:pt modelId="{102E88D3-47ED-4408-AD92-7F30360AE06A}" type="parTrans" cxnId="{53E4B4DE-EE6C-401D-8D2D-FEEEBE25F1CA}">
      <dgm:prSet/>
      <dgm:spPr/>
      <dgm:t>
        <a:bodyPr/>
        <a:lstStyle/>
        <a:p>
          <a:endParaRPr lang="en-US"/>
        </a:p>
      </dgm:t>
    </dgm:pt>
    <dgm:pt modelId="{AC3665F2-6328-4976-B6FE-BFE146C35974}" type="sibTrans" cxnId="{53E4B4DE-EE6C-401D-8D2D-FEEEBE25F1CA}">
      <dgm:prSet/>
      <dgm:spPr/>
      <dgm:t>
        <a:bodyPr/>
        <a:lstStyle/>
        <a:p>
          <a:endParaRPr lang="en-US"/>
        </a:p>
      </dgm:t>
    </dgm:pt>
    <dgm:pt modelId="{053174F7-EAC3-4F2D-8B93-3F1CD49FBE69}" type="pres">
      <dgm:prSet presAssocID="{181BE6CE-2A38-4CCD-B089-EEBF255DEAAE}" presName="root" presStyleCnt="0">
        <dgm:presLayoutVars>
          <dgm:dir/>
          <dgm:resizeHandles val="exact"/>
        </dgm:presLayoutVars>
      </dgm:prSet>
      <dgm:spPr/>
    </dgm:pt>
    <dgm:pt modelId="{5DF3CBF1-94BB-4825-B431-D58D897DE335}" type="pres">
      <dgm:prSet presAssocID="{BE9E5CF3-3C84-4ADF-ACA2-1699FC79507F}" presName="compNode" presStyleCnt="0"/>
      <dgm:spPr/>
    </dgm:pt>
    <dgm:pt modelId="{A98A8F9F-13D5-4F39-B1FB-CEFFF6138D1A}" type="pres">
      <dgm:prSet presAssocID="{BE9E5CF3-3C84-4ADF-ACA2-1699FC79507F}" presName="iconBgRect" presStyleLbl="bgShp" presStyleIdx="0" presStyleCnt="2"/>
      <dgm:spPr/>
    </dgm:pt>
    <dgm:pt modelId="{9961A0CD-144C-44EA-87B5-852C16CCF55F}" type="pres">
      <dgm:prSet presAssocID="{BE9E5CF3-3C84-4ADF-ACA2-1699FC79507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ustomer Review"/>
        </a:ext>
      </dgm:extLst>
    </dgm:pt>
    <dgm:pt modelId="{155ED99D-43A1-43D7-938B-53B35610C40F}" type="pres">
      <dgm:prSet presAssocID="{BE9E5CF3-3C84-4ADF-ACA2-1699FC79507F}" presName="spaceRect" presStyleCnt="0"/>
      <dgm:spPr/>
    </dgm:pt>
    <dgm:pt modelId="{1F89C4B6-C8B4-4A85-90CC-8E052CB55A3A}" type="pres">
      <dgm:prSet presAssocID="{BE9E5CF3-3C84-4ADF-ACA2-1699FC79507F}" presName="textRect" presStyleLbl="revTx" presStyleIdx="0" presStyleCnt="2">
        <dgm:presLayoutVars>
          <dgm:chMax val="1"/>
          <dgm:chPref val="1"/>
        </dgm:presLayoutVars>
      </dgm:prSet>
      <dgm:spPr/>
    </dgm:pt>
    <dgm:pt modelId="{98448CCD-A330-41E9-97E3-5640DB995713}" type="pres">
      <dgm:prSet presAssocID="{97D5D5B8-9BF5-4B53-9D21-81BEE8E08129}" presName="sibTrans" presStyleCnt="0"/>
      <dgm:spPr/>
    </dgm:pt>
    <dgm:pt modelId="{0556D8F4-CDE1-47E8-A38B-A01EA0621944}" type="pres">
      <dgm:prSet presAssocID="{9072336E-40BC-4CAD-9636-2EDBEF73DB36}" presName="compNode" presStyleCnt="0"/>
      <dgm:spPr/>
    </dgm:pt>
    <dgm:pt modelId="{AEAD8A5D-FAF2-467F-8A3E-A10181097BC8}" type="pres">
      <dgm:prSet presAssocID="{9072336E-40BC-4CAD-9636-2EDBEF73DB36}" presName="iconBgRect" presStyleLbl="bgShp" presStyleIdx="1" presStyleCnt="2"/>
      <dgm:spPr/>
    </dgm:pt>
    <dgm:pt modelId="{15718D6B-12F0-4103-AEDD-2996231D0A8E}" type="pres">
      <dgm:prSet presAssocID="{9072336E-40BC-4CAD-9636-2EDBEF73DB3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uch"/>
        </a:ext>
      </dgm:extLst>
    </dgm:pt>
    <dgm:pt modelId="{5608C5B8-E529-4FDF-B4CA-A35AB7869E7C}" type="pres">
      <dgm:prSet presAssocID="{9072336E-40BC-4CAD-9636-2EDBEF73DB36}" presName="spaceRect" presStyleCnt="0"/>
      <dgm:spPr/>
    </dgm:pt>
    <dgm:pt modelId="{2D0B6B0E-253D-4999-AE0A-0AFC79E24D6A}" type="pres">
      <dgm:prSet presAssocID="{9072336E-40BC-4CAD-9636-2EDBEF73DB36}" presName="textRect" presStyleLbl="revTx" presStyleIdx="1" presStyleCnt="2">
        <dgm:presLayoutVars>
          <dgm:chMax val="1"/>
          <dgm:chPref val="1"/>
        </dgm:presLayoutVars>
      </dgm:prSet>
      <dgm:spPr/>
    </dgm:pt>
  </dgm:ptLst>
  <dgm:cxnLst>
    <dgm:cxn modelId="{186F9B03-BE1E-48BC-8BFB-3098B9A9E0EF}" type="presOf" srcId="{9072336E-40BC-4CAD-9636-2EDBEF73DB36}" destId="{2D0B6B0E-253D-4999-AE0A-0AFC79E24D6A}" srcOrd="0" destOrd="0" presId="urn:microsoft.com/office/officeart/2018/5/layout/IconCircleLabelList"/>
    <dgm:cxn modelId="{F8D73B37-3BC6-492E-9601-C53D91982C5C}" type="presOf" srcId="{BE9E5CF3-3C84-4ADF-ACA2-1699FC79507F}" destId="{1F89C4B6-C8B4-4A85-90CC-8E052CB55A3A}" srcOrd="0" destOrd="0" presId="urn:microsoft.com/office/officeart/2018/5/layout/IconCircleLabelList"/>
    <dgm:cxn modelId="{148F187D-56B8-45DE-AAF2-03564F1BFA3A}" srcId="{181BE6CE-2A38-4CCD-B089-EEBF255DEAAE}" destId="{BE9E5CF3-3C84-4ADF-ACA2-1699FC79507F}" srcOrd="0" destOrd="0" parTransId="{EFB68550-91A1-499C-9DF3-B88DAF5281AB}" sibTransId="{97D5D5B8-9BF5-4B53-9D21-81BEE8E08129}"/>
    <dgm:cxn modelId="{5F72FFD6-755A-4846-B456-83C52E0B7ACF}" type="presOf" srcId="{181BE6CE-2A38-4CCD-B089-EEBF255DEAAE}" destId="{053174F7-EAC3-4F2D-8B93-3F1CD49FBE69}" srcOrd="0" destOrd="0" presId="urn:microsoft.com/office/officeart/2018/5/layout/IconCircleLabelList"/>
    <dgm:cxn modelId="{53E4B4DE-EE6C-401D-8D2D-FEEEBE25F1CA}" srcId="{181BE6CE-2A38-4CCD-B089-EEBF255DEAAE}" destId="{9072336E-40BC-4CAD-9636-2EDBEF73DB36}" srcOrd="1" destOrd="0" parTransId="{102E88D3-47ED-4408-AD92-7F30360AE06A}" sibTransId="{AC3665F2-6328-4976-B6FE-BFE146C35974}"/>
    <dgm:cxn modelId="{C4EECE2E-DC41-4038-AD3B-6B16C548D803}" type="presParOf" srcId="{053174F7-EAC3-4F2D-8B93-3F1CD49FBE69}" destId="{5DF3CBF1-94BB-4825-B431-D58D897DE335}" srcOrd="0" destOrd="0" presId="urn:microsoft.com/office/officeart/2018/5/layout/IconCircleLabelList"/>
    <dgm:cxn modelId="{C30DF9DD-69C8-4D01-8E2D-94FF12E2EC23}" type="presParOf" srcId="{5DF3CBF1-94BB-4825-B431-D58D897DE335}" destId="{A98A8F9F-13D5-4F39-B1FB-CEFFF6138D1A}" srcOrd="0" destOrd="0" presId="urn:microsoft.com/office/officeart/2018/5/layout/IconCircleLabelList"/>
    <dgm:cxn modelId="{E16BD9BD-EA1B-444F-A938-03AF0357C5DC}" type="presParOf" srcId="{5DF3CBF1-94BB-4825-B431-D58D897DE335}" destId="{9961A0CD-144C-44EA-87B5-852C16CCF55F}" srcOrd="1" destOrd="0" presId="urn:microsoft.com/office/officeart/2018/5/layout/IconCircleLabelList"/>
    <dgm:cxn modelId="{0C646493-59A4-42C8-BD35-83EDCDAA0F92}" type="presParOf" srcId="{5DF3CBF1-94BB-4825-B431-D58D897DE335}" destId="{155ED99D-43A1-43D7-938B-53B35610C40F}" srcOrd="2" destOrd="0" presId="urn:microsoft.com/office/officeart/2018/5/layout/IconCircleLabelList"/>
    <dgm:cxn modelId="{4FD7E425-E71F-4304-A667-3E199FE4A53B}" type="presParOf" srcId="{5DF3CBF1-94BB-4825-B431-D58D897DE335}" destId="{1F89C4B6-C8B4-4A85-90CC-8E052CB55A3A}" srcOrd="3" destOrd="0" presId="urn:microsoft.com/office/officeart/2018/5/layout/IconCircleLabelList"/>
    <dgm:cxn modelId="{EC82B43E-1B9C-48C2-934E-E4574320EB41}" type="presParOf" srcId="{053174F7-EAC3-4F2D-8B93-3F1CD49FBE69}" destId="{98448CCD-A330-41E9-97E3-5640DB995713}" srcOrd="1" destOrd="0" presId="urn:microsoft.com/office/officeart/2018/5/layout/IconCircleLabelList"/>
    <dgm:cxn modelId="{F8CF7D92-8C31-4486-A6D5-2B440031F3E9}" type="presParOf" srcId="{053174F7-EAC3-4F2D-8B93-3F1CD49FBE69}" destId="{0556D8F4-CDE1-47E8-A38B-A01EA0621944}" srcOrd="2" destOrd="0" presId="urn:microsoft.com/office/officeart/2018/5/layout/IconCircleLabelList"/>
    <dgm:cxn modelId="{7B07623E-1DAD-47CE-B255-58DBE6BDE554}" type="presParOf" srcId="{0556D8F4-CDE1-47E8-A38B-A01EA0621944}" destId="{AEAD8A5D-FAF2-467F-8A3E-A10181097BC8}" srcOrd="0" destOrd="0" presId="urn:microsoft.com/office/officeart/2018/5/layout/IconCircleLabelList"/>
    <dgm:cxn modelId="{4D0B81BC-E7BD-45D0-AEE3-7ED2DB01B09B}" type="presParOf" srcId="{0556D8F4-CDE1-47E8-A38B-A01EA0621944}" destId="{15718D6B-12F0-4103-AEDD-2996231D0A8E}" srcOrd="1" destOrd="0" presId="urn:microsoft.com/office/officeart/2018/5/layout/IconCircleLabelList"/>
    <dgm:cxn modelId="{11A543C8-010F-4716-9FAB-22A172BC1246}" type="presParOf" srcId="{0556D8F4-CDE1-47E8-A38B-A01EA0621944}" destId="{5608C5B8-E529-4FDF-B4CA-A35AB7869E7C}" srcOrd="2" destOrd="0" presId="urn:microsoft.com/office/officeart/2018/5/layout/IconCircleLabelList"/>
    <dgm:cxn modelId="{D785B40A-6234-4194-8D82-003A2E35D238}" type="presParOf" srcId="{0556D8F4-CDE1-47E8-A38B-A01EA0621944}" destId="{2D0B6B0E-253D-4999-AE0A-0AFC79E24D6A}"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A9DF4AC3-F13C-4482-B61D-9AF43E1C4E11}"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835994D5-57BE-4D8E-B268-54DD8393305F}">
      <dgm:prSet/>
      <dgm:spPr/>
      <dgm:t>
        <a:bodyPr/>
        <a:lstStyle/>
        <a:p>
          <a:r>
            <a:rPr lang="en-US"/>
            <a:t>How do children and families come into primary mental health care?</a:t>
          </a:r>
        </a:p>
      </dgm:t>
    </dgm:pt>
    <dgm:pt modelId="{EEC5A1B8-ED99-4374-BF1C-EA81DC5FDE43}" type="parTrans" cxnId="{09F73F9D-DD75-4448-A693-16A969FAFE1D}">
      <dgm:prSet/>
      <dgm:spPr/>
      <dgm:t>
        <a:bodyPr/>
        <a:lstStyle/>
        <a:p>
          <a:endParaRPr lang="en-US"/>
        </a:p>
      </dgm:t>
    </dgm:pt>
    <dgm:pt modelId="{D8D571FD-992E-4E47-A163-2EAC58E70154}" type="sibTrans" cxnId="{09F73F9D-DD75-4448-A693-16A969FAFE1D}">
      <dgm:prSet/>
      <dgm:spPr/>
      <dgm:t>
        <a:bodyPr/>
        <a:lstStyle/>
        <a:p>
          <a:endParaRPr lang="en-US"/>
        </a:p>
      </dgm:t>
    </dgm:pt>
    <dgm:pt modelId="{985739C1-B5E6-4021-9101-A8B34C177432}">
      <dgm:prSet/>
      <dgm:spPr/>
      <dgm:t>
        <a:bodyPr/>
        <a:lstStyle/>
        <a:p>
          <a:r>
            <a:rPr lang="en-US"/>
            <a:t>GP's? (Kramer and Garralda, 2000)</a:t>
          </a:r>
        </a:p>
      </dgm:t>
    </dgm:pt>
    <dgm:pt modelId="{7FB2DBB5-3FAB-44C5-83FF-23C58DF48DE4}" type="parTrans" cxnId="{E5BFA706-0B34-4802-80C0-D0ED8FCABE21}">
      <dgm:prSet/>
      <dgm:spPr/>
      <dgm:t>
        <a:bodyPr/>
        <a:lstStyle/>
        <a:p>
          <a:endParaRPr lang="en-US"/>
        </a:p>
      </dgm:t>
    </dgm:pt>
    <dgm:pt modelId="{2F431932-E083-43CB-9028-BCA04EA43FCA}" type="sibTrans" cxnId="{E5BFA706-0B34-4802-80C0-D0ED8FCABE21}">
      <dgm:prSet/>
      <dgm:spPr/>
      <dgm:t>
        <a:bodyPr/>
        <a:lstStyle/>
        <a:p>
          <a:endParaRPr lang="en-US"/>
        </a:p>
      </dgm:t>
    </dgm:pt>
    <dgm:pt modelId="{4DEFC835-FD21-4987-93D8-E53154DDE3C9}">
      <dgm:prSet/>
      <dgm:spPr/>
      <dgm:t>
        <a:bodyPr/>
        <a:lstStyle/>
        <a:p>
          <a:r>
            <a:rPr lang="en-US"/>
            <a:t>What about schools? (Appleton, 2000)</a:t>
          </a:r>
        </a:p>
      </dgm:t>
    </dgm:pt>
    <dgm:pt modelId="{14687838-6701-47BF-9D02-452A7084F717}" type="parTrans" cxnId="{333099F5-A4FA-4817-B8AA-EE2CEA373CD6}">
      <dgm:prSet/>
      <dgm:spPr/>
      <dgm:t>
        <a:bodyPr/>
        <a:lstStyle/>
        <a:p>
          <a:endParaRPr lang="en-US"/>
        </a:p>
      </dgm:t>
    </dgm:pt>
    <dgm:pt modelId="{316E0C06-447E-4792-8603-A235C6AFA75F}" type="sibTrans" cxnId="{333099F5-A4FA-4817-B8AA-EE2CEA373CD6}">
      <dgm:prSet/>
      <dgm:spPr/>
      <dgm:t>
        <a:bodyPr/>
        <a:lstStyle/>
        <a:p>
          <a:endParaRPr lang="en-US"/>
        </a:p>
      </dgm:t>
    </dgm:pt>
    <dgm:pt modelId="{0807F3CB-C9D4-45BD-9A58-9712122E2E61}">
      <dgm:prSet/>
      <dgm:spPr/>
      <dgm:t>
        <a:bodyPr/>
        <a:lstStyle/>
        <a:p>
          <a:r>
            <a:rPr lang="en-US"/>
            <a:t>Charities?</a:t>
          </a:r>
        </a:p>
      </dgm:t>
    </dgm:pt>
    <dgm:pt modelId="{F733E707-3F12-4B95-B8B1-96DA4910A3D0}" type="parTrans" cxnId="{F72F2306-ED24-4B79-BD24-6C0B2CA7A006}">
      <dgm:prSet/>
      <dgm:spPr/>
      <dgm:t>
        <a:bodyPr/>
        <a:lstStyle/>
        <a:p>
          <a:endParaRPr lang="en-US"/>
        </a:p>
      </dgm:t>
    </dgm:pt>
    <dgm:pt modelId="{DF831DDB-6E55-4FCA-AC59-C2952EE0717D}" type="sibTrans" cxnId="{F72F2306-ED24-4B79-BD24-6C0B2CA7A006}">
      <dgm:prSet/>
      <dgm:spPr/>
      <dgm:t>
        <a:bodyPr/>
        <a:lstStyle/>
        <a:p>
          <a:endParaRPr lang="en-US"/>
        </a:p>
      </dgm:t>
    </dgm:pt>
    <dgm:pt modelId="{65A51D4B-8667-4ABA-9F1C-ECB317233842}">
      <dgm:prSet/>
      <dgm:spPr/>
      <dgm:t>
        <a:bodyPr/>
        <a:lstStyle/>
        <a:p>
          <a:r>
            <a:rPr lang="en-US"/>
            <a:t>How do they connect together?</a:t>
          </a:r>
        </a:p>
      </dgm:t>
    </dgm:pt>
    <dgm:pt modelId="{4E0C2080-999E-45FA-8EEA-98E2B658FFCC}" type="parTrans" cxnId="{269CC7CB-4E54-4318-837F-0AC3888C9395}">
      <dgm:prSet/>
      <dgm:spPr/>
      <dgm:t>
        <a:bodyPr/>
        <a:lstStyle/>
        <a:p>
          <a:endParaRPr lang="en-US"/>
        </a:p>
      </dgm:t>
    </dgm:pt>
    <dgm:pt modelId="{88A9D16B-B5D3-49B1-87E1-47040F5EC5DF}" type="sibTrans" cxnId="{269CC7CB-4E54-4318-837F-0AC3888C9395}">
      <dgm:prSet/>
      <dgm:spPr/>
      <dgm:t>
        <a:bodyPr/>
        <a:lstStyle/>
        <a:p>
          <a:endParaRPr lang="en-US"/>
        </a:p>
      </dgm:t>
    </dgm:pt>
    <dgm:pt modelId="{D4EE18F5-90E0-4B19-B738-0BE4C9483416}" type="pres">
      <dgm:prSet presAssocID="{A9DF4AC3-F13C-4482-B61D-9AF43E1C4E11}" presName="vert0" presStyleCnt="0">
        <dgm:presLayoutVars>
          <dgm:dir/>
          <dgm:animOne val="branch"/>
          <dgm:animLvl val="lvl"/>
        </dgm:presLayoutVars>
      </dgm:prSet>
      <dgm:spPr/>
    </dgm:pt>
    <dgm:pt modelId="{4C0FC59F-A771-47D1-B13F-1129561742D4}" type="pres">
      <dgm:prSet presAssocID="{835994D5-57BE-4D8E-B268-54DD8393305F}" presName="thickLine" presStyleLbl="alignNode1" presStyleIdx="0" presStyleCnt="5"/>
      <dgm:spPr/>
    </dgm:pt>
    <dgm:pt modelId="{B9F1F3AA-4FCB-41DC-860C-2282DE78E8B7}" type="pres">
      <dgm:prSet presAssocID="{835994D5-57BE-4D8E-B268-54DD8393305F}" presName="horz1" presStyleCnt="0"/>
      <dgm:spPr/>
    </dgm:pt>
    <dgm:pt modelId="{2135E0D6-B632-4EBB-9B0F-487BA8CDAFBF}" type="pres">
      <dgm:prSet presAssocID="{835994D5-57BE-4D8E-B268-54DD8393305F}" presName="tx1" presStyleLbl="revTx" presStyleIdx="0" presStyleCnt="5"/>
      <dgm:spPr/>
    </dgm:pt>
    <dgm:pt modelId="{8EFB0D2F-A986-45AD-849E-04E3D7F6DB23}" type="pres">
      <dgm:prSet presAssocID="{835994D5-57BE-4D8E-B268-54DD8393305F}" presName="vert1" presStyleCnt="0"/>
      <dgm:spPr/>
    </dgm:pt>
    <dgm:pt modelId="{ED8D13C0-81E4-4510-9B60-B1884BF279EA}" type="pres">
      <dgm:prSet presAssocID="{985739C1-B5E6-4021-9101-A8B34C177432}" presName="thickLine" presStyleLbl="alignNode1" presStyleIdx="1" presStyleCnt="5"/>
      <dgm:spPr/>
    </dgm:pt>
    <dgm:pt modelId="{8E9FFF2E-E38E-4CCC-965D-D8335DCDECC1}" type="pres">
      <dgm:prSet presAssocID="{985739C1-B5E6-4021-9101-A8B34C177432}" presName="horz1" presStyleCnt="0"/>
      <dgm:spPr/>
    </dgm:pt>
    <dgm:pt modelId="{B87D11D4-65A4-4599-A6DA-635EE1DB02B2}" type="pres">
      <dgm:prSet presAssocID="{985739C1-B5E6-4021-9101-A8B34C177432}" presName="tx1" presStyleLbl="revTx" presStyleIdx="1" presStyleCnt="5"/>
      <dgm:spPr/>
    </dgm:pt>
    <dgm:pt modelId="{02D36B4E-C8C1-4039-9B24-4F4CAF6E5937}" type="pres">
      <dgm:prSet presAssocID="{985739C1-B5E6-4021-9101-A8B34C177432}" presName="vert1" presStyleCnt="0"/>
      <dgm:spPr/>
    </dgm:pt>
    <dgm:pt modelId="{59F452F1-0A62-491D-8E76-5ED32A1092AB}" type="pres">
      <dgm:prSet presAssocID="{4DEFC835-FD21-4987-93D8-E53154DDE3C9}" presName="thickLine" presStyleLbl="alignNode1" presStyleIdx="2" presStyleCnt="5"/>
      <dgm:spPr/>
    </dgm:pt>
    <dgm:pt modelId="{48A2E1D3-C8FB-47A1-B00D-78424E95099C}" type="pres">
      <dgm:prSet presAssocID="{4DEFC835-FD21-4987-93D8-E53154DDE3C9}" presName="horz1" presStyleCnt="0"/>
      <dgm:spPr/>
    </dgm:pt>
    <dgm:pt modelId="{98DA8965-E6DD-430A-978F-D3313F98F7C0}" type="pres">
      <dgm:prSet presAssocID="{4DEFC835-FD21-4987-93D8-E53154DDE3C9}" presName="tx1" presStyleLbl="revTx" presStyleIdx="2" presStyleCnt="5"/>
      <dgm:spPr/>
    </dgm:pt>
    <dgm:pt modelId="{5019E43D-8272-4D15-93A0-4623612197C9}" type="pres">
      <dgm:prSet presAssocID="{4DEFC835-FD21-4987-93D8-E53154DDE3C9}" presName="vert1" presStyleCnt="0"/>
      <dgm:spPr/>
    </dgm:pt>
    <dgm:pt modelId="{D99CD302-FC5F-476C-B853-6420F42DE361}" type="pres">
      <dgm:prSet presAssocID="{0807F3CB-C9D4-45BD-9A58-9712122E2E61}" presName="thickLine" presStyleLbl="alignNode1" presStyleIdx="3" presStyleCnt="5"/>
      <dgm:spPr/>
    </dgm:pt>
    <dgm:pt modelId="{4FE86E8C-B20C-4899-B5DD-981708E4043D}" type="pres">
      <dgm:prSet presAssocID="{0807F3CB-C9D4-45BD-9A58-9712122E2E61}" presName="horz1" presStyleCnt="0"/>
      <dgm:spPr/>
    </dgm:pt>
    <dgm:pt modelId="{7BA19E90-1408-47A0-A2AF-4A611C388892}" type="pres">
      <dgm:prSet presAssocID="{0807F3CB-C9D4-45BD-9A58-9712122E2E61}" presName="tx1" presStyleLbl="revTx" presStyleIdx="3" presStyleCnt="5"/>
      <dgm:spPr/>
    </dgm:pt>
    <dgm:pt modelId="{76A20C87-177E-4044-93BB-CDBB68792928}" type="pres">
      <dgm:prSet presAssocID="{0807F3CB-C9D4-45BD-9A58-9712122E2E61}" presName="vert1" presStyleCnt="0"/>
      <dgm:spPr/>
    </dgm:pt>
    <dgm:pt modelId="{E4C6E2AB-2DBC-493F-AC00-177126DB780C}" type="pres">
      <dgm:prSet presAssocID="{65A51D4B-8667-4ABA-9F1C-ECB317233842}" presName="thickLine" presStyleLbl="alignNode1" presStyleIdx="4" presStyleCnt="5"/>
      <dgm:spPr/>
    </dgm:pt>
    <dgm:pt modelId="{857C5038-CAD0-4565-AFB4-C7D08E38D30B}" type="pres">
      <dgm:prSet presAssocID="{65A51D4B-8667-4ABA-9F1C-ECB317233842}" presName="horz1" presStyleCnt="0"/>
      <dgm:spPr/>
    </dgm:pt>
    <dgm:pt modelId="{1D1F5FA6-8D31-4AE5-B9C1-4491BC263D0F}" type="pres">
      <dgm:prSet presAssocID="{65A51D4B-8667-4ABA-9F1C-ECB317233842}" presName="tx1" presStyleLbl="revTx" presStyleIdx="4" presStyleCnt="5"/>
      <dgm:spPr/>
    </dgm:pt>
    <dgm:pt modelId="{CFB797AF-D8AA-4A1F-8CB0-0D9E391BD6E9}" type="pres">
      <dgm:prSet presAssocID="{65A51D4B-8667-4ABA-9F1C-ECB317233842}" presName="vert1" presStyleCnt="0"/>
      <dgm:spPr/>
    </dgm:pt>
  </dgm:ptLst>
  <dgm:cxnLst>
    <dgm:cxn modelId="{F72F2306-ED24-4B79-BD24-6C0B2CA7A006}" srcId="{A9DF4AC3-F13C-4482-B61D-9AF43E1C4E11}" destId="{0807F3CB-C9D4-45BD-9A58-9712122E2E61}" srcOrd="3" destOrd="0" parTransId="{F733E707-3F12-4B95-B8B1-96DA4910A3D0}" sibTransId="{DF831DDB-6E55-4FCA-AC59-C2952EE0717D}"/>
    <dgm:cxn modelId="{E5BFA706-0B34-4802-80C0-D0ED8FCABE21}" srcId="{A9DF4AC3-F13C-4482-B61D-9AF43E1C4E11}" destId="{985739C1-B5E6-4021-9101-A8B34C177432}" srcOrd="1" destOrd="0" parTransId="{7FB2DBB5-3FAB-44C5-83FF-23C58DF48DE4}" sibTransId="{2F431932-E083-43CB-9028-BCA04EA43FCA}"/>
    <dgm:cxn modelId="{558F070F-2F5E-4537-AD0F-12078C859E28}" type="presOf" srcId="{A9DF4AC3-F13C-4482-B61D-9AF43E1C4E11}" destId="{D4EE18F5-90E0-4B19-B738-0BE4C9483416}" srcOrd="0" destOrd="0" presId="urn:microsoft.com/office/officeart/2008/layout/LinedList"/>
    <dgm:cxn modelId="{92DA9D63-766E-450A-8BAF-5EBB38D8DE40}" type="presOf" srcId="{65A51D4B-8667-4ABA-9F1C-ECB317233842}" destId="{1D1F5FA6-8D31-4AE5-B9C1-4491BC263D0F}" srcOrd="0" destOrd="0" presId="urn:microsoft.com/office/officeart/2008/layout/LinedList"/>
    <dgm:cxn modelId="{C149EE4E-8D69-49D1-921B-ABD1CB86A2EB}" type="presOf" srcId="{0807F3CB-C9D4-45BD-9A58-9712122E2E61}" destId="{7BA19E90-1408-47A0-A2AF-4A611C388892}" srcOrd="0" destOrd="0" presId="urn:microsoft.com/office/officeart/2008/layout/LinedList"/>
    <dgm:cxn modelId="{033DC058-11A4-47CB-8107-23921364A950}" type="presOf" srcId="{4DEFC835-FD21-4987-93D8-E53154DDE3C9}" destId="{98DA8965-E6DD-430A-978F-D3313F98F7C0}" srcOrd="0" destOrd="0" presId="urn:microsoft.com/office/officeart/2008/layout/LinedList"/>
    <dgm:cxn modelId="{09F73F9D-DD75-4448-A693-16A969FAFE1D}" srcId="{A9DF4AC3-F13C-4482-B61D-9AF43E1C4E11}" destId="{835994D5-57BE-4D8E-B268-54DD8393305F}" srcOrd="0" destOrd="0" parTransId="{EEC5A1B8-ED99-4374-BF1C-EA81DC5FDE43}" sibTransId="{D8D571FD-992E-4E47-A163-2EAC58E70154}"/>
    <dgm:cxn modelId="{269CC7CB-4E54-4318-837F-0AC3888C9395}" srcId="{A9DF4AC3-F13C-4482-B61D-9AF43E1C4E11}" destId="{65A51D4B-8667-4ABA-9F1C-ECB317233842}" srcOrd="4" destOrd="0" parTransId="{4E0C2080-999E-45FA-8EEA-98E2B658FFCC}" sibTransId="{88A9D16B-B5D3-49B1-87E1-47040F5EC5DF}"/>
    <dgm:cxn modelId="{BA4C28E1-4558-4C54-B1E2-3541891DD389}" type="presOf" srcId="{985739C1-B5E6-4021-9101-A8B34C177432}" destId="{B87D11D4-65A4-4599-A6DA-635EE1DB02B2}" srcOrd="0" destOrd="0" presId="urn:microsoft.com/office/officeart/2008/layout/LinedList"/>
    <dgm:cxn modelId="{4EC39CEB-72A7-414A-BF6B-1E893EFAB678}" type="presOf" srcId="{835994D5-57BE-4D8E-B268-54DD8393305F}" destId="{2135E0D6-B632-4EBB-9B0F-487BA8CDAFBF}" srcOrd="0" destOrd="0" presId="urn:microsoft.com/office/officeart/2008/layout/LinedList"/>
    <dgm:cxn modelId="{333099F5-A4FA-4817-B8AA-EE2CEA373CD6}" srcId="{A9DF4AC3-F13C-4482-B61D-9AF43E1C4E11}" destId="{4DEFC835-FD21-4987-93D8-E53154DDE3C9}" srcOrd="2" destOrd="0" parTransId="{14687838-6701-47BF-9D02-452A7084F717}" sibTransId="{316E0C06-447E-4792-8603-A235C6AFA75F}"/>
    <dgm:cxn modelId="{3C9AF2E0-E187-40AD-A198-F0ED2DFEB7A2}" type="presParOf" srcId="{D4EE18F5-90E0-4B19-B738-0BE4C9483416}" destId="{4C0FC59F-A771-47D1-B13F-1129561742D4}" srcOrd="0" destOrd="0" presId="urn:microsoft.com/office/officeart/2008/layout/LinedList"/>
    <dgm:cxn modelId="{C3C02520-3E52-4CA9-93BF-594645FBC2AA}" type="presParOf" srcId="{D4EE18F5-90E0-4B19-B738-0BE4C9483416}" destId="{B9F1F3AA-4FCB-41DC-860C-2282DE78E8B7}" srcOrd="1" destOrd="0" presId="urn:microsoft.com/office/officeart/2008/layout/LinedList"/>
    <dgm:cxn modelId="{56C0057A-CAA1-402B-8C32-225D2D2524A1}" type="presParOf" srcId="{B9F1F3AA-4FCB-41DC-860C-2282DE78E8B7}" destId="{2135E0D6-B632-4EBB-9B0F-487BA8CDAFBF}" srcOrd="0" destOrd="0" presId="urn:microsoft.com/office/officeart/2008/layout/LinedList"/>
    <dgm:cxn modelId="{975D67D5-79DD-4F5D-AA74-B89A2C0CB127}" type="presParOf" srcId="{B9F1F3AA-4FCB-41DC-860C-2282DE78E8B7}" destId="{8EFB0D2F-A986-45AD-849E-04E3D7F6DB23}" srcOrd="1" destOrd="0" presId="urn:microsoft.com/office/officeart/2008/layout/LinedList"/>
    <dgm:cxn modelId="{ACBFBDAF-B481-41A6-8FC0-C61A39C9BEAD}" type="presParOf" srcId="{D4EE18F5-90E0-4B19-B738-0BE4C9483416}" destId="{ED8D13C0-81E4-4510-9B60-B1884BF279EA}" srcOrd="2" destOrd="0" presId="urn:microsoft.com/office/officeart/2008/layout/LinedList"/>
    <dgm:cxn modelId="{47B7AEBD-42B5-458B-8EDD-4F1FA9E35E2D}" type="presParOf" srcId="{D4EE18F5-90E0-4B19-B738-0BE4C9483416}" destId="{8E9FFF2E-E38E-4CCC-965D-D8335DCDECC1}" srcOrd="3" destOrd="0" presId="urn:microsoft.com/office/officeart/2008/layout/LinedList"/>
    <dgm:cxn modelId="{7A8783A1-6F1A-4005-88D8-22A7B614C8A7}" type="presParOf" srcId="{8E9FFF2E-E38E-4CCC-965D-D8335DCDECC1}" destId="{B87D11D4-65A4-4599-A6DA-635EE1DB02B2}" srcOrd="0" destOrd="0" presId="urn:microsoft.com/office/officeart/2008/layout/LinedList"/>
    <dgm:cxn modelId="{3D5247FB-B9BE-4945-8F82-12C3EDA323CC}" type="presParOf" srcId="{8E9FFF2E-E38E-4CCC-965D-D8335DCDECC1}" destId="{02D36B4E-C8C1-4039-9B24-4F4CAF6E5937}" srcOrd="1" destOrd="0" presId="urn:microsoft.com/office/officeart/2008/layout/LinedList"/>
    <dgm:cxn modelId="{2E1126BD-BDDE-47AF-AA2D-B467F866C1FA}" type="presParOf" srcId="{D4EE18F5-90E0-4B19-B738-0BE4C9483416}" destId="{59F452F1-0A62-491D-8E76-5ED32A1092AB}" srcOrd="4" destOrd="0" presId="urn:microsoft.com/office/officeart/2008/layout/LinedList"/>
    <dgm:cxn modelId="{27FD8BB3-8D99-4257-A070-A1E9F548265E}" type="presParOf" srcId="{D4EE18F5-90E0-4B19-B738-0BE4C9483416}" destId="{48A2E1D3-C8FB-47A1-B00D-78424E95099C}" srcOrd="5" destOrd="0" presId="urn:microsoft.com/office/officeart/2008/layout/LinedList"/>
    <dgm:cxn modelId="{4ACC9E1E-0E7F-4A41-86BB-40FDED6EC5C3}" type="presParOf" srcId="{48A2E1D3-C8FB-47A1-B00D-78424E95099C}" destId="{98DA8965-E6DD-430A-978F-D3313F98F7C0}" srcOrd="0" destOrd="0" presId="urn:microsoft.com/office/officeart/2008/layout/LinedList"/>
    <dgm:cxn modelId="{439B0EB5-BD57-4F75-9371-4FFFDE8F25B0}" type="presParOf" srcId="{48A2E1D3-C8FB-47A1-B00D-78424E95099C}" destId="{5019E43D-8272-4D15-93A0-4623612197C9}" srcOrd="1" destOrd="0" presId="urn:microsoft.com/office/officeart/2008/layout/LinedList"/>
    <dgm:cxn modelId="{D777464F-00D2-4FF4-ACFA-E5AF54850FD0}" type="presParOf" srcId="{D4EE18F5-90E0-4B19-B738-0BE4C9483416}" destId="{D99CD302-FC5F-476C-B853-6420F42DE361}" srcOrd="6" destOrd="0" presId="urn:microsoft.com/office/officeart/2008/layout/LinedList"/>
    <dgm:cxn modelId="{259D84B6-BC32-421C-859B-45CB697FA545}" type="presParOf" srcId="{D4EE18F5-90E0-4B19-B738-0BE4C9483416}" destId="{4FE86E8C-B20C-4899-B5DD-981708E4043D}" srcOrd="7" destOrd="0" presId="urn:microsoft.com/office/officeart/2008/layout/LinedList"/>
    <dgm:cxn modelId="{03548A0F-2D6A-4B14-AAB9-964688C5E973}" type="presParOf" srcId="{4FE86E8C-B20C-4899-B5DD-981708E4043D}" destId="{7BA19E90-1408-47A0-A2AF-4A611C388892}" srcOrd="0" destOrd="0" presId="urn:microsoft.com/office/officeart/2008/layout/LinedList"/>
    <dgm:cxn modelId="{72012B1A-68B8-403D-8C30-0C73B2AC7ACF}" type="presParOf" srcId="{4FE86E8C-B20C-4899-B5DD-981708E4043D}" destId="{76A20C87-177E-4044-93BB-CDBB68792928}" srcOrd="1" destOrd="0" presId="urn:microsoft.com/office/officeart/2008/layout/LinedList"/>
    <dgm:cxn modelId="{32BB28AF-289A-4DAD-947D-0CFE28F08366}" type="presParOf" srcId="{D4EE18F5-90E0-4B19-B738-0BE4C9483416}" destId="{E4C6E2AB-2DBC-493F-AC00-177126DB780C}" srcOrd="8" destOrd="0" presId="urn:microsoft.com/office/officeart/2008/layout/LinedList"/>
    <dgm:cxn modelId="{6C991AE0-AFC2-4D55-8282-5AD2E71DAC57}" type="presParOf" srcId="{D4EE18F5-90E0-4B19-B738-0BE4C9483416}" destId="{857C5038-CAD0-4565-AFB4-C7D08E38D30B}" srcOrd="9" destOrd="0" presId="urn:microsoft.com/office/officeart/2008/layout/LinedList"/>
    <dgm:cxn modelId="{10C82604-590F-4C92-8EED-9302DAE8928E}" type="presParOf" srcId="{857C5038-CAD0-4565-AFB4-C7D08E38D30B}" destId="{1D1F5FA6-8D31-4AE5-B9C1-4491BC263D0F}" srcOrd="0" destOrd="0" presId="urn:microsoft.com/office/officeart/2008/layout/LinedList"/>
    <dgm:cxn modelId="{56C7217B-BCD5-4036-8210-3B2035CB99F7}" type="presParOf" srcId="{857C5038-CAD0-4565-AFB4-C7D08E38D30B}" destId="{CFB797AF-D8AA-4A1F-8CB0-0D9E391BD6E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EEBC920A-E0C0-4463-AF7F-E15562E5655F}"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A7C5C189-425F-48BE-A347-CE6B5002CB97}">
      <dgm:prSet/>
      <dgm:spPr/>
      <dgm:t>
        <a:bodyPr/>
        <a:lstStyle/>
        <a:p>
          <a:r>
            <a:rPr lang="en-US"/>
            <a:t>Editing our genome</a:t>
          </a:r>
        </a:p>
      </dgm:t>
    </dgm:pt>
    <dgm:pt modelId="{210A2BA8-C3B9-49C8-AF73-3D38D3E99215}" type="parTrans" cxnId="{C40EFAF9-12A6-4D4B-874C-1EB8FAAD042D}">
      <dgm:prSet/>
      <dgm:spPr/>
      <dgm:t>
        <a:bodyPr/>
        <a:lstStyle/>
        <a:p>
          <a:endParaRPr lang="en-US"/>
        </a:p>
      </dgm:t>
    </dgm:pt>
    <dgm:pt modelId="{27B08F4E-1BAA-49FE-8317-1CE489D6CED8}" type="sibTrans" cxnId="{C40EFAF9-12A6-4D4B-874C-1EB8FAAD042D}">
      <dgm:prSet/>
      <dgm:spPr/>
      <dgm:t>
        <a:bodyPr/>
        <a:lstStyle/>
        <a:p>
          <a:endParaRPr lang="en-US"/>
        </a:p>
      </dgm:t>
    </dgm:pt>
    <dgm:pt modelId="{9911EC3F-6DDA-45C0-8C2C-434DED8653C4}">
      <dgm:prSet/>
      <dgm:spPr/>
      <dgm:t>
        <a:bodyPr/>
        <a:lstStyle/>
        <a:p>
          <a:r>
            <a:rPr lang="en-US"/>
            <a:t>Eugenics</a:t>
          </a:r>
        </a:p>
      </dgm:t>
    </dgm:pt>
    <dgm:pt modelId="{000B4C0A-D7B2-462C-A419-B4CE1974B8BF}" type="parTrans" cxnId="{E79BB9DE-9538-4B3C-AAED-5838F454BB0D}">
      <dgm:prSet/>
      <dgm:spPr/>
      <dgm:t>
        <a:bodyPr/>
        <a:lstStyle/>
        <a:p>
          <a:endParaRPr lang="en-US"/>
        </a:p>
      </dgm:t>
    </dgm:pt>
    <dgm:pt modelId="{71D9D1E5-A2DE-4A2E-97C4-FCF959086552}" type="sibTrans" cxnId="{E79BB9DE-9538-4B3C-AAED-5838F454BB0D}">
      <dgm:prSet/>
      <dgm:spPr/>
      <dgm:t>
        <a:bodyPr/>
        <a:lstStyle/>
        <a:p>
          <a:endParaRPr lang="en-US"/>
        </a:p>
      </dgm:t>
    </dgm:pt>
    <dgm:pt modelId="{239530B0-05A3-4815-BA53-407E98C1CCE5}">
      <dgm:prSet/>
      <dgm:spPr/>
      <dgm:t>
        <a:bodyPr/>
        <a:lstStyle/>
        <a:p>
          <a:r>
            <a:rPr lang="en-US"/>
            <a:t>Abortion</a:t>
          </a:r>
        </a:p>
      </dgm:t>
    </dgm:pt>
    <dgm:pt modelId="{147929D8-0B31-40BD-BE47-9DDA1B1C7D46}" type="parTrans" cxnId="{6828FE58-539F-4989-9C93-4B50D0266532}">
      <dgm:prSet/>
      <dgm:spPr/>
      <dgm:t>
        <a:bodyPr/>
        <a:lstStyle/>
        <a:p>
          <a:endParaRPr lang="en-US"/>
        </a:p>
      </dgm:t>
    </dgm:pt>
    <dgm:pt modelId="{DEFD9603-D360-469E-9185-DF53163020F0}" type="sibTrans" cxnId="{6828FE58-539F-4989-9C93-4B50D0266532}">
      <dgm:prSet/>
      <dgm:spPr/>
      <dgm:t>
        <a:bodyPr/>
        <a:lstStyle/>
        <a:p>
          <a:endParaRPr lang="en-US"/>
        </a:p>
      </dgm:t>
    </dgm:pt>
    <dgm:pt modelId="{14CB549B-44E8-4917-ABCD-F565800F1F7B}">
      <dgm:prSet/>
      <dgm:spPr/>
      <dgm:t>
        <a:bodyPr/>
        <a:lstStyle/>
        <a:p>
          <a:r>
            <a:rPr lang="en-US"/>
            <a:t>Healthcare: A Right or a Privilege</a:t>
          </a:r>
        </a:p>
      </dgm:t>
    </dgm:pt>
    <dgm:pt modelId="{A9BC0920-218B-4199-9297-B20341CD02A4}" type="parTrans" cxnId="{804EC6B6-37E9-488A-B6E8-385910723713}">
      <dgm:prSet/>
      <dgm:spPr/>
      <dgm:t>
        <a:bodyPr/>
        <a:lstStyle/>
        <a:p>
          <a:endParaRPr lang="en-US"/>
        </a:p>
      </dgm:t>
    </dgm:pt>
    <dgm:pt modelId="{FC39B76A-13A8-4D86-8618-ECAE0712D768}" type="sibTrans" cxnId="{804EC6B6-37E9-488A-B6E8-385910723713}">
      <dgm:prSet/>
      <dgm:spPr/>
      <dgm:t>
        <a:bodyPr/>
        <a:lstStyle/>
        <a:p>
          <a:endParaRPr lang="en-US"/>
        </a:p>
      </dgm:t>
    </dgm:pt>
    <dgm:pt modelId="{43138F48-A14D-4E1F-80A8-456828ACC2E8}">
      <dgm:prSet/>
      <dgm:spPr/>
      <dgm:t>
        <a:bodyPr/>
        <a:lstStyle/>
        <a:p>
          <a:r>
            <a:rPr lang="en-US"/>
            <a:t>Social Media and Professionalism</a:t>
          </a:r>
        </a:p>
      </dgm:t>
    </dgm:pt>
    <dgm:pt modelId="{6DDFE830-1A59-42FA-850E-C51AECC4AEB3}" type="parTrans" cxnId="{B5B42B73-0AC4-431D-A981-E44DB2E103E7}">
      <dgm:prSet/>
      <dgm:spPr/>
      <dgm:t>
        <a:bodyPr/>
        <a:lstStyle/>
        <a:p>
          <a:endParaRPr lang="en-US"/>
        </a:p>
      </dgm:t>
    </dgm:pt>
    <dgm:pt modelId="{525556B1-AA6D-46E6-B0B6-31BC4E435D28}" type="sibTrans" cxnId="{B5B42B73-0AC4-431D-A981-E44DB2E103E7}">
      <dgm:prSet/>
      <dgm:spPr/>
      <dgm:t>
        <a:bodyPr/>
        <a:lstStyle/>
        <a:p>
          <a:endParaRPr lang="en-US"/>
        </a:p>
      </dgm:t>
    </dgm:pt>
    <dgm:pt modelId="{F09F01A5-60E3-4046-9018-B712D99603D9}">
      <dgm:prSet/>
      <dgm:spPr/>
      <dgm:t>
        <a:bodyPr/>
        <a:lstStyle/>
        <a:p>
          <a:r>
            <a:rPr lang="en-US"/>
            <a:t>Gifts from patients</a:t>
          </a:r>
        </a:p>
      </dgm:t>
    </dgm:pt>
    <dgm:pt modelId="{5D66E94B-AFE5-47F6-AB34-C0CFC68A5355}" type="parTrans" cxnId="{A9E45E27-5C42-4B8B-BF46-A3313B6C3853}">
      <dgm:prSet/>
      <dgm:spPr/>
      <dgm:t>
        <a:bodyPr/>
        <a:lstStyle/>
        <a:p>
          <a:endParaRPr lang="en-US"/>
        </a:p>
      </dgm:t>
    </dgm:pt>
    <dgm:pt modelId="{8103B293-A4EE-409A-8182-69A983FA0C67}" type="sibTrans" cxnId="{A9E45E27-5C42-4B8B-BF46-A3313B6C3853}">
      <dgm:prSet/>
      <dgm:spPr/>
      <dgm:t>
        <a:bodyPr/>
        <a:lstStyle/>
        <a:p>
          <a:endParaRPr lang="en-US"/>
        </a:p>
      </dgm:t>
    </dgm:pt>
    <dgm:pt modelId="{78CA6774-8CCF-4DAC-B0A9-AC46401041B3}">
      <dgm:prSet/>
      <dgm:spPr/>
      <dgm:t>
        <a:bodyPr/>
        <a:lstStyle/>
        <a:p>
          <a:r>
            <a:rPr lang="en-US"/>
            <a:t>DNR</a:t>
          </a:r>
        </a:p>
      </dgm:t>
    </dgm:pt>
    <dgm:pt modelId="{29966126-E36E-4E03-AC7D-188A14B4D003}" type="parTrans" cxnId="{6A02BA81-C606-4787-BDF5-BA9DCD0C28C7}">
      <dgm:prSet/>
      <dgm:spPr/>
      <dgm:t>
        <a:bodyPr/>
        <a:lstStyle/>
        <a:p>
          <a:endParaRPr lang="en-US"/>
        </a:p>
      </dgm:t>
    </dgm:pt>
    <dgm:pt modelId="{4BC254F5-5908-417E-B259-4AD02B7D3011}" type="sibTrans" cxnId="{6A02BA81-C606-4787-BDF5-BA9DCD0C28C7}">
      <dgm:prSet/>
      <dgm:spPr/>
      <dgm:t>
        <a:bodyPr/>
        <a:lstStyle/>
        <a:p>
          <a:endParaRPr lang="en-US"/>
        </a:p>
      </dgm:t>
    </dgm:pt>
    <dgm:pt modelId="{271A0C52-A3E8-44BE-B745-141B28518308}" type="pres">
      <dgm:prSet presAssocID="{EEBC920A-E0C0-4463-AF7F-E15562E5655F}" presName="diagram" presStyleCnt="0">
        <dgm:presLayoutVars>
          <dgm:dir/>
          <dgm:resizeHandles val="exact"/>
        </dgm:presLayoutVars>
      </dgm:prSet>
      <dgm:spPr/>
    </dgm:pt>
    <dgm:pt modelId="{651BD6A2-668A-42D9-AD94-BD0FC75F1EEA}" type="pres">
      <dgm:prSet presAssocID="{A7C5C189-425F-48BE-A347-CE6B5002CB97}" presName="node" presStyleLbl="node1" presStyleIdx="0" presStyleCnt="7">
        <dgm:presLayoutVars>
          <dgm:bulletEnabled val="1"/>
        </dgm:presLayoutVars>
      </dgm:prSet>
      <dgm:spPr/>
    </dgm:pt>
    <dgm:pt modelId="{A1E39EC5-A7DB-4CA7-955A-087CEA867B16}" type="pres">
      <dgm:prSet presAssocID="{27B08F4E-1BAA-49FE-8317-1CE489D6CED8}" presName="sibTrans" presStyleCnt="0"/>
      <dgm:spPr/>
    </dgm:pt>
    <dgm:pt modelId="{621A7E13-E111-4D9C-AD2E-BD62BEDBA889}" type="pres">
      <dgm:prSet presAssocID="{9911EC3F-6DDA-45C0-8C2C-434DED8653C4}" presName="node" presStyleLbl="node1" presStyleIdx="1" presStyleCnt="7">
        <dgm:presLayoutVars>
          <dgm:bulletEnabled val="1"/>
        </dgm:presLayoutVars>
      </dgm:prSet>
      <dgm:spPr/>
    </dgm:pt>
    <dgm:pt modelId="{493843DF-AEF9-4CF4-9ABB-31779AFB2578}" type="pres">
      <dgm:prSet presAssocID="{71D9D1E5-A2DE-4A2E-97C4-FCF959086552}" presName="sibTrans" presStyleCnt="0"/>
      <dgm:spPr/>
    </dgm:pt>
    <dgm:pt modelId="{3A008A6B-D1C1-4F7B-86F9-AD207FD6E42C}" type="pres">
      <dgm:prSet presAssocID="{239530B0-05A3-4815-BA53-407E98C1CCE5}" presName="node" presStyleLbl="node1" presStyleIdx="2" presStyleCnt="7">
        <dgm:presLayoutVars>
          <dgm:bulletEnabled val="1"/>
        </dgm:presLayoutVars>
      </dgm:prSet>
      <dgm:spPr/>
    </dgm:pt>
    <dgm:pt modelId="{CB0AA8AF-F0C3-4DD0-A897-C7FEBEE811F5}" type="pres">
      <dgm:prSet presAssocID="{DEFD9603-D360-469E-9185-DF53163020F0}" presName="sibTrans" presStyleCnt="0"/>
      <dgm:spPr/>
    </dgm:pt>
    <dgm:pt modelId="{A1A5DD88-B33A-4B44-BD07-745825A0355C}" type="pres">
      <dgm:prSet presAssocID="{14CB549B-44E8-4917-ABCD-F565800F1F7B}" presName="node" presStyleLbl="node1" presStyleIdx="3" presStyleCnt="7">
        <dgm:presLayoutVars>
          <dgm:bulletEnabled val="1"/>
        </dgm:presLayoutVars>
      </dgm:prSet>
      <dgm:spPr/>
    </dgm:pt>
    <dgm:pt modelId="{6294C3CC-58A2-46BD-B063-AD879BF4CAB6}" type="pres">
      <dgm:prSet presAssocID="{FC39B76A-13A8-4D86-8618-ECAE0712D768}" presName="sibTrans" presStyleCnt="0"/>
      <dgm:spPr/>
    </dgm:pt>
    <dgm:pt modelId="{C784E34B-BDF6-4D76-9247-B43F4ED8176F}" type="pres">
      <dgm:prSet presAssocID="{43138F48-A14D-4E1F-80A8-456828ACC2E8}" presName="node" presStyleLbl="node1" presStyleIdx="4" presStyleCnt="7">
        <dgm:presLayoutVars>
          <dgm:bulletEnabled val="1"/>
        </dgm:presLayoutVars>
      </dgm:prSet>
      <dgm:spPr/>
    </dgm:pt>
    <dgm:pt modelId="{BFD9DA69-C200-4245-966B-6FB797FE64F2}" type="pres">
      <dgm:prSet presAssocID="{525556B1-AA6D-46E6-B0B6-31BC4E435D28}" presName="sibTrans" presStyleCnt="0"/>
      <dgm:spPr/>
    </dgm:pt>
    <dgm:pt modelId="{AD6BE529-E4FD-4145-96FF-4A29E95A1F66}" type="pres">
      <dgm:prSet presAssocID="{F09F01A5-60E3-4046-9018-B712D99603D9}" presName="node" presStyleLbl="node1" presStyleIdx="5" presStyleCnt="7">
        <dgm:presLayoutVars>
          <dgm:bulletEnabled val="1"/>
        </dgm:presLayoutVars>
      </dgm:prSet>
      <dgm:spPr/>
    </dgm:pt>
    <dgm:pt modelId="{C6DA3F71-0769-43DC-B25E-A3B0564D0EC2}" type="pres">
      <dgm:prSet presAssocID="{8103B293-A4EE-409A-8182-69A983FA0C67}" presName="sibTrans" presStyleCnt="0"/>
      <dgm:spPr/>
    </dgm:pt>
    <dgm:pt modelId="{E485488C-0A34-4205-AC79-1552023BFB74}" type="pres">
      <dgm:prSet presAssocID="{78CA6774-8CCF-4DAC-B0A9-AC46401041B3}" presName="node" presStyleLbl="node1" presStyleIdx="6" presStyleCnt="7">
        <dgm:presLayoutVars>
          <dgm:bulletEnabled val="1"/>
        </dgm:presLayoutVars>
      </dgm:prSet>
      <dgm:spPr/>
    </dgm:pt>
  </dgm:ptLst>
  <dgm:cxnLst>
    <dgm:cxn modelId="{CC707410-3465-4DA6-9B3F-3B26D32807C3}" type="presOf" srcId="{239530B0-05A3-4815-BA53-407E98C1CCE5}" destId="{3A008A6B-D1C1-4F7B-86F9-AD207FD6E42C}" srcOrd="0" destOrd="0" presId="urn:microsoft.com/office/officeart/2005/8/layout/default"/>
    <dgm:cxn modelId="{A9E45E27-5C42-4B8B-BF46-A3313B6C3853}" srcId="{EEBC920A-E0C0-4463-AF7F-E15562E5655F}" destId="{F09F01A5-60E3-4046-9018-B712D99603D9}" srcOrd="5" destOrd="0" parTransId="{5D66E94B-AFE5-47F6-AB34-C0CFC68A5355}" sibTransId="{8103B293-A4EE-409A-8182-69A983FA0C67}"/>
    <dgm:cxn modelId="{7B606E34-DEFC-4521-8A53-56906AEBF0CC}" type="presOf" srcId="{78CA6774-8CCF-4DAC-B0A9-AC46401041B3}" destId="{E485488C-0A34-4205-AC79-1552023BFB74}" srcOrd="0" destOrd="0" presId="urn:microsoft.com/office/officeart/2005/8/layout/default"/>
    <dgm:cxn modelId="{19D2EB35-C4DB-47F0-8564-666509A1789D}" type="presOf" srcId="{9911EC3F-6DDA-45C0-8C2C-434DED8653C4}" destId="{621A7E13-E111-4D9C-AD2E-BD62BEDBA889}" srcOrd="0" destOrd="0" presId="urn:microsoft.com/office/officeart/2005/8/layout/default"/>
    <dgm:cxn modelId="{950CA644-C0AA-4E3C-B7EF-8BF7A0C5EADD}" type="presOf" srcId="{F09F01A5-60E3-4046-9018-B712D99603D9}" destId="{AD6BE529-E4FD-4145-96FF-4A29E95A1F66}" srcOrd="0" destOrd="0" presId="urn:microsoft.com/office/officeart/2005/8/layout/default"/>
    <dgm:cxn modelId="{FE2B5B72-2F35-4A1D-A467-BB82914BE620}" type="presOf" srcId="{EEBC920A-E0C0-4463-AF7F-E15562E5655F}" destId="{271A0C52-A3E8-44BE-B745-141B28518308}" srcOrd="0" destOrd="0" presId="urn:microsoft.com/office/officeart/2005/8/layout/default"/>
    <dgm:cxn modelId="{B5B42B73-0AC4-431D-A981-E44DB2E103E7}" srcId="{EEBC920A-E0C0-4463-AF7F-E15562E5655F}" destId="{43138F48-A14D-4E1F-80A8-456828ACC2E8}" srcOrd="4" destOrd="0" parTransId="{6DDFE830-1A59-42FA-850E-C51AECC4AEB3}" sibTransId="{525556B1-AA6D-46E6-B0B6-31BC4E435D28}"/>
    <dgm:cxn modelId="{6828FE58-539F-4989-9C93-4B50D0266532}" srcId="{EEBC920A-E0C0-4463-AF7F-E15562E5655F}" destId="{239530B0-05A3-4815-BA53-407E98C1CCE5}" srcOrd="2" destOrd="0" parTransId="{147929D8-0B31-40BD-BE47-9DDA1B1C7D46}" sibTransId="{DEFD9603-D360-469E-9185-DF53163020F0}"/>
    <dgm:cxn modelId="{6A02BA81-C606-4787-BDF5-BA9DCD0C28C7}" srcId="{EEBC920A-E0C0-4463-AF7F-E15562E5655F}" destId="{78CA6774-8CCF-4DAC-B0A9-AC46401041B3}" srcOrd="6" destOrd="0" parTransId="{29966126-E36E-4E03-AC7D-188A14B4D003}" sibTransId="{4BC254F5-5908-417E-B259-4AD02B7D3011}"/>
    <dgm:cxn modelId="{BE3CE185-0CCC-4812-8F7D-64E1FC9A7F6A}" type="presOf" srcId="{43138F48-A14D-4E1F-80A8-456828ACC2E8}" destId="{C784E34B-BDF6-4D76-9247-B43F4ED8176F}" srcOrd="0" destOrd="0" presId="urn:microsoft.com/office/officeart/2005/8/layout/default"/>
    <dgm:cxn modelId="{FF7F6E87-F112-4698-ABD9-43C5CC3D85FE}" type="presOf" srcId="{A7C5C189-425F-48BE-A347-CE6B5002CB97}" destId="{651BD6A2-668A-42D9-AD94-BD0FC75F1EEA}" srcOrd="0" destOrd="0" presId="urn:microsoft.com/office/officeart/2005/8/layout/default"/>
    <dgm:cxn modelId="{804EC6B6-37E9-488A-B6E8-385910723713}" srcId="{EEBC920A-E0C0-4463-AF7F-E15562E5655F}" destId="{14CB549B-44E8-4917-ABCD-F565800F1F7B}" srcOrd="3" destOrd="0" parTransId="{A9BC0920-218B-4199-9297-B20341CD02A4}" sibTransId="{FC39B76A-13A8-4D86-8618-ECAE0712D768}"/>
    <dgm:cxn modelId="{E79BB9DE-9538-4B3C-AAED-5838F454BB0D}" srcId="{EEBC920A-E0C0-4463-AF7F-E15562E5655F}" destId="{9911EC3F-6DDA-45C0-8C2C-434DED8653C4}" srcOrd="1" destOrd="0" parTransId="{000B4C0A-D7B2-462C-A419-B4CE1974B8BF}" sibTransId="{71D9D1E5-A2DE-4A2E-97C4-FCF959086552}"/>
    <dgm:cxn modelId="{A46F0AE8-513B-482E-92C9-4BA3B5EB1187}" type="presOf" srcId="{14CB549B-44E8-4917-ABCD-F565800F1F7B}" destId="{A1A5DD88-B33A-4B44-BD07-745825A0355C}" srcOrd="0" destOrd="0" presId="urn:microsoft.com/office/officeart/2005/8/layout/default"/>
    <dgm:cxn modelId="{C40EFAF9-12A6-4D4B-874C-1EB8FAAD042D}" srcId="{EEBC920A-E0C0-4463-AF7F-E15562E5655F}" destId="{A7C5C189-425F-48BE-A347-CE6B5002CB97}" srcOrd="0" destOrd="0" parTransId="{210A2BA8-C3B9-49C8-AF73-3D38D3E99215}" sibTransId="{27B08F4E-1BAA-49FE-8317-1CE489D6CED8}"/>
    <dgm:cxn modelId="{C1B9230C-0860-4129-9179-745233766B66}" type="presParOf" srcId="{271A0C52-A3E8-44BE-B745-141B28518308}" destId="{651BD6A2-668A-42D9-AD94-BD0FC75F1EEA}" srcOrd="0" destOrd="0" presId="urn:microsoft.com/office/officeart/2005/8/layout/default"/>
    <dgm:cxn modelId="{1D32471C-3100-468B-9DEE-A430DDB74615}" type="presParOf" srcId="{271A0C52-A3E8-44BE-B745-141B28518308}" destId="{A1E39EC5-A7DB-4CA7-955A-087CEA867B16}" srcOrd="1" destOrd="0" presId="urn:microsoft.com/office/officeart/2005/8/layout/default"/>
    <dgm:cxn modelId="{E10EEA8A-BE38-4632-978B-24FFE29F5707}" type="presParOf" srcId="{271A0C52-A3E8-44BE-B745-141B28518308}" destId="{621A7E13-E111-4D9C-AD2E-BD62BEDBA889}" srcOrd="2" destOrd="0" presId="urn:microsoft.com/office/officeart/2005/8/layout/default"/>
    <dgm:cxn modelId="{D3C009A3-8C6E-41D0-9D44-034E23F0C012}" type="presParOf" srcId="{271A0C52-A3E8-44BE-B745-141B28518308}" destId="{493843DF-AEF9-4CF4-9ABB-31779AFB2578}" srcOrd="3" destOrd="0" presId="urn:microsoft.com/office/officeart/2005/8/layout/default"/>
    <dgm:cxn modelId="{5DE157ED-90C7-4CED-87E4-E15033B8933E}" type="presParOf" srcId="{271A0C52-A3E8-44BE-B745-141B28518308}" destId="{3A008A6B-D1C1-4F7B-86F9-AD207FD6E42C}" srcOrd="4" destOrd="0" presId="urn:microsoft.com/office/officeart/2005/8/layout/default"/>
    <dgm:cxn modelId="{FF9034F7-3F65-4546-A24F-22FEB905A0E5}" type="presParOf" srcId="{271A0C52-A3E8-44BE-B745-141B28518308}" destId="{CB0AA8AF-F0C3-4DD0-A897-C7FEBEE811F5}" srcOrd="5" destOrd="0" presId="urn:microsoft.com/office/officeart/2005/8/layout/default"/>
    <dgm:cxn modelId="{51302CD8-77EF-4A1D-AAB2-81C213A95936}" type="presParOf" srcId="{271A0C52-A3E8-44BE-B745-141B28518308}" destId="{A1A5DD88-B33A-4B44-BD07-745825A0355C}" srcOrd="6" destOrd="0" presId="urn:microsoft.com/office/officeart/2005/8/layout/default"/>
    <dgm:cxn modelId="{51AD8BBD-4660-46B3-9F63-8AEC74E4FF38}" type="presParOf" srcId="{271A0C52-A3E8-44BE-B745-141B28518308}" destId="{6294C3CC-58A2-46BD-B063-AD879BF4CAB6}" srcOrd="7" destOrd="0" presId="urn:microsoft.com/office/officeart/2005/8/layout/default"/>
    <dgm:cxn modelId="{772FBA1E-5328-48D6-A027-E3A7B6DE04CC}" type="presParOf" srcId="{271A0C52-A3E8-44BE-B745-141B28518308}" destId="{C784E34B-BDF6-4D76-9247-B43F4ED8176F}" srcOrd="8" destOrd="0" presId="urn:microsoft.com/office/officeart/2005/8/layout/default"/>
    <dgm:cxn modelId="{DBA43408-0E78-4581-B2F5-281027203698}" type="presParOf" srcId="{271A0C52-A3E8-44BE-B745-141B28518308}" destId="{BFD9DA69-C200-4245-966B-6FB797FE64F2}" srcOrd="9" destOrd="0" presId="urn:microsoft.com/office/officeart/2005/8/layout/default"/>
    <dgm:cxn modelId="{EFAE3A50-4D2C-4D11-B522-0D06A84A840C}" type="presParOf" srcId="{271A0C52-A3E8-44BE-B745-141B28518308}" destId="{AD6BE529-E4FD-4145-96FF-4A29E95A1F66}" srcOrd="10" destOrd="0" presId="urn:microsoft.com/office/officeart/2005/8/layout/default"/>
    <dgm:cxn modelId="{A29AD9AD-23AA-4676-BF59-F124F558B6EB}" type="presParOf" srcId="{271A0C52-A3E8-44BE-B745-141B28518308}" destId="{C6DA3F71-0769-43DC-B25E-A3B0564D0EC2}" srcOrd="11" destOrd="0" presId="urn:microsoft.com/office/officeart/2005/8/layout/default"/>
    <dgm:cxn modelId="{92054F08-BD22-4315-96FE-C2201A65BB1B}" type="presParOf" srcId="{271A0C52-A3E8-44BE-B745-141B28518308}" destId="{E485488C-0A34-4205-AC79-1552023BFB74}"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5C4E35FB-D48E-4337-85A5-9115E68EB5ED}"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27E6A93E-95C2-40D1-9B1F-2C4E2530231D}">
      <dgm:prSet/>
      <dgm:spPr/>
      <dgm:t>
        <a:bodyPr/>
        <a:lstStyle/>
        <a:p>
          <a:r>
            <a:rPr lang="en-US"/>
            <a:t>What are some rules you've set or follow in your family?</a:t>
          </a:r>
        </a:p>
      </dgm:t>
    </dgm:pt>
    <dgm:pt modelId="{91D77EF1-B487-4690-98EB-6B3F4ECC13C1}" type="parTrans" cxnId="{8E827891-2AA0-48E4-91B8-D747BCC7030C}">
      <dgm:prSet/>
      <dgm:spPr/>
      <dgm:t>
        <a:bodyPr/>
        <a:lstStyle/>
        <a:p>
          <a:endParaRPr lang="en-US"/>
        </a:p>
      </dgm:t>
    </dgm:pt>
    <dgm:pt modelId="{1DD97C80-74A5-4637-A4D3-D006ABA84F17}" type="sibTrans" cxnId="{8E827891-2AA0-48E4-91B8-D747BCC7030C}">
      <dgm:prSet/>
      <dgm:spPr/>
      <dgm:t>
        <a:bodyPr/>
        <a:lstStyle/>
        <a:p>
          <a:endParaRPr lang="en-US"/>
        </a:p>
      </dgm:t>
    </dgm:pt>
    <dgm:pt modelId="{D58B2512-D294-4384-A3C4-B0E4F5159D30}">
      <dgm:prSet/>
      <dgm:spPr/>
      <dgm:t>
        <a:bodyPr/>
        <a:lstStyle/>
        <a:p>
          <a:r>
            <a:rPr lang="en-US"/>
            <a:t>What are 'family ethics'? </a:t>
          </a:r>
        </a:p>
      </dgm:t>
    </dgm:pt>
    <dgm:pt modelId="{EFA99F5F-74E2-4CC9-A309-1E800BF84240}" type="parTrans" cxnId="{369C049C-655A-404C-88C5-962B9909A14A}">
      <dgm:prSet/>
      <dgm:spPr/>
      <dgm:t>
        <a:bodyPr/>
        <a:lstStyle/>
        <a:p>
          <a:endParaRPr lang="en-US"/>
        </a:p>
      </dgm:t>
    </dgm:pt>
    <dgm:pt modelId="{1F2E12F0-9D53-420B-9AAF-CEBAB695EFD6}" type="sibTrans" cxnId="{369C049C-655A-404C-88C5-962B9909A14A}">
      <dgm:prSet/>
      <dgm:spPr/>
      <dgm:t>
        <a:bodyPr/>
        <a:lstStyle/>
        <a:p>
          <a:endParaRPr lang="en-US"/>
        </a:p>
      </dgm:t>
    </dgm:pt>
    <dgm:pt modelId="{D4584FC2-829D-4E6A-91A4-CBF177A70933}">
      <dgm:prSet/>
      <dgm:spPr/>
      <dgm:t>
        <a:bodyPr/>
        <a:lstStyle/>
        <a:p>
          <a:r>
            <a:rPr lang="en-US"/>
            <a:t>How can the community affect this?</a:t>
          </a:r>
        </a:p>
      </dgm:t>
    </dgm:pt>
    <dgm:pt modelId="{65B5E7F3-28A2-4A69-B3EE-4C02E53AF56E}" type="parTrans" cxnId="{DED33810-AB33-426E-BCB3-9FCC65BB69B5}">
      <dgm:prSet/>
      <dgm:spPr/>
      <dgm:t>
        <a:bodyPr/>
        <a:lstStyle/>
        <a:p>
          <a:endParaRPr lang="en-US"/>
        </a:p>
      </dgm:t>
    </dgm:pt>
    <dgm:pt modelId="{8B1DD166-A6C6-4534-934A-92C395F0CB50}" type="sibTrans" cxnId="{DED33810-AB33-426E-BCB3-9FCC65BB69B5}">
      <dgm:prSet/>
      <dgm:spPr/>
      <dgm:t>
        <a:bodyPr/>
        <a:lstStyle/>
        <a:p>
          <a:endParaRPr lang="en-US"/>
        </a:p>
      </dgm:t>
    </dgm:pt>
    <dgm:pt modelId="{6E53F307-F272-4D0E-836E-59837E3CEEE8}" type="pres">
      <dgm:prSet presAssocID="{5C4E35FB-D48E-4337-85A5-9115E68EB5ED}" presName="outerComposite" presStyleCnt="0">
        <dgm:presLayoutVars>
          <dgm:chMax val="5"/>
          <dgm:dir/>
          <dgm:resizeHandles val="exact"/>
        </dgm:presLayoutVars>
      </dgm:prSet>
      <dgm:spPr/>
    </dgm:pt>
    <dgm:pt modelId="{A4DB5AF3-D4CE-477B-92F6-9CCB1330318F}" type="pres">
      <dgm:prSet presAssocID="{5C4E35FB-D48E-4337-85A5-9115E68EB5ED}" presName="dummyMaxCanvas" presStyleCnt="0">
        <dgm:presLayoutVars/>
      </dgm:prSet>
      <dgm:spPr/>
    </dgm:pt>
    <dgm:pt modelId="{1AF7898B-8225-4368-9AB4-3345AD6F8DF6}" type="pres">
      <dgm:prSet presAssocID="{5C4E35FB-D48E-4337-85A5-9115E68EB5ED}" presName="ThreeNodes_1" presStyleLbl="node1" presStyleIdx="0" presStyleCnt="3">
        <dgm:presLayoutVars>
          <dgm:bulletEnabled val="1"/>
        </dgm:presLayoutVars>
      </dgm:prSet>
      <dgm:spPr/>
    </dgm:pt>
    <dgm:pt modelId="{666AB365-0833-4A88-9064-5E27F3F982BA}" type="pres">
      <dgm:prSet presAssocID="{5C4E35FB-D48E-4337-85A5-9115E68EB5ED}" presName="ThreeNodes_2" presStyleLbl="node1" presStyleIdx="1" presStyleCnt="3">
        <dgm:presLayoutVars>
          <dgm:bulletEnabled val="1"/>
        </dgm:presLayoutVars>
      </dgm:prSet>
      <dgm:spPr/>
    </dgm:pt>
    <dgm:pt modelId="{84AB610A-0B3A-49E6-9279-A53110A74BAC}" type="pres">
      <dgm:prSet presAssocID="{5C4E35FB-D48E-4337-85A5-9115E68EB5ED}" presName="ThreeNodes_3" presStyleLbl="node1" presStyleIdx="2" presStyleCnt="3">
        <dgm:presLayoutVars>
          <dgm:bulletEnabled val="1"/>
        </dgm:presLayoutVars>
      </dgm:prSet>
      <dgm:spPr/>
    </dgm:pt>
    <dgm:pt modelId="{BD3B2358-0078-4CDA-B94E-CC46EE18A900}" type="pres">
      <dgm:prSet presAssocID="{5C4E35FB-D48E-4337-85A5-9115E68EB5ED}" presName="ThreeConn_1-2" presStyleLbl="fgAccFollowNode1" presStyleIdx="0" presStyleCnt="2">
        <dgm:presLayoutVars>
          <dgm:bulletEnabled val="1"/>
        </dgm:presLayoutVars>
      </dgm:prSet>
      <dgm:spPr/>
    </dgm:pt>
    <dgm:pt modelId="{64DCEDD6-3172-41F2-B0A9-B609EEDFB1BC}" type="pres">
      <dgm:prSet presAssocID="{5C4E35FB-D48E-4337-85A5-9115E68EB5ED}" presName="ThreeConn_2-3" presStyleLbl="fgAccFollowNode1" presStyleIdx="1" presStyleCnt="2">
        <dgm:presLayoutVars>
          <dgm:bulletEnabled val="1"/>
        </dgm:presLayoutVars>
      </dgm:prSet>
      <dgm:spPr/>
    </dgm:pt>
    <dgm:pt modelId="{9E040016-4CBE-4128-B31F-3AB40BDCA17D}" type="pres">
      <dgm:prSet presAssocID="{5C4E35FB-D48E-4337-85A5-9115E68EB5ED}" presName="ThreeNodes_1_text" presStyleLbl="node1" presStyleIdx="2" presStyleCnt="3">
        <dgm:presLayoutVars>
          <dgm:bulletEnabled val="1"/>
        </dgm:presLayoutVars>
      </dgm:prSet>
      <dgm:spPr/>
    </dgm:pt>
    <dgm:pt modelId="{0B7712B0-2CBD-4CBD-85C6-9702F6DBB56F}" type="pres">
      <dgm:prSet presAssocID="{5C4E35FB-D48E-4337-85A5-9115E68EB5ED}" presName="ThreeNodes_2_text" presStyleLbl="node1" presStyleIdx="2" presStyleCnt="3">
        <dgm:presLayoutVars>
          <dgm:bulletEnabled val="1"/>
        </dgm:presLayoutVars>
      </dgm:prSet>
      <dgm:spPr/>
    </dgm:pt>
    <dgm:pt modelId="{BCAE0AA1-D319-40E5-8154-9D8083633F11}" type="pres">
      <dgm:prSet presAssocID="{5C4E35FB-D48E-4337-85A5-9115E68EB5ED}" presName="ThreeNodes_3_text" presStyleLbl="node1" presStyleIdx="2" presStyleCnt="3">
        <dgm:presLayoutVars>
          <dgm:bulletEnabled val="1"/>
        </dgm:presLayoutVars>
      </dgm:prSet>
      <dgm:spPr/>
    </dgm:pt>
  </dgm:ptLst>
  <dgm:cxnLst>
    <dgm:cxn modelId="{DED33810-AB33-426E-BCB3-9FCC65BB69B5}" srcId="{5C4E35FB-D48E-4337-85A5-9115E68EB5ED}" destId="{D4584FC2-829D-4E6A-91A4-CBF177A70933}" srcOrd="2" destOrd="0" parTransId="{65B5E7F3-28A2-4A69-B3EE-4C02E53AF56E}" sibTransId="{8B1DD166-A6C6-4534-934A-92C395F0CB50}"/>
    <dgm:cxn modelId="{33A7CE27-C5D1-49F8-8A41-FE5B761410EB}" type="presOf" srcId="{1DD97C80-74A5-4637-A4D3-D006ABA84F17}" destId="{BD3B2358-0078-4CDA-B94E-CC46EE18A900}" srcOrd="0" destOrd="0" presId="urn:microsoft.com/office/officeart/2005/8/layout/vProcess5"/>
    <dgm:cxn modelId="{73D3D72F-9AD6-4F39-8A17-70A9973DA9B3}" type="presOf" srcId="{1F2E12F0-9D53-420B-9AAF-CEBAB695EFD6}" destId="{64DCEDD6-3172-41F2-B0A9-B609EEDFB1BC}" srcOrd="0" destOrd="0" presId="urn:microsoft.com/office/officeart/2005/8/layout/vProcess5"/>
    <dgm:cxn modelId="{261EE12F-DEBD-4C78-B5C1-C91BF252494E}" type="presOf" srcId="{5C4E35FB-D48E-4337-85A5-9115E68EB5ED}" destId="{6E53F307-F272-4D0E-836E-59837E3CEEE8}" srcOrd="0" destOrd="0" presId="urn:microsoft.com/office/officeart/2005/8/layout/vProcess5"/>
    <dgm:cxn modelId="{4B81396B-E46B-4822-B0EC-EA4BDA12B7E3}" type="presOf" srcId="{D4584FC2-829D-4E6A-91A4-CBF177A70933}" destId="{BCAE0AA1-D319-40E5-8154-9D8083633F11}" srcOrd="1" destOrd="0" presId="urn:microsoft.com/office/officeart/2005/8/layout/vProcess5"/>
    <dgm:cxn modelId="{5FE0CF50-698C-4235-BBAA-8AADEB494C3B}" type="presOf" srcId="{D4584FC2-829D-4E6A-91A4-CBF177A70933}" destId="{84AB610A-0B3A-49E6-9279-A53110A74BAC}" srcOrd="0" destOrd="0" presId="urn:microsoft.com/office/officeart/2005/8/layout/vProcess5"/>
    <dgm:cxn modelId="{8E827891-2AA0-48E4-91B8-D747BCC7030C}" srcId="{5C4E35FB-D48E-4337-85A5-9115E68EB5ED}" destId="{27E6A93E-95C2-40D1-9B1F-2C4E2530231D}" srcOrd="0" destOrd="0" parTransId="{91D77EF1-B487-4690-98EB-6B3F4ECC13C1}" sibTransId="{1DD97C80-74A5-4637-A4D3-D006ABA84F17}"/>
    <dgm:cxn modelId="{369C049C-655A-404C-88C5-962B9909A14A}" srcId="{5C4E35FB-D48E-4337-85A5-9115E68EB5ED}" destId="{D58B2512-D294-4384-A3C4-B0E4F5159D30}" srcOrd="1" destOrd="0" parTransId="{EFA99F5F-74E2-4CC9-A309-1E800BF84240}" sibTransId="{1F2E12F0-9D53-420B-9AAF-CEBAB695EFD6}"/>
    <dgm:cxn modelId="{0F403EBE-BB34-4FF0-A2DA-BFF33DAAC31D}" type="presOf" srcId="{D58B2512-D294-4384-A3C4-B0E4F5159D30}" destId="{0B7712B0-2CBD-4CBD-85C6-9702F6DBB56F}" srcOrd="1" destOrd="0" presId="urn:microsoft.com/office/officeart/2005/8/layout/vProcess5"/>
    <dgm:cxn modelId="{4B33B1E7-F0C1-4A69-BBEC-6016CD20B768}" type="presOf" srcId="{27E6A93E-95C2-40D1-9B1F-2C4E2530231D}" destId="{9E040016-4CBE-4128-B31F-3AB40BDCA17D}" srcOrd="1" destOrd="0" presId="urn:microsoft.com/office/officeart/2005/8/layout/vProcess5"/>
    <dgm:cxn modelId="{F48EFFE7-2097-472F-B526-2C3E4E66F5AD}" type="presOf" srcId="{D58B2512-D294-4384-A3C4-B0E4F5159D30}" destId="{666AB365-0833-4A88-9064-5E27F3F982BA}" srcOrd="0" destOrd="0" presId="urn:microsoft.com/office/officeart/2005/8/layout/vProcess5"/>
    <dgm:cxn modelId="{4CE64CEF-36B7-4E33-8C8F-9AC2BEE37EE0}" type="presOf" srcId="{27E6A93E-95C2-40D1-9B1F-2C4E2530231D}" destId="{1AF7898B-8225-4368-9AB4-3345AD6F8DF6}" srcOrd="0" destOrd="0" presId="urn:microsoft.com/office/officeart/2005/8/layout/vProcess5"/>
    <dgm:cxn modelId="{AF455BC4-1BF6-4EC5-9046-C8E54217CA4F}" type="presParOf" srcId="{6E53F307-F272-4D0E-836E-59837E3CEEE8}" destId="{A4DB5AF3-D4CE-477B-92F6-9CCB1330318F}" srcOrd="0" destOrd="0" presId="urn:microsoft.com/office/officeart/2005/8/layout/vProcess5"/>
    <dgm:cxn modelId="{19195D6C-7DD0-43F4-AC51-A5A96A33EAB3}" type="presParOf" srcId="{6E53F307-F272-4D0E-836E-59837E3CEEE8}" destId="{1AF7898B-8225-4368-9AB4-3345AD6F8DF6}" srcOrd="1" destOrd="0" presId="urn:microsoft.com/office/officeart/2005/8/layout/vProcess5"/>
    <dgm:cxn modelId="{18F7FDD1-2C61-40EB-BB97-D08B3E490B05}" type="presParOf" srcId="{6E53F307-F272-4D0E-836E-59837E3CEEE8}" destId="{666AB365-0833-4A88-9064-5E27F3F982BA}" srcOrd="2" destOrd="0" presId="urn:microsoft.com/office/officeart/2005/8/layout/vProcess5"/>
    <dgm:cxn modelId="{074FEAEB-EC5A-4C83-9664-F93DB14D9EDA}" type="presParOf" srcId="{6E53F307-F272-4D0E-836E-59837E3CEEE8}" destId="{84AB610A-0B3A-49E6-9279-A53110A74BAC}" srcOrd="3" destOrd="0" presId="urn:microsoft.com/office/officeart/2005/8/layout/vProcess5"/>
    <dgm:cxn modelId="{39E059BA-2BC0-4C07-B687-252DC471BD07}" type="presParOf" srcId="{6E53F307-F272-4D0E-836E-59837E3CEEE8}" destId="{BD3B2358-0078-4CDA-B94E-CC46EE18A900}" srcOrd="4" destOrd="0" presId="urn:microsoft.com/office/officeart/2005/8/layout/vProcess5"/>
    <dgm:cxn modelId="{C33D75C8-330D-47BC-B8CB-3A2CA42444D6}" type="presParOf" srcId="{6E53F307-F272-4D0E-836E-59837E3CEEE8}" destId="{64DCEDD6-3172-41F2-B0A9-B609EEDFB1BC}" srcOrd="5" destOrd="0" presId="urn:microsoft.com/office/officeart/2005/8/layout/vProcess5"/>
    <dgm:cxn modelId="{B46A20C4-8F61-46D6-926D-388B3EF4F509}" type="presParOf" srcId="{6E53F307-F272-4D0E-836E-59837E3CEEE8}" destId="{9E040016-4CBE-4128-B31F-3AB40BDCA17D}" srcOrd="6" destOrd="0" presId="urn:microsoft.com/office/officeart/2005/8/layout/vProcess5"/>
    <dgm:cxn modelId="{1E3C908C-0974-45D6-91D8-CD12BA881356}" type="presParOf" srcId="{6E53F307-F272-4D0E-836E-59837E3CEEE8}" destId="{0B7712B0-2CBD-4CBD-85C6-9702F6DBB56F}" srcOrd="7" destOrd="0" presId="urn:microsoft.com/office/officeart/2005/8/layout/vProcess5"/>
    <dgm:cxn modelId="{F22D7963-37EE-412C-97A1-F1D2BADDC0FB}" type="presParOf" srcId="{6E53F307-F272-4D0E-836E-59837E3CEEE8}" destId="{BCAE0AA1-D319-40E5-8154-9D8083633F11}"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907126-0A73-4BBC-BFBD-00CDA7904FF4}">
      <dsp:nvSpPr>
        <dsp:cNvPr id="0" name=""/>
        <dsp:cNvSpPr/>
      </dsp:nvSpPr>
      <dsp:spPr>
        <a:xfrm>
          <a:off x="5949" y="664690"/>
          <a:ext cx="1859793" cy="223175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3706" tIns="0" rIns="183706" bIns="330200" numCol="1" spcCol="1270" anchor="t" anchorCtr="0">
          <a:noAutofit/>
        </a:bodyPr>
        <a:lstStyle/>
        <a:p>
          <a:pPr marL="0" lvl="0" indent="0" algn="l" defTabSz="533400">
            <a:lnSpc>
              <a:spcPct val="90000"/>
            </a:lnSpc>
            <a:spcBef>
              <a:spcPct val="0"/>
            </a:spcBef>
            <a:spcAft>
              <a:spcPct val="35000"/>
            </a:spcAft>
            <a:buNone/>
          </a:pPr>
          <a:r>
            <a:rPr lang="en-US" sz="1200" kern="1200"/>
            <a:t>Aim: To link community to childhood and family life in the context of education and health.</a:t>
          </a:r>
        </a:p>
      </dsp:txBody>
      <dsp:txXfrm>
        <a:off x="5949" y="1557391"/>
        <a:ext cx="1859793" cy="1339051"/>
      </dsp:txXfrm>
    </dsp:sp>
    <dsp:sp modelId="{0B7F50A9-5481-4099-B7F9-B0DD6A7110FA}">
      <dsp:nvSpPr>
        <dsp:cNvPr id="0" name=""/>
        <dsp:cNvSpPr/>
      </dsp:nvSpPr>
      <dsp:spPr>
        <a:xfrm>
          <a:off x="5949" y="664690"/>
          <a:ext cx="1859793" cy="892700"/>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83706" tIns="165100" rIns="183706" bIns="165100" numCol="1" spcCol="1270" anchor="ctr" anchorCtr="0">
          <a:noAutofit/>
        </a:bodyPr>
        <a:lstStyle/>
        <a:p>
          <a:pPr marL="0" lvl="0" indent="0" algn="l" defTabSz="1600200">
            <a:lnSpc>
              <a:spcPct val="90000"/>
            </a:lnSpc>
            <a:spcBef>
              <a:spcPct val="0"/>
            </a:spcBef>
            <a:spcAft>
              <a:spcPct val="35000"/>
            </a:spcAft>
            <a:buNone/>
          </a:pPr>
          <a:r>
            <a:rPr lang="en-US" sz="3600" kern="1200"/>
            <a:t>01</a:t>
          </a:r>
        </a:p>
      </dsp:txBody>
      <dsp:txXfrm>
        <a:off x="5949" y="664690"/>
        <a:ext cx="1859793" cy="892700"/>
      </dsp:txXfrm>
    </dsp:sp>
    <dsp:sp modelId="{A0FF41F4-5F98-4248-9D4F-3D5F6FA39934}">
      <dsp:nvSpPr>
        <dsp:cNvPr id="0" name=""/>
        <dsp:cNvSpPr/>
      </dsp:nvSpPr>
      <dsp:spPr>
        <a:xfrm>
          <a:off x="2014526" y="664690"/>
          <a:ext cx="1859793" cy="2231752"/>
        </a:xfrm>
        <a:prstGeom prst="rect">
          <a:avLst/>
        </a:prstGeom>
        <a:solidFill>
          <a:schemeClr val="accent2">
            <a:hueOff val="373155"/>
            <a:satOff val="2384"/>
            <a:lumOff val="490"/>
            <a:alphaOff val="0"/>
          </a:schemeClr>
        </a:solidFill>
        <a:ln w="12700" cap="flat" cmpd="sng" algn="ctr">
          <a:solidFill>
            <a:schemeClr val="accent2">
              <a:hueOff val="373155"/>
              <a:satOff val="2384"/>
              <a:lumOff val="49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3706" tIns="0" rIns="183706" bIns="330200" numCol="1" spcCol="1270" anchor="t" anchorCtr="0">
          <a:noAutofit/>
        </a:bodyPr>
        <a:lstStyle/>
        <a:p>
          <a:pPr marL="0" lvl="0" indent="0" algn="l" defTabSz="533400">
            <a:lnSpc>
              <a:spcPct val="90000"/>
            </a:lnSpc>
            <a:spcBef>
              <a:spcPct val="0"/>
            </a:spcBef>
            <a:spcAft>
              <a:spcPct val="35000"/>
            </a:spcAft>
            <a:buNone/>
          </a:pPr>
          <a:r>
            <a:rPr lang="en-US" sz="1200" kern="1200"/>
            <a:t>Describe the UNCRC</a:t>
          </a:r>
        </a:p>
      </dsp:txBody>
      <dsp:txXfrm>
        <a:off x="2014526" y="1557391"/>
        <a:ext cx="1859793" cy="1339051"/>
      </dsp:txXfrm>
    </dsp:sp>
    <dsp:sp modelId="{22F560FC-418C-48E5-A8B2-4D7F2A9BCDF1}">
      <dsp:nvSpPr>
        <dsp:cNvPr id="0" name=""/>
        <dsp:cNvSpPr/>
      </dsp:nvSpPr>
      <dsp:spPr>
        <a:xfrm>
          <a:off x="2014526" y="664690"/>
          <a:ext cx="1859793" cy="892700"/>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83706" tIns="165100" rIns="183706" bIns="165100" numCol="1" spcCol="1270" anchor="ctr" anchorCtr="0">
          <a:noAutofit/>
        </a:bodyPr>
        <a:lstStyle/>
        <a:p>
          <a:pPr marL="0" lvl="0" indent="0" algn="l" defTabSz="1600200">
            <a:lnSpc>
              <a:spcPct val="90000"/>
            </a:lnSpc>
            <a:spcBef>
              <a:spcPct val="0"/>
            </a:spcBef>
            <a:spcAft>
              <a:spcPct val="35000"/>
            </a:spcAft>
            <a:buNone/>
          </a:pPr>
          <a:r>
            <a:rPr lang="en-US" sz="3600" kern="1200"/>
            <a:t>02</a:t>
          </a:r>
        </a:p>
      </dsp:txBody>
      <dsp:txXfrm>
        <a:off x="2014526" y="664690"/>
        <a:ext cx="1859793" cy="892700"/>
      </dsp:txXfrm>
    </dsp:sp>
    <dsp:sp modelId="{1AE18769-0F2D-4DE7-BB8C-C4BCF46BECB2}">
      <dsp:nvSpPr>
        <dsp:cNvPr id="0" name=""/>
        <dsp:cNvSpPr/>
      </dsp:nvSpPr>
      <dsp:spPr>
        <a:xfrm>
          <a:off x="4023103" y="664690"/>
          <a:ext cx="1859793" cy="2231752"/>
        </a:xfrm>
        <a:prstGeom prst="rect">
          <a:avLst/>
        </a:prstGeom>
        <a:solidFill>
          <a:schemeClr val="accent2">
            <a:hueOff val="746310"/>
            <a:satOff val="4768"/>
            <a:lumOff val="980"/>
            <a:alphaOff val="0"/>
          </a:schemeClr>
        </a:solidFill>
        <a:ln w="12700" cap="flat" cmpd="sng" algn="ctr">
          <a:solidFill>
            <a:schemeClr val="accent2">
              <a:hueOff val="746310"/>
              <a:satOff val="4768"/>
              <a:lumOff val="98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3706" tIns="0" rIns="183706" bIns="330200" numCol="1" spcCol="1270" anchor="t" anchorCtr="0">
          <a:noAutofit/>
        </a:bodyPr>
        <a:lstStyle/>
        <a:p>
          <a:pPr marL="0" lvl="0" indent="0" algn="l" defTabSz="533400">
            <a:lnSpc>
              <a:spcPct val="90000"/>
            </a:lnSpc>
            <a:spcBef>
              <a:spcPct val="0"/>
            </a:spcBef>
            <a:spcAft>
              <a:spcPct val="35000"/>
            </a:spcAft>
            <a:buNone/>
          </a:pPr>
          <a:r>
            <a:rPr lang="en-US" sz="1200" kern="1200"/>
            <a:t>Discuss the links between community and childhood development.</a:t>
          </a:r>
        </a:p>
      </dsp:txBody>
      <dsp:txXfrm>
        <a:off x="4023103" y="1557391"/>
        <a:ext cx="1859793" cy="1339051"/>
      </dsp:txXfrm>
    </dsp:sp>
    <dsp:sp modelId="{D04C558E-7BB2-4257-99C3-AC53FB56BC57}">
      <dsp:nvSpPr>
        <dsp:cNvPr id="0" name=""/>
        <dsp:cNvSpPr/>
      </dsp:nvSpPr>
      <dsp:spPr>
        <a:xfrm>
          <a:off x="4023103" y="664690"/>
          <a:ext cx="1859793" cy="892700"/>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83706" tIns="165100" rIns="183706" bIns="165100" numCol="1" spcCol="1270" anchor="ctr" anchorCtr="0">
          <a:noAutofit/>
        </a:bodyPr>
        <a:lstStyle/>
        <a:p>
          <a:pPr marL="0" lvl="0" indent="0" algn="l" defTabSz="1600200">
            <a:lnSpc>
              <a:spcPct val="90000"/>
            </a:lnSpc>
            <a:spcBef>
              <a:spcPct val="0"/>
            </a:spcBef>
            <a:spcAft>
              <a:spcPct val="35000"/>
            </a:spcAft>
            <a:buNone/>
          </a:pPr>
          <a:r>
            <a:rPr lang="en-US" sz="3600" kern="1200"/>
            <a:t>03</a:t>
          </a:r>
        </a:p>
      </dsp:txBody>
      <dsp:txXfrm>
        <a:off x="4023103" y="664690"/>
        <a:ext cx="1859793" cy="892700"/>
      </dsp:txXfrm>
    </dsp:sp>
    <dsp:sp modelId="{66B982B3-3402-47FF-85A4-19B53627628E}">
      <dsp:nvSpPr>
        <dsp:cNvPr id="0" name=""/>
        <dsp:cNvSpPr/>
      </dsp:nvSpPr>
      <dsp:spPr>
        <a:xfrm>
          <a:off x="6031680" y="664690"/>
          <a:ext cx="1859793" cy="2231752"/>
        </a:xfrm>
        <a:prstGeom prst="rect">
          <a:avLst/>
        </a:prstGeom>
        <a:solidFill>
          <a:schemeClr val="accent2">
            <a:hueOff val="1119466"/>
            <a:satOff val="7152"/>
            <a:lumOff val="1470"/>
            <a:alphaOff val="0"/>
          </a:schemeClr>
        </a:solidFill>
        <a:ln w="12700" cap="flat" cmpd="sng" algn="ctr">
          <a:solidFill>
            <a:schemeClr val="accent2">
              <a:hueOff val="1119466"/>
              <a:satOff val="7152"/>
              <a:lumOff val="14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3706" tIns="0" rIns="183706" bIns="330200" numCol="1" spcCol="1270" anchor="t" anchorCtr="0">
          <a:noAutofit/>
        </a:bodyPr>
        <a:lstStyle/>
        <a:p>
          <a:pPr marL="0" lvl="0" indent="0" algn="l" defTabSz="533400">
            <a:lnSpc>
              <a:spcPct val="90000"/>
            </a:lnSpc>
            <a:spcBef>
              <a:spcPct val="0"/>
            </a:spcBef>
            <a:spcAft>
              <a:spcPct val="35000"/>
            </a:spcAft>
            <a:buNone/>
          </a:pPr>
          <a:r>
            <a:rPr lang="en-US" sz="1200" kern="1200"/>
            <a:t>Debate the role of community in family life.</a:t>
          </a:r>
        </a:p>
      </dsp:txBody>
      <dsp:txXfrm>
        <a:off x="6031680" y="1557391"/>
        <a:ext cx="1859793" cy="1339051"/>
      </dsp:txXfrm>
    </dsp:sp>
    <dsp:sp modelId="{0C48586E-4E71-4DB2-B5DC-CBFAF34112C3}">
      <dsp:nvSpPr>
        <dsp:cNvPr id="0" name=""/>
        <dsp:cNvSpPr/>
      </dsp:nvSpPr>
      <dsp:spPr>
        <a:xfrm>
          <a:off x="6031680" y="664690"/>
          <a:ext cx="1859793" cy="892700"/>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83706" tIns="165100" rIns="183706" bIns="165100" numCol="1" spcCol="1270" anchor="ctr" anchorCtr="0">
          <a:noAutofit/>
        </a:bodyPr>
        <a:lstStyle/>
        <a:p>
          <a:pPr marL="0" lvl="0" indent="0" algn="l" defTabSz="1600200">
            <a:lnSpc>
              <a:spcPct val="90000"/>
            </a:lnSpc>
            <a:spcBef>
              <a:spcPct val="0"/>
            </a:spcBef>
            <a:spcAft>
              <a:spcPct val="35000"/>
            </a:spcAft>
            <a:buNone/>
          </a:pPr>
          <a:r>
            <a:rPr lang="en-US" sz="3600" kern="1200"/>
            <a:t>04</a:t>
          </a:r>
        </a:p>
      </dsp:txBody>
      <dsp:txXfrm>
        <a:off x="6031680" y="664690"/>
        <a:ext cx="1859793" cy="892700"/>
      </dsp:txXfrm>
    </dsp:sp>
    <dsp:sp modelId="{03B331B7-3752-409D-A682-85B9DB533A3C}">
      <dsp:nvSpPr>
        <dsp:cNvPr id="0" name=""/>
        <dsp:cNvSpPr/>
      </dsp:nvSpPr>
      <dsp:spPr>
        <a:xfrm>
          <a:off x="8040257" y="664690"/>
          <a:ext cx="1859793" cy="2231752"/>
        </a:xfrm>
        <a:prstGeom prst="rect">
          <a:avLst/>
        </a:prstGeom>
        <a:solidFill>
          <a:schemeClr val="accent2">
            <a:hueOff val="1492621"/>
            <a:satOff val="9536"/>
            <a:lumOff val="1960"/>
            <a:alphaOff val="0"/>
          </a:schemeClr>
        </a:solidFill>
        <a:ln w="12700" cap="flat" cmpd="sng" algn="ctr">
          <a:solidFill>
            <a:schemeClr val="accent2">
              <a:hueOff val="1492621"/>
              <a:satOff val="9536"/>
              <a:lumOff val="196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3706" tIns="0" rIns="183706" bIns="330200" numCol="1" spcCol="1270" anchor="t" anchorCtr="0">
          <a:noAutofit/>
        </a:bodyPr>
        <a:lstStyle/>
        <a:p>
          <a:pPr marL="0" lvl="0" indent="0" algn="l" defTabSz="533400">
            <a:lnSpc>
              <a:spcPct val="90000"/>
            </a:lnSpc>
            <a:spcBef>
              <a:spcPct val="0"/>
            </a:spcBef>
            <a:spcAft>
              <a:spcPct val="35000"/>
            </a:spcAft>
            <a:buNone/>
          </a:pPr>
          <a:r>
            <a:rPr lang="en-US" sz="1200" kern="1200"/>
            <a:t>Discuss the importance of services for child and adolescent mental health.</a:t>
          </a:r>
        </a:p>
      </dsp:txBody>
      <dsp:txXfrm>
        <a:off x="8040257" y="1557391"/>
        <a:ext cx="1859793" cy="1339051"/>
      </dsp:txXfrm>
    </dsp:sp>
    <dsp:sp modelId="{1583B47E-507B-46EB-AA53-8EC00806C222}">
      <dsp:nvSpPr>
        <dsp:cNvPr id="0" name=""/>
        <dsp:cNvSpPr/>
      </dsp:nvSpPr>
      <dsp:spPr>
        <a:xfrm>
          <a:off x="8040257" y="664690"/>
          <a:ext cx="1859793" cy="892700"/>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83706" tIns="165100" rIns="183706" bIns="165100" numCol="1" spcCol="1270" anchor="ctr" anchorCtr="0">
          <a:noAutofit/>
        </a:bodyPr>
        <a:lstStyle/>
        <a:p>
          <a:pPr marL="0" lvl="0" indent="0" algn="l" defTabSz="1600200">
            <a:lnSpc>
              <a:spcPct val="90000"/>
            </a:lnSpc>
            <a:spcBef>
              <a:spcPct val="0"/>
            </a:spcBef>
            <a:spcAft>
              <a:spcPct val="35000"/>
            </a:spcAft>
            <a:buNone/>
          </a:pPr>
          <a:r>
            <a:rPr lang="en-US" sz="3600" kern="1200"/>
            <a:t>05</a:t>
          </a:r>
        </a:p>
      </dsp:txBody>
      <dsp:txXfrm>
        <a:off x="8040257" y="664690"/>
        <a:ext cx="1859793" cy="8927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B17411-6660-4F84-9CD6-6179952C37DC}">
      <dsp:nvSpPr>
        <dsp:cNvPr id="0" name=""/>
        <dsp:cNvSpPr/>
      </dsp:nvSpPr>
      <dsp:spPr>
        <a:xfrm>
          <a:off x="0" y="0"/>
          <a:ext cx="8420100" cy="106833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How important was our childhood in our development?</a:t>
          </a:r>
        </a:p>
      </dsp:txBody>
      <dsp:txXfrm>
        <a:off x="31291" y="31291"/>
        <a:ext cx="7267277" cy="1005757"/>
      </dsp:txXfrm>
    </dsp:sp>
    <dsp:sp modelId="{A3792AE0-6E99-4323-B57D-A514BA35ACCA}">
      <dsp:nvSpPr>
        <dsp:cNvPr id="0" name=""/>
        <dsp:cNvSpPr/>
      </dsp:nvSpPr>
      <dsp:spPr>
        <a:xfrm>
          <a:off x="742949" y="1246396"/>
          <a:ext cx="8420100" cy="1068339"/>
        </a:xfrm>
        <a:prstGeom prst="roundRect">
          <a:avLst>
            <a:gd name="adj" fmla="val 10000"/>
          </a:avLst>
        </a:prstGeom>
        <a:solidFill>
          <a:schemeClr val="accent2">
            <a:hueOff val="746310"/>
            <a:satOff val="4768"/>
            <a:lumOff val="98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Think back to your early years.</a:t>
          </a:r>
        </a:p>
      </dsp:txBody>
      <dsp:txXfrm>
        <a:off x="774240" y="1277687"/>
        <a:ext cx="6920147" cy="1005757"/>
      </dsp:txXfrm>
    </dsp:sp>
    <dsp:sp modelId="{4B4BAA82-F931-490C-83C1-B469376FCA6B}">
      <dsp:nvSpPr>
        <dsp:cNvPr id="0" name=""/>
        <dsp:cNvSpPr/>
      </dsp:nvSpPr>
      <dsp:spPr>
        <a:xfrm>
          <a:off x="1485899" y="2492793"/>
          <a:ext cx="8420100" cy="1068339"/>
        </a:xfrm>
        <a:prstGeom prst="roundRect">
          <a:avLst>
            <a:gd name="adj" fmla="val 10000"/>
          </a:avLst>
        </a:prstGeom>
        <a:solidFill>
          <a:schemeClr val="accent2">
            <a:hueOff val="1492621"/>
            <a:satOff val="9536"/>
            <a:lumOff val="196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What had an impact on your growth, development and shaping?</a:t>
          </a:r>
        </a:p>
      </dsp:txBody>
      <dsp:txXfrm>
        <a:off x="1517190" y="2524084"/>
        <a:ext cx="6920147" cy="1005757"/>
      </dsp:txXfrm>
    </dsp:sp>
    <dsp:sp modelId="{30D77737-F1A6-4CB5-84FC-8786C6552E14}">
      <dsp:nvSpPr>
        <dsp:cNvPr id="0" name=""/>
        <dsp:cNvSpPr/>
      </dsp:nvSpPr>
      <dsp:spPr>
        <a:xfrm>
          <a:off x="7725679" y="810157"/>
          <a:ext cx="694420" cy="694420"/>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7881923" y="810157"/>
        <a:ext cx="381932" cy="522551"/>
      </dsp:txXfrm>
    </dsp:sp>
    <dsp:sp modelId="{23A0E466-D589-4B23-8365-F15D99BB8A90}">
      <dsp:nvSpPr>
        <dsp:cNvPr id="0" name=""/>
        <dsp:cNvSpPr/>
      </dsp:nvSpPr>
      <dsp:spPr>
        <a:xfrm>
          <a:off x="8468629" y="2049432"/>
          <a:ext cx="694420" cy="694420"/>
        </a:xfrm>
        <a:prstGeom prst="downArrow">
          <a:avLst>
            <a:gd name="adj1" fmla="val 55000"/>
            <a:gd name="adj2" fmla="val 45000"/>
          </a:avLst>
        </a:prstGeom>
        <a:solidFill>
          <a:schemeClr val="accent2">
            <a:tint val="40000"/>
            <a:alpha val="90000"/>
            <a:hueOff val="1062808"/>
            <a:satOff val="11748"/>
            <a:lumOff val="863"/>
            <a:alphaOff val="0"/>
          </a:schemeClr>
        </a:solidFill>
        <a:ln w="12700" cap="flat" cmpd="sng" algn="ctr">
          <a:solidFill>
            <a:schemeClr val="accent2">
              <a:tint val="40000"/>
              <a:alpha val="90000"/>
              <a:hueOff val="1062808"/>
              <a:satOff val="11748"/>
              <a:lumOff val="86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8624873" y="2049432"/>
        <a:ext cx="381932" cy="52255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3B3C40-0401-4524-A513-DE6FD0EA5E12}">
      <dsp:nvSpPr>
        <dsp:cNvPr id="0" name=""/>
        <dsp:cNvSpPr/>
      </dsp:nvSpPr>
      <dsp:spPr>
        <a:xfrm>
          <a:off x="0" y="578684"/>
          <a:ext cx="9906000" cy="10683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19C269-D3EB-4CA6-AB14-C7A4CA8ED3A2}">
      <dsp:nvSpPr>
        <dsp:cNvPr id="0" name=""/>
        <dsp:cNvSpPr/>
      </dsp:nvSpPr>
      <dsp:spPr>
        <a:xfrm>
          <a:off x="323172" y="819060"/>
          <a:ext cx="587586" cy="587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8D1EC7C-E835-447A-8847-35CD197963CE}">
      <dsp:nvSpPr>
        <dsp:cNvPr id="0" name=""/>
        <dsp:cNvSpPr/>
      </dsp:nvSpPr>
      <dsp:spPr>
        <a:xfrm>
          <a:off x="1233932" y="578684"/>
          <a:ext cx="8672067" cy="10683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066" tIns="113066" rIns="113066" bIns="113066" numCol="1" spcCol="1270" anchor="ctr" anchorCtr="0">
          <a:noAutofit/>
        </a:bodyPr>
        <a:lstStyle/>
        <a:p>
          <a:pPr marL="0" lvl="0" indent="0" algn="l" defTabSz="1111250">
            <a:lnSpc>
              <a:spcPct val="90000"/>
            </a:lnSpc>
            <a:spcBef>
              <a:spcPct val="0"/>
            </a:spcBef>
            <a:spcAft>
              <a:spcPct val="35000"/>
            </a:spcAft>
            <a:buNone/>
          </a:pPr>
          <a:r>
            <a:rPr lang="en-US" sz="2500" kern="1200"/>
            <a:t>What is it about a community that may positively or negatively affect development?</a:t>
          </a:r>
        </a:p>
      </dsp:txBody>
      <dsp:txXfrm>
        <a:off x="1233932" y="578684"/>
        <a:ext cx="8672067" cy="1068339"/>
      </dsp:txXfrm>
    </dsp:sp>
    <dsp:sp modelId="{987F8BA1-8335-494A-A02D-75796EF98585}">
      <dsp:nvSpPr>
        <dsp:cNvPr id="0" name=""/>
        <dsp:cNvSpPr/>
      </dsp:nvSpPr>
      <dsp:spPr>
        <a:xfrm>
          <a:off x="0" y="1914108"/>
          <a:ext cx="9906000" cy="10683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E8D574-07E0-422D-93CE-94DFA7A3D6B3}">
      <dsp:nvSpPr>
        <dsp:cNvPr id="0" name=""/>
        <dsp:cNvSpPr/>
      </dsp:nvSpPr>
      <dsp:spPr>
        <a:xfrm>
          <a:off x="323172" y="2154485"/>
          <a:ext cx="587586" cy="587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99830E1-150B-44E8-8904-44CB2667C8C6}">
      <dsp:nvSpPr>
        <dsp:cNvPr id="0" name=""/>
        <dsp:cNvSpPr/>
      </dsp:nvSpPr>
      <dsp:spPr>
        <a:xfrm>
          <a:off x="1233932" y="1914108"/>
          <a:ext cx="8672067" cy="10683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066" tIns="113066" rIns="113066" bIns="113066" numCol="1" spcCol="1270" anchor="ctr" anchorCtr="0">
          <a:noAutofit/>
        </a:bodyPr>
        <a:lstStyle/>
        <a:p>
          <a:pPr marL="0" lvl="0" indent="0" algn="l" defTabSz="1111250" rtl="0">
            <a:lnSpc>
              <a:spcPct val="90000"/>
            </a:lnSpc>
            <a:spcBef>
              <a:spcPct val="0"/>
            </a:spcBef>
            <a:spcAft>
              <a:spcPct val="35000"/>
            </a:spcAft>
            <a:buNone/>
          </a:pPr>
          <a:r>
            <a:rPr lang="en-US" sz="2500" kern="1200"/>
            <a:t>Hint: Consider poverty, rural areas, pollution, sociocultural effects</a:t>
          </a:r>
          <a:r>
            <a:rPr lang="en-US" sz="2500" kern="1200">
              <a:latin typeface="Walbaum Display"/>
            </a:rPr>
            <a:t> for example.</a:t>
          </a:r>
          <a:endParaRPr lang="en-US" sz="2500" kern="1200"/>
        </a:p>
      </dsp:txBody>
      <dsp:txXfrm>
        <a:off x="1233932" y="1914108"/>
        <a:ext cx="8672067" cy="106833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190C4B-8D24-4160-9CAA-DBAB3A13D383}">
      <dsp:nvSpPr>
        <dsp:cNvPr id="0" name=""/>
        <dsp:cNvSpPr/>
      </dsp:nvSpPr>
      <dsp:spPr>
        <a:xfrm>
          <a:off x="0" y="748949"/>
          <a:ext cx="2786062" cy="176914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9EBBB0-BF87-427E-BAC0-FCE89C184045}">
      <dsp:nvSpPr>
        <dsp:cNvPr id="0" name=""/>
        <dsp:cNvSpPr/>
      </dsp:nvSpPr>
      <dsp:spPr>
        <a:xfrm>
          <a:off x="309562" y="1043033"/>
          <a:ext cx="2786062" cy="176914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Cultural background gives a context to the humanity within us. </a:t>
          </a:r>
        </a:p>
      </dsp:txBody>
      <dsp:txXfrm>
        <a:off x="361379" y="1094850"/>
        <a:ext cx="2682428" cy="1665515"/>
      </dsp:txXfrm>
    </dsp:sp>
    <dsp:sp modelId="{655B25B6-27EA-4DFD-96A5-0B7105D381BD}">
      <dsp:nvSpPr>
        <dsp:cNvPr id="0" name=""/>
        <dsp:cNvSpPr/>
      </dsp:nvSpPr>
      <dsp:spPr>
        <a:xfrm>
          <a:off x="3405187" y="748949"/>
          <a:ext cx="2786062" cy="176914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9642E4-59DB-4940-B77E-7756CE221BE3}">
      <dsp:nvSpPr>
        <dsp:cNvPr id="0" name=""/>
        <dsp:cNvSpPr/>
      </dsp:nvSpPr>
      <dsp:spPr>
        <a:xfrm>
          <a:off x="3714749" y="1043033"/>
          <a:ext cx="2786062" cy="176914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What goes on in your family is part of that culture. </a:t>
          </a:r>
        </a:p>
      </dsp:txBody>
      <dsp:txXfrm>
        <a:off x="3766566" y="1094850"/>
        <a:ext cx="2682428" cy="1665515"/>
      </dsp:txXfrm>
    </dsp:sp>
    <dsp:sp modelId="{6E376016-8AC7-403C-8F43-025C0EA305FD}">
      <dsp:nvSpPr>
        <dsp:cNvPr id="0" name=""/>
        <dsp:cNvSpPr/>
      </dsp:nvSpPr>
      <dsp:spPr>
        <a:xfrm>
          <a:off x="6810375" y="748949"/>
          <a:ext cx="2786062" cy="176914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24BB7E-62F3-4102-9E98-CD14760D79F0}">
      <dsp:nvSpPr>
        <dsp:cNvPr id="0" name=""/>
        <dsp:cNvSpPr/>
      </dsp:nvSpPr>
      <dsp:spPr>
        <a:xfrm>
          <a:off x="7119937" y="1043033"/>
          <a:ext cx="2786062" cy="176914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Where do families differ in raising children?</a:t>
          </a:r>
        </a:p>
      </dsp:txBody>
      <dsp:txXfrm>
        <a:off x="7171754" y="1094850"/>
        <a:ext cx="2682428" cy="166551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E232DF-E478-4115-B335-06910B2CDFB7}">
      <dsp:nvSpPr>
        <dsp:cNvPr id="0" name=""/>
        <dsp:cNvSpPr/>
      </dsp:nvSpPr>
      <dsp:spPr>
        <a:xfrm>
          <a:off x="3385" y="497333"/>
          <a:ext cx="1833190" cy="2566466"/>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923" tIns="330200" rIns="142923" bIns="330200" numCol="1" spcCol="1270" anchor="t" anchorCtr="0">
          <a:noAutofit/>
        </a:bodyPr>
        <a:lstStyle/>
        <a:p>
          <a:pPr marL="0" lvl="0" indent="0" algn="l" defTabSz="844550">
            <a:lnSpc>
              <a:spcPct val="90000"/>
            </a:lnSpc>
            <a:spcBef>
              <a:spcPct val="0"/>
            </a:spcBef>
            <a:spcAft>
              <a:spcPct val="35000"/>
            </a:spcAft>
            <a:buNone/>
          </a:pPr>
          <a:r>
            <a:rPr lang="en-US" sz="1900" kern="1200"/>
            <a:t>How were you introduced to politics?</a:t>
          </a:r>
        </a:p>
      </dsp:txBody>
      <dsp:txXfrm>
        <a:off x="3385" y="1472590"/>
        <a:ext cx="1833190" cy="1539879"/>
      </dsp:txXfrm>
    </dsp:sp>
    <dsp:sp modelId="{FC8A706C-ED20-485C-B7DD-82F4974E7FB4}">
      <dsp:nvSpPr>
        <dsp:cNvPr id="0" name=""/>
        <dsp:cNvSpPr/>
      </dsp:nvSpPr>
      <dsp:spPr>
        <a:xfrm>
          <a:off x="535011" y="753979"/>
          <a:ext cx="769939" cy="769939"/>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028" tIns="12700" rIns="60028" bIns="12700" numCol="1" spcCol="1270" anchor="ctr" anchorCtr="0">
          <a:noAutofit/>
        </a:bodyPr>
        <a:lstStyle/>
        <a:p>
          <a:pPr marL="0" lvl="0" indent="0" algn="ctr" defTabSz="1466850">
            <a:lnSpc>
              <a:spcPct val="90000"/>
            </a:lnSpc>
            <a:spcBef>
              <a:spcPct val="0"/>
            </a:spcBef>
            <a:spcAft>
              <a:spcPct val="35000"/>
            </a:spcAft>
            <a:buNone/>
          </a:pPr>
          <a:r>
            <a:rPr lang="en-US" sz="3300" kern="1200"/>
            <a:t>1</a:t>
          </a:r>
        </a:p>
      </dsp:txBody>
      <dsp:txXfrm>
        <a:off x="647766" y="866734"/>
        <a:ext cx="544429" cy="544429"/>
      </dsp:txXfrm>
    </dsp:sp>
    <dsp:sp modelId="{0C8A2363-18C6-49BC-A989-19E8ECF78B80}">
      <dsp:nvSpPr>
        <dsp:cNvPr id="0" name=""/>
        <dsp:cNvSpPr/>
      </dsp:nvSpPr>
      <dsp:spPr>
        <a:xfrm>
          <a:off x="3385" y="3063727"/>
          <a:ext cx="1833190" cy="72"/>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E0C3B3-55BE-44F0-A076-274782309722}">
      <dsp:nvSpPr>
        <dsp:cNvPr id="0" name=""/>
        <dsp:cNvSpPr/>
      </dsp:nvSpPr>
      <dsp:spPr>
        <a:xfrm>
          <a:off x="2019895" y="497333"/>
          <a:ext cx="1833190" cy="2566466"/>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923" tIns="330200" rIns="142923" bIns="330200" numCol="1" spcCol="1270" anchor="t" anchorCtr="0">
          <a:noAutofit/>
        </a:bodyPr>
        <a:lstStyle/>
        <a:p>
          <a:pPr marL="0" lvl="0" indent="0" algn="l" defTabSz="844550">
            <a:lnSpc>
              <a:spcPct val="90000"/>
            </a:lnSpc>
            <a:spcBef>
              <a:spcPct val="0"/>
            </a:spcBef>
            <a:spcAft>
              <a:spcPct val="35000"/>
            </a:spcAft>
            <a:buNone/>
          </a:pPr>
          <a:r>
            <a:rPr lang="en-US" sz="1900" kern="1200"/>
            <a:t>How did politics affect you as:</a:t>
          </a:r>
        </a:p>
      </dsp:txBody>
      <dsp:txXfrm>
        <a:off x="2019895" y="1472590"/>
        <a:ext cx="1833190" cy="1539879"/>
      </dsp:txXfrm>
    </dsp:sp>
    <dsp:sp modelId="{A74C5866-A621-4F74-9335-432F59A5F2E2}">
      <dsp:nvSpPr>
        <dsp:cNvPr id="0" name=""/>
        <dsp:cNvSpPr/>
      </dsp:nvSpPr>
      <dsp:spPr>
        <a:xfrm>
          <a:off x="2551520" y="753979"/>
          <a:ext cx="769939" cy="769939"/>
        </a:xfrm>
        <a:prstGeom prst="ellips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028" tIns="12700" rIns="60028" bIns="12700" numCol="1" spcCol="1270" anchor="ctr" anchorCtr="0">
          <a:noAutofit/>
        </a:bodyPr>
        <a:lstStyle/>
        <a:p>
          <a:pPr marL="0" lvl="0" indent="0" algn="ctr" defTabSz="1466850">
            <a:lnSpc>
              <a:spcPct val="90000"/>
            </a:lnSpc>
            <a:spcBef>
              <a:spcPct val="0"/>
            </a:spcBef>
            <a:spcAft>
              <a:spcPct val="35000"/>
            </a:spcAft>
            <a:buNone/>
          </a:pPr>
          <a:r>
            <a:rPr lang="en-US" sz="3300" kern="1200"/>
            <a:t>2</a:t>
          </a:r>
        </a:p>
      </dsp:txBody>
      <dsp:txXfrm>
        <a:off x="2664275" y="866734"/>
        <a:ext cx="544429" cy="544429"/>
      </dsp:txXfrm>
    </dsp:sp>
    <dsp:sp modelId="{D06808B1-BB82-4FB9-BF2F-AD29EF8867D6}">
      <dsp:nvSpPr>
        <dsp:cNvPr id="0" name=""/>
        <dsp:cNvSpPr/>
      </dsp:nvSpPr>
      <dsp:spPr>
        <a:xfrm>
          <a:off x="2019895" y="3063727"/>
          <a:ext cx="1833190" cy="72"/>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4712BF-98A3-4FD0-851E-3A9B8E577A47}">
      <dsp:nvSpPr>
        <dsp:cNvPr id="0" name=""/>
        <dsp:cNvSpPr/>
      </dsp:nvSpPr>
      <dsp:spPr>
        <a:xfrm>
          <a:off x="4036404" y="497333"/>
          <a:ext cx="1833190" cy="2566466"/>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923" tIns="330200" rIns="142923" bIns="330200" numCol="1" spcCol="1270" anchor="t" anchorCtr="0">
          <a:noAutofit/>
        </a:bodyPr>
        <a:lstStyle/>
        <a:p>
          <a:pPr marL="0" lvl="0" indent="0" algn="l" defTabSz="844550">
            <a:lnSpc>
              <a:spcPct val="90000"/>
            </a:lnSpc>
            <a:spcBef>
              <a:spcPct val="0"/>
            </a:spcBef>
            <a:spcAft>
              <a:spcPct val="35000"/>
            </a:spcAft>
            <a:buNone/>
          </a:pPr>
          <a:r>
            <a:rPr lang="en-US" sz="1900" kern="1200"/>
            <a:t>A child?</a:t>
          </a:r>
        </a:p>
      </dsp:txBody>
      <dsp:txXfrm>
        <a:off x="4036404" y="1472590"/>
        <a:ext cx="1833190" cy="1539879"/>
      </dsp:txXfrm>
    </dsp:sp>
    <dsp:sp modelId="{ECD0648D-A097-407F-A1AD-23AB3F70F9C0}">
      <dsp:nvSpPr>
        <dsp:cNvPr id="0" name=""/>
        <dsp:cNvSpPr/>
      </dsp:nvSpPr>
      <dsp:spPr>
        <a:xfrm>
          <a:off x="4568030" y="753979"/>
          <a:ext cx="769939" cy="769939"/>
        </a:xfrm>
        <a:prstGeom prst="ellips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028" tIns="12700" rIns="60028" bIns="12700" numCol="1" spcCol="1270" anchor="ctr" anchorCtr="0">
          <a:noAutofit/>
        </a:bodyPr>
        <a:lstStyle/>
        <a:p>
          <a:pPr marL="0" lvl="0" indent="0" algn="ctr" defTabSz="1466850">
            <a:lnSpc>
              <a:spcPct val="90000"/>
            </a:lnSpc>
            <a:spcBef>
              <a:spcPct val="0"/>
            </a:spcBef>
            <a:spcAft>
              <a:spcPct val="35000"/>
            </a:spcAft>
            <a:buNone/>
          </a:pPr>
          <a:r>
            <a:rPr lang="en-US" sz="3300" kern="1200"/>
            <a:t>3</a:t>
          </a:r>
        </a:p>
      </dsp:txBody>
      <dsp:txXfrm>
        <a:off x="4680785" y="866734"/>
        <a:ext cx="544429" cy="544429"/>
      </dsp:txXfrm>
    </dsp:sp>
    <dsp:sp modelId="{8637E15A-2CB6-4F34-9FE5-B37A995835DA}">
      <dsp:nvSpPr>
        <dsp:cNvPr id="0" name=""/>
        <dsp:cNvSpPr/>
      </dsp:nvSpPr>
      <dsp:spPr>
        <a:xfrm>
          <a:off x="4036404" y="3063727"/>
          <a:ext cx="1833190" cy="7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23DE16-A9FB-4CBE-A3D1-2A931C2166C2}">
      <dsp:nvSpPr>
        <dsp:cNvPr id="0" name=""/>
        <dsp:cNvSpPr/>
      </dsp:nvSpPr>
      <dsp:spPr>
        <a:xfrm>
          <a:off x="6052914" y="497333"/>
          <a:ext cx="1833190" cy="2566466"/>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923" tIns="330200" rIns="142923" bIns="330200" numCol="1" spcCol="1270" anchor="t" anchorCtr="0">
          <a:noAutofit/>
        </a:bodyPr>
        <a:lstStyle/>
        <a:p>
          <a:pPr marL="0" lvl="0" indent="0" algn="l" defTabSz="844550">
            <a:lnSpc>
              <a:spcPct val="90000"/>
            </a:lnSpc>
            <a:spcBef>
              <a:spcPct val="0"/>
            </a:spcBef>
            <a:spcAft>
              <a:spcPct val="35000"/>
            </a:spcAft>
            <a:buNone/>
          </a:pPr>
          <a:r>
            <a:rPr lang="en-US" sz="1900" kern="1200"/>
            <a:t>A teenager?</a:t>
          </a:r>
        </a:p>
      </dsp:txBody>
      <dsp:txXfrm>
        <a:off x="6052914" y="1472590"/>
        <a:ext cx="1833190" cy="1539879"/>
      </dsp:txXfrm>
    </dsp:sp>
    <dsp:sp modelId="{E26F5A97-C2D7-4376-AE9E-5CF852059B5F}">
      <dsp:nvSpPr>
        <dsp:cNvPr id="0" name=""/>
        <dsp:cNvSpPr/>
      </dsp:nvSpPr>
      <dsp:spPr>
        <a:xfrm>
          <a:off x="6584539" y="753979"/>
          <a:ext cx="769939" cy="769939"/>
        </a:xfrm>
        <a:prstGeom prst="ellips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028" tIns="12700" rIns="60028" bIns="12700" numCol="1" spcCol="1270" anchor="ctr" anchorCtr="0">
          <a:noAutofit/>
        </a:bodyPr>
        <a:lstStyle/>
        <a:p>
          <a:pPr marL="0" lvl="0" indent="0" algn="ctr" defTabSz="1466850">
            <a:lnSpc>
              <a:spcPct val="90000"/>
            </a:lnSpc>
            <a:spcBef>
              <a:spcPct val="0"/>
            </a:spcBef>
            <a:spcAft>
              <a:spcPct val="35000"/>
            </a:spcAft>
            <a:buNone/>
          </a:pPr>
          <a:r>
            <a:rPr lang="en-US" sz="3300" kern="1200"/>
            <a:t>4</a:t>
          </a:r>
        </a:p>
      </dsp:txBody>
      <dsp:txXfrm>
        <a:off x="6697294" y="866734"/>
        <a:ext cx="544429" cy="544429"/>
      </dsp:txXfrm>
    </dsp:sp>
    <dsp:sp modelId="{5090A161-FDE2-4D29-BA9C-816D2BD9FF1F}">
      <dsp:nvSpPr>
        <dsp:cNvPr id="0" name=""/>
        <dsp:cNvSpPr/>
      </dsp:nvSpPr>
      <dsp:spPr>
        <a:xfrm>
          <a:off x="6052914" y="3063727"/>
          <a:ext cx="1833190" cy="72"/>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39E3F6-EF93-4978-BED3-EE5FAC5DBE31}">
      <dsp:nvSpPr>
        <dsp:cNvPr id="0" name=""/>
        <dsp:cNvSpPr/>
      </dsp:nvSpPr>
      <dsp:spPr>
        <a:xfrm>
          <a:off x="8069423" y="497333"/>
          <a:ext cx="1833190" cy="2566466"/>
        </a:xfrm>
        <a:prstGeom prst="rect">
          <a:avLst/>
        </a:prstGeom>
        <a:solidFill>
          <a:schemeClr val="accent6">
            <a:tint val="40000"/>
            <a:alpha val="90000"/>
            <a:hueOff val="0"/>
            <a:satOff val="0"/>
            <a:lumOff val="0"/>
            <a:alphaOff val="0"/>
          </a:schemeClr>
        </a:solidFill>
        <a:ln w="12700" cap="flat" cmpd="sng" algn="ctr">
          <a:solidFill>
            <a:schemeClr val="accent6">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923" tIns="330200" rIns="142923" bIns="330200" numCol="1" spcCol="1270" anchor="t" anchorCtr="0">
          <a:noAutofit/>
        </a:bodyPr>
        <a:lstStyle/>
        <a:p>
          <a:pPr marL="0" lvl="0" indent="0" algn="l" defTabSz="844550">
            <a:lnSpc>
              <a:spcPct val="90000"/>
            </a:lnSpc>
            <a:spcBef>
              <a:spcPct val="0"/>
            </a:spcBef>
            <a:spcAft>
              <a:spcPct val="35000"/>
            </a:spcAft>
            <a:buNone/>
          </a:pPr>
          <a:r>
            <a:rPr lang="en-US" sz="1900" kern="1200"/>
            <a:t>An adult?</a:t>
          </a:r>
        </a:p>
      </dsp:txBody>
      <dsp:txXfrm>
        <a:off x="8069423" y="1472590"/>
        <a:ext cx="1833190" cy="1539879"/>
      </dsp:txXfrm>
    </dsp:sp>
    <dsp:sp modelId="{14E890B4-43CF-42CD-B091-3DD1BD51AA37}">
      <dsp:nvSpPr>
        <dsp:cNvPr id="0" name=""/>
        <dsp:cNvSpPr/>
      </dsp:nvSpPr>
      <dsp:spPr>
        <a:xfrm>
          <a:off x="8601048" y="753979"/>
          <a:ext cx="769939" cy="769939"/>
        </a:xfrm>
        <a:prstGeom prst="ellips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028" tIns="12700" rIns="60028" bIns="12700" numCol="1" spcCol="1270" anchor="ctr" anchorCtr="0">
          <a:noAutofit/>
        </a:bodyPr>
        <a:lstStyle/>
        <a:p>
          <a:pPr marL="0" lvl="0" indent="0" algn="ctr" defTabSz="1466850">
            <a:lnSpc>
              <a:spcPct val="90000"/>
            </a:lnSpc>
            <a:spcBef>
              <a:spcPct val="0"/>
            </a:spcBef>
            <a:spcAft>
              <a:spcPct val="35000"/>
            </a:spcAft>
            <a:buNone/>
          </a:pPr>
          <a:r>
            <a:rPr lang="en-US" sz="3300" kern="1200"/>
            <a:t>5</a:t>
          </a:r>
        </a:p>
      </dsp:txBody>
      <dsp:txXfrm>
        <a:off x="8713803" y="866734"/>
        <a:ext cx="544429" cy="544429"/>
      </dsp:txXfrm>
    </dsp:sp>
    <dsp:sp modelId="{8F243F21-CB49-4DD4-A740-22E317C23C5E}">
      <dsp:nvSpPr>
        <dsp:cNvPr id="0" name=""/>
        <dsp:cNvSpPr/>
      </dsp:nvSpPr>
      <dsp:spPr>
        <a:xfrm>
          <a:off x="8069423" y="3063727"/>
          <a:ext cx="1833190" cy="72"/>
        </a:xfrm>
        <a:prstGeom prst="rect">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EA4AB6-E6CA-404C-B79E-7AA986C3E16B}">
      <dsp:nvSpPr>
        <dsp:cNvPr id="0" name=""/>
        <dsp:cNvSpPr/>
      </dsp:nvSpPr>
      <dsp:spPr>
        <a:xfrm>
          <a:off x="0" y="0"/>
          <a:ext cx="7924800" cy="78344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Why do we need these communities?</a:t>
          </a:r>
        </a:p>
      </dsp:txBody>
      <dsp:txXfrm>
        <a:off x="22946" y="22946"/>
        <a:ext cx="7013196" cy="737557"/>
      </dsp:txXfrm>
    </dsp:sp>
    <dsp:sp modelId="{55DD3649-1E4D-44C5-9FB9-EA757DA7034D}">
      <dsp:nvSpPr>
        <dsp:cNvPr id="0" name=""/>
        <dsp:cNvSpPr/>
      </dsp:nvSpPr>
      <dsp:spPr>
        <a:xfrm>
          <a:off x="663701" y="925894"/>
          <a:ext cx="7924800" cy="783449"/>
        </a:xfrm>
        <a:prstGeom prst="roundRect">
          <a:avLst>
            <a:gd name="adj" fmla="val 10000"/>
          </a:avLst>
        </a:prstGeom>
        <a:solidFill>
          <a:schemeClr val="accent2">
            <a:hueOff val="497540"/>
            <a:satOff val="3179"/>
            <a:lumOff val="6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What do children and families gain from this?</a:t>
          </a:r>
        </a:p>
      </dsp:txBody>
      <dsp:txXfrm>
        <a:off x="686647" y="948840"/>
        <a:ext cx="6705963" cy="737557"/>
      </dsp:txXfrm>
    </dsp:sp>
    <dsp:sp modelId="{1370D0D2-FDD0-4F6D-98A5-8BF3C25AFA46}">
      <dsp:nvSpPr>
        <dsp:cNvPr id="0" name=""/>
        <dsp:cNvSpPr/>
      </dsp:nvSpPr>
      <dsp:spPr>
        <a:xfrm>
          <a:off x="1317498" y="1851789"/>
          <a:ext cx="7924800" cy="783449"/>
        </a:xfrm>
        <a:prstGeom prst="roundRect">
          <a:avLst>
            <a:gd name="adj" fmla="val 10000"/>
          </a:avLst>
        </a:prstGeom>
        <a:solidFill>
          <a:schemeClr val="accent2">
            <a:hueOff val="995081"/>
            <a:satOff val="6357"/>
            <a:lumOff val="13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What could communities give families?</a:t>
          </a:r>
        </a:p>
      </dsp:txBody>
      <dsp:txXfrm>
        <a:off x="1340444" y="1874735"/>
        <a:ext cx="6715869" cy="737557"/>
      </dsp:txXfrm>
    </dsp:sp>
    <dsp:sp modelId="{5F421F6A-1DB7-4C4F-8C03-DF11227FFABB}">
      <dsp:nvSpPr>
        <dsp:cNvPr id="0" name=""/>
        <dsp:cNvSpPr/>
      </dsp:nvSpPr>
      <dsp:spPr>
        <a:xfrm>
          <a:off x="1981200" y="2777683"/>
          <a:ext cx="7924800" cy="783449"/>
        </a:xfrm>
        <a:prstGeom prst="roundRect">
          <a:avLst>
            <a:gd name="adj" fmla="val 10000"/>
          </a:avLst>
        </a:prstGeom>
        <a:solidFill>
          <a:schemeClr val="accent2">
            <a:hueOff val="1492621"/>
            <a:satOff val="9536"/>
            <a:lumOff val="196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What opportunities arise?</a:t>
          </a:r>
        </a:p>
      </dsp:txBody>
      <dsp:txXfrm>
        <a:off x="2004146" y="2800629"/>
        <a:ext cx="6705963" cy="737557"/>
      </dsp:txXfrm>
    </dsp:sp>
    <dsp:sp modelId="{70E6E1EB-62B3-4A08-809F-28B9995C9BA3}">
      <dsp:nvSpPr>
        <dsp:cNvPr id="0" name=""/>
        <dsp:cNvSpPr/>
      </dsp:nvSpPr>
      <dsp:spPr>
        <a:xfrm>
          <a:off x="7415557" y="600050"/>
          <a:ext cx="509242" cy="509242"/>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7530136" y="600050"/>
        <a:ext cx="280084" cy="383205"/>
      </dsp:txXfrm>
    </dsp:sp>
    <dsp:sp modelId="{5E95125C-2ED1-4A55-855B-89381E8DA5B0}">
      <dsp:nvSpPr>
        <dsp:cNvPr id="0" name=""/>
        <dsp:cNvSpPr/>
      </dsp:nvSpPr>
      <dsp:spPr>
        <a:xfrm>
          <a:off x="8079259" y="1525945"/>
          <a:ext cx="509242" cy="509242"/>
        </a:xfrm>
        <a:prstGeom prst="downArrow">
          <a:avLst>
            <a:gd name="adj1" fmla="val 55000"/>
            <a:gd name="adj2" fmla="val 45000"/>
          </a:avLst>
        </a:prstGeom>
        <a:solidFill>
          <a:schemeClr val="accent2">
            <a:tint val="40000"/>
            <a:alpha val="90000"/>
            <a:hueOff val="531404"/>
            <a:satOff val="5874"/>
            <a:lumOff val="431"/>
            <a:alphaOff val="0"/>
          </a:schemeClr>
        </a:solidFill>
        <a:ln w="12700" cap="flat" cmpd="sng" algn="ctr">
          <a:solidFill>
            <a:schemeClr val="accent2">
              <a:tint val="40000"/>
              <a:alpha val="90000"/>
              <a:hueOff val="531404"/>
              <a:satOff val="5874"/>
              <a:lumOff val="43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8193838" y="1525945"/>
        <a:ext cx="280084" cy="383205"/>
      </dsp:txXfrm>
    </dsp:sp>
    <dsp:sp modelId="{3FC7E8DA-4DF9-45F2-87AC-5E72FCF1EB03}">
      <dsp:nvSpPr>
        <dsp:cNvPr id="0" name=""/>
        <dsp:cNvSpPr/>
      </dsp:nvSpPr>
      <dsp:spPr>
        <a:xfrm>
          <a:off x="8733055" y="2451840"/>
          <a:ext cx="509242" cy="509242"/>
        </a:xfrm>
        <a:prstGeom prst="downArrow">
          <a:avLst>
            <a:gd name="adj1" fmla="val 55000"/>
            <a:gd name="adj2" fmla="val 45000"/>
          </a:avLst>
        </a:prstGeom>
        <a:solidFill>
          <a:schemeClr val="accent2">
            <a:tint val="40000"/>
            <a:alpha val="90000"/>
            <a:hueOff val="1062808"/>
            <a:satOff val="11748"/>
            <a:lumOff val="863"/>
            <a:alphaOff val="0"/>
          </a:schemeClr>
        </a:solidFill>
        <a:ln w="12700" cap="flat" cmpd="sng" algn="ctr">
          <a:solidFill>
            <a:schemeClr val="accent2">
              <a:tint val="40000"/>
              <a:alpha val="90000"/>
              <a:hueOff val="1062808"/>
              <a:satOff val="11748"/>
              <a:lumOff val="86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8847634" y="2451840"/>
        <a:ext cx="280084" cy="38320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92BB9B-DE39-436A-B43B-86436D2814E0}">
      <dsp:nvSpPr>
        <dsp:cNvPr id="0" name=""/>
        <dsp:cNvSpPr/>
      </dsp:nvSpPr>
      <dsp:spPr>
        <a:xfrm>
          <a:off x="0" y="748949"/>
          <a:ext cx="2786062" cy="176914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B65C7F0-2611-454A-B03A-B4BEADEA12E2}">
      <dsp:nvSpPr>
        <dsp:cNvPr id="0" name=""/>
        <dsp:cNvSpPr/>
      </dsp:nvSpPr>
      <dsp:spPr>
        <a:xfrm>
          <a:off x="309562" y="1043033"/>
          <a:ext cx="2786062" cy="176914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The United Nations Convention on the Rights of the Child (1990)</a:t>
          </a:r>
        </a:p>
      </dsp:txBody>
      <dsp:txXfrm>
        <a:off x="361379" y="1094850"/>
        <a:ext cx="2682428" cy="1665515"/>
      </dsp:txXfrm>
    </dsp:sp>
    <dsp:sp modelId="{0EF1F7A4-2D45-44C4-A685-DF0D6E432D04}">
      <dsp:nvSpPr>
        <dsp:cNvPr id="0" name=""/>
        <dsp:cNvSpPr/>
      </dsp:nvSpPr>
      <dsp:spPr>
        <a:xfrm>
          <a:off x="3405187" y="748949"/>
          <a:ext cx="2786062" cy="176914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80F960-370B-49F1-853E-37FCF21596F0}">
      <dsp:nvSpPr>
        <dsp:cNvPr id="0" name=""/>
        <dsp:cNvSpPr/>
      </dsp:nvSpPr>
      <dsp:spPr>
        <a:xfrm>
          <a:off x="3714749" y="1043033"/>
          <a:ext cx="2786062" cy="176914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Has anyone heard of this?</a:t>
          </a:r>
        </a:p>
      </dsp:txBody>
      <dsp:txXfrm>
        <a:off x="3766566" y="1094850"/>
        <a:ext cx="2682428" cy="1665515"/>
      </dsp:txXfrm>
    </dsp:sp>
    <dsp:sp modelId="{E8647928-3E82-4A30-9873-E1971EE6B777}">
      <dsp:nvSpPr>
        <dsp:cNvPr id="0" name=""/>
        <dsp:cNvSpPr/>
      </dsp:nvSpPr>
      <dsp:spPr>
        <a:xfrm>
          <a:off x="6810375" y="748949"/>
          <a:ext cx="2786062" cy="176914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D870DC-C34E-4C1E-B35B-38DA3EEB8CCB}">
      <dsp:nvSpPr>
        <dsp:cNvPr id="0" name=""/>
        <dsp:cNvSpPr/>
      </dsp:nvSpPr>
      <dsp:spPr>
        <a:xfrm>
          <a:off x="7119937" y="1043033"/>
          <a:ext cx="2786062" cy="176914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What do you think it is? </a:t>
          </a:r>
        </a:p>
      </dsp:txBody>
      <dsp:txXfrm>
        <a:off x="7171754" y="1094850"/>
        <a:ext cx="2682428" cy="166551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F1A4E6-ECE5-47A7-B612-FEAD60FC46D1}">
      <dsp:nvSpPr>
        <dsp:cNvPr id="0" name=""/>
        <dsp:cNvSpPr/>
      </dsp:nvSpPr>
      <dsp:spPr>
        <a:xfrm>
          <a:off x="1209" y="208962"/>
          <a:ext cx="4244392" cy="269518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F6C2F2-F582-4E8E-8A78-DD5F2569CA8C}">
      <dsp:nvSpPr>
        <dsp:cNvPr id="0" name=""/>
        <dsp:cNvSpPr/>
      </dsp:nvSpPr>
      <dsp:spPr>
        <a:xfrm>
          <a:off x="472808" y="656981"/>
          <a:ext cx="4244392" cy="269518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The Convention has 54 articles that cover all aspects of a child’s life and set out the civil, political, economic, social and cultural rights that all children everywhere are entitled to. </a:t>
          </a:r>
        </a:p>
      </dsp:txBody>
      <dsp:txXfrm>
        <a:off x="551747" y="735920"/>
        <a:ext cx="4086514" cy="2537310"/>
      </dsp:txXfrm>
    </dsp:sp>
    <dsp:sp modelId="{26A03EAD-A3D6-4120-BB01-B38FFFACD655}">
      <dsp:nvSpPr>
        <dsp:cNvPr id="0" name=""/>
        <dsp:cNvSpPr/>
      </dsp:nvSpPr>
      <dsp:spPr>
        <a:xfrm>
          <a:off x="5188799" y="208962"/>
          <a:ext cx="4244392" cy="269518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8F8D23-68D9-4B3D-A0DA-FC2A0FFD2003}">
      <dsp:nvSpPr>
        <dsp:cNvPr id="0" name=""/>
        <dsp:cNvSpPr/>
      </dsp:nvSpPr>
      <dsp:spPr>
        <a:xfrm>
          <a:off x="5660398" y="656981"/>
          <a:ext cx="4244392" cy="269518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It also explains how adults and governments must work together to make sure all children can enjoy all their rights.</a:t>
          </a:r>
        </a:p>
      </dsp:txBody>
      <dsp:txXfrm>
        <a:off x="5739337" y="735920"/>
        <a:ext cx="4086514" cy="253731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5270AE-2C10-4CE3-B4BA-A4BEC335712A}">
      <dsp:nvSpPr>
        <dsp:cNvPr id="0" name=""/>
        <dsp:cNvSpPr/>
      </dsp:nvSpPr>
      <dsp:spPr>
        <a:xfrm>
          <a:off x="0" y="0"/>
          <a:ext cx="7924800" cy="78344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Family Support Wales - </a:t>
          </a:r>
          <a:r>
            <a:rPr lang="en-US" sz="1900" kern="1200">
              <a:hlinkClick xmlns:r="http://schemas.openxmlformats.org/officeDocument/2006/relationships" r:id="rId1"/>
            </a:rPr>
            <a:t>https://www.familysupportwales.co.uk/</a:t>
          </a:r>
          <a:endParaRPr lang="en-US" sz="1900" kern="1200"/>
        </a:p>
      </dsp:txBody>
      <dsp:txXfrm>
        <a:off x="22946" y="22946"/>
        <a:ext cx="7013196" cy="737557"/>
      </dsp:txXfrm>
    </dsp:sp>
    <dsp:sp modelId="{86CDB466-8561-49EF-AFFB-E1CD0D7D70A8}">
      <dsp:nvSpPr>
        <dsp:cNvPr id="0" name=""/>
        <dsp:cNvSpPr/>
      </dsp:nvSpPr>
      <dsp:spPr>
        <a:xfrm>
          <a:off x="663701" y="925894"/>
          <a:ext cx="7924800" cy="783449"/>
        </a:xfrm>
        <a:prstGeom prst="roundRect">
          <a:avLst>
            <a:gd name="adj" fmla="val 10000"/>
          </a:avLst>
        </a:prstGeom>
        <a:solidFill>
          <a:schemeClr val="accent2">
            <a:hueOff val="497540"/>
            <a:satOff val="3179"/>
            <a:lumOff val="6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Charities</a:t>
          </a:r>
        </a:p>
      </dsp:txBody>
      <dsp:txXfrm>
        <a:off x="686647" y="948840"/>
        <a:ext cx="6705963" cy="737557"/>
      </dsp:txXfrm>
    </dsp:sp>
    <dsp:sp modelId="{CB47950B-AA82-4B53-BB98-D21FBC935A85}">
      <dsp:nvSpPr>
        <dsp:cNvPr id="0" name=""/>
        <dsp:cNvSpPr/>
      </dsp:nvSpPr>
      <dsp:spPr>
        <a:xfrm>
          <a:off x="1317498" y="1851789"/>
          <a:ext cx="7924800" cy="783449"/>
        </a:xfrm>
        <a:prstGeom prst="roundRect">
          <a:avLst>
            <a:gd name="adj" fmla="val 10000"/>
          </a:avLst>
        </a:prstGeom>
        <a:solidFill>
          <a:schemeClr val="accent2">
            <a:hueOff val="995081"/>
            <a:satOff val="6357"/>
            <a:lumOff val="13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GP's </a:t>
          </a:r>
        </a:p>
      </dsp:txBody>
      <dsp:txXfrm>
        <a:off x="1340444" y="1874735"/>
        <a:ext cx="6715869" cy="737557"/>
      </dsp:txXfrm>
    </dsp:sp>
    <dsp:sp modelId="{9D1FA64D-726B-4CC2-8861-72DDEB8FF2BA}">
      <dsp:nvSpPr>
        <dsp:cNvPr id="0" name=""/>
        <dsp:cNvSpPr/>
      </dsp:nvSpPr>
      <dsp:spPr>
        <a:xfrm>
          <a:off x="1981200" y="2777683"/>
          <a:ext cx="7924800" cy="783449"/>
        </a:xfrm>
        <a:prstGeom prst="roundRect">
          <a:avLst>
            <a:gd name="adj" fmla="val 10000"/>
          </a:avLst>
        </a:prstGeom>
        <a:solidFill>
          <a:schemeClr val="accent2">
            <a:hueOff val="1492621"/>
            <a:satOff val="9536"/>
            <a:lumOff val="196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Children's Services (Social Services)</a:t>
          </a:r>
        </a:p>
      </dsp:txBody>
      <dsp:txXfrm>
        <a:off x="2004146" y="2800629"/>
        <a:ext cx="6705963" cy="737557"/>
      </dsp:txXfrm>
    </dsp:sp>
    <dsp:sp modelId="{3C3DDF94-B40E-4404-8893-F9A8326D8BCB}">
      <dsp:nvSpPr>
        <dsp:cNvPr id="0" name=""/>
        <dsp:cNvSpPr/>
      </dsp:nvSpPr>
      <dsp:spPr>
        <a:xfrm>
          <a:off x="7415557" y="600050"/>
          <a:ext cx="509242" cy="509242"/>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7530136" y="600050"/>
        <a:ext cx="280084" cy="383205"/>
      </dsp:txXfrm>
    </dsp:sp>
    <dsp:sp modelId="{4BF5B355-E863-4FB1-B0B3-0F9AD9B545FE}">
      <dsp:nvSpPr>
        <dsp:cNvPr id="0" name=""/>
        <dsp:cNvSpPr/>
      </dsp:nvSpPr>
      <dsp:spPr>
        <a:xfrm>
          <a:off x="8079259" y="1525945"/>
          <a:ext cx="509242" cy="509242"/>
        </a:xfrm>
        <a:prstGeom prst="downArrow">
          <a:avLst>
            <a:gd name="adj1" fmla="val 55000"/>
            <a:gd name="adj2" fmla="val 45000"/>
          </a:avLst>
        </a:prstGeom>
        <a:solidFill>
          <a:schemeClr val="accent2">
            <a:tint val="40000"/>
            <a:alpha val="90000"/>
            <a:hueOff val="531404"/>
            <a:satOff val="5874"/>
            <a:lumOff val="431"/>
            <a:alphaOff val="0"/>
          </a:schemeClr>
        </a:solidFill>
        <a:ln w="12700" cap="flat" cmpd="sng" algn="ctr">
          <a:solidFill>
            <a:schemeClr val="accent2">
              <a:tint val="40000"/>
              <a:alpha val="90000"/>
              <a:hueOff val="531404"/>
              <a:satOff val="5874"/>
              <a:lumOff val="43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8193838" y="1525945"/>
        <a:ext cx="280084" cy="383205"/>
      </dsp:txXfrm>
    </dsp:sp>
    <dsp:sp modelId="{2991761F-35BF-45EC-9B9D-33C4D1D37136}">
      <dsp:nvSpPr>
        <dsp:cNvPr id="0" name=""/>
        <dsp:cNvSpPr/>
      </dsp:nvSpPr>
      <dsp:spPr>
        <a:xfrm>
          <a:off x="8733055" y="2451840"/>
          <a:ext cx="509242" cy="509242"/>
        </a:xfrm>
        <a:prstGeom prst="downArrow">
          <a:avLst>
            <a:gd name="adj1" fmla="val 55000"/>
            <a:gd name="adj2" fmla="val 45000"/>
          </a:avLst>
        </a:prstGeom>
        <a:solidFill>
          <a:schemeClr val="accent2">
            <a:tint val="40000"/>
            <a:alpha val="90000"/>
            <a:hueOff val="1062808"/>
            <a:satOff val="11748"/>
            <a:lumOff val="863"/>
            <a:alphaOff val="0"/>
          </a:schemeClr>
        </a:solidFill>
        <a:ln w="12700" cap="flat" cmpd="sng" algn="ctr">
          <a:solidFill>
            <a:schemeClr val="accent2">
              <a:tint val="40000"/>
              <a:alpha val="90000"/>
              <a:hueOff val="1062808"/>
              <a:satOff val="11748"/>
              <a:lumOff val="86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8847634" y="2451840"/>
        <a:ext cx="280084" cy="38320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5BF071-F5E0-4835-BC59-7A888C7AF5C3}">
      <dsp:nvSpPr>
        <dsp:cNvPr id="0" name=""/>
        <dsp:cNvSpPr/>
      </dsp:nvSpPr>
      <dsp:spPr>
        <a:xfrm>
          <a:off x="2902" y="284025"/>
          <a:ext cx="2302371" cy="138142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US" sz="3300" kern="1200"/>
            <a:t>Barnardo's</a:t>
          </a:r>
        </a:p>
      </dsp:txBody>
      <dsp:txXfrm>
        <a:off x="2902" y="284025"/>
        <a:ext cx="2302371" cy="1381422"/>
      </dsp:txXfrm>
    </dsp:sp>
    <dsp:sp modelId="{DF29080B-2D38-465B-A110-80780F1EA0D6}">
      <dsp:nvSpPr>
        <dsp:cNvPr id="0" name=""/>
        <dsp:cNvSpPr/>
      </dsp:nvSpPr>
      <dsp:spPr>
        <a:xfrm>
          <a:off x="2535510" y="284025"/>
          <a:ext cx="2302371" cy="1381422"/>
        </a:xfrm>
        <a:prstGeom prst="rect">
          <a:avLst/>
        </a:prstGeom>
        <a:solidFill>
          <a:schemeClr val="accent2">
            <a:hueOff val="248770"/>
            <a:satOff val="1589"/>
            <a:lumOff val="32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US" sz="3300" kern="1200"/>
            <a:t>NSPCC</a:t>
          </a:r>
        </a:p>
      </dsp:txBody>
      <dsp:txXfrm>
        <a:off x="2535510" y="284025"/>
        <a:ext cx="2302371" cy="1381422"/>
      </dsp:txXfrm>
    </dsp:sp>
    <dsp:sp modelId="{185B61F6-6150-4ED5-A42F-028EC6BF0FD0}">
      <dsp:nvSpPr>
        <dsp:cNvPr id="0" name=""/>
        <dsp:cNvSpPr/>
      </dsp:nvSpPr>
      <dsp:spPr>
        <a:xfrm>
          <a:off x="5068118" y="284025"/>
          <a:ext cx="2302371" cy="1381422"/>
        </a:xfrm>
        <a:prstGeom prst="rect">
          <a:avLst/>
        </a:prstGeom>
        <a:solidFill>
          <a:schemeClr val="accent2">
            <a:hueOff val="497540"/>
            <a:satOff val="3179"/>
            <a:lumOff val="6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US" sz="3300" kern="1200"/>
            <a:t>RSPCA</a:t>
          </a:r>
        </a:p>
      </dsp:txBody>
      <dsp:txXfrm>
        <a:off x="5068118" y="284025"/>
        <a:ext cx="2302371" cy="1381422"/>
      </dsp:txXfrm>
    </dsp:sp>
    <dsp:sp modelId="{51DD762D-8C31-4E58-9DC9-F5BF90131E20}">
      <dsp:nvSpPr>
        <dsp:cNvPr id="0" name=""/>
        <dsp:cNvSpPr/>
      </dsp:nvSpPr>
      <dsp:spPr>
        <a:xfrm>
          <a:off x="7600726" y="284025"/>
          <a:ext cx="2302371" cy="1381422"/>
        </a:xfrm>
        <a:prstGeom prst="rect">
          <a:avLst/>
        </a:prstGeom>
        <a:solidFill>
          <a:schemeClr val="accent2">
            <a:hueOff val="746310"/>
            <a:satOff val="4768"/>
            <a:lumOff val="98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US" sz="3300" kern="1200"/>
            <a:t>Church groups</a:t>
          </a:r>
        </a:p>
      </dsp:txBody>
      <dsp:txXfrm>
        <a:off x="7600726" y="284025"/>
        <a:ext cx="2302371" cy="1381422"/>
      </dsp:txXfrm>
    </dsp:sp>
    <dsp:sp modelId="{4548415D-5834-4A16-8D87-D5DCAED83DE2}">
      <dsp:nvSpPr>
        <dsp:cNvPr id="0" name=""/>
        <dsp:cNvSpPr/>
      </dsp:nvSpPr>
      <dsp:spPr>
        <a:xfrm>
          <a:off x="1269206" y="1895685"/>
          <a:ext cx="2302371" cy="1381422"/>
        </a:xfrm>
        <a:prstGeom prst="rect">
          <a:avLst/>
        </a:prstGeom>
        <a:solidFill>
          <a:schemeClr val="accent2">
            <a:hueOff val="995081"/>
            <a:satOff val="6357"/>
            <a:lumOff val="13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US" sz="3300" kern="1200"/>
            <a:t>Salvation Army</a:t>
          </a:r>
        </a:p>
      </dsp:txBody>
      <dsp:txXfrm>
        <a:off x="1269206" y="1895685"/>
        <a:ext cx="2302371" cy="1381422"/>
      </dsp:txXfrm>
    </dsp:sp>
    <dsp:sp modelId="{FE5F68D1-7BA8-4765-9A6F-27C12B0DF4BB}">
      <dsp:nvSpPr>
        <dsp:cNvPr id="0" name=""/>
        <dsp:cNvSpPr/>
      </dsp:nvSpPr>
      <dsp:spPr>
        <a:xfrm>
          <a:off x="3801814" y="1895685"/>
          <a:ext cx="2302371" cy="1381422"/>
        </a:xfrm>
        <a:prstGeom prst="rect">
          <a:avLst/>
        </a:prstGeom>
        <a:solidFill>
          <a:schemeClr val="accent2">
            <a:hueOff val="1243851"/>
            <a:satOff val="7947"/>
            <a:lumOff val="163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US" sz="3300" kern="1200"/>
            <a:t>Age UK</a:t>
          </a:r>
        </a:p>
      </dsp:txBody>
      <dsp:txXfrm>
        <a:off x="3801814" y="1895685"/>
        <a:ext cx="2302371" cy="1381422"/>
      </dsp:txXfrm>
    </dsp:sp>
    <dsp:sp modelId="{9634C90E-3635-4D26-BF10-9D4A920E2E3D}">
      <dsp:nvSpPr>
        <dsp:cNvPr id="0" name=""/>
        <dsp:cNvSpPr/>
      </dsp:nvSpPr>
      <dsp:spPr>
        <a:xfrm>
          <a:off x="6334422" y="1895685"/>
          <a:ext cx="2302371" cy="1381422"/>
        </a:xfrm>
        <a:prstGeom prst="rect">
          <a:avLst/>
        </a:prstGeom>
        <a:solidFill>
          <a:schemeClr val="accent2">
            <a:hueOff val="1492621"/>
            <a:satOff val="9536"/>
            <a:lumOff val="196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US" sz="3300" kern="1200"/>
            <a:t>Red Cross</a:t>
          </a:r>
        </a:p>
      </dsp:txBody>
      <dsp:txXfrm>
        <a:off x="6334422" y="1895685"/>
        <a:ext cx="2302371" cy="138142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B0912D-65A6-4076-8080-C5DC6F96BE7C}">
      <dsp:nvSpPr>
        <dsp:cNvPr id="0" name=""/>
        <dsp:cNvSpPr/>
      </dsp:nvSpPr>
      <dsp:spPr>
        <a:xfrm>
          <a:off x="0" y="0"/>
          <a:ext cx="8420100" cy="106833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An interface is where two systems meet and interact.</a:t>
          </a:r>
        </a:p>
      </dsp:txBody>
      <dsp:txXfrm>
        <a:off x="31291" y="31291"/>
        <a:ext cx="7267277" cy="1005757"/>
      </dsp:txXfrm>
    </dsp:sp>
    <dsp:sp modelId="{F98C7B76-B6ED-48ED-930B-1A14E1B499AB}">
      <dsp:nvSpPr>
        <dsp:cNvPr id="0" name=""/>
        <dsp:cNvSpPr/>
      </dsp:nvSpPr>
      <dsp:spPr>
        <a:xfrm>
          <a:off x="742949" y="1246396"/>
          <a:ext cx="8420100" cy="1068339"/>
        </a:xfrm>
        <a:prstGeom prst="roundRect">
          <a:avLst>
            <a:gd name="adj" fmla="val 10000"/>
          </a:avLst>
        </a:prstGeom>
        <a:solidFill>
          <a:schemeClr val="accent2">
            <a:hueOff val="746310"/>
            <a:satOff val="4768"/>
            <a:lumOff val="98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So, how do family (non-statutory) and statutory services work together?</a:t>
          </a:r>
        </a:p>
      </dsp:txBody>
      <dsp:txXfrm>
        <a:off x="774240" y="1277687"/>
        <a:ext cx="6920147" cy="1005757"/>
      </dsp:txXfrm>
    </dsp:sp>
    <dsp:sp modelId="{A48C3995-CE29-42DD-807F-20688C9280DE}">
      <dsp:nvSpPr>
        <dsp:cNvPr id="0" name=""/>
        <dsp:cNvSpPr/>
      </dsp:nvSpPr>
      <dsp:spPr>
        <a:xfrm>
          <a:off x="1485899" y="2492793"/>
          <a:ext cx="8420100" cy="1068339"/>
        </a:xfrm>
        <a:prstGeom prst="roundRect">
          <a:avLst>
            <a:gd name="adj" fmla="val 10000"/>
          </a:avLst>
        </a:prstGeom>
        <a:solidFill>
          <a:schemeClr val="accent2">
            <a:hueOff val="1492621"/>
            <a:satOff val="9536"/>
            <a:lumOff val="196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How does this work in mental health? </a:t>
          </a:r>
        </a:p>
      </dsp:txBody>
      <dsp:txXfrm>
        <a:off x="1517190" y="2524084"/>
        <a:ext cx="6920147" cy="1005757"/>
      </dsp:txXfrm>
    </dsp:sp>
    <dsp:sp modelId="{B1297984-4615-484B-B624-2BA001E794A1}">
      <dsp:nvSpPr>
        <dsp:cNvPr id="0" name=""/>
        <dsp:cNvSpPr/>
      </dsp:nvSpPr>
      <dsp:spPr>
        <a:xfrm>
          <a:off x="7725679" y="810157"/>
          <a:ext cx="694420" cy="694420"/>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7881923" y="810157"/>
        <a:ext cx="381932" cy="522551"/>
      </dsp:txXfrm>
    </dsp:sp>
    <dsp:sp modelId="{D5918079-8DE4-45F1-B63B-5E11CD6C8C2F}">
      <dsp:nvSpPr>
        <dsp:cNvPr id="0" name=""/>
        <dsp:cNvSpPr/>
      </dsp:nvSpPr>
      <dsp:spPr>
        <a:xfrm>
          <a:off x="8468629" y="2049432"/>
          <a:ext cx="694420" cy="694420"/>
        </a:xfrm>
        <a:prstGeom prst="downArrow">
          <a:avLst>
            <a:gd name="adj1" fmla="val 55000"/>
            <a:gd name="adj2" fmla="val 45000"/>
          </a:avLst>
        </a:prstGeom>
        <a:solidFill>
          <a:schemeClr val="accent2">
            <a:tint val="40000"/>
            <a:alpha val="90000"/>
            <a:hueOff val="1062808"/>
            <a:satOff val="11748"/>
            <a:lumOff val="863"/>
            <a:alphaOff val="0"/>
          </a:schemeClr>
        </a:solidFill>
        <a:ln w="12700" cap="flat" cmpd="sng" algn="ctr">
          <a:solidFill>
            <a:schemeClr val="accent2">
              <a:tint val="40000"/>
              <a:alpha val="90000"/>
              <a:hueOff val="1062808"/>
              <a:satOff val="11748"/>
              <a:lumOff val="86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8624873" y="2049432"/>
        <a:ext cx="381932" cy="522551"/>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8A8F9F-13D5-4F39-B1FB-CEFFF6138D1A}">
      <dsp:nvSpPr>
        <dsp:cNvPr id="0" name=""/>
        <dsp:cNvSpPr/>
      </dsp:nvSpPr>
      <dsp:spPr>
        <a:xfrm>
          <a:off x="1790203" y="3066"/>
          <a:ext cx="2161687" cy="216168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61A0CD-144C-44EA-87B5-852C16CCF55F}">
      <dsp:nvSpPr>
        <dsp:cNvPr id="0" name=""/>
        <dsp:cNvSpPr/>
      </dsp:nvSpPr>
      <dsp:spPr>
        <a:xfrm>
          <a:off x="2250890" y="463753"/>
          <a:ext cx="1240312" cy="12403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F89C4B6-C8B4-4A85-90CC-8E052CB55A3A}">
      <dsp:nvSpPr>
        <dsp:cNvPr id="0" name=""/>
        <dsp:cNvSpPr/>
      </dsp:nvSpPr>
      <dsp:spPr>
        <a:xfrm>
          <a:off x="1099171" y="2838066"/>
          <a:ext cx="35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US" sz="1900" kern="1200"/>
            <a:t>What are your experiences with CAMHS?</a:t>
          </a:r>
        </a:p>
      </dsp:txBody>
      <dsp:txXfrm>
        <a:off x="1099171" y="2838066"/>
        <a:ext cx="3543750" cy="720000"/>
      </dsp:txXfrm>
    </dsp:sp>
    <dsp:sp modelId="{AEAD8A5D-FAF2-467F-8A3E-A10181097BC8}">
      <dsp:nvSpPr>
        <dsp:cNvPr id="0" name=""/>
        <dsp:cNvSpPr/>
      </dsp:nvSpPr>
      <dsp:spPr>
        <a:xfrm>
          <a:off x="5954109" y="3066"/>
          <a:ext cx="2161687" cy="216168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718D6B-12F0-4103-AEDD-2996231D0A8E}">
      <dsp:nvSpPr>
        <dsp:cNvPr id="0" name=""/>
        <dsp:cNvSpPr/>
      </dsp:nvSpPr>
      <dsp:spPr>
        <a:xfrm>
          <a:off x="6414796" y="463753"/>
          <a:ext cx="1240312" cy="12403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D0B6B0E-253D-4999-AE0A-0AFC79E24D6A}">
      <dsp:nvSpPr>
        <dsp:cNvPr id="0" name=""/>
        <dsp:cNvSpPr/>
      </dsp:nvSpPr>
      <dsp:spPr>
        <a:xfrm>
          <a:off x="5263078" y="2838066"/>
          <a:ext cx="35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US" sz="1900" kern="1200"/>
            <a:t>Where does it sit within the categories of care?</a:t>
          </a:r>
        </a:p>
      </dsp:txBody>
      <dsp:txXfrm>
        <a:off x="5263078" y="2838066"/>
        <a:ext cx="3543750" cy="72000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0FC59F-A771-47D1-B13F-1129561742D4}">
      <dsp:nvSpPr>
        <dsp:cNvPr id="0" name=""/>
        <dsp:cNvSpPr/>
      </dsp:nvSpPr>
      <dsp:spPr>
        <a:xfrm>
          <a:off x="0" y="589"/>
          <a:ext cx="5398337"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35E0D6-B632-4EBB-9B0F-487BA8CDAFBF}">
      <dsp:nvSpPr>
        <dsp:cNvPr id="0" name=""/>
        <dsp:cNvSpPr/>
      </dsp:nvSpPr>
      <dsp:spPr>
        <a:xfrm>
          <a:off x="0" y="589"/>
          <a:ext cx="5398337" cy="965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How do children and families come into primary mental health care?</a:t>
          </a:r>
        </a:p>
      </dsp:txBody>
      <dsp:txXfrm>
        <a:off x="0" y="589"/>
        <a:ext cx="5398337" cy="965633"/>
      </dsp:txXfrm>
    </dsp:sp>
    <dsp:sp modelId="{ED8D13C0-81E4-4510-9B60-B1884BF279EA}">
      <dsp:nvSpPr>
        <dsp:cNvPr id="0" name=""/>
        <dsp:cNvSpPr/>
      </dsp:nvSpPr>
      <dsp:spPr>
        <a:xfrm>
          <a:off x="0" y="966222"/>
          <a:ext cx="5398337" cy="0"/>
        </a:xfrm>
        <a:prstGeom prst="line">
          <a:avLst/>
        </a:prstGeom>
        <a:solidFill>
          <a:schemeClr val="accent5">
            <a:hueOff val="370884"/>
            <a:satOff val="162"/>
            <a:lumOff val="-1765"/>
            <a:alphaOff val="0"/>
          </a:schemeClr>
        </a:solidFill>
        <a:ln w="12700" cap="flat" cmpd="sng" algn="ctr">
          <a:solidFill>
            <a:schemeClr val="accent5">
              <a:hueOff val="370884"/>
              <a:satOff val="162"/>
              <a:lumOff val="-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7D11D4-65A4-4599-A6DA-635EE1DB02B2}">
      <dsp:nvSpPr>
        <dsp:cNvPr id="0" name=""/>
        <dsp:cNvSpPr/>
      </dsp:nvSpPr>
      <dsp:spPr>
        <a:xfrm>
          <a:off x="0" y="966222"/>
          <a:ext cx="5398337" cy="965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GP's? (Kramer and Garralda, 2000)</a:t>
          </a:r>
        </a:p>
      </dsp:txBody>
      <dsp:txXfrm>
        <a:off x="0" y="966222"/>
        <a:ext cx="5398337" cy="965633"/>
      </dsp:txXfrm>
    </dsp:sp>
    <dsp:sp modelId="{59F452F1-0A62-491D-8E76-5ED32A1092AB}">
      <dsp:nvSpPr>
        <dsp:cNvPr id="0" name=""/>
        <dsp:cNvSpPr/>
      </dsp:nvSpPr>
      <dsp:spPr>
        <a:xfrm>
          <a:off x="0" y="1931855"/>
          <a:ext cx="5398337" cy="0"/>
        </a:xfrm>
        <a:prstGeom prst="line">
          <a:avLst/>
        </a:prstGeom>
        <a:solidFill>
          <a:schemeClr val="accent5">
            <a:hueOff val="741768"/>
            <a:satOff val="324"/>
            <a:lumOff val="-3529"/>
            <a:alphaOff val="0"/>
          </a:schemeClr>
        </a:solidFill>
        <a:ln w="12700" cap="flat" cmpd="sng" algn="ctr">
          <a:solidFill>
            <a:schemeClr val="accent5">
              <a:hueOff val="741768"/>
              <a:satOff val="324"/>
              <a:lumOff val="-352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DA8965-E6DD-430A-978F-D3313F98F7C0}">
      <dsp:nvSpPr>
        <dsp:cNvPr id="0" name=""/>
        <dsp:cNvSpPr/>
      </dsp:nvSpPr>
      <dsp:spPr>
        <a:xfrm>
          <a:off x="0" y="1931855"/>
          <a:ext cx="5398337" cy="965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What about schools? (Appleton, 2000)</a:t>
          </a:r>
        </a:p>
      </dsp:txBody>
      <dsp:txXfrm>
        <a:off x="0" y="1931855"/>
        <a:ext cx="5398337" cy="965633"/>
      </dsp:txXfrm>
    </dsp:sp>
    <dsp:sp modelId="{D99CD302-FC5F-476C-B853-6420F42DE361}">
      <dsp:nvSpPr>
        <dsp:cNvPr id="0" name=""/>
        <dsp:cNvSpPr/>
      </dsp:nvSpPr>
      <dsp:spPr>
        <a:xfrm>
          <a:off x="0" y="2897489"/>
          <a:ext cx="5398337" cy="0"/>
        </a:xfrm>
        <a:prstGeom prst="line">
          <a:avLst/>
        </a:prstGeom>
        <a:solidFill>
          <a:schemeClr val="accent5">
            <a:hueOff val="1112653"/>
            <a:satOff val="486"/>
            <a:lumOff val="-5294"/>
            <a:alphaOff val="0"/>
          </a:schemeClr>
        </a:solidFill>
        <a:ln w="12700" cap="flat" cmpd="sng" algn="ctr">
          <a:solidFill>
            <a:schemeClr val="accent5">
              <a:hueOff val="1112653"/>
              <a:satOff val="486"/>
              <a:lumOff val="-529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A19E90-1408-47A0-A2AF-4A611C388892}">
      <dsp:nvSpPr>
        <dsp:cNvPr id="0" name=""/>
        <dsp:cNvSpPr/>
      </dsp:nvSpPr>
      <dsp:spPr>
        <a:xfrm>
          <a:off x="0" y="2897489"/>
          <a:ext cx="5398337" cy="965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Charities?</a:t>
          </a:r>
        </a:p>
      </dsp:txBody>
      <dsp:txXfrm>
        <a:off x="0" y="2897489"/>
        <a:ext cx="5398337" cy="965633"/>
      </dsp:txXfrm>
    </dsp:sp>
    <dsp:sp modelId="{E4C6E2AB-2DBC-493F-AC00-177126DB780C}">
      <dsp:nvSpPr>
        <dsp:cNvPr id="0" name=""/>
        <dsp:cNvSpPr/>
      </dsp:nvSpPr>
      <dsp:spPr>
        <a:xfrm>
          <a:off x="0" y="3863122"/>
          <a:ext cx="5398337" cy="0"/>
        </a:xfrm>
        <a:prstGeom prst="line">
          <a:avLst/>
        </a:prstGeom>
        <a:solidFill>
          <a:schemeClr val="accent5">
            <a:hueOff val="1483537"/>
            <a:satOff val="648"/>
            <a:lumOff val="-7058"/>
            <a:alphaOff val="0"/>
          </a:schemeClr>
        </a:solidFill>
        <a:ln w="12700" cap="flat" cmpd="sng" algn="ctr">
          <a:solidFill>
            <a:schemeClr val="accent5">
              <a:hueOff val="1483537"/>
              <a:satOff val="648"/>
              <a:lumOff val="-705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1F5FA6-8D31-4AE5-B9C1-4491BC263D0F}">
      <dsp:nvSpPr>
        <dsp:cNvPr id="0" name=""/>
        <dsp:cNvSpPr/>
      </dsp:nvSpPr>
      <dsp:spPr>
        <a:xfrm>
          <a:off x="0" y="3863122"/>
          <a:ext cx="5398337" cy="965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How do they connect together?</a:t>
          </a:r>
        </a:p>
      </dsp:txBody>
      <dsp:txXfrm>
        <a:off x="0" y="3863122"/>
        <a:ext cx="5398337" cy="965633"/>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1BD6A2-668A-42D9-AD94-BD0FC75F1EEA}">
      <dsp:nvSpPr>
        <dsp:cNvPr id="0" name=""/>
        <dsp:cNvSpPr/>
      </dsp:nvSpPr>
      <dsp:spPr>
        <a:xfrm>
          <a:off x="2902" y="284025"/>
          <a:ext cx="2302371" cy="138142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Editing our genome</a:t>
          </a:r>
        </a:p>
      </dsp:txBody>
      <dsp:txXfrm>
        <a:off x="2902" y="284025"/>
        <a:ext cx="2302371" cy="1381422"/>
      </dsp:txXfrm>
    </dsp:sp>
    <dsp:sp modelId="{621A7E13-E111-4D9C-AD2E-BD62BEDBA889}">
      <dsp:nvSpPr>
        <dsp:cNvPr id="0" name=""/>
        <dsp:cNvSpPr/>
      </dsp:nvSpPr>
      <dsp:spPr>
        <a:xfrm>
          <a:off x="2535510" y="284025"/>
          <a:ext cx="2302371" cy="1381422"/>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Eugenics</a:t>
          </a:r>
        </a:p>
      </dsp:txBody>
      <dsp:txXfrm>
        <a:off x="2535510" y="284025"/>
        <a:ext cx="2302371" cy="1381422"/>
      </dsp:txXfrm>
    </dsp:sp>
    <dsp:sp modelId="{3A008A6B-D1C1-4F7B-86F9-AD207FD6E42C}">
      <dsp:nvSpPr>
        <dsp:cNvPr id="0" name=""/>
        <dsp:cNvSpPr/>
      </dsp:nvSpPr>
      <dsp:spPr>
        <a:xfrm>
          <a:off x="5068118" y="284025"/>
          <a:ext cx="2302371" cy="1381422"/>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Abortion</a:t>
          </a:r>
        </a:p>
      </dsp:txBody>
      <dsp:txXfrm>
        <a:off x="5068118" y="284025"/>
        <a:ext cx="2302371" cy="1381422"/>
      </dsp:txXfrm>
    </dsp:sp>
    <dsp:sp modelId="{A1A5DD88-B33A-4B44-BD07-745825A0355C}">
      <dsp:nvSpPr>
        <dsp:cNvPr id="0" name=""/>
        <dsp:cNvSpPr/>
      </dsp:nvSpPr>
      <dsp:spPr>
        <a:xfrm>
          <a:off x="7600726" y="284025"/>
          <a:ext cx="2302371" cy="1381422"/>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Healthcare: A Right or a Privilege</a:t>
          </a:r>
        </a:p>
      </dsp:txBody>
      <dsp:txXfrm>
        <a:off x="7600726" y="284025"/>
        <a:ext cx="2302371" cy="1381422"/>
      </dsp:txXfrm>
    </dsp:sp>
    <dsp:sp modelId="{C784E34B-BDF6-4D76-9247-B43F4ED8176F}">
      <dsp:nvSpPr>
        <dsp:cNvPr id="0" name=""/>
        <dsp:cNvSpPr/>
      </dsp:nvSpPr>
      <dsp:spPr>
        <a:xfrm>
          <a:off x="1269206" y="1895685"/>
          <a:ext cx="2302371" cy="1381422"/>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Social Media and Professionalism</a:t>
          </a:r>
        </a:p>
      </dsp:txBody>
      <dsp:txXfrm>
        <a:off x="1269206" y="1895685"/>
        <a:ext cx="2302371" cy="1381422"/>
      </dsp:txXfrm>
    </dsp:sp>
    <dsp:sp modelId="{AD6BE529-E4FD-4145-96FF-4A29E95A1F66}">
      <dsp:nvSpPr>
        <dsp:cNvPr id="0" name=""/>
        <dsp:cNvSpPr/>
      </dsp:nvSpPr>
      <dsp:spPr>
        <a:xfrm>
          <a:off x="3801814" y="1895685"/>
          <a:ext cx="2302371" cy="138142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Gifts from patients</a:t>
          </a:r>
        </a:p>
      </dsp:txBody>
      <dsp:txXfrm>
        <a:off x="3801814" y="1895685"/>
        <a:ext cx="2302371" cy="1381422"/>
      </dsp:txXfrm>
    </dsp:sp>
    <dsp:sp modelId="{E485488C-0A34-4205-AC79-1552023BFB74}">
      <dsp:nvSpPr>
        <dsp:cNvPr id="0" name=""/>
        <dsp:cNvSpPr/>
      </dsp:nvSpPr>
      <dsp:spPr>
        <a:xfrm>
          <a:off x="6334422" y="1895685"/>
          <a:ext cx="2302371" cy="1381422"/>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DNR</a:t>
          </a:r>
        </a:p>
      </dsp:txBody>
      <dsp:txXfrm>
        <a:off x="6334422" y="1895685"/>
        <a:ext cx="2302371" cy="1381422"/>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F7898B-8225-4368-9AB4-3345AD6F8DF6}">
      <dsp:nvSpPr>
        <dsp:cNvPr id="0" name=""/>
        <dsp:cNvSpPr/>
      </dsp:nvSpPr>
      <dsp:spPr>
        <a:xfrm>
          <a:off x="0" y="0"/>
          <a:ext cx="8420100" cy="106833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What are some rules you've set or follow in your family?</a:t>
          </a:r>
        </a:p>
      </dsp:txBody>
      <dsp:txXfrm>
        <a:off x="31291" y="31291"/>
        <a:ext cx="7267277" cy="1005757"/>
      </dsp:txXfrm>
    </dsp:sp>
    <dsp:sp modelId="{666AB365-0833-4A88-9064-5E27F3F982BA}">
      <dsp:nvSpPr>
        <dsp:cNvPr id="0" name=""/>
        <dsp:cNvSpPr/>
      </dsp:nvSpPr>
      <dsp:spPr>
        <a:xfrm>
          <a:off x="742949" y="1246396"/>
          <a:ext cx="8420100" cy="1068339"/>
        </a:xfrm>
        <a:prstGeom prst="roundRect">
          <a:avLst>
            <a:gd name="adj" fmla="val 10000"/>
          </a:avLst>
        </a:prstGeom>
        <a:solidFill>
          <a:schemeClr val="accent2">
            <a:hueOff val="746310"/>
            <a:satOff val="4768"/>
            <a:lumOff val="98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What are 'family ethics'? </a:t>
          </a:r>
        </a:p>
      </dsp:txBody>
      <dsp:txXfrm>
        <a:off x="774240" y="1277687"/>
        <a:ext cx="6920147" cy="1005757"/>
      </dsp:txXfrm>
    </dsp:sp>
    <dsp:sp modelId="{84AB610A-0B3A-49E6-9279-A53110A74BAC}">
      <dsp:nvSpPr>
        <dsp:cNvPr id="0" name=""/>
        <dsp:cNvSpPr/>
      </dsp:nvSpPr>
      <dsp:spPr>
        <a:xfrm>
          <a:off x="1485899" y="2492793"/>
          <a:ext cx="8420100" cy="1068339"/>
        </a:xfrm>
        <a:prstGeom prst="roundRect">
          <a:avLst>
            <a:gd name="adj" fmla="val 10000"/>
          </a:avLst>
        </a:prstGeom>
        <a:solidFill>
          <a:schemeClr val="accent2">
            <a:hueOff val="1492621"/>
            <a:satOff val="9536"/>
            <a:lumOff val="196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How can the community affect this?</a:t>
          </a:r>
        </a:p>
      </dsp:txBody>
      <dsp:txXfrm>
        <a:off x="1517190" y="2524084"/>
        <a:ext cx="6920147" cy="1005757"/>
      </dsp:txXfrm>
    </dsp:sp>
    <dsp:sp modelId="{BD3B2358-0078-4CDA-B94E-CC46EE18A900}">
      <dsp:nvSpPr>
        <dsp:cNvPr id="0" name=""/>
        <dsp:cNvSpPr/>
      </dsp:nvSpPr>
      <dsp:spPr>
        <a:xfrm>
          <a:off x="7725679" y="810157"/>
          <a:ext cx="694420" cy="694420"/>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7881923" y="810157"/>
        <a:ext cx="381932" cy="522551"/>
      </dsp:txXfrm>
    </dsp:sp>
    <dsp:sp modelId="{64DCEDD6-3172-41F2-B0A9-B609EEDFB1BC}">
      <dsp:nvSpPr>
        <dsp:cNvPr id="0" name=""/>
        <dsp:cNvSpPr/>
      </dsp:nvSpPr>
      <dsp:spPr>
        <a:xfrm>
          <a:off x="8468629" y="2049432"/>
          <a:ext cx="694420" cy="694420"/>
        </a:xfrm>
        <a:prstGeom prst="downArrow">
          <a:avLst>
            <a:gd name="adj1" fmla="val 55000"/>
            <a:gd name="adj2" fmla="val 45000"/>
          </a:avLst>
        </a:prstGeom>
        <a:solidFill>
          <a:schemeClr val="accent2">
            <a:tint val="40000"/>
            <a:alpha val="90000"/>
            <a:hueOff val="1062808"/>
            <a:satOff val="11748"/>
            <a:lumOff val="863"/>
            <a:alphaOff val="0"/>
          </a:schemeClr>
        </a:solidFill>
        <a:ln w="12700" cap="flat" cmpd="sng" algn="ctr">
          <a:solidFill>
            <a:schemeClr val="accent2">
              <a:tint val="40000"/>
              <a:alpha val="90000"/>
              <a:hueOff val="1062808"/>
              <a:satOff val="11748"/>
              <a:lumOff val="86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8624873" y="2049432"/>
        <a:ext cx="381932" cy="522551"/>
      </dsp:txXfrm>
    </dsp:sp>
  </dsp:spTree>
</dsp:drawing>
</file>

<file path=ppt/diagrams/layout1.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5CD60141-EEBD-4EC1-8E34-0344C16A18A2}"/>
              </a:ext>
              <a:ext uri="{C183D7F6-B498-43B3-948B-1728B52AA6E4}">
                <adec:decorative xmlns:adec="http://schemas.microsoft.com/office/drawing/2017/decorative" val="1"/>
              </a:ext>
            </a:extLst>
          </p:cNvPr>
          <p:cNvSpPr/>
          <p:nvPr/>
        </p:nvSpPr>
        <p:spPr>
          <a:xfrm>
            <a:off x="5318308" y="0"/>
            <a:ext cx="6873692" cy="6858000"/>
          </a:xfrm>
          <a:custGeom>
            <a:avLst/>
            <a:gdLst>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0 w 12192000"/>
              <a:gd name="connsiteY6" fmla="*/ 0 h 6858000"/>
              <a:gd name="connsiteX7" fmla="*/ 6700 w 12192000"/>
              <a:gd name="connsiteY7" fmla="*/ 0 h 6858000"/>
              <a:gd name="connsiteX8" fmla="*/ 6700 w 12192000"/>
              <a:gd name="connsiteY8" fmla="*/ 6858000 h 6858000"/>
              <a:gd name="connsiteX9" fmla="*/ 0 w 12192000"/>
              <a:gd name="connsiteY9" fmla="*/ 6858000 h 6858000"/>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11328900 w 12192000"/>
              <a:gd name="connsiteY6" fmla="*/ 0 h 6858000"/>
              <a:gd name="connsiteX7" fmla="*/ 0 w 12192000"/>
              <a:gd name="connsiteY7" fmla="*/ 6858000 h 6858000"/>
              <a:gd name="connsiteX8" fmla="*/ 6700 w 12192000"/>
              <a:gd name="connsiteY8" fmla="*/ 0 h 6858000"/>
              <a:gd name="connsiteX9" fmla="*/ 6700 w 12192000"/>
              <a:gd name="connsiteY9" fmla="*/ 6858000 h 6858000"/>
              <a:gd name="connsiteX10" fmla="*/ 0 w 12192000"/>
              <a:gd name="connsiteY10" fmla="*/ 6858000 h 6858000"/>
              <a:gd name="connsiteX0" fmla="*/ 11322200 w 12185300"/>
              <a:gd name="connsiteY0" fmla="*/ 0 h 6858000"/>
              <a:gd name="connsiteX1" fmla="*/ 12185300 w 12185300"/>
              <a:gd name="connsiteY1" fmla="*/ 0 h 6858000"/>
              <a:gd name="connsiteX2" fmla="*/ 12185300 w 12185300"/>
              <a:gd name="connsiteY2" fmla="*/ 6858000 h 6858000"/>
              <a:gd name="connsiteX3" fmla="*/ 5311608 w 12185300"/>
              <a:gd name="connsiteY3" fmla="*/ 6858000 h 6858000"/>
              <a:gd name="connsiteX4" fmla="*/ 11322197 w 12185300"/>
              <a:gd name="connsiteY4" fmla="*/ 4 h 6858000"/>
              <a:gd name="connsiteX5" fmla="*/ 11322198 w 12185300"/>
              <a:gd name="connsiteY5" fmla="*/ 2 h 6858000"/>
              <a:gd name="connsiteX6" fmla="*/ 11322200 w 12185300"/>
              <a:gd name="connsiteY6" fmla="*/ 0 h 6858000"/>
              <a:gd name="connsiteX7" fmla="*/ 0 w 12185300"/>
              <a:gd name="connsiteY7" fmla="*/ 6858000 h 6858000"/>
              <a:gd name="connsiteX8" fmla="*/ 0 w 12185300"/>
              <a:gd name="connsiteY8" fmla="*/ 0 h 6858000"/>
              <a:gd name="connsiteX9" fmla="*/ 0 w 12185300"/>
              <a:gd name="connsiteY9" fmla="*/ 6858000 h 6858000"/>
              <a:gd name="connsiteX0" fmla="*/ 6010592 w 6873692"/>
              <a:gd name="connsiteY0" fmla="*/ 0 h 6858000"/>
              <a:gd name="connsiteX1" fmla="*/ 6873692 w 6873692"/>
              <a:gd name="connsiteY1" fmla="*/ 0 h 6858000"/>
              <a:gd name="connsiteX2" fmla="*/ 6873692 w 6873692"/>
              <a:gd name="connsiteY2" fmla="*/ 6858000 h 6858000"/>
              <a:gd name="connsiteX3" fmla="*/ 0 w 6873692"/>
              <a:gd name="connsiteY3" fmla="*/ 6858000 h 6858000"/>
              <a:gd name="connsiteX4" fmla="*/ 6010589 w 6873692"/>
              <a:gd name="connsiteY4" fmla="*/ 4 h 6858000"/>
              <a:gd name="connsiteX5" fmla="*/ 6010590 w 6873692"/>
              <a:gd name="connsiteY5" fmla="*/ 2 h 6858000"/>
              <a:gd name="connsiteX6" fmla="*/ 6010592 w 6873692"/>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65FCBBA-905A-4FD1-BFBA-F3EE6DA264E0}"/>
              </a:ext>
            </a:extLst>
          </p:cNvPr>
          <p:cNvSpPr>
            <a:spLocks noGrp="1"/>
          </p:cNvSpPr>
          <p:nvPr>
            <p:ph type="ctrTitle"/>
          </p:nvPr>
        </p:nvSpPr>
        <p:spPr>
          <a:xfrm>
            <a:off x="1143000" y="1181098"/>
            <a:ext cx="8986580" cy="2832404"/>
          </a:xfrm>
        </p:spPr>
        <p:txBody>
          <a:bodyPr anchor="t">
            <a:normAutofit/>
          </a:bodyPr>
          <a:lstStyle>
            <a:lvl1pPr algn="l">
              <a:lnSpc>
                <a:spcPct val="100000"/>
              </a:lnSpc>
              <a:defRPr sz="4800" cap="all" spc="300" baseline="0"/>
            </a:lvl1pPr>
          </a:lstStyle>
          <a:p>
            <a:r>
              <a:rPr lang="en-US"/>
              <a:t>Click to edit Master title style</a:t>
            </a:r>
          </a:p>
        </p:txBody>
      </p:sp>
      <p:sp>
        <p:nvSpPr>
          <p:cNvPr id="3" name="Subtitle 2">
            <a:extLst>
              <a:ext uri="{FF2B5EF4-FFF2-40B4-BE49-F238E27FC236}">
                <a16:creationId xmlns:a16="http://schemas.microsoft.com/office/drawing/2014/main" id="{13DD287E-F1C8-463F-8429-D1B5B1582520}"/>
              </a:ext>
            </a:extLst>
          </p:cNvPr>
          <p:cNvSpPr>
            <a:spLocks noGrp="1"/>
          </p:cNvSpPr>
          <p:nvPr>
            <p:ph type="subTitle" idx="1"/>
          </p:nvPr>
        </p:nvSpPr>
        <p:spPr>
          <a:xfrm>
            <a:off x="1143000" y="5463522"/>
            <a:ext cx="8986580" cy="650311"/>
          </a:xfrm>
        </p:spPr>
        <p:txBody>
          <a:bodyPr>
            <a:normAutofit/>
          </a:bodyPr>
          <a:lstStyle>
            <a:lvl1pPr marL="0" indent="0" algn="l">
              <a:lnSpc>
                <a:spcPct val="10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A81F44ED-7973-4A99-B2CA-A8962BCE0D5D}"/>
              </a:ext>
            </a:extLst>
          </p:cNvPr>
          <p:cNvSpPr>
            <a:spLocks noGrp="1"/>
          </p:cNvSpPr>
          <p:nvPr>
            <p:ph type="dt" sz="half" idx="10"/>
          </p:nvPr>
        </p:nvSpPr>
        <p:spPr/>
        <p:txBody>
          <a:bodyPr/>
          <a:lstStyle/>
          <a:p>
            <a:fld id="{3CADBD16-5BFB-4D9F-9646-C75D1B53BBB6}" type="datetimeFigureOut">
              <a:rPr lang="en-US" smtClean="0"/>
              <a:t>8/3/2023</a:t>
            </a:fld>
            <a:endParaRPr lang="en-US"/>
          </a:p>
        </p:txBody>
      </p:sp>
      <p:sp>
        <p:nvSpPr>
          <p:cNvPr id="5" name="Footer Placeholder 4">
            <a:extLst>
              <a:ext uri="{FF2B5EF4-FFF2-40B4-BE49-F238E27FC236}">
                <a16:creationId xmlns:a16="http://schemas.microsoft.com/office/drawing/2014/main" id="{08DF96F2-D6BE-49AC-A605-5AE87C3F2F1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17FC50-B13C-4B63-AE64-F71A6EDE63B6}"/>
              </a:ext>
            </a:extLst>
          </p:cNvPr>
          <p:cNvSpPr>
            <a:spLocks noGrp="1"/>
          </p:cNvSpPr>
          <p:nvPr>
            <p:ph type="sldNum" sz="quarter" idx="12"/>
          </p:nvPr>
        </p:nvSpPr>
        <p:spPr/>
        <p:txBody>
          <a:bodyPr/>
          <a:lstStyle/>
          <a:p>
            <a:fld id="{C0722274-0FAA-4649-AA4E-4210F4F32167}" type="slidenum">
              <a:rPr lang="en-US" smtClean="0"/>
              <a:t>‹#›</a:t>
            </a:fld>
            <a:endParaRPr lang="en-US"/>
          </a:p>
        </p:txBody>
      </p:sp>
      <p:cxnSp>
        <p:nvCxnSpPr>
          <p:cNvPr id="12" name="Straight Connector 11">
            <a:extLst>
              <a:ext uri="{FF2B5EF4-FFF2-40B4-BE49-F238E27FC236}">
                <a16:creationId xmlns:a16="http://schemas.microsoft.com/office/drawing/2014/main" id="{4C75A547-BCD1-42BE-966E-53CA0AB93165}"/>
              </a:ext>
            </a:extLst>
          </p:cNvPr>
          <p:cNvCxnSpPr>
            <a:cxnSpLocks/>
          </p:cNvCxnSpPr>
          <p:nvPr/>
        </p:nvCxnSpPr>
        <p:spPr>
          <a:xfrm>
            <a:off x="1188357" y="5151666"/>
            <a:ext cx="98225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239038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CD6F3-88F1-4195-8395-57AA096BB3B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ED8D06C-EB08-40B3-AFB3-A62F441122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103962F-B413-4C4C-A490-724DDB9E7DB9}"/>
              </a:ext>
            </a:extLst>
          </p:cNvPr>
          <p:cNvSpPr>
            <a:spLocks noGrp="1"/>
          </p:cNvSpPr>
          <p:nvPr>
            <p:ph type="dt" sz="half" idx="10"/>
          </p:nvPr>
        </p:nvSpPr>
        <p:spPr/>
        <p:txBody>
          <a:bodyPr/>
          <a:lstStyle/>
          <a:p>
            <a:fld id="{3CADBD16-5BFB-4D9F-9646-C75D1B53BBB6}" type="datetimeFigureOut">
              <a:rPr lang="en-US" smtClean="0"/>
              <a:t>8/3/2023</a:t>
            </a:fld>
            <a:endParaRPr lang="en-US"/>
          </a:p>
        </p:txBody>
      </p:sp>
      <p:sp>
        <p:nvSpPr>
          <p:cNvPr id="5" name="Footer Placeholder 4">
            <a:extLst>
              <a:ext uri="{FF2B5EF4-FFF2-40B4-BE49-F238E27FC236}">
                <a16:creationId xmlns:a16="http://schemas.microsoft.com/office/drawing/2014/main" id="{02871813-4E87-4C04-835D-76246010B0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922BA3-033C-491E-A045-F0052AC19A8C}"/>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221749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E19AD-2EDD-4B4F-9F9E-46A4441847A6}"/>
              </a:ext>
            </a:extLst>
          </p:cNvPr>
          <p:cNvSpPr>
            <a:spLocks noGrp="1"/>
          </p:cNvSpPr>
          <p:nvPr>
            <p:ph type="title"/>
          </p:nvPr>
        </p:nvSpPr>
        <p:spPr>
          <a:xfrm>
            <a:off x="1143000" y="1709738"/>
            <a:ext cx="8520952" cy="2852737"/>
          </a:xfrm>
        </p:spPr>
        <p:txBody>
          <a:bodyPr anchor="b">
            <a:normAutofit/>
          </a:bodyPr>
          <a:lstStyle>
            <a:lvl1pPr>
              <a:defRPr sz="4800"/>
            </a:lvl1pPr>
          </a:lstStyle>
          <a:p>
            <a:r>
              <a:rPr lang="en-US"/>
              <a:t>Click to edit Master title style</a:t>
            </a:r>
          </a:p>
        </p:txBody>
      </p:sp>
      <p:sp>
        <p:nvSpPr>
          <p:cNvPr id="3" name="Text Placeholder 2">
            <a:extLst>
              <a:ext uri="{FF2B5EF4-FFF2-40B4-BE49-F238E27FC236}">
                <a16:creationId xmlns:a16="http://schemas.microsoft.com/office/drawing/2014/main" id="{00EE5927-21D5-4EBA-A112-CAD1BD38BCB1}"/>
              </a:ext>
            </a:extLst>
          </p:cNvPr>
          <p:cNvSpPr>
            <a:spLocks noGrp="1"/>
          </p:cNvSpPr>
          <p:nvPr>
            <p:ph type="body" idx="1"/>
          </p:nvPr>
        </p:nvSpPr>
        <p:spPr>
          <a:xfrm>
            <a:off x="1143000" y="4589466"/>
            <a:ext cx="8520952" cy="813266"/>
          </a:xfrm>
        </p:spPr>
        <p:txBody>
          <a:bodyPr>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CEF0D16-9D87-4D76-A5A5-534E24B7DD25}"/>
              </a:ext>
            </a:extLst>
          </p:cNvPr>
          <p:cNvSpPr>
            <a:spLocks noGrp="1"/>
          </p:cNvSpPr>
          <p:nvPr>
            <p:ph type="dt" sz="half" idx="10"/>
          </p:nvPr>
        </p:nvSpPr>
        <p:spPr/>
        <p:txBody>
          <a:bodyPr/>
          <a:lstStyle/>
          <a:p>
            <a:fld id="{3CADBD16-5BFB-4D9F-9646-C75D1B53BBB6}" type="datetimeFigureOut">
              <a:rPr lang="en-US" smtClean="0"/>
              <a:t>8/3/2023</a:t>
            </a:fld>
            <a:endParaRPr lang="en-US"/>
          </a:p>
        </p:txBody>
      </p:sp>
      <p:sp>
        <p:nvSpPr>
          <p:cNvPr id="5" name="Footer Placeholder 4">
            <a:extLst>
              <a:ext uri="{FF2B5EF4-FFF2-40B4-BE49-F238E27FC236}">
                <a16:creationId xmlns:a16="http://schemas.microsoft.com/office/drawing/2014/main" id="{5965F387-5AAC-45D0-ABCE-B1CF4BC7E0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8AF6FE-0006-4F40-A7FB-E0FDBADF7548}"/>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4149646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8AADE-587E-4574-B21B-7ABDE5A2364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E2F9DA5-4DFB-4211-A58A-FFD842C27A65}"/>
              </a:ext>
            </a:extLst>
          </p:cNvPr>
          <p:cNvSpPr>
            <a:spLocks noGrp="1"/>
          </p:cNvSpPr>
          <p:nvPr>
            <p:ph sz="half" idx="1"/>
          </p:nvPr>
        </p:nvSpPr>
        <p:spPr>
          <a:xfrm>
            <a:off x="1143000" y="2339501"/>
            <a:ext cx="4798979" cy="35505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AA99F26-66AF-4614-91CE-C93A24BAC23A}"/>
              </a:ext>
            </a:extLst>
          </p:cNvPr>
          <p:cNvSpPr>
            <a:spLocks noGrp="1"/>
          </p:cNvSpPr>
          <p:nvPr>
            <p:ph sz="half" idx="2"/>
          </p:nvPr>
        </p:nvSpPr>
        <p:spPr>
          <a:xfrm>
            <a:off x="6250020" y="2339501"/>
            <a:ext cx="4798980" cy="35505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F8F678E-59B5-4DF9-ABCB-506B9CB701CC}"/>
              </a:ext>
            </a:extLst>
          </p:cNvPr>
          <p:cNvSpPr>
            <a:spLocks noGrp="1"/>
          </p:cNvSpPr>
          <p:nvPr>
            <p:ph type="dt" sz="half" idx="10"/>
          </p:nvPr>
        </p:nvSpPr>
        <p:spPr/>
        <p:txBody>
          <a:bodyPr/>
          <a:lstStyle/>
          <a:p>
            <a:fld id="{3CADBD16-5BFB-4D9F-9646-C75D1B53BBB6}" type="datetimeFigureOut">
              <a:rPr lang="en-US" smtClean="0"/>
              <a:t>8/3/2023</a:t>
            </a:fld>
            <a:endParaRPr lang="en-US"/>
          </a:p>
        </p:txBody>
      </p:sp>
      <p:sp>
        <p:nvSpPr>
          <p:cNvPr id="6" name="Footer Placeholder 5">
            <a:extLst>
              <a:ext uri="{FF2B5EF4-FFF2-40B4-BE49-F238E27FC236}">
                <a16:creationId xmlns:a16="http://schemas.microsoft.com/office/drawing/2014/main" id="{18B50A53-317B-444A-9BA2-F69CDBF5DA6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0B269A1-B0FB-4C8F-B6AA-0718C92D3D22}"/>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9296462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BBBF-42B2-4A5D-B145-46983A530170}"/>
              </a:ext>
            </a:extLst>
          </p:cNvPr>
          <p:cNvSpPr>
            <a:spLocks noGrp="1"/>
          </p:cNvSpPr>
          <p:nvPr>
            <p:ph type="title"/>
          </p:nvPr>
        </p:nvSpPr>
        <p:spPr>
          <a:xfrm>
            <a:off x="1143000" y="1133272"/>
            <a:ext cx="9905999" cy="846307"/>
          </a:xfrm>
        </p:spPr>
        <p:txBody>
          <a:bodyPr/>
          <a:lstStyle/>
          <a:p>
            <a:r>
              <a:rPr lang="en-US"/>
              <a:t>Click to edit Master title style</a:t>
            </a:r>
          </a:p>
        </p:txBody>
      </p:sp>
      <p:sp>
        <p:nvSpPr>
          <p:cNvPr id="3" name="Text Placeholder 2">
            <a:extLst>
              <a:ext uri="{FF2B5EF4-FFF2-40B4-BE49-F238E27FC236}">
                <a16:creationId xmlns:a16="http://schemas.microsoft.com/office/drawing/2014/main" id="{E804BE44-5271-4B5D-B649-35E3AF20B48F}"/>
              </a:ext>
            </a:extLst>
          </p:cNvPr>
          <p:cNvSpPr>
            <a:spLocks noGrp="1"/>
          </p:cNvSpPr>
          <p:nvPr>
            <p:ph type="body" idx="1"/>
          </p:nvPr>
        </p:nvSpPr>
        <p:spPr>
          <a:xfrm>
            <a:off x="1142999" y="2067127"/>
            <a:ext cx="4798980" cy="710119"/>
          </a:xfrm>
        </p:spPr>
        <p:txBody>
          <a:bodyPr anchor="b">
            <a:normAutofit/>
          </a:bodyPr>
          <a:lstStyle>
            <a:lvl1pPr marL="0" indent="0">
              <a:buNone/>
              <a:defRPr sz="20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D7891E-0C0A-4688-97DD-C0715E322194}"/>
              </a:ext>
            </a:extLst>
          </p:cNvPr>
          <p:cNvSpPr>
            <a:spLocks noGrp="1"/>
          </p:cNvSpPr>
          <p:nvPr>
            <p:ph sz="half" idx="2"/>
          </p:nvPr>
        </p:nvSpPr>
        <p:spPr>
          <a:xfrm>
            <a:off x="1143001" y="2864795"/>
            <a:ext cx="4798978" cy="30253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75EAF30-3412-49B0-93D1-596CC2695B26}"/>
              </a:ext>
            </a:extLst>
          </p:cNvPr>
          <p:cNvSpPr>
            <a:spLocks noGrp="1"/>
          </p:cNvSpPr>
          <p:nvPr>
            <p:ph type="body" sz="quarter" idx="3"/>
          </p:nvPr>
        </p:nvSpPr>
        <p:spPr>
          <a:xfrm>
            <a:off x="6250018" y="2067127"/>
            <a:ext cx="4798981" cy="710119"/>
          </a:xfrm>
        </p:spPr>
        <p:txBody>
          <a:bodyPr anchor="b">
            <a:normAutofit/>
          </a:bodyPr>
          <a:lstStyle>
            <a:lvl1pPr marL="0" indent="0">
              <a:buNone/>
              <a:defRPr sz="20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707B9B7-F41C-4314-9F0C-BB84547FB8CA}"/>
              </a:ext>
            </a:extLst>
          </p:cNvPr>
          <p:cNvSpPr>
            <a:spLocks noGrp="1"/>
          </p:cNvSpPr>
          <p:nvPr>
            <p:ph sz="quarter" idx="4"/>
          </p:nvPr>
        </p:nvSpPr>
        <p:spPr>
          <a:xfrm>
            <a:off x="6250019" y="2864795"/>
            <a:ext cx="4798982" cy="30253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421587F-6AFC-4906-86EB-6B0A86EEF300}"/>
              </a:ext>
            </a:extLst>
          </p:cNvPr>
          <p:cNvSpPr>
            <a:spLocks noGrp="1"/>
          </p:cNvSpPr>
          <p:nvPr>
            <p:ph type="dt" sz="half" idx="10"/>
          </p:nvPr>
        </p:nvSpPr>
        <p:spPr/>
        <p:txBody>
          <a:bodyPr/>
          <a:lstStyle/>
          <a:p>
            <a:fld id="{3CADBD16-5BFB-4D9F-9646-C75D1B53BBB6}" type="datetimeFigureOut">
              <a:rPr lang="en-US" smtClean="0"/>
              <a:t>8/3/2023</a:t>
            </a:fld>
            <a:endParaRPr lang="en-US"/>
          </a:p>
        </p:txBody>
      </p:sp>
      <p:sp>
        <p:nvSpPr>
          <p:cNvPr id="8" name="Footer Placeholder 7">
            <a:extLst>
              <a:ext uri="{FF2B5EF4-FFF2-40B4-BE49-F238E27FC236}">
                <a16:creationId xmlns:a16="http://schemas.microsoft.com/office/drawing/2014/main" id="{354BE2C5-583B-49BC-9864-B01EEF79874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B39B236-45F5-4CC6-8D53-A6903A1CC8B3}"/>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9687065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6B206-0678-4577-B79F-760526A5FD76}"/>
              </a:ext>
            </a:extLst>
          </p:cNvPr>
          <p:cNvSpPr>
            <a:spLocks noGrp="1"/>
          </p:cNvSpPr>
          <p:nvPr>
            <p:ph type="title"/>
          </p:nvPr>
        </p:nvSpPr>
        <p:spPr>
          <a:xfrm>
            <a:off x="2019300" y="1322615"/>
            <a:ext cx="8175171" cy="4212771"/>
          </a:xfrm>
        </p:spPr>
        <p:txBody>
          <a:bodyPr/>
          <a:lstStyle>
            <a:lvl1pPr algn="ctr">
              <a:defRPr/>
            </a:lvl1pPr>
          </a:lstStyle>
          <a:p>
            <a:r>
              <a:rPr lang="en-US"/>
              <a:t>Click to edit Master title style</a:t>
            </a:r>
          </a:p>
        </p:txBody>
      </p:sp>
      <p:sp>
        <p:nvSpPr>
          <p:cNvPr id="3" name="Date Placeholder 2">
            <a:extLst>
              <a:ext uri="{FF2B5EF4-FFF2-40B4-BE49-F238E27FC236}">
                <a16:creationId xmlns:a16="http://schemas.microsoft.com/office/drawing/2014/main" id="{E6D5FCB8-AFD3-4801-BBD6-9548F4CF7C86}"/>
              </a:ext>
            </a:extLst>
          </p:cNvPr>
          <p:cNvSpPr>
            <a:spLocks noGrp="1"/>
          </p:cNvSpPr>
          <p:nvPr>
            <p:ph type="dt" sz="half" idx="10"/>
          </p:nvPr>
        </p:nvSpPr>
        <p:spPr/>
        <p:txBody>
          <a:bodyPr/>
          <a:lstStyle/>
          <a:p>
            <a:fld id="{3CADBD16-5BFB-4D9F-9646-C75D1B53BBB6}" type="datetimeFigureOut">
              <a:rPr lang="en-US" smtClean="0"/>
              <a:t>8/3/2023</a:t>
            </a:fld>
            <a:endParaRPr lang="en-US"/>
          </a:p>
        </p:txBody>
      </p:sp>
      <p:sp>
        <p:nvSpPr>
          <p:cNvPr id="4" name="Footer Placeholder 3">
            <a:extLst>
              <a:ext uri="{FF2B5EF4-FFF2-40B4-BE49-F238E27FC236}">
                <a16:creationId xmlns:a16="http://schemas.microsoft.com/office/drawing/2014/main" id="{0F6DACF8-CBC0-416B-B28E-EE18C42383B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70C7421-FF49-4CE9-87D0-2B4FFE0E3DC4}"/>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1269853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19CBFE-15AA-4447-9F9C-D8B0BEB242DA}"/>
              </a:ext>
            </a:extLst>
          </p:cNvPr>
          <p:cNvSpPr>
            <a:spLocks noGrp="1"/>
          </p:cNvSpPr>
          <p:nvPr>
            <p:ph type="dt" sz="half" idx="10"/>
          </p:nvPr>
        </p:nvSpPr>
        <p:spPr/>
        <p:txBody>
          <a:bodyPr/>
          <a:lstStyle/>
          <a:p>
            <a:fld id="{3CADBD16-5BFB-4D9F-9646-C75D1B53BBB6}" type="datetimeFigureOut">
              <a:rPr lang="en-US" smtClean="0"/>
              <a:t>8/3/2023</a:t>
            </a:fld>
            <a:endParaRPr lang="en-US"/>
          </a:p>
        </p:txBody>
      </p:sp>
      <p:sp>
        <p:nvSpPr>
          <p:cNvPr id="3" name="Footer Placeholder 2">
            <a:extLst>
              <a:ext uri="{FF2B5EF4-FFF2-40B4-BE49-F238E27FC236}">
                <a16:creationId xmlns:a16="http://schemas.microsoft.com/office/drawing/2014/main" id="{C6B48227-EC1E-4063-9682-891A2DB1A84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22C6A63-C3F4-4563-A542-9A41AC946C32}"/>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41125332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900C1-FE18-461C-801C-8626C7759861}"/>
              </a:ext>
            </a:extLst>
          </p:cNvPr>
          <p:cNvSpPr>
            <a:spLocks noGrp="1"/>
          </p:cNvSpPr>
          <p:nvPr>
            <p:ph type="title"/>
          </p:nvPr>
        </p:nvSpPr>
        <p:spPr>
          <a:xfrm>
            <a:off x="1143000" y="1600200"/>
            <a:ext cx="3932237" cy="1964986"/>
          </a:xfrm>
        </p:spPr>
        <p:txBody>
          <a:bodyPr anchor="b">
            <a:normAutofit/>
          </a:bodyPr>
          <a:lstStyle>
            <a:lvl1pPr>
              <a:lnSpc>
                <a:spcPct val="110000"/>
              </a:lnSpc>
              <a:defRPr sz="2400" cap="all" spc="300" baseline="0"/>
            </a:lvl1pPr>
          </a:lstStyle>
          <a:p>
            <a:r>
              <a:rPr lang="en-US"/>
              <a:t>Click to edit Master title style</a:t>
            </a:r>
          </a:p>
        </p:txBody>
      </p:sp>
      <p:sp>
        <p:nvSpPr>
          <p:cNvPr id="3" name="Content Placeholder 2">
            <a:extLst>
              <a:ext uri="{FF2B5EF4-FFF2-40B4-BE49-F238E27FC236}">
                <a16:creationId xmlns:a16="http://schemas.microsoft.com/office/drawing/2014/main" id="{AB14CFF3-3406-49E3-9D5A-1BE90FFA508E}"/>
              </a:ext>
            </a:extLst>
          </p:cNvPr>
          <p:cNvSpPr>
            <a:spLocks noGrp="1"/>
          </p:cNvSpPr>
          <p:nvPr>
            <p:ph idx="1"/>
          </p:nvPr>
        </p:nvSpPr>
        <p:spPr>
          <a:xfrm>
            <a:off x="5627451" y="987425"/>
            <a:ext cx="5421548"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33D14FF-9082-4BBA-BC7A-F4C5B78599C5}"/>
              </a:ext>
            </a:extLst>
          </p:cNvPr>
          <p:cNvSpPr>
            <a:spLocks noGrp="1"/>
          </p:cNvSpPr>
          <p:nvPr>
            <p:ph type="body" sz="half" idx="2"/>
          </p:nvPr>
        </p:nvSpPr>
        <p:spPr>
          <a:xfrm>
            <a:off x="1143000" y="3662464"/>
            <a:ext cx="3932237" cy="2206523"/>
          </a:xfrm>
        </p:spPr>
        <p:txBody>
          <a:bodyPr/>
          <a:lstStyle>
            <a:lvl1pPr marL="0" indent="0">
              <a:buNone/>
              <a:defRPr sz="16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D5A2726-EB8E-4DF7-9A1B-F03BD8C7179E}"/>
              </a:ext>
            </a:extLst>
          </p:cNvPr>
          <p:cNvSpPr>
            <a:spLocks noGrp="1"/>
          </p:cNvSpPr>
          <p:nvPr>
            <p:ph type="dt" sz="half" idx="10"/>
          </p:nvPr>
        </p:nvSpPr>
        <p:spPr/>
        <p:txBody>
          <a:bodyPr/>
          <a:lstStyle/>
          <a:p>
            <a:fld id="{3CADBD16-5BFB-4D9F-9646-C75D1B53BBB6}" type="datetimeFigureOut">
              <a:rPr lang="en-US" smtClean="0"/>
              <a:t>8/3/2023</a:t>
            </a:fld>
            <a:endParaRPr lang="en-US"/>
          </a:p>
        </p:txBody>
      </p:sp>
      <p:sp>
        <p:nvSpPr>
          <p:cNvPr id="6" name="Footer Placeholder 5">
            <a:extLst>
              <a:ext uri="{FF2B5EF4-FFF2-40B4-BE49-F238E27FC236}">
                <a16:creationId xmlns:a16="http://schemas.microsoft.com/office/drawing/2014/main" id="{8D9929BE-611C-4FE6-B0A5-E0FF9DF969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B90B32-1D0E-4BCD-8850-59EA235F7EB4}"/>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4747155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1CA1460E-1069-4FCA-B04E-28F77C861046}"/>
              </a:ext>
            </a:extLst>
          </p:cNvPr>
          <p:cNvSpPr>
            <a:spLocks noGrp="1"/>
          </p:cNvSpPr>
          <p:nvPr>
            <p:ph type="pic" idx="1"/>
          </p:nvPr>
        </p:nvSpPr>
        <p:spPr>
          <a:xfrm>
            <a:off x="5513614" y="987425"/>
            <a:ext cx="5535386"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6138C1E-867B-4FE9-8783-9B1246AEB797}"/>
              </a:ext>
            </a:extLst>
          </p:cNvPr>
          <p:cNvSpPr>
            <a:spLocks noGrp="1"/>
          </p:cNvSpPr>
          <p:nvPr>
            <p:ph type="body" sz="half" idx="2"/>
          </p:nvPr>
        </p:nvSpPr>
        <p:spPr>
          <a:xfrm>
            <a:off x="1143000" y="3657601"/>
            <a:ext cx="3932236" cy="2211388"/>
          </a:xfrm>
        </p:spPr>
        <p:txBody>
          <a:bodyPr/>
          <a:lstStyle>
            <a:lvl1pPr marL="0" indent="0">
              <a:buNone/>
              <a:defRPr sz="16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0721568-4870-46F2-9F7E-F410702012D9}"/>
              </a:ext>
            </a:extLst>
          </p:cNvPr>
          <p:cNvSpPr>
            <a:spLocks noGrp="1"/>
          </p:cNvSpPr>
          <p:nvPr>
            <p:ph type="dt" sz="half" idx="10"/>
          </p:nvPr>
        </p:nvSpPr>
        <p:spPr/>
        <p:txBody>
          <a:bodyPr/>
          <a:lstStyle/>
          <a:p>
            <a:fld id="{3CADBD16-5BFB-4D9F-9646-C75D1B53BBB6}" type="datetimeFigureOut">
              <a:rPr lang="en-US" smtClean="0"/>
              <a:t>8/3/2023</a:t>
            </a:fld>
            <a:endParaRPr lang="en-US"/>
          </a:p>
        </p:txBody>
      </p:sp>
      <p:sp>
        <p:nvSpPr>
          <p:cNvPr id="6" name="Footer Placeholder 5">
            <a:extLst>
              <a:ext uri="{FF2B5EF4-FFF2-40B4-BE49-F238E27FC236}">
                <a16:creationId xmlns:a16="http://schemas.microsoft.com/office/drawing/2014/main" id="{0BB3CC65-0E73-45A1-9D4F-3F4559B3B6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8C58CD-9BC3-431E-A7B4-D596A7F06C5E}"/>
              </a:ext>
            </a:extLst>
          </p:cNvPr>
          <p:cNvSpPr>
            <a:spLocks noGrp="1"/>
          </p:cNvSpPr>
          <p:nvPr>
            <p:ph type="sldNum" sz="quarter" idx="12"/>
          </p:nvPr>
        </p:nvSpPr>
        <p:spPr/>
        <p:txBody>
          <a:bodyPr/>
          <a:lstStyle/>
          <a:p>
            <a:fld id="{C0722274-0FAA-4649-AA4E-4210F4F32167}" type="slidenum">
              <a:rPr lang="en-US" smtClean="0"/>
              <a:t>‹#›</a:t>
            </a:fld>
            <a:endParaRPr lang="en-US"/>
          </a:p>
        </p:txBody>
      </p:sp>
      <p:sp>
        <p:nvSpPr>
          <p:cNvPr id="2" name="Title 1">
            <a:extLst>
              <a:ext uri="{FF2B5EF4-FFF2-40B4-BE49-F238E27FC236}">
                <a16:creationId xmlns:a16="http://schemas.microsoft.com/office/drawing/2014/main" id="{2368F756-D171-474C-8B1A-C818032F6F78}"/>
              </a:ext>
            </a:extLst>
          </p:cNvPr>
          <p:cNvSpPr>
            <a:spLocks noGrp="1"/>
          </p:cNvSpPr>
          <p:nvPr>
            <p:ph type="title"/>
          </p:nvPr>
        </p:nvSpPr>
        <p:spPr>
          <a:xfrm>
            <a:off x="1143000" y="1600201"/>
            <a:ext cx="3932236" cy="1959428"/>
          </a:xfrm>
        </p:spPr>
        <p:txBody>
          <a:bodyPr anchor="b">
            <a:normAutofit/>
          </a:bodyPr>
          <a:lstStyle>
            <a:lvl1pPr>
              <a:lnSpc>
                <a:spcPct val="110000"/>
              </a:lnSpc>
              <a:defRPr sz="2400" cap="all" spc="300" baseline="0"/>
            </a:lvl1pPr>
          </a:lstStyle>
          <a:p>
            <a:r>
              <a:rPr lang="en-US"/>
              <a:t>Click to edit Master title style</a:t>
            </a:r>
          </a:p>
        </p:txBody>
      </p:sp>
    </p:spTree>
    <p:extLst>
      <p:ext uri="{BB962C8B-B14F-4D97-AF65-F5344CB8AC3E}">
        <p14:creationId xmlns:p14="http://schemas.microsoft.com/office/powerpoint/2010/main" val="18518464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A3BF2-BCE9-47D7-B1C0-1F0E4936B6B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92722E9-C3E4-48AF-996A-495AE659FA6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C9E516-382B-4845-93BF-20C16EE0DB05}"/>
              </a:ext>
            </a:extLst>
          </p:cNvPr>
          <p:cNvSpPr>
            <a:spLocks noGrp="1"/>
          </p:cNvSpPr>
          <p:nvPr>
            <p:ph type="dt" sz="half" idx="10"/>
          </p:nvPr>
        </p:nvSpPr>
        <p:spPr/>
        <p:txBody>
          <a:bodyPr/>
          <a:lstStyle/>
          <a:p>
            <a:fld id="{3CADBD16-5BFB-4D9F-9646-C75D1B53BBB6}" type="datetimeFigureOut">
              <a:rPr lang="en-US" smtClean="0"/>
              <a:t>8/3/2023</a:t>
            </a:fld>
            <a:endParaRPr lang="en-US"/>
          </a:p>
        </p:txBody>
      </p:sp>
      <p:sp>
        <p:nvSpPr>
          <p:cNvPr id="5" name="Footer Placeholder 4">
            <a:extLst>
              <a:ext uri="{FF2B5EF4-FFF2-40B4-BE49-F238E27FC236}">
                <a16:creationId xmlns:a16="http://schemas.microsoft.com/office/drawing/2014/main" id="{EAB96E16-F168-442A-843C-5D490D54B06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A61BEA-A969-437A-BD8B-CB1B709AD430}"/>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1978382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6528449-3E11-45FF-BF3A-651867603E75}"/>
              </a:ext>
            </a:extLst>
          </p:cNvPr>
          <p:cNvSpPr>
            <a:spLocks noGrp="1"/>
          </p:cNvSpPr>
          <p:nvPr>
            <p:ph type="title" orient="vert"/>
          </p:nvPr>
        </p:nvSpPr>
        <p:spPr>
          <a:xfrm>
            <a:off x="8572500" y="870625"/>
            <a:ext cx="2476499" cy="50292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FC0EAB0-2DFA-4CBA-86B1-1826EF523D4D}"/>
              </a:ext>
            </a:extLst>
          </p:cNvPr>
          <p:cNvSpPr>
            <a:spLocks noGrp="1"/>
          </p:cNvSpPr>
          <p:nvPr>
            <p:ph type="body" orient="vert" idx="1"/>
          </p:nvPr>
        </p:nvSpPr>
        <p:spPr>
          <a:xfrm>
            <a:off x="1143000" y="870625"/>
            <a:ext cx="7324928" cy="50292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FA22F89-E1F5-45D7-945A-8A2886C4BA59}"/>
              </a:ext>
            </a:extLst>
          </p:cNvPr>
          <p:cNvSpPr>
            <a:spLocks noGrp="1"/>
          </p:cNvSpPr>
          <p:nvPr>
            <p:ph type="dt" sz="half" idx="10"/>
          </p:nvPr>
        </p:nvSpPr>
        <p:spPr/>
        <p:txBody>
          <a:bodyPr/>
          <a:lstStyle/>
          <a:p>
            <a:fld id="{3CADBD16-5BFB-4D9F-9646-C75D1B53BBB6}" type="datetimeFigureOut">
              <a:rPr lang="en-US" smtClean="0"/>
              <a:t>8/3/2023</a:t>
            </a:fld>
            <a:endParaRPr lang="en-US"/>
          </a:p>
        </p:txBody>
      </p:sp>
      <p:sp>
        <p:nvSpPr>
          <p:cNvPr id="5" name="Footer Placeholder 4">
            <a:extLst>
              <a:ext uri="{FF2B5EF4-FFF2-40B4-BE49-F238E27FC236}">
                <a16:creationId xmlns:a16="http://schemas.microsoft.com/office/drawing/2014/main" id="{637E7E82-5FB8-4289-AD0C-0BA788E1479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5A4046-1A2C-41F5-A177-1C3919C20569}"/>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3473663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91C2F78B-DEE8-4195-A196-DFC51BDADFF9}"/>
              </a:ext>
            </a:extLst>
          </p:cNvPr>
          <p:cNvSpPr/>
          <p:nvPr/>
        </p:nvSpPr>
        <p:spPr>
          <a:xfrm>
            <a:off x="9749268" y="4070878"/>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A1D79D08-4BE8-4799-BE09-5078DFEE2256}"/>
              </a:ext>
            </a:extLst>
          </p:cNvPr>
          <p:cNvSpPr/>
          <p:nvPr/>
        </p:nvSpPr>
        <p:spPr>
          <a:xfrm rot="10800000">
            <a:off x="0" y="0"/>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2" name="Straight Connector 11">
            <a:extLst>
              <a:ext uri="{FF2B5EF4-FFF2-40B4-BE49-F238E27FC236}">
                <a16:creationId xmlns:a16="http://schemas.microsoft.com/office/drawing/2014/main" id="{C95D65A1-16CB-407F-993F-2A6D59BCC0C8}"/>
              </a:ext>
            </a:extLst>
          </p:cNvPr>
          <p:cNvCxnSpPr>
            <a:cxnSpLocks/>
          </p:cNvCxnSpPr>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0BA018A2-815D-41B0-A189-FDF7A5E88891}"/>
              </a:ext>
            </a:extLst>
          </p:cNvPr>
          <p:cNvSpPr>
            <a:spLocks noGrp="1"/>
          </p:cNvSpPr>
          <p:nvPr>
            <p:ph type="title"/>
          </p:nvPr>
        </p:nvSpPr>
        <p:spPr>
          <a:xfrm>
            <a:off x="1143000" y="872935"/>
            <a:ext cx="9905999" cy="1360898"/>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6DFAE63-1276-4C7C-BFF5-F5DF1CDB23E5}"/>
              </a:ext>
            </a:extLst>
          </p:cNvPr>
          <p:cNvSpPr>
            <a:spLocks noGrp="1"/>
          </p:cNvSpPr>
          <p:nvPr>
            <p:ph type="body" idx="1"/>
          </p:nvPr>
        </p:nvSpPr>
        <p:spPr>
          <a:xfrm>
            <a:off x="1143000" y="2332026"/>
            <a:ext cx="9905999" cy="356711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5380268-2D73-487C-843B-51648AE18194}"/>
              </a:ext>
            </a:extLst>
          </p:cNvPr>
          <p:cNvSpPr>
            <a:spLocks noGrp="1"/>
          </p:cNvSpPr>
          <p:nvPr>
            <p:ph type="dt" sz="half" idx="2"/>
          </p:nvPr>
        </p:nvSpPr>
        <p:spPr>
          <a:xfrm>
            <a:off x="7388157" y="6356350"/>
            <a:ext cx="3093395" cy="365125"/>
          </a:xfrm>
          <a:prstGeom prst="rect">
            <a:avLst/>
          </a:prstGeom>
        </p:spPr>
        <p:txBody>
          <a:bodyPr vert="horz" lIns="91440" tIns="45720" rIns="91440" bIns="45720" rtlCol="0" anchor="ctr"/>
          <a:lstStyle>
            <a:lvl1pPr algn="r">
              <a:defRPr sz="1050">
                <a:solidFill>
                  <a:schemeClr val="tx1"/>
                </a:solidFill>
              </a:defRPr>
            </a:lvl1pPr>
          </a:lstStyle>
          <a:p>
            <a:fld id="{3CADBD16-5BFB-4D9F-9646-C75D1B53BBB6}" type="datetimeFigureOut">
              <a:rPr lang="en-US" smtClean="0"/>
              <a:pPr/>
              <a:t>8/3/2023</a:t>
            </a:fld>
            <a:endParaRPr lang="en-US"/>
          </a:p>
        </p:txBody>
      </p:sp>
      <p:sp>
        <p:nvSpPr>
          <p:cNvPr id="5" name="Footer Placeholder 4">
            <a:extLst>
              <a:ext uri="{FF2B5EF4-FFF2-40B4-BE49-F238E27FC236}">
                <a16:creationId xmlns:a16="http://schemas.microsoft.com/office/drawing/2014/main" id="{99F61E6D-D51F-4BD7-B59D-19AF179177B8}"/>
              </a:ext>
            </a:extLst>
          </p:cNvPr>
          <p:cNvSpPr>
            <a:spLocks noGrp="1"/>
          </p:cNvSpPr>
          <p:nvPr>
            <p:ph type="ftr" sz="quarter" idx="3"/>
          </p:nvPr>
        </p:nvSpPr>
        <p:spPr>
          <a:xfrm>
            <a:off x="1143000" y="6356350"/>
            <a:ext cx="3959157" cy="365125"/>
          </a:xfrm>
          <a:prstGeom prst="rect">
            <a:avLst/>
          </a:prstGeom>
        </p:spPr>
        <p:txBody>
          <a:bodyPr vert="horz" lIns="91440" tIns="45720" rIns="91440" bIns="45720" rtlCol="0" anchor="ctr"/>
          <a:lstStyle>
            <a:lvl1pPr algn="l">
              <a:defRPr sz="105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127701B1-1C93-41C2-AEE1-815DEA51B962}"/>
              </a:ext>
            </a:extLst>
          </p:cNvPr>
          <p:cNvSpPr>
            <a:spLocks noGrp="1"/>
          </p:cNvSpPr>
          <p:nvPr>
            <p:ph type="sldNum" sz="quarter" idx="4"/>
          </p:nvPr>
        </p:nvSpPr>
        <p:spPr>
          <a:xfrm>
            <a:off x="10423186" y="6356350"/>
            <a:ext cx="625813" cy="365125"/>
          </a:xfrm>
          <a:prstGeom prst="rect">
            <a:avLst/>
          </a:prstGeom>
        </p:spPr>
        <p:txBody>
          <a:bodyPr vert="horz" lIns="91440" tIns="45720" rIns="91440" bIns="45720" rtlCol="0" anchor="ctr"/>
          <a:lstStyle>
            <a:lvl1pPr algn="r">
              <a:defRPr sz="1050">
                <a:solidFill>
                  <a:schemeClr val="tx1"/>
                </a:solidFill>
              </a:defRPr>
            </a:lvl1pPr>
          </a:lstStyle>
          <a:p>
            <a:fld id="{C0722274-0FAA-4649-AA4E-4210F4F32167}" type="slidenum">
              <a:rPr lang="en-US" smtClean="0"/>
              <a:pPr/>
              <a:t>‹#›</a:t>
            </a:fld>
            <a:endParaRPr lang="en-US"/>
          </a:p>
        </p:txBody>
      </p:sp>
    </p:spTree>
    <p:extLst>
      <p:ext uri="{BB962C8B-B14F-4D97-AF65-F5344CB8AC3E}">
        <p14:creationId xmlns:p14="http://schemas.microsoft.com/office/powerpoint/2010/main" val="1894041750"/>
      </p:ext>
    </p:extLst>
  </p:cSld>
  <p:clrMap bg1="dk1" tx1="lt1" bg2="dk2" tx2="lt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04" r:id="rId6"/>
    <p:sldLayoutId id="2147483700" r:id="rId7"/>
    <p:sldLayoutId id="2147483701" r:id="rId8"/>
    <p:sldLayoutId id="2147483702" r:id="rId9"/>
    <p:sldLayoutId id="2147483703" r:id="rId10"/>
    <p:sldLayoutId id="2147483705" r:id="rId11"/>
  </p:sldLayoutIdLst>
  <p:txStyles>
    <p:title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Tx/>
        <a:buNone/>
        <a:defRPr sz="1800" i="1" kern="1200">
          <a:solidFill>
            <a:schemeClr val="tx1"/>
          </a:solidFill>
          <a:latin typeface="+mn-lt"/>
          <a:ea typeface="+mn-ea"/>
          <a:cs typeface="+mn-cs"/>
        </a:defRPr>
      </a:lvl2pPr>
      <a:lvl3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502920" indent="0" algn="l" defTabSz="914400" rtl="0" eaLnBrk="1" latinLnBrk="0" hangingPunct="1">
        <a:lnSpc>
          <a:spcPct val="120000"/>
        </a:lnSpc>
        <a:spcBef>
          <a:spcPts val="500"/>
        </a:spcBef>
        <a:buFontTx/>
        <a:buNone/>
        <a:defRPr sz="1400" i="1" kern="1200">
          <a:solidFill>
            <a:schemeClr val="tx1"/>
          </a:solidFill>
          <a:latin typeface="+mn-lt"/>
          <a:ea typeface="+mn-ea"/>
          <a:cs typeface="+mn-cs"/>
        </a:defRPr>
      </a:lvl4pPr>
      <a:lvl5pPr marL="73152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4.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www.youtube.com/watch?v=LRisk0NuULE"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3.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47.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8">
            <a:extLst>
              <a:ext uri="{FF2B5EF4-FFF2-40B4-BE49-F238E27FC236}">
                <a16:creationId xmlns:a16="http://schemas.microsoft.com/office/drawing/2014/main" id="{70105F5E-5B61-4F51-927C-5B28DB7DD9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10">
            <a:extLst>
              <a:ext uri="{FF2B5EF4-FFF2-40B4-BE49-F238E27FC236}">
                <a16:creationId xmlns:a16="http://schemas.microsoft.com/office/drawing/2014/main" id="{5882C1C4-D961-459C-91C5-334ABD6E63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1608" y="0"/>
            <a:ext cx="6873692" cy="6858000"/>
          </a:xfrm>
          <a:custGeom>
            <a:avLst/>
            <a:gdLst>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0 w 12192000"/>
              <a:gd name="connsiteY6" fmla="*/ 0 h 6858000"/>
              <a:gd name="connsiteX7" fmla="*/ 6700 w 12192000"/>
              <a:gd name="connsiteY7" fmla="*/ 0 h 6858000"/>
              <a:gd name="connsiteX8" fmla="*/ 6700 w 12192000"/>
              <a:gd name="connsiteY8" fmla="*/ 6858000 h 6858000"/>
              <a:gd name="connsiteX9" fmla="*/ 0 w 12192000"/>
              <a:gd name="connsiteY9" fmla="*/ 6858000 h 6858000"/>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11328900 w 12192000"/>
              <a:gd name="connsiteY6" fmla="*/ 0 h 6858000"/>
              <a:gd name="connsiteX7" fmla="*/ 0 w 12192000"/>
              <a:gd name="connsiteY7" fmla="*/ 6858000 h 6858000"/>
              <a:gd name="connsiteX8" fmla="*/ 6700 w 12192000"/>
              <a:gd name="connsiteY8" fmla="*/ 0 h 6858000"/>
              <a:gd name="connsiteX9" fmla="*/ 6700 w 12192000"/>
              <a:gd name="connsiteY9" fmla="*/ 6858000 h 6858000"/>
              <a:gd name="connsiteX10" fmla="*/ 0 w 12192000"/>
              <a:gd name="connsiteY10" fmla="*/ 6858000 h 6858000"/>
              <a:gd name="connsiteX0" fmla="*/ 11322200 w 12185300"/>
              <a:gd name="connsiteY0" fmla="*/ 0 h 6858000"/>
              <a:gd name="connsiteX1" fmla="*/ 12185300 w 12185300"/>
              <a:gd name="connsiteY1" fmla="*/ 0 h 6858000"/>
              <a:gd name="connsiteX2" fmla="*/ 12185300 w 12185300"/>
              <a:gd name="connsiteY2" fmla="*/ 6858000 h 6858000"/>
              <a:gd name="connsiteX3" fmla="*/ 5311608 w 12185300"/>
              <a:gd name="connsiteY3" fmla="*/ 6858000 h 6858000"/>
              <a:gd name="connsiteX4" fmla="*/ 11322197 w 12185300"/>
              <a:gd name="connsiteY4" fmla="*/ 4 h 6858000"/>
              <a:gd name="connsiteX5" fmla="*/ 11322198 w 12185300"/>
              <a:gd name="connsiteY5" fmla="*/ 2 h 6858000"/>
              <a:gd name="connsiteX6" fmla="*/ 11322200 w 12185300"/>
              <a:gd name="connsiteY6" fmla="*/ 0 h 6858000"/>
              <a:gd name="connsiteX7" fmla="*/ 0 w 12185300"/>
              <a:gd name="connsiteY7" fmla="*/ 6858000 h 6858000"/>
              <a:gd name="connsiteX8" fmla="*/ 0 w 12185300"/>
              <a:gd name="connsiteY8" fmla="*/ 0 h 6858000"/>
              <a:gd name="connsiteX9" fmla="*/ 0 w 12185300"/>
              <a:gd name="connsiteY9" fmla="*/ 6858000 h 6858000"/>
              <a:gd name="connsiteX0" fmla="*/ 6010592 w 6873692"/>
              <a:gd name="connsiteY0" fmla="*/ 0 h 6858000"/>
              <a:gd name="connsiteX1" fmla="*/ 6873692 w 6873692"/>
              <a:gd name="connsiteY1" fmla="*/ 0 h 6858000"/>
              <a:gd name="connsiteX2" fmla="*/ 6873692 w 6873692"/>
              <a:gd name="connsiteY2" fmla="*/ 6858000 h 6858000"/>
              <a:gd name="connsiteX3" fmla="*/ 0 w 6873692"/>
              <a:gd name="connsiteY3" fmla="*/ 6858000 h 6858000"/>
              <a:gd name="connsiteX4" fmla="*/ 6010589 w 6873692"/>
              <a:gd name="connsiteY4" fmla="*/ 4 h 6858000"/>
              <a:gd name="connsiteX5" fmla="*/ 6010590 w 6873692"/>
              <a:gd name="connsiteY5" fmla="*/ 2 h 6858000"/>
              <a:gd name="connsiteX6" fmla="*/ 6010592 w 6873692"/>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12">
            <a:extLst>
              <a:ext uri="{FF2B5EF4-FFF2-40B4-BE49-F238E27FC236}">
                <a16:creationId xmlns:a16="http://schemas.microsoft.com/office/drawing/2014/main" id="{A7B8B125-A98E-403C-9A7F-494FF789C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00" y="0"/>
            <a:ext cx="11322200" cy="6858000"/>
          </a:xfrm>
          <a:custGeom>
            <a:avLst/>
            <a:gdLst>
              <a:gd name="connsiteX0" fmla="*/ 0 w 11593823"/>
              <a:gd name="connsiteY0" fmla="*/ 0 h 6858000"/>
              <a:gd name="connsiteX1" fmla="*/ 2155010 w 11593823"/>
              <a:gd name="connsiteY1" fmla="*/ 0 h 6858000"/>
              <a:gd name="connsiteX2" fmla="*/ 4676142 w 11593823"/>
              <a:gd name="connsiteY2" fmla="*/ 0 h 6858000"/>
              <a:gd name="connsiteX3" fmla="*/ 4806770 w 11593823"/>
              <a:gd name="connsiteY3" fmla="*/ 0 h 6858000"/>
              <a:gd name="connsiteX4" fmla="*/ 4806770 w 11593823"/>
              <a:gd name="connsiteY4" fmla="*/ 2 h 6858000"/>
              <a:gd name="connsiteX5" fmla="*/ 9092864 w 11593823"/>
              <a:gd name="connsiteY5" fmla="*/ 2 h 6858000"/>
              <a:gd name="connsiteX6" fmla="*/ 9092866 w 11593823"/>
              <a:gd name="connsiteY6" fmla="*/ 0 h 6858000"/>
              <a:gd name="connsiteX7" fmla="*/ 11322200 w 11593823"/>
              <a:gd name="connsiteY7" fmla="*/ 0 h 6858000"/>
              <a:gd name="connsiteX8" fmla="*/ 11322198 w 11593823"/>
              <a:gd name="connsiteY8" fmla="*/ 2 h 6858000"/>
              <a:gd name="connsiteX9" fmla="*/ 11593823 w 11593823"/>
              <a:gd name="connsiteY9" fmla="*/ 2 h 6858000"/>
              <a:gd name="connsiteX10" fmla="*/ 11322197 w 11593823"/>
              <a:gd name="connsiteY10" fmla="*/ 4 h 6858000"/>
              <a:gd name="connsiteX11" fmla="*/ 5311608 w 11593823"/>
              <a:gd name="connsiteY11" fmla="*/ 6858000 h 6858000"/>
              <a:gd name="connsiteX12" fmla="*/ 5288856 w 11593823"/>
              <a:gd name="connsiteY12" fmla="*/ 6858000 h 6858000"/>
              <a:gd name="connsiteX13" fmla="*/ 4806770 w 11593823"/>
              <a:gd name="connsiteY13" fmla="*/ 6858000 h 6858000"/>
              <a:gd name="connsiteX14" fmla="*/ 4676142 w 11593823"/>
              <a:gd name="connsiteY14" fmla="*/ 6858000 h 6858000"/>
              <a:gd name="connsiteX15" fmla="*/ 3082273 w 11593823"/>
              <a:gd name="connsiteY15" fmla="*/ 6858000 h 6858000"/>
              <a:gd name="connsiteX16" fmla="*/ 2625273 w 11593823"/>
              <a:gd name="connsiteY16" fmla="*/ 6858000 h 6858000"/>
              <a:gd name="connsiteX17" fmla="*/ 2155010 w 11593823"/>
              <a:gd name="connsiteY17" fmla="*/ 6858000 h 6858000"/>
              <a:gd name="connsiteX18" fmla="*/ 0 w 11593823"/>
              <a:gd name="connsiteY18" fmla="*/ 6858000 h 6858000"/>
              <a:gd name="connsiteX0" fmla="*/ 0 w 11593823"/>
              <a:gd name="connsiteY0" fmla="*/ 0 h 6858000"/>
              <a:gd name="connsiteX1" fmla="*/ 2155010 w 11593823"/>
              <a:gd name="connsiteY1" fmla="*/ 0 h 6858000"/>
              <a:gd name="connsiteX2" fmla="*/ 4676142 w 11593823"/>
              <a:gd name="connsiteY2" fmla="*/ 0 h 6858000"/>
              <a:gd name="connsiteX3" fmla="*/ 4806770 w 11593823"/>
              <a:gd name="connsiteY3" fmla="*/ 0 h 6858000"/>
              <a:gd name="connsiteX4" fmla="*/ 4806770 w 11593823"/>
              <a:gd name="connsiteY4" fmla="*/ 2 h 6858000"/>
              <a:gd name="connsiteX5" fmla="*/ 9092864 w 11593823"/>
              <a:gd name="connsiteY5" fmla="*/ 2 h 6858000"/>
              <a:gd name="connsiteX6" fmla="*/ 11322200 w 11593823"/>
              <a:gd name="connsiteY6" fmla="*/ 0 h 6858000"/>
              <a:gd name="connsiteX7" fmla="*/ 11322198 w 11593823"/>
              <a:gd name="connsiteY7" fmla="*/ 2 h 6858000"/>
              <a:gd name="connsiteX8" fmla="*/ 11593823 w 11593823"/>
              <a:gd name="connsiteY8" fmla="*/ 2 h 6858000"/>
              <a:gd name="connsiteX9" fmla="*/ 11322197 w 11593823"/>
              <a:gd name="connsiteY9" fmla="*/ 4 h 6858000"/>
              <a:gd name="connsiteX10" fmla="*/ 5311608 w 11593823"/>
              <a:gd name="connsiteY10" fmla="*/ 6858000 h 6858000"/>
              <a:gd name="connsiteX11" fmla="*/ 5288856 w 11593823"/>
              <a:gd name="connsiteY11" fmla="*/ 6858000 h 6858000"/>
              <a:gd name="connsiteX12" fmla="*/ 4806770 w 11593823"/>
              <a:gd name="connsiteY12" fmla="*/ 6858000 h 6858000"/>
              <a:gd name="connsiteX13" fmla="*/ 4676142 w 11593823"/>
              <a:gd name="connsiteY13" fmla="*/ 6858000 h 6858000"/>
              <a:gd name="connsiteX14" fmla="*/ 3082273 w 11593823"/>
              <a:gd name="connsiteY14" fmla="*/ 6858000 h 6858000"/>
              <a:gd name="connsiteX15" fmla="*/ 2625273 w 11593823"/>
              <a:gd name="connsiteY15" fmla="*/ 6858000 h 6858000"/>
              <a:gd name="connsiteX16" fmla="*/ 2155010 w 11593823"/>
              <a:gd name="connsiteY16" fmla="*/ 6858000 h 6858000"/>
              <a:gd name="connsiteX17" fmla="*/ 0 w 11593823"/>
              <a:gd name="connsiteY17" fmla="*/ 6858000 h 6858000"/>
              <a:gd name="connsiteX18" fmla="*/ 0 w 11593823"/>
              <a:gd name="connsiteY18" fmla="*/ 0 h 6858000"/>
              <a:gd name="connsiteX0" fmla="*/ 0 w 11593823"/>
              <a:gd name="connsiteY0" fmla="*/ 0 h 6858000"/>
              <a:gd name="connsiteX1" fmla="*/ 2155010 w 11593823"/>
              <a:gd name="connsiteY1" fmla="*/ 0 h 6858000"/>
              <a:gd name="connsiteX2" fmla="*/ 4676142 w 11593823"/>
              <a:gd name="connsiteY2" fmla="*/ 0 h 6858000"/>
              <a:gd name="connsiteX3" fmla="*/ 4806770 w 11593823"/>
              <a:gd name="connsiteY3" fmla="*/ 0 h 6858000"/>
              <a:gd name="connsiteX4" fmla="*/ 4806770 w 11593823"/>
              <a:gd name="connsiteY4" fmla="*/ 2 h 6858000"/>
              <a:gd name="connsiteX5" fmla="*/ 11322200 w 11593823"/>
              <a:gd name="connsiteY5" fmla="*/ 0 h 6858000"/>
              <a:gd name="connsiteX6" fmla="*/ 11322198 w 11593823"/>
              <a:gd name="connsiteY6" fmla="*/ 2 h 6858000"/>
              <a:gd name="connsiteX7" fmla="*/ 11593823 w 11593823"/>
              <a:gd name="connsiteY7" fmla="*/ 2 h 6858000"/>
              <a:gd name="connsiteX8" fmla="*/ 11322197 w 11593823"/>
              <a:gd name="connsiteY8" fmla="*/ 4 h 6858000"/>
              <a:gd name="connsiteX9" fmla="*/ 5311608 w 11593823"/>
              <a:gd name="connsiteY9" fmla="*/ 6858000 h 6858000"/>
              <a:gd name="connsiteX10" fmla="*/ 5288856 w 11593823"/>
              <a:gd name="connsiteY10" fmla="*/ 6858000 h 6858000"/>
              <a:gd name="connsiteX11" fmla="*/ 4806770 w 11593823"/>
              <a:gd name="connsiteY11" fmla="*/ 6858000 h 6858000"/>
              <a:gd name="connsiteX12" fmla="*/ 4676142 w 11593823"/>
              <a:gd name="connsiteY12" fmla="*/ 6858000 h 6858000"/>
              <a:gd name="connsiteX13" fmla="*/ 3082273 w 11593823"/>
              <a:gd name="connsiteY13" fmla="*/ 6858000 h 6858000"/>
              <a:gd name="connsiteX14" fmla="*/ 2625273 w 11593823"/>
              <a:gd name="connsiteY14" fmla="*/ 6858000 h 6858000"/>
              <a:gd name="connsiteX15" fmla="*/ 2155010 w 11593823"/>
              <a:gd name="connsiteY15" fmla="*/ 6858000 h 6858000"/>
              <a:gd name="connsiteX16" fmla="*/ 0 w 11593823"/>
              <a:gd name="connsiteY16" fmla="*/ 6858000 h 6858000"/>
              <a:gd name="connsiteX17" fmla="*/ 0 w 11593823"/>
              <a:gd name="connsiteY17" fmla="*/ 0 h 6858000"/>
              <a:gd name="connsiteX0" fmla="*/ 0 w 11593823"/>
              <a:gd name="connsiteY0" fmla="*/ 0 h 6858000"/>
              <a:gd name="connsiteX1" fmla="*/ 2155010 w 11593823"/>
              <a:gd name="connsiteY1" fmla="*/ 0 h 6858000"/>
              <a:gd name="connsiteX2" fmla="*/ 4806770 w 11593823"/>
              <a:gd name="connsiteY2" fmla="*/ 0 h 6858000"/>
              <a:gd name="connsiteX3" fmla="*/ 4806770 w 11593823"/>
              <a:gd name="connsiteY3" fmla="*/ 2 h 6858000"/>
              <a:gd name="connsiteX4" fmla="*/ 11322200 w 11593823"/>
              <a:gd name="connsiteY4" fmla="*/ 0 h 6858000"/>
              <a:gd name="connsiteX5" fmla="*/ 11322198 w 11593823"/>
              <a:gd name="connsiteY5" fmla="*/ 2 h 6858000"/>
              <a:gd name="connsiteX6" fmla="*/ 11593823 w 11593823"/>
              <a:gd name="connsiteY6" fmla="*/ 2 h 6858000"/>
              <a:gd name="connsiteX7" fmla="*/ 11322197 w 11593823"/>
              <a:gd name="connsiteY7" fmla="*/ 4 h 6858000"/>
              <a:gd name="connsiteX8" fmla="*/ 5311608 w 11593823"/>
              <a:gd name="connsiteY8" fmla="*/ 6858000 h 6858000"/>
              <a:gd name="connsiteX9" fmla="*/ 5288856 w 11593823"/>
              <a:gd name="connsiteY9" fmla="*/ 6858000 h 6858000"/>
              <a:gd name="connsiteX10" fmla="*/ 4806770 w 11593823"/>
              <a:gd name="connsiteY10" fmla="*/ 6858000 h 6858000"/>
              <a:gd name="connsiteX11" fmla="*/ 4676142 w 11593823"/>
              <a:gd name="connsiteY11" fmla="*/ 6858000 h 6858000"/>
              <a:gd name="connsiteX12" fmla="*/ 3082273 w 11593823"/>
              <a:gd name="connsiteY12" fmla="*/ 6858000 h 6858000"/>
              <a:gd name="connsiteX13" fmla="*/ 2625273 w 11593823"/>
              <a:gd name="connsiteY13" fmla="*/ 6858000 h 6858000"/>
              <a:gd name="connsiteX14" fmla="*/ 2155010 w 11593823"/>
              <a:gd name="connsiteY14" fmla="*/ 6858000 h 6858000"/>
              <a:gd name="connsiteX15" fmla="*/ 0 w 11593823"/>
              <a:gd name="connsiteY15" fmla="*/ 6858000 h 6858000"/>
              <a:gd name="connsiteX16" fmla="*/ 0 w 11593823"/>
              <a:gd name="connsiteY16" fmla="*/ 0 h 6858000"/>
              <a:gd name="connsiteX0" fmla="*/ 0 w 11593823"/>
              <a:gd name="connsiteY0" fmla="*/ 0 h 6858000"/>
              <a:gd name="connsiteX1" fmla="*/ 2155010 w 11593823"/>
              <a:gd name="connsiteY1" fmla="*/ 0 h 6858000"/>
              <a:gd name="connsiteX2" fmla="*/ 4806770 w 11593823"/>
              <a:gd name="connsiteY2" fmla="*/ 0 h 6858000"/>
              <a:gd name="connsiteX3" fmla="*/ 11322200 w 11593823"/>
              <a:gd name="connsiteY3" fmla="*/ 0 h 6858000"/>
              <a:gd name="connsiteX4" fmla="*/ 11322198 w 11593823"/>
              <a:gd name="connsiteY4" fmla="*/ 2 h 6858000"/>
              <a:gd name="connsiteX5" fmla="*/ 11593823 w 11593823"/>
              <a:gd name="connsiteY5" fmla="*/ 2 h 6858000"/>
              <a:gd name="connsiteX6" fmla="*/ 11322197 w 11593823"/>
              <a:gd name="connsiteY6" fmla="*/ 4 h 6858000"/>
              <a:gd name="connsiteX7" fmla="*/ 5311608 w 11593823"/>
              <a:gd name="connsiteY7" fmla="*/ 6858000 h 6858000"/>
              <a:gd name="connsiteX8" fmla="*/ 5288856 w 11593823"/>
              <a:gd name="connsiteY8" fmla="*/ 6858000 h 6858000"/>
              <a:gd name="connsiteX9" fmla="*/ 4806770 w 11593823"/>
              <a:gd name="connsiteY9" fmla="*/ 6858000 h 6858000"/>
              <a:gd name="connsiteX10" fmla="*/ 4676142 w 11593823"/>
              <a:gd name="connsiteY10" fmla="*/ 6858000 h 6858000"/>
              <a:gd name="connsiteX11" fmla="*/ 3082273 w 11593823"/>
              <a:gd name="connsiteY11" fmla="*/ 6858000 h 6858000"/>
              <a:gd name="connsiteX12" fmla="*/ 2625273 w 11593823"/>
              <a:gd name="connsiteY12" fmla="*/ 6858000 h 6858000"/>
              <a:gd name="connsiteX13" fmla="*/ 2155010 w 11593823"/>
              <a:gd name="connsiteY13" fmla="*/ 6858000 h 6858000"/>
              <a:gd name="connsiteX14" fmla="*/ 0 w 11593823"/>
              <a:gd name="connsiteY14" fmla="*/ 6858000 h 6858000"/>
              <a:gd name="connsiteX15" fmla="*/ 0 w 11593823"/>
              <a:gd name="connsiteY15" fmla="*/ 0 h 6858000"/>
              <a:gd name="connsiteX0" fmla="*/ 0 w 11593823"/>
              <a:gd name="connsiteY0" fmla="*/ 0 h 6858000"/>
              <a:gd name="connsiteX1" fmla="*/ 2155010 w 11593823"/>
              <a:gd name="connsiteY1" fmla="*/ 0 h 6858000"/>
              <a:gd name="connsiteX2" fmla="*/ 11322200 w 11593823"/>
              <a:gd name="connsiteY2" fmla="*/ 0 h 6858000"/>
              <a:gd name="connsiteX3" fmla="*/ 11322198 w 11593823"/>
              <a:gd name="connsiteY3" fmla="*/ 2 h 6858000"/>
              <a:gd name="connsiteX4" fmla="*/ 11593823 w 11593823"/>
              <a:gd name="connsiteY4" fmla="*/ 2 h 6858000"/>
              <a:gd name="connsiteX5" fmla="*/ 11322197 w 11593823"/>
              <a:gd name="connsiteY5" fmla="*/ 4 h 6858000"/>
              <a:gd name="connsiteX6" fmla="*/ 5311608 w 11593823"/>
              <a:gd name="connsiteY6" fmla="*/ 6858000 h 6858000"/>
              <a:gd name="connsiteX7" fmla="*/ 5288856 w 11593823"/>
              <a:gd name="connsiteY7" fmla="*/ 6858000 h 6858000"/>
              <a:gd name="connsiteX8" fmla="*/ 4806770 w 11593823"/>
              <a:gd name="connsiteY8" fmla="*/ 6858000 h 6858000"/>
              <a:gd name="connsiteX9" fmla="*/ 4676142 w 11593823"/>
              <a:gd name="connsiteY9" fmla="*/ 6858000 h 6858000"/>
              <a:gd name="connsiteX10" fmla="*/ 3082273 w 11593823"/>
              <a:gd name="connsiteY10" fmla="*/ 6858000 h 6858000"/>
              <a:gd name="connsiteX11" fmla="*/ 2625273 w 11593823"/>
              <a:gd name="connsiteY11" fmla="*/ 6858000 h 6858000"/>
              <a:gd name="connsiteX12" fmla="*/ 2155010 w 11593823"/>
              <a:gd name="connsiteY12" fmla="*/ 6858000 h 6858000"/>
              <a:gd name="connsiteX13" fmla="*/ 0 w 11593823"/>
              <a:gd name="connsiteY13" fmla="*/ 6858000 h 6858000"/>
              <a:gd name="connsiteX14" fmla="*/ 0 w 11593823"/>
              <a:gd name="connsiteY14"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5288856 w 11593823"/>
              <a:gd name="connsiteY6" fmla="*/ 6858000 h 6858000"/>
              <a:gd name="connsiteX7" fmla="*/ 4806770 w 11593823"/>
              <a:gd name="connsiteY7" fmla="*/ 6858000 h 6858000"/>
              <a:gd name="connsiteX8" fmla="*/ 4676142 w 11593823"/>
              <a:gd name="connsiteY8" fmla="*/ 6858000 h 6858000"/>
              <a:gd name="connsiteX9" fmla="*/ 3082273 w 11593823"/>
              <a:gd name="connsiteY9" fmla="*/ 6858000 h 6858000"/>
              <a:gd name="connsiteX10" fmla="*/ 2625273 w 11593823"/>
              <a:gd name="connsiteY10" fmla="*/ 6858000 h 6858000"/>
              <a:gd name="connsiteX11" fmla="*/ 2155010 w 11593823"/>
              <a:gd name="connsiteY11" fmla="*/ 6858000 h 6858000"/>
              <a:gd name="connsiteX12" fmla="*/ 0 w 11593823"/>
              <a:gd name="connsiteY12" fmla="*/ 6858000 h 6858000"/>
              <a:gd name="connsiteX13" fmla="*/ 0 w 11593823"/>
              <a:gd name="connsiteY13"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5288856 w 11593823"/>
              <a:gd name="connsiteY6" fmla="*/ 6858000 h 6858000"/>
              <a:gd name="connsiteX7" fmla="*/ 4806770 w 11593823"/>
              <a:gd name="connsiteY7" fmla="*/ 6858000 h 6858000"/>
              <a:gd name="connsiteX8" fmla="*/ 4676142 w 11593823"/>
              <a:gd name="connsiteY8" fmla="*/ 6858000 h 6858000"/>
              <a:gd name="connsiteX9" fmla="*/ 2625273 w 11593823"/>
              <a:gd name="connsiteY9" fmla="*/ 6858000 h 6858000"/>
              <a:gd name="connsiteX10" fmla="*/ 2155010 w 11593823"/>
              <a:gd name="connsiteY10" fmla="*/ 6858000 h 6858000"/>
              <a:gd name="connsiteX11" fmla="*/ 0 w 11593823"/>
              <a:gd name="connsiteY11" fmla="*/ 6858000 h 6858000"/>
              <a:gd name="connsiteX12" fmla="*/ 0 w 11593823"/>
              <a:gd name="connsiteY12"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5288856 w 11593823"/>
              <a:gd name="connsiteY6" fmla="*/ 6858000 h 6858000"/>
              <a:gd name="connsiteX7" fmla="*/ 4806770 w 11593823"/>
              <a:gd name="connsiteY7" fmla="*/ 6858000 h 6858000"/>
              <a:gd name="connsiteX8" fmla="*/ 4676142 w 11593823"/>
              <a:gd name="connsiteY8" fmla="*/ 6858000 h 6858000"/>
              <a:gd name="connsiteX9" fmla="*/ 2155010 w 11593823"/>
              <a:gd name="connsiteY9" fmla="*/ 6858000 h 6858000"/>
              <a:gd name="connsiteX10" fmla="*/ 0 w 11593823"/>
              <a:gd name="connsiteY10" fmla="*/ 6858000 h 6858000"/>
              <a:gd name="connsiteX11" fmla="*/ 0 w 11593823"/>
              <a:gd name="connsiteY11"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5288856 w 11593823"/>
              <a:gd name="connsiteY6" fmla="*/ 6858000 h 6858000"/>
              <a:gd name="connsiteX7" fmla="*/ 4806770 w 11593823"/>
              <a:gd name="connsiteY7" fmla="*/ 6858000 h 6858000"/>
              <a:gd name="connsiteX8" fmla="*/ 4676142 w 11593823"/>
              <a:gd name="connsiteY8" fmla="*/ 6858000 h 6858000"/>
              <a:gd name="connsiteX9" fmla="*/ 2155010 w 11593823"/>
              <a:gd name="connsiteY9" fmla="*/ 6858000 h 6858000"/>
              <a:gd name="connsiteX10" fmla="*/ 0 w 11593823"/>
              <a:gd name="connsiteY10" fmla="*/ 6858000 h 6858000"/>
              <a:gd name="connsiteX11" fmla="*/ 0 w 11593823"/>
              <a:gd name="connsiteY11"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5288856 w 11593823"/>
              <a:gd name="connsiteY6" fmla="*/ 6858000 h 6858000"/>
              <a:gd name="connsiteX7" fmla="*/ 4806770 w 11593823"/>
              <a:gd name="connsiteY7" fmla="*/ 6858000 h 6858000"/>
              <a:gd name="connsiteX8" fmla="*/ 4676142 w 11593823"/>
              <a:gd name="connsiteY8" fmla="*/ 6858000 h 6858000"/>
              <a:gd name="connsiteX9" fmla="*/ 0 w 11593823"/>
              <a:gd name="connsiteY9" fmla="*/ 6858000 h 6858000"/>
              <a:gd name="connsiteX10" fmla="*/ 0 w 11593823"/>
              <a:gd name="connsiteY10"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5288856 w 11593823"/>
              <a:gd name="connsiteY6" fmla="*/ 6858000 h 6858000"/>
              <a:gd name="connsiteX7" fmla="*/ 4676142 w 11593823"/>
              <a:gd name="connsiteY7" fmla="*/ 6858000 h 6858000"/>
              <a:gd name="connsiteX8" fmla="*/ 0 w 11593823"/>
              <a:gd name="connsiteY8" fmla="*/ 6858000 h 6858000"/>
              <a:gd name="connsiteX9" fmla="*/ 0 w 11593823"/>
              <a:gd name="connsiteY9"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5288856 w 11593823"/>
              <a:gd name="connsiteY6" fmla="*/ 6858000 h 6858000"/>
              <a:gd name="connsiteX7" fmla="*/ 0 w 11593823"/>
              <a:gd name="connsiteY7" fmla="*/ 6858000 h 6858000"/>
              <a:gd name="connsiteX8" fmla="*/ 0 w 11593823"/>
              <a:gd name="connsiteY8"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0 w 11593823"/>
              <a:gd name="connsiteY6" fmla="*/ 6858000 h 6858000"/>
              <a:gd name="connsiteX7" fmla="*/ 0 w 11593823"/>
              <a:gd name="connsiteY7" fmla="*/ 0 h 6858000"/>
              <a:gd name="connsiteX0" fmla="*/ 0 w 11322200"/>
              <a:gd name="connsiteY0" fmla="*/ 0 h 6858000"/>
              <a:gd name="connsiteX1" fmla="*/ 11322200 w 11322200"/>
              <a:gd name="connsiteY1" fmla="*/ 0 h 6858000"/>
              <a:gd name="connsiteX2" fmla="*/ 11322198 w 11322200"/>
              <a:gd name="connsiteY2" fmla="*/ 2 h 6858000"/>
              <a:gd name="connsiteX3" fmla="*/ 11322197 w 11322200"/>
              <a:gd name="connsiteY3" fmla="*/ 4 h 6858000"/>
              <a:gd name="connsiteX4" fmla="*/ 5311608 w 11322200"/>
              <a:gd name="connsiteY4" fmla="*/ 6858000 h 6858000"/>
              <a:gd name="connsiteX5" fmla="*/ 0 w 11322200"/>
              <a:gd name="connsiteY5" fmla="*/ 6858000 h 6858000"/>
              <a:gd name="connsiteX6" fmla="*/ 0 w 11322200"/>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322200" h="6858000">
                <a:moveTo>
                  <a:pt x="0" y="0"/>
                </a:moveTo>
                <a:lnTo>
                  <a:pt x="11322200" y="0"/>
                </a:lnTo>
                <a:lnTo>
                  <a:pt x="11322198" y="2"/>
                </a:lnTo>
                <a:cubicBezTo>
                  <a:pt x="11322198" y="3"/>
                  <a:pt x="11322197" y="3"/>
                  <a:pt x="11322197" y="4"/>
                </a:cubicBezTo>
                <a:lnTo>
                  <a:pt x="5311608" y="6858000"/>
                </a:lnTo>
                <a:lnTo>
                  <a:pt x="0" y="6858000"/>
                </a:lnTo>
                <a:lnTo>
                  <a:pt x="0" y="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6" name="Picture 3">
            <a:extLst>
              <a:ext uri="{FF2B5EF4-FFF2-40B4-BE49-F238E27FC236}">
                <a16:creationId xmlns:a16="http://schemas.microsoft.com/office/drawing/2014/main" id="{AF834C00-CF33-CBF3-FB09-761AAD57DF52}"/>
              </a:ext>
            </a:extLst>
          </p:cNvPr>
          <p:cNvPicPr>
            <a:picLocks noChangeAspect="1"/>
          </p:cNvPicPr>
          <p:nvPr/>
        </p:nvPicPr>
        <p:blipFill rotWithShape="1">
          <a:blip r:embed="rId2">
            <a:alphaModFix amt="60000"/>
          </a:blip>
          <a:srcRect l="9292" r="34723" b="4"/>
          <a:stretch/>
        </p:blipFill>
        <p:spPr>
          <a:xfrm>
            <a:off x="5318308" y="10"/>
            <a:ext cx="6873692" cy="6857990"/>
          </a:xfrm>
          <a:custGeom>
            <a:avLst/>
            <a:gdLst/>
            <a:ahLst/>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close/>
              </a:path>
            </a:pathLst>
          </a:custGeom>
        </p:spPr>
      </p:pic>
      <p:sp>
        <p:nvSpPr>
          <p:cNvPr id="2" name="Title 1"/>
          <p:cNvSpPr>
            <a:spLocks noGrp="1"/>
          </p:cNvSpPr>
          <p:nvPr>
            <p:ph type="ctrTitle"/>
          </p:nvPr>
        </p:nvSpPr>
        <p:spPr>
          <a:xfrm>
            <a:off x="1160891" y="1061686"/>
            <a:ext cx="7323046" cy="3238465"/>
          </a:xfrm>
        </p:spPr>
        <p:txBody>
          <a:bodyPr anchor="t">
            <a:normAutofit/>
          </a:bodyPr>
          <a:lstStyle/>
          <a:p>
            <a:r>
              <a:rPr lang="en-US" sz="6600">
                <a:cs typeface="Calibri Light"/>
              </a:rPr>
              <a:t>Childhood and Family</a:t>
            </a:r>
            <a:endParaRPr lang="en-US" sz="6600"/>
          </a:p>
        </p:txBody>
      </p:sp>
      <p:sp>
        <p:nvSpPr>
          <p:cNvPr id="3" name="Subtitle 2"/>
          <p:cNvSpPr>
            <a:spLocks noGrp="1"/>
          </p:cNvSpPr>
          <p:nvPr>
            <p:ph type="subTitle" idx="1"/>
          </p:nvPr>
        </p:nvSpPr>
        <p:spPr>
          <a:xfrm>
            <a:off x="1143000" y="5453796"/>
            <a:ext cx="4496783" cy="732996"/>
          </a:xfrm>
        </p:spPr>
        <p:txBody>
          <a:bodyPr anchor="t">
            <a:normAutofit/>
          </a:bodyPr>
          <a:lstStyle/>
          <a:p>
            <a:endParaRPr lang="en-US"/>
          </a:p>
        </p:txBody>
      </p:sp>
      <p:cxnSp>
        <p:nvCxnSpPr>
          <p:cNvPr id="27" name="Straight Connector 14">
            <a:extLst>
              <a:ext uri="{FF2B5EF4-FFF2-40B4-BE49-F238E27FC236}">
                <a16:creationId xmlns:a16="http://schemas.microsoft.com/office/drawing/2014/main" id="{20B1C5DD-CB08-4407-9D12-CC2C42B047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88357" y="5151666"/>
            <a:ext cx="98606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EA1A24-9CA1-4513-A409-3AD90DB09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0869D6-A84C-7666-50A3-E00CA711A853}"/>
              </a:ext>
            </a:extLst>
          </p:cNvPr>
          <p:cNvSpPr>
            <a:spLocks noGrp="1"/>
          </p:cNvSpPr>
          <p:nvPr>
            <p:ph type="title"/>
          </p:nvPr>
        </p:nvSpPr>
        <p:spPr>
          <a:xfrm>
            <a:off x="1756756" y="906189"/>
            <a:ext cx="8689571" cy="1001886"/>
          </a:xfrm>
        </p:spPr>
        <p:txBody>
          <a:bodyPr anchor="b">
            <a:normAutofit/>
          </a:bodyPr>
          <a:lstStyle/>
          <a:p>
            <a:pPr algn="ctr"/>
            <a:r>
              <a:rPr lang="en-US"/>
              <a:t>Aims and Objectives</a:t>
            </a:r>
          </a:p>
        </p:txBody>
      </p:sp>
      <p:cxnSp>
        <p:nvCxnSpPr>
          <p:cNvPr id="11" name="Straight Connector 10">
            <a:extLst>
              <a:ext uri="{FF2B5EF4-FFF2-40B4-BE49-F238E27FC236}">
                <a16:creationId xmlns:a16="http://schemas.microsoft.com/office/drawing/2014/main" id="{3C0930BD-361E-4C4D-8B08-ED210DFA2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EFD97ED8-B743-5179-0C74-153A5C42568C}"/>
              </a:ext>
            </a:extLst>
          </p:cNvPr>
          <p:cNvGraphicFramePr>
            <a:graphicFrameLocks noGrp="1"/>
          </p:cNvGraphicFramePr>
          <p:nvPr>
            <p:ph idx="1"/>
            <p:extLst>
              <p:ext uri="{D42A27DB-BD31-4B8C-83A1-F6EECF244321}">
                <p14:modId xmlns:p14="http://schemas.microsoft.com/office/powerpoint/2010/main" val="18918612"/>
              </p:ext>
            </p:extLst>
          </p:nvPr>
        </p:nvGraphicFramePr>
        <p:xfrm>
          <a:off x="1143000" y="2338016"/>
          <a:ext cx="9906000" cy="35611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810522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EA1A24-9CA1-4513-A409-3AD90DB09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240128-BE32-FA62-A92C-CC1E49EF5605}"/>
              </a:ext>
            </a:extLst>
          </p:cNvPr>
          <p:cNvSpPr>
            <a:spLocks noGrp="1"/>
          </p:cNvSpPr>
          <p:nvPr>
            <p:ph type="title"/>
          </p:nvPr>
        </p:nvSpPr>
        <p:spPr>
          <a:xfrm>
            <a:off x="1756756" y="906189"/>
            <a:ext cx="8689571" cy="1001886"/>
          </a:xfrm>
        </p:spPr>
        <p:txBody>
          <a:bodyPr anchor="b">
            <a:normAutofit/>
          </a:bodyPr>
          <a:lstStyle/>
          <a:p>
            <a:pPr algn="ctr"/>
            <a:r>
              <a:rPr lang="en-US"/>
              <a:t>Childhood</a:t>
            </a:r>
          </a:p>
        </p:txBody>
      </p:sp>
      <p:cxnSp>
        <p:nvCxnSpPr>
          <p:cNvPr id="11" name="Straight Connector 10">
            <a:extLst>
              <a:ext uri="{FF2B5EF4-FFF2-40B4-BE49-F238E27FC236}">
                <a16:creationId xmlns:a16="http://schemas.microsoft.com/office/drawing/2014/main" id="{3C0930BD-361E-4C4D-8B08-ED210DFA2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C7B9A39E-4B82-7794-4C06-454CE1289CCF}"/>
              </a:ext>
            </a:extLst>
          </p:cNvPr>
          <p:cNvGraphicFramePr>
            <a:graphicFrameLocks noGrp="1"/>
          </p:cNvGraphicFramePr>
          <p:nvPr>
            <p:ph idx="1"/>
            <p:extLst>
              <p:ext uri="{D42A27DB-BD31-4B8C-83A1-F6EECF244321}">
                <p14:modId xmlns:p14="http://schemas.microsoft.com/office/powerpoint/2010/main" val="1620983380"/>
              </p:ext>
            </p:extLst>
          </p:nvPr>
        </p:nvGraphicFramePr>
        <p:xfrm>
          <a:off x="1143000" y="2338016"/>
          <a:ext cx="9906000" cy="35611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910261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685B57F6-59DE-4274-A37C-F47FE4E42E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4" descr="Chalk drawing of people representing different genders">
            <a:extLst>
              <a:ext uri="{FF2B5EF4-FFF2-40B4-BE49-F238E27FC236}">
                <a16:creationId xmlns:a16="http://schemas.microsoft.com/office/drawing/2014/main" id="{821D5D7E-9B7F-7B43-3447-D20B15E14DBC}"/>
              </a:ext>
            </a:extLst>
          </p:cNvPr>
          <p:cNvPicPr>
            <a:picLocks noChangeAspect="1"/>
          </p:cNvPicPr>
          <p:nvPr/>
        </p:nvPicPr>
        <p:blipFill rotWithShape="1">
          <a:blip r:embed="rId2"/>
          <a:srcRect l="5683" r="5763" b="4"/>
          <a:stretch/>
        </p:blipFill>
        <p:spPr>
          <a:xfrm>
            <a:off x="3093268" y="10"/>
            <a:ext cx="9098732" cy="6857990"/>
          </a:xfrm>
          <a:custGeom>
            <a:avLst/>
            <a:gdLst/>
            <a:ahLst/>
            <a:cxnLst/>
            <a:rect l="l" t="t" r="r" b="b"/>
            <a:pathLst>
              <a:path w="9098732" h="6858000">
                <a:moveTo>
                  <a:pt x="6010592" y="0"/>
                </a:moveTo>
                <a:lnTo>
                  <a:pt x="8235629" y="4"/>
                </a:lnTo>
                <a:cubicBezTo>
                  <a:pt x="8235629" y="3"/>
                  <a:pt x="8235630" y="3"/>
                  <a:pt x="8235630" y="2"/>
                </a:cubicBezTo>
                <a:lnTo>
                  <a:pt x="9098732" y="0"/>
                </a:lnTo>
                <a:lnTo>
                  <a:pt x="9098732" y="6858000"/>
                </a:lnTo>
                <a:lnTo>
                  <a:pt x="0" y="6858000"/>
                </a:lnTo>
                <a:lnTo>
                  <a:pt x="6010589" y="4"/>
                </a:lnTo>
                <a:cubicBezTo>
                  <a:pt x="6010589" y="3"/>
                  <a:pt x="6010590" y="3"/>
                  <a:pt x="6010590" y="2"/>
                </a:cubicBezTo>
                <a:close/>
              </a:path>
            </a:pathLst>
          </a:custGeom>
        </p:spPr>
      </p:pic>
      <p:sp>
        <p:nvSpPr>
          <p:cNvPr id="15" name="Freeform: Shape 10">
            <a:extLst>
              <a:ext uri="{FF2B5EF4-FFF2-40B4-BE49-F238E27FC236}">
                <a16:creationId xmlns:a16="http://schemas.microsoft.com/office/drawing/2014/main" id="{C8C63406-9171-4282-BAAB-2DDC6831F0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90295" y="-2"/>
            <a:ext cx="8239927" cy="6858000"/>
          </a:xfrm>
          <a:custGeom>
            <a:avLst/>
            <a:gdLst>
              <a:gd name="connsiteX0" fmla="*/ 6010593 w 8239927"/>
              <a:gd name="connsiteY0" fmla="*/ 0 h 6858000"/>
              <a:gd name="connsiteX1" fmla="*/ 8239927 w 8239927"/>
              <a:gd name="connsiteY1" fmla="*/ 0 h 6858000"/>
              <a:gd name="connsiteX2" fmla="*/ 2229335 w 8239927"/>
              <a:gd name="connsiteY2" fmla="*/ 6858000 h 6858000"/>
              <a:gd name="connsiteX3" fmla="*/ 0 w 8239927"/>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239927" h="6858000">
                <a:moveTo>
                  <a:pt x="6010593" y="0"/>
                </a:moveTo>
                <a:lnTo>
                  <a:pt x="8239927" y="0"/>
                </a:lnTo>
                <a:lnTo>
                  <a:pt x="2229335" y="6858000"/>
                </a:lnTo>
                <a:lnTo>
                  <a:pt x="0" y="6858000"/>
                </a:lnTo>
                <a:close/>
              </a:path>
            </a:pathLst>
          </a:custGeom>
          <a:solidFill>
            <a:schemeClr val="bg2">
              <a:alpha val="6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E14625-6EB3-8EC5-6822-A539FAB60D8F}"/>
              </a:ext>
            </a:extLst>
          </p:cNvPr>
          <p:cNvSpPr>
            <a:spLocks noGrp="1"/>
          </p:cNvSpPr>
          <p:nvPr>
            <p:ph type="title"/>
          </p:nvPr>
        </p:nvSpPr>
        <p:spPr>
          <a:xfrm>
            <a:off x="1143001" y="872937"/>
            <a:ext cx="5920740" cy="1360898"/>
          </a:xfrm>
        </p:spPr>
        <p:txBody>
          <a:bodyPr>
            <a:normAutofit/>
          </a:bodyPr>
          <a:lstStyle/>
          <a:p>
            <a:r>
              <a:rPr lang="en-US"/>
              <a:t>Childhood</a:t>
            </a:r>
          </a:p>
        </p:txBody>
      </p:sp>
      <p:sp>
        <p:nvSpPr>
          <p:cNvPr id="16" name="Content Placeholder 2">
            <a:extLst>
              <a:ext uri="{FF2B5EF4-FFF2-40B4-BE49-F238E27FC236}">
                <a16:creationId xmlns:a16="http://schemas.microsoft.com/office/drawing/2014/main" id="{A13E13AE-9751-2EFB-C078-8BAB05BDF14D}"/>
              </a:ext>
            </a:extLst>
          </p:cNvPr>
          <p:cNvSpPr>
            <a:spLocks noGrp="1"/>
          </p:cNvSpPr>
          <p:nvPr>
            <p:ph idx="1"/>
          </p:nvPr>
        </p:nvSpPr>
        <p:spPr>
          <a:xfrm>
            <a:off x="1143002" y="2332029"/>
            <a:ext cx="4118906" cy="3840171"/>
          </a:xfrm>
        </p:spPr>
        <p:txBody>
          <a:bodyPr vert="horz" lIns="91440" tIns="45720" rIns="91440" bIns="45720" rtlCol="0">
            <a:normAutofit/>
          </a:bodyPr>
          <a:lstStyle/>
          <a:p>
            <a:r>
              <a:rPr lang="en-US"/>
              <a:t>Attachment - Bowlby (1944), Harlow and Zimmerman (1958), Lorenz (1935).</a:t>
            </a:r>
          </a:p>
          <a:p>
            <a:r>
              <a:rPr lang="en-US"/>
              <a:t>Family life</a:t>
            </a:r>
          </a:p>
          <a:p>
            <a:r>
              <a:rPr lang="en-US"/>
              <a:t>Peers</a:t>
            </a:r>
          </a:p>
          <a:p>
            <a:r>
              <a:rPr lang="en-US"/>
              <a:t>School life</a:t>
            </a:r>
          </a:p>
          <a:p>
            <a:r>
              <a:rPr lang="en-US"/>
              <a:t>Interactions</a:t>
            </a:r>
          </a:p>
          <a:p>
            <a:r>
              <a:rPr lang="en-US"/>
              <a:t>Racism (Trent et al., 2019)</a:t>
            </a:r>
          </a:p>
          <a:p>
            <a:endParaRPr lang="en-US"/>
          </a:p>
          <a:p>
            <a:endParaRPr lang="en-US"/>
          </a:p>
        </p:txBody>
      </p:sp>
    </p:spTree>
    <p:extLst>
      <p:ext uri="{BB962C8B-B14F-4D97-AF65-F5344CB8AC3E}">
        <p14:creationId xmlns:p14="http://schemas.microsoft.com/office/powerpoint/2010/main" val="27233350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85B57F6-59DE-4274-A37C-F47FE4E42E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ople sitting on a grass field and enjoying the sun">
            <a:extLst>
              <a:ext uri="{FF2B5EF4-FFF2-40B4-BE49-F238E27FC236}">
                <a16:creationId xmlns:a16="http://schemas.microsoft.com/office/drawing/2014/main" id="{DCDC21BA-1404-2EAA-5037-3943173F2493}"/>
              </a:ext>
            </a:extLst>
          </p:cNvPr>
          <p:cNvPicPr>
            <a:picLocks noChangeAspect="1"/>
          </p:cNvPicPr>
          <p:nvPr/>
        </p:nvPicPr>
        <p:blipFill rotWithShape="1">
          <a:blip r:embed="rId2"/>
          <a:srcRect l="11573" r="-3" b="-3"/>
          <a:stretch/>
        </p:blipFill>
        <p:spPr>
          <a:xfrm>
            <a:off x="3093268" y="10"/>
            <a:ext cx="9098732" cy="6857990"/>
          </a:xfrm>
          <a:custGeom>
            <a:avLst/>
            <a:gdLst/>
            <a:ahLst/>
            <a:cxnLst/>
            <a:rect l="l" t="t" r="r" b="b"/>
            <a:pathLst>
              <a:path w="9098732" h="6858000">
                <a:moveTo>
                  <a:pt x="6010592" y="0"/>
                </a:moveTo>
                <a:lnTo>
                  <a:pt x="8235629" y="4"/>
                </a:lnTo>
                <a:cubicBezTo>
                  <a:pt x="8235629" y="3"/>
                  <a:pt x="8235630" y="3"/>
                  <a:pt x="8235630" y="2"/>
                </a:cubicBezTo>
                <a:lnTo>
                  <a:pt x="9098732" y="0"/>
                </a:lnTo>
                <a:lnTo>
                  <a:pt x="9098732" y="6858000"/>
                </a:lnTo>
                <a:lnTo>
                  <a:pt x="0" y="6858000"/>
                </a:lnTo>
                <a:lnTo>
                  <a:pt x="6010589" y="4"/>
                </a:lnTo>
                <a:cubicBezTo>
                  <a:pt x="6010589" y="3"/>
                  <a:pt x="6010590" y="3"/>
                  <a:pt x="6010590" y="2"/>
                </a:cubicBezTo>
                <a:close/>
              </a:path>
            </a:pathLst>
          </a:custGeom>
        </p:spPr>
      </p:pic>
      <p:sp>
        <p:nvSpPr>
          <p:cNvPr id="11" name="Freeform: Shape 10">
            <a:extLst>
              <a:ext uri="{FF2B5EF4-FFF2-40B4-BE49-F238E27FC236}">
                <a16:creationId xmlns:a16="http://schemas.microsoft.com/office/drawing/2014/main" id="{C8C63406-9171-4282-BAAB-2DDC6831F0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90295" y="-2"/>
            <a:ext cx="8239927" cy="6858000"/>
          </a:xfrm>
          <a:custGeom>
            <a:avLst/>
            <a:gdLst>
              <a:gd name="connsiteX0" fmla="*/ 6010593 w 8239927"/>
              <a:gd name="connsiteY0" fmla="*/ 0 h 6858000"/>
              <a:gd name="connsiteX1" fmla="*/ 8239927 w 8239927"/>
              <a:gd name="connsiteY1" fmla="*/ 0 h 6858000"/>
              <a:gd name="connsiteX2" fmla="*/ 2229335 w 8239927"/>
              <a:gd name="connsiteY2" fmla="*/ 6858000 h 6858000"/>
              <a:gd name="connsiteX3" fmla="*/ 0 w 8239927"/>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239927" h="6858000">
                <a:moveTo>
                  <a:pt x="6010593" y="0"/>
                </a:moveTo>
                <a:lnTo>
                  <a:pt x="8239927" y="0"/>
                </a:lnTo>
                <a:lnTo>
                  <a:pt x="2229335" y="6858000"/>
                </a:lnTo>
                <a:lnTo>
                  <a:pt x="0" y="6858000"/>
                </a:lnTo>
                <a:close/>
              </a:path>
            </a:pathLst>
          </a:custGeom>
          <a:solidFill>
            <a:schemeClr val="bg2">
              <a:alpha val="6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F39746-D0DA-3CDC-2FDD-6875F3F96BDD}"/>
              </a:ext>
            </a:extLst>
          </p:cNvPr>
          <p:cNvSpPr>
            <a:spLocks noGrp="1"/>
          </p:cNvSpPr>
          <p:nvPr>
            <p:ph type="title"/>
          </p:nvPr>
        </p:nvSpPr>
        <p:spPr>
          <a:xfrm>
            <a:off x="1143001" y="872937"/>
            <a:ext cx="5920740" cy="1360898"/>
          </a:xfrm>
        </p:spPr>
        <p:txBody>
          <a:bodyPr>
            <a:normAutofit/>
          </a:bodyPr>
          <a:lstStyle/>
          <a:p>
            <a:r>
              <a:rPr lang="en-US"/>
              <a:t>Childhood and the Community</a:t>
            </a:r>
          </a:p>
        </p:txBody>
      </p:sp>
      <p:sp>
        <p:nvSpPr>
          <p:cNvPr id="3" name="Content Placeholder 2">
            <a:extLst>
              <a:ext uri="{FF2B5EF4-FFF2-40B4-BE49-F238E27FC236}">
                <a16:creationId xmlns:a16="http://schemas.microsoft.com/office/drawing/2014/main" id="{53439451-3729-6583-1C8E-CF84DF652426}"/>
              </a:ext>
            </a:extLst>
          </p:cNvPr>
          <p:cNvSpPr>
            <a:spLocks noGrp="1"/>
          </p:cNvSpPr>
          <p:nvPr>
            <p:ph idx="1"/>
          </p:nvPr>
        </p:nvSpPr>
        <p:spPr>
          <a:xfrm>
            <a:off x="1143002" y="2332029"/>
            <a:ext cx="4118906" cy="3840171"/>
          </a:xfrm>
        </p:spPr>
        <p:txBody>
          <a:bodyPr vert="horz" lIns="91440" tIns="45720" rIns="91440" bIns="45720" rtlCol="0">
            <a:normAutofit/>
          </a:bodyPr>
          <a:lstStyle/>
          <a:p>
            <a:r>
              <a:rPr lang="en-US"/>
              <a:t>What do you remember about the community you grew up in?</a:t>
            </a:r>
          </a:p>
        </p:txBody>
      </p:sp>
    </p:spTree>
    <p:extLst>
      <p:ext uri="{BB962C8B-B14F-4D97-AF65-F5344CB8AC3E}">
        <p14:creationId xmlns:p14="http://schemas.microsoft.com/office/powerpoint/2010/main" val="30677569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BB740-A731-ABFF-E09F-ED5E8037211A}"/>
              </a:ext>
            </a:extLst>
          </p:cNvPr>
          <p:cNvSpPr>
            <a:spLocks noGrp="1"/>
          </p:cNvSpPr>
          <p:nvPr>
            <p:ph type="title"/>
          </p:nvPr>
        </p:nvSpPr>
        <p:spPr/>
        <p:txBody>
          <a:bodyPr/>
          <a:lstStyle/>
          <a:p>
            <a:r>
              <a:rPr lang="en-US"/>
              <a:t>Childhood and the Community</a:t>
            </a:r>
          </a:p>
        </p:txBody>
      </p:sp>
      <p:pic>
        <p:nvPicPr>
          <p:cNvPr id="4" name="Picture 4" descr="A large rock in a grassy field&#10;&#10;Description automatically generated">
            <a:extLst>
              <a:ext uri="{FF2B5EF4-FFF2-40B4-BE49-F238E27FC236}">
                <a16:creationId xmlns:a16="http://schemas.microsoft.com/office/drawing/2014/main" id="{F6807DE1-9F1D-8C71-5242-E7C05CAF9921}"/>
              </a:ext>
            </a:extLst>
          </p:cNvPr>
          <p:cNvPicPr>
            <a:picLocks noGrp="1" noChangeAspect="1"/>
          </p:cNvPicPr>
          <p:nvPr>
            <p:ph idx="1"/>
          </p:nvPr>
        </p:nvPicPr>
        <p:blipFill>
          <a:blip r:embed="rId2"/>
          <a:stretch>
            <a:fillRect/>
          </a:stretch>
        </p:blipFill>
        <p:spPr>
          <a:xfrm>
            <a:off x="4703" y="1778207"/>
            <a:ext cx="12144962" cy="3611716"/>
          </a:xfrm>
        </p:spPr>
      </p:pic>
    </p:spTree>
    <p:extLst>
      <p:ext uri="{BB962C8B-B14F-4D97-AF65-F5344CB8AC3E}">
        <p14:creationId xmlns:p14="http://schemas.microsoft.com/office/powerpoint/2010/main" val="20379293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car parked in a driveway&#10;&#10;Description automatically generated">
            <a:extLst>
              <a:ext uri="{FF2B5EF4-FFF2-40B4-BE49-F238E27FC236}">
                <a16:creationId xmlns:a16="http://schemas.microsoft.com/office/drawing/2014/main" id="{A88095DD-C42D-5719-5FB0-2AEA6BC826EC}"/>
              </a:ext>
            </a:extLst>
          </p:cNvPr>
          <p:cNvPicPr>
            <a:picLocks noGrp="1" noChangeAspect="1"/>
          </p:cNvPicPr>
          <p:nvPr>
            <p:ph idx="1"/>
          </p:nvPr>
        </p:nvPicPr>
        <p:blipFill>
          <a:blip r:embed="rId2"/>
          <a:stretch>
            <a:fillRect/>
          </a:stretch>
        </p:blipFill>
        <p:spPr>
          <a:xfrm>
            <a:off x="26050" y="3235137"/>
            <a:ext cx="4708046" cy="3567118"/>
          </a:xfrm>
        </p:spPr>
      </p:pic>
      <p:pic>
        <p:nvPicPr>
          <p:cNvPr id="5" name="Picture 5" descr="A parking lot with cars and a building&#10;&#10;Description automatically generated">
            <a:extLst>
              <a:ext uri="{FF2B5EF4-FFF2-40B4-BE49-F238E27FC236}">
                <a16:creationId xmlns:a16="http://schemas.microsoft.com/office/drawing/2014/main" id="{A4582432-6127-228C-04DC-303B1E70A3E0}"/>
              </a:ext>
            </a:extLst>
          </p:cNvPr>
          <p:cNvPicPr>
            <a:picLocks noChangeAspect="1"/>
          </p:cNvPicPr>
          <p:nvPr/>
        </p:nvPicPr>
        <p:blipFill>
          <a:blip r:embed="rId3"/>
          <a:stretch>
            <a:fillRect/>
          </a:stretch>
        </p:blipFill>
        <p:spPr>
          <a:xfrm>
            <a:off x="6220178" y="3849091"/>
            <a:ext cx="5941718" cy="2951004"/>
          </a:xfrm>
          <a:prstGeom prst="rect">
            <a:avLst/>
          </a:prstGeom>
        </p:spPr>
      </p:pic>
      <p:pic>
        <p:nvPicPr>
          <p:cNvPr id="6" name="Picture 6" descr="A playground with a slide and a fence&#10;&#10;Description automatically generated">
            <a:extLst>
              <a:ext uri="{FF2B5EF4-FFF2-40B4-BE49-F238E27FC236}">
                <a16:creationId xmlns:a16="http://schemas.microsoft.com/office/drawing/2014/main" id="{F844B12F-E90D-AE67-2000-1A9C464DBA66}"/>
              </a:ext>
            </a:extLst>
          </p:cNvPr>
          <p:cNvPicPr>
            <a:picLocks noChangeAspect="1"/>
          </p:cNvPicPr>
          <p:nvPr/>
        </p:nvPicPr>
        <p:blipFill>
          <a:blip r:embed="rId4"/>
          <a:stretch>
            <a:fillRect/>
          </a:stretch>
        </p:blipFill>
        <p:spPr>
          <a:xfrm>
            <a:off x="3303882" y="687386"/>
            <a:ext cx="8397051" cy="2444634"/>
          </a:xfrm>
          <a:prstGeom prst="rect">
            <a:avLst/>
          </a:prstGeom>
        </p:spPr>
      </p:pic>
    </p:spTree>
    <p:extLst>
      <p:ext uri="{BB962C8B-B14F-4D97-AF65-F5344CB8AC3E}">
        <p14:creationId xmlns:p14="http://schemas.microsoft.com/office/powerpoint/2010/main" val="12903004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2396D1-C261-E58D-4056-731AEFD9A5C4}"/>
              </a:ext>
            </a:extLst>
          </p:cNvPr>
          <p:cNvSpPr>
            <a:spLocks noGrp="1"/>
          </p:cNvSpPr>
          <p:nvPr>
            <p:ph type="title"/>
          </p:nvPr>
        </p:nvSpPr>
        <p:spPr/>
        <p:txBody>
          <a:bodyPr/>
          <a:lstStyle/>
          <a:p>
            <a:r>
              <a:rPr lang="en-US"/>
              <a:t>Childhood Development</a:t>
            </a:r>
          </a:p>
        </p:txBody>
      </p:sp>
      <p:sp>
        <p:nvSpPr>
          <p:cNvPr id="3" name="Content Placeholder 2">
            <a:extLst>
              <a:ext uri="{FF2B5EF4-FFF2-40B4-BE49-F238E27FC236}">
                <a16:creationId xmlns:a16="http://schemas.microsoft.com/office/drawing/2014/main" id="{8243E0D9-02F9-B398-195B-BF6DD0E9BBBF}"/>
              </a:ext>
            </a:extLst>
          </p:cNvPr>
          <p:cNvSpPr>
            <a:spLocks noGrp="1"/>
          </p:cNvSpPr>
          <p:nvPr>
            <p:ph idx="1"/>
          </p:nvPr>
        </p:nvSpPr>
        <p:spPr/>
        <p:txBody>
          <a:bodyPr vert="horz" lIns="91440" tIns="45720" rIns="91440" bIns="45720" rtlCol="0" anchor="t">
            <a:normAutofit/>
          </a:bodyPr>
          <a:lstStyle/>
          <a:p>
            <a:r>
              <a:rPr lang="en-US"/>
              <a:t>Piaget</a:t>
            </a:r>
          </a:p>
          <a:p>
            <a:r>
              <a:rPr lang="en-US"/>
              <a:t>Vygotsky</a:t>
            </a:r>
          </a:p>
          <a:p>
            <a:r>
              <a:rPr lang="en-US"/>
              <a:t>Continuous vs Discontinuous</a:t>
            </a:r>
          </a:p>
          <a:p>
            <a:r>
              <a:rPr lang="en-US"/>
              <a:t>Cognition, Emotion, Physical</a:t>
            </a:r>
          </a:p>
        </p:txBody>
      </p:sp>
      <p:pic>
        <p:nvPicPr>
          <p:cNvPr id="4" name="Picture 4" descr="A diagram of a different factor&#10;&#10;Description automatically generated">
            <a:extLst>
              <a:ext uri="{FF2B5EF4-FFF2-40B4-BE49-F238E27FC236}">
                <a16:creationId xmlns:a16="http://schemas.microsoft.com/office/drawing/2014/main" id="{4ACC53CC-E908-8742-80B6-EBA015234F74}"/>
              </a:ext>
            </a:extLst>
          </p:cNvPr>
          <p:cNvPicPr>
            <a:picLocks noChangeAspect="1"/>
          </p:cNvPicPr>
          <p:nvPr/>
        </p:nvPicPr>
        <p:blipFill>
          <a:blip r:embed="rId2"/>
          <a:stretch>
            <a:fillRect/>
          </a:stretch>
        </p:blipFill>
        <p:spPr>
          <a:xfrm>
            <a:off x="2174631" y="4326252"/>
            <a:ext cx="6924430" cy="2425804"/>
          </a:xfrm>
          <a:prstGeom prst="rect">
            <a:avLst/>
          </a:prstGeom>
        </p:spPr>
      </p:pic>
    </p:spTree>
    <p:extLst>
      <p:ext uri="{BB962C8B-B14F-4D97-AF65-F5344CB8AC3E}">
        <p14:creationId xmlns:p14="http://schemas.microsoft.com/office/powerpoint/2010/main" val="15041445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A94A13-6299-E6C6-06B5-902C23AF2489}"/>
              </a:ext>
            </a:extLst>
          </p:cNvPr>
          <p:cNvSpPr>
            <a:spLocks noGrp="1"/>
          </p:cNvSpPr>
          <p:nvPr>
            <p:ph type="title"/>
          </p:nvPr>
        </p:nvSpPr>
        <p:spPr/>
        <p:txBody>
          <a:bodyPr/>
          <a:lstStyle/>
          <a:p>
            <a:r>
              <a:rPr lang="en-US"/>
              <a:t>Piaget</a:t>
            </a:r>
          </a:p>
        </p:txBody>
      </p:sp>
      <p:graphicFrame>
        <p:nvGraphicFramePr>
          <p:cNvPr id="5" name="Content Placeholder 4">
            <a:extLst>
              <a:ext uri="{FF2B5EF4-FFF2-40B4-BE49-F238E27FC236}">
                <a16:creationId xmlns:a16="http://schemas.microsoft.com/office/drawing/2014/main" id="{C8066230-504B-356F-80C1-358AFD27CAD6}"/>
              </a:ext>
            </a:extLst>
          </p:cNvPr>
          <p:cNvGraphicFramePr>
            <a:graphicFrameLocks noGrp="1"/>
          </p:cNvGraphicFramePr>
          <p:nvPr>
            <p:ph idx="1"/>
          </p:nvPr>
        </p:nvGraphicFramePr>
        <p:xfrm>
          <a:off x="1143000" y="2332038"/>
          <a:ext cx="9905999" cy="3305175"/>
        </p:xfrm>
        <a:graphic>
          <a:graphicData uri="http://schemas.openxmlformats.org/drawingml/2006/table">
            <a:tbl>
              <a:tblPr firstRow="1" bandRow="1">
                <a:tableStyleId>{5C22544A-7EE6-4342-B048-85BDC9FD1C3A}</a:tableStyleId>
              </a:tblPr>
              <a:tblGrid>
                <a:gridCol w="3334960">
                  <a:extLst>
                    <a:ext uri="{9D8B030D-6E8A-4147-A177-3AD203B41FA5}">
                      <a16:colId xmlns:a16="http://schemas.microsoft.com/office/drawing/2014/main" val="2957744104"/>
                    </a:ext>
                  </a:extLst>
                </a:gridCol>
                <a:gridCol w="3415862">
                  <a:extLst>
                    <a:ext uri="{9D8B030D-6E8A-4147-A177-3AD203B41FA5}">
                      <a16:colId xmlns:a16="http://schemas.microsoft.com/office/drawing/2014/main" val="3860340322"/>
                    </a:ext>
                  </a:extLst>
                </a:gridCol>
                <a:gridCol w="3155177">
                  <a:extLst>
                    <a:ext uri="{9D8B030D-6E8A-4147-A177-3AD203B41FA5}">
                      <a16:colId xmlns:a16="http://schemas.microsoft.com/office/drawing/2014/main" val="4134598177"/>
                    </a:ext>
                  </a:extLst>
                </a:gridCol>
              </a:tblGrid>
              <a:tr h="581025">
                <a:tc>
                  <a:txBody>
                    <a:bodyPr/>
                    <a:lstStyle/>
                    <a:p>
                      <a:pPr algn="l" fontAlgn="base"/>
                      <a:r>
                        <a:rPr lang="en-US" sz="2600">
                          <a:effectLst/>
                        </a:rPr>
                        <a:t>Stage​​</a:t>
                      </a:r>
                      <a:endParaRPr lang="en-US" b="1" i="0">
                        <a:solidFill>
                          <a:srgbClr val="FFFFFF"/>
                        </a:solidFill>
                        <a:effectLst/>
                      </a:endParaRPr>
                    </a:p>
                  </a:txBody>
                  <a:tcPr anchor="ctr"/>
                </a:tc>
                <a:tc>
                  <a:txBody>
                    <a:bodyPr/>
                    <a:lstStyle/>
                    <a:p>
                      <a:pPr algn="l" fontAlgn="base"/>
                      <a:r>
                        <a:rPr lang="en-US" sz="2600">
                          <a:effectLst/>
                        </a:rPr>
                        <a:t>Age​​</a:t>
                      </a:r>
                      <a:endParaRPr lang="en-US" b="1" i="0">
                        <a:solidFill>
                          <a:srgbClr val="FFFFFF"/>
                        </a:solidFill>
                        <a:effectLst/>
                      </a:endParaRPr>
                    </a:p>
                  </a:txBody>
                  <a:tcPr anchor="ctr"/>
                </a:tc>
                <a:tc>
                  <a:txBody>
                    <a:bodyPr/>
                    <a:lstStyle/>
                    <a:p>
                      <a:pPr algn="l" fontAlgn="base"/>
                      <a:r>
                        <a:rPr lang="en-US" sz="2600">
                          <a:effectLst/>
                        </a:rPr>
                        <a:t>Goal​​</a:t>
                      </a:r>
                      <a:endParaRPr lang="en-US" b="1" i="0">
                        <a:solidFill>
                          <a:srgbClr val="FFFFFF"/>
                        </a:solidFill>
                        <a:effectLst/>
                      </a:endParaRPr>
                    </a:p>
                  </a:txBody>
                  <a:tcPr anchor="ctr"/>
                </a:tc>
                <a:extLst>
                  <a:ext uri="{0D108BD9-81ED-4DB2-BD59-A6C34878D82A}">
                    <a16:rowId xmlns:a16="http://schemas.microsoft.com/office/drawing/2014/main" val="3853252214"/>
                  </a:ext>
                </a:extLst>
              </a:tr>
              <a:tr h="581025">
                <a:tc>
                  <a:txBody>
                    <a:bodyPr/>
                    <a:lstStyle/>
                    <a:p>
                      <a:pPr algn="l" fontAlgn="base"/>
                      <a:r>
                        <a:rPr lang="en-US" sz="2600">
                          <a:effectLst/>
                        </a:rPr>
                        <a:t>Sensorimotor​​</a:t>
                      </a:r>
                      <a:endParaRPr lang="en-US" b="0" i="0">
                        <a:solidFill>
                          <a:srgbClr val="000000"/>
                        </a:solidFill>
                        <a:effectLst/>
                      </a:endParaRPr>
                    </a:p>
                  </a:txBody>
                  <a:tcPr anchor="ctr"/>
                </a:tc>
                <a:tc>
                  <a:txBody>
                    <a:bodyPr/>
                    <a:lstStyle/>
                    <a:p>
                      <a:pPr algn="l" fontAlgn="base"/>
                      <a:r>
                        <a:rPr lang="en-US" sz="2600">
                          <a:effectLst/>
                        </a:rPr>
                        <a:t>Birth to 18-24 months​​</a:t>
                      </a:r>
                      <a:endParaRPr lang="en-US" b="0" i="0">
                        <a:solidFill>
                          <a:srgbClr val="000000"/>
                        </a:solidFill>
                        <a:effectLst/>
                      </a:endParaRPr>
                    </a:p>
                  </a:txBody>
                  <a:tcPr anchor="ctr"/>
                </a:tc>
                <a:tc>
                  <a:txBody>
                    <a:bodyPr/>
                    <a:lstStyle/>
                    <a:p>
                      <a:pPr algn="l" fontAlgn="base"/>
                      <a:r>
                        <a:rPr lang="en-US" sz="2600">
                          <a:effectLst/>
                        </a:rPr>
                        <a:t>Object permanence​​</a:t>
                      </a:r>
                      <a:endParaRPr lang="en-US" b="0" i="0">
                        <a:solidFill>
                          <a:srgbClr val="000000"/>
                        </a:solidFill>
                        <a:effectLst/>
                      </a:endParaRPr>
                    </a:p>
                  </a:txBody>
                  <a:tcPr anchor="ctr"/>
                </a:tc>
                <a:extLst>
                  <a:ext uri="{0D108BD9-81ED-4DB2-BD59-A6C34878D82A}">
                    <a16:rowId xmlns:a16="http://schemas.microsoft.com/office/drawing/2014/main" val="49694029"/>
                  </a:ext>
                </a:extLst>
              </a:tr>
              <a:tr h="581025">
                <a:tc>
                  <a:txBody>
                    <a:bodyPr/>
                    <a:lstStyle/>
                    <a:p>
                      <a:pPr algn="l" fontAlgn="base"/>
                      <a:r>
                        <a:rPr lang="en-US" sz="2600">
                          <a:effectLst/>
                        </a:rPr>
                        <a:t>Preoperational​​</a:t>
                      </a:r>
                      <a:endParaRPr lang="en-US" b="0" i="0">
                        <a:solidFill>
                          <a:srgbClr val="000000"/>
                        </a:solidFill>
                        <a:effectLst/>
                      </a:endParaRPr>
                    </a:p>
                  </a:txBody>
                  <a:tcPr anchor="ctr"/>
                </a:tc>
                <a:tc>
                  <a:txBody>
                    <a:bodyPr/>
                    <a:lstStyle/>
                    <a:p>
                      <a:pPr algn="l" fontAlgn="base"/>
                      <a:r>
                        <a:rPr lang="en-US" sz="2600">
                          <a:effectLst/>
                        </a:rPr>
                        <a:t>2 to 7 years old​​</a:t>
                      </a:r>
                      <a:endParaRPr lang="en-US" b="0" i="0">
                        <a:solidFill>
                          <a:srgbClr val="000000"/>
                        </a:solidFill>
                        <a:effectLst/>
                      </a:endParaRPr>
                    </a:p>
                  </a:txBody>
                  <a:tcPr anchor="ctr"/>
                </a:tc>
                <a:tc>
                  <a:txBody>
                    <a:bodyPr/>
                    <a:lstStyle/>
                    <a:p>
                      <a:pPr algn="l" fontAlgn="base"/>
                      <a:r>
                        <a:rPr lang="en-US" sz="2600">
                          <a:effectLst/>
                        </a:rPr>
                        <a:t>Symbolic thought​​</a:t>
                      </a:r>
                      <a:endParaRPr lang="en-US" b="0" i="0">
                        <a:solidFill>
                          <a:srgbClr val="000000"/>
                        </a:solidFill>
                        <a:effectLst/>
                      </a:endParaRPr>
                    </a:p>
                  </a:txBody>
                  <a:tcPr anchor="ctr"/>
                </a:tc>
                <a:extLst>
                  <a:ext uri="{0D108BD9-81ED-4DB2-BD59-A6C34878D82A}">
                    <a16:rowId xmlns:a16="http://schemas.microsoft.com/office/drawing/2014/main" val="1345506507"/>
                  </a:ext>
                </a:extLst>
              </a:tr>
              <a:tr h="581025">
                <a:tc>
                  <a:txBody>
                    <a:bodyPr/>
                    <a:lstStyle/>
                    <a:p>
                      <a:pPr algn="l" fontAlgn="base"/>
                      <a:r>
                        <a:rPr lang="en-US" sz="2600">
                          <a:effectLst/>
                        </a:rPr>
                        <a:t>Concrete operational​​</a:t>
                      </a:r>
                      <a:endParaRPr lang="en-US" b="0" i="0">
                        <a:solidFill>
                          <a:srgbClr val="000000"/>
                        </a:solidFill>
                        <a:effectLst/>
                      </a:endParaRPr>
                    </a:p>
                  </a:txBody>
                  <a:tcPr anchor="ctr"/>
                </a:tc>
                <a:tc>
                  <a:txBody>
                    <a:bodyPr/>
                    <a:lstStyle/>
                    <a:p>
                      <a:pPr algn="l" fontAlgn="base"/>
                      <a:r>
                        <a:rPr lang="en-US" sz="2600">
                          <a:effectLst/>
                        </a:rPr>
                        <a:t>Ages 7 to 11 years​​</a:t>
                      </a:r>
                      <a:endParaRPr lang="en-US" b="0" i="0">
                        <a:solidFill>
                          <a:srgbClr val="000000"/>
                        </a:solidFill>
                        <a:effectLst/>
                      </a:endParaRPr>
                    </a:p>
                  </a:txBody>
                  <a:tcPr anchor="ctr"/>
                </a:tc>
                <a:tc>
                  <a:txBody>
                    <a:bodyPr/>
                    <a:lstStyle/>
                    <a:p>
                      <a:pPr algn="l" fontAlgn="base"/>
                      <a:r>
                        <a:rPr lang="en-US" sz="2600">
                          <a:effectLst/>
                        </a:rPr>
                        <a:t>Logical thought​​</a:t>
                      </a:r>
                      <a:endParaRPr lang="en-US" b="0" i="0">
                        <a:solidFill>
                          <a:srgbClr val="000000"/>
                        </a:solidFill>
                        <a:effectLst/>
                      </a:endParaRPr>
                    </a:p>
                  </a:txBody>
                  <a:tcPr anchor="ctr"/>
                </a:tc>
                <a:extLst>
                  <a:ext uri="{0D108BD9-81ED-4DB2-BD59-A6C34878D82A}">
                    <a16:rowId xmlns:a16="http://schemas.microsoft.com/office/drawing/2014/main" val="4255302395"/>
                  </a:ext>
                </a:extLst>
              </a:tr>
              <a:tr h="981075">
                <a:tc>
                  <a:txBody>
                    <a:bodyPr/>
                    <a:lstStyle/>
                    <a:p>
                      <a:pPr algn="l" fontAlgn="base"/>
                      <a:r>
                        <a:rPr lang="en-US" sz="2600">
                          <a:effectLst/>
                        </a:rPr>
                        <a:t>Formal operational​​</a:t>
                      </a:r>
                      <a:endParaRPr lang="en-US" b="0" i="0">
                        <a:solidFill>
                          <a:srgbClr val="000000"/>
                        </a:solidFill>
                        <a:effectLst/>
                      </a:endParaRPr>
                    </a:p>
                  </a:txBody>
                  <a:tcPr anchor="ctr"/>
                </a:tc>
                <a:tc>
                  <a:txBody>
                    <a:bodyPr/>
                    <a:lstStyle/>
                    <a:p>
                      <a:pPr algn="l" fontAlgn="base"/>
                      <a:r>
                        <a:rPr lang="en-US" sz="2600">
                          <a:effectLst/>
                        </a:rPr>
                        <a:t>Adolescence to adulthood​​</a:t>
                      </a:r>
                      <a:endParaRPr lang="en-US" b="0" i="0">
                        <a:solidFill>
                          <a:srgbClr val="000000"/>
                        </a:solidFill>
                        <a:effectLst/>
                      </a:endParaRPr>
                    </a:p>
                  </a:txBody>
                  <a:tcPr anchor="ctr"/>
                </a:tc>
                <a:tc>
                  <a:txBody>
                    <a:bodyPr/>
                    <a:lstStyle/>
                    <a:p>
                      <a:pPr algn="l" fontAlgn="base"/>
                      <a:r>
                        <a:rPr lang="en-US" sz="2600">
                          <a:effectLst/>
                        </a:rPr>
                        <a:t>Scientific reasoning​​</a:t>
                      </a:r>
                      <a:endParaRPr lang="en-US" b="0" i="0">
                        <a:solidFill>
                          <a:srgbClr val="000000"/>
                        </a:solidFill>
                        <a:effectLst/>
                      </a:endParaRPr>
                    </a:p>
                  </a:txBody>
                  <a:tcPr anchor="ctr"/>
                </a:tc>
                <a:extLst>
                  <a:ext uri="{0D108BD9-81ED-4DB2-BD59-A6C34878D82A}">
                    <a16:rowId xmlns:a16="http://schemas.microsoft.com/office/drawing/2014/main" val="3202138879"/>
                  </a:ext>
                </a:extLst>
              </a:tr>
            </a:tbl>
          </a:graphicData>
        </a:graphic>
      </p:graphicFrame>
    </p:spTree>
    <p:extLst>
      <p:ext uri="{BB962C8B-B14F-4D97-AF65-F5344CB8AC3E}">
        <p14:creationId xmlns:p14="http://schemas.microsoft.com/office/powerpoint/2010/main" val="15391809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81BB40-0F49-5D9E-B028-16A29F05F87F}"/>
              </a:ext>
            </a:extLst>
          </p:cNvPr>
          <p:cNvSpPr>
            <a:spLocks noGrp="1"/>
          </p:cNvSpPr>
          <p:nvPr>
            <p:ph type="title"/>
          </p:nvPr>
        </p:nvSpPr>
        <p:spPr/>
        <p:txBody>
          <a:bodyPr/>
          <a:lstStyle/>
          <a:p>
            <a:r>
              <a:rPr lang="en-US"/>
              <a:t>Vygotsky</a:t>
            </a:r>
          </a:p>
        </p:txBody>
      </p:sp>
      <p:sp>
        <p:nvSpPr>
          <p:cNvPr id="3" name="Content Placeholder 2">
            <a:extLst>
              <a:ext uri="{FF2B5EF4-FFF2-40B4-BE49-F238E27FC236}">
                <a16:creationId xmlns:a16="http://schemas.microsoft.com/office/drawing/2014/main" id="{05E110E8-14FC-80EF-1D3B-420AC244671B}"/>
              </a:ext>
            </a:extLst>
          </p:cNvPr>
          <p:cNvSpPr>
            <a:spLocks noGrp="1"/>
          </p:cNvSpPr>
          <p:nvPr>
            <p:ph idx="1"/>
          </p:nvPr>
        </p:nvSpPr>
        <p:spPr/>
        <p:txBody>
          <a:bodyPr vert="horz" lIns="91440" tIns="45720" rIns="91440" bIns="45720" rtlCol="0" anchor="t">
            <a:normAutofit/>
          </a:bodyPr>
          <a:lstStyle/>
          <a:p>
            <a:r>
              <a:rPr lang="en-US">
                <a:ea typeface="+mn-lt"/>
                <a:cs typeface="+mn-lt"/>
              </a:rPr>
              <a:t>Vygotsky’s theory focuses on the role of culture in the development of mental abilities. </a:t>
            </a:r>
            <a:endParaRPr lang="en-US"/>
          </a:p>
          <a:p>
            <a:r>
              <a:rPr lang="en-US">
                <a:ea typeface="+mn-lt"/>
                <a:cs typeface="+mn-lt"/>
              </a:rPr>
              <a:t>According to Vygotsky, adults in society foster children’s cognitive development by engaging them in challenging, meaningful activities. </a:t>
            </a:r>
            <a:endParaRPr lang="en-US"/>
          </a:p>
          <a:p>
            <a:r>
              <a:rPr lang="en-US">
                <a:ea typeface="+mn-lt"/>
                <a:cs typeface="+mn-lt"/>
              </a:rPr>
              <a:t>Adults convey to children the way their culture interprets and responds to the world. </a:t>
            </a:r>
            <a:endParaRPr lang="en-US"/>
          </a:p>
          <a:p>
            <a:r>
              <a:rPr lang="en-US">
                <a:ea typeface="+mn-lt"/>
                <a:cs typeface="+mn-lt"/>
              </a:rPr>
              <a:t>They show the meaning they attach to objects, events and experiences. They provide the child with what to think and how to think. </a:t>
            </a:r>
            <a:endParaRPr lang="en-US"/>
          </a:p>
        </p:txBody>
      </p:sp>
    </p:spTree>
    <p:extLst>
      <p:ext uri="{BB962C8B-B14F-4D97-AF65-F5344CB8AC3E}">
        <p14:creationId xmlns:p14="http://schemas.microsoft.com/office/powerpoint/2010/main" val="36811132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7D2605-151B-5C2C-B600-0C26BD571F59}"/>
              </a:ext>
            </a:extLst>
          </p:cNvPr>
          <p:cNvSpPr>
            <a:spLocks noGrp="1"/>
          </p:cNvSpPr>
          <p:nvPr>
            <p:ph type="title"/>
          </p:nvPr>
        </p:nvSpPr>
        <p:spPr/>
        <p:txBody>
          <a:bodyPr/>
          <a:lstStyle/>
          <a:p>
            <a:r>
              <a:rPr lang="en-US"/>
              <a:t>Vygotsky</a:t>
            </a:r>
          </a:p>
        </p:txBody>
      </p:sp>
      <p:sp>
        <p:nvSpPr>
          <p:cNvPr id="3" name="Content Placeholder 2">
            <a:extLst>
              <a:ext uri="{FF2B5EF4-FFF2-40B4-BE49-F238E27FC236}">
                <a16:creationId xmlns:a16="http://schemas.microsoft.com/office/drawing/2014/main" id="{49BC61BE-897A-AC45-F7FD-14E9C0DD9780}"/>
              </a:ext>
            </a:extLst>
          </p:cNvPr>
          <p:cNvSpPr>
            <a:spLocks noGrp="1"/>
          </p:cNvSpPr>
          <p:nvPr>
            <p:ph idx="1"/>
          </p:nvPr>
        </p:nvSpPr>
        <p:spPr/>
        <p:txBody>
          <a:bodyPr vert="horz" lIns="91440" tIns="45720" rIns="91440" bIns="45720" rtlCol="0" anchor="t">
            <a:normAutofit/>
          </a:bodyPr>
          <a:lstStyle/>
          <a:p>
            <a:r>
              <a:rPr lang="en-US">
                <a:ea typeface="+mn-lt"/>
                <a:cs typeface="+mn-lt"/>
              </a:rPr>
              <a:t>Interactions with others significantly increase not only the quantity of information and the number of skills a child develops, it also affects the development of higher-order mental functions. </a:t>
            </a:r>
            <a:endParaRPr lang="en-US"/>
          </a:p>
          <a:p>
            <a:r>
              <a:rPr lang="en-US">
                <a:ea typeface="+mn-lt"/>
                <a:cs typeface="+mn-lt"/>
              </a:rPr>
              <a:t>Vygotsky argued that higher mental abilities could only develop through interaction with more advanced others. </a:t>
            </a:r>
            <a:endParaRPr lang="en-US"/>
          </a:p>
          <a:p>
            <a:r>
              <a:rPr lang="en-US">
                <a:ea typeface="+mn-lt"/>
                <a:cs typeface="+mn-lt"/>
              </a:rPr>
              <a:t>Vygotsky proposed that children are born with elementary mental abilities such as memory and perception and that higher mental functions develop from these through social interactions.</a:t>
            </a:r>
            <a:endParaRPr lang="en-US"/>
          </a:p>
        </p:txBody>
      </p:sp>
    </p:spTree>
    <p:extLst>
      <p:ext uri="{BB962C8B-B14F-4D97-AF65-F5344CB8AC3E}">
        <p14:creationId xmlns:p14="http://schemas.microsoft.com/office/powerpoint/2010/main" val="27085795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EA1A24-9CA1-4513-A409-3AD90DB09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1000A1-EEB2-2337-1EA0-18B494B5556F}"/>
              </a:ext>
            </a:extLst>
          </p:cNvPr>
          <p:cNvSpPr>
            <a:spLocks noGrp="1"/>
          </p:cNvSpPr>
          <p:nvPr>
            <p:ph type="title"/>
          </p:nvPr>
        </p:nvSpPr>
        <p:spPr>
          <a:xfrm>
            <a:off x="1756756" y="906189"/>
            <a:ext cx="8689571" cy="1001886"/>
          </a:xfrm>
        </p:spPr>
        <p:txBody>
          <a:bodyPr anchor="b">
            <a:normAutofit/>
          </a:bodyPr>
          <a:lstStyle/>
          <a:p>
            <a:pPr algn="ctr">
              <a:lnSpc>
                <a:spcPct val="90000"/>
              </a:lnSpc>
            </a:pPr>
            <a:r>
              <a:rPr lang="en-US" sz="3400"/>
              <a:t>Factors Affecting Development: Community</a:t>
            </a:r>
          </a:p>
        </p:txBody>
      </p:sp>
      <p:cxnSp>
        <p:nvCxnSpPr>
          <p:cNvPr id="11" name="Straight Connector 10">
            <a:extLst>
              <a:ext uri="{FF2B5EF4-FFF2-40B4-BE49-F238E27FC236}">
                <a16:creationId xmlns:a16="http://schemas.microsoft.com/office/drawing/2014/main" id="{3C0930BD-361E-4C4D-8B08-ED210DFA2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2E406E9D-02CA-0C90-F389-0CD72E049800}"/>
              </a:ext>
            </a:extLst>
          </p:cNvPr>
          <p:cNvGraphicFramePr>
            <a:graphicFrameLocks noGrp="1"/>
          </p:cNvGraphicFramePr>
          <p:nvPr>
            <p:ph idx="1"/>
            <p:extLst>
              <p:ext uri="{D42A27DB-BD31-4B8C-83A1-F6EECF244321}">
                <p14:modId xmlns:p14="http://schemas.microsoft.com/office/powerpoint/2010/main" val="3346196328"/>
              </p:ext>
            </p:extLst>
          </p:nvPr>
        </p:nvGraphicFramePr>
        <p:xfrm>
          <a:off x="1143000" y="2338016"/>
          <a:ext cx="9906000" cy="35611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215919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5CD60141-EEBD-4EC1-8E34-0344C16A18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8308" y="0"/>
            <a:ext cx="6873692" cy="6858000"/>
          </a:xfrm>
          <a:custGeom>
            <a:avLst/>
            <a:gdLst/>
            <a:ahLst/>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1" name="Straight Connector 10">
            <a:extLst>
              <a:ext uri="{FF2B5EF4-FFF2-40B4-BE49-F238E27FC236}">
                <a16:creationId xmlns:a16="http://schemas.microsoft.com/office/drawing/2014/main" id="{4C75A547-BCD1-42BE-966E-53CA0AB9316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88357" y="5151666"/>
            <a:ext cx="98225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4E5B79A0-69AD-4CBD-897F-32C7A2BA2F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3EE42C3D-9FF4-4A79-B1A6-8CD4E7A2F0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0" cy="6858000"/>
          </a:xfrm>
          <a:custGeom>
            <a:avLst/>
            <a:gdLst>
              <a:gd name="connsiteX0" fmla="*/ 4657775 w 12192000"/>
              <a:gd name="connsiteY0" fmla="*/ 0 h 6858000"/>
              <a:gd name="connsiteX1" fmla="*/ 12192000 w 12192000"/>
              <a:gd name="connsiteY1" fmla="*/ 0 h 6858000"/>
              <a:gd name="connsiteX2" fmla="*/ 12192000 w 12192000"/>
              <a:gd name="connsiteY2" fmla="*/ 6858000 h 6858000"/>
              <a:gd name="connsiteX3" fmla="*/ 12191999 w 12192000"/>
              <a:gd name="connsiteY3" fmla="*/ 6858000 h 6858000"/>
              <a:gd name="connsiteX4" fmla="*/ 12191999 w 12192000"/>
              <a:gd name="connsiteY4" fmla="*/ 1526601 h 6858000"/>
              <a:gd name="connsiteX5" fmla="*/ 7524745 w 12192000"/>
              <a:gd name="connsiteY5" fmla="*/ 6856911 h 6858000"/>
              <a:gd name="connsiteX6" fmla="*/ 12191999 w 12192000"/>
              <a:gd name="connsiteY6" fmla="*/ 6858000 h 6858000"/>
              <a:gd name="connsiteX7" fmla="*/ 0 w 12192000"/>
              <a:gd name="connsiteY7" fmla="*/ 6858000 h 6858000"/>
              <a:gd name="connsiteX8" fmla="*/ 0 w 12192000"/>
              <a:gd name="connsiteY8" fmla="*/ 531445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2000" h="6858000">
                <a:moveTo>
                  <a:pt x="4657775" y="0"/>
                </a:moveTo>
                <a:lnTo>
                  <a:pt x="12192000" y="0"/>
                </a:lnTo>
                <a:lnTo>
                  <a:pt x="12192000" y="6858000"/>
                </a:lnTo>
                <a:lnTo>
                  <a:pt x="12191999" y="6858000"/>
                </a:lnTo>
                <a:lnTo>
                  <a:pt x="12191999" y="1526601"/>
                </a:lnTo>
                <a:lnTo>
                  <a:pt x="7524745" y="6856911"/>
                </a:lnTo>
                <a:lnTo>
                  <a:pt x="12191999" y="6858000"/>
                </a:lnTo>
                <a:lnTo>
                  <a:pt x="0" y="6858000"/>
                </a:lnTo>
                <a:lnTo>
                  <a:pt x="0" y="5314455"/>
                </a:lnTo>
                <a:close/>
              </a:path>
            </a:pathLst>
          </a:custGeom>
          <a:solidFill>
            <a:srgbClr val="000000">
              <a:alpha val="60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4" descr="A diagram of a brain&#10;&#10;Description automatically generated">
            <a:extLst>
              <a:ext uri="{FF2B5EF4-FFF2-40B4-BE49-F238E27FC236}">
                <a16:creationId xmlns:a16="http://schemas.microsoft.com/office/drawing/2014/main" id="{BAE41372-7182-5C87-E0AE-8D020B89AC68}"/>
              </a:ext>
            </a:extLst>
          </p:cNvPr>
          <p:cNvPicPr>
            <a:picLocks noGrp="1" noChangeAspect="1"/>
          </p:cNvPicPr>
          <p:nvPr>
            <p:ph idx="1"/>
          </p:nvPr>
        </p:nvPicPr>
        <p:blipFill rotWithShape="1">
          <a:blip r:embed="rId2"/>
          <a:srcRect b="14449"/>
          <a:stretch/>
        </p:blipFill>
        <p:spPr>
          <a:xfrm>
            <a:off x="20" y="10"/>
            <a:ext cx="12191979" cy="6857989"/>
          </a:xfrm>
          <a:prstGeom prst="rect">
            <a:avLst/>
          </a:prstGeom>
        </p:spPr>
      </p:pic>
      <p:cxnSp>
        <p:nvCxnSpPr>
          <p:cNvPr id="17" name="Straight Connector 16">
            <a:extLst>
              <a:ext uri="{FF2B5EF4-FFF2-40B4-BE49-F238E27FC236}">
                <a16:creationId xmlns:a16="http://schemas.microsoft.com/office/drawing/2014/main" id="{83B828B0-F33B-4806-9D53-69C862A4C8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730829" y="4903471"/>
            <a:ext cx="6087291"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622039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09AAA-99B7-9B4B-94F3-8A78BA4EC81D}"/>
              </a:ext>
            </a:extLst>
          </p:cNvPr>
          <p:cNvSpPr>
            <a:spLocks noGrp="1"/>
          </p:cNvSpPr>
          <p:nvPr>
            <p:ph type="title"/>
          </p:nvPr>
        </p:nvSpPr>
        <p:spPr/>
        <p:txBody>
          <a:bodyPr/>
          <a:lstStyle/>
          <a:p>
            <a:r>
              <a:rPr lang="en-US"/>
              <a:t>Neuropsychology of Child Development</a:t>
            </a:r>
          </a:p>
        </p:txBody>
      </p:sp>
      <p:pic>
        <p:nvPicPr>
          <p:cNvPr id="4" name="Picture 4" descr="A close-up of a brain&#10;&#10;Description automatically generated">
            <a:extLst>
              <a:ext uri="{FF2B5EF4-FFF2-40B4-BE49-F238E27FC236}">
                <a16:creationId xmlns:a16="http://schemas.microsoft.com/office/drawing/2014/main" id="{F7CC06A0-93D0-9DE7-9B39-CEF7DC783D3D}"/>
              </a:ext>
            </a:extLst>
          </p:cNvPr>
          <p:cNvPicPr>
            <a:picLocks noGrp="1" noChangeAspect="1"/>
          </p:cNvPicPr>
          <p:nvPr>
            <p:ph idx="1"/>
          </p:nvPr>
        </p:nvPicPr>
        <p:blipFill>
          <a:blip r:embed="rId2"/>
          <a:stretch>
            <a:fillRect/>
          </a:stretch>
        </p:blipFill>
        <p:spPr>
          <a:xfrm>
            <a:off x="3415256" y="2332026"/>
            <a:ext cx="5361486" cy="3567118"/>
          </a:xfrm>
        </p:spPr>
      </p:pic>
    </p:spTree>
    <p:extLst>
      <p:ext uri="{BB962C8B-B14F-4D97-AF65-F5344CB8AC3E}">
        <p14:creationId xmlns:p14="http://schemas.microsoft.com/office/powerpoint/2010/main" val="29418847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0D8E4D-EEE1-814C-A543-1FCEDA7C1F38}"/>
              </a:ext>
            </a:extLst>
          </p:cNvPr>
          <p:cNvSpPr>
            <a:spLocks noGrp="1"/>
          </p:cNvSpPr>
          <p:nvPr>
            <p:ph type="title"/>
          </p:nvPr>
        </p:nvSpPr>
        <p:spPr/>
        <p:txBody>
          <a:bodyPr/>
          <a:lstStyle/>
          <a:p>
            <a:endParaRPr lang="en-US"/>
          </a:p>
        </p:txBody>
      </p:sp>
      <p:pic>
        <p:nvPicPr>
          <p:cNvPr id="4" name="Picture 4">
            <a:extLst>
              <a:ext uri="{FF2B5EF4-FFF2-40B4-BE49-F238E27FC236}">
                <a16:creationId xmlns:a16="http://schemas.microsoft.com/office/drawing/2014/main" id="{7ED99AEC-C030-F470-956B-8125110D4C5E}"/>
              </a:ext>
            </a:extLst>
          </p:cNvPr>
          <p:cNvPicPr>
            <a:picLocks noGrp="1" noChangeAspect="1"/>
          </p:cNvPicPr>
          <p:nvPr>
            <p:ph idx="1"/>
          </p:nvPr>
        </p:nvPicPr>
        <p:blipFill>
          <a:blip r:embed="rId2"/>
          <a:stretch>
            <a:fillRect/>
          </a:stretch>
        </p:blipFill>
        <p:spPr>
          <a:xfrm>
            <a:off x="-6588" y="660974"/>
            <a:ext cx="12205174" cy="5786275"/>
          </a:xfrm>
        </p:spPr>
      </p:pic>
    </p:spTree>
    <p:extLst>
      <p:ext uri="{BB962C8B-B14F-4D97-AF65-F5344CB8AC3E}">
        <p14:creationId xmlns:p14="http://schemas.microsoft.com/office/powerpoint/2010/main" val="10944001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685B57F6-59DE-4274-A37C-F47FE4E42E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4" descr="Colourful pencils and books">
            <a:extLst>
              <a:ext uri="{FF2B5EF4-FFF2-40B4-BE49-F238E27FC236}">
                <a16:creationId xmlns:a16="http://schemas.microsoft.com/office/drawing/2014/main" id="{57946F00-FAD6-CED6-7C2A-07A55DC7922C}"/>
              </a:ext>
            </a:extLst>
          </p:cNvPr>
          <p:cNvPicPr>
            <a:picLocks noChangeAspect="1"/>
          </p:cNvPicPr>
          <p:nvPr/>
        </p:nvPicPr>
        <p:blipFill rotWithShape="1">
          <a:blip r:embed="rId2"/>
          <a:srcRect l="11054" r="2" b="2"/>
          <a:stretch/>
        </p:blipFill>
        <p:spPr>
          <a:xfrm>
            <a:off x="3093268" y="10"/>
            <a:ext cx="9098732" cy="6857990"/>
          </a:xfrm>
          <a:custGeom>
            <a:avLst/>
            <a:gdLst/>
            <a:ahLst/>
            <a:cxnLst/>
            <a:rect l="l" t="t" r="r" b="b"/>
            <a:pathLst>
              <a:path w="9098732" h="6858000">
                <a:moveTo>
                  <a:pt x="6010592" y="0"/>
                </a:moveTo>
                <a:lnTo>
                  <a:pt x="8235629" y="4"/>
                </a:lnTo>
                <a:cubicBezTo>
                  <a:pt x="8235629" y="3"/>
                  <a:pt x="8235630" y="3"/>
                  <a:pt x="8235630" y="2"/>
                </a:cubicBezTo>
                <a:lnTo>
                  <a:pt x="9098732" y="0"/>
                </a:lnTo>
                <a:lnTo>
                  <a:pt x="9098732" y="6858000"/>
                </a:lnTo>
                <a:lnTo>
                  <a:pt x="0" y="6858000"/>
                </a:lnTo>
                <a:lnTo>
                  <a:pt x="6010589" y="4"/>
                </a:lnTo>
                <a:cubicBezTo>
                  <a:pt x="6010589" y="3"/>
                  <a:pt x="6010590" y="3"/>
                  <a:pt x="6010590" y="2"/>
                </a:cubicBezTo>
                <a:close/>
              </a:path>
            </a:pathLst>
          </a:custGeom>
        </p:spPr>
      </p:pic>
      <p:sp>
        <p:nvSpPr>
          <p:cNvPr id="15" name="Freeform: Shape 10">
            <a:extLst>
              <a:ext uri="{FF2B5EF4-FFF2-40B4-BE49-F238E27FC236}">
                <a16:creationId xmlns:a16="http://schemas.microsoft.com/office/drawing/2014/main" id="{C8C63406-9171-4282-BAAB-2DDC6831F0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90295" y="-2"/>
            <a:ext cx="8239927" cy="6858000"/>
          </a:xfrm>
          <a:custGeom>
            <a:avLst/>
            <a:gdLst>
              <a:gd name="connsiteX0" fmla="*/ 6010593 w 8239927"/>
              <a:gd name="connsiteY0" fmla="*/ 0 h 6858000"/>
              <a:gd name="connsiteX1" fmla="*/ 8239927 w 8239927"/>
              <a:gd name="connsiteY1" fmla="*/ 0 h 6858000"/>
              <a:gd name="connsiteX2" fmla="*/ 2229335 w 8239927"/>
              <a:gd name="connsiteY2" fmla="*/ 6858000 h 6858000"/>
              <a:gd name="connsiteX3" fmla="*/ 0 w 8239927"/>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239927" h="6858000">
                <a:moveTo>
                  <a:pt x="6010593" y="0"/>
                </a:moveTo>
                <a:lnTo>
                  <a:pt x="8239927" y="0"/>
                </a:lnTo>
                <a:lnTo>
                  <a:pt x="2229335" y="6858000"/>
                </a:lnTo>
                <a:lnTo>
                  <a:pt x="0" y="6858000"/>
                </a:lnTo>
                <a:close/>
              </a:path>
            </a:pathLst>
          </a:custGeom>
          <a:solidFill>
            <a:schemeClr val="bg2">
              <a:alpha val="6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EA0CD6-574B-6C21-54AE-69406F159276}"/>
              </a:ext>
            </a:extLst>
          </p:cNvPr>
          <p:cNvSpPr>
            <a:spLocks noGrp="1"/>
          </p:cNvSpPr>
          <p:nvPr>
            <p:ph type="title"/>
          </p:nvPr>
        </p:nvSpPr>
        <p:spPr>
          <a:xfrm>
            <a:off x="1143001" y="872937"/>
            <a:ext cx="5920740" cy="1360898"/>
          </a:xfrm>
        </p:spPr>
        <p:txBody>
          <a:bodyPr>
            <a:normAutofit/>
          </a:bodyPr>
          <a:lstStyle/>
          <a:p>
            <a:r>
              <a:rPr lang="en-US"/>
              <a:t>Education </a:t>
            </a:r>
          </a:p>
        </p:txBody>
      </p:sp>
      <p:sp>
        <p:nvSpPr>
          <p:cNvPr id="16" name="Content Placeholder 2">
            <a:extLst>
              <a:ext uri="{FF2B5EF4-FFF2-40B4-BE49-F238E27FC236}">
                <a16:creationId xmlns:a16="http://schemas.microsoft.com/office/drawing/2014/main" id="{EE8D9F7F-0180-513F-345D-4A418BB5BD2B}"/>
              </a:ext>
            </a:extLst>
          </p:cNvPr>
          <p:cNvSpPr>
            <a:spLocks noGrp="1"/>
          </p:cNvSpPr>
          <p:nvPr>
            <p:ph idx="1"/>
          </p:nvPr>
        </p:nvSpPr>
        <p:spPr>
          <a:xfrm>
            <a:off x="1143002" y="2332029"/>
            <a:ext cx="4118906" cy="3840171"/>
          </a:xfrm>
        </p:spPr>
        <p:txBody>
          <a:bodyPr vert="horz" lIns="91440" tIns="45720" rIns="91440" bIns="45720" rtlCol="0">
            <a:normAutofit/>
          </a:bodyPr>
          <a:lstStyle/>
          <a:p>
            <a:r>
              <a:rPr lang="en-US"/>
              <a:t>Consider the importance of education, that is of course why we're all here today!</a:t>
            </a:r>
          </a:p>
          <a:p>
            <a:r>
              <a:rPr lang="en-US"/>
              <a:t>Early care and education (Flying Start, creche etc.) have shown high levels of effectiveness (Phillips and Lowenstein, 2011).</a:t>
            </a:r>
          </a:p>
          <a:p>
            <a:r>
              <a:rPr lang="en-US"/>
              <a:t>How much does schooling affect your development?</a:t>
            </a:r>
          </a:p>
        </p:txBody>
      </p:sp>
    </p:spTree>
    <p:extLst>
      <p:ext uri="{BB962C8B-B14F-4D97-AF65-F5344CB8AC3E}">
        <p14:creationId xmlns:p14="http://schemas.microsoft.com/office/powerpoint/2010/main" val="40653550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85B57F6-59DE-4274-A37C-F47FE4E42E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bstract blurred public library with bookshelves">
            <a:extLst>
              <a:ext uri="{FF2B5EF4-FFF2-40B4-BE49-F238E27FC236}">
                <a16:creationId xmlns:a16="http://schemas.microsoft.com/office/drawing/2014/main" id="{D3764F57-6362-2310-2E73-D7F9A24B6AA2}"/>
              </a:ext>
            </a:extLst>
          </p:cNvPr>
          <p:cNvPicPr>
            <a:picLocks noChangeAspect="1"/>
          </p:cNvPicPr>
          <p:nvPr/>
        </p:nvPicPr>
        <p:blipFill rotWithShape="1">
          <a:blip r:embed="rId2"/>
          <a:srcRect r="11446" b="4"/>
          <a:stretch/>
        </p:blipFill>
        <p:spPr>
          <a:xfrm>
            <a:off x="3093268" y="10"/>
            <a:ext cx="9098732" cy="6857990"/>
          </a:xfrm>
          <a:custGeom>
            <a:avLst/>
            <a:gdLst/>
            <a:ahLst/>
            <a:cxnLst/>
            <a:rect l="l" t="t" r="r" b="b"/>
            <a:pathLst>
              <a:path w="9098732" h="6858000">
                <a:moveTo>
                  <a:pt x="6010592" y="0"/>
                </a:moveTo>
                <a:lnTo>
                  <a:pt x="8235629" y="4"/>
                </a:lnTo>
                <a:cubicBezTo>
                  <a:pt x="8235629" y="3"/>
                  <a:pt x="8235630" y="3"/>
                  <a:pt x="8235630" y="2"/>
                </a:cubicBezTo>
                <a:lnTo>
                  <a:pt x="9098732" y="0"/>
                </a:lnTo>
                <a:lnTo>
                  <a:pt x="9098732" y="6858000"/>
                </a:lnTo>
                <a:lnTo>
                  <a:pt x="0" y="6858000"/>
                </a:lnTo>
                <a:lnTo>
                  <a:pt x="6010589" y="4"/>
                </a:lnTo>
                <a:cubicBezTo>
                  <a:pt x="6010589" y="3"/>
                  <a:pt x="6010590" y="3"/>
                  <a:pt x="6010590" y="2"/>
                </a:cubicBezTo>
                <a:close/>
              </a:path>
            </a:pathLst>
          </a:custGeom>
        </p:spPr>
      </p:pic>
      <p:sp>
        <p:nvSpPr>
          <p:cNvPr id="11" name="Freeform: Shape 10">
            <a:extLst>
              <a:ext uri="{FF2B5EF4-FFF2-40B4-BE49-F238E27FC236}">
                <a16:creationId xmlns:a16="http://schemas.microsoft.com/office/drawing/2014/main" id="{C8C63406-9171-4282-BAAB-2DDC6831F0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90295" y="-2"/>
            <a:ext cx="8239927" cy="6858000"/>
          </a:xfrm>
          <a:custGeom>
            <a:avLst/>
            <a:gdLst>
              <a:gd name="connsiteX0" fmla="*/ 6010593 w 8239927"/>
              <a:gd name="connsiteY0" fmla="*/ 0 h 6858000"/>
              <a:gd name="connsiteX1" fmla="*/ 8239927 w 8239927"/>
              <a:gd name="connsiteY1" fmla="*/ 0 h 6858000"/>
              <a:gd name="connsiteX2" fmla="*/ 2229335 w 8239927"/>
              <a:gd name="connsiteY2" fmla="*/ 6858000 h 6858000"/>
              <a:gd name="connsiteX3" fmla="*/ 0 w 8239927"/>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239927" h="6858000">
                <a:moveTo>
                  <a:pt x="6010593" y="0"/>
                </a:moveTo>
                <a:lnTo>
                  <a:pt x="8239927" y="0"/>
                </a:lnTo>
                <a:lnTo>
                  <a:pt x="2229335" y="6858000"/>
                </a:lnTo>
                <a:lnTo>
                  <a:pt x="0" y="6858000"/>
                </a:lnTo>
                <a:close/>
              </a:path>
            </a:pathLst>
          </a:custGeom>
          <a:solidFill>
            <a:schemeClr val="bg2">
              <a:alpha val="6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85AEB9-EDE1-ED76-5D9E-F3DFB35CBC00}"/>
              </a:ext>
            </a:extLst>
          </p:cNvPr>
          <p:cNvSpPr>
            <a:spLocks noGrp="1"/>
          </p:cNvSpPr>
          <p:nvPr>
            <p:ph type="title"/>
          </p:nvPr>
        </p:nvSpPr>
        <p:spPr>
          <a:xfrm>
            <a:off x="1143001" y="872937"/>
            <a:ext cx="5920740" cy="1360898"/>
          </a:xfrm>
        </p:spPr>
        <p:txBody>
          <a:bodyPr>
            <a:normAutofit/>
          </a:bodyPr>
          <a:lstStyle/>
          <a:p>
            <a:r>
              <a:rPr lang="en-US"/>
              <a:t>Education</a:t>
            </a:r>
          </a:p>
        </p:txBody>
      </p:sp>
      <p:sp>
        <p:nvSpPr>
          <p:cNvPr id="3" name="Content Placeholder 2">
            <a:extLst>
              <a:ext uri="{FF2B5EF4-FFF2-40B4-BE49-F238E27FC236}">
                <a16:creationId xmlns:a16="http://schemas.microsoft.com/office/drawing/2014/main" id="{DCDC7A5D-9954-D600-2137-9311FF4A86E3}"/>
              </a:ext>
            </a:extLst>
          </p:cNvPr>
          <p:cNvSpPr>
            <a:spLocks noGrp="1"/>
          </p:cNvSpPr>
          <p:nvPr>
            <p:ph idx="1"/>
          </p:nvPr>
        </p:nvSpPr>
        <p:spPr>
          <a:xfrm>
            <a:off x="1143002" y="2332029"/>
            <a:ext cx="6672274" cy="3840171"/>
          </a:xfrm>
        </p:spPr>
        <p:txBody>
          <a:bodyPr vert="horz" lIns="91440" tIns="45720" rIns="91440" bIns="45720" rtlCol="0" anchor="t">
            <a:noAutofit/>
          </a:bodyPr>
          <a:lstStyle/>
          <a:p>
            <a:pPr>
              <a:lnSpc>
                <a:spcPct val="110000"/>
              </a:lnSpc>
            </a:pPr>
            <a:r>
              <a:rPr lang="en-US" sz="2400" dirty="0"/>
              <a:t>Consider low-income areas, which may be high in poverty.</a:t>
            </a:r>
          </a:p>
          <a:p>
            <a:pPr>
              <a:lnSpc>
                <a:spcPct val="110000"/>
              </a:lnSpc>
            </a:pPr>
            <a:r>
              <a:rPr lang="en-US" sz="2400" dirty="0"/>
              <a:t>What characteristics do these areas often have?</a:t>
            </a:r>
          </a:p>
          <a:p>
            <a:pPr>
              <a:lnSpc>
                <a:spcPct val="110000"/>
              </a:lnSpc>
            </a:pPr>
            <a:r>
              <a:rPr lang="en-US" sz="2400" dirty="0"/>
              <a:t>Crime rates, lack of academic </a:t>
            </a:r>
            <a:r>
              <a:rPr lang="en-US" sz="2400" err="1"/>
              <a:t>socialisation</a:t>
            </a:r>
            <a:r>
              <a:rPr lang="en-US" sz="2400" dirty="0"/>
              <a:t>.</a:t>
            </a:r>
          </a:p>
          <a:p>
            <a:pPr>
              <a:lnSpc>
                <a:spcPct val="110000"/>
              </a:lnSpc>
            </a:pPr>
            <a:r>
              <a:rPr lang="en-US" sz="2400" dirty="0"/>
              <a:t>14% of variation in results is accounted for by school 'quality'.</a:t>
            </a:r>
          </a:p>
          <a:p>
            <a:pPr>
              <a:lnSpc>
                <a:spcPct val="110000"/>
              </a:lnSpc>
            </a:pPr>
            <a:r>
              <a:rPr lang="en-US" sz="2400" dirty="0"/>
              <a:t>Where is the rest? </a:t>
            </a:r>
          </a:p>
          <a:p>
            <a:pPr>
              <a:lnSpc>
                <a:spcPct val="110000"/>
              </a:lnSpc>
            </a:pPr>
            <a:r>
              <a:rPr lang="en-US" sz="2400" dirty="0"/>
              <a:t>Childhood experiences, both in and out of school.</a:t>
            </a:r>
          </a:p>
        </p:txBody>
      </p:sp>
    </p:spTree>
    <p:extLst>
      <p:ext uri="{BB962C8B-B14F-4D97-AF65-F5344CB8AC3E}">
        <p14:creationId xmlns:p14="http://schemas.microsoft.com/office/powerpoint/2010/main" val="24394509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EA1A24-9CA1-4513-A409-3AD90DB09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53CEC6-F63C-7448-5326-F84136FBB676}"/>
              </a:ext>
            </a:extLst>
          </p:cNvPr>
          <p:cNvSpPr>
            <a:spLocks noGrp="1"/>
          </p:cNvSpPr>
          <p:nvPr>
            <p:ph type="title"/>
          </p:nvPr>
        </p:nvSpPr>
        <p:spPr>
          <a:xfrm>
            <a:off x="1756756" y="906189"/>
            <a:ext cx="8689571" cy="1001886"/>
          </a:xfrm>
        </p:spPr>
        <p:txBody>
          <a:bodyPr anchor="b">
            <a:normAutofit/>
          </a:bodyPr>
          <a:lstStyle/>
          <a:p>
            <a:pPr algn="ctr"/>
            <a:r>
              <a:rPr lang="en-US"/>
              <a:t>Culture</a:t>
            </a:r>
          </a:p>
        </p:txBody>
      </p:sp>
      <p:cxnSp>
        <p:nvCxnSpPr>
          <p:cNvPr id="11" name="Straight Connector 10">
            <a:extLst>
              <a:ext uri="{FF2B5EF4-FFF2-40B4-BE49-F238E27FC236}">
                <a16:creationId xmlns:a16="http://schemas.microsoft.com/office/drawing/2014/main" id="{3C0930BD-361E-4C4D-8B08-ED210DFA2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AFA0B5DF-753A-DF46-0328-D4913C385FB9}"/>
              </a:ext>
            </a:extLst>
          </p:cNvPr>
          <p:cNvGraphicFramePr>
            <a:graphicFrameLocks noGrp="1"/>
          </p:cNvGraphicFramePr>
          <p:nvPr>
            <p:ph idx="1"/>
            <p:extLst>
              <p:ext uri="{D42A27DB-BD31-4B8C-83A1-F6EECF244321}">
                <p14:modId xmlns:p14="http://schemas.microsoft.com/office/powerpoint/2010/main" val="1195166132"/>
              </p:ext>
            </p:extLst>
          </p:nvPr>
        </p:nvGraphicFramePr>
        <p:xfrm>
          <a:off x="1143000" y="2338016"/>
          <a:ext cx="9906000" cy="35611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96135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85B57F6-59DE-4274-A37C-F47FE4E42E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tick figure families holding hands">
            <a:extLst>
              <a:ext uri="{FF2B5EF4-FFF2-40B4-BE49-F238E27FC236}">
                <a16:creationId xmlns:a16="http://schemas.microsoft.com/office/drawing/2014/main" id="{0ED304BB-3759-2703-2C70-88F5C1E1D43D}"/>
              </a:ext>
            </a:extLst>
          </p:cNvPr>
          <p:cNvPicPr>
            <a:picLocks noChangeAspect="1"/>
          </p:cNvPicPr>
          <p:nvPr/>
        </p:nvPicPr>
        <p:blipFill rotWithShape="1">
          <a:blip r:embed="rId2"/>
          <a:srcRect l="11573" r="-3" b="-3"/>
          <a:stretch/>
        </p:blipFill>
        <p:spPr>
          <a:xfrm>
            <a:off x="3093268" y="10"/>
            <a:ext cx="9098732" cy="6857990"/>
          </a:xfrm>
          <a:custGeom>
            <a:avLst/>
            <a:gdLst/>
            <a:ahLst/>
            <a:cxnLst/>
            <a:rect l="l" t="t" r="r" b="b"/>
            <a:pathLst>
              <a:path w="9098732" h="6858000">
                <a:moveTo>
                  <a:pt x="6010592" y="0"/>
                </a:moveTo>
                <a:lnTo>
                  <a:pt x="8235629" y="4"/>
                </a:lnTo>
                <a:cubicBezTo>
                  <a:pt x="8235629" y="3"/>
                  <a:pt x="8235630" y="3"/>
                  <a:pt x="8235630" y="2"/>
                </a:cubicBezTo>
                <a:lnTo>
                  <a:pt x="9098732" y="0"/>
                </a:lnTo>
                <a:lnTo>
                  <a:pt x="9098732" y="6858000"/>
                </a:lnTo>
                <a:lnTo>
                  <a:pt x="0" y="6858000"/>
                </a:lnTo>
                <a:lnTo>
                  <a:pt x="6010589" y="4"/>
                </a:lnTo>
                <a:cubicBezTo>
                  <a:pt x="6010589" y="3"/>
                  <a:pt x="6010590" y="3"/>
                  <a:pt x="6010590" y="2"/>
                </a:cubicBezTo>
                <a:close/>
              </a:path>
            </a:pathLst>
          </a:custGeom>
        </p:spPr>
      </p:pic>
      <p:sp>
        <p:nvSpPr>
          <p:cNvPr id="11" name="Freeform: Shape 10">
            <a:extLst>
              <a:ext uri="{FF2B5EF4-FFF2-40B4-BE49-F238E27FC236}">
                <a16:creationId xmlns:a16="http://schemas.microsoft.com/office/drawing/2014/main" id="{C8C63406-9171-4282-BAAB-2DDC6831F0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90295" y="-2"/>
            <a:ext cx="8239927" cy="6858000"/>
          </a:xfrm>
          <a:custGeom>
            <a:avLst/>
            <a:gdLst>
              <a:gd name="connsiteX0" fmla="*/ 6010593 w 8239927"/>
              <a:gd name="connsiteY0" fmla="*/ 0 h 6858000"/>
              <a:gd name="connsiteX1" fmla="*/ 8239927 w 8239927"/>
              <a:gd name="connsiteY1" fmla="*/ 0 h 6858000"/>
              <a:gd name="connsiteX2" fmla="*/ 2229335 w 8239927"/>
              <a:gd name="connsiteY2" fmla="*/ 6858000 h 6858000"/>
              <a:gd name="connsiteX3" fmla="*/ 0 w 8239927"/>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239927" h="6858000">
                <a:moveTo>
                  <a:pt x="6010593" y="0"/>
                </a:moveTo>
                <a:lnTo>
                  <a:pt x="8239927" y="0"/>
                </a:lnTo>
                <a:lnTo>
                  <a:pt x="2229335" y="6858000"/>
                </a:lnTo>
                <a:lnTo>
                  <a:pt x="0" y="6858000"/>
                </a:lnTo>
                <a:close/>
              </a:path>
            </a:pathLst>
          </a:custGeom>
          <a:solidFill>
            <a:schemeClr val="bg2">
              <a:alpha val="6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44AA45-10EF-AC16-A1F9-483E87C93EDE}"/>
              </a:ext>
            </a:extLst>
          </p:cNvPr>
          <p:cNvSpPr>
            <a:spLocks noGrp="1"/>
          </p:cNvSpPr>
          <p:nvPr>
            <p:ph type="title"/>
          </p:nvPr>
        </p:nvSpPr>
        <p:spPr>
          <a:xfrm>
            <a:off x="1143001" y="872937"/>
            <a:ext cx="5920740" cy="1360898"/>
          </a:xfrm>
        </p:spPr>
        <p:txBody>
          <a:bodyPr>
            <a:normAutofit/>
          </a:bodyPr>
          <a:lstStyle/>
          <a:p>
            <a:r>
              <a:rPr lang="en-US"/>
              <a:t>Culture</a:t>
            </a:r>
          </a:p>
        </p:txBody>
      </p:sp>
      <p:sp>
        <p:nvSpPr>
          <p:cNvPr id="3" name="Content Placeholder 2">
            <a:extLst>
              <a:ext uri="{FF2B5EF4-FFF2-40B4-BE49-F238E27FC236}">
                <a16:creationId xmlns:a16="http://schemas.microsoft.com/office/drawing/2014/main" id="{783CDE21-C9E8-2EBE-75F2-9567F0E596C9}"/>
              </a:ext>
            </a:extLst>
          </p:cNvPr>
          <p:cNvSpPr>
            <a:spLocks noGrp="1"/>
          </p:cNvSpPr>
          <p:nvPr>
            <p:ph idx="1"/>
          </p:nvPr>
        </p:nvSpPr>
        <p:spPr>
          <a:xfrm>
            <a:off x="1143002" y="2332029"/>
            <a:ext cx="4118906" cy="3840171"/>
          </a:xfrm>
        </p:spPr>
        <p:txBody>
          <a:bodyPr vert="horz" lIns="91440" tIns="45720" rIns="91440" bIns="45720" rtlCol="0">
            <a:normAutofit/>
          </a:bodyPr>
          <a:lstStyle/>
          <a:p>
            <a:r>
              <a:rPr lang="en-US"/>
              <a:t>Individualistic vs Collectivist</a:t>
            </a:r>
          </a:p>
          <a:p>
            <a:r>
              <a:rPr lang="en-US"/>
              <a:t>Parental discipline</a:t>
            </a:r>
          </a:p>
          <a:p>
            <a:r>
              <a:rPr lang="en-US"/>
              <a:t>Self-description – I am good at... vs I am my father's son</a:t>
            </a:r>
          </a:p>
          <a:p>
            <a:r>
              <a:rPr lang="en-US">
                <a:ea typeface="+mn-lt"/>
                <a:cs typeface="+mn-lt"/>
              </a:rPr>
              <a:t>Authority figures</a:t>
            </a:r>
            <a:endParaRPr lang="en-US"/>
          </a:p>
          <a:p>
            <a:r>
              <a:rPr lang="en-US" err="1"/>
              <a:t>Socialisation</a:t>
            </a:r>
            <a:r>
              <a:rPr lang="en-US"/>
              <a:t> with parents at young age</a:t>
            </a:r>
          </a:p>
          <a:p>
            <a:endParaRPr lang="en-US"/>
          </a:p>
        </p:txBody>
      </p:sp>
    </p:spTree>
    <p:extLst>
      <p:ext uri="{BB962C8B-B14F-4D97-AF65-F5344CB8AC3E}">
        <p14:creationId xmlns:p14="http://schemas.microsoft.com/office/powerpoint/2010/main" val="22600570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85B57F6-59DE-4274-A37C-F47FE4E42E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C8C63406-9171-4282-BAAB-2DDC6831F0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3870" y="-2"/>
            <a:ext cx="8239927" cy="6858000"/>
          </a:xfrm>
          <a:custGeom>
            <a:avLst/>
            <a:gdLst>
              <a:gd name="connsiteX0" fmla="*/ 6010593 w 8239927"/>
              <a:gd name="connsiteY0" fmla="*/ 0 h 6858000"/>
              <a:gd name="connsiteX1" fmla="*/ 8239927 w 8239927"/>
              <a:gd name="connsiteY1" fmla="*/ 0 h 6858000"/>
              <a:gd name="connsiteX2" fmla="*/ 2229335 w 8239927"/>
              <a:gd name="connsiteY2" fmla="*/ 6858000 h 6858000"/>
              <a:gd name="connsiteX3" fmla="*/ 0 w 8239927"/>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239927" h="6858000">
                <a:moveTo>
                  <a:pt x="6010593" y="0"/>
                </a:moveTo>
                <a:lnTo>
                  <a:pt x="8239927" y="0"/>
                </a:lnTo>
                <a:lnTo>
                  <a:pt x="2229335"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095235-76CC-9756-E9B3-E232DA23DF53}"/>
              </a:ext>
            </a:extLst>
          </p:cNvPr>
          <p:cNvSpPr>
            <a:spLocks noGrp="1"/>
          </p:cNvSpPr>
          <p:nvPr>
            <p:ph type="title"/>
          </p:nvPr>
        </p:nvSpPr>
        <p:spPr>
          <a:xfrm>
            <a:off x="1143001" y="872937"/>
            <a:ext cx="5920740" cy="1360898"/>
          </a:xfrm>
        </p:spPr>
        <p:txBody>
          <a:bodyPr>
            <a:normAutofit/>
          </a:bodyPr>
          <a:lstStyle/>
          <a:p>
            <a:r>
              <a:rPr lang="en-US"/>
              <a:t>Culture </a:t>
            </a:r>
          </a:p>
        </p:txBody>
      </p:sp>
      <p:sp>
        <p:nvSpPr>
          <p:cNvPr id="3" name="Content Placeholder 2">
            <a:extLst>
              <a:ext uri="{FF2B5EF4-FFF2-40B4-BE49-F238E27FC236}">
                <a16:creationId xmlns:a16="http://schemas.microsoft.com/office/drawing/2014/main" id="{3A7C9477-9CCB-1A68-3890-723710D781B7}"/>
              </a:ext>
            </a:extLst>
          </p:cNvPr>
          <p:cNvSpPr>
            <a:spLocks noGrp="1"/>
          </p:cNvSpPr>
          <p:nvPr>
            <p:ph idx="1"/>
          </p:nvPr>
        </p:nvSpPr>
        <p:spPr>
          <a:xfrm>
            <a:off x="1143000" y="2332028"/>
            <a:ext cx="3769468" cy="3840171"/>
          </a:xfrm>
        </p:spPr>
        <p:txBody>
          <a:bodyPr vert="horz" lIns="91440" tIns="45720" rIns="91440" bIns="45720" rtlCol="0">
            <a:normAutofit/>
          </a:bodyPr>
          <a:lstStyle/>
          <a:p>
            <a:r>
              <a:rPr lang="en-US">
                <a:ea typeface="+mn-lt"/>
                <a:cs typeface="+mn-lt"/>
              </a:rPr>
              <a:t>German mothers tend to focus on their infants’ needs, wishes or them as a person. Mothers of the African tribal group </a:t>
            </a:r>
            <a:r>
              <a:rPr lang="en-US" err="1">
                <a:ea typeface="+mn-lt"/>
                <a:cs typeface="+mn-lt"/>
              </a:rPr>
              <a:t>Nso</a:t>
            </a:r>
            <a:r>
              <a:rPr lang="en-US">
                <a:ea typeface="+mn-lt"/>
                <a:cs typeface="+mn-lt"/>
              </a:rPr>
              <a:t>, on the other hand, focus more on social context. </a:t>
            </a:r>
            <a:endParaRPr lang="en-US"/>
          </a:p>
          <a:p>
            <a:r>
              <a:rPr lang="en-US">
                <a:ea typeface="+mn-lt"/>
                <a:cs typeface="+mn-lt"/>
              </a:rPr>
              <a:t>What about the parents in the room? How do you interact with babies?</a:t>
            </a:r>
            <a:endParaRPr lang="en-US"/>
          </a:p>
        </p:txBody>
      </p:sp>
      <p:pic>
        <p:nvPicPr>
          <p:cNvPr id="5" name="Picture 4">
            <a:extLst>
              <a:ext uri="{FF2B5EF4-FFF2-40B4-BE49-F238E27FC236}">
                <a16:creationId xmlns:a16="http://schemas.microsoft.com/office/drawing/2014/main" id="{99AB807E-006B-26A1-3AD9-78FEAC1E28FE}"/>
              </a:ext>
            </a:extLst>
          </p:cNvPr>
          <p:cNvPicPr>
            <a:picLocks noChangeAspect="1"/>
          </p:cNvPicPr>
          <p:nvPr/>
        </p:nvPicPr>
        <p:blipFill rotWithShape="1">
          <a:blip r:embed="rId2">
            <a:alphaModFix/>
          </a:blip>
          <a:srcRect l="25744" r="21108" b="6250"/>
          <a:stretch/>
        </p:blipFill>
        <p:spPr>
          <a:xfrm>
            <a:off x="5280193" y="10"/>
            <a:ext cx="6911808" cy="6857990"/>
          </a:xfrm>
          <a:custGeom>
            <a:avLst/>
            <a:gdLst/>
            <a:ahLst/>
            <a:cxnLst/>
            <a:rect l="l" t="t" r="r" b="b"/>
            <a:pathLst>
              <a:path w="6911808" h="6858000">
                <a:moveTo>
                  <a:pt x="6001291" y="0"/>
                </a:moveTo>
                <a:lnTo>
                  <a:pt x="6010593" y="0"/>
                </a:lnTo>
                <a:lnTo>
                  <a:pt x="6911808" y="0"/>
                </a:lnTo>
                <a:lnTo>
                  <a:pt x="6911808" y="6858000"/>
                </a:lnTo>
                <a:lnTo>
                  <a:pt x="6094479" y="6858000"/>
                </a:lnTo>
                <a:lnTo>
                  <a:pt x="6001291" y="6858000"/>
                </a:lnTo>
                <a:lnTo>
                  <a:pt x="2229335" y="6858000"/>
                </a:lnTo>
                <a:lnTo>
                  <a:pt x="1633138" y="6858000"/>
                </a:lnTo>
                <a:lnTo>
                  <a:pt x="0" y="6858000"/>
                </a:lnTo>
                <a:lnTo>
                  <a:pt x="6001291" y="10614"/>
                </a:lnTo>
                <a:close/>
              </a:path>
            </a:pathLst>
          </a:custGeom>
        </p:spPr>
      </p:pic>
    </p:spTree>
    <p:extLst>
      <p:ext uri="{BB962C8B-B14F-4D97-AF65-F5344CB8AC3E}">
        <p14:creationId xmlns:p14="http://schemas.microsoft.com/office/powerpoint/2010/main" val="35070378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1F4F92-B86A-C9A8-C1DB-D4C5EA05894F}"/>
              </a:ext>
            </a:extLst>
          </p:cNvPr>
          <p:cNvSpPr>
            <a:spLocks noGrp="1"/>
          </p:cNvSpPr>
          <p:nvPr>
            <p:ph type="title"/>
          </p:nvPr>
        </p:nvSpPr>
        <p:spPr/>
        <p:txBody>
          <a:bodyPr/>
          <a:lstStyle/>
          <a:p>
            <a:r>
              <a:rPr lang="en-US"/>
              <a:t>Culture</a:t>
            </a:r>
          </a:p>
        </p:txBody>
      </p:sp>
      <p:sp>
        <p:nvSpPr>
          <p:cNvPr id="3" name="Content Placeholder 2">
            <a:extLst>
              <a:ext uri="{FF2B5EF4-FFF2-40B4-BE49-F238E27FC236}">
                <a16:creationId xmlns:a16="http://schemas.microsoft.com/office/drawing/2014/main" id="{0A8D58A0-6341-2591-EB3F-8A6BBD9BABA8}"/>
              </a:ext>
            </a:extLst>
          </p:cNvPr>
          <p:cNvSpPr>
            <a:spLocks noGrp="1"/>
          </p:cNvSpPr>
          <p:nvPr>
            <p:ph idx="1"/>
          </p:nvPr>
        </p:nvSpPr>
        <p:spPr/>
        <p:txBody>
          <a:bodyPr vert="horz" lIns="91440" tIns="45720" rIns="91440" bIns="45720" rtlCol="0" anchor="t">
            <a:normAutofit/>
          </a:bodyPr>
          <a:lstStyle/>
          <a:p>
            <a:r>
              <a:rPr lang="en-US">
                <a:ea typeface="+mn-lt"/>
                <a:cs typeface="+mn-lt"/>
              </a:rPr>
              <a:t>Since children in different cultures differ in how they think about themselves and relate to others, they also </a:t>
            </a:r>
            <a:r>
              <a:rPr lang="en-US" err="1">
                <a:ea typeface="+mn-lt"/>
                <a:cs typeface="+mn-lt"/>
              </a:rPr>
              <a:t>memorise</a:t>
            </a:r>
            <a:r>
              <a:rPr lang="en-US">
                <a:ea typeface="+mn-lt"/>
                <a:cs typeface="+mn-lt"/>
              </a:rPr>
              <a:t> events differently. </a:t>
            </a:r>
          </a:p>
          <a:p>
            <a:r>
              <a:rPr lang="en-US">
                <a:ea typeface="+mn-lt"/>
                <a:cs typeface="+mn-lt"/>
              </a:rPr>
              <a:t>For example, when preschoolers were asked to describe a recent special personal experience, European-American children provided more detailed descriptions, recalled more specific events and stressed their preferences, feelings and opinions about it more than Chinese and Korean children. </a:t>
            </a:r>
          </a:p>
          <a:p>
            <a:r>
              <a:rPr lang="en-US">
                <a:ea typeface="+mn-lt"/>
                <a:cs typeface="+mn-lt"/>
              </a:rPr>
              <a:t>The Asian children instead focused more on the people they had met and how they related to themselves.</a:t>
            </a:r>
            <a:endParaRPr lang="en-US"/>
          </a:p>
        </p:txBody>
      </p:sp>
    </p:spTree>
    <p:extLst>
      <p:ext uri="{BB962C8B-B14F-4D97-AF65-F5344CB8AC3E}">
        <p14:creationId xmlns:p14="http://schemas.microsoft.com/office/powerpoint/2010/main" val="41352536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3A106-8492-9A91-51CA-B578F8AEBD2B}"/>
              </a:ext>
            </a:extLst>
          </p:cNvPr>
          <p:cNvSpPr>
            <a:spLocks noGrp="1"/>
          </p:cNvSpPr>
          <p:nvPr>
            <p:ph type="title"/>
          </p:nvPr>
        </p:nvSpPr>
        <p:spPr/>
        <p:txBody>
          <a:bodyPr/>
          <a:lstStyle/>
          <a:p>
            <a:r>
              <a:rPr lang="en-US"/>
              <a:t>Culture</a:t>
            </a:r>
          </a:p>
        </p:txBody>
      </p:sp>
      <p:sp>
        <p:nvSpPr>
          <p:cNvPr id="3" name="Content Placeholder 2">
            <a:extLst>
              <a:ext uri="{FF2B5EF4-FFF2-40B4-BE49-F238E27FC236}">
                <a16:creationId xmlns:a16="http://schemas.microsoft.com/office/drawing/2014/main" id="{AB531C39-7732-5132-2B97-F648897C28F2}"/>
              </a:ext>
            </a:extLst>
          </p:cNvPr>
          <p:cNvSpPr>
            <a:spLocks noGrp="1"/>
          </p:cNvSpPr>
          <p:nvPr>
            <p:ph idx="1"/>
          </p:nvPr>
        </p:nvSpPr>
        <p:spPr/>
        <p:txBody>
          <a:bodyPr vert="horz" lIns="91440" tIns="45720" rIns="91440" bIns="45720" rtlCol="0" anchor="t">
            <a:normAutofit/>
          </a:bodyPr>
          <a:lstStyle/>
          <a:p>
            <a:r>
              <a:rPr lang="en-US"/>
              <a:t>In short, </a:t>
            </a:r>
            <a:r>
              <a:rPr lang="en-US">
                <a:ea typeface="+mn-lt"/>
                <a:cs typeface="+mn-lt"/>
              </a:rPr>
              <a:t>parents in different cultures also play an important role in </a:t>
            </a:r>
            <a:r>
              <a:rPr lang="en-US" err="1">
                <a:ea typeface="+mn-lt"/>
                <a:cs typeface="+mn-lt"/>
              </a:rPr>
              <a:t>moulding</a:t>
            </a:r>
            <a:r>
              <a:rPr lang="en-US">
                <a:ea typeface="+mn-lt"/>
                <a:cs typeface="+mn-lt"/>
              </a:rPr>
              <a:t> children’s </a:t>
            </a:r>
            <a:r>
              <a:rPr lang="en-US" err="1">
                <a:ea typeface="+mn-lt"/>
                <a:cs typeface="+mn-lt"/>
              </a:rPr>
              <a:t>behaviour</a:t>
            </a:r>
            <a:r>
              <a:rPr lang="en-US">
                <a:ea typeface="+mn-lt"/>
                <a:cs typeface="+mn-lt"/>
              </a:rPr>
              <a:t> and thinking patterns. </a:t>
            </a:r>
          </a:p>
          <a:p>
            <a:r>
              <a:rPr lang="en-US">
                <a:ea typeface="+mn-lt"/>
                <a:cs typeface="+mn-lt"/>
              </a:rPr>
              <a:t>Typically, parents are the ones who prepare the children to interact with wider society. </a:t>
            </a:r>
          </a:p>
          <a:p>
            <a:r>
              <a:rPr lang="en-US">
                <a:ea typeface="+mn-lt"/>
                <a:cs typeface="+mn-lt"/>
              </a:rPr>
              <a:t>Children’s interaction with their parents often acts as the archetype of how to behave around others – learning a variety of socio-cultural rules, expectations and taboos. </a:t>
            </a:r>
          </a:p>
          <a:p>
            <a:r>
              <a:rPr lang="en-US">
                <a:ea typeface="+mn-lt"/>
                <a:cs typeface="+mn-lt"/>
              </a:rPr>
              <a:t>For example, young children typically develop a conversational style resembling their parents’ – and that often depends on culture.</a:t>
            </a:r>
            <a:endParaRPr lang="en-US"/>
          </a:p>
        </p:txBody>
      </p:sp>
    </p:spTree>
    <p:extLst>
      <p:ext uri="{BB962C8B-B14F-4D97-AF65-F5344CB8AC3E}">
        <p14:creationId xmlns:p14="http://schemas.microsoft.com/office/powerpoint/2010/main" val="38548738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3BEA1A24-9CA1-4513-A409-3AD90DB09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DB81DF-8747-E247-BE23-B3787710DB3C}"/>
              </a:ext>
            </a:extLst>
          </p:cNvPr>
          <p:cNvSpPr>
            <a:spLocks noGrp="1"/>
          </p:cNvSpPr>
          <p:nvPr>
            <p:ph type="title"/>
          </p:nvPr>
        </p:nvSpPr>
        <p:spPr>
          <a:xfrm>
            <a:off x="1756756" y="906189"/>
            <a:ext cx="8689571" cy="1001886"/>
          </a:xfrm>
        </p:spPr>
        <p:txBody>
          <a:bodyPr anchor="b">
            <a:normAutofit/>
          </a:bodyPr>
          <a:lstStyle/>
          <a:p>
            <a:pPr algn="ctr"/>
            <a:r>
              <a:rPr lang="en-US"/>
              <a:t>Politics</a:t>
            </a:r>
          </a:p>
        </p:txBody>
      </p:sp>
      <p:cxnSp>
        <p:nvCxnSpPr>
          <p:cNvPr id="14" name="Straight Connector 10">
            <a:extLst>
              <a:ext uri="{FF2B5EF4-FFF2-40B4-BE49-F238E27FC236}">
                <a16:creationId xmlns:a16="http://schemas.microsoft.com/office/drawing/2014/main" id="{3C0930BD-361E-4C4D-8B08-ED210DFA2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15" name="Content Placeholder 2">
            <a:extLst>
              <a:ext uri="{FF2B5EF4-FFF2-40B4-BE49-F238E27FC236}">
                <a16:creationId xmlns:a16="http://schemas.microsoft.com/office/drawing/2014/main" id="{DDF66887-94A2-E807-F711-E0FE53D63219}"/>
              </a:ext>
            </a:extLst>
          </p:cNvPr>
          <p:cNvGraphicFramePr>
            <a:graphicFrameLocks noGrp="1"/>
          </p:cNvGraphicFramePr>
          <p:nvPr>
            <p:ph idx="1"/>
            <p:extLst>
              <p:ext uri="{D42A27DB-BD31-4B8C-83A1-F6EECF244321}">
                <p14:modId xmlns:p14="http://schemas.microsoft.com/office/powerpoint/2010/main" val="1035979594"/>
              </p:ext>
            </p:extLst>
          </p:nvPr>
        </p:nvGraphicFramePr>
        <p:xfrm>
          <a:off x="1143000" y="2338016"/>
          <a:ext cx="9906000" cy="35611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222048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graphicEl>
                                              <a:dgm id="{0C8A2363-18C6-49BC-A989-19E8ECF78B80}"/>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5">
                                            <p:graphicEl>
                                              <a:dgm id="{E1E232DF-E478-4115-B335-06910B2CDFB7}"/>
                                            </p:graphic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5">
                                            <p:graphicEl>
                                              <a:dgm id="{FC8A706C-ED20-485C-B7DD-82F4974E7FB4}"/>
                                            </p:graphic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5">
                                            <p:graphicEl>
                                              <a:dgm id="{D06808B1-BB82-4FB9-BF2F-AD29EF8867D6}"/>
                                            </p:graphic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5">
                                            <p:graphicEl>
                                              <a:dgm id="{10E0C3B3-55BE-44F0-A076-274782309722}"/>
                                            </p:graphic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5">
                                            <p:graphicEl>
                                              <a:dgm id="{A74C5866-A621-4F74-9335-432F59A5F2E2}"/>
                                            </p:graphic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5">
                                            <p:graphicEl>
                                              <a:dgm id="{8637E15A-2CB6-4F34-9FE5-B37A995835DA}"/>
                                            </p:graphic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5">
                                            <p:graphicEl>
                                              <a:dgm id="{924712BF-98A3-4FD0-851E-3A9B8E577A47}"/>
                                            </p:graphic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5">
                                            <p:graphicEl>
                                              <a:dgm id="{ECD0648D-A097-407F-A1AD-23AB3F70F9C0}"/>
                                            </p:graphic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5">
                                            <p:graphicEl>
                                              <a:dgm id="{5090A161-FDE2-4D29-BA9C-816D2BD9FF1F}"/>
                                            </p:graphic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5">
                                            <p:graphicEl>
                                              <a:dgm id="{4823DE16-A9FB-4CBE-A3D1-2A931C2166C2}"/>
                                            </p:graphic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15">
                                            <p:graphicEl>
                                              <a:dgm id="{E26F5A97-C2D7-4376-AE9E-5CF852059B5F}"/>
                                            </p:graphicEl>
                                          </p:spTgt>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15">
                                            <p:graphicEl>
                                              <a:dgm id="{8F243F21-CB49-4DD4-A740-22E317C23C5E}"/>
                                            </p:graphicEl>
                                          </p:spTgt>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15">
                                            <p:graphicEl>
                                              <a:dgm id="{A039E3F6-EF93-4978-BED3-EE5FAC5DBE31}"/>
                                            </p:graphicEl>
                                          </p:spTgt>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15">
                                            <p:graphicEl>
                                              <a:dgm id="{14E890B4-43CF-42CD-B091-3DD1BD51AA37}"/>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5" grpId="0">
        <p:bldSub>
          <a:bldDgm bld="one"/>
        </p:bldSub>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85B57F6-59DE-4274-A37C-F47FE4E42E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Yellow paper aeroplane flying the opposite way as many grey paper aeroplanes">
            <a:extLst>
              <a:ext uri="{FF2B5EF4-FFF2-40B4-BE49-F238E27FC236}">
                <a16:creationId xmlns:a16="http://schemas.microsoft.com/office/drawing/2014/main" id="{FD4BE42E-F78C-E6C1-A5DC-5A5207A3B0BD}"/>
              </a:ext>
            </a:extLst>
          </p:cNvPr>
          <p:cNvPicPr>
            <a:picLocks noChangeAspect="1"/>
          </p:cNvPicPr>
          <p:nvPr/>
        </p:nvPicPr>
        <p:blipFill rotWithShape="1">
          <a:blip r:embed="rId2"/>
          <a:srcRect r="11570" b="-3"/>
          <a:stretch/>
        </p:blipFill>
        <p:spPr>
          <a:xfrm>
            <a:off x="3093268" y="10"/>
            <a:ext cx="9098732" cy="6857990"/>
          </a:xfrm>
          <a:custGeom>
            <a:avLst/>
            <a:gdLst/>
            <a:ahLst/>
            <a:cxnLst/>
            <a:rect l="l" t="t" r="r" b="b"/>
            <a:pathLst>
              <a:path w="9098732" h="6858000">
                <a:moveTo>
                  <a:pt x="6010592" y="0"/>
                </a:moveTo>
                <a:lnTo>
                  <a:pt x="8235629" y="4"/>
                </a:lnTo>
                <a:cubicBezTo>
                  <a:pt x="8235629" y="3"/>
                  <a:pt x="8235630" y="3"/>
                  <a:pt x="8235630" y="2"/>
                </a:cubicBezTo>
                <a:lnTo>
                  <a:pt x="9098732" y="0"/>
                </a:lnTo>
                <a:lnTo>
                  <a:pt x="9098732" y="6858000"/>
                </a:lnTo>
                <a:lnTo>
                  <a:pt x="0" y="6858000"/>
                </a:lnTo>
                <a:lnTo>
                  <a:pt x="6010589" y="4"/>
                </a:lnTo>
                <a:cubicBezTo>
                  <a:pt x="6010589" y="3"/>
                  <a:pt x="6010590" y="3"/>
                  <a:pt x="6010590" y="2"/>
                </a:cubicBezTo>
                <a:close/>
              </a:path>
            </a:pathLst>
          </a:custGeom>
        </p:spPr>
      </p:pic>
      <p:sp>
        <p:nvSpPr>
          <p:cNvPr id="11" name="Freeform: Shape 10">
            <a:extLst>
              <a:ext uri="{FF2B5EF4-FFF2-40B4-BE49-F238E27FC236}">
                <a16:creationId xmlns:a16="http://schemas.microsoft.com/office/drawing/2014/main" id="{C8C63406-9171-4282-BAAB-2DDC6831F0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90295" y="-2"/>
            <a:ext cx="8239927" cy="6858000"/>
          </a:xfrm>
          <a:custGeom>
            <a:avLst/>
            <a:gdLst>
              <a:gd name="connsiteX0" fmla="*/ 6010593 w 8239927"/>
              <a:gd name="connsiteY0" fmla="*/ 0 h 6858000"/>
              <a:gd name="connsiteX1" fmla="*/ 8239927 w 8239927"/>
              <a:gd name="connsiteY1" fmla="*/ 0 h 6858000"/>
              <a:gd name="connsiteX2" fmla="*/ 2229335 w 8239927"/>
              <a:gd name="connsiteY2" fmla="*/ 6858000 h 6858000"/>
              <a:gd name="connsiteX3" fmla="*/ 0 w 8239927"/>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239927" h="6858000">
                <a:moveTo>
                  <a:pt x="6010593" y="0"/>
                </a:moveTo>
                <a:lnTo>
                  <a:pt x="8239927" y="0"/>
                </a:lnTo>
                <a:lnTo>
                  <a:pt x="2229335" y="6858000"/>
                </a:lnTo>
                <a:lnTo>
                  <a:pt x="0" y="6858000"/>
                </a:lnTo>
                <a:close/>
              </a:path>
            </a:pathLst>
          </a:custGeom>
          <a:solidFill>
            <a:schemeClr val="bg2">
              <a:alpha val="6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CE7A02-EDA0-0644-2F8C-8614EE3E274D}"/>
              </a:ext>
            </a:extLst>
          </p:cNvPr>
          <p:cNvSpPr>
            <a:spLocks noGrp="1"/>
          </p:cNvSpPr>
          <p:nvPr>
            <p:ph type="title"/>
          </p:nvPr>
        </p:nvSpPr>
        <p:spPr>
          <a:xfrm>
            <a:off x="1143001" y="872937"/>
            <a:ext cx="5920740" cy="1360898"/>
          </a:xfrm>
        </p:spPr>
        <p:txBody>
          <a:bodyPr>
            <a:normAutofit/>
          </a:bodyPr>
          <a:lstStyle/>
          <a:p>
            <a:r>
              <a:rPr lang="en-US" dirty="0"/>
              <a:t>Politics and Children</a:t>
            </a:r>
          </a:p>
        </p:txBody>
      </p:sp>
      <p:sp>
        <p:nvSpPr>
          <p:cNvPr id="3" name="Content Placeholder 2">
            <a:extLst>
              <a:ext uri="{FF2B5EF4-FFF2-40B4-BE49-F238E27FC236}">
                <a16:creationId xmlns:a16="http://schemas.microsoft.com/office/drawing/2014/main" id="{CEEF95AA-A9C0-4219-FAE5-E47D0721E47F}"/>
              </a:ext>
            </a:extLst>
          </p:cNvPr>
          <p:cNvSpPr>
            <a:spLocks noGrp="1"/>
          </p:cNvSpPr>
          <p:nvPr>
            <p:ph idx="1"/>
          </p:nvPr>
        </p:nvSpPr>
        <p:spPr>
          <a:xfrm>
            <a:off x="1143002" y="2332029"/>
            <a:ext cx="4118906" cy="3840171"/>
          </a:xfrm>
        </p:spPr>
        <p:txBody>
          <a:bodyPr vert="horz" lIns="91440" tIns="45720" rIns="91440" bIns="45720" rtlCol="0">
            <a:normAutofit/>
          </a:bodyPr>
          <a:lstStyle/>
          <a:p>
            <a:pPr>
              <a:lnSpc>
                <a:spcPct val="110000"/>
              </a:lnSpc>
            </a:pPr>
            <a:r>
              <a:rPr lang="en-US" sz="1700">
                <a:ea typeface="+mn-lt"/>
                <a:cs typeface="+mn-lt"/>
              </a:rPr>
              <a:t>Political decisions all have direct impacts on children’s lives.</a:t>
            </a:r>
          </a:p>
          <a:p>
            <a:pPr>
              <a:lnSpc>
                <a:spcPct val="110000"/>
              </a:lnSpc>
            </a:pPr>
            <a:r>
              <a:rPr lang="en-US" sz="1700">
                <a:ea typeface="+mn-lt"/>
                <a:cs typeface="+mn-lt"/>
              </a:rPr>
              <a:t>Economy, taxes and benefits, planning and transport, distribution of public spending (Bartlett, et al. 1999; </a:t>
            </a:r>
            <a:r>
              <a:rPr lang="en-US" sz="1700" err="1">
                <a:ea typeface="+mn-lt"/>
                <a:cs typeface="+mn-lt"/>
              </a:rPr>
              <a:t>Sgritta</a:t>
            </a:r>
            <a:r>
              <a:rPr lang="en-US" sz="1700">
                <a:ea typeface="+mn-lt"/>
                <a:cs typeface="+mn-lt"/>
              </a:rPr>
              <a:t> 1997) </a:t>
            </a:r>
          </a:p>
          <a:p>
            <a:pPr>
              <a:lnSpc>
                <a:spcPct val="110000"/>
              </a:lnSpc>
            </a:pPr>
            <a:r>
              <a:rPr lang="en-US" sz="1700">
                <a:ea typeface="+mn-lt"/>
                <a:cs typeface="+mn-lt"/>
              </a:rPr>
              <a:t>education and health (</a:t>
            </a:r>
            <a:r>
              <a:rPr lang="en-US" sz="1700" err="1">
                <a:ea typeface="+mn-lt"/>
                <a:cs typeface="+mn-lt"/>
              </a:rPr>
              <a:t>Therborn</a:t>
            </a:r>
            <a:r>
              <a:rPr lang="en-US" sz="1700">
                <a:ea typeface="+mn-lt"/>
                <a:cs typeface="+mn-lt"/>
              </a:rPr>
              <a:t> 1996; Thomas 2009)</a:t>
            </a:r>
          </a:p>
          <a:p>
            <a:pPr>
              <a:lnSpc>
                <a:spcPct val="110000"/>
              </a:lnSpc>
            </a:pPr>
            <a:r>
              <a:rPr lang="en-US" sz="1700">
                <a:ea typeface="+mn-lt"/>
                <a:cs typeface="+mn-lt"/>
              </a:rPr>
              <a:t> wider discourses around the politics of childhood (Goddard, et al. 2005; Pilcher and Wagg 1996; Seaford 2001) </a:t>
            </a:r>
            <a:endParaRPr lang="en-US" sz="1700"/>
          </a:p>
        </p:txBody>
      </p:sp>
    </p:spTree>
    <p:extLst>
      <p:ext uri="{BB962C8B-B14F-4D97-AF65-F5344CB8AC3E}">
        <p14:creationId xmlns:p14="http://schemas.microsoft.com/office/powerpoint/2010/main" val="12511760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9E28F-4CD0-7523-DB2E-820E5382D4AC}"/>
              </a:ext>
            </a:extLst>
          </p:cNvPr>
          <p:cNvSpPr>
            <a:spLocks noGrp="1"/>
          </p:cNvSpPr>
          <p:nvPr>
            <p:ph type="title"/>
          </p:nvPr>
        </p:nvSpPr>
        <p:spPr/>
        <p:txBody>
          <a:bodyPr/>
          <a:lstStyle/>
          <a:p>
            <a:r>
              <a:rPr lang="en-US" dirty="0"/>
              <a:t>What do the kids think?</a:t>
            </a:r>
          </a:p>
        </p:txBody>
      </p:sp>
      <p:sp>
        <p:nvSpPr>
          <p:cNvPr id="3" name="Content Placeholder 2">
            <a:extLst>
              <a:ext uri="{FF2B5EF4-FFF2-40B4-BE49-F238E27FC236}">
                <a16:creationId xmlns:a16="http://schemas.microsoft.com/office/drawing/2014/main" id="{F8691C08-FD2C-4880-748B-684EA8197E43}"/>
              </a:ext>
            </a:extLst>
          </p:cNvPr>
          <p:cNvSpPr>
            <a:spLocks noGrp="1"/>
          </p:cNvSpPr>
          <p:nvPr>
            <p:ph idx="1"/>
          </p:nvPr>
        </p:nvSpPr>
        <p:spPr/>
        <p:txBody>
          <a:bodyPr vert="horz" lIns="91440" tIns="45720" rIns="91440" bIns="45720" rtlCol="0" anchor="t">
            <a:normAutofit/>
          </a:bodyPr>
          <a:lstStyle/>
          <a:p>
            <a:r>
              <a:rPr lang="en-US" dirty="0">
                <a:ea typeface="+mn-lt"/>
                <a:cs typeface="+mn-lt"/>
                <a:hlinkClick r:id="rId2"/>
              </a:rPr>
              <a:t>https://www.youtube.com/watch?v=LRisk0NuULE</a:t>
            </a:r>
            <a:endParaRPr lang="en-US" dirty="0">
              <a:ea typeface="+mn-lt"/>
              <a:cs typeface="+mn-lt"/>
            </a:endParaRPr>
          </a:p>
          <a:p>
            <a:endParaRPr lang="en-US" dirty="0"/>
          </a:p>
          <a:p>
            <a:endParaRPr lang="en-US" dirty="0"/>
          </a:p>
        </p:txBody>
      </p:sp>
    </p:spTree>
    <p:extLst>
      <p:ext uri="{BB962C8B-B14F-4D97-AF65-F5344CB8AC3E}">
        <p14:creationId xmlns:p14="http://schemas.microsoft.com/office/powerpoint/2010/main" val="25480254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EA1A24-9CA1-4513-A409-3AD90DB09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50D944-372C-6B21-D60E-1098B3953387}"/>
              </a:ext>
            </a:extLst>
          </p:cNvPr>
          <p:cNvSpPr>
            <a:spLocks noGrp="1"/>
          </p:cNvSpPr>
          <p:nvPr>
            <p:ph type="title"/>
          </p:nvPr>
        </p:nvSpPr>
        <p:spPr>
          <a:xfrm>
            <a:off x="1756756" y="906189"/>
            <a:ext cx="8689571" cy="1001886"/>
          </a:xfrm>
        </p:spPr>
        <p:txBody>
          <a:bodyPr anchor="b">
            <a:normAutofit/>
          </a:bodyPr>
          <a:lstStyle/>
          <a:p>
            <a:pPr algn="ctr"/>
            <a:r>
              <a:rPr lang="en-US" dirty="0"/>
              <a:t>All Jokes Aside</a:t>
            </a:r>
            <a:endParaRPr lang="en-US"/>
          </a:p>
        </p:txBody>
      </p:sp>
      <p:cxnSp>
        <p:nvCxnSpPr>
          <p:cNvPr id="11" name="Straight Connector 10">
            <a:extLst>
              <a:ext uri="{FF2B5EF4-FFF2-40B4-BE49-F238E27FC236}">
                <a16:creationId xmlns:a16="http://schemas.microsoft.com/office/drawing/2014/main" id="{3C0930BD-361E-4C4D-8B08-ED210DFA2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BABE9A34-9C79-242C-1989-6CFE170DF62F}"/>
              </a:ext>
            </a:extLst>
          </p:cNvPr>
          <p:cNvGraphicFramePr>
            <a:graphicFrameLocks noGrp="1"/>
          </p:cNvGraphicFramePr>
          <p:nvPr>
            <p:ph idx="1"/>
            <p:extLst>
              <p:ext uri="{D42A27DB-BD31-4B8C-83A1-F6EECF244321}">
                <p14:modId xmlns:p14="http://schemas.microsoft.com/office/powerpoint/2010/main" val="2919691068"/>
              </p:ext>
            </p:extLst>
          </p:nvPr>
        </p:nvGraphicFramePr>
        <p:xfrm>
          <a:off x="1143000" y="2338016"/>
          <a:ext cx="9906000" cy="35611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3750315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EA1A24-9CA1-4513-A409-3AD90DB09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EF02C0-A34E-C590-6A52-3B8DD9FCB7F6}"/>
              </a:ext>
            </a:extLst>
          </p:cNvPr>
          <p:cNvSpPr>
            <a:spLocks noGrp="1"/>
          </p:cNvSpPr>
          <p:nvPr>
            <p:ph type="title"/>
          </p:nvPr>
        </p:nvSpPr>
        <p:spPr>
          <a:xfrm>
            <a:off x="1756756" y="906189"/>
            <a:ext cx="8689571" cy="1001886"/>
          </a:xfrm>
        </p:spPr>
        <p:txBody>
          <a:bodyPr anchor="b">
            <a:normAutofit/>
          </a:bodyPr>
          <a:lstStyle/>
          <a:p>
            <a:pPr algn="ctr"/>
            <a:r>
              <a:rPr lang="en-US"/>
              <a:t>The UNCRN</a:t>
            </a:r>
          </a:p>
        </p:txBody>
      </p:sp>
      <p:cxnSp>
        <p:nvCxnSpPr>
          <p:cNvPr id="11" name="Straight Connector 10">
            <a:extLst>
              <a:ext uri="{FF2B5EF4-FFF2-40B4-BE49-F238E27FC236}">
                <a16:creationId xmlns:a16="http://schemas.microsoft.com/office/drawing/2014/main" id="{3C0930BD-361E-4C4D-8B08-ED210DFA2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AF074BC6-E6D3-02AC-3BBF-47D6A789F050}"/>
              </a:ext>
            </a:extLst>
          </p:cNvPr>
          <p:cNvGraphicFramePr>
            <a:graphicFrameLocks noGrp="1"/>
          </p:cNvGraphicFramePr>
          <p:nvPr>
            <p:ph idx="1"/>
            <p:extLst>
              <p:ext uri="{D42A27DB-BD31-4B8C-83A1-F6EECF244321}">
                <p14:modId xmlns:p14="http://schemas.microsoft.com/office/powerpoint/2010/main" val="3060007363"/>
              </p:ext>
            </p:extLst>
          </p:nvPr>
        </p:nvGraphicFramePr>
        <p:xfrm>
          <a:off x="1143000" y="2338016"/>
          <a:ext cx="9906000" cy="35611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766458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EA1A24-9CA1-4513-A409-3AD90DB09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C73382-29D7-9EF1-BDC2-85428C1DB263}"/>
              </a:ext>
            </a:extLst>
          </p:cNvPr>
          <p:cNvSpPr>
            <a:spLocks noGrp="1"/>
          </p:cNvSpPr>
          <p:nvPr>
            <p:ph type="title"/>
          </p:nvPr>
        </p:nvSpPr>
        <p:spPr>
          <a:xfrm>
            <a:off x="1756756" y="906189"/>
            <a:ext cx="8689571" cy="1001886"/>
          </a:xfrm>
        </p:spPr>
        <p:txBody>
          <a:bodyPr anchor="b">
            <a:normAutofit/>
          </a:bodyPr>
          <a:lstStyle/>
          <a:p>
            <a:pPr algn="ctr"/>
            <a:r>
              <a:rPr lang="en-US"/>
              <a:t>The UNCRC</a:t>
            </a:r>
          </a:p>
        </p:txBody>
      </p:sp>
      <p:cxnSp>
        <p:nvCxnSpPr>
          <p:cNvPr id="11" name="Straight Connector 10">
            <a:extLst>
              <a:ext uri="{FF2B5EF4-FFF2-40B4-BE49-F238E27FC236}">
                <a16:creationId xmlns:a16="http://schemas.microsoft.com/office/drawing/2014/main" id="{3C0930BD-361E-4C4D-8B08-ED210DFA2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6FDE4238-0DF4-DB11-97DA-2EE6C93D9AFF}"/>
              </a:ext>
            </a:extLst>
          </p:cNvPr>
          <p:cNvGraphicFramePr>
            <a:graphicFrameLocks noGrp="1"/>
          </p:cNvGraphicFramePr>
          <p:nvPr>
            <p:ph idx="1"/>
            <p:extLst>
              <p:ext uri="{D42A27DB-BD31-4B8C-83A1-F6EECF244321}">
                <p14:modId xmlns:p14="http://schemas.microsoft.com/office/powerpoint/2010/main" val="1823970726"/>
              </p:ext>
            </p:extLst>
          </p:nvPr>
        </p:nvGraphicFramePr>
        <p:xfrm>
          <a:off x="1143000" y="2338016"/>
          <a:ext cx="9906000" cy="35611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0686239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31AB0-34E9-7340-1E1C-5BBE52247C78}"/>
              </a:ext>
            </a:extLst>
          </p:cNvPr>
          <p:cNvSpPr>
            <a:spLocks noGrp="1"/>
          </p:cNvSpPr>
          <p:nvPr>
            <p:ph type="title"/>
          </p:nvPr>
        </p:nvSpPr>
        <p:spPr/>
        <p:txBody>
          <a:bodyPr/>
          <a:lstStyle/>
          <a:p>
            <a:r>
              <a:rPr lang="en-US" dirty="0"/>
              <a:t>Levels of Care</a:t>
            </a:r>
          </a:p>
        </p:txBody>
      </p:sp>
      <p:sp>
        <p:nvSpPr>
          <p:cNvPr id="3" name="Content Placeholder 2">
            <a:extLst>
              <a:ext uri="{FF2B5EF4-FFF2-40B4-BE49-F238E27FC236}">
                <a16:creationId xmlns:a16="http://schemas.microsoft.com/office/drawing/2014/main" id="{4E4674FC-AA3B-31BC-B4B2-A085886F559C}"/>
              </a:ext>
            </a:extLst>
          </p:cNvPr>
          <p:cNvSpPr>
            <a:spLocks noGrp="1"/>
          </p:cNvSpPr>
          <p:nvPr>
            <p:ph idx="1"/>
          </p:nvPr>
        </p:nvSpPr>
        <p:spPr/>
        <p:txBody>
          <a:bodyPr vert="horz" lIns="91440" tIns="45720" rIns="91440" bIns="45720" rtlCol="0" anchor="t">
            <a:normAutofit/>
          </a:bodyPr>
          <a:lstStyle/>
          <a:p>
            <a:r>
              <a:rPr lang="en-US" dirty="0"/>
              <a:t>Primary</a:t>
            </a:r>
          </a:p>
          <a:p>
            <a:r>
              <a:rPr lang="en-US" dirty="0"/>
              <a:t>Secondary</a:t>
            </a:r>
          </a:p>
          <a:p>
            <a:r>
              <a:rPr lang="en-US" dirty="0"/>
              <a:t>Tertiary</a:t>
            </a:r>
          </a:p>
          <a:p>
            <a:r>
              <a:rPr lang="en-US" dirty="0"/>
              <a:t>Community</a:t>
            </a:r>
          </a:p>
        </p:txBody>
      </p:sp>
    </p:spTree>
    <p:extLst>
      <p:ext uri="{BB962C8B-B14F-4D97-AF65-F5344CB8AC3E}">
        <p14:creationId xmlns:p14="http://schemas.microsoft.com/office/powerpoint/2010/main" val="299639503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screenshot of a medical chart&#10;&#10;Description automatically generated">
            <a:extLst>
              <a:ext uri="{FF2B5EF4-FFF2-40B4-BE49-F238E27FC236}">
                <a16:creationId xmlns:a16="http://schemas.microsoft.com/office/drawing/2014/main" id="{05E27B75-9470-E24A-96AA-E3FFF7D654AA}"/>
              </a:ext>
            </a:extLst>
          </p:cNvPr>
          <p:cNvPicPr>
            <a:picLocks noGrp="1" noChangeAspect="1"/>
          </p:cNvPicPr>
          <p:nvPr>
            <p:ph idx="1"/>
          </p:nvPr>
        </p:nvPicPr>
        <p:blipFill>
          <a:blip r:embed="rId2"/>
          <a:stretch>
            <a:fillRect/>
          </a:stretch>
        </p:blipFill>
        <p:spPr>
          <a:xfrm>
            <a:off x="2660355" y="-60921"/>
            <a:ext cx="8087816" cy="6922591"/>
          </a:xfrm>
        </p:spPr>
      </p:pic>
    </p:spTree>
    <p:extLst>
      <p:ext uri="{BB962C8B-B14F-4D97-AF65-F5344CB8AC3E}">
        <p14:creationId xmlns:p14="http://schemas.microsoft.com/office/powerpoint/2010/main" val="428197353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D2A873-44D5-2DD6-AAF5-88EDBD569C57}"/>
              </a:ext>
            </a:extLst>
          </p:cNvPr>
          <p:cNvSpPr>
            <a:spLocks noGrp="1"/>
          </p:cNvSpPr>
          <p:nvPr>
            <p:ph type="title"/>
          </p:nvPr>
        </p:nvSpPr>
        <p:spPr/>
        <p:txBody>
          <a:bodyPr/>
          <a:lstStyle/>
          <a:p>
            <a:r>
              <a:rPr lang="en-US" dirty="0"/>
              <a:t>Primary Care</a:t>
            </a:r>
          </a:p>
        </p:txBody>
      </p:sp>
      <p:sp>
        <p:nvSpPr>
          <p:cNvPr id="6" name="Content Placeholder 5">
            <a:extLst>
              <a:ext uri="{FF2B5EF4-FFF2-40B4-BE49-F238E27FC236}">
                <a16:creationId xmlns:a16="http://schemas.microsoft.com/office/drawing/2014/main" id="{65233542-38E6-1A2E-6A59-16937433B849}"/>
              </a:ext>
            </a:extLst>
          </p:cNvPr>
          <p:cNvSpPr>
            <a:spLocks noGrp="1"/>
          </p:cNvSpPr>
          <p:nvPr>
            <p:ph idx="1"/>
          </p:nvPr>
        </p:nvSpPr>
        <p:spPr/>
        <p:txBody>
          <a:bodyPr vert="horz" lIns="91440" tIns="45720" rIns="91440" bIns="45720" rtlCol="0" anchor="t">
            <a:normAutofit/>
          </a:bodyPr>
          <a:lstStyle/>
          <a:p>
            <a:r>
              <a:rPr lang="en-US" dirty="0">
                <a:ea typeface="+mn-lt"/>
                <a:cs typeface="+mn-lt"/>
              </a:rPr>
              <a:t>Key characteristics of primary care health services (based on Starfield, 1992)</a:t>
            </a:r>
            <a:endParaRPr lang="en-US" dirty="0"/>
          </a:p>
          <a:p>
            <a:r>
              <a:rPr lang="en-US" dirty="0">
                <a:ea typeface="+mn-lt"/>
                <a:cs typeface="+mn-lt"/>
              </a:rPr>
              <a:t>First contact access</a:t>
            </a:r>
            <a:endParaRPr lang="en-US" dirty="0"/>
          </a:p>
          <a:p>
            <a:r>
              <a:rPr lang="en-US" dirty="0">
                <a:ea typeface="+mn-lt"/>
                <a:cs typeface="+mn-lt"/>
              </a:rPr>
              <a:t>Longitudinal care by a named practitioner</a:t>
            </a:r>
            <a:endParaRPr lang="en-US" dirty="0"/>
          </a:p>
          <a:p>
            <a:r>
              <a:rPr lang="en-US" dirty="0">
                <a:ea typeface="+mn-lt"/>
                <a:cs typeface="+mn-lt"/>
              </a:rPr>
              <a:t>Access to comprehensive health and social care, including preventive care</a:t>
            </a:r>
            <a:endParaRPr lang="en-US" dirty="0"/>
          </a:p>
          <a:p>
            <a:r>
              <a:rPr lang="en-US" dirty="0">
                <a:ea typeface="+mn-lt"/>
                <a:cs typeface="+mn-lt"/>
              </a:rPr>
              <a:t>Coordination of individual patient care</a:t>
            </a:r>
            <a:endParaRPr lang="en-US" dirty="0"/>
          </a:p>
          <a:p>
            <a:r>
              <a:rPr lang="en-US" dirty="0">
                <a:ea typeface="+mn-lt"/>
                <a:cs typeface="+mn-lt"/>
              </a:rPr>
              <a:t>Family-</a:t>
            </a:r>
            <a:r>
              <a:rPr lang="en-US" dirty="0" err="1">
                <a:ea typeface="+mn-lt"/>
                <a:cs typeface="+mn-lt"/>
              </a:rPr>
              <a:t>centred</a:t>
            </a:r>
            <a:r>
              <a:rPr lang="en-US" dirty="0">
                <a:ea typeface="+mn-lt"/>
                <a:cs typeface="+mn-lt"/>
              </a:rPr>
              <a:t> provision of care</a:t>
            </a:r>
            <a:endParaRPr lang="en-US" dirty="0"/>
          </a:p>
          <a:p>
            <a:r>
              <a:rPr lang="en-US" dirty="0">
                <a:ea typeface="+mn-lt"/>
                <a:cs typeface="+mn-lt"/>
              </a:rPr>
              <a:t>Local community orientation</a:t>
            </a:r>
            <a:endParaRPr lang="en-US" dirty="0"/>
          </a:p>
        </p:txBody>
      </p:sp>
    </p:spTree>
    <p:extLst>
      <p:ext uri="{BB962C8B-B14F-4D97-AF65-F5344CB8AC3E}">
        <p14:creationId xmlns:p14="http://schemas.microsoft.com/office/powerpoint/2010/main" val="185356885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EA1A24-9CA1-4513-A409-3AD90DB09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9D3059-7307-58D8-C363-C153506325D2}"/>
              </a:ext>
            </a:extLst>
          </p:cNvPr>
          <p:cNvSpPr>
            <a:spLocks noGrp="1"/>
          </p:cNvSpPr>
          <p:nvPr>
            <p:ph type="title"/>
          </p:nvPr>
        </p:nvSpPr>
        <p:spPr>
          <a:xfrm>
            <a:off x="1756756" y="906189"/>
            <a:ext cx="8689571" cy="1001886"/>
          </a:xfrm>
        </p:spPr>
        <p:txBody>
          <a:bodyPr anchor="b">
            <a:normAutofit/>
          </a:bodyPr>
          <a:lstStyle/>
          <a:p>
            <a:pPr algn="ctr"/>
            <a:r>
              <a:rPr lang="en-US"/>
              <a:t>Family Services</a:t>
            </a:r>
          </a:p>
        </p:txBody>
      </p:sp>
      <p:cxnSp>
        <p:nvCxnSpPr>
          <p:cNvPr id="11" name="Straight Connector 10">
            <a:extLst>
              <a:ext uri="{FF2B5EF4-FFF2-40B4-BE49-F238E27FC236}">
                <a16:creationId xmlns:a16="http://schemas.microsoft.com/office/drawing/2014/main" id="{3C0930BD-361E-4C4D-8B08-ED210DFA2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F6CDD8BF-E8A6-8409-A6AC-8B519FC913D8}"/>
              </a:ext>
            </a:extLst>
          </p:cNvPr>
          <p:cNvGraphicFramePr>
            <a:graphicFrameLocks noGrp="1"/>
          </p:cNvGraphicFramePr>
          <p:nvPr>
            <p:ph idx="1"/>
            <p:extLst>
              <p:ext uri="{D42A27DB-BD31-4B8C-83A1-F6EECF244321}">
                <p14:modId xmlns:p14="http://schemas.microsoft.com/office/powerpoint/2010/main" val="1266727762"/>
              </p:ext>
            </p:extLst>
          </p:nvPr>
        </p:nvGraphicFramePr>
        <p:xfrm>
          <a:off x="1143000" y="2338016"/>
          <a:ext cx="9906000" cy="35611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4204746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85B57F6-59DE-4274-A37C-F47FE4E42E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ite puzzle with one red piece">
            <a:extLst>
              <a:ext uri="{FF2B5EF4-FFF2-40B4-BE49-F238E27FC236}">
                <a16:creationId xmlns:a16="http://schemas.microsoft.com/office/drawing/2014/main" id="{97EE28CC-9F54-333F-DCCB-A0F631C82808}"/>
              </a:ext>
            </a:extLst>
          </p:cNvPr>
          <p:cNvPicPr>
            <a:picLocks noChangeAspect="1"/>
          </p:cNvPicPr>
          <p:nvPr/>
        </p:nvPicPr>
        <p:blipFill rotWithShape="1">
          <a:blip r:embed="rId2"/>
          <a:srcRect l="13508" r="11862" b="-2"/>
          <a:stretch/>
        </p:blipFill>
        <p:spPr>
          <a:xfrm>
            <a:off x="3093268" y="10"/>
            <a:ext cx="9098732" cy="6857990"/>
          </a:xfrm>
          <a:custGeom>
            <a:avLst/>
            <a:gdLst/>
            <a:ahLst/>
            <a:cxnLst/>
            <a:rect l="l" t="t" r="r" b="b"/>
            <a:pathLst>
              <a:path w="9098732" h="6858000">
                <a:moveTo>
                  <a:pt x="6010592" y="0"/>
                </a:moveTo>
                <a:lnTo>
                  <a:pt x="8235629" y="4"/>
                </a:lnTo>
                <a:cubicBezTo>
                  <a:pt x="8235629" y="3"/>
                  <a:pt x="8235630" y="3"/>
                  <a:pt x="8235630" y="2"/>
                </a:cubicBezTo>
                <a:lnTo>
                  <a:pt x="9098732" y="0"/>
                </a:lnTo>
                <a:lnTo>
                  <a:pt x="9098732" y="6858000"/>
                </a:lnTo>
                <a:lnTo>
                  <a:pt x="0" y="6858000"/>
                </a:lnTo>
                <a:lnTo>
                  <a:pt x="6010589" y="4"/>
                </a:lnTo>
                <a:cubicBezTo>
                  <a:pt x="6010589" y="3"/>
                  <a:pt x="6010590" y="3"/>
                  <a:pt x="6010590" y="2"/>
                </a:cubicBezTo>
                <a:close/>
              </a:path>
            </a:pathLst>
          </a:custGeom>
        </p:spPr>
      </p:pic>
      <p:sp>
        <p:nvSpPr>
          <p:cNvPr id="11" name="Freeform: Shape 10">
            <a:extLst>
              <a:ext uri="{FF2B5EF4-FFF2-40B4-BE49-F238E27FC236}">
                <a16:creationId xmlns:a16="http://schemas.microsoft.com/office/drawing/2014/main" id="{C8C63406-9171-4282-BAAB-2DDC6831F0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90295" y="-2"/>
            <a:ext cx="8239927" cy="6858000"/>
          </a:xfrm>
          <a:custGeom>
            <a:avLst/>
            <a:gdLst>
              <a:gd name="connsiteX0" fmla="*/ 6010593 w 8239927"/>
              <a:gd name="connsiteY0" fmla="*/ 0 h 6858000"/>
              <a:gd name="connsiteX1" fmla="*/ 8239927 w 8239927"/>
              <a:gd name="connsiteY1" fmla="*/ 0 h 6858000"/>
              <a:gd name="connsiteX2" fmla="*/ 2229335 w 8239927"/>
              <a:gd name="connsiteY2" fmla="*/ 6858000 h 6858000"/>
              <a:gd name="connsiteX3" fmla="*/ 0 w 8239927"/>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239927" h="6858000">
                <a:moveTo>
                  <a:pt x="6010593" y="0"/>
                </a:moveTo>
                <a:lnTo>
                  <a:pt x="8239927" y="0"/>
                </a:lnTo>
                <a:lnTo>
                  <a:pt x="2229335" y="6858000"/>
                </a:lnTo>
                <a:lnTo>
                  <a:pt x="0" y="6858000"/>
                </a:lnTo>
                <a:close/>
              </a:path>
            </a:pathLst>
          </a:custGeom>
          <a:solidFill>
            <a:schemeClr val="bg2">
              <a:alpha val="6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0C4E58-3730-7F9F-2779-E1D4AE037BF7}"/>
              </a:ext>
            </a:extLst>
          </p:cNvPr>
          <p:cNvSpPr>
            <a:spLocks noGrp="1"/>
          </p:cNvSpPr>
          <p:nvPr>
            <p:ph type="title"/>
          </p:nvPr>
        </p:nvSpPr>
        <p:spPr>
          <a:xfrm>
            <a:off x="1143001" y="872937"/>
            <a:ext cx="5920740" cy="1360898"/>
          </a:xfrm>
        </p:spPr>
        <p:txBody>
          <a:bodyPr>
            <a:normAutofit/>
          </a:bodyPr>
          <a:lstStyle/>
          <a:p>
            <a:r>
              <a:rPr lang="en-US" dirty="0"/>
              <a:t>Statutory Services</a:t>
            </a:r>
          </a:p>
        </p:txBody>
      </p:sp>
      <p:sp>
        <p:nvSpPr>
          <p:cNvPr id="3" name="Content Placeholder 2">
            <a:extLst>
              <a:ext uri="{FF2B5EF4-FFF2-40B4-BE49-F238E27FC236}">
                <a16:creationId xmlns:a16="http://schemas.microsoft.com/office/drawing/2014/main" id="{926A7F9E-DD44-3D59-8B69-5A8FAF9551DF}"/>
              </a:ext>
            </a:extLst>
          </p:cNvPr>
          <p:cNvSpPr>
            <a:spLocks noGrp="1"/>
          </p:cNvSpPr>
          <p:nvPr>
            <p:ph idx="1"/>
          </p:nvPr>
        </p:nvSpPr>
        <p:spPr>
          <a:xfrm>
            <a:off x="1143002" y="2332029"/>
            <a:ext cx="4118906" cy="3840171"/>
          </a:xfrm>
        </p:spPr>
        <p:txBody>
          <a:bodyPr vert="horz" lIns="91440" tIns="45720" rIns="91440" bIns="45720" rtlCol="0">
            <a:normAutofit/>
          </a:bodyPr>
          <a:lstStyle/>
          <a:p>
            <a:r>
              <a:rPr lang="en-US" dirty="0"/>
              <a:t>What is a statutory service?</a:t>
            </a:r>
          </a:p>
          <a:p>
            <a:r>
              <a:rPr lang="en-US" dirty="0"/>
              <a:t>What is the importance of this in relation to care and support?</a:t>
            </a:r>
          </a:p>
        </p:txBody>
      </p:sp>
    </p:spTree>
    <p:extLst>
      <p:ext uri="{BB962C8B-B14F-4D97-AF65-F5344CB8AC3E}">
        <p14:creationId xmlns:p14="http://schemas.microsoft.com/office/powerpoint/2010/main" val="92954852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85B57F6-59DE-4274-A37C-F47FE4E42E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Fire engine parked inside a fire station">
            <a:extLst>
              <a:ext uri="{FF2B5EF4-FFF2-40B4-BE49-F238E27FC236}">
                <a16:creationId xmlns:a16="http://schemas.microsoft.com/office/drawing/2014/main" id="{84E3F689-CB88-96C2-C310-1C8193E20858}"/>
              </a:ext>
            </a:extLst>
          </p:cNvPr>
          <p:cNvPicPr>
            <a:picLocks noChangeAspect="1"/>
          </p:cNvPicPr>
          <p:nvPr/>
        </p:nvPicPr>
        <p:blipFill rotWithShape="1">
          <a:blip r:embed="rId2"/>
          <a:srcRect l="6955" r="4544" b="-10"/>
          <a:stretch/>
        </p:blipFill>
        <p:spPr>
          <a:xfrm>
            <a:off x="3093268" y="10"/>
            <a:ext cx="9098732" cy="6857990"/>
          </a:xfrm>
          <a:custGeom>
            <a:avLst/>
            <a:gdLst/>
            <a:ahLst/>
            <a:cxnLst/>
            <a:rect l="l" t="t" r="r" b="b"/>
            <a:pathLst>
              <a:path w="9098732" h="6858000">
                <a:moveTo>
                  <a:pt x="6010592" y="0"/>
                </a:moveTo>
                <a:lnTo>
                  <a:pt x="8235629" y="4"/>
                </a:lnTo>
                <a:cubicBezTo>
                  <a:pt x="8235629" y="3"/>
                  <a:pt x="8235630" y="3"/>
                  <a:pt x="8235630" y="2"/>
                </a:cubicBezTo>
                <a:lnTo>
                  <a:pt x="9098732" y="0"/>
                </a:lnTo>
                <a:lnTo>
                  <a:pt x="9098732" y="6858000"/>
                </a:lnTo>
                <a:lnTo>
                  <a:pt x="0" y="6858000"/>
                </a:lnTo>
                <a:lnTo>
                  <a:pt x="6010589" y="4"/>
                </a:lnTo>
                <a:cubicBezTo>
                  <a:pt x="6010589" y="3"/>
                  <a:pt x="6010590" y="3"/>
                  <a:pt x="6010590" y="2"/>
                </a:cubicBezTo>
                <a:close/>
              </a:path>
            </a:pathLst>
          </a:custGeom>
        </p:spPr>
      </p:pic>
      <p:sp>
        <p:nvSpPr>
          <p:cNvPr id="11" name="Freeform: Shape 10">
            <a:extLst>
              <a:ext uri="{FF2B5EF4-FFF2-40B4-BE49-F238E27FC236}">
                <a16:creationId xmlns:a16="http://schemas.microsoft.com/office/drawing/2014/main" id="{C8C63406-9171-4282-BAAB-2DDC6831F0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90295" y="-2"/>
            <a:ext cx="8239927" cy="6858000"/>
          </a:xfrm>
          <a:custGeom>
            <a:avLst/>
            <a:gdLst>
              <a:gd name="connsiteX0" fmla="*/ 6010593 w 8239927"/>
              <a:gd name="connsiteY0" fmla="*/ 0 h 6858000"/>
              <a:gd name="connsiteX1" fmla="*/ 8239927 w 8239927"/>
              <a:gd name="connsiteY1" fmla="*/ 0 h 6858000"/>
              <a:gd name="connsiteX2" fmla="*/ 2229335 w 8239927"/>
              <a:gd name="connsiteY2" fmla="*/ 6858000 h 6858000"/>
              <a:gd name="connsiteX3" fmla="*/ 0 w 8239927"/>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239927" h="6858000">
                <a:moveTo>
                  <a:pt x="6010593" y="0"/>
                </a:moveTo>
                <a:lnTo>
                  <a:pt x="8239927" y="0"/>
                </a:lnTo>
                <a:lnTo>
                  <a:pt x="2229335" y="6858000"/>
                </a:lnTo>
                <a:lnTo>
                  <a:pt x="0" y="6858000"/>
                </a:lnTo>
                <a:close/>
              </a:path>
            </a:pathLst>
          </a:custGeom>
          <a:solidFill>
            <a:schemeClr val="bg2">
              <a:alpha val="6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6C4B02-A46A-7100-51A4-7901CA41EC67}"/>
              </a:ext>
            </a:extLst>
          </p:cNvPr>
          <p:cNvSpPr>
            <a:spLocks noGrp="1"/>
          </p:cNvSpPr>
          <p:nvPr>
            <p:ph type="title"/>
          </p:nvPr>
        </p:nvSpPr>
        <p:spPr>
          <a:xfrm>
            <a:off x="1143001" y="872937"/>
            <a:ext cx="5920740" cy="1360898"/>
          </a:xfrm>
        </p:spPr>
        <p:txBody>
          <a:bodyPr>
            <a:normAutofit/>
          </a:bodyPr>
          <a:lstStyle/>
          <a:p>
            <a:r>
              <a:rPr lang="en-US" dirty="0"/>
              <a:t>Statutory Services</a:t>
            </a:r>
          </a:p>
        </p:txBody>
      </p:sp>
      <p:sp>
        <p:nvSpPr>
          <p:cNvPr id="3" name="Content Placeholder 2">
            <a:extLst>
              <a:ext uri="{FF2B5EF4-FFF2-40B4-BE49-F238E27FC236}">
                <a16:creationId xmlns:a16="http://schemas.microsoft.com/office/drawing/2014/main" id="{9DCD3D24-00D5-F7E6-C55B-4727E97B2E5A}"/>
              </a:ext>
            </a:extLst>
          </p:cNvPr>
          <p:cNvSpPr>
            <a:spLocks noGrp="1"/>
          </p:cNvSpPr>
          <p:nvPr>
            <p:ph idx="1"/>
          </p:nvPr>
        </p:nvSpPr>
        <p:spPr>
          <a:xfrm>
            <a:off x="1143002" y="2332029"/>
            <a:ext cx="4118906" cy="3840171"/>
          </a:xfrm>
        </p:spPr>
        <p:txBody>
          <a:bodyPr vert="horz" lIns="91440" tIns="45720" rIns="91440" bIns="45720" rtlCol="0">
            <a:normAutofit/>
          </a:bodyPr>
          <a:lstStyle/>
          <a:p>
            <a:r>
              <a:rPr lang="en-US" dirty="0"/>
              <a:t>The NHS</a:t>
            </a:r>
          </a:p>
          <a:p>
            <a:r>
              <a:rPr lang="en-US" dirty="0"/>
              <a:t>The police</a:t>
            </a:r>
          </a:p>
          <a:p>
            <a:r>
              <a:rPr lang="en-US" dirty="0"/>
              <a:t>Armed forces</a:t>
            </a:r>
          </a:p>
          <a:p>
            <a:r>
              <a:rPr lang="en-US" dirty="0"/>
              <a:t>Prison services</a:t>
            </a:r>
          </a:p>
          <a:p>
            <a:r>
              <a:rPr lang="en-US" dirty="0"/>
              <a:t>Fire service</a:t>
            </a:r>
          </a:p>
          <a:p>
            <a:r>
              <a:rPr lang="en-US" dirty="0"/>
              <a:t>Councils</a:t>
            </a:r>
          </a:p>
          <a:p>
            <a:r>
              <a:rPr lang="en-US" dirty="0"/>
              <a:t>Education</a:t>
            </a:r>
          </a:p>
        </p:txBody>
      </p:sp>
    </p:spTree>
    <p:extLst>
      <p:ext uri="{BB962C8B-B14F-4D97-AF65-F5344CB8AC3E}">
        <p14:creationId xmlns:p14="http://schemas.microsoft.com/office/powerpoint/2010/main" val="365855717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85B57F6-59DE-4274-A37C-F47FE4E42E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esk with stethoscope and computer keyboard">
            <a:extLst>
              <a:ext uri="{FF2B5EF4-FFF2-40B4-BE49-F238E27FC236}">
                <a16:creationId xmlns:a16="http://schemas.microsoft.com/office/drawing/2014/main" id="{217466D6-2B8B-3E47-8559-0962AFC41250}"/>
              </a:ext>
            </a:extLst>
          </p:cNvPr>
          <p:cNvPicPr>
            <a:picLocks noChangeAspect="1"/>
          </p:cNvPicPr>
          <p:nvPr/>
        </p:nvPicPr>
        <p:blipFill rotWithShape="1">
          <a:blip r:embed="rId2"/>
          <a:srcRect l="11443" r="4" b="4"/>
          <a:stretch/>
        </p:blipFill>
        <p:spPr>
          <a:xfrm>
            <a:off x="3093268" y="10"/>
            <a:ext cx="9098732" cy="6857990"/>
          </a:xfrm>
          <a:custGeom>
            <a:avLst/>
            <a:gdLst/>
            <a:ahLst/>
            <a:cxnLst/>
            <a:rect l="l" t="t" r="r" b="b"/>
            <a:pathLst>
              <a:path w="9098732" h="6858000">
                <a:moveTo>
                  <a:pt x="6010592" y="0"/>
                </a:moveTo>
                <a:lnTo>
                  <a:pt x="8235629" y="4"/>
                </a:lnTo>
                <a:cubicBezTo>
                  <a:pt x="8235629" y="3"/>
                  <a:pt x="8235630" y="3"/>
                  <a:pt x="8235630" y="2"/>
                </a:cubicBezTo>
                <a:lnTo>
                  <a:pt x="9098732" y="0"/>
                </a:lnTo>
                <a:lnTo>
                  <a:pt x="9098732" y="6858000"/>
                </a:lnTo>
                <a:lnTo>
                  <a:pt x="0" y="6858000"/>
                </a:lnTo>
                <a:lnTo>
                  <a:pt x="6010589" y="4"/>
                </a:lnTo>
                <a:cubicBezTo>
                  <a:pt x="6010589" y="3"/>
                  <a:pt x="6010590" y="3"/>
                  <a:pt x="6010590" y="2"/>
                </a:cubicBezTo>
                <a:close/>
              </a:path>
            </a:pathLst>
          </a:custGeom>
        </p:spPr>
      </p:pic>
      <p:sp>
        <p:nvSpPr>
          <p:cNvPr id="11" name="Freeform: Shape 10">
            <a:extLst>
              <a:ext uri="{FF2B5EF4-FFF2-40B4-BE49-F238E27FC236}">
                <a16:creationId xmlns:a16="http://schemas.microsoft.com/office/drawing/2014/main" id="{C8C63406-9171-4282-BAAB-2DDC6831F0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90295" y="-2"/>
            <a:ext cx="8239927" cy="6858000"/>
          </a:xfrm>
          <a:custGeom>
            <a:avLst/>
            <a:gdLst>
              <a:gd name="connsiteX0" fmla="*/ 6010593 w 8239927"/>
              <a:gd name="connsiteY0" fmla="*/ 0 h 6858000"/>
              <a:gd name="connsiteX1" fmla="*/ 8239927 w 8239927"/>
              <a:gd name="connsiteY1" fmla="*/ 0 h 6858000"/>
              <a:gd name="connsiteX2" fmla="*/ 2229335 w 8239927"/>
              <a:gd name="connsiteY2" fmla="*/ 6858000 h 6858000"/>
              <a:gd name="connsiteX3" fmla="*/ 0 w 8239927"/>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239927" h="6858000">
                <a:moveTo>
                  <a:pt x="6010593" y="0"/>
                </a:moveTo>
                <a:lnTo>
                  <a:pt x="8239927" y="0"/>
                </a:lnTo>
                <a:lnTo>
                  <a:pt x="2229335" y="6858000"/>
                </a:lnTo>
                <a:lnTo>
                  <a:pt x="0" y="6858000"/>
                </a:lnTo>
                <a:close/>
              </a:path>
            </a:pathLst>
          </a:custGeom>
          <a:solidFill>
            <a:schemeClr val="bg2">
              <a:alpha val="6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3E8A3A-7770-A208-776A-8FEC37B7E3F8}"/>
              </a:ext>
            </a:extLst>
          </p:cNvPr>
          <p:cNvSpPr>
            <a:spLocks noGrp="1"/>
          </p:cNvSpPr>
          <p:nvPr>
            <p:ph type="title"/>
          </p:nvPr>
        </p:nvSpPr>
        <p:spPr>
          <a:xfrm>
            <a:off x="1143001" y="872937"/>
            <a:ext cx="5920740" cy="1360898"/>
          </a:xfrm>
        </p:spPr>
        <p:txBody>
          <a:bodyPr>
            <a:normAutofit/>
          </a:bodyPr>
          <a:lstStyle/>
          <a:p>
            <a:r>
              <a:rPr lang="en-US" dirty="0"/>
              <a:t>Non-Statutory Services</a:t>
            </a:r>
          </a:p>
        </p:txBody>
      </p:sp>
      <p:sp>
        <p:nvSpPr>
          <p:cNvPr id="3" name="Content Placeholder 2">
            <a:extLst>
              <a:ext uri="{FF2B5EF4-FFF2-40B4-BE49-F238E27FC236}">
                <a16:creationId xmlns:a16="http://schemas.microsoft.com/office/drawing/2014/main" id="{69FE5FD9-6FB9-804E-9924-B67555ABBF6A}"/>
              </a:ext>
            </a:extLst>
          </p:cNvPr>
          <p:cNvSpPr>
            <a:spLocks noGrp="1"/>
          </p:cNvSpPr>
          <p:nvPr>
            <p:ph idx="1"/>
          </p:nvPr>
        </p:nvSpPr>
        <p:spPr>
          <a:xfrm>
            <a:off x="1143002" y="2332029"/>
            <a:ext cx="4118906" cy="3840171"/>
          </a:xfrm>
        </p:spPr>
        <p:txBody>
          <a:bodyPr vert="horz" lIns="91440" tIns="45720" rIns="91440" bIns="45720" rtlCol="0">
            <a:normAutofit/>
          </a:bodyPr>
          <a:lstStyle/>
          <a:p>
            <a:r>
              <a:rPr lang="en-US" dirty="0"/>
              <a:t>By comparison, what are these services?</a:t>
            </a:r>
          </a:p>
          <a:p>
            <a:r>
              <a:rPr lang="en-US" dirty="0"/>
              <a:t>What role do these groups fill?</a:t>
            </a:r>
          </a:p>
        </p:txBody>
      </p:sp>
    </p:spTree>
    <p:extLst>
      <p:ext uri="{BB962C8B-B14F-4D97-AF65-F5344CB8AC3E}">
        <p14:creationId xmlns:p14="http://schemas.microsoft.com/office/powerpoint/2010/main" val="187020116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EA1A24-9CA1-4513-A409-3AD90DB09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BCBE67-179B-2560-359F-5BA26B9A6D2B}"/>
              </a:ext>
            </a:extLst>
          </p:cNvPr>
          <p:cNvSpPr>
            <a:spLocks noGrp="1"/>
          </p:cNvSpPr>
          <p:nvPr>
            <p:ph type="title"/>
          </p:nvPr>
        </p:nvSpPr>
        <p:spPr>
          <a:xfrm>
            <a:off x="1756756" y="906189"/>
            <a:ext cx="8689571" cy="1001886"/>
          </a:xfrm>
        </p:spPr>
        <p:txBody>
          <a:bodyPr anchor="b">
            <a:normAutofit/>
          </a:bodyPr>
          <a:lstStyle/>
          <a:p>
            <a:pPr algn="ctr"/>
            <a:r>
              <a:rPr lang="en-US" dirty="0"/>
              <a:t>Non-Statutory Services</a:t>
            </a:r>
            <a:endParaRPr lang="en-US"/>
          </a:p>
        </p:txBody>
      </p:sp>
      <p:cxnSp>
        <p:nvCxnSpPr>
          <p:cNvPr id="11" name="Straight Connector 10">
            <a:extLst>
              <a:ext uri="{FF2B5EF4-FFF2-40B4-BE49-F238E27FC236}">
                <a16:creationId xmlns:a16="http://schemas.microsoft.com/office/drawing/2014/main" id="{3C0930BD-361E-4C4D-8B08-ED210DFA2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7BCF00EC-F1D2-72E4-6B88-16B86C970131}"/>
              </a:ext>
            </a:extLst>
          </p:cNvPr>
          <p:cNvGraphicFramePr>
            <a:graphicFrameLocks noGrp="1"/>
          </p:cNvGraphicFramePr>
          <p:nvPr>
            <p:ph idx="1"/>
            <p:extLst>
              <p:ext uri="{D42A27DB-BD31-4B8C-83A1-F6EECF244321}">
                <p14:modId xmlns:p14="http://schemas.microsoft.com/office/powerpoint/2010/main" val="3725722019"/>
              </p:ext>
            </p:extLst>
          </p:nvPr>
        </p:nvGraphicFramePr>
        <p:xfrm>
          <a:off x="1143000" y="2338016"/>
          <a:ext cx="9906000" cy="35611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0266262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blue and white chart with white text&#10;&#10;Description automatically generated">
            <a:extLst>
              <a:ext uri="{FF2B5EF4-FFF2-40B4-BE49-F238E27FC236}">
                <a16:creationId xmlns:a16="http://schemas.microsoft.com/office/drawing/2014/main" id="{DF752B34-4FA6-FC69-B422-07D39DAED22C}"/>
              </a:ext>
            </a:extLst>
          </p:cNvPr>
          <p:cNvPicPr>
            <a:picLocks noGrp="1" noChangeAspect="1"/>
          </p:cNvPicPr>
          <p:nvPr>
            <p:ph idx="1"/>
          </p:nvPr>
        </p:nvPicPr>
        <p:blipFill>
          <a:blip r:embed="rId2"/>
          <a:stretch>
            <a:fillRect/>
          </a:stretch>
        </p:blipFill>
        <p:spPr>
          <a:xfrm>
            <a:off x="1993396" y="193079"/>
            <a:ext cx="7924472" cy="5946696"/>
          </a:xfrm>
        </p:spPr>
      </p:pic>
    </p:spTree>
    <p:extLst>
      <p:ext uri="{BB962C8B-B14F-4D97-AF65-F5344CB8AC3E}">
        <p14:creationId xmlns:p14="http://schemas.microsoft.com/office/powerpoint/2010/main" val="49902539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EA1A24-9CA1-4513-A409-3AD90DB09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C5325D-DAE7-0955-F48B-B28F7976B161}"/>
              </a:ext>
            </a:extLst>
          </p:cNvPr>
          <p:cNvSpPr>
            <a:spLocks noGrp="1"/>
          </p:cNvSpPr>
          <p:nvPr>
            <p:ph type="title"/>
          </p:nvPr>
        </p:nvSpPr>
        <p:spPr>
          <a:xfrm>
            <a:off x="1756756" y="906189"/>
            <a:ext cx="8689571" cy="1001886"/>
          </a:xfrm>
        </p:spPr>
        <p:txBody>
          <a:bodyPr anchor="b">
            <a:normAutofit/>
          </a:bodyPr>
          <a:lstStyle/>
          <a:p>
            <a:pPr algn="ctr"/>
            <a:r>
              <a:rPr lang="en-US" dirty="0"/>
              <a:t>Interfacing the Two</a:t>
            </a:r>
            <a:endParaRPr lang="en-US"/>
          </a:p>
        </p:txBody>
      </p:sp>
      <p:cxnSp>
        <p:nvCxnSpPr>
          <p:cNvPr id="11" name="Straight Connector 10">
            <a:extLst>
              <a:ext uri="{FF2B5EF4-FFF2-40B4-BE49-F238E27FC236}">
                <a16:creationId xmlns:a16="http://schemas.microsoft.com/office/drawing/2014/main" id="{3C0930BD-361E-4C4D-8B08-ED210DFA2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70995833-21B7-34F5-4AAC-067175D7E101}"/>
              </a:ext>
            </a:extLst>
          </p:cNvPr>
          <p:cNvGraphicFramePr>
            <a:graphicFrameLocks noGrp="1"/>
          </p:cNvGraphicFramePr>
          <p:nvPr>
            <p:ph idx="1"/>
            <p:extLst>
              <p:ext uri="{D42A27DB-BD31-4B8C-83A1-F6EECF244321}">
                <p14:modId xmlns:p14="http://schemas.microsoft.com/office/powerpoint/2010/main" val="3274767654"/>
              </p:ext>
            </p:extLst>
          </p:nvPr>
        </p:nvGraphicFramePr>
        <p:xfrm>
          <a:off x="1143000" y="2338016"/>
          <a:ext cx="9906000" cy="35611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8687083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EA1A24-9CA1-4513-A409-3AD90DB09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59BAF8-67A1-B482-824E-A7A26A00F609}"/>
              </a:ext>
            </a:extLst>
          </p:cNvPr>
          <p:cNvSpPr>
            <a:spLocks noGrp="1"/>
          </p:cNvSpPr>
          <p:nvPr>
            <p:ph type="title"/>
          </p:nvPr>
        </p:nvSpPr>
        <p:spPr>
          <a:xfrm>
            <a:off x="1756756" y="906189"/>
            <a:ext cx="8689571" cy="1001886"/>
          </a:xfrm>
        </p:spPr>
        <p:txBody>
          <a:bodyPr anchor="b">
            <a:normAutofit/>
          </a:bodyPr>
          <a:lstStyle/>
          <a:p>
            <a:pPr algn="ctr"/>
            <a:r>
              <a:rPr lang="en-US"/>
              <a:t>CAMHS</a:t>
            </a:r>
          </a:p>
        </p:txBody>
      </p:sp>
      <p:cxnSp>
        <p:nvCxnSpPr>
          <p:cNvPr id="11" name="Straight Connector 10">
            <a:extLst>
              <a:ext uri="{FF2B5EF4-FFF2-40B4-BE49-F238E27FC236}">
                <a16:creationId xmlns:a16="http://schemas.microsoft.com/office/drawing/2014/main" id="{3C0930BD-361E-4C4D-8B08-ED210DFA2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BE6620FE-19D3-F291-91D5-A2D9197EA29D}"/>
              </a:ext>
            </a:extLst>
          </p:cNvPr>
          <p:cNvGraphicFramePr>
            <a:graphicFrameLocks noGrp="1"/>
          </p:cNvGraphicFramePr>
          <p:nvPr>
            <p:ph idx="1"/>
            <p:extLst>
              <p:ext uri="{D42A27DB-BD31-4B8C-83A1-F6EECF244321}">
                <p14:modId xmlns:p14="http://schemas.microsoft.com/office/powerpoint/2010/main" val="1190960581"/>
              </p:ext>
            </p:extLst>
          </p:nvPr>
        </p:nvGraphicFramePr>
        <p:xfrm>
          <a:off x="1143000" y="2338016"/>
          <a:ext cx="9906000" cy="35611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750933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AB20E7A4-EC2C-47C8-BE55-65771E3F2E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802D02-16C1-7BFD-95C1-1AC6D9B8D084}"/>
              </a:ext>
            </a:extLst>
          </p:cNvPr>
          <p:cNvSpPr>
            <a:spLocks noGrp="1"/>
          </p:cNvSpPr>
          <p:nvPr>
            <p:ph type="title"/>
          </p:nvPr>
        </p:nvSpPr>
        <p:spPr>
          <a:xfrm>
            <a:off x="1143000" y="1181099"/>
            <a:ext cx="3894413" cy="4575687"/>
          </a:xfrm>
        </p:spPr>
        <p:txBody>
          <a:bodyPr anchor="b">
            <a:normAutofit/>
          </a:bodyPr>
          <a:lstStyle/>
          <a:p>
            <a:r>
              <a:rPr lang="en-US" dirty="0"/>
              <a:t>Primary and Secondary Mental Health</a:t>
            </a:r>
          </a:p>
        </p:txBody>
      </p:sp>
      <p:cxnSp>
        <p:nvCxnSpPr>
          <p:cNvPr id="14" name="Straight Connector 10">
            <a:extLst>
              <a:ext uri="{FF2B5EF4-FFF2-40B4-BE49-F238E27FC236}">
                <a16:creationId xmlns:a16="http://schemas.microsoft.com/office/drawing/2014/main" id="{1766FD2F-248A-4AA1-8078-E26D6E690B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15" name="Content Placeholder 2">
            <a:extLst>
              <a:ext uri="{FF2B5EF4-FFF2-40B4-BE49-F238E27FC236}">
                <a16:creationId xmlns:a16="http://schemas.microsoft.com/office/drawing/2014/main" id="{A3867E40-70BB-F2FF-A73F-758FD272D5FA}"/>
              </a:ext>
            </a:extLst>
          </p:cNvPr>
          <p:cNvGraphicFramePr>
            <a:graphicFrameLocks noGrp="1"/>
          </p:cNvGraphicFramePr>
          <p:nvPr>
            <p:ph idx="1"/>
            <p:extLst>
              <p:ext uri="{D42A27DB-BD31-4B8C-83A1-F6EECF244321}">
                <p14:modId xmlns:p14="http://schemas.microsoft.com/office/powerpoint/2010/main" val="3487566336"/>
              </p:ext>
            </p:extLst>
          </p:nvPr>
        </p:nvGraphicFramePr>
        <p:xfrm>
          <a:off x="5650663" y="1023909"/>
          <a:ext cx="5398337" cy="48293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166089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graphicEl>
                                              <a:dgm id="{4C0FC59F-A771-47D1-B13F-1129561742D4}"/>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5">
                                            <p:graphicEl>
                                              <a:dgm id="{2135E0D6-B632-4EBB-9B0F-487BA8CDAFBF}"/>
                                            </p:graphic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5">
                                            <p:graphicEl>
                                              <a:dgm id="{ED8D13C0-81E4-4510-9B60-B1884BF279EA}"/>
                                            </p:graphic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5">
                                            <p:graphicEl>
                                              <a:dgm id="{B87D11D4-65A4-4599-A6DA-635EE1DB02B2}"/>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5">
                                            <p:graphicEl>
                                              <a:dgm id="{59F452F1-0A62-491D-8E76-5ED32A1092AB}"/>
                                            </p:graphic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5">
                                            <p:graphicEl>
                                              <a:dgm id="{98DA8965-E6DD-430A-978F-D3313F98F7C0}"/>
                                            </p:graphic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5">
                                            <p:graphicEl>
                                              <a:dgm id="{D99CD302-FC5F-476C-B853-6420F42DE361}"/>
                                            </p:graphic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5">
                                            <p:graphicEl>
                                              <a:dgm id="{7BA19E90-1408-47A0-A2AF-4A611C388892}"/>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5">
                                            <p:graphicEl>
                                              <a:dgm id="{E4C6E2AB-2DBC-493F-AC00-177126DB780C}"/>
                                            </p:graphic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5">
                                            <p:graphicEl>
                                              <a:dgm id="{1D1F5FA6-8D31-4AE5-B9C1-4491BC263D0F}"/>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5" grpId="0">
        <p:bldSub>
          <a:bldDgm bld="one"/>
        </p:bldSub>
      </p:bldGraphic>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57BDE-0B31-B30A-223D-0F681CD6AE11}"/>
              </a:ext>
            </a:extLst>
          </p:cNvPr>
          <p:cNvSpPr>
            <a:spLocks noGrp="1"/>
          </p:cNvSpPr>
          <p:nvPr>
            <p:ph type="title"/>
          </p:nvPr>
        </p:nvSpPr>
        <p:spPr/>
        <p:txBody>
          <a:bodyPr/>
          <a:lstStyle/>
          <a:p>
            <a:r>
              <a:rPr lang="en-US" dirty="0"/>
              <a:t>Child and Adolescent Mental Health</a:t>
            </a:r>
          </a:p>
        </p:txBody>
      </p:sp>
      <p:sp>
        <p:nvSpPr>
          <p:cNvPr id="3" name="Content Placeholder 2">
            <a:extLst>
              <a:ext uri="{FF2B5EF4-FFF2-40B4-BE49-F238E27FC236}">
                <a16:creationId xmlns:a16="http://schemas.microsoft.com/office/drawing/2014/main" id="{CB7ABE76-5771-461D-65F7-B63629E24CE6}"/>
              </a:ext>
            </a:extLst>
          </p:cNvPr>
          <p:cNvSpPr>
            <a:spLocks noGrp="1"/>
          </p:cNvSpPr>
          <p:nvPr>
            <p:ph idx="1"/>
          </p:nvPr>
        </p:nvSpPr>
        <p:spPr/>
        <p:txBody>
          <a:bodyPr vert="horz" lIns="91440" tIns="45720" rIns="91440" bIns="45720" rtlCol="0" anchor="t">
            <a:normAutofit/>
          </a:bodyPr>
          <a:lstStyle/>
          <a:p>
            <a:r>
              <a:rPr lang="en-US" dirty="0"/>
              <a:t>Community mental health care is prevalent in the UK, however there are some barriers to its success. </a:t>
            </a:r>
          </a:p>
          <a:p>
            <a:r>
              <a:rPr lang="en-US" dirty="0"/>
              <a:t>Can anyone think of what these barriers may be?</a:t>
            </a:r>
          </a:p>
        </p:txBody>
      </p:sp>
    </p:spTree>
    <p:extLst>
      <p:ext uri="{BB962C8B-B14F-4D97-AF65-F5344CB8AC3E}">
        <p14:creationId xmlns:p14="http://schemas.microsoft.com/office/powerpoint/2010/main" val="384060900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78B661-4235-9A1E-3598-30FCFD186B42}"/>
              </a:ext>
            </a:extLst>
          </p:cNvPr>
          <p:cNvSpPr>
            <a:spLocks noGrp="1"/>
          </p:cNvSpPr>
          <p:nvPr>
            <p:ph type="title"/>
          </p:nvPr>
        </p:nvSpPr>
        <p:spPr/>
        <p:txBody>
          <a:bodyPr/>
          <a:lstStyle/>
          <a:p>
            <a:r>
              <a:rPr lang="en-US" dirty="0"/>
              <a:t>Barriers to Mental Health Care</a:t>
            </a:r>
          </a:p>
        </p:txBody>
      </p:sp>
      <p:sp>
        <p:nvSpPr>
          <p:cNvPr id="3" name="Content Placeholder 2">
            <a:extLst>
              <a:ext uri="{FF2B5EF4-FFF2-40B4-BE49-F238E27FC236}">
                <a16:creationId xmlns:a16="http://schemas.microsoft.com/office/drawing/2014/main" id="{731C0BDA-8207-72D4-1203-9D2B8CF083C8}"/>
              </a:ext>
            </a:extLst>
          </p:cNvPr>
          <p:cNvSpPr>
            <a:spLocks noGrp="1"/>
          </p:cNvSpPr>
          <p:nvPr>
            <p:ph idx="1"/>
          </p:nvPr>
        </p:nvSpPr>
        <p:spPr/>
        <p:txBody>
          <a:bodyPr vert="horz" lIns="91440" tIns="45720" rIns="91440" bIns="45720" rtlCol="0" anchor="t">
            <a:normAutofit/>
          </a:bodyPr>
          <a:lstStyle/>
          <a:p>
            <a:r>
              <a:rPr lang="en-US"/>
              <a:t>Financial barriers – long waiting lists, but cannot access private care</a:t>
            </a:r>
          </a:p>
          <a:p>
            <a:r>
              <a:rPr lang="en-US" dirty="0"/>
              <a:t>Clinician-family relationship</a:t>
            </a:r>
          </a:p>
          <a:p>
            <a:r>
              <a:rPr lang="en-US" dirty="0"/>
              <a:t>'Is this really relevant?' - Attitudes</a:t>
            </a:r>
          </a:p>
          <a:p>
            <a:r>
              <a:rPr lang="en-US"/>
              <a:t>Dropout rates</a:t>
            </a:r>
          </a:p>
          <a:p>
            <a:r>
              <a:rPr lang="en-US" dirty="0"/>
              <a:t>Lack of specificity</a:t>
            </a:r>
          </a:p>
        </p:txBody>
      </p:sp>
    </p:spTree>
    <p:extLst>
      <p:ext uri="{BB962C8B-B14F-4D97-AF65-F5344CB8AC3E}">
        <p14:creationId xmlns:p14="http://schemas.microsoft.com/office/powerpoint/2010/main" val="295604122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F5763-BE41-6296-2165-906BC7721D42}"/>
              </a:ext>
            </a:extLst>
          </p:cNvPr>
          <p:cNvSpPr>
            <a:spLocks noGrp="1"/>
          </p:cNvSpPr>
          <p:nvPr>
            <p:ph type="title"/>
          </p:nvPr>
        </p:nvSpPr>
        <p:spPr/>
        <p:txBody>
          <a:bodyPr/>
          <a:lstStyle/>
          <a:p>
            <a:r>
              <a:rPr lang="en-US" dirty="0"/>
              <a:t>Families and Mental Health</a:t>
            </a:r>
          </a:p>
        </p:txBody>
      </p:sp>
      <p:sp>
        <p:nvSpPr>
          <p:cNvPr id="3" name="Content Placeholder 2">
            <a:extLst>
              <a:ext uri="{FF2B5EF4-FFF2-40B4-BE49-F238E27FC236}">
                <a16:creationId xmlns:a16="http://schemas.microsoft.com/office/drawing/2014/main" id="{EA9046DB-C0D7-871F-5AE0-C45D9B7B5C0B}"/>
              </a:ext>
            </a:extLst>
          </p:cNvPr>
          <p:cNvSpPr>
            <a:spLocks noGrp="1"/>
          </p:cNvSpPr>
          <p:nvPr>
            <p:ph idx="1"/>
          </p:nvPr>
        </p:nvSpPr>
        <p:spPr/>
        <p:txBody>
          <a:bodyPr vert="horz" lIns="91440" tIns="45720" rIns="91440" bIns="45720" rtlCol="0" anchor="t">
            <a:normAutofit/>
          </a:bodyPr>
          <a:lstStyle/>
          <a:p>
            <a:r>
              <a:rPr lang="en-US" dirty="0"/>
              <a:t>Families can bolster mental health or be the cause of mental ill health.</a:t>
            </a:r>
          </a:p>
          <a:p>
            <a:r>
              <a:rPr lang="en-US" dirty="0">
                <a:ea typeface="+mn-lt"/>
                <a:cs typeface="+mn-lt"/>
              </a:rPr>
              <a:t>Family-delivered support may be an important adjunct to existing services for parents, although the research base still remains thin (</a:t>
            </a:r>
            <a:r>
              <a:rPr lang="en-US" dirty="0" err="1">
                <a:ea typeface="+mn-lt"/>
                <a:cs typeface="+mn-lt"/>
              </a:rPr>
              <a:t>Hoagwood</a:t>
            </a:r>
            <a:r>
              <a:rPr lang="en-US" dirty="0">
                <a:ea typeface="+mn-lt"/>
                <a:cs typeface="+mn-lt"/>
              </a:rPr>
              <a:t> et al., 2010)</a:t>
            </a:r>
            <a:endParaRPr lang="en-US" dirty="0"/>
          </a:p>
        </p:txBody>
      </p:sp>
    </p:spTree>
    <p:extLst>
      <p:ext uri="{BB962C8B-B14F-4D97-AF65-F5344CB8AC3E}">
        <p14:creationId xmlns:p14="http://schemas.microsoft.com/office/powerpoint/2010/main" val="149394010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9C256-5E39-4DA2-1467-82B794890F40}"/>
              </a:ext>
            </a:extLst>
          </p:cNvPr>
          <p:cNvSpPr>
            <a:spLocks noGrp="1"/>
          </p:cNvSpPr>
          <p:nvPr>
            <p:ph type="title"/>
          </p:nvPr>
        </p:nvSpPr>
        <p:spPr/>
        <p:txBody>
          <a:bodyPr/>
          <a:lstStyle/>
          <a:p>
            <a:r>
              <a:rPr lang="en-US" dirty="0"/>
              <a:t>Ethics, Children and Families</a:t>
            </a:r>
          </a:p>
        </p:txBody>
      </p:sp>
      <p:sp>
        <p:nvSpPr>
          <p:cNvPr id="3" name="Content Placeholder 2">
            <a:extLst>
              <a:ext uri="{FF2B5EF4-FFF2-40B4-BE49-F238E27FC236}">
                <a16:creationId xmlns:a16="http://schemas.microsoft.com/office/drawing/2014/main" id="{D8C19252-C50A-1E12-430C-5CDBC8FF8A3E}"/>
              </a:ext>
            </a:extLst>
          </p:cNvPr>
          <p:cNvSpPr>
            <a:spLocks noGrp="1"/>
          </p:cNvSpPr>
          <p:nvPr>
            <p:ph idx="1"/>
          </p:nvPr>
        </p:nvSpPr>
        <p:spPr/>
        <p:txBody>
          <a:bodyPr vert="horz" lIns="91440" tIns="45720" rIns="91440" bIns="45720" rtlCol="0" anchor="t">
            <a:noAutofit/>
          </a:bodyPr>
          <a:lstStyle/>
          <a:p>
            <a:r>
              <a:rPr lang="en-US" sz="2400" dirty="0">
                <a:ea typeface="+mn-lt"/>
                <a:cs typeface="+mn-lt"/>
              </a:rPr>
              <a:t>Ethics and ethical principles are what guide us during our work. </a:t>
            </a:r>
            <a:endParaRPr lang="en-US" sz="2400" dirty="0"/>
          </a:p>
          <a:p>
            <a:r>
              <a:rPr lang="en-US" sz="2400" dirty="0">
                <a:ea typeface="+mn-lt"/>
                <a:cs typeface="+mn-lt"/>
              </a:rPr>
              <a:t>There are many definitions for ethics which can be confusing (</a:t>
            </a:r>
            <a:r>
              <a:rPr lang="en-US" sz="2400" err="1">
                <a:ea typeface="+mn-lt"/>
                <a:cs typeface="+mn-lt"/>
              </a:rPr>
              <a:t>Komić</a:t>
            </a:r>
            <a:r>
              <a:rPr lang="en-US" sz="2400" dirty="0">
                <a:ea typeface="+mn-lt"/>
                <a:cs typeface="+mn-lt"/>
              </a:rPr>
              <a:t>, Marušić, &amp; Marušić, 2015), but we can infer some principles from these different definitions. </a:t>
            </a:r>
            <a:endParaRPr lang="en-US" sz="2400" dirty="0"/>
          </a:p>
          <a:p>
            <a:r>
              <a:rPr lang="en-US" sz="2400" dirty="0">
                <a:ea typeface="+mn-lt"/>
                <a:cs typeface="+mn-lt"/>
              </a:rPr>
              <a:t>We can glean that these are codes of conduct, a method of working to ensure ethical conduct and prevent any misconduct from occurring. </a:t>
            </a:r>
            <a:endParaRPr lang="en-US" sz="2400" dirty="0"/>
          </a:p>
          <a:p>
            <a:endParaRPr lang="en-US" sz="2400" dirty="0"/>
          </a:p>
          <a:p>
            <a:endParaRPr lang="en-US" sz="2400" dirty="0"/>
          </a:p>
          <a:p>
            <a:endParaRPr lang="en-US" sz="2400" dirty="0"/>
          </a:p>
          <a:p>
            <a:endParaRPr lang="en-US" sz="2400" dirty="0"/>
          </a:p>
          <a:p>
            <a:endParaRPr lang="en-US" sz="2400" dirty="0"/>
          </a:p>
        </p:txBody>
      </p:sp>
    </p:spTree>
    <p:extLst>
      <p:ext uri="{BB962C8B-B14F-4D97-AF65-F5344CB8AC3E}">
        <p14:creationId xmlns:p14="http://schemas.microsoft.com/office/powerpoint/2010/main" val="257818762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B64DA3-18DC-8429-77FF-FC8B27B44B05}"/>
              </a:ext>
            </a:extLst>
          </p:cNvPr>
          <p:cNvSpPr>
            <a:spLocks noGrp="1"/>
          </p:cNvSpPr>
          <p:nvPr>
            <p:ph type="title"/>
          </p:nvPr>
        </p:nvSpPr>
        <p:spPr/>
        <p:txBody>
          <a:bodyPr/>
          <a:lstStyle/>
          <a:p>
            <a:r>
              <a:rPr lang="en-US" dirty="0"/>
              <a:t>Ethics, Children and Families</a:t>
            </a:r>
          </a:p>
        </p:txBody>
      </p:sp>
      <p:sp>
        <p:nvSpPr>
          <p:cNvPr id="3" name="Content Placeholder 2">
            <a:extLst>
              <a:ext uri="{FF2B5EF4-FFF2-40B4-BE49-F238E27FC236}">
                <a16:creationId xmlns:a16="http://schemas.microsoft.com/office/drawing/2014/main" id="{5D76FB62-1240-E6DE-196F-32C85C427630}"/>
              </a:ext>
            </a:extLst>
          </p:cNvPr>
          <p:cNvSpPr>
            <a:spLocks noGrp="1"/>
          </p:cNvSpPr>
          <p:nvPr>
            <p:ph idx="1"/>
          </p:nvPr>
        </p:nvSpPr>
        <p:spPr/>
        <p:txBody>
          <a:bodyPr vert="horz" lIns="91440" tIns="45720" rIns="91440" bIns="45720" rtlCol="0" anchor="t">
            <a:normAutofit/>
          </a:bodyPr>
          <a:lstStyle/>
          <a:p>
            <a:pPr marL="269875" indent="-269875">
              <a:lnSpc>
                <a:spcPct val="125000"/>
              </a:lnSpc>
            </a:pPr>
            <a:r>
              <a:rPr lang="en-US" dirty="0">
                <a:ea typeface="+mn-lt"/>
                <a:cs typeface="+mn-lt"/>
              </a:rPr>
              <a:t>Within health and social care, ethical principles are written statements and codes of conduct. They reflect the morals of the society we live in. </a:t>
            </a:r>
          </a:p>
          <a:p>
            <a:pPr marL="269875" indent="-269875">
              <a:lnSpc>
                <a:spcPct val="125000"/>
              </a:lnSpc>
            </a:pPr>
            <a:r>
              <a:rPr lang="en-US" dirty="0">
                <a:ea typeface="+mn-lt"/>
                <a:cs typeface="+mn-lt"/>
              </a:rPr>
              <a:t>Morals are unwritten codes, whereas ethics are written, key difference!!</a:t>
            </a:r>
          </a:p>
          <a:p>
            <a:pPr marL="269875" indent="-269875">
              <a:lnSpc>
                <a:spcPct val="125000"/>
              </a:lnSpc>
            </a:pPr>
            <a:endParaRPr lang="en-US" dirty="0">
              <a:ea typeface="+mn-lt"/>
              <a:cs typeface="+mn-lt"/>
            </a:endParaRPr>
          </a:p>
          <a:p>
            <a:pPr marL="269875" indent="-269875">
              <a:lnSpc>
                <a:spcPct val="125000"/>
              </a:lnSpc>
            </a:pPr>
            <a:r>
              <a:rPr lang="en-US" dirty="0">
                <a:ea typeface="+mn-lt"/>
                <a:cs typeface="+mn-lt"/>
              </a:rPr>
              <a:t>Since our ethics reflect our morals, how can this change over time?</a:t>
            </a:r>
          </a:p>
          <a:p>
            <a:pPr marL="269875" indent="-269875">
              <a:lnSpc>
                <a:spcPct val="125000"/>
              </a:lnSpc>
            </a:pPr>
            <a:endParaRPr lang="en-US" dirty="0">
              <a:ea typeface="+mn-lt"/>
              <a:cs typeface="+mn-lt"/>
            </a:endParaRPr>
          </a:p>
          <a:p>
            <a:pPr marL="269875" indent="-269875">
              <a:lnSpc>
                <a:spcPct val="125000"/>
              </a:lnSpc>
            </a:pPr>
            <a:r>
              <a:rPr lang="en-US" dirty="0">
                <a:ea typeface="+mn-lt"/>
                <a:cs typeface="+mn-lt"/>
              </a:rPr>
              <a:t>Example, HIV. </a:t>
            </a:r>
          </a:p>
          <a:p>
            <a:pPr>
              <a:lnSpc>
                <a:spcPct val="90000"/>
              </a:lnSpc>
            </a:pPr>
            <a:endParaRPr lang="en-US" dirty="0">
              <a:ea typeface="+mn-lt"/>
              <a:cs typeface="+mn-lt"/>
            </a:endParaRPr>
          </a:p>
          <a:p>
            <a:endParaRPr lang="en-US" dirty="0"/>
          </a:p>
        </p:txBody>
      </p:sp>
    </p:spTree>
    <p:extLst>
      <p:ext uri="{BB962C8B-B14F-4D97-AF65-F5344CB8AC3E}">
        <p14:creationId xmlns:p14="http://schemas.microsoft.com/office/powerpoint/2010/main" val="188988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EA1A24-9CA1-4513-A409-3AD90DB09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7C4036-6C35-2E67-FB4C-D3E2C7F02DB9}"/>
              </a:ext>
            </a:extLst>
          </p:cNvPr>
          <p:cNvSpPr>
            <a:spLocks noGrp="1"/>
          </p:cNvSpPr>
          <p:nvPr>
            <p:ph type="title"/>
          </p:nvPr>
        </p:nvSpPr>
        <p:spPr>
          <a:xfrm>
            <a:off x="1756756" y="906189"/>
            <a:ext cx="8689571" cy="1001886"/>
          </a:xfrm>
        </p:spPr>
        <p:txBody>
          <a:bodyPr anchor="b">
            <a:normAutofit/>
          </a:bodyPr>
          <a:lstStyle/>
          <a:p>
            <a:pPr algn="ctr"/>
            <a:r>
              <a:rPr lang="en-US" dirty="0"/>
              <a:t>Ethics, Children and Families</a:t>
            </a:r>
            <a:endParaRPr lang="en-US"/>
          </a:p>
        </p:txBody>
      </p:sp>
      <p:cxnSp>
        <p:nvCxnSpPr>
          <p:cNvPr id="11" name="Straight Connector 10">
            <a:extLst>
              <a:ext uri="{FF2B5EF4-FFF2-40B4-BE49-F238E27FC236}">
                <a16:creationId xmlns:a16="http://schemas.microsoft.com/office/drawing/2014/main" id="{3C0930BD-361E-4C4D-8B08-ED210DFA2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D7047824-6868-2FCD-62CF-08ADCB14D7AD}"/>
              </a:ext>
            </a:extLst>
          </p:cNvPr>
          <p:cNvGraphicFramePr>
            <a:graphicFrameLocks noGrp="1"/>
          </p:cNvGraphicFramePr>
          <p:nvPr>
            <p:ph idx="1"/>
            <p:extLst>
              <p:ext uri="{D42A27DB-BD31-4B8C-83A1-F6EECF244321}">
                <p14:modId xmlns:p14="http://schemas.microsoft.com/office/powerpoint/2010/main" val="2292709681"/>
              </p:ext>
            </p:extLst>
          </p:nvPr>
        </p:nvGraphicFramePr>
        <p:xfrm>
          <a:off x="1143000" y="2338016"/>
          <a:ext cx="9906000" cy="35611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774219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EA1A24-9CA1-4513-A409-3AD90DB09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BD5B42-6EFD-D8BC-4373-E71344E8BA12}"/>
              </a:ext>
            </a:extLst>
          </p:cNvPr>
          <p:cNvSpPr>
            <a:spLocks noGrp="1"/>
          </p:cNvSpPr>
          <p:nvPr>
            <p:ph type="title"/>
          </p:nvPr>
        </p:nvSpPr>
        <p:spPr>
          <a:xfrm>
            <a:off x="1756756" y="906189"/>
            <a:ext cx="8689571" cy="1001886"/>
          </a:xfrm>
        </p:spPr>
        <p:txBody>
          <a:bodyPr anchor="b">
            <a:normAutofit/>
          </a:bodyPr>
          <a:lstStyle/>
          <a:p>
            <a:pPr algn="ctr"/>
            <a:r>
              <a:rPr lang="en-US" dirty="0"/>
              <a:t>Ethics, Children and Families</a:t>
            </a:r>
            <a:endParaRPr lang="en-US"/>
          </a:p>
        </p:txBody>
      </p:sp>
      <p:cxnSp>
        <p:nvCxnSpPr>
          <p:cNvPr id="11" name="Straight Connector 10">
            <a:extLst>
              <a:ext uri="{FF2B5EF4-FFF2-40B4-BE49-F238E27FC236}">
                <a16:creationId xmlns:a16="http://schemas.microsoft.com/office/drawing/2014/main" id="{3C0930BD-361E-4C4D-8B08-ED210DFA2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274F1C0B-7300-A0CB-86AC-A1C3711D4F80}"/>
              </a:ext>
            </a:extLst>
          </p:cNvPr>
          <p:cNvGraphicFramePr>
            <a:graphicFrameLocks noGrp="1"/>
          </p:cNvGraphicFramePr>
          <p:nvPr>
            <p:ph idx="1"/>
            <p:extLst>
              <p:ext uri="{D42A27DB-BD31-4B8C-83A1-F6EECF244321}">
                <p14:modId xmlns:p14="http://schemas.microsoft.com/office/powerpoint/2010/main" val="2118103516"/>
              </p:ext>
            </p:extLst>
          </p:nvPr>
        </p:nvGraphicFramePr>
        <p:xfrm>
          <a:off x="1143000" y="2338016"/>
          <a:ext cx="9906000" cy="35611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60306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1AF7898B-8225-4368-9AB4-3345AD6F8DF6}"/>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BD3B2358-0078-4CDA-B94E-CC46EE18A900}"/>
                                            </p:graphic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
                                            <p:graphicEl>
                                              <a:dgm id="{666AB365-0833-4A88-9064-5E27F3F982BA}"/>
                                            </p:graphic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5">
                                            <p:graphicEl>
                                              <a:dgm id="{64DCEDD6-3172-41F2-B0A9-B609EEDFB1BC}"/>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
                                            <p:graphicEl>
                                              <a:dgm id="{84AB610A-0B3A-49E6-9279-A53110A74BAC}"/>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50F34E-D0FC-1E0B-3DB5-FB483A11089A}"/>
              </a:ext>
            </a:extLst>
          </p:cNvPr>
          <p:cNvSpPr>
            <a:spLocks noGrp="1"/>
          </p:cNvSpPr>
          <p:nvPr>
            <p:ph type="title"/>
          </p:nvPr>
        </p:nvSpPr>
        <p:spPr/>
        <p:txBody>
          <a:bodyPr/>
          <a:lstStyle/>
          <a:p>
            <a:r>
              <a:rPr lang="en-US" dirty="0"/>
              <a:t>A Family Case</a:t>
            </a:r>
          </a:p>
        </p:txBody>
      </p:sp>
      <p:sp>
        <p:nvSpPr>
          <p:cNvPr id="3" name="Content Placeholder 2">
            <a:extLst>
              <a:ext uri="{FF2B5EF4-FFF2-40B4-BE49-F238E27FC236}">
                <a16:creationId xmlns:a16="http://schemas.microsoft.com/office/drawing/2014/main" id="{088647A0-4BE7-8F4B-135C-99357B140FA5}"/>
              </a:ext>
            </a:extLst>
          </p:cNvPr>
          <p:cNvSpPr>
            <a:spLocks noGrp="1"/>
          </p:cNvSpPr>
          <p:nvPr>
            <p:ph idx="1"/>
          </p:nvPr>
        </p:nvSpPr>
        <p:spPr/>
        <p:txBody>
          <a:bodyPr vert="horz" lIns="91440" tIns="45720" rIns="91440" bIns="45720" rtlCol="0" anchor="t">
            <a:normAutofit fontScale="77500" lnSpcReduction="20000"/>
          </a:bodyPr>
          <a:lstStyle/>
          <a:p>
            <a:r>
              <a:rPr lang="en-US" dirty="0">
                <a:ea typeface="+mn-lt"/>
                <a:cs typeface="+mn-lt"/>
              </a:rPr>
              <a:t>E is a 32-year-old woman who suffers from extremely severe anorexia nervosa, and other chronic health conditions. On 18 May 2012, an urgent application was made to the Court of Protection by her local authority, which was concerned that her position should be investigated and protected. E's death was imminent. She was refusing to eat, and was taking only a small amount of water. She was being looked after in a community hospital under a palliative care regime whose purpose was to allow her to die in comfort. </a:t>
            </a:r>
            <a:endParaRPr lang="en-US" dirty="0"/>
          </a:p>
          <a:p>
            <a:r>
              <a:rPr lang="en-US" dirty="0">
                <a:ea typeface="+mn-lt"/>
                <a:cs typeface="+mn-lt"/>
              </a:rPr>
              <a:t>A hearing took place on 25 and 28 May, at which E was represented by the Official Solicitor, the other parties being her parents, the local authority and the health authority. </a:t>
            </a:r>
            <a:endParaRPr lang="en-US"/>
          </a:p>
          <a:p>
            <a:r>
              <a:rPr lang="en-US" dirty="0">
                <a:ea typeface="+mn-lt"/>
                <a:cs typeface="+mn-lt"/>
              </a:rPr>
              <a:t>At the end of the hearing, I gave my decision with brief reasons. I found that E lacked capacity to make a decision about life-sustaining treatment and declared that it was in her best interests to be fed against her wishes with all that this entails. I now give fuller reasons for what was a very difficult decision. </a:t>
            </a:r>
            <a:endParaRPr lang="en-US" dirty="0"/>
          </a:p>
          <a:p>
            <a:r>
              <a:rPr lang="en-US" dirty="0">
                <a:ea typeface="+mn-lt"/>
                <a:cs typeface="+mn-lt"/>
              </a:rPr>
              <a:t>https://www.bailii.org/ew/cases/EWHC/COP/2012/1639.html </a:t>
            </a:r>
            <a:endParaRPr lang="en-US"/>
          </a:p>
        </p:txBody>
      </p:sp>
    </p:spTree>
    <p:extLst>
      <p:ext uri="{BB962C8B-B14F-4D97-AF65-F5344CB8AC3E}">
        <p14:creationId xmlns:p14="http://schemas.microsoft.com/office/powerpoint/2010/main" val="165356193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BC74CD-ECE7-5890-A7EB-766FB4742DD1}"/>
              </a:ext>
            </a:extLst>
          </p:cNvPr>
          <p:cNvSpPr>
            <a:spLocks noGrp="1"/>
          </p:cNvSpPr>
          <p:nvPr>
            <p:ph type="title"/>
          </p:nvPr>
        </p:nvSpPr>
        <p:spPr/>
        <p:txBody>
          <a:bodyPr/>
          <a:lstStyle/>
          <a:p>
            <a:r>
              <a:rPr lang="en-US" dirty="0"/>
              <a:t>A Family Case</a:t>
            </a:r>
          </a:p>
        </p:txBody>
      </p:sp>
      <p:sp>
        <p:nvSpPr>
          <p:cNvPr id="3" name="Content Placeholder 2">
            <a:extLst>
              <a:ext uri="{FF2B5EF4-FFF2-40B4-BE49-F238E27FC236}">
                <a16:creationId xmlns:a16="http://schemas.microsoft.com/office/drawing/2014/main" id="{364C8706-44F7-46B2-0948-DBC4217DEC53}"/>
              </a:ext>
            </a:extLst>
          </p:cNvPr>
          <p:cNvSpPr>
            <a:spLocks noGrp="1"/>
          </p:cNvSpPr>
          <p:nvPr>
            <p:ph idx="1"/>
          </p:nvPr>
        </p:nvSpPr>
        <p:spPr/>
        <p:txBody>
          <a:bodyPr vert="horz" lIns="91440" tIns="45720" rIns="91440" bIns="45720" rtlCol="0" anchor="t">
            <a:normAutofit lnSpcReduction="10000"/>
          </a:bodyPr>
          <a:lstStyle/>
          <a:p>
            <a:pPr>
              <a:lnSpc>
                <a:spcPct val="90000"/>
              </a:lnSpc>
            </a:pPr>
            <a:r>
              <a:rPr lang="en-US" sz="1700" dirty="0">
                <a:latin typeface="Arial"/>
                <a:cs typeface="Arial"/>
              </a:rPr>
              <a:t>There are established instances of the withdrawal or withholding of life-sustaining treatment from people in a permanent vegetative state who have no degree of awareness. There are also a few cases in which treatment or continued treatment has been found not to be in the best interests of very young or very elderly patients suffering from incurable terminal illness.</a:t>
            </a:r>
          </a:p>
          <a:p>
            <a:pPr>
              <a:lnSpc>
                <a:spcPct val="90000"/>
              </a:lnSpc>
            </a:pPr>
            <a:r>
              <a:rPr lang="en-US" sz="1700" dirty="0">
                <a:latin typeface="Arial"/>
                <a:cs typeface="Arial"/>
              </a:rPr>
              <a:t>E's case has raised for the first time in my experience the real possibility of life-sustaining treatment not being in the best interests of a person who, while lacking capacity, is fully aware of her situation. She is in many ways the opposite of a PVS patient or a person with an inevitably fatal condition. She is described as an intelligent and charming person. Albeit gravely unwell, she is not incurable. She does not seek death, but above all she does not want to eat or to be fed. She sees her life as pointless and wants to be allowed to make her own choices, </a:t>
            </a:r>
            <a:r>
              <a:rPr lang="en-US" sz="1700" dirty="0" err="1">
                <a:latin typeface="Arial"/>
                <a:cs typeface="Arial"/>
              </a:rPr>
              <a:t>realising</a:t>
            </a:r>
            <a:r>
              <a:rPr lang="en-US" sz="1700" dirty="0">
                <a:latin typeface="Arial"/>
                <a:cs typeface="Arial"/>
              </a:rPr>
              <a:t> that refusal to eat must lead to her death. Her situation requires a balance to be struck between the weight objectively to be given to life on one hand and to personal independence on the other.</a:t>
            </a:r>
          </a:p>
          <a:p>
            <a:pPr>
              <a:lnSpc>
                <a:spcPct val="90000"/>
              </a:lnSpc>
            </a:pPr>
            <a:r>
              <a:rPr lang="en-US" sz="1700" dirty="0">
                <a:latin typeface="Arial"/>
                <a:cs typeface="Arial"/>
              </a:rPr>
              <a:t>A further element of the situation is that in 2011 E twice attempted to make advance decisions refusing the treatment that is now proposed.</a:t>
            </a:r>
          </a:p>
          <a:p>
            <a:endParaRPr lang="en-US" dirty="0"/>
          </a:p>
        </p:txBody>
      </p:sp>
    </p:spTree>
    <p:extLst>
      <p:ext uri="{BB962C8B-B14F-4D97-AF65-F5344CB8AC3E}">
        <p14:creationId xmlns:p14="http://schemas.microsoft.com/office/powerpoint/2010/main" val="131200608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88070E-74A5-78E1-60A9-E45DFAD9895C}"/>
              </a:ext>
            </a:extLst>
          </p:cNvPr>
          <p:cNvSpPr>
            <a:spLocks noGrp="1"/>
          </p:cNvSpPr>
          <p:nvPr>
            <p:ph type="title"/>
          </p:nvPr>
        </p:nvSpPr>
        <p:spPr>
          <a:xfrm>
            <a:off x="1182584" y="51558"/>
            <a:ext cx="9905999" cy="1360898"/>
          </a:xfrm>
        </p:spPr>
        <p:txBody>
          <a:bodyPr/>
          <a:lstStyle/>
          <a:p>
            <a:r>
              <a:rPr lang="en-US"/>
              <a:t>References</a:t>
            </a:r>
          </a:p>
        </p:txBody>
      </p:sp>
      <p:sp>
        <p:nvSpPr>
          <p:cNvPr id="3" name="Content Placeholder 2">
            <a:extLst>
              <a:ext uri="{FF2B5EF4-FFF2-40B4-BE49-F238E27FC236}">
                <a16:creationId xmlns:a16="http://schemas.microsoft.com/office/drawing/2014/main" id="{B881AF01-6AEB-D136-EBEC-C7588F052B2B}"/>
              </a:ext>
            </a:extLst>
          </p:cNvPr>
          <p:cNvSpPr>
            <a:spLocks noGrp="1"/>
          </p:cNvSpPr>
          <p:nvPr>
            <p:ph idx="1"/>
          </p:nvPr>
        </p:nvSpPr>
        <p:spPr>
          <a:xfrm>
            <a:off x="1182584" y="1155084"/>
            <a:ext cx="9905999" cy="4021644"/>
          </a:xfrm>
        </p:spPr>
        <p:txBody>
          <a:bodyPr vert="horz" lIns="91440" tIns="45720" rIns="91440" bIns="45720" rtlCol="0" anchor="t">
            <a:noAutofit/>
          </a:bodyPr>
          <a:lstStyle/>
          <a:p>
            <a:r>
              <a:rPr lang="en-US" sz="1400" dirty="0">
                <a:ea typeface="+mn-lt"/>
                <a:cs typeface="+mn-lt"/>
              </a:rPr>
              <a:t>Appleton, P. (2000) “Tier 2 CAMHS and its interface with primary care,” </a:t>
            </a:r>
            <a:r>
              <a:rPr lang="en-US" sz="1400" i="1" dirty="0">
                <a:ea typeface="+mn-lt"/>
                <a:cs typeface="+mn-lt"/>
              </a:rPr>
              <a:t>Advances in Psychiatric Treatment</a:t>
            </a:r>
            <a:r>
              <a:rPr lang="en-US" sz="1400" dirty="0">
                <a:ea typeface="+mn-lt"/>
                <a:cs typeface="+mn-lt"/>
              </a:rPr>
              <a:t>. Cambridge University Press, 6(5), pp. 388–396. </a:t>
            </a:r>
            <a:r>
              <a:rPr lang="en-US" sz="1400" err="1">
                <a:ea typeface="+mn-lt"/>
                <a:cs typeface="+mn-lt"/>
              </a:rPr>
              <a:t>doi</a:t>
            </a:r>
            <a:r>
              <a:rPr lang="en-US" sz="1400" dirty="0">
                <a:ea typeface="+mn-lt"/>
                <a:cs typeface="+mn-lt"/>
              </a:rPr>
              <a:t>: 10.1192/apt.6.5.388.</a:t>
            </a:r>
          </a:p>
          <a:p>
            <a:r>
              <a:rPr lang="en-US" sz="1400" dirty="0">
                <a:ea typeface="+mn-lt"/>
                <a:cs typeface="+mn-lt"/>
              </a:rPr>
              <a:t>Bartlett, S., Hart, R. and Satterthwaite, D., 1999. Ximena de la Barra and Alfredo </a:t>
            </a:r>
            <a:r>
              <a:rPr lang="en-US" sz="1400" err="1">
                <a:ea typeface="+mn-lt"/>
                <a:cs typeface="+mn-lt"/>
              </a:rPr>
              <a:t>Missair</a:t>
            </a:r>
            <a:r>
              <a:rPr lang="en-US" sz="1400" dirty="0">
                <a:ea typeface="+mn-lt"/>
                <a:cs typeface="+mn-lt"/>
              </a:rPr>
              <a:t> (1999). </a:t>
            </a:r>
            <a:r>
              <a:rPr lang="en-US" sz="1400" i="1" dirty="0">
                <a:ea typeface="+mn-lt"/>
                <a:cs typeface="+mn-lt"/>
              </a:rPr>
              <a:t>Cities for children: Children’s rights, poverty and urban management</a:t>
            </a:r>
            <a:r>
              <a:rPr lang="en-US" sz="1400" dirty="0">
                <a:ea typeface="+mn-lt"/>
                <a:cs typeface="+mn-lt"/>
              </a:rPr>
              <a:t>, pp.26-35.</a:t>
            </a:r>
            <a:endParaRPr lang="en-US" sz="1400"/>
          </a:p>
          <a:p>
            <a:r>
              <a:rPr lang="en-US" sz="1400" dirty="0">
                <a:ea typeface="+mn-lt"/>
                <a:cs typeface="+mn-lt"/>
              </a:rPr>
              <a:t>Bowlby, J. (1944). Forty-four juvenile thieves: Their characters and home life. </a:t>
            </a:r>
            <a:r>
              <a:rPr lang="en-US" sz="1400" i="1" dirty="0">
                <a:ea typeface="+mn-lt"/>
                <a:cs typeface="+mn-lt"/>
              </a:rPr>
              <a:t>International Journal of Psychoanalysis</a:t>
            </a:r>
            <a:r>
              <a:rPr lang="en-US" sz="1400" dirty="0">
                <a:ea typeface="+mn-lt"/>
                <a:cs typeface="+mn-lt"/>
              </a:rPr>
              <a:t>, 25(19-52), 107-127. </a:t>
            </a:r>
            <a:endParaRPr lang="en-US" sz="1400"/>
          </a:p>
          <a:p>
            <a:r>
              <a:rPr lang="en-US" sz="1400" dirty="0">
                <a:ea typeface="+mn-lt"/>
                <a:cs typeface="+mn-lt"/>
              </a:rPr>
              <a:t>Goddard, J., McNamee, S. and James, A. eds., 2004. </a:t>
            </a:r>
            <a:r>
              <a:rPr lang="en-US" sz="1400" i="1" dirty="0">
                <a:ea typeface="+mn-lt"/>
                <a:cs typeface="+mn-lt"/>
              </a:rPr>
              <a:t>The politics of childhood: International perspectives, contemporary developments</a:t>
            </a:r>
            <a:r>
              <a:rPr lang="en-US" sz="1400" dirty="0">
                <a:ea typeface="+mn-lt"/>
                <a:cs typeface="+mn-lt"/>
              </a:rPr>
              <a:t>. Springer.</a:t>
            </a:r>
          </a:p>
          <a:p>
            <a:r>
              <a:rPr lang="en-US" sz="1400" dirty="0">
                <a:ea typeface="+mn-lt"/>
                <a:cs typeface="+mn-lt"/>
              </a:rPr>
              <a:t>Harlow, H. F., &amp; Zimmermann, R. R. (1958). The development of affective responsiveness in infant monkeys. </a:t>
            </a:r>
            <a:r>
              <a:rPr lang="en-US" sz="1400" i="1" dirty="0">
                <a:ea typeface="+mn-lt"/>
                <a:cs typeface="+mn-lt"/>
              </a:rPr>
              <a:t>Proceedings of the American Philosophical Society</a:t>
            </a:r>
            <a:r>
              <a:rPr lang="en-US" sz="1400" dirty="0">
                <a:ea typeface="+mn-lt"/>
                <a:cs typeface="+mn-lt"/>
              </a:rPr>
              <a:t>, 102,501 -509.. </a:t>
            </a:r>
          </a:p>
          <a:p>
            <a:r>
              <a:rPr lang="en-US" sz="1400" err="1">
                <a:ea typeface="+mn-lt"/>
                <a:cs typeface="+mn-lt"/>
              </a:rPr>
              <a:t>Hoagwood</a:t>
            </a:r>
            <a:r>
              <a:rPr lang="en-US" sz="1400" dirty="0">
                <a:ea typeface="+mn-lt"/>
                <a:cs typeface="+mn-lt"/>
              </a:rPr>
              <a:t>, K.E., Cavaleri, M.A., Serene Olin, S., Burns, B.J., Slaton, E., Gruttadaro, D. and Hughes, R., 2010. Family support in children’s mental health: A review and synthesis. Clinical child and family psychology review, 13, pp.1-45.</a:t>
            </a:r>
          </a:p>
          <a:p>
            <a:r>
              <a:rPr lang="en-US" sz="1400" dirty="0">
                <a:ea typeface="+mn-lt"/>
                <a:cs typeface="+mn-lt"/>
              </a:rPr>
              <a:t>Lorenz, K. (1935). Der </a:t>
            </a:r>
            <a:r>
              <a:rPr lang="en-US" sz="1400" err="1">
                <a:ea typeface="+mn-lt"/>
                <a:cs typeface="+mn-lt"/>
              </a:rPr>
              <a:t>Kumpan</a:t>
            </a:r>
            <a:r>
              <a:rPr lang="en-US" sz="1400" dirty="0">
                <a:ea typeface="+mn-lt"/>
                <a:cs typeface="+mn-lt"/>
              </a:rPr>
              <a:t> in der Umwelt des Vogels. Der </a:t>
            </a:r>
            <a:r>
              <a:rPr lang="en-US" sz="1400" err="1">
                <a:ea typeface="+mn-lt"/>
                <a:cs typeface="+mn-lt"/>
              </a:rPr>
              <a:t>Artgenosse</a:t>
            </a:r>
            <a:r>
              <a:rPr lang="en-US" sz="1400" dirty="0">
                <a:ea typeface="+mn-lt"/>
                <a:cs typeface="+mn-lt"/>
              </a:rPr>
              <a:t> </a:t>
            </a:r>
            <a:r>
              <a:rPr lang="en-US" sz="1400" err="1">
                <a:ea typeface="+mn-lt"/>
                <a:cs typeface="+mn-lt"/>
              </a:rPr>
              <a:t>als</a:t>
            </a:r>
            <a:r>
              <a:rPr lang="en-US" sz="1400" dirty="0">
                <a:ea typeface="+mn-lt"/>
                <a:cs typeface="+mn-lt"/>
              </a:rPr>
              <a:t> </a:t>
            </a:r>
            <a:r>
              <a:rPr lang="en-US" sz="1400" err="1">
                <a:ea typeface="+mn-lt"/>
                <a:cs typeface="+mn-lt"/>
              </a:rPr>
              <a:t>auslösendes</a:t>
            </a:r>
            <a:r>
              <a:rPr lang="en-US" sz="1400" dirty="0">
                <a:ea typeface="+mn-lt"/>
                <a:cs typeface="+mn-lt"/>
              </a:rPr>
              <a:t> Moment </a:t>
            </a:r>
            <a:r>
              <a:rPr lang="en-US" sz="1400" err="1">
                <a:ea typeface="+mn-lt"/>
                <a:cs typeface="+mn-lt"/>
              </a:rPr>
              <a:t>sozialer</a:t>
            </a:r>
            <a:r>
              <a:rPr lang="en-US" sz="1400" dirty="0">
                <a:ea typeface="+mn-lt"/>
                <a:cs typeface="+mn-lt"/>
              </a:rPr>
              <a:t> </a:t>
            </a:r>
            <a:r>
              <a:rPr lang="en-US" sz="1400" err="1">
                <a:ea typeface="+mn-lt"/>
                <a:cs typeface="+mn-lt"/>
              </a:rPr>
              <a:t>Verhaltensweisen</a:t>
            </a:r>
            <a:r>
              <a:rPr lang="en-US" sz="1400" dirty="0">
                <a:ea typeface="+mn-lt"/>
                <a:cs typeface="+mn-lt"/>
              </a:rPr>
              <a:t>. </a:t>
            </a:r>
            <a:r>
              <a:rPr lang="en-US" sz="1400" i="1" dirty="0">
                <a:ea typeface="+mn-lt"/>
                <a:cs typeface="+mn-lt"/>
              </a:rPr>
              <a:t>Journal für </a:t>
            </a:r>
            <a:r>
              <a:rPr lang="en-US" sz="1400" i="1" err="1">
                <a:ea typeface="+mn-lt"/>
                <a:cs typeface="+mn-lt"/>
              </a:rPr>
              <a:t>Ornithologie</a:t>
            </a:r>
            <a:r>
              <a:rPr lang="en-US" sz="1400" dirty="0">
                <a:ea typeface="+mn-lt"/>
                <a:cs typeface="+mn-lt"/>
              </a:rPr>
              <a:t>, 83, 137–215, 289–413. </a:t>
            </a:r>
          </a:p>
          <a:p>
            <a:r>
              <a:rPr lang="en-US" sz="1400" dirty="0">
                <a:ea typeface="+mn-lt"/>
                <a:cs typeface="+mn-lt"/>
              </a:rPr>
              <a:t>Phillips, D.A. and Lowenstein, A.E., 2011. Early care, education, and child development. </a:t>
            </a:r>
            <a:r>
              <a:rPr lang="en-US" sz="1400" i="1" dirty="0">
                <a:ea typeface="+mn-lt"/>
                <a:cs typeface="+mn-lt"/>
              </a:rPr>
              <a:t>Annual review of psychology</a:t>
            </a:r>
            <a:r>
              <a:rPr lang="en-US" sz="1400" dirty="0">
                <a:ea typeface="+mn-lt"/>
                <a:cs typeface="+mn-lt"/>
              </a:rPr>
              <a:t>, </a:t>
            </a:r>
            <a:r>
              <a:rPr lang="en-US" sz="1400" i="1" dirty="0">
                <a:ea typeface="+mn-lt"/>
                <a:cs typeface="+mn-lt"/>
              </a:rPr>
              <a:t>62</a:t>
            </a:r>
            <a:r>
              <a:rPr lang="en-US" sz="1400" dirty="0">
                <a:ea typeface="+mn-lt"/>
                <a:cs typeface="+mn-lt"/>
              </a:rPr>
              <a:t>, pp.483-500.</a:t>
            </a:r>
          </a:p>
          <a:p>
            <a:endParaRPr lang="en-US" sz="1400" dirty="0">
              <a:ea typeface="+mn-lt"/>
              <a:cs typeface="+mn-lt"/>
            </a:endParaRPr>
          </a:p>
        </p:txBody>
      </p:sp>
    </p:spTree>
    <p:extLst>
      <p:ext uri="{BB962C8B-B14F-4D97-AF65-F5344CB8AC3E}">
        <p14:creationId xmlns:p14="http://schemas.microsoft.com/office/powerpoint/2010/main" val="250134133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6EC5E1-9962-F4BA-0EBC-7469EE950738}"/>
              </a:ext>
            </a:extLst>
          </p:cNvPr>
          <p:cNvSpPr>
            <a:spLocks noGrp="1"/>
          </p:cNvSpPr>
          <p:nvPr>
            <p:ph type="title"/>
          </p:nvPr>
        </p:nvSpPr>
        <p:spPr>
          <a:xfrm>
            <a:off x="1156368" y="-36118"/>
            <a:ext cx="9905999" cy="1360898"/>
          </a:xfrm>
        </p:spPr>
        <p:txBody>
          <a:bodyPr/>
          <a:lstStyle/>
          <a:p>
            <a:r>
              <a:rPr lang="en-US" dirty="0"/>
              <a:t>References</a:t>
            </a:r>
          </a:p>
        </p:txBody>
      </p:sp>
      <p:sp>
        <p:nvSpPr>
          <p:cNvPr id="3" name="Content Placeholder 2">
            <a:extLst>
              <a:ext uri="{FF2B5EF4-FFF2-40B4-BE49-F238E27FC236}">
                <a16:creationId xmlns:a16="http://schemas.microsoft.com/office/drawing/2014/main" id="{C72D8384-8F8B-E477-7814-B90CF1B7DE81}"/>
              </a:ext>
            </a:extLst>
          </p:cNvPr>
          <p:cNvSpPr>
            <a:spLocks noGrp="1"/>
          </p:cNvSpPr>
          <p:nvPr>
            <p:ph idx="1"/>
          </p:nvPr>
        </p:nvSpPr>
        <p:spPr>
          <a:xfrm>
            <a:off x="1009316" y="1489815"/>
            <a:ext cx="9905999" cy="3567118"/>
          </a:xfrm>
        </p:spPr>
        <p:txBody>
          <a:bodyPr vert="horz" lIns="91440" tIns="45720" rIns="91440" bIns="45720" rtlCol="0" anchor="t">
            <a:noAutofit/>
          </a:bodyPr>
          <a:lstStyle/>
          <a:p>
            <a:r>
              <a:rPr lang="en-US" sz="1600" dirty="0">
                <a:latin typeface="Walbaum Display"/>
                <a:cs typeface="Arial"/>
              </a:rPr>
              <a:t>Pilcher, J. and Wagg, S., 2005. </a:t>
            </a:r>
            <a:r>
              <a:rPr lang="en-US" sz="1600" i="1" dirty="0">
                <a:latin typeface="Walbaum Display"/>
                <a:cs typeface="Arial"/>
              </a:rPr>
              <a:t>Thatcher's Children?: Politics, Childhood and Society in the 1980s and 1990s.</a:t>
            </a:r>
            <a:r>
              <a:rPr lang="en-US" sz="1600" dirty="0">
                <a:latin typeface="Walbaum Display"/>
                <a:cs typeface="Arial"/>
              </a:rPr>
              <a:t> Routledge.</a:t>
            </a:r>
          </a:p>
          <a:p>
            <a:r>
              <a:rPr lang="en-US" sz="1600" dirty="0">
                <a:latin typeface="Walbaum Display"/>
                <a:cs typeface="Arial"/>
              </a:rPr>
              <a:t>Seaford, H., 2001. Children and childhood: perceptions and realities. </a:t>
            </a:r>
            <a:r>
              <a:rPr lang="en-US" sz="1600" i="1" dirty="0">
                <a:latin typeface="Walbaum Display"/>
                <a:cs typeface="Arial"/>
              </a:rPr>
              <a:t>The political quarterly</a:t>
            </a:r>
            <a:r>
              <a:rPr lang="en-US" sz="1600" dirty="0">
                <a:latin typeface="Walbaum Display"/>
                <a:cs typeface="Arial"/>
              </a:rPr>
              <a:t>, </a:t>
            </a:r>
            <a:r>
              <a:rPr lang="en-US" sz="1600" i="1" dirty="0">
                <a:latin typeface="Walbaum Display"/>
                <a:cs typeface="Arial"/>
              </a:rPr>
              <a:t>72</a:t>
            </a:r>
            <a:r>
              <a:rPr lang="en-US" sz="1600" dirty="0">
                <a:latin typeface="Walbaum Display"/>
                <a:cs typeface="Arial"/>
              </a:rPr>
              <a:t>(4), pp.454-465.</a:t>
            </a:r>
          </a:p>
          <a:p>
            <a:r>
              <a:rPr lang="en-US" sz="1600" err="1">
                <a:latin typeface="Walbaum Display"/>
                <a:cs typeface="Arial"/>
              </a:rPr>
              <a:t>Sgritta</a:t>
            </a:r>
            <a:r>
              <a:rPr lang="en-US" sz="1600" dirty="0">
                <a:latin typeface="Walbaum Display"/>
                <a:cs typeface="Arial"/>
              </a:rPr>
              <a:t>, G.B., 1997. Inconsistencies: Childhood on the economic and political agenda. </a:t>
            </a:r>
            <a:r>
              <a:rPr lang="en-US" sz="1600" i="1" dirty="0">
                <a:latin typeface="Walbaum Display"/>
                <a:cs typeface="Arial"/>
              </a:rPr>
              <a:t>Childhood</a:t>
            </a:r>
            <a:r>
              <a:rPr lang="en-US" sz="1600" dirty="0">
                <a:latin typeface="Walbaum Display"/>
                <a:cs typeface="Arial"/>
              </a:rPr>
              <a:t>, </a:t>
            </a:r>
            <a:r>
              <a:rPr lang="en-US" sz="1600" i="1" dirty="0">
                <a:latin typeface="Walbaum Display"/>
                <a:cs typeface="Arial"/>
              </a:rPr>
              <a:t>4</a:t>
            </a:r>
            <a:r>
              <a:rPr lang="en-US" sz="1600" dirty="0">
                <a:latin typeface="Walbaum Display"/>
                <a:cs typeface="Arial"/>
              </a:rPr>
              <a:t>(4), pp.375-404.</a:t>
            </a:r>
          </a:p>
          <a:p>
            <a:r>
              <a:rPr lang="en-US" sz="1600" dirty="0">
                <a:ea typeface="+mn-lt"/>
                <a:cs typeface="+mn-lt"/>
              </a:rPr>
              <a:t>Starfield, B., 1992. Primary care: concept, evaluation, and policy. Oxford University Press.</a:t>
            </a:r>
            <a:endParaRPr lang="en-US" sz="1600" dirty="0">
              <a:latin typeface="Walbaum Display"/>
              <a:cs typeface="Arial"/>
            </a:endParaRPr>
          </a:p>
          <a:p>
            <a:r>
              <a:rPr lang="en-US" sz="1600" err="1">
                <a:latin typeface="Walbaum Display"/>
                <a:cs typeface="Arial"/>
              </a:rPr>
              <a:t>Therborn</a:t>
            </a:r>
            <a:r>
              <a:rPr lang="en-US" sz="1600" dirty="0">
                <a:latin typeface="Walbaum Display"/>
                <a:cs typeface="Arial"/>
              </a:rPr>
              <a:t>, G., 1996. Child politics: Dimensions and perspectives. </a:t>
            </a:r>
            <a:r>
              <a:rPr lang="en-US" sz="1600" i="1" dirty="0">
                <a:latin typeface="Walbaum Display"/>
                <a:cs typeface="Arial"/>
              </a:rPr>
              <a:t>Childhood</a:t>
            </a:r>
            <a:r>
              <a:rPr lang="en-US" sz="1600" dirty="0">
                <a:latin typeface="Walbaum Display"/>
                <a:cs typeface="Arial"/>
              </a:rPr>
              <a:t>, </a:t>
            </a:r>
            <a:r>
              <a:rPr lang="en-US" sz="1600" i="1" dirty="0">
                <a:latin typeface="Walbaum Display"/>
                <a:cs typeface="Arial"/>
              </a:rPr>
              <a:t>3</a:t>
            </a:r>
            <a:r>
              <a:rPr lang="en-US" sz="1600" dirty="0">
                <a:latin typeface="Walbaum Display"/>
                <a:cs typeface="Arial"/>
              </a:rPr>
              <a:t>(1), pp.29-44.</a:t>
            </a:r>
          </a:p>
          <a:p>
            <a:r>
              <a:rPr lang="en-US" sz="1600" dirty="0">
                <a:latin typeface="Walbaum Display"/>
                <a:cs typeface="Arial"/>
              </a:rPr>
              <a:t>Thomas, N. in Montgomery, H. and Kellett, M. eds., 2009. </a:t>
            </a:r>
            <a:r>
              <a:rPr lang="en-US" sz="1600" i="1" dirty="0">
                <a:latin typeface="Walbaum Display"/>
                <a:cs typeface="Arial"/>
              </a:rPr>
              <a:t>Children and young people's worlds: developing frameworks for integrated practice</a:t>
            </a:r>
            <a:r>
              <a:rPr lang="en-US" sz="1600" dirty="0">
                <a:latin typeface="Walbaum Display"/>
                <a:cs typeface="Arial"/>
              </a:rPr>
              <a:t>. Policy Press.</a:t>
            </a:r>
          </a:p>
          <a:p>
            <a:r>
              <a:rPr lang="en-US" sz="1600" dirty="0">
                <a:latin typeface="Walbaum Display"/>
                <a:cs typeface="Arial"/>
              </a:rPr>
              <a:t>Trent, M., Dooley, D.G., </a:t>
            </a:r>
            <a:r>
              <a:rPr lang="en-US" sz="1600" err="1">
                <a:latin typeface="Walbaum Display"/>
                <a:cs typeface="Arial"/>
              </a:rPr>
              <a:t>Dougé</a:t>
            </a:r>
            <a:r>
              <a:rPr lang="en-US" sz="1600" dirty="0">
                <a:latin typeface="Walbaum Display"/>
                <a:cs typeface="Arial"/>
              </a:rPr>
              <a:t>, J., Cavanaugh, R.M., Lacroix, A.E., </a:t>
            </a:r>
            <a:r>
              <a:rPr lang="en-US" sz="1600" err="1">
                <a:latin typeface="Walbaum Display"/>
                <a:cs typeface="Arial"/>
              </a:rPr>
              <a:t>Fanburg</a:t>
            </a:r>
            <a:r>
              <a:rPr lang="en-US" sz="1600" dirty="0">
                <a:latin typeface="Walbaum Display"/>
                <a:cs typeface="Arial"/>
              </a:rPr>
              <a:t>, J., </a:t>
            </a:r>
            <a:r>
              <a:rPr lang="en-US" sz="1600" err="1">
                <a:latin typeface="Walbaum Display"/>
                <a:cs typeface="Arial"/>
              </a:rPr>
              <a:t>Rahmandar</a:t>
            </a:r>
            <a:r>
              <a:rPr lang="en-US" sz="1600" dirty="0">
                <a:latin typeface="Walbaum Display"/>
                <a:cs typeface="Arial"/>
              </a:rPr>
              <a:t>, M.H., Hornberger, L.L., Schneider, M.B., Yen, S. and Chilton, L.A., 2019. The impact of racism on child and adolescent health. </a:t>
            </a:r>
            <a:r>
              <a:rPr lang="en-US" sz="1600" i="1" dirty="0">
                <a:latin typeface="Walbaum Display"/>
                <a:cs typeface="Arial"/>
              </a:rPr>
              <a:t>Pediatrics</a:t>
            </a:r>
            <a:r>
              <a:rPr lang="en-US" sz="1600" dirty="0">
                <a:latin typeface="Walbaum Display"/>
                <a:cs typeface="Arial"/>
              </a:rPr>
              <a:t>, </a:t>
            </a:r>
            <a:r>
              <a:rPr lang="en-US" sz="1600" i="1" dirty="0">
                <a:latin typeface="Walbaum Display"/>
                <a:cs typeface="Arial"/>
              </a:rPr>
              <a:t>144</a:t>
            </a:r>
            <a:r>
              <a:rPr lang="en-US" sz="1600" dirty="0">
                <a:latin typeface="Walbaum Display"/>
                <a:cs typeface="Arial"/>
              </a:rPr>
              <a:t>(2).</a:t>
            </a:r>
            <a:endParaRPr lang="en-US" sz="1600">
              <a:latin typeface="Walbaum Display"/>
            </a:endParaRPr>
          </a:p>
        </p:txBody>
      </p:sp>
    </p:spTree>
    <p:extLst>
      <p:ext uri="{BB962C8B-B14F-4D97-AF65-F5344CB8AC3E}">
        <p14:creationId xmlns:p14="http://schemas.microsoft.com/office/powerpoint/2010/main" val="1301256088"/>
      </p:ext>
    </p:extLst>
  </p:cSld>
  <p:clrMapOvr>
    <a:masterClrMapping/>
  </p:clrMapOvr>
</p:sld>
</file>

<file path=ppt/theme/theme1.xml><?xml version="1.0" encoding="utf-8"?>
<a:theme xmlns:a="http://schemas.openxmlformats.org/drawingml/2006/main" name="RegattaVTI">
  <a:themeElements>
    <a:clrScheme name="AnalogousFromRegularSeedRightStep">
      <a:dk1>
        <a:srgbClr val="000000"/>
      </a:dk1>
      <a:lt1>
        <a:srgbClr val="FFFFFF"/>
      </a:lt1>
      <a:dk2>
        <a:srgbClr val="251A2F"/>
      </a:dk2>
      <a:lt2>
        <a:srgbClr val="F3F2F0"/>
      </a:lt2>
      <a:accent1>
        <a:srgbClr val="2D68E3"/>
      </a:accent1>
      <a:accent2>
        <a:srgbClr val="4030D6"/>
      </a:accent2>
      <a:accent3>
        <a:srgbClr val="8A2DE3"/>
      </a:accent3>
      <a:accent4>
        <a:srgbClr val="C41BD1"/>
      </a:accent4>
      <a:accent5>
        <a:srgbClr val="E32DA4"/>
      </a:accent5>
      <a:accent6>
        <a:srgbClr val="D11B47"/>
      </a:accent6>
      <a:hlink>
        <a:srgbClr val="A98438"/>
      </a:hlink>
      <a:folHlink>
        <a:srgbClr val="7F7F7F"/>
      </a:folHlink>
    </a:clrScheme>
    <a:fontScheme name="Walbaum Display">
      <a:majorFont>
        <a:latin typeface="Walbaum Display"/>
        <a:ea typeface=""/>
        <a:cs typeface=""/>
      </a:majorFont>
      <a:minorFont>
        <a:latin typeface="Walbaum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egattaVTI" id="{FFC3BCE5-6357-41D1-8E67-3F85B69D7E86}" vid="{893A6374-FE17-48E5-8B62-678C1B11AA1B}"/>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51</Slides>
  <Notes>0</Notes>
  <HiddenSlides>0</HiddenSlides>
  <ScaleCrop>false</ScaleCrop>
  <HeadingPairs>
    <vt:vector size="4" baseType="variant">
      <vt:variant>
        <vt:lpstr>Theme</vt:lpstr>
      </vt:variant>
      <vt:variant>
        <vt:i4>1</vt:i4>
      </vt:variant>
      <vt:variant>
        <vt:lpstr>Slide Titles</vt:lpstr>
      </vt:variant>
      <vt:variant>
        <vt:i4>51</vt:i4>
      </vt:variant>
    </vt:vector>
  </HeadingPairs>
  <TitlesOfParts>
    <vt:vector size="52" baseType="lpstr">
      <vt:lpstr>RegattaVTI</vt:lpstr>
      <vt:lpstr>Childhood and Family</vt:lpstr>
      <vt:lpstr>Aims and Objectives</vt:lpstr>
      <vt:lpstr>Childhood</vt:lpstr>
      <vt:lpstr>Childhood</vt:lpstr>
      <vt:lpstr>Childhood and the Community</vt:lpstr>
      <vt:lpstr>Childhood and the Community</vt:lpstr>
      <vt:lpstr>PowerPoint Presentation</vt:lpstr>
      <vt:lpstr>Childhood Development</vt:lpstr>
      <vt:lpstr>Piaget</vt:lpstr>
      <vt:lpstr>Vygotsky</vt:lpstr>
      <vt:lpstr>Vygotsky</vt:lpstr>
      <vt:lpstr>Factors Affecting Development: Community</vt:lpstr>
      <vt:lpstr>PowerPoint Presentation</vt:lpstr>
      <vt:lpstr>Neuropsychology of Child Development</vt:lpstr>
      <vt:lpstr>PowerPoint Presentation</vt:lpstr>
      <vt:lpstr>Education </vt:lpstr>
      <vt:lpstr>Education</vt:lpstr>
      <vt:lpstr>Culture</vt:lpstr>
      <vt:lpstr>Culture</vt:lpstr>
      <vt:lpstr>Culture </vt:lpstr>
      <vt:lpstr>Culture</vt:lpstr>
      <vt:lpstr>Culture</vt:lpstr>
      <vt:lpstr>Politics</vt:lpstr>
      <vt:lpstr>Politics and Children</vt:lpstr>
      <vt:lpstr>What do the kids think?</vt:lpstr>
      <vt:lpstr>All Jokes Aside</vt:lpstr>
      <vt:lpstr>The UNCRN</vt:lpstr>
      <vt:lpstr>The UNCRC</vt:lpstr>
      <vt:lpstr>Levels of Care</vt:lpstr>
      <vt:lpstr>PowerPoint Presentation</vt:lpstr>
      <vt:lpstr>Primary Care</vt:lpstr>
      <vt:lpstr>Family Services</vt:lpstr>
      <vt:lpstr>Statutory Services</vt:lpstr>
      <vt:lpstr>Statutory Services</vt:lpstr>
      <vt:lpstr>Non-Statutory Services</vt:lpstr>
      <vt:lpstr>Non-Statutory Services</vt:lpstr>
      <vt:lpstr>PowerPoint Presentation</vt:lpstr>
      <vt:lpstr>Interfacing the Two</vt:lpstr>
      <vt:lpstr>CAMHS</vt:lpstr>
      <vt:lpstr>Primary and Secondary Mental Health</vt:lpstr>
      <vt:lpstr>Child and Adolescent Mental Health</vt:lpstr>
      <vt:lpstr>Barriers to Mental Health Care</vt:lpstr>
      <vt:lpstr>Families and Mental Health</vt:lpstr>
      <vt:lpstr>Ethics, Children and Families</vt:lpstr>
      <vt:lpstr>Ethics, Children and Families</vt:lpstr>
      <vt:lpstr>Ethics, Children and Families</vt:lpstr>
      <vt:lpstr>Ethics, Children and Families</vt:lpstr>
      <vt:lpstr>A Family Case</vt:lpstr>
      <vt:lpstr>A Family Case</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217</cp:revision>
  <dcterms:created xsi:type="dcterms:W3CDTF">2023-07-19T13:23:54Z</dcterms:created>
  <dcterms:modified xsi:type="dcterms:W3CDTF">2023-08-03T13:28:36Z</dcterms:modified>
</cp:coreProperties>
</file>