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embedTrueTypeFonts="1" saveSubsetFonts="1" autoCompressPictures="0">
  <p:sldMasterIdLst>
    <p:sldMasterId id="2147483659" r:id="rId1"/>
  </p:sldMasterIdLst>
  <p:notesMasterIdLst>
    <p:notesMasterId r:id="rId18"/>
  </p:notesMasterIdLst>
  <p:sldIdLst>
    <p:sldId id="256" r:id="rId2"/>
    <p:sldId id="257" r:id="rId3"/>
    <p:sldId id="258" r:id="rId4"/>
    <p:sldId id="295" r:id="rId5"/>
    <p:sldId id="296" r:id="rId6"/>
    <p:sldId id="297" r:id="rId7"/>
    <p:sldId id="298" r:id="rId8"/>
    <p:sldId id="299" r:id="rId9"/>
    <p:sldId id="300" r:id="rId10"/>
    <p:sldId id="301" r:id="rId11"/>
    <p:sldId id="302" r:id="rId12"/>
    <p:sldId id="303" r:id="rId13"/>
    <p:sldId id="304" r:id="rId14"/>
    <p:sldId id="259" r:id="rId15"/>
    <p:sldId id="261" r:id="rId16"/>
    <p:sldId id="294" r:id="rId17"/>
  </p:sldIdLst>
  <p:sldSz cx="9144000" cy="5143500" type="screen16x9"/>
  <p:notesSz cx="6858000" cy="9144000"/>
  <p:embeddedFontLst>
    <p:embeddedFont>
      <p:font typeface="Dosis ExtraLight" pitchFamily="2" charset="0"/>
      <p:regular r:id="rId19"/>
      <p:bold r:id="rId20"/>
    </p:embeddedFont>
    <p:embeddedFont>
      <p:font typeface="Titillium Web Light" panose="00000400000000000000" pitchFamily="2" charset="0"/>
      <p:regular r:id="rId21"/>
      <p:bold r:id="rId22"/>
      <p:italic r:id="rId23"/>
      <p:boldItalic r:id="rId24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F24753E-8A85-4BEE-97E2-441CDA198357}">
  <a:tblStyle styleId="{0F24753E-8A85-4BEE-97E2-441CDA198357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6A787F38-7B79-44E3-ACA7-109338EB0D08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90" autoAdjust="0"/>
  </p:normalViewPr>
  <p:slideViewPr>
    <p:cSldViewPr snapToGrid="0">
      <p:cViewPr varScale="1">
        <p:scale>
          <a:sx n="107" d="100"/>
          <a:sy n="107" d="100"/>
        </p:scale>
        <p:origin x="75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font" Target="fonts/font3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6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5.fntdata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4.fntdata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175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995196640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33" name="Google Shape;3833;g35f391192_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34" name="Google Shape;3834;g35f391192_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4940356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38" name="Google Shape;3838;g3606f1c2d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39" name="Google Shape;3839;g3606f1c2d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3679998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7" name="Google Shape;384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48" name="Google Shape;384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6270173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7" name="Google Shape;384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48" name="Google Shape;384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6410615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7" name="Google Shape;384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48" name="Google Shape;384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0014077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7" name="Google Shape;384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48" name="Google Shape;384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9837428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7" name="Google Shape;384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48" name="Google Shape;384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1355133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7" name="Google Shape;384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48" name="Google Shape;384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037984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7" name="Google Shape;384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48" name="Google Shape;384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12819166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7" name="Google Shape;384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48" name="Google Shape;384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40785714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7" name="Google Shape;384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48" name="Google Shape;384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86840965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7" name="Google Shape;384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48" name="Google Shape;384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89222101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7" name="Google Shape;3847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48" name="Google Shape;3848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37928043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55" name="Google Shape;3855;g35f391192_0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56" name="Google Shape;3856;g35f391192_0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18717298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67" name="Google Shape;3867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68" name="Google Shape;3868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0131637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08" name="Google Shape;5108;g73d1576bf0_12_5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09" name="Google Shape;5109;g73d1576bf0_12_5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8717400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bg>
      <p:bgPr>
        <a:solidFill>
          <a:schemeClr val="accent5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762000" y="696425"/>
            <a:ext cx="5396700" cy="115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000"/>
              <a:buNone/>
              <a:defRPr sz="6000">
                <a:solidFill>
                  <a:schemeClr val="accent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000"/>
              <a:buNone/>
              <a:defRPr sz="6000">
                <a:solidFill>
                  <a:schemeClr val="accent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000"/>
              <a:buNone/>
              <a:defRPr sz="6000">
                <a:solidFill>
                  <a:schemeClr val="accent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000"/>
              <a:buNone/>
              <a:defRPr sz="6000">
                <a:solidFill>
                  <a:schemeClr val="accent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000"/>
              <a:buNone/>
              <a:defRPr sz="6000">
                <a:solidFill>
                  <a:schemeClr val="accent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000"/>
              <a:buNone/>
              <a:defRPr sz="6000">
                <a:solidFill>
                  <a:schemeClr val="accent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000"/>
              <a:buNone/>
              <a:defRPr sz="6000">
                <a:solidFill>
                  <a:schemeClr val="accent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000"/>
              <a:buNone/>
              <a:defRPr sz="6000">
                <a:solidFill>
                  <a:schemeClr val="accent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000"/>
              <a:buNone/>
              <a:defRPr sz="6000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 rot="10800000">
            <a:off x="8705367" y="28698"/>
            <a:ext cx="410132" cy="5086302"/>
            <a:chOff x="836200" y="238125"/>
            <a:chExt cx="422425" cy="5238750"/>
          </a:xfrm>
        </p:grpSpPr>
        <p:sp>
          <p:nvSpPr>
            <p:cNvPr id="12" name="Google Shape;12;p2"/>
            <p:cNvSpPr/>
            <p:nvPr/>
          </p:nvSpPr>
          <p:spPr>
            <a:xfrm>
              <a:off x="836200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>
              <a:off x="836200" y="3886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14;p2"/>
            <p:cNvSpPr/>
            <p:nvPr/>
          </p:nvSpPr>
          <p:spPr>
            <a:xfrm>
              <a:off x="836200" y="53912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15;p2"/>
            <p:cNvSpPr/>
            <p:nvPr/>
          </p:nvSpPr>
          <p:spPr>
            <a:xfrm>
              <a:off x="836200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836200" y="8401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836200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18;p2"/>
            <p:cNvSpPr/>
            <p:nvPr/>
          </p:nvSpPr>
          <p:spPr>
            <a:xfrm>
              <a:off x="836200" y="11411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19;p2"/>
            <p:cNvSpPr/>
            <p:nvPr/>
          </p:nvSpPr>
          <p:spPr>
            <a:xfrm>
              <a:off x="836200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836200" y="14422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836200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22;p2"/>
            <p:cNvSpPr/>
            <p:nvPr/>
          </p:nvSpPr>
          <p:spPr>
            <a:xfrm>
              <a:off x="836200" y="17432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23;p2"/>
            <p:cNvSpPr/>
            <p:nvPr/>
          </p:nvSpPr>
          <p:spPr>
            <a:xfrm>
              <a:off x="836200" y="18937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24;p2"/>
            <p:cNvSpPr/>
            <p:nvPr/>
          </p:nvSpPr>
          <p:spPr>
            <a:xfrm>
              <a:off x="836200" y="20442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836200" y="21947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26;p2"/>
            <p:cNvSpPr/>
            <p:nvPr/>
          </p:nvSpPr>
          <p:spPr>
            <a:xfrm>
              <a:off x="836200" y="23452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27;p2"/>
            <p:cNvSpPr/>
            <p:nvPr/>
          </p:nvSpPr>
          <p:spPr>
            <a:xfrm>
              <a:off x="836200" y="24957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836200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836200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30;p2"/>
            <p:cNvSpPr/>
            <p:nvPr/>
          </p:nvSpPr>
          <p:spPr>
            <a:xfrm>
              <a:off x="836200" y="29473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31;p2"/>
            <p:cNvSpPr/>
            <p:nvPr/>
          </p:nvSpPr>
          <p:spPr>
            <a:xfrm>
              <a:off x="836200" y="30978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32;p2"/>
            <p:cNvSpPr/>
            <p:nvPr/>
          </p:nvSpPr>
          <p:spPr>
            <a:xfrm>
              <a:off x="836200" y="32483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836200" y="33988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34;p2"/>
            <p:cNvSpPr/>
            <p:nvPr/>
          </p:nvSpPr>
          <p:spPr>
            <a:xfrm>
              <a:off x="836200" y="35493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35;p2"/>
            <p:cNvSpPr/>
            <p:nvPr/>
          </p:nvSpPr>
          <p:spPr>
            <a:xfrm>
              <a:off x="836200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" name="Google Shape;36;p2"/>
            <p:cNvSpPr/>
            <p:nvPr/>
          </p:nvSpPr>
          <p:spPr>
            <a:xfrm>
              <a:off x="836200" y="38503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37;p2"/>
            <p:cNvSpPr/>
            <p:nvPr/>
          </p:nvSpPr>
          <p:spPr>
            <a:xfrm>
              <a:off x="836200" y="40008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38;p2"/>
            <p:cNvSpPr/>
            <p:nvPr/>
          </p:nvSpPr>
          <p:spPr>
            <a:xfrm>
              <a:off x="836200" y="41514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" name="Google Shape;39;p2"/>
            <p:cNvSpPr/>
            <p:nvPr/>
          </p:nvSpPr>
          <p:spPr>
            <a:xfrm>
              <a:off x="836200" y="43019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40;p2"/>
            <p:cNvSpPr/>
            <p:nvPr/>
          </p:nvSpPr>
          <p:spPr>
            <a:xfrm>
              <a:off x="836200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41;p2"/>
            <p:cNvSpPr/>
            <p:nvPr/>
          </p:nvSpPr>
          <p:spPr>
            <a:xfrm>
              <a:off x="836200" y="46029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42;p2"/>
            <p:cNvSpPr/>
            <p:nvPr/>
          </p:nvSpPr>
          <p:spPr>
            <a:xfrm>
              <a:off x="836200" y="47534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43;p2"/>
            <p:cNvSpPr/>
            <p:nvPr/>
          </p:nvSpPr>
          <p:spPr>
            <a:xfrm>
              <a:off x="836200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44;p2"/>
            <p:cNvSpPr/>
            <p:nvPr/>
          </p:nvSpPr>
          <p:spPr>
            <a:xfrm>
              <a:off x="836200" y="505445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45;p2"/>
            <p:cNvSpPr/>
            <p:nvPr/>
          </p:nvSpPr>
          <p:spPr>
            <a:xfrm>
              <a:off x="836200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Google Shape;46;p2"/>
            <p:cNvSpPr/>
            <p:nvPr/>
          </p:nvSpPr>
          <p:spPr>
            <a:xfrm>
              <a:off x="836200" y="53554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" name="Google Shape;47;p2"/>
            <p:cNvSpPr/>
            <p:nvPr/>
          </p:nvSpPr>
          <p:spPr>
            <a:xfrm>
              <a:off x="986700" y="3886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" name="Google Shape;48;p2"/>
            <p:cNvSpPr/>
            <p:nvPr/>
          </p:nvSpPr>
          <p:spPr>
            <a:xfrm>
              <a:off x="986700" y="53912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" name="Google Shape;49;p2"/>
            <p:cNvSpPr/>
            <p:nvPr/>
          </p:nvSpPr>
          <p:spPr>
            <a:xfrm>
              <a:off x="986700" y="8401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" name="Google Shape;50;p2"/>
            <p:cNvSpPr/>
            <p:nvPr/>
          </p:nvSpPr>
          <p:spPr>
            <a:xfrm>
              <a:off x="986700" y="11411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" name="Google Shape;51;p2"/>
            <p:cNvSpPr/>
            <p:nvPr/>
          </p:nvSpPr>
          <p:spPr>
            <a:xfrm>
              <a:off x="986700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" name="Google Shape;52;p2"/>
            <p:cNvSpPr/>
            <p:nvPr/>
          </p:nvSpPr>
          <p:spPr>
            <a:xfrm>
              <a:off x="986700" y="17432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" name="Google Shape;53;p2"/>
            <p:cNvSpPr/>
            <p:nvPr/>
          </p:nvSpPr>
          <p:spPr>
            <a:xfrm>
              <a:off x="986700" y="18937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" name="Google Shape;54;p2"/>
            <p:cNvSpPr/>
            <p:nvPr/>
          </p:nvSpPr>
          <p:spPr>
            <a:xfrm>
              <a:off x="986700" y="21947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" name="Google Shape;55;p2"/>
            <p:cNvSpPr/>
            <p:nvPr/>
          </p:nvSpPr>
          <p:spPr>
            <a:xfrm>
              <a:off x="986700" y="23452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" name="Google Shape;56;p2"/>
            <p:cNvSpPr/>
            <p:nvPr/>
          </p:nvSpPr>
          <p:spPr>
            <a:xfrm>
              <a:off x="986700" y="24957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" name="Google Shape;57;p2"/>
            <p:cNvSpPr/>
            <p:nvPr/>
          </p:nvSpPr>
          <p:spPr>
            <a:xfrm>
              <a:off x="986700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" name="Google Shape;58;p2"/>
            <p:cNvSpPr/>
            <p:nvPr/>
          </p:nvSpPr>
          <p:spPr>
            <a:xfrm>
              <a:off x="986700" y="29473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" name="Google Shape;59;p2"/>
            <p:cNvSpPr/>
            <p:nvPr/>
          </p:nvSpPr>
          <p:spPr>
            <a:xfrm>
              <a:off x="986700" y="30978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" name="Google Shape;60;p2"/>
            <p:cNvSpPr/>
            <p:nvPr/>
          </p:nvSpPr>
          <p:spPr>
            <a:xfrm>
              <a:off x="986700" y="35493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" name="Google Shape;61;p2"/>
            <p:cNvSpPr/>
            <p:nvPr/>
          </p:nvSpPr>
          <p:spPr>
            <a:xfrm>
              <a:off x="986700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" name="Google Shape;62;p2"/>
            <p:cNvSpPr/>
            <p:nvPr/>
          </p:nvSpPr>
          <p:spPr>
            <a:xfrm>
              <a:off x="986700" y="38503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" name="Google Shape;63;p2"/>
            <p:cNvSpPr/>
            <p:nvPr/>
          </p:nvSpPr>
          <p:spPr>
            <a:xfrm>
              <a:off x="986700" y="41514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" name="Google Shape;64;p2"/>
            <p:cNvSpPr/>
            <p:nvPr/>
          </p:nvSpPr>
          <p:spPr>
            <a:xfrm>
              <a:off x="986700" y="43019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" name="Google Shape;65;p2"/>
            <p:cNvSpPr/>
            <p:nvPr/>
          </p:nvSpPr>
          <p:spPr>
            <a:xfrm>
              <a:off x="986700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" name="Google Shape;66;p2"/>
            <p:cNvSpPr/>
            <p:nvPr/>
          </p:nvSpPr>
          <p:spPr>
            <a:xfrm>
              <a:off x="986700" y="46029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" name="Google Shape;67;p2"/>
            <p:cNvSpPr/>
            <p:nvPr/>
          </p:nvSpPr>
          <p:spPr>
            <a:xfrm>
              <a:off x="986700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" name="Google Shape;68;p2"/>
            <p:cNvSpPr/>
            <p:nvPr/>
          </p:nvSpPr>
          <p:spPr>
            <a:xfrm>
              <a:off x="986700" y="505445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" name="Google Shape;69;p2"/>
            <p:cNvSpPr/>
            <p:nvPr/>
          </p:nvSpPr>
          <p:spPr>
            <a:xfrm>
              <a:off x="986700" y="53554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" name="Google Shape;70;p2"/>
            <p:cNvSpPr/>
            <p:nvPr/>
          </p:nvSpPr>
          <p:spPr>
            <a:xfrm>
              <a:off x="1137200" y="2381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" name="Google Shape;71;p2"/>
            <p:cNvSpPr/>
            <p:nvPr/>
          </p:nvSpPr>
          <p:spPr>
            <a:xfrm>
              <a:off x="1137200" y="539125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" name="Google Shape;72;p2"/>
            <p:cNvSpPr/>
            <p:nvPr/>
          </p:nvSpPr>
          <p:spPr>
            <a:xfrm>
              <a:off x="1137200" y="9906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" name="Google Shape;73;p2"/>
            <p:cNvSpPr/>
            <p:nvPr/>
          </p:nvSpPr>
          <p:spPr>
            <a:xfrm>
              <a:off x="1137200" y="11411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" name="Google Shape;74;p2"/>
            <p:cNvSpPr/>
            <p:nvPr/>
          </p:nvSpPr>
          <p:spPr>
            <a:xfrm>
              <a:off x="1137200" y="14422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" name="Google Shape;75;p2"/>
            <p:cNvSpPr/>
            <p:nvPr/>
          </p:nvSpPr>
          <p:spPr>
            <a:xfrm>
              <a:off x="1137200" y="1592700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" name="Google Shape;76;p2"/>
            <p:cNvSpPr/>
            <p:nvPr/>
          </p:nvSpPr>
          <p:spPr>
            <a:xfrm>
              <a:off x="1137200" y="21947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" name="Google Shape;77;p2"/>
            <p:cNvSpPr/>
            <p:nvPr/>
          </p:nvSpPr>
          <p:spPr>
            <a:xfrm>
              <a:off x="1137200" y="23452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" name="Google Shape;78;p2"/>
            <p:cNvSpPr/>
            <p:nvPr/>
          </p:nvSpPr>
          <p:spPr>
            <a:xfrm>
              <a:off x="1137200" y="24957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" name="Google Shape;79;p2"/>
            <p:cNvSpPr/>
            <p:nvPr/>
          </p:nvSpPr>
          <p:spPr>
            <a:xfrm>
              <a:off x="1137200" y="2646275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" name="Google Shape;80;p2"/>
            <p:cNvSpPr/>
            <p:nvPr/>
          </p:nvSpPr>
          <p:spPr>
            <a:xfrm>
              <a:off x="1137200" y="2947300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" name="Google Shape;81;p2"/>
            <p:cNvSpPr/>
            <p:nvPr/>
          </p:nvSpPr>
          <p:spPr>
            <a:xfrm>
              <a:off x="1137200" y="32483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" name="Google Shape;82;p2"/>
            <p:cNvSpPr/>
            <p:nvPr/>
          </p:nvSpPr>
          <p:spPr>
            <a:xfrm>
              <a:off x="1137200" y="33988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" name="Google Shape;83;p2"/>
            <p:cNvSpPr/>
            <p:nvPr/>
          </p:nvSpPr>
          <p:spPr>
            <a:xfrm>
              <a:off x="1137200" y="36998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" name="Google Shape;84;p2"/>
            <p:cNvSpPr/>
            <p:nvPr/>
          </p:nvSpPr>
          <p:spPr>
            <a:xfrm>
              <a:off x="1137200" y="38503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" name="Google Shape;85;p2"/>
            <p:cNvSpPr/>
            <p:nvPr/>
          </p:nvSpPr>
          <p:spPr>
            <a:xfrm>
              <a:off x="1137200" y="4000875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" name="Google Shape;86;p2"/>
            <p:cNvSpPr/>
            <p:nvPr/>
          </p:nvSpPr>
          <p:spPr>
            <a:xfrm>
              <a:off x="1137200" y="41514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" name="Google Shape;87;p2"/>
            <p:cNvSpPr/>
            <p:nvPr/>
          </p:nvSpPr>
          <p:spPr>
            <a:xfrm>
              <a:off x="1137200" y="46029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" name="Google Shape;88;p2"/>
            <p:cNvSpPr/>
            <p:nvPr/>
          </p:nvSpPr>
          <p:spPr>
            <a:xfrm>
              <a:off x="1137200" y="47534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" name="Google Shape;89;p2"/>
            <p:cNvSpPr/>
            <p:nvPr/>
          </p:nvSpPr>
          <p:spPr>
            <a:xfrm>
              <a:off x="1137200" y="5054450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" name="Google Shape;90;p2"/>
            <p:cNvSpPr/>
            <p:nvPr/>
          </p:nvSpPr>
          <p:spPr>
            <a:xfrm>
              <a:off x="1137200" y="52049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" name="Google Shape;91;p2"/>
            <p:cNvSpPr/>
            <p:nvPr/>
          </p:nvSpPr>
          <p:spPr>
            <a:xfrm>
              <a:off x="1137200" y="53554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2" name="Google Shape;92;p2"/>
          <p:cNvGrpSpPr/>
          <p:nvPr/>
        </p:nvGrpSpPr>
        <p:grpSpPr>
          <a:xfrm rot="10800000">
            <a:off x="6659535" y="28698"/>
            <a:ext cx="2309844" cy="5086302"/>
            <a:chOff x="986700" y="238125"/>
            <a:chExt cx="2379075" cy="5238750"/>
          </a:xfrm>
        </p:grpSpPr>
        <p:sp>
          <p:nvSpPr>
            <p:cNvPr id="93" name="Google Shape;93;p2"/>
            <p:cNvSpPr/>
            <p:nvPr/>
          </p:nvSpPr>
          <p:spPr>
            <a:xfrm>
              <a:off x="986700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" name="Google Shape;94;p2"/>
            <p:cNvSpPr/>
            <p:nvPr/>
          </p:nvSpPr>
          <p:spPr>
            <a:xfrm>
              <a:off x="986700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" name="Google Shape;95;p2"/>
            <p:cNvSpPr/>
            <p:nvPr/>
          </p:nvSpPr>
          <p:spPr>
            <a:xfrm>
              <a:off x="986700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" name="Google Shape;96;p2"/>
            <p:cNvSpPr/>
            <p:nvPr/>
          </p:nvSpPr>
          <p:spPr>
            <a:xfrm>
              <a:off x="986700" y="14422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" name="Google Shape;97;p2"/>
            <p:cNvSpPr/>
            <p:nvPr/>
          </p:nvSpPr>
          <p:spPr>
            <a:xfrm>
              <a:off x="986700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" name="Google Shape;98;p2"/>
            <p:cNvSpPr/>
            <p:nvPr/>
          </p:nvSpPr>
          <p:spPr>
            <a:xfrm>
              <a:off x="986700" y="20442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" name="Google Shape;99;p2"/>
            <p:cNvSpPr/>
            <p:nvPr/>
          </p:nvSpPr>
          <p:spPr>
            <a:xfrm>
              <a:off x="986700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" name="Google Shape;100;p2"/>
            <p:cNvSpPr/>
            <p:nvPr/>
          </p:nvSpPr>
          <p:spPr>
            <a:xfrm>
              <a:off x="986700" y="32483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" name="Google Shape;101;p2"/>
            <p:cNvSpPr/>
            <p:nvPr/>
          </p:nvSpPr>
          <p:spPr>
            <a:xfrm>
              <a:off x="986700" y="33988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" name="Google Shape;102;p2"/>
            <p:cNvSpPr/>
            <p:nvPr/>
          </p:nvSpPr>
          <p:spPr>
            <a:xfrm>
              <a:off x="986700" y="40008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" name="Google Shape;103;p2"/>
            <p:cNvSpPr/>
            <p:nvPr/>
          </p:nvSpPr>
          <p:spPr>
            <a:xfrm>
              <a:off x="986700" y="47534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" name="Google Shape;104;p2"/>
            <p:cNvSpPr/>
            <p:nvPr/>
          </p:nvSpPr>
          <p:spPr>
            <a:xfrm>
              <a:off x="986700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" name="Google Shape;105;p2"/>
            <p:cNvSpPr/>
            <p:nvPr/>
          </p:nvSpPr>
          <p:spPr>
            <a:xfrm>
              <a:off x="1137200" y="3886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" name="Google Shape;106;p2"/>
            <p:cNvSpPr/>
            <p:nvPr/>
          </p:nvSpPr>
          <p:spPr>
            <a:xfrm>
              <a:off x="1137200" y="6896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" name="Google Shape;107;p2"/>
            <p:cNvSpPr/>
            <p:nvPr/>
          </p:nvSpPr>
          <p:spPr>
            <a:xfrm>
              <a:off x="1137200" y="8401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" name="Google Shape;108;p2"/>
            <p:cNvSpPr/>
            <p:nvPr/>
          </p:nvSpPr>
          <p:spPr>
            <a:xfrm>
              <a:off x="1137200" y="12917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" name="Google Shape;109;p2"/>
            <p:cNvSpPr/>
            <p:nvPr/>
          </p:nvSpPr>
          <p:spPr>
            <a:xfrm>
              <a:off x="1137200" y="17432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" name="Google Shape;110;p2"/>
            <p:cNvSpPr/>
            <p:nvPr/>
          </p:nvSpPr>
          <p:spPr>
            <a:xfrm>
              <a:off x="1137200" y="18937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" name="Google Shape;111;p2"/>
            <p:cNvSpPr/>
            <p:nvPr/>
          </p:nvSpPr>
          <p:spPr>
            <a:xfrm>
              <a:off x="1137200" y="20442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" name="Google Shape;112;p2"/>
            <p:cNvSpPr/>
            <p:nvPr/>
          </p:nvSpPr>
          <p:spPr>
            <a:xfrm>
              <a:off x="1137200" y="27968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" name="Google Shape;113;p2"/>
            <p:cNvSpPr/>
            <p:nvPr/>
          </p:nvSpPr>
          <p:spPr>
            <a:xfrm>
              <a:off x="1137200" y="30978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" name="Google Shape;114;p2"/>
            <p:cNvSpPr/>
            <p:nvPr/>
          </p:nvSpPr>
          <p:spPr>
            <a:xfrm>
              <a:off x="1137200" y="35493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" name="Google Shape;115;p2"/>
            <p:cNvSpPr/>
            <p:nvPr/>
          </p:nvSpPr>
          <p:spPr>
            <a:xfrm>
              <a:off x="1137200" y="43019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" name="Google Shape;116;p2"/>
            <p:cNvSpPr/>
            <p:nvPr/>
          </p:nvSpPr>
          <p:spPr>
            <a:xfrm>
              <a:off x="1137200" y="44524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" name="Google Shape;117;p2"/>
            <p:cNvSpPr/>
            <p:nvPr/>
          </p:nvSpPr>
          <p:spPr>
            <a:xfrm>
              <a:off x="1137200" y="49039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" name="Google Shape;118;p2"/>
            <p:cNvSpPr/>
            <p:nvPr/>
          </p:nvSpPr>
          <p:spPr>
            <a:xfrm>
              <a:off x="1287725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" name="Google Shape;119;p2"/>
            <p:cNvSpPr/>
            <p:nvPr/>
          </p:nvSpPr>
          <p:spPr>
            <a:xfrm>
              <a:off x="1287725" y="53912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" name="Google Shape;120;p2"/>
            <p:cNvSpPr/>
            <p:nvPr/>
          </p:nvSpPr>
          <p:spPr>
            <a:xfrm>
              <a:off x="1287725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" name="Google Shape;121;p2"/>
            <p:cNvSpPr/>
            <p:nvPr/>
          </p:nvSpPr>
          <p:spPr>
            <a:xfrm>
              <a:off x="1287725" y="11411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" name="Google Shape;122;p2"/>
            <p:cNvSpPr/>
            <p:nvPr/>
          </p:nvSpPr>
          <p:spPr>
            <a:xfrm>
              <a:off x="1287725" y="14422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" name="Google Shape;123;p2"/>
            <p:cNvSpPr/>
            <p:nvPr/>
          </p:nvSpPr>
          <p:spPr>
            <a:xfrm>
              <a:off x="1287725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" name="Google Shape;124;p2"/>
            <p:cNvSpPr/>
            <p:nvPr/>
          </p:nvSpPr>
          <p:spPr>
            <a:xfrm>
              <a:off x="1287725" y="21947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" name="Google Shape;125;p2"/>
            <p:cNvSpPr/>
            <p:nvPr/>
          </p:nvSpPr>
          <p:spPr>
            <a:xfrm>
              <a:off x="1287725" y="23452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" name="Google Shape;126;p2"/>
            <p:cNvSpPr/>
            <p:nvPr/>
          </p:nvSpPr>
          <p:spPr>
            <a:xfrm>
              <a:off x="1287725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" name="Google Shape;127;p2"/>
            <p:cNvSpPr/>
            <p:nvPr/>
          </p:nvSpPr>
          <p:spPr>
            <a:xfrm>
              <a:off x="1287725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" name="Google Shape;128;p2"/>
            <p:cNvSpPr/>
            <p:nvPr/>
          </p:nvSpPr>
          <p:spPr>
            <a:xfrm>
              <a:off x="1287725" y="30978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" name="Google Shape;129;p2"/>
            <p:cNvSpPr/>
            <p:nvPr/>
          </p:nvSpPr>
          <p:spPr>
            <a:xfrm>
              <a:off x="1287725" y="32483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" name="Google Shape;130;p2"/>
            <p:cNvSpPr/>
            <p:nvPr/>
          </p:nvSpPr>
          <p:spPr>
            <a:xfrm>
              <a:off x="1287725" y="33988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" name="Google Shape;131;p2"/>
            <p:cNvSpPr/>
            <p:nvPr/>
          </p:nvSpPr>
          <p:spPr>
            <a:xfrm>
              <a:off x="1287725" y="35493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" name="Google Shape;132;p2"/>
            <p:cNvSpPr/>
            <p:nvPr/>
          </p:nvSpPr>
          <p:spPr>
            <a:xfrm>
              <a:off x="1287725" y="40008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" name="Google Shape;133;p2"/>
            <p:cNvSpPr/>
            <p:nvPr/>
          </p:nvSpPr>
          <p:spPr>
            <a:xfrm>
              <a:off x="1287725" y="41514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" name="Google Shape;134;p2"/>
            <p:cNvSpPr/>
            <p:nvPr/>
          </p:nvSpPr>
          <p:spPr>
            <a:xfrm>
              <a:off x="1287725" y="43019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" name="Google Shape;135;p2"/>
            <p:cNvSpPr/>
            <p:nvPr/>
          </p:nvSpPr>
          <p:spPr>
            <a:xfrm>
              <a:off x="1287725" y="46029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" name="Google Shape;136;p2"/>
            <p:cNvSpPr/>
            <p:nvPr/>
          </p:nvSpPr>
          <p:spPr>
            <a:xfrm>
              <a:off x="1287725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" name="Google Shape;137;p2"/>
            <p:cNvSpPr/>
            <p:nvPr/>
          </p:nvSpPr>
          <p:spPr>
            <a:xfrm>
              <a:off x="1287725" y="53554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" name="Google Shape;138;p2"/>
            <p:cNvSpPr/>
            <p:nvPr/>
          </p:nvSpPr>
          <p:spPr>
            <a:xfrm>
              <a:off x="1438225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" name="Google Shape;139;p2"/>
            <p:cNvSpPr/>
            <p:nvPr/>
          </p:nvSpPr>
          <p:spPr>
            <a:xfrm>
              <a:off x="1438225" y="53912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" name="Google Shape;140;p2"/>
            <p:cNvSpPr/>
            <p:nvPr/>
          </p:nvSpPr>
          <p:spPr>
            <a:xfrm>
              <a:off x="1438225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" name="Google Shape;141;p2"/>
            <p:cNvSpPr/>
            <p:nvPr/>
          </p:nvSpPr>
          <p:spPr>
            <a:xfrm>
              <a:off x="1438225" y="8401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" name="Google Shape;142;p2"/>
            <p:cNvSpPr/>
            <p:nvPr/>
          </p:nvSpPr>
          <p:spPr>
            <a:xfrm>
              <a:off x="1438225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" name="Google Shape;143;p2"/>
            <p:cNvSpPr/>
            <p:nvPr/>
          </p:nvSpPr>
          <p:spPr>
            <a:xfrm>
              <a:off x="1438225" y="11411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" name="Google Shape;144;p2"/>
            <p:cNvSpPr/>
            <p:nvPr/>
          </p:nvSpPr>
          <p:spPr>
            <a:xfrm>
              <a:off x="1438225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" name="Google Shape;145;p2"/>
            <p:cNvSpPr/>
            <p:nvPr/>
          </p:nvSpPr>
          <p:spPr>
            <a:xfrm>
              <a:off x="1438225" y="14422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" name="Google Shape;146;p2"/>
            <p:cNvSpPr/>
            <p:nvPr/>
          </p:nvSpPr>
          <p:spPr>
            <a:xfrm>
              <a:off x="1438225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" name="Google Shape;147;p2"/>
            <p:cNvSpPr/>
            <p:nvPr/>
          </p:nvSpPr>
          <p:spPr>
            <a:xfrm>
              <a:off x="1438225" y="17432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" name="Google Shape;148;p2"/>
            <p:cNvSpPr/>
            <p:nvPr/>
          </p:nvSpPr>
          <p:spPr>
            <a:xfrm>
              <a:off x="1438225" y="18937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" name="Google Shape;149;p2"/>
            <p:cNvSpPr/>
            <p:nvPr/>
          </p:nvSpPr>
          <p:spPr>
            <a:xfrm>
              <a:off x="1438225" y="20442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" name="Google Shape;150;p2"/>
            <p:cNvSpPr/>
            <p:nvPr/>
          </p:nvSpPr>
          <p:spPr>
            <a:xfrm>
              <a:off x="1438225" y="21947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" name="Google Shape;151;p2"/>
            <p:cNvSpPr/>
            <p:nvPr/>
          </p:nvSpPr>
          <p:spPr>
            <a:xfrm>
              <a:off x="1438225" y="24957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" name="Google Shape;152;p2"/>
            <p:cNvSpPr/>
            <p:nvPr/>
          </p:nvSpPr>
          <p:spPr>
            <a:xfrm>
              <a:off x="1438225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" name="Google Shape;153;p2"/>
            <p:cNvSpPr/>
            <p:nvPr/>
          </p:nvSpPr>
          <p:spPr>
            <a:xfrm>
              <a:off x="1438225" y="29473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" name="Google Shape;154;p2"/>
            <p:cNvSpPr/>
            <p:nvPr/>
          </p:nvSpPr>
          <p:spPr>
            <a:xfrm>
              <a:off x="1438225" y="30978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" name="Google Shape;155;p2"/>
            <p:cNvSpPr/>
            <p:nvPr/>
          </p:nvSpPr>
          <p:spPr>
            <a:xfrm>
              <a:off x="1438225" y="32483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" name="Google Shape;156;p2"/>
            <p:cNvSpPr/>
            <p:nvPr/>
          </p:nvSpPr>
          <p:spPr>
            <a:xfrm>
              <a:off x="1438225" y="33988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" name="Google Shape;157;p2"/>
            <p:cNvSpPr/>
            <p:nvPr/>
          </p:nvSpPr>
          <p:spPr>
            <a:xfrm>
              <a:off x="1438225" y="35493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" name="Google Shape;158;p2"/>
            <p:cNvSpPr/>
            <p:nvPr/>
          </p:nvSpPr>
          <p:spPr>
            <a:xfrm>
              <a:off x="1438225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" name="Google Shape;159;p2"/>
            <p:cNvSpPr/>
            <p:nvPr/>
          </p:nvSpPr>
          <p:spPr>
            <a:xfrm>
              <a:off x="1438225" y="38503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" name="Google Shape;160;p2"/>
            <p:cNvSpPr/>
            <p:nvPr/>
          </p:nvSpPr>
          <p:spPr>
            <a:xfrm>
              <a:off x="1438225" y="40008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" name="Google Shape;161;p2"/>
            <p:cNvSpPr/>
            <p:nvPr/>
          </p:nvSpPr>
          <p:spPr>
            <a:xfrm>
              <a:off x="1438225" y="43019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" name="Google Shape;162;p2"/>
            <p:cNvSpPr/>
            <p:nvPr/>
          </p:nvSpPr>
          <p:spPr>
            <a:xfrm>
              <a:off x="1438225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" name="Google Shape;163;p2"/>
            <p:cNvSpPr/>
            <p:nvPr/>
          </p:nvSpPr>
          <p:spPr>
            <a:xfrm>
              <a:off x="1438225" y="46029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" name="Google Shape;164;p2"/>
            <p:cNvSpPr/>
            <p:nvPr/>
          </p:nvSpPr>
          <p:spPr>
            <a:xfrm>
              <a:off x="1438225" y="47534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" name="Google Shape;165;p2"/>
            <p:cNvSpPr/>
            <p:nvPr/>
          </p:nvSpPr>
          <p:spPr>
            <a:xfrm>
              <a:off x="1438225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" name="Google Shape;166;p2"/>
            <p:cNvSpPr/>
            <p:nvPr/>
          </p:nvSpPr>
          <p:spPr>
            <a:xfrm>
              <a:off x="1438225" y="505445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" name="Google Shape;167;p2"/>
            <p:cNvSpPr/>
            <p:nvPr/>
          </p:nvSpPr>
          <p:spPr>
            <a:xfrm>
              <a:off x="1438225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" name="Google Shape;168;p2"/>
            <p:cNvSpPr/>
            <p:nvPr/>
          </p:nvSpPr>
          <p:spPr>
            <a:xfrm>
              <a:off x="1438225" y="53554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" name="Google Shape;169;p2"/>
            <p:cNvSpPr/>
            <p:nvPr/>
          </p:nvSpPr>
          <p:spPr>
            <a:xfrm>
              <a:off x="1588750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" name="Google Shape;170;p2"/>
            <p:cNvSpPr/>
            <p:nvPr/>
          </p:nvSpPr>
          <p:spPr>
            <a:xfrm>
              <a:off x="1588750" y="8401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" name="Google Shape;171;p2"/>
            <p:cNvSpPr/>
            <p:nvPr/>
          </p:nvSpPr>
          <p:spPr>
            <a:xfrm>
              <a:off x="1588750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" name="Google Shape;172;p2"/>
            <p:cNvSpPr/>
            <p:nvPr/>
          </p:nvSpPr>
          <p:spPr>
            <a:xfrm>
              <a:off x="1588750" y="14422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" name="Google Shape;173;p2"/>
            <p:cNvSpPr/>
            <p:nvPr/>
          </p:nvSpPr>
          <p:spPr>
            <a:xfrm>
              <a:off x="1588750" y="17432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" name="Google Shape;174;p2"/>
            <p:cNvSpPr/>
            <p:nvPr/>
          </p:nvSpPr>
          <p:spPr>
            <a:xfrm>
              <a:off x="1588750" y="21947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" name="Google Shape;175;p2"/>
            <p:cNvSpPr/>
            <p:nvPr/>
          </p:nvSpPr>
          <p:spPr>
            <a:xfrm>
              <a:off x="1588750" y="24957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" name="Google Shape;176;p2"/>
            <p:cNvSpPr/>
            <p:nvPr/>
          </p:nvSpPr>
          <p:spPr>
            <a:xfrm>
              <a:off x="1588750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" name="Google Shape;177;p2"/>
            <p:cNvSpPr/>
            <p:nvPr/>
          </p:nvSpPr>
          <p:spPr>
            <a:xfrm>
              <a:off x="1588750" y="29473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" name="Google Shape;178;p2"/>
            <p:cNvSpPr/>
            <p:nvPr/>
          </p:nvSpPr>
          <p:spPr>
            <a:xfrm>
              <a:off x="1588750" y="32483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" name="Google Shape;179;p2"/>
            <p:cNvSpPr/>
            <p:nvPr/>
          </p:nvSpPr>
          <p:spPr>
            <a:xfrm>
              <a:off x="1588750" y="33988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" name="Google Shape;180;p2"/>
            <p:cNvSpPr/>
            <p:nvPr/>
          </p:nvSpPr>
          <p:spPr>
            <a:xfrm>
              <a:off x="1588750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" name="Google Shape;181;p2"/>
            <p:cNvSpPr/>
            <p:nvPr/>
          </p:nvSpPr>
          <p:spPr>
            <a:xfrm>
              <a:off x="1588750" y="38503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" name="Google Shape;182;p2"/>
            <p:cNvSpPr/>
            <p:nvPr/>
          </p:nvSpPr>
          <p:spPr>
            <a:xfrm>
              <a:off x="1588750" y="41514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" name="Google Shape;183;p2"/>
            <p:cNvSpPr/>
            <p:nvPr/>
          </p:nvSpPr>
          <p:spPr>
            <a:xfrm>
              <a:off x="1588750" y="43019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" name="Google Shape;184;p2"/>
            <p:cNvSpPr/>
            <p:nvPr/>
          </p:nvSpPr>
          <p:spPr>
            <a:xfrm>
              <a:off x="1588750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" name="Google Shape;185;p2"/>
            <p:cNvSpPr/>
            <p:nvPr/>
          </p:nvSpPr>
          <p:spPr>
            <a:xfrm>
              <a:off x="1588750" y="46029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" name="Google Shape;186;p2"/>
            <p:cNvSpPr/>
            <p:nvPr/>
          </p:nvSpPr>
          <p:spPr>
            <a:xfrm>
              <a:off x="1588750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" name="Google Shape;187;p2"/>
            <p:cNvSpPr/>
            <p:nvPr/>
          </p:nvSpPr>
          <p:spPr>
            <a:xfrm>
              <a:off x="1588750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" name="Google Shape;188;p2"/>
            <p:cNvSpPr/>
            <p:nvPr/>
          </p:nvSpPr>
          <p:spPr>
            <a:xfrm>
              <a:off x="1739250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" name="Google Shape;189;p2"/>
            <p:cNvSpPr/>
            <p:nvPr/>
          </p:nvSpPr>
          <p:spPr>
            <a:xfrm>
              <a:off x="1739250" y="8401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" name="Google Shape;190;p2"/>
            <p:cNvSpPr/>
            <p:nvPr/>
          </p:nvSpPr>
          <p:spPr>
            <a:xfrm>
              <a:off x="1739250" y="11411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" name="Google Shape;191;p2"/>
            <p:cNvSpPr/>
            <p:nvPr/>
          </p:nvSpPr>
          <p:spPr>
            <a:xfrm>
              <a:off x="1739250" y="14422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" name="Google Shape;192;p2"/>
            <p:cNvSpPr/>
            <p:nvPr/>
          </p:nvSpPr>
          <p:spPr>
            <a:xfrm>
              <a:off x="1739250" y="18937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" name="Google Shape;193;p2"/>
            <p:cNvSpPr/>
            <p:nvPr/>
          </p:nvSpPr>
          <p:spPr>
            <a:xfrm>
              <a:off x="1739250" y="24957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" name="Google Shape;194;p2"/>
            <p:cNvSpPr/>
            <p:nvPr/>
          </p:nvSpPr>
          <p:spPr>
            <a:xfrm>
              <a:off x="1739250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" name="Google Shape;195;p2"/>
            <p:cNvSpPr/>
            <p:nvPr/>
          </p:nvSpPr>
          <p:spPr>
            <a:xfrm>
              <a:off x="1739250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" name="Google Shape;196;p2"/>
            <p:cNvSpPr/>
            <p:nvPr/>
          </p:nvSpPr>
          <p:spPr>
            <a:xfrm>
              <a:off x="1739250" y="41514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" name="Google Shape;197;p2"/>
            <p:cNvSpPr/>
            <p:nvPr/>
          </p:nvSpPr>
          <p:spPr>
            <a:xfrm>
              <a:off x="1739250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" name="Google Shape;198;p2"/>
            <p:cNvSpPr/>
            <p:nvPr/>
          </p:nvSpPr>
          <p:spPr>
            <a:xfrm>
              <a:off x="1739250" y="53554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" name="Google Shape;199;p2"/>
            <p:cNvSpPr/>
            <p:nvPr/>
          </p:nvSpPr>
          <p:spPr>
            <a:xfrm>
              <a:off x="1889750" y="3886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" name="Google Shape;200;p2"/>
            <p:cNvSpPr/>
            <p:nvPr/>
          </p:nvSpPr>
          <p:spPr>
            <a:xfrm>
              <a:off x="1889750" y="8401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" name="Google Shape;201;p2"/>
            <p:cNvSpPr/>
            <p:nvPr/>
          </p:nvSpPr>
          <p:spPr>
            <a:xfrm>
              <a:off x="1889750" y="33988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" name="Google Shape;202;p2"/>
            <p:cNvSpPr/>
            <p:nvPr/>
          </p:nvSpPr>
          <p:spPr>
            <a:xfrm>
              <a:off x="1889750" y="46029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" name="Google Shape;203;p2"/>
            <p:cNvSpPr/>
            <p:nvPr/>
          </p:nvSpPr>
          <p:spPr>
            <a:xfrm>
              <a:off x="1889750" y="52049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" name="Google Shape;204;p2"/>
            <p:cNvSpPr/>
            <p:nvPr/>
          </p:nvSpPr>
          <p:spPr>
            <a:xfrm>
              <a:off x="2040275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" name="Google Shape;205;p2"/>
            <p:cNvSpPr/>
            <p:nvPr/>
          </p:nvSpPr>
          <p:spPr>
            <a:xfrm>
              <a:off x="2040275" y="18937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" name="Google Shape;206;p2"/>
            <p:cNvSpPr/>
            <p:nvPr/>
          </p:nvSpPr>
          <p:spPr>
            <a:xfrm>
              <a:off x="2040275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" name="Google Shape;207;p2"/>
            <p:cNvSpPr/>
            <p:nvPr/>
          </p:nvSpPr>
          <p:spPr>
            <a:xfrm>
              <a:off x="2190775" y="5054450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" name="Google Shape;208;p2"/>
            <p:cNvSpPr/>
            <p:nvPr/>
          </p:nvSpPr>
          <p:spPr>
            <a:xfrm>
              <a:off x="2341300" y="47534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" name="Google Shape;209;p2"/>
            <p:cNvSpPr/>
            <p:nvPr/>
          </p:nvSpPr>
          <p:spPr>
            <a:xfrm>
              <a:off x="2642325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" name="Google Shape;210;p2"/>
            <p:cNvSpPr/>
            <p:nvPr/>
          </p:nvSpPr>
          <p:spPr>
            <a:xfrm>
              <a:off x="2642325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" name="Google Shape;211;p2"/>
            <p:cNvSpPr/>
            <p:nvPr/>
          </p:nvSpPr>
          <p:spPr>
            <a:xfrm>
              <a:off x="3244350" y="9906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2" name="Google Shape;212;p2"/>
          <p:cNvGrpSpPr/>
          <p:nvPr/>
        </p:nvGrpSpPr>
        <p:grpSpPr>
          <a:xfrm rot="10800000">
            <a:off x="6367294" y="28698"/>
            <a:ext cx="2017554" cy="5086302"/>
            <a:chOff x="1588750" y="238125"/>
            <a:chExt cx="2078025" cy="5238750"/>
          </a:xfrm>
        </p:grpSpPr>
        <p:sp>
          <p:nvSpPr>
            <p:cNvPr id="213" name="Google Shape;213;p2"/>
            <p:cNvSpPr/>
            <p:nvPr/>
          </p:nvSpPr>
          <p:spPr>
            <a:xfrm>
              <a:off x="1588750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" name="Google Shape;214;p2"/>
            <p:cNvSpPr/>
            <p:nvPr/>
          </p:nvSpPr>
          <p:spPr>
            <a:xfrm>
              <a:off x="1588750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" name="Google Shape;215;p2"/>
            <p:cNvSpPr/>
            <p:nvPr/>
          </p:nvSpPr>
          <p:spPr>
            <a:xfrm>
              <a:off x="1588750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" name="Google Shape;216;p2"/>
            <p:cNvSpPr/>
            <p:nvPr/>
          </p:nvSpPr>
          <p:spPr>
            <a:xfrm>
              <a:off x="1588750" y="40008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" name="Google Shape;217;p2"/>
            <p:cNvSpPr/>
            <p:nvPr/>
          </p:nvSpPr>
          <p:spPr>
            <a:xfrm>
              <a:off x="1588750" y="47534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" name="Google Shape;218;p2"/>
            <p:cNvSpPr/>
            <p:nvPr/>
          </p:nvSpPr>
          <p:spPr>
            <a:xfrm>
              <a:off x="1588750" y="505445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" name="Google Shape;219;p2"/>
            <p:cNvSpPr/>
            <p:nvPr/>
          </p:nvSpPr>
          <p:spPr>
            <a:xfrm>
              <a:off x="1739250" y="53912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" name="Google Shape;220;p2"/>
            <p:cNvSpPr/>
            <p:nvPr/>
          </p:nvSpPr>
          <p:spPr>
            <a:xfrm>
              <a:off x="1739250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" name="Google Shape;221;p2"/>
            <p:cNvSpPr/>
            <p:nvPr/>
          </p:nvSpPr>
          <p:spPr>
            <a:xfrm>
              <a:off x="1739250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" name="Google Shape;222;p2"/>
            <p:cNvSpPr/>
            <p:nvPr/>
          </p:nvSpPr>
          <p:spPr>
            <a:xfrm>
              <a:off x="1739250" y="33988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" name="Google Shape;223;p2"/>
            <p:cNvSpPr/>
            <p:nvPr/>
          </p:nvSpPr>
          <p:spPr>
            <a:xfrm>
              <a:off x="1739250" y="35493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" name="Google Shape;224;p2"/>
            <p:cNvSpPr/>
            <p:nvPr/>
          </p:nvSpPr>
          <p:spPr>
            <a:xfrm>
              <a:off x="1739250" y="43019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" name="Google Shape;225;p2"/>
            <p:cNvSpPr/>
            <p:nvPr/>
          </p:nvSpPr>
          <p:spPr>
            <a:xfrm>
              <a:off x="1739250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" name="Google Shape;226;p2"/>
            <p:cNvSpPr/>
            <p:nvPr/>
          </p:nvSpPr>
          <p:spPr>
            <a:xfrm>
              <a:off x="1889750" y="2381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" name="Google Shape;227;p2"/>
            <p:cNvSpPr/>
            <p:nvPr/>
          </p:nvSpPr>
          <p:spPr>
            <a:xfrm>
              <a:off x="1889750" y="14422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" name="Google Shape;228;p2"/>
            <p:cNvSpPr/>
            <p:nvPr/>
          </p:nvSpPr>
          <p:spPr>
            <a:xfrm>
              <a:off x="1889750" y="17432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" name="Google Shape;229;p2"/>
            <p:cNvSpPr/>
            <p:nvPr/>
          </p:nvSpPr>
          <p:spPr>
            <a:xfrm>
              <a:off x="1889750" y="18937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" name="Google Shape;230;p2"/>
            <p:cNvSpPr/>
            <p:nvPr/>
          </p:nvSpPr>
          <p:spPr>
            <a:xfrm>
              <a:off x="1889750" y="20442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" name="Google Shape;231;p2"/>
            <p:cNvSpPr/>
            <p:nvPr/>
          </p:nvSpPr>
          <p:spPr>
            <a:xfrm>
              <a:off x="1889750" y="21947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" name="Google Shape;232;p2"/>
            <p:cNvSpPr/>
            <p:nvPr/>
          </p:nvSpPr>
          <p:spPr>
            <a:xfrm>
              <a:off x="1889750" y="23452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" name="Google Shape;233;p2"/>
            <p:cNvSpPr/>
            <p:nvPr/>
          </p:nvSpPr>
          <p:spPr>
            <a:xfrm>
              <a:off x="1889750" y="24957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" name="Google Shape;234;p2"/>
            <p:cNvSpPr/>
            <p:nvPr/>
          </p:nvSpPr>
          <p:spPr>
            <a:xfrm>
              <a:off x="1889750" y="2646275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" name="Google Shape;235;p2"/>
            <p:cNvSpPr/>
            <p:nvPr/>
          </p:nvSpPr>
          <p:spPr>
            <a:xfrm>
              <a:off x="1889750" y="27968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" name="Google Shape;236;p2"/>
            <p:cNvSpPr/>
            <p:nvPr/>
          </p:nvSpPr>
          <p:spPr>
            <a:xfrm>
              <a:off x="1889750" y="2947300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" name="Google Shape;237;p2"/>
            <p:cNvSpPr/>
            <p:nvPr/>
          </p:nvSpPr>
          <p:spPr>
            <a:xfrm>
              <a:off x="1889750" y="30978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" name="Google Shape;238;p2"/>
            <p:cNvSpPr/>
            <p:nvPr/>
          </p:nvSpPr>
          <p:spPr>
            <a:xfrm>
              <a:off x="1889750" y="38503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" name="Google Shape;239;p2"/>
            <p:cNvSpPr/>
            <p:nvPr/>
          </p:nvSpPr>
          <p:spPr>
            <a:xfrm>
              <a:off x="1889750" y="4000875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" name="Google Shape;240;p2"/>
            <p:cNvSpPr/>
            <p:nvPr/>
          </p:nvSpPr>
          <p:spPr>
            <a:xfrm>
              <a:off x="1889750" y="41514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" name="Google Shape;241;p2"/>
            <p:cNvSpPr/>
            <p:nvPr/>
          </p:nvSpPr>
          <p:spPr>
            <a:xfrm>
              <a:off x="1889750" y="43019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" name="Google Shape;242;p2"/>
            <p:cNvSpPr/>
            <p:nvPr/>
          </p:nvSpPr>
          <p:spPr>
            <a:xfrm>
              <a:off x="1889750" y="44524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" name="Google Shape;243;p2"/>
            <p:cNvSpPr/>
            <p:nvPr/>
          </p:nvSpPr>
          <p:spPr>
            <a:xfrm>
              <a:off x="1889750" y="47534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" name="Google Shape;244;p2"/>
            <p:cNvSpPr/>
            <p:nvPr/>
          </p:nvSpPr>
          <p:spPr>
            <a:xfrm>
              <a:off x="1889750" y="49039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" name="Google Shape;245;p2"/>
            <p:cNvSpPr/>
            <p:nvPr/>
          </p:nvSpPr>
          <p:spPr>
            <a:xfrm>
              <a:off x="2040275" y="3886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" name="Google Shape;246;p2"/>
            <p:cNvSpPr/>
            <p:nvPr/>
          </p:nvSpPr>
          <p:spPr>
            <a:xfrm>
              <a:off x="2040275" y="11411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" name="Google Shape;247;p2"/>
            <p:cNvSpPr/>
            <p:nvPr/>
          </p:nvSpPr>
          <p:spPr>
            <a:xfrm>
              <a:off x="2040275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" name="Google Shape;248;p2"/>
            <p:cNvSpPr/>
            <p:nvPr/>
          </p:nvSpPr>
          <p:spPr>
            <a:xfrm>
              <a:off x="2040275" y="14422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" name="Google Shape;249;p2"/>
            <p:cNvSpPr/>
            <p:nvPr/>
          </p:nvSpPr>
          <p:spPr>
            <a:xfrm>
              <a:off x="2040275" y="17432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" name="Google Shape;250;p2"/>
            <p:cNvSpPr/>
            <p:nvPr/>
          </p:nvSpPr>
          <p:spPr>
            <a:xfrm>
              <a:off x="2040275" y="20442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" name="Google Shape;251;p2"/>
            <p:cNvSpPr/>
            <p:nvPr/>
          </p:nvSpPr>
          <p:spPr>
            <a:xfrm>
              <a:off x="2040275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" name="Google Shape;252;p2"/>
            <p:cNvSpPr/>
            <p:nvPr/>
          </p:nvSpPr>
          <p:spPr>
            <a:xfrm>
              <a:off x="2040275" y="29473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" name="Google Shape;253;p2"/>
            <p:cNvSpPr/>
            <p:nvPr/>
          </p:nvSpPr>
          <p:spPr>
            <a:xfrm>
              <a:off x="2040275" y="30978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" name="Google Shape;254;p2"/>
            <p:cNvSpPr/>
            <p:nvPr/>
          </p:nvSpPr>
          <p:spPr>
            <a:xfrm>
              <a:off x="2040275" y="32483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" name="Google Shape;255;p2"/>
            <p:cNvSpPr/>
            <p:nvPr/>
          </p:nvSpPr>
          <p:spPr>
            <a:xfrm>
              <a:off x="2040275" y="35493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" name="Google Shape;256;p2"/>
            <p:cNvSpPr/>
            <p:nvPr/>
          </p:nvSpPr>
          <p:spPr>
            <a:xfrm>
              <a:off x="2040275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" name="Google Shape;257;p2"/>
            <p:cNvSpPr/>
            <p:nvPr/>
          </p:nvSpPr>
          <p:spPr>
            <a:xfrm>
              <a:off x="2040275" y="38503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" name="Google Shape;258;p2"/>
            <p:cNvSpPr/>
            <p:nvPr/>
          </p:nvSpPr>
          <p:spPr>
            <a:xfrm>
              <a:off x="2040275" y="40008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" name="Google Shape;259;p2"/>
            <p:cNvSpPr/>
            <p:nvPr/>
          </p:nvSpPr>
          <p:spPr>
            <a:xfrm>
              <a:off x="2040275" y="43019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" name="Google Shape;260;p2"/>
            <p:cNvSpPr/>
            <p:nvPr/>
          </p:nvSpPr>
          <p:spPr>
            <a:xfrm>
              <a:off x="2040275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" name="Google Shape;261;p2"/>
            <p:cNvSpPr/>
            <p:nvPr/>
          </p:nvSpPr>
          <p:spPr>
            <a:xfrm>
              <a:off x="2040275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" name="Google Shape;262;p2"/>
            <p:cNvSpPr/>
            <p:nvPr/>
          </p:nvSpPr>
          <p:spPr>
            <a:xfrm>
              <a:off x="2040275" y="505445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" name="Google Shape;263;p2"/>
            <p:cNvSpPr/>
            <p:nvPr/>
          </p:nvSpPr>
          <p:spPr>
            <a:xfrm>
              <a:off x="2040275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" name="Google Shape;264;p2"/>
            <p:cNvSpPr/>
            <p:nvPr/>
          </p:nvSpPr>
          <p:spPr>
            <a:xfrm>
              <a:off x="2190775" y="2381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" name="Google Shape;265;p2"/>
            <p:cNvSpPr/>
            <p:nvPr/>
          </p:nvSpPr>
          <p:spPr>
            <a:xfrm>
              <a:off x="2190775" y="6896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" name="Google Shape;266;p2"/>
            <p:cNvSpPr/>
            <p:nvPr/>
          </p:nvSpPr>
          <p:spPr>
            <a:xfrm>
              <a:off x="2190775" y="8401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" name="Google Shape;267;p2"/>
            <p:cNvSpPr/>
            <p:nvPr/>
          </p:nvSpPr>
          <p:spPr>
            <a:xfrm>
              <a:off x="2190775" y="11411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" name="Google Shape;268;p2"/>
            <p:cNvSpPr/>
            <p:nvPr/>
          </p:nvSpPr>
          <p:spPr>
            <a:xfrm>
              <a:off x="2190775" y="12917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" name="Google Shape;269;p2"/>
            <p:cNvSpPr/>
            <p:nvPr/>
          </p:nvSpPr>
          <p:spPr>
            <a:xfrm>
              <a:off x="2190775" y="1592700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" name="Google Shape;270;p2"/>
            <p:cNvSpPr/>
            <p:nvPr/>
          </p:nvSpPr>
          <p:spPr>
            <a:xfrm>
              <a:off x="2190775" y="17432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" name="Google Shape;271;p2"/>
            <p:cNvSpPr/>
            <p:nvPr/>
          </p:nvSpPr>
          <p:spPr>
            <a:xfrm>
              <a:off x="2190775" y="18937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" name="Google Shape;272;p2"/>
            <p:cNvSpPr/>
            <p:nvPr/>
          </p:nvSpPr>
          <p:spPr>
            <a:xfrm>
              <a:off x="2190775" y="20442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" name="Google Shape;273;p2"/>
            <p:cNvSpPr/>
            <p:nvPr/>
          </p:nvSpPr>
          <p:spPr>
            <a:xfrm>
              <a:off x="2190775" y="21947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" name="Google Shape;274;p2"/>
            <p:cNvSpPr/>
            <p:nvPr/>
          </p:nvSpPr>
          <p:spPr>
            <a:xfrm>
              <a:off x="2190775" y="23452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" name="Google Shape;275;p2"/>
            <p:cNvSpPr/>
            <p:nvPr/>
          </p:nvSpPr>
          <p:spPr>
            <a:xfrm>
              <a:off x="2190775" y="24957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" name="Google Shape;276;p2"/>
            <p:cNvSpPr/>
            <p:nvPr/>
          </p:nvSpPr>
          <p:spPr>
            <a:xfrm>
              <a:off x="2190775" y="27968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" name="Google Shape;277;p2"/>
            <p:cNvSpPr/>
            <p:nvPr/>
          </p:nvSpPr>
          <p:spPr>
            <a:xfrm>
              <a:off x="2190775" y="30978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" name="Google Shape;278;p2"/>
            <p:cNvSpPr/>
            <p:nvPr/>
          </p:nvSpPr>
          <p:spPr>
            <a:xfrm>
              <a:off x="2190775" y="32483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" name="Google Shape;279;p2"/>
            <p:cNvSpPr/>
            <p:nvPr/>
          </p:nvSpPr>
          <p:spPr>
            <a:xfrm>
              <a:off x="2190775" y="33988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" name="Google Shape;280;p2"/>
            <p:cNvSpPr/>
            <p:nvPr/>
          </p:nvSpPr>
          <p:spPr>
            <a:xfrm>
              <a:off x="2190775" y="35493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" name="Google Shape;281;p2"/>
            <p:cNvSpPr/>
            <p:nvPr/>
          </p:nvSpPr>
          <p:spPr>
            <a:xfrm>
              <a:off x="2190775" y="36998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" name="Google Shape;282;p2"/>
            <p:cNvSpPr/>
            <p:nvPr/>
          </p:nvSpPr>
          <p:spPr>
            <a:xfrm>
              <a:off x="2190775" y="4000875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" name="Google Shape;283;p2"/>
            <p:cNvSpPr/>
            <p:nvPr/>
          </p:nvSpPr>
          <p:spPr>
            <a:xfrm>
              <a:off x="2190775" y="41514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" name="Google Shape;284;p2"/>
            <p:cNvSpPr/>
            <p:nvPr/>
          </p:nvSpPr>
          <p:spPr>
            <a:xfrm>
              <a:off x="2190775" y="44524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" name="Google Shape;285;p2"/>
            <p:cNvSpPr/>
            <p:nvPr/>
          </p:nvSpPr>
          <p:spPr>
            <a:xfrm>
              <a:off x="2190775" y="46029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" name="Google Shape;286;p2"/>
            <p:cNvSpPr/>
            <p:nvPr/>
          </p:nvSpPr>
          <p:spPr>
            <a:xfrm>
              <a:off x="2190775" y="47534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" name="Google Shape;287;p2"/>
            <p:cNvSpPr/>
            <p:nvPr/>
          </p:nvSpPr>
          <p:spPr>
            <a:xfrm>
              <a:off x="2190775" y="52049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" name="Google Shape;288;p2"/>
            <p:cNvSpPr/>
            <p:nvPr/>
          </p:nvSpPr>
          <p:spPr>
            <a:xfrm>
              <a:off x="2190775" y="53554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" name="Google Shape;289;p2"/>
            <p:cNvSpPr/>
            <p:nvPr/>
          </p:nvSpPr>
          <p:spPr>
            <a:xfrm>
              <a:off x="2341300" y="53912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" name="Google Shape;290;p2"/>
            <p:cNvSpPr/>
            <p:nvPr/>
          </p:nvSpPr>
          <p:spPr>
            <a:xfrm>
              <a:off x="2341300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" name="Google Shape;291;p2"/>
            <p:cNvSpPr/>
            <p:nvPr/>
          </p:nvSpPr>
          <p:spPr>
            <a:xfrm>
              <a:off x="2341300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" name="Google Shape;292;p2"/>
            <p:cNvSpPr/>
            <p:nvPr/>
          </p:nvSpPr>
          <p:spPr>
            <a:xfrm>
              <a:off x="2341300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" name="Google Shape;293;p2"/>
            <p:cNvSpPr/>
            <p:nvPr/>
          </p:nvSpPr>
          <p:spPr>
            <a:xfrm>
              <a:off x="2341300" y="14422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" name="Google Shape;294;p2"/>
            <p:cNvSpPr/>
            <p:nvPr/>
          </p:nvSpPr>
          <p:spPr>
            <a:xfrm>
              <a:off x="2341300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" name="Google Shape;295;p2"/>
            <p:cNvSpPr/>
            <p:nvPr/>
          </p:nvSpPr>
          <p:spPr>
            <a:xfrm>
              <a:off x="2341300" y="17432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" name="Google Shape;296;p2"/>
            <p:cNvSpPr/>
            <p:nvPr/>
          </p:nvSpPr>
          <p:spPr>
            <a:xfrm>
              <a:off x="2341300" y="21947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" name="Google Shape;297;p2"/>
            <p:cNvSpPr/>
            <p:nvPr/>
          </p:nvSpPr>
          <p:spPr>
            <a:xfrm>
              <a:off x="2341300" y="23452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" name="Google Shape;298;p2"/>
            <p:cNvSpPr/>
            <p:nvPr/>
          </p:nvSpPr>
          <p:spPr>
            <a:xfrm>
              <a:off x="2341300" y="24957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" name="Google Shape;299;p2"/>
            <p:cNvSpPr/>
            <p:nvPr/>
          </p:nvSpPr>
          <p:spPr>
            <a:xfrm>
              <a:off x="2341300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" name="Google Shape;300;p2"/>
            <p:cNvSpPr/>
            <p:nvPr/>
          </p:nvSpPr>
          <p:spPr>
            <a:xfrm>
              <a:off x="2341300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" name="Google Shape;301;p2"/>
            <p:cNvSpPr/>
            <p:nvPr/>
          </p:nvSpPr>
          <p:spPr>
            <a:xfrm>
              <a:off x="2341300" y="29473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" name="Google Shape;302;p2"/>
            <p:cNvSpPr/>
            <p:nvPr/>
          </p:nvSpPr>
          <p:spPr>
            <a:xfrm>
              <a:off x="2341300" y="30978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" name="Google Shape;303;p2"/>
            <p:cNvSpPr/>
            <p:nvPr/>
          </p:nvSpPr>
          <p:spPr>
            <a:xfrm>
              <a:off x="2341300" y="32483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" name="Google Shape;304;p2"/>
            <p:cNvSpPr/>
            <p:nvPr/>
          </p:nvSpPr>
          <p:spPr>
            <a:xfrm>
              <a:off x="2341300" y="33988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" name="Google Shape;305;p2"/>
            <p:cNvSpPr/>
            <p:nvPr/>
          </p:nvSpPr>
          <p:spPr>
            <a:xfrm>
              <a:off x="2341300" y="35493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" name="Google Shape;306;p2"/>
            <p:cNvSpPr/>
            <p:nvPr/>
          </p:nvSpPr>
          <p:spPr>
            <a:xfrm>
              <a:off x="2341300" y="38503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" name="Google Shape;307;p2"/>
            <p:cNvSpPr/>
            <p:nvPr/>
          </p:nvSpPr>
          <p:spPr>
            <a:xfrm>
              <a:off x="2341300" y="41514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" name="Google Shape;308;p2"/>
            <p:cNvSpPr/>
            <p:nvPr/>
          </p:nvSpPr>
          <p:spPr>
            <a:xfrm>
              <a:off x="2341300" y="43019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" name="Google Shape;309;p2"/>
            <p:cNvSpPr/>
            <p:nvPr/>
          </p:nvSpPr>
          <p:spPr>
            <a:xfrm>
              <a:off x="2341300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" name="Google Shape;310;p2"/>
            <p:cNvSpPr/>
            <p:nvPr/>
          </p:nvSpPr>
          <p:spPr>
            <a:xfrm>
              <a:off x="2341300" y="46029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" name="Google Shape;311;p2"/>
            <p:cNvSpPr/>
            <p:nvPr/>
          </p:nvSpPr>
          <p:spPr>
            <a:xfrm>
              <a:off x="2341300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" name="Google Shape;312;p2"/>
            <p:cNvSpPr/>
            <p:nvPr/>
          </p:nvSpPr>
          <p:spPr>
            <a:xfrm>
              <a:off x="2341300" y="505445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" name="Google Shape;313;p2"/>
            <p:cNvSpPr/>
            <p:nvPr/>
          </p:nvSpPr>
          <p:spPr>
            <a:xfrm>
              <a:off x="2341300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" name="Google Shape;314;p2"/>
            <p:cNvSpPr/>
            <p:nvPr/>
          </p:nvSpPr>
          <p:spPr>
            <a:xfrm>
              <a:off x="2341300" y="53554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" name="Google Shape;315;p2"/>
            <p:cNvSpPr/>
            <p:nvPr/>
          </p:nvSpPr>
          <p:spPr>
            <a:xfrm>
              <a:off x="2491800" y="3886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" name="Google Shape;316;p2"/>
            <p:cNvSpPr/>
            <p:nvPr/>
          </p:nvSpPr>
          <p:spPr>
            <a:xfrm>
              <a:off x="2491800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" name="Google Shape;317;p2"/>
            <p:cNvSpPr/>
            <p:nvPr/>
          </p:nvSpPr>
          <p:spPr>
            <a:xfrm>
              <a:off x="2491800" y="8401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" name="Google Shape;318;p2"/>
            <p:cNvSpPr/>
            <p:nvPr/>
          </p:nvSpPr>
          <p:spPr>
            <a:xfrm>
              <a:off x="2491800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" name="Google Shape;319;p2"/>
            <p:cNvSpPr/>
            <p:nvPr/>
          </p:nvSpPr>
          <p:spPr>
            <a:xfrm>
              <a:off x="2491800" y="11411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" name="Google Shape;320;p2"/>
            <p:cNvSpPr/>
            <p:nvPr/>
          </p:nvSpPr>
          <p:spPr>
            <a:xfrm>
              <a:off x="2491800" y="14422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" name="Google Shape;321;p2"/>
            <p:cNvSpPr/>
            <p:nvPr/>
          </p:nvSpPr>
          <p:spPr>
            <a:xfrm>
              <a:off x="2491800" y="17432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" name="Google Shape;322;p2"/>
            <p:cNvSpPr/>
            <p:nvPr/>
          </p:nvSpPr>
          <p:spPr>
            <a:xfrm>
              <a:off x="2491800" y="18937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" name="Google Shape;323;p2"/>
            <p:cNvSpPr/>
            <p:nvPr/>
          </p:nvSpPr>
          <p:spPr>
            <a:xfrm>
              <a:off x="2491800" y="20442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" name="Google Shape;324;p2"/>
            <p:cNvSpPr/>
            <p:nvPr/>
          </p:nvSpPr>
          <p:spPr>
            <a:xfrm>
              <a:off x="2491800" y="23452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" name="Google Shape;325;p2"/>
            <p:cNvSpPr/>
            <p:nvPr/>
          </p:nvSpPr>
          <p:spPr>
            <a:xfrm>
              <a:off x="2491800" y="24957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" name="Google Shape;326;p2"/>
            <p:cNvSpPr/>
            <p:nvPr/>
          </p:nvSpPr>
          <p:spPr>
            <a:xfrm>
              <a:off x="2491800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" name="Google Shape;327;p2"/>
            <p:cNvSpPr/>
            <p:nvPr/>
          </p:nvSpPr>
          <p:spPr>
            <a:xfrm>
              <a:off x="2491800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" name="Google Shape;328;p2"/>
            <p:cNvSpPr/>
            <p:nvPr/>
          </p:nvSpPr>
          <p:spPr>
            <a:xfrm>
              <a:off x="2491800" y="29473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" name="Google Shape;329;p2"/>
            <p:cNvSpPr/>
            <p:nvPr/>
          </p:nvSpPr>
          <p:spPr>
            <a:xfrm>
              <a:off x="2491800" y="30978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" name="Google Shape;330;p2"/>
            <p:cNvSpPr/>
            <p:nvPr/>
          </p:nvSpPr>
          <p:spPr>
            <a:xfrm>
              <a:off x="2491800" y="32483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" name="Google Shape;331;p2"/>
            <p:cNvSpPr/>
            <p:nvPr/>
          </p:nvSpPr>
          <p:spPr>
            <a:xfrm>
              <a:off x="2491800" y="35493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" name="Google Shape;332;p2"/>
            <p:cNvSpPr/>
            <p:nvPr/>
          </p:nvSpPr>
          <p:spPr>
            <a:xfrm>
              <a:off x="2491800" y="38503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" name="Google Shape;333;p2"/>
            <p:cNvSpPr/>
            <p:nvPr/>
          </p:nvSpPr>
          <p:spPr>
            <a:xfrm>
              <a:off x="2491800" y="40008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" name="Google Shape;334;p2"/>
            <p:cNvSpPr/>
            <p:nvPr/>
          </p:nvSpPr>
          <p:spPr>
            <a:xfrm>
              <a:off x="2491800" y="41514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" name="Google Shape;335;p2"/>
            <p:cNvSpPr/>
            <p:nvPr/>
          </p:nvSpPr>
          <p:spPr>
            <a:xfrm>
              <a:off x="2491800" y="43019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" name="Google Shape;336;p2"/>
            <p:cNvSpPr/>
            <p:nvPr/>
          </p:nvSpPr>
          <p:spPr>
            <a:xfrm>
              <a:off x="2491800" y="46029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" name="Google Shape;337;p2"/>
            <p:cNvSpPr/>
            <p:nvPr/>
          </p:nvSpPr>
          <p:spPr>
            <a:xfrm>
              <a:off x="2491800" y="47534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" name="Google Shape;338;p2"/>
            <p:cNvSpPr/>
            <p:nvPr/>
          </p:nvSpPr>
          <p:spPr>
            <a:xfrm>
              <a:off x="2491800" y="505445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" name="Google Shape;339;p2"/>
            <p:cNvSpPr/>
            <p:nvPr/>
          </p:nvSpPr>
          <p:spPr>
            <a:xfrm>
              <a:off x="2491800" y="53554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" name="Google Shape;340;p2"/>
            <p:cNvSpPr/>
            <p:nvPr/>
          </p:nvSpPr>
          <p:spPr>
            <a:xfrm>
              <a:off x="2642325" y="53912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" name="Google Shape;341;p2"/>
            <p:cNvSpPr/>
            <p:nvPr/>
          </p:nvSpPr>
          <p:spPr>
            <a:xfrm>
              <a:off x="2642325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" name="Google Shape;342;p2"/>
            <p:cNvSpPr/>
            <p:nvPr/>
          </p:nvSpPr>
          <p:spPr>
            <a:xfrm>
              <a:off x="2642325" y="11411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" name="Google Shape;343;p2"/>
            <p:cNvSpPr/>
            <p:nvPr/>
          </p:nvSpPr>
          <p:spPr>
            <a:xfrm>
              <a:off x="2642325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" name="Google Shape;344;p2"/>
            <p:cNvSpPr/>
            <p:nvPr/>
          </p:nvSpPr>
          <p:spPr>
            <a:xfrm>
              <a:off x="2642325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" name="Google Shape;345;p2"/>
            <p:cNvSpPr/>
            <p:nvPr/>
          </p:nvSpPr>
          <p:spPr>
            <a:xfrm>
              <a:off x="2642325" y="18937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" name="Google Shape;346;p2"/>
            <p:cNvSpPr/>
            <p:nvPr/>
          </p:nvSpPr>
          <p:spPr>
            <a:xfrm>
              <a:off x="2642325" y="20442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" name="Google Shape;347;p2"/>
            <p:cNvSpPr/>
            <p:nvPr/>
          </p:nvSpPr>
          <p:spPr>
            <a:xfrm>
              <a:off x="2642325" y="21947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" name="Google Shape;348;p2"/>
            <p:cNvSpPr/>
            <p:nvPr/>
          </p:nvSpPr>
          <p:spPr>
            <a:xfrm>
              <a:off x="2642325" y="24957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" name="Google Shape;349;p2"/>
            <p:cNvSpPr/>
            <p:nvPr/>
          </p:nvSpPr>
          <p:spPr>
            <a:xfrm>
              <a:off x="2642325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" name="Google Shape;350;p2"/>
            <p:cNvSpPr/>
            <p:nvPr/>
          </p:nvSpPr>
          <p:spPr>
            <a:xfrm>
              <a:off x="2642325" y="30978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" name="Google Shape;351;p2"/>
            <p:cNvSpPr/>
            <p:nvPr/>
          </p:nvSpPr>
          <p:spPr>
            <a:xfrm>
              <a:off x="2642325" y="33988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" name="Google Shape;352;p2"/>
            <p:cNvSpPr/>
            <p:nvPr/>
          </p:nvSpPr>
          <p:spPr>
            <a:xfrm>
              <a:off x="2642325" y="35493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" name="Google Shape;353;p2"/>
            <p:cNvSpPr/>
            <p:nvPr/>
          </p:nvSpPr>
          <p:spPr>
            <a:xfrm>
              <a:off x="2642325" y="40008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" name="Google Shape;354;p2"/>
            <p:cNvSpPr/>
            <p:nvPr/>
          </p:nvSpPr>
          <p:spPr>
            <a:xfrm>
              <a:off x="2642325" y="41514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" name="Google Shape;355;p2"/>
            <p:cNvSpPr/>
            <p:nvPr/>
          </p:nvSpPr>
          <p:spPr>
            <a:xfrm>
              <a:off x="2642325" y="43019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" name="Google Shape;356;p2"/>
            <p:cNvSpPr/>
            <p:nvPr/>
          </p:nvSpPr>
          <p:spPr>
            <a:xfrm>
              <a:off x="2642325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" name="Google Shape;357;p2"/>
            <p:cNvSpPr/>
            <p:nvPr/>
          </p:nvSpPr>
          <p:spPr>
            <a:xfrm>
              <a:off x="2642325" y="46029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" name="Google Shape;358;p2"/>
            <p:cNvSpPr/>
            <p:nvPr/>
          </p:nvSpPr>
          <p:spPr>
            <a:xfrm>
              <a:off x="2642325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" name="Google Shape;359;p2"/>
            <p:cNvSpPr/>
            <p:nvPr/>
          </p:nvSpPr>
          <p:spPr>
            <a:xfrm>
              <a:off x="2642325" y="505445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" name="Google Shape;360;p2"/>
            <p:cNvSpPr/>
            <p:nvPr/>
          </p:nvSpPr>
          <p:spPr>
            <a:xfrm>
              <a:off x="2792825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" name="Google Shape;361;p2"/>
            <p:cNvSpPr/>
            <p:nvPr/>
          </p:nvSpPr>
          <p:spPr>
            <a:xfrm>
              <a:off x="2792825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" name="Google Shape;362;p2"/>
            <p:cNvSpPr/>
            <p:nvPr/>
          </p:nvSpPr>
          <p:spPr>
            <a:xfrm>
              <a:off x="2792825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" name="Google Shape;363;p2"/>
            <p:cNvSpPr/>
            <p:nvPr/>
          </p:nvSpPr>
          <p:spPr>
            <a:xfrm>
              <a:off x="2792825" y="14422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" name="Google Shape;364;p2"/>
            <p:cNvSpPr/>
            <p:nvPr/>
          </p:nvSpPr>
          <p:spPr>
            <a:xfrm>
              <a:off x="2792825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" name="Google Shape;365;p2"/>
            <p:cNvSpPr/>
            <p:nvPr/>
          </p:nvSpPr>
          <p:spPr>
            <a:xfrm>
              <a:off x="2792825" y="21947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" name="Google Shape;366;p2"/>
            <p:cNvSpPr/>
            <p:nvPr/>
          </p:nvSpPr>
          <p:spPr>
            <a:xfrm>
              <a:off x="2792825" y="23452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" name="Google Shape;367;p2"/>
            <p:cNvSpPr/>
            <p:nvPr/>
          </p:nvSpPr>
          <p:spPr>
            <a:xfrm>
              <a:off x="2792825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" name="Google Shape;368;p2"/>
            <p:cNvSpPr/>
            <p:nvPr/>
          </p:nvSpPr>
          <p:spPr>
            <a:xfrm>
              <a:off x="2792825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" name="Google Shape;369;p2"/>
            <p:cNvSpPr/>
            <p:nvPr/>
          </p:nvSpPr>
          <p:spPr>
            <a:xfrm>
              <a:off x="2792825" y="29473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" name="Google Shape;370;p2"/>
            <p:cNvSpPr/>
            <p:nvPr/>
          </p:nvSpPr>
          <p:spPr>
            <a:xfrm>
              <a:off x="2792825" y="30978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" name="Google Shape;371;p2"/>
            <p:cNvSpPr/>
            <p:nvPr/>
          </p:nvSpPr>
          <p:spPr>
            <a:xfrm>
              <a:off x="2792825" y="35493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" name="Google Shape;372;p2"/>
            <p:cNvSpPr/>
            <p:nvPr/>
          </p:nvSpPr>
          <p:spPr>
            <a:xfrm>
              <a:off x="2792825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" name="Google Shape;373;p2"/>
            <p:cNvSpPr/>
            <p:nvPr/>
          </p:nvSpPr>
          <p:spPr>
            <a:xfrm>
              <a:off x="2792825" y="38503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" name="Google Shape;374;p2"/>
            <p:cNvSpPr/>
            <p:nvPr/>
          </p:nvSpPr>
          <p:spPr>
            <a:xfrm>
              <a:off x="2792825" y="41514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" name="Google Shape;375;p2"/>
            <p:cNvSpPr/>
            <p:nvPr/>
          </p:nvSpPr>
          <p:spPr>
            <a:xfrm>
              <a:off x="2792825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" name="Google Shape;376;p2"/>
            <p:cNvSpPr/>
            <p:nvPr/>
          </p:nvSpPr>
          <p:spPr>
            <a:xfrm>
              <a:off x="2792825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" name="Google Shape;377;p2"/>
            <p:cNvSpPr/>
            <p:nvPr/>
          </p:nvSpPr>
          <p:spPr>
            <a:xfrm>
              <a:off x="2792825" y="53554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" name="Google Shape;378;p2"/>
            <p:cNvSpPr/>
            <p:nvPr/>
          </p:nvSpPr>
          <p:spPr>
            <a:xfrm>
              <a:off x="2943325" y="3886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" name="Google Shape;379;p2"/>
            <p:cNvSpPr/>
            <p:nvPr/>
          </p:nvSpPr>
          <p:spPr>
            <a:xfrm>
              <a:off x="2943325" y="539125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" name="Google Shape;380;p2"/>
            <p:cNvSpPr/>
            <p:nvPr/>
          </p:nvSpPr>
          <p:spPr>
            <a:xfrm>
              <a:off x="2943325" y="9906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" name="Google Shape;381;p2"/>
            <p:cNvSpPr/>
            <p:nvPr/>
          </p:nvSpPr>
          <p:spPr>
            <a:xfrm>
              <a:off x="2943325" y="12917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" name="Google Shape;382;p2"/>
            <p:cNvSpPr/>
            <p:nvPr/>
          </p:nvSpPr>
          <p:spPr>
            <a:xfrm>
              <a:off x="2943325" y="1592700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" name="Google Shape;383;p2"/>
            <p:cNvSpPr/>
            <p:nvPr/>
          </p:nvSpPr>
          <p:spPr>
            <a:xfrm>
              <a:off x="2943325" y="20442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" name="Google Shape;384;p2"/>
            <p:cNvSpPr/>
            <p:nvPr/>
          </p:nvSpPr>
          <p:spPr>
            <a:xfrm>
              <a:off x="2943325" y="23452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" name="Google Shape;385;p2"/>
            <p:cNvSpPr/>
            <p:nvPr/>
          </p:nvSpPr>
          <p:spPr>
            <a:xfrm>
              <a:off x="2943325" y="27968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" name="Google Shape;386;p2"/>
            <p:cNvSpPr/>
            <p:nvPr/>
          </p:nvSpPr>
          <p:spPr>
            <a:xfrm>
              <a:off x="2943325" y="30978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" name="Google Shape;387;p2"/>
            <p:cNvSpPr/>
            <p:nvPr/>
          </p:nvSpPr>
          <p:spPr>
            <a:xfrm>
              <a:off x="2943325" y="32483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" name="Google Shape;388;p2"/>
            <p:cNvSpPr/>
            <p:nvPr/>
          </p:nvSpPr>
          <p:spPr>
            <a:xfrm>
              <a:off x="2943325" y="35493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" name="Google Shape;389;p2"/>
            <p:cNvSpPr/>
            <p:nvPr/>
          </p:nvSpPr>
          <p:spPr>
            <a:xfrm>
              <a:off x="2943325" y="36998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" name="Google Shape;390;p2"/>
            <p:cNvSpPr/>
            <p:nvPr/>
          </p:nvSpPr>
          <p:spPr>
            <a:xfrm>
              <a:off x="2943325" y="38503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" name="Google Shape;391;p2"/>
            <p:cNvSpPr/>
            <p:nvPr/>
          </p:nvSpPr>
          <p:spPr>
            <a:xfrm>
              <a:off x="2943325" y="41514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" name="Google Shape;392;p2"/>
            <p:cNvSpPr/>
            <p:nvPr/>
          </p:nvSpPr>
          <p:spPr>
            <a:xfrm>
              <a:off x="2943325" y="43019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" name="Google Shape;393;p2"/>
            <p:cNvSpPr/>
            <p:nvPr/>
          </p:nvSpPr>
          <p:spPr>
            <a:xfrm>
              <a:off x="2943325" y="47534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" name="Google Shape;394;p2"/>
            <p:cNvSpPr/>
            <p:nvPr/>
          </p:nvSpPr>
          <p:spPr>
            <a:xfrm>
              <a:off x="2943325" y="5054450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" name="Google Shape;395;p2"/>
            <p:cNvSpPr/>
            <p:nvPr/>
          </p:nvSpPr>
          <p:spPr>
            <a:xfrm>
              <a:off x="2943325" y="52049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" name="Google Shape;396;p2"/>
            <p:cNvSpPr/>
            <p:nvPr/>
          </p:nvSpPr>
          <p:spPr>
            <a:xfrm>
              <a:off x="3093850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" name="Google Shape;397;p2"/>
            <p:cNvSpPr/>
            <p:nvPr/>
          </p:nvSpPr>
          <p:spPr>
            <a:xfrm>
              <a:off x="3093850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" name="Google Shape;398;p2"/>
            <p:cNvSpPr/>
            <p:nvPr/>
          </p:nvSpPr>
          <p:spPr>
            <a:xfrm>
              <a:off x="3093850" y="11411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" name="Google Shape;399;p2"/>
            <p:cNvSpPr/>
            <p:nvPr/>
          </p:nvSpPr>
          <p:spPr>
            <a:xfrm>
              <a:off x="3093850" y="17432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" name="Google Shape;400;p2"/>
            <p:cNvSpPr/>
            <p:nvPr/>
          </p:nvSpPr>
          <p:spPr>
            <a:xfrm>
              <a:off x="3093850" y="23452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" name="Google Shape;401;p2"/>
            <p:cNvSpPr/>
            <p:nvPr/>
          </p:nvSpPr>
          <p:spPr>
            <a:xfrm>
              <a:off x="3093850" y="30978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" name="Google Shape;402;p2"/>
            <p:cNvSpPr/>
            <p:nvPr/>
          </p:nvSpPr>
          <p:spPr>
            <a:xfrm>
              <a:off x="3093850" y="43019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" name="Google Shape;403;p2"/>
            <p:cNvSpPr/>
            <p:nvPr/>
          </p:nvSpPr>
          <p:spPr>
            <a:xfrm>
              <a:off x="3093850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" name="Google Shape;404;p2"/>
            <p:cNvSpPr/>
            <p:nvPr/>
          </p:nvSpPr>
          <p:spPr>
            <a:xfrm>
              <a:off x="3093850" y="53554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" name="Google Shape;405;p2"/>
            <p:cNvSpPr/>
            <p:nvPr/>
          </p:nvSpPr>
          <p:spPr>
            <a:xfrm>
              <a:off x="3244350" y="3886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" name="Google Shape;406;p2"/>
            <p:cNvSpPr/>
            <p:nvPr/>
          </p:nvSpPr>
          <p:spPr>
            <a:xfrm>
              <a:off x="3244350" y="12917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" name="Google Shape;407;p2"/>
            <p:cNvSpPr/>
            <p:nvPr/>
          </p:nvSpPr>
          <p:spPr>
            <a:xfrm>
              <a:off x="3244350" y="20442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" name="Google Shape;408;p2"/>
            <p:cNvSpPr/>
            <p:nvPr/>
          </p:nvSpPr>
          <p:spPr>
            <a:xfrm>
              <a:off x="3244350" y="27968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" name="Google Shape;409;p2"/>
            <p:cNvSpPr/>
            <p:nvPr/>
          </p:nvSpPr>
          <p:spPr>
            <a:xfrm>
              <a:off x="3244350" y="36998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" name="Google Shape;410;p2"/>
            <p:cNvSpPr/>
            <p:nvPr/>
          </p:nvSpPr>
          <p:spPr>
            <a:xfrm>
              <a:off x="3244350" y="44524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" name="Google Shape;411;p2"/>
            <p:cNvSpPr/>
            <p:nvPr/>
          </p:nvSpPr>
          <p:spPr>
            <a:xfrm>
              <a:off x="3244350" y="46029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" name="Google Shape;412;p2"/>
            <p:cNvSpPr/>
            <p:nvPr/>
          </p:nvSpPr>
          <p:spPr>
            <a:xfrm>
              <a:off x="3244350" y="52049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" name="Google Shape;413;p2"/>
            <p:cNvSpPr/>
            <p:nvPr/>
          </p:nvSpPr>
          <p:spPr>
            <a:xfrm>
              <a:off x="3394875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" name="Google Shape;414;p2"/>
            <p:cNvSpPr/>
            <p:nvPr/>
          </p:nvSpPr>
          <p:spPr>
            <a:xfrm>
              <a:off x="3394875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" name="Google Shape;415;p2"/>
            <p:cNvSpPr/>
            <p:nvPr/>
          </p:nvSpPr>
          <p:spPr>
            <a:xfrm>
              <a:off x="3394875" y="32483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" name="Google Shape;416;p2"/>
            <p:cNvSpPr/>
            <p:nvPr/>
          </p:nvSpPr>
          <p:spPr>
            <a:xfrm>
              <a:off x="3394875" y="38503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" name="Google Shape;417;p2"/>
            <p:cNvSpPr/>
            <p:nvPr/>
          </p:nvSpPr>
          <p:spPr>
            <a:xfrm>
              <a:off x="3394875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" name="Google Shape;418;p2"/>
            <p:cNvSpPr/>
            <p:nvPr/>
          </p:nvSpPr>
          <p:spPr>
            <a:xfrm>
              <a:off x="3394875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" name="Google Shape;419;p2"/>
            <p:cNvSpPr/>
            <p:nvPr/>
          </p:nvSpPr>
          <p:spPr>
            <a:xfrm>
              <a:off x="3545375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" name="Google Shape;420;p2"/>
            <p:cNvSpPr/>
            <p:nvPr/>
          </p:nvSpPr>
          <p:spPr>
            <a:xfrm>
              <a:off x="3545375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" name="Google Shape;421;p2"/>
            <p:cNvSpPr/>
            <p:nvPr/>
          </p:nvSpPr>
          <p:spPr>
            <a:xfrm>
              <a:off x="3545375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22" name="Google Shape;422;p2"/>
          <p:cNvGrpSpPr/>
          <p:nvPr/>
        </p:nvGrpSpPr>
        <p:grpSpPr>
          <a:xfrm rot="10800000">
            <a:off x="6367294" y="28698"/>
            <a:ext cx="2309820" cy="5086302"/>
            <a:chOff x="1287725" y="238125"/>
            <a:chExt cx="2379050" cy="5238750"/>
          </a:xfrm>
        </p:grpSpPr>
        <p:sp>
          <p:nvSpPr>
            <p:cNvPr id="423" name="Google Shape;423;p2"/>
            <p:cNvSpPr/>
            <p:nvPr/>
          </p:nvSpPr>
          <p:spPr>
            <a:xfrm>
              <a:off x="1287725" y="3886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" name="Google Shape;424;p2"/>
            <p:cNvSpPr/>
            <p:nvPr/>
          </p:nvSpPr>
          <p:spPr>
            <a:xfrm>
              <a:off x="1287725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" name="Google Shape;425;p2"/>
            <p:cNvSpPr/>
            <p:nvPr/>
          </p:nvSpPr>
          <p:spPr>
            <a:xfrm>
              <a:off x="1287725" y="8401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" name="Google Shape;426;p2"/>
            <p:cNvSpPr/>
            <p:nvPr/>
          </p:nvSpPr>
          <p:spPr>
            <a:xfrm>
              <a:off x="1287725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" name="Google Shape;427;p2"/>
            <p:cNvSpPr/>
            <p:nvPr/>
          </p:nvSpPr>
          <p:spPr>
            <a:xfrm>
              <a:off x="1287725" y="17432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" name="Google Shape;428;p2"/>
            <p:cNvSpPr/>
            <p:nvPr/>
          </p:nvSpPr>
          <p:spPr>
            <a:xfrm>
              <a:off x="1287725" y="18937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" name="Google Shape;429;p2"/>
            <p:cNvSpPr/>
            <p:nvPr/>
          </p:nvSpPr>
          <p:spPr>
            <a:xfrm>
              <a:off x="1287725" y="20442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" name="Google Shape;430;p2"/>
            <p:cNvSpPr/>
            <p:nvPr/>
          </p:nvSpPr>
          <p:spPr>
            <a:xfrm>
              <a:off x="1287725" y="24957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" name="Google Shape;431;p2"/>
            <p:cNvSpPr/>
            <p:nvPr/>
          </p:nvSpPr>
          <p:spPr>
            <a:xfrm>
              <a:off x="1287725" y="29473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" name="Google Shape;432;p2"/>
            <p:cNvSpPr/>
            <p:nvPr/>
          </p:nvSpPr>
          <p:spPr>
            <a:xfrm>
              <a:off x="1287725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3" name="Google Shape;433;p2"/>
            <p:cNvSpPr/>
            <p:nvPr/>
          </p:nvSpPr>
          <p:spPr>
            <a:xfrm>
              <a:off x="1287725" y="38503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4" name="Google Shape;434;p2"/>
            <p:cNvSpPr/>
            <p:nvPr/>
          </p:nvSpPr>
          <p:spPr>
            <a:xfrm>
              <a:off x="1287725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" name="Google Shape;435;p2"/>
            <p:cNvSpPr/>
            <p:nvPr/>
          </p:nvSpPr>
          <p:spPr>
            <a:xfrm>
              <a:off x="1287725" y="47534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6" name="Google Shape;436;p2"/>
            <p:cNvSpPr/>
            <p:nvPr/>
          </p:nvSpPr>
          <p:spPr>
            <a:xfrm>
              <a:off x="1287725" y="505445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" name="Google Shape;437;p2"/>
            <p:cNvSpPr/>
            <p:nvPr/>
          </p:nvSpPr>
          <p:spPr>
            <a:xfrm>
              <a:off x="1287725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8" name="Google Shape;438;p2"/>
            <p:cNvSpPr/>
            <p:nvPr/>
          </p:nvSpPr>
          <p:spPr>
            <a:xfrm>
              <a:off x="1438225" y="3886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" name="Google Shape;439;p2"/>
            <p:cNvSpPr/>
            <p:nvPr/>
          </p:nvSpPr>
          <p:spPr>
            <a:xfrm>
              <a:off x="1438225" y="23452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" name="Google Shape;440;p2"/>
            <p:cNvSpPr/>
            <p:nvPr/>
          </p:nvSpPr>
          <p:spPr>
            <a:xfrm>
              <a:off x="1438225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" name="Google Shape;441;p2"/>
            <p:cNvSpPr/>
            <p:nvPr/>
          </p:nvSpPr>
          <p:spPr>
            <a:xfrm>
              <a:off x="1438225" y="41514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" name="Google Shape;442;p2"/>
            <p:cNvSpPr/>
            <p:nvPr/>
          </p:nvSpPr>
          <p:spPr>
            <a:xfrm>
              <a:off x="1588750" y="3886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" name="Google Shape;443;p2"/>
            <p:cNvSpPr/>
            <p:nvPr/>
          </p:nvSpPr>
          <p:spPr>
            <a:xfrm>
              <a:off x="1588750" y="53912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" name="Google Shape;444;p2"/>
            <p:cNvSpPr/>
            <p:nvPr/>
          </p:nvSpPr>
          <p:spPr>
            <a:xfrm>
              <a:off x="1588750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" name="Google Shape;445;p2"/>
            <p:cNvSpPr/>
            <p:nvPr/>
          </p:nvSpPr>
          <p:spPr>
            <a:xfrm>
              <a:off x="1588750" y="11411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" name="Google Shape;446;p2"/>
            <p:cNvSpPr/>
            <p:nvPr/>
          </p:nvSpPr>
          <p:spPr>
            <a:xfrm>
              <a:off x="1588750" y="18937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" name="Google Shape;447;p2"/>
            <p:cNvSpPr/>
            <p:nvPr/>
          </p:nvSpPr>
          <p:spPr>
            <a:xfrm>
              <a:off x="1588750" y="20442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" name="Google Shape;448;p2"/>
            <p:cNvSpPr/>
            <p:nvPr/>
          </p:nvSpPr>
          <p:spPr>
            <a:xfrm>
              <a:off x="1588750" y="23452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" name="Google Shape;449;p2"/>
            <p:cNvSpPr/>
            <p:nvPr/>
          </p:nvSpPr>
          <p:spPr>
            <a:xfrm>
              <a:off x="1588750" y="30978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" name="Google Shape;450;p2"/>
            <p:cNvSpPr/>
            <p:nvPr/>
          </p:nvSpPr>
          <p:spPr>
            <a:xfrm>
              <a:off x="1588750" y="35493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" name="Google Shape;451;p2"/>
            <p:cNvSpPr/>
            <p:nvPr/>
          </p:nvSpPr>
          <p:spPr>
            <a:xfrm>
              <a:off x="1588750" y="53554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" name="Google Shape;452;p2"/>
            <p:cNvSpPr/>
            <p:nvPr/>
          </p:nvSpPr>
          <p:spPr>
            <a:xfrm>
              <a:off x="1739250" y="3886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" name="Google Shape;453;p2"/>
            <p:cNvSpPr/>
            <p:nvPr/>
          </p:nvSpPr>
          <p:spPr>
            <a:xfrm>
              <a:off x="1739250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" name="Google Shape;454;p2"/>
            <p:cNvSpPr/>
            <p:nvPr/>
          </p:nvSpPr>
          <p:spPr>
            <a:xfrm>
              <a:off x="1739250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" name="Google Shape;455;p2"/>
            <p:cNvSpPr/>
            <p:nvPr/>
          </p:nvSpPr>
          <p:spPr>
            <a:xfrm>
              <a:off x="1739250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" name="Google Shape;456;p2"/>
            <p:cNvSpPr/>
            <p:nvPr/>
          </p:nvSpPr>
          <p:spPr>
            <a:xfrm>
              <a:off x="1739250" y="17432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" name="Google Shape;457;p2"/>
            <p:cNvSpPr/>
            <p:nvPr/>
          </p:nvSpPr>
          <p:spPr>
            <a:xfrm>
              <a:off x="1739250" y="20442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" name="Google Shape;458;p2"/>
            <p:cNvSpPr/>
            <p:nvPr/>
          </p:nvSpPr>
          <p:spPr>
            <a:xfrm>
              <a:off x="1739250" y="21947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" name="Google Shape;459;p2"/>
            <p:cNvSpPr/>
            <p:nvPr/>
          </p:nvSpPr>
          <p:spPr>
            <a:xfrm>
              <a:off x="1739250" y="23452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" name="Google Shape;460;p2"/>
            <p:cNvSpPr/>
            <p:nvPr/>
          </p:nvSpPr>
          <p:spPr>
            <a:xfrm>
              <a:off x="1739250" y="29473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" name="Google Shape;461;p2"/>
            <p:cNvSpPr/>
            <p:nvPr/>
          </p:nvSpPr>
          <p:spPr>
            <a:xfrm>
              <a:off x="1739250" y="30978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" name="Google Shape;462;p2"/>
            <p:cNvSpPr/>
            <p:nvPr/>
          </p:nvSpPr>
          <p:spPr>
            <a:xfrm>
              <a:off x="1739250" y="32483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" name="Google Shape;463;p2"/>
            <p:cNvSpPr/>
            <p:nvPr/>
          </p:nvSpPr>
          <p:spPr>
            <a:xfrm>
              <a:off x="1739250" y="38503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" name="Google Shape;464;p2"/>
            <p:cNvSpPr/>
            <p:nvPr/>
          </p:nvSpPr>
          <p:spPr>
            <a:xfrm>
              <a:off x="1739250" y="40008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" name="Google Shape;465;p2"/>
            <p:cNvSpPr/>
            <p:nvPr/>
          </p:nvSpPr>
          <p:spPr>
            <a:xfrm>
              <a:off x="1739250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" name="Google Shape;466;p2"/>
            <p:cNvSpPr/>
            <p:nvPr/>
          </p:nvSpPr>
          <p:spPr>
            <a:xfrm>
              <a:off x="1739250" y="46029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" name="Google Shape;467;p2"/>
            <p:cNvSpPr/>
            <p:nvPr/>
          </p:nvSpPr>
          <p:spPr>
            <a:xfrm>
              <a:off x="1739250" y="47534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" name="Google Shape;468;p2"/>
            <p:cNvSpPr/>
            <p:nvPr/>
          </p:nvSpPr>
          <p:spPr>
            <a:xfrm>
              <a:off x="1739250" y="505445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" name="Google Shape;469;p2"/>
            <p:cNvSpPr/>
            <p:nvPr/>
          </p:nvSpPr>
          <p:spPr>
            <a:xfrm>
              <a:off x="1889750" y="539125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" name="Google Shape;470;p2"/>
            <p:cNvSpPr/>
            <p:nvPr/>
          </p:nvSpPr>
          <p:spPr>
            <a:xfrm>
              <a:off x="1889750" y="6896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1" name="Google Shape;471;p2"/>
            <p:cNvSpPr/>
            <p:nvPr/>
          </p:nvSpPr>
          <p:spPr>
            <a:xfrm>
              <a:off x="1889750" y="9906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" name="Google Shape;472;p2"/>
            <p:cNvSpPr/>
            <p:nvPr/>
          </p:nvSpPr>
          <p:spPr>
            <a:xfrm>
              <a:off x="1889750" y="11411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" name="Google Shape;473;p2"/>
            <p:cNvSpPr/>
            <p:nvPr/>
          </p:nvSpPr>
          <p:spPr>
            <a:xfrm>
              <a:off x="1889750" y="12917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" name="Google Shape;474;p2"/>
            <p:cNvSpPr/>
            <p:nvPr/>
          </p:nvSpPr>
          <p:spPr>
            <a:xfrm>
              <a:off x="1889750" y="1592700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" name="Google Shape;475;p2"/>
            <p:cNvSpPr/>
            <p:nvPr/>
          </p:nvSpPr>
          <p:spPr>
            <a:xfrm>
              <a:off x="1889750" y="32483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" name="Google Shape;476;p2"/>
            <p:cNvSpPr/>
            <p:nvPr/>
          </p:nvSpPr>
          <p:spPr>
            <a:xfrm>
              <a:off x="1889750" y="35493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" name="Google Shape;477;p2"/>
            <p:cNvSpPr/>
            <p:nvPr/>
          </p:nvSpPr>
          <p:spPr>
            <a:xfrm>
              <a:off x="1889750" y="36998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" name="Google Shape;478;p2"/>
            <p:cNvSpPr/>
            <p:nvPr/>
          </p:nvSpPr>
          <p:spPr>
            <a:xfrm>
              <a:off x="1889750" y="5054450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" name="Google Shape;479;p2"/>
            <p:cNvSpPr/>
            <p:nvPr/>
          </p:nvSpPr>
          <p:spPr>
            <a:xfrm>
              <a:off x="1889750" y="53554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" name="Google Shape;480;p2"/>
            <p:cNvSpPr/>
            <p:nvPr/>
          </p:nvSpPr>
          <p:spPr>
            <a:xfrm>
              <a:off x="2040275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" name="Google Shape;481;p2"/>
            <p:cNvSpPr/>
            <p:nvPr/>
          </p:nvSpPr>
          <p:spPr>
            <a:xfrm>
              <a:off x="2040275" y="53912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" name="Google Shape;482;p2"/>
            <p:cNvSpPr/>
            <p:nvPr/>
          </p:nvSpPr>
          <p:spPr>
            <a:xfrm>
              <a:off x="2040275" y="8401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" name="Google Shape;483;p2"/>
            <p:cNvSpPr/>
            <p:nvPr/>
          </p:nvSpPr>
          <p:spPr>
            <a:xfrm>
              <a:off x="2040275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" name="Google Shape;484;p2"/>
            <p:cNvSpPr/>
            <p:nvPr/>
          </p:nvSpPr>
          <p:spPr>
            <a:xfrm>
              <a:off x="2040275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" name="Google Shape;485;p2"/>
            <p:cNvSpPr/>
            <p:nvPr/>
          </p:nvSpPr>
          <p:spPr>
            <a:xfrm>
              <a:off x="2040275" y="21947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" name="Google Shape;486;p2"/>
            <p:cNvSpPr/>
            <p:nvPr/>
          </p:nvSpPr>
          <p:spPr>
            <a:xfrm>
              <a:off x="2040275" y="23452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" name="Google Shape;487;p2"/>
            <p:cNvSpPr/>
            <p:nvPr/>
          </p:nvSpPr>
          <p:spPr>
            <a:xfrm>
              <a:off x="2040275" y="24957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" name="Google Shape;488;p2"/>
            <p:cNvSpPr/>
            <p:nvPr/>
          </p:nvSpPr>
          <p:spPr>
            <a:xfrm>
              <a:off x="2040275" y="33988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" name="Google Shape;489;p2"/>
            <p:cNvSpPr/>
            <p:nvPr/>
          </p:nvSpPr>
          <p:spPr>
            <a:xfrm>
              <a:off x="2040275" y="41514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" name="Google Shape;490;p2"/>
            <p:cNvSpPr/>
            <p:nvPr/>
          </p:nvSpPr>
          <p:spPr>
            <a:xfrm>
              <a:off x="2040275" y="46029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" name="Google Shape;491;p2"/>
            <p:cNvSpPr/>
            <p:nvPr/>
          </p:nvSpPr>
          <p:spPr>
            <a:xfrm>
              <a:off x="2040275" y="47534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" name="Google Shape;492;p2"/>
            <p:cNvSpPr/>
            <p:nvPr/>
          </p:nvSpPr>
          <p:spPr>
            <a:xfrm>
              <a:off x="2040275" y="53554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" name="Google Shape;493;p2"/>
            <p:cNvSpPr/>
            <p:nvPr/>
          </p:nvSpPr>
          <p:spPr>
            <a:xfrm>
              <a:off x="2190775" y="3886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" name="Google Shape;494;p2"/>
            <p:cNvSpPr/>
            <p:nvPr/>
          </p:nvSpPr>
          <p:spPr>
            <a:xfrm>
              <a:off x="2190775" y="539125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" name="Google Shape;495;p2"/>
            <p:cNvSpPr/>
            <p:nvPr/>
          </p:nvSpPr>
          <p:spPr>
            <a:xfrm>
              <a:off x="2190775" y="9906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" name="Google Shape;496;p2"/>
            <p:cNvSpPr/>
            <p:nvPr/>
          </p:nvSpPr>
          <p:spPr>
            <a:xfrm>
              <a:off x="2190775" y="14422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" name="Google Shape;497;p2"/>
            <p:cNvSpPr/>
            <p:nvPr/>
          </p:nvSpPr>
          <p:spPr>
            <a:xfrm>
              <a:off x="2190775" y="2646275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" name="Google Shape;498;p2"/>
            <p:cNvSpPr/>
            <p:nvPr/>
          </p:nvSpPr>
          <p:spPr>
            <a:xfrm>
              <a:off x="2190775" y="2947300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" name="Google Shape;499;p2"/>
            <p:cNvSpPr/>
            <p:nvPr/>
          </p:nvSpPr>
          <p:spPr>
            <a:xfrm>
              <a:off x="2190775" y="38503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" name="Google Shape;500;p2"/>
            <p:cNvSpPr/>
            <p:nvPr/>
          </p:nvSpPr>
          <p:spPr>
            <a:xfrm>
              <a:off x="2190775" y="43019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" name="Google Shape;501;p2"/>
            <p:cNvSpPr/>
            <p:nvPr/>
          </p:nvSpPr>
          <p:spPr>
            <a:xfrm>
              <a:off x="2190775" y="49039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" name="Google Shape;502;p2"/>
            <p:cNvSpPr/>
            <p:nvPr/>
          </p:nvSpPr>
          <p:spPr>
            <a:xfrm>
              <a:off x="2341300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" name="Google Shape;503;p2"/>
            <p:cNvSpPr/>
            <p:nvPr/>
          </p:nvSpPr>
          <p:spPr>
            <a:xfrm>
              <a:off x="2341300" y="3886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" name="Google Shape;504;p2"/>
            <p:cNvSpPr/>
            <p:nvPr/>
          </p:nvSpPr>
          <p:spPr>
            <a:xfrm>
              <a:off x="2341300" y="8401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" name="Google Shape;505;p2"/>
            <p:cNvSpPr/>
            <p:nvPr/>
          </p:nvSpPr>
          <p:spPr>
            <a:xfrm>
              <a:off x="2341300" y="11411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" name="Google Shape;506;p2"/>
            <p:cNvSpPr/>
            <p:nvPr/>
          </p:nvSpPr>
          <p:spPr>
            <a:xfrm>
              <a:off x="2341300" y="18937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" name="Google Shape;507;p2"/>
            <p:cNvSpPr/>
            <p:nvPr/>
          </p:nvSpPr>
          <p:spPr>
            <a:xfrm>
              <a:off x="2341300" y="20442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" name="Google Shape;508;p2"/>
            <p:cNvSpPr/>
            <p:nvPr/>
          </p:nvSpPr>
          <p:spPr>
            <a:xfrm>
              <a:off x="2341300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" name="Google Shape;509;p2"/>
            <p:cNvSpPr/>
            <p:nvPr/>
          </p:nvSpPr>
          <p:spPr>
            <a:xfrm>
              <a:off x="2341300" y="40008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" name="Google Shape;510;p2"/>
            <p:cNvSpPr/>
            <p:nvPr/>
          </p:nvSpPr>
          <p:spPr>
            <a:xfrm>
              <a:off x="2491800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" name="Google Shape;511;p2"/>
            <p:cNvSpPr/>
            <p:nvPr/>
          </p:nvSpPr>
          <p:spPr>
            <a:xfrm>
              <a:off x="2491800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" name="Google Shape;512;p2"/>
            <p:cNvSpPr/>
            <p:nvPr/>
          </p:nvSpPr>
          <p:spPr>
            <a:xfrm>
              <a:off x="2491800" y="21947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" name="Google Shape;513;p2"/>
            <p:cNvSpPr/>
            <p:nvPr/>
          </p:nvSpPr>
          <p:spPr>
            <a:xfrm>
              <a:off x="2491800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" name="Google Shape;514;p2"/>
            <p:cNvSpPr/>
            <p:nvPr/>
          </p:nvSpPr>
          <p:spPr>
            <a:xfrm>
              <a:off x="2491800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" name="Google Shape;515;p2"/>
            <p:cNvSpPr/>
            <p:nvPr/>
          </p:nvSpPr>
          <p:spPr>
            <a:xfrm>
              <a:off x="2642325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" name="Google Shape;516;p2"/>
            <p:cNvSpPr/>
            <p:nvPr/>
          </p:nvSpPr>
          <p:spPr>
            <a:xfrm>
              <a:off x="2642325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7" name="Google Shape;517;p2"/>
            <p:cNvSpPr/>
            <p:nvPr/>
          </p:nvSpPr>
          <p:spPr>
            <a:xfrm>
              <a:off x="2642325" y="23452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8" name="Google Shape;518;p2"/>
            <p:cNvSpPr/>
            <p:nvPr/>
          </p:nvSpPr>
          <p:spPr>
            <a:xfrm>
              <a:off x="2642325" y="32483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" name="Google Shape;519;p2"/>
            <p:cNvSpPr/>
            <p:nvPr/>
          </p:nvSpPr>
          <p:spPr>
            <a:xfrm>
              <a:off x="2642325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" name="Google Shape;520;p2"/>
            <p:cNvSpPr/>
            <p:nvPr/>
          </p:nvSpPr>
          <p:spPr>
            <a:xfrm>
              <a:off x="2792825" y="43019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" name="Google Shape;521;p2"/>
            <p:cNvSpPr/>
            <p:nvPr/>
          </p:nvSpPr>
          <p:spPr>
            <a:xfrm>
              <a:off x="2943325" y="14422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" name="Google Shape;522;p2"/>
            <p:cNvSpPr/>
            <p:nvPr/>
          </p:nvSpPr>
          <p:spPr>
            <a:xfrm>
              <a:off x="2943325" y="2646275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" name="Google Shape;523;p2"/>
            <p:cNvSpPr/>
            <p:nvPr/>
          </p:nvSpPr>
          <p:spPr>
            <a:xfrm>
              <a:off x="3093850" y="505445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" name="Google Shape;524;p2"/>
            <p:cNvSpPr/>
            <p:nvPr/>
          </p:nvSpPr>
          <p:spPr>
            <a:xfrm>
              <a:off x="3394875" y="24957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" name="Google Shape;525;p2"/>
            <p:cNvSpPr/>
            <p:nvPr/>
          </p:nvSpPr>
          <p:spPr>
            <a:xfrm>
              <a:off x="3545375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ubtitle">
  <p:cSld name="TITLE_1">
    <p:spTree>
      <p:nvGrpSpPr>
        <p:cNvPr id="1" name="Shape 5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7" name="Google Shape;527;p3"/>
          <p:cNvSpPr txBox="1">
            <a:spLocks noGrp="1"/>
          </p:cNvSpPr>
          <p:nvPr>
            <p:ph type="ctrTitle"/>
          </p:nvPr>
        </p:nvSpPr>
        <p:spPr>
          <a:xfrm>
            <a:off x="685800" y="2878750"/>
            <a:ext cx="5268900" cy="1159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528" name="Google Shape;528;p3"/>
          <p:cNvSpPr txBox="1">
            <a:spLocks noGrp="1"/>
          </p:cNvSpPr>
          <p:nvPr>
            <p:ph type="subTitle" idx="1"/>
          </p:nvPr>
        </p:nvSpPr>
        <p:spPr>
          <a:xfrm>
            <a:off x="685800" y="3983055"/>
            <a:ext cx="5268900" cy="7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>
                <a:solidFill>
                  <a:schemeClr val="accen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None/>
              <a:defRPr sz="3000">
                <a:solidFill>
                  <a:schemeClr val="accent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None/>
              <a:defRPr sz="3000">
                <a:solidFill>
                  <a:schemeClr val="accent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None/>
              <a:defRPr sz="3000">
                <a:solidFill>
                  <a:schemeClr val="accent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None/>
              <a:defRPr sz="3000">
                <a:solidFill>
                  <a:schemeClr val="accent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None/>
              <a:defRPr sz="3000">
                <a:solidFill>
                  <a:schemeClr val="accent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None/>
              <a:defRPr sz="3000">
                <a:solidFill>
                  <a:schemeClr val="accent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None/>
              <a:defRPr sz="3000">
                <a:solidFill>
                  <a:schemeClr val="accent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000"/>
              <a:buNone/>
              <a:defRPr sz="3000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grpSp>
        <p:nvGrpSpPr>
          <p:cNvPr id="529" name="Google Shape;529;p3"/>
          <p:cNvGrpSpPr/>
          <p:nvPr/>
        </p:nvGrpSpPr>
        <p:grpSpPr>
          <a:xfrm rot="10800000">
            <a:off x="8705367" y="28698"/>
            <a:ext cx="410132" cy="5086302"/>
            <a:chOff x="836200" y="238125"/>
            <a:chExt cx="422425" cy="5238750"/>
          </a:xfrm>
        </p:grpSpPr>
        <p:sp>
          <p:nvSpPr>
            <p:cNvPr id="530" name="Google Shape;530;p3"/>
            <p:cNvSpPr/>
            <p:nvPr/>
          </p:nvSpPr>
          <p:spPr>
            <a:xfrm>
              <a:off x="836200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" name="Google Shape;531;p3"/>
            <p:cNvSpPr/>
            <p:nvPr/>
          </p:nvSpPr>
          <p:spPr>
            <a:xfrm>
              <a:off x="836200" y="3886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" name="Google Shape;532;p3"/>
            <p:cNvSpPr/>
            <p:nvPr/>
          </p:nvSpPr>
          <p:spPr>
            <a:xfrm>
              <a:off x="836200" y="53912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" name="Google Shape;533;p3"/>
            <p:cNvSpPr/>
            <p:nvPr/>
          </p:nvSpPr>
          <p:spPr>
            <a:xfrm>
              <a:off x="836200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" name="Google Shape;534;p3"/>
            <p:cNvSpPr/>
            <p:nvPr/>
          </p:nvSpPr>
          <p:spPr>
            <a:xfrm>
              <a:off x="836200" y="8401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" name="Google Shape;535;p3"/>
            <p:cNvSpPr/>
            <p:nvPr/>
          </p:nvSpPr>
          <p:spPr>
            <a:xfrm>
              <a:off x="836200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" name="Google Shape;536;p3"/>
            <p:cNvSpPr/>
            <p:nvPr/>
          </p:nvSpPr>
          <p:spPr>
            <a:xfrm>
              <a:off x="836200" y="11411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" name="Google Shape;537;p3"/>
            <p:cNvSpPr/>
            <p:nvPr/>
          </p:nvSpPr>
          <p:spPr>
            <a:xfrm>
              <a:off x="836200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" name="Google Shape;538;p3"/>
            <p:cNvSpPr/>
            <p:nvPr/>
          </p:nvSpPr>
          <p:spPr>
            <a:xfrm>
              <a:off x="836200" y="14422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9" name="Google Shape;539;p3"/>
            <p:cNvSpPr/>
            <p:nvPr/>
          </p:nvSpPr>
          <p:spPr>
            <a:xfrm>
              <a:off x="836200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" name="Google Shape;540;p3"/>
            <p:cNvSpPr/>
            <p:nvPr/>
          </p:nvSpPr>
          <p:spPr>
            <a:xfrm>
              <a:off x="836200" y="17432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" name="Google Shape;541;p3"/>
            <p:cNvSpPr/>
            <p:nvPr/>
          </p:nvSpPr>
          <p:spPr>
            <a:xfrm>
              <a:off x="836200" y="18937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" name="Google Shape;542;p3"/>
            <p:cNvSpPr/>
            <p:nvPr/>
          </p:nvSpPr>
          <p:spPr>
            <a:xfrm>
              <a:off x="836200" y="20442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" name="Google Shape;543;p3"/>
            <p:cNvSpPr/>
            <p:nvPr/>
          </p:nvSpPr>
          <p:spPr>
            <a:xfrm>
              <a:off x="836200" y="21947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" name="Google Shape;544;p3"/>
            <p:cNvSpPr/>
            <p:nvPr/>
          </p:nvSpPr>
          <p:spPr>
            <a:xfrm>
              <a:off x="836200" y="23452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" name="Google Shape;545;p3"/>
            <p:cNvSpPr/>
            <p:nvPr/>
          </p:nvSpPr>
          <p:spPr>
            <a:xfrm>
              <a:off x="836200" y="24957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" name="Google Shape;546;p3"/>
            <p:cNvSpPr/>
            <p:nvPr/>
          </p:nvSpPr>
          <p:spPr>
            <a:xfrm>
              <a:off x="836200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" name="Google Shape;547;p3"/>
            <p:cNvSpPr/>
            <p:nvPr/>
          </p:nvSpPr>
          <p:spPr>
            <a:xfrm>
              <a:off x="836200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" name="Google Shape;548;p3"/>
            <p:cNvSpPr/>
            <p:nvPr/>
          </p:nvSpPr>
          <p:spPr>
            <a:xfrm>
              <a:off x="836200" y="29473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9" name="Google Shape;549;p3"/>
            <p:cNvSpPr/>
            <p:nvPr/>
          </p:nvSpPr>
          <p:spPr>
            <a:xfrm>
              <a:off x="836200" y="30978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0" name="Google Shape;550;p3"/>
            <p:cNvSpPr/>
            <p:nvPr/>
          </p:nvSpPr>
          <p:spPr>
            <a:xfrm>
              <a:off x="836200" y="32483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1" name="Google Shape;551;p3"/>
            <p:cNvSpPr/>
            <p:nvPr/>
          </p:nvSpPr>
          <p:spPr>
            <a:xfrm>
              <a:off x="836200" y="33988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2" name="Google Shape;552;p3"/>
            <p:cNvSpPr/>
            <p:nvPr/>
          </p:nvSpPr>
          <p:spPr>
            <a:xfrm>
              <a:off x="836200" y="35493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3" name="Google Shape;553;p3"/>
            <p:cNvSpPr/>
            <p:nvPr/>
          </p:nvSpPr>
          <p:spPr>
            <a:xfrm>
              <a:off x="836200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4" name="Google Shape;554;p3"/>
            <p:cNvSpPr/>
            <p:nvPr/>
          </p:nvSpPr>
          <p:spPr>
            <a:xfrm>
              <a:off x="836200" y="38503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5" name="Google Shape;555;p3"/>
            <p:cNvSpPr/>
            <p:nvPr/>
          </p:nvSpPr>
          <p:spPr>
            <a:xfrm>
              <a:off x="836200" y="40008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6" name="Google Shape;556;p3"/>
            <p:cNvSpPr/>
            <p:nvPr/>
          </p:nvSpPr>
          <p:spPr>
            <a:xfrm>
              <a:off x="836200" y="41514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7" name="Google Shape;557;p3"/>
            <p:cNvSpPr/>
            <p:nvPr/>
          </p:nvSpPr>
          <p:spPr>
            <a:xfrm>
              <a:off x="836200" y="43019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8" name="Google Shape;558;p3"/>
            <p:cNvSpPr/>
            <p:nvPr/>
          </p:nvSpPr>
          <p:spPr>
            <a:xfrm>
              <a:off x="836200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9" name="Google Shape;559;p3"/>
            <p:cNvSpPr/>
            <p:nvPr/>
          </p:nvSpPr>
          <p:spPr>
            <a:xfrm>
              <a:off x="836200" y="46029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0" name="Google Shape;560;p3"/>
            <p:cNvSpPr/>
            <p:nvPr/>
          </p:nvSpPr>
          <p:spPr>
            <a:xfrm>
              <a:off x="836200" y="47534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1" name="Google Shape;561;p3"/>
            <p:cNvSpPr/>
            <p:nvPr/>
          </p:nvSpPr>
          <p:spPr>
            <a:xfrm>
              <a:off x="836200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2" name="Google Shape;562;p3"/>
            <p:cNvSpPr/>
            <p:nvPr/>
          </p:nvSpPr>
          <p:spPr>
            <a:xfrm>
              <a:off x="836200" y="505445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3" name="Google Shape;563;p3"/>
            <p:cNvSpPr/>
            <p:nvPr/>
          </p:nvSpPr>
          <p:spPr>
            <a:xfrm>
              <a:off x="836200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4" name="Google Shape;564;p3"/>
            <p:cNvSpPr/>
            <p:nvPr/>
          </p:nvSpPr>
          <p:spPr>
            <a:xfrm>
              <a:off x="836200" y="53554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5" name="Google Shape;565;p3"/>
            <p:cNvSpPr/>
            <p:nvPr/>
          </p:nvSpPr>
          <p:spPr>
            <a:xfrm>
              <a:off x="986700" y="3886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6" name="Google Shape;566;p3"/>
            <p:cNvSpPr/>
            <p:nvPr/>
          </p:nvSpPr>
          <p:spPr>
            <a:xfrm>
              <a:off x="986700" y="53912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7" name="Google Shape;567;p3"/>
            <p:cNvSpPr/>
            <p:nvPr/>
          </p:nvSpPr>
          <p:spPr>
            <a:xfrm>
              <a:off x="986700" y="8401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8" name="Google Shape;568;p3"/>
            <p:cNvSpPr/>
            <p:nvPr/>
          </p:nvSpPr>
          <p:spPr>
            <a:xfrm>
              <a:off x="986700" y="11411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9" name="Google Shape;569;p3"/>
            <p:cNvSpPr/>
            <p:nvPr/>
          </p:nvSpPr>
          <p:spPr>
            <a:xfrm>
              <a:off x="986700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0" name="Google Shape;570;p3"/>
            <p:cNvSpPr/>
            <p:nvPr/>
          </p:nvSpPr>
          <p:spPr>
            <a:xfrm>
              <a:off x="986700" y="17432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1" name="Google Shape;571;p3"/>
            <p:cNvSpPr/>
            <p:nvPr/>
          </p:nvSpPr>
          <p:spPr>
            <a:xfrm>
              <a:off x="986700" y="18937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2" name="Google Shape;572;p3"/>
            <p:cNvSpPr/>
            <p:nvPr/>
          </p:nvSpPr>
          <p:spPr>
            <a:xfrm>
              <a:off x="986700" y="21947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3" name="Google Shape;573;p3"/>
            <p:cNvSpPr/>
            <p:nvPr/>
          </p:nvSpPr>
          <p:spPr>
            <a:xfrm>
              <a:off x="986700" y="23452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4" name="Google Shape;574;p3"/>
            <p:cNvSpPr/>
            <p:nvPr/>
          </p:nvSpPr>
          <p:spPr>
            <a:xfrm>
              <a:off x="986700" y="24957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5" name="Google Shape;575;p3"/>
            <p:cNvSpPr/>
            <p:nvPr/>
          </p:nvSpPr>
          <p:spPr>
            <a:xfrm>
              <a:off x="986700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6" name="Google Shape;576;p3"/>
            <p:cNvSpPr/>
            <p:nvPr/>
          </p:nvSpPr>
          <p:spPr>
            <a:xfrm>
              <a:off x="986700" y="29473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7" name="Google Shape;577;p3"/>
            <p:cNvSpPr/>
            <p:nvPr/>
          </p:nvSpPr>
          <p:spPr>
            <a:xfrm>
              <a:off x="986700" y="30978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8" name="Google Shape;578;p3"/>
            <p:cNvSpPr/>
            <p:nvPr/>
          </p:nvSpPr>
          <p:spPr>
            <a:xfrm>
              <a:off x="986700" y="35493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9" name="Google Shape;579;p3"/>
            <p:cNvSpPr/>
            <p:nvPr/>
          </p:nvSpPr>
          <p:spPr>
            <a:xfrm>
              <a:off x="986700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0" name="Google Shape;580;p3"/>
            <p:cNvSpPr/>
            <p:nvPr/>
          </p:nvSpPr>
          <p:spPr>
            <a:xfrm>
              <a:off x="986700" y="38503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1" name="Google Shape;581;p3"/>
            <p:cNvSpPr/>
            <p:nvPr/>
          </p:nvSpPr>
          <p:spPr>
            <a:xfrm>
              <a:off x="986700" y="41514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2" name="Google Shape;582;p3"/>
            <p:cNvSpPr/>
            <p:nvPr/>
          </p:nvSpPr>
          <p:spPr>
            <a:xfrm>
              <a:off x="986700" y="43019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3" name="Google Shape;583;p3"/>
            <p:cNvSpPr/>
            <p:nvPr/>
          </p:nvSpPr>
          <p:spPr>
            <a:xfrm>
              <a:off x="986700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4" name="Google Shape;584;p3"/>
            <p:cNvSpPr/>
            <p:nvPr/>
          </p:nvSpPr>
          <p:spPr>
            <a:xfrm>
              <a:off x="986700" y="46029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5" name="Google Shape;585;p3"/>
            <p:cNvSpPr/>
            <p:nvPr/>
          </p:nvSpPr>
          <p:spPr>
            <a:xfrm>
              <a:off x="986700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6" name="Google Shape;586;p3"/>
            <p:cNvSpPr/>
            <p:nvPr/>
          </p:nvSpPr>
          <p:spPr>
            <a:xfrm>
              <a:off x="986700" y="505445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7" name="Google Shape;587;p3"/>
            <p:cNvSpPr/>
            <p:nvPr/>
          </p:nvSpPr>
          <p:spPr>
            <a:xfrm>
              <a:off x="986700" y="53554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8" name="Google Shape;588;p3"/>
            <p:cNvSpPr/>
            <p:nvPr/>
          </p:nvSpPr>
          <p:spPr>
            <a:xfrm>
              <a:off x="1137200" y="2381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9" name="Google Shape;589;p3"/>
            <p:cNvSpPr/>
            <p:nvPr/>
          </p:nvSpPr>
          <p:spPr>
            <a:xfrm>
              <a:off x="1137200" y="539125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0" name="Google Shape;590;p3"/>
            <p:cNvSpPr/>
            <p:nvPr/>
          </p:nvSpPr>
          <p:spPr>
            <a:xfrm>
              <a:off x="1137200" y="9906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1" name="Google Shape;591;p3"/>
            <p:cNvSpPr/>
            <p:nvPr/>
          </p:nvSpPr>
          <p:spPr>
            <a:xfrm>
              <a:off x="1137200" y="11411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2" name="Google Shape;592;p3"/>
            <p:cNvSpPr/>
            <p:nvPr/>
          </p:nvSpPr>
          <p:spPr>
            <a:xfrm>
              <a:off x="1137200" y="14422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3" name="Google Shape;593;p3"/>
            <p:cNvSpPr/>
            <p:nvPr/>
          </p:nvSpPr>
          <p:spPr>
            <a:xfrm>
              <a:off x="1137200" y="1592700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4" name="Google Shape;594;p3"/>
            <p:cNvSpPr/>
            <p:nvPr/>
          </p:nvSpPr>
          <p:spPr>
            <a:xfrm>
              <a:off x="1137200" y="21947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5" name="Google Shape;595;p3"/>
            <p:cNvSpPr/>
            <p:nvPr/>
          </p:nvSpPr>
          <p:spPr>
            <a:xfrm>
              <a:off x="1137200" y="23452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6" name="Google Shape;596;p3"/>
            <p:cNvSpPr/>
            <p:nvPr/>
          </p:nvSpPr>
          <p:spPr>
            <a:xfrm>
              <a:off x="1137200" y="24957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7" name="Google Shape;597;p3"/>
            <p:cNvSpPr/>
            <p:nvPr/>
          </p:nvSpPr>
          <p:spPr>
            <a:xfrm>
              <a:off x="1137200" y="2646275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8" name="Google Shape;598;p3"/>
            <p:cNvSpPr/>
            <p:nvPr/>
          </p:nvSpPr>
          <p:spPr>
            <a:xfrm>
              <a:off x="1137200" y="2947300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9" name="Google Shape;599;p3"/>
            <p:cNvSpPr/>
            <p:nvPr/>
          </p:nvSpPr>
          <p:spPr>
            <a:xfrm>
              <a:off x="1137200" y="32483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0" name="Google Shape;600;p3"/>
            <p:cNvSpPr/>
            <p:nvPr/>
          </p:nvSpPr>
          <p:spPr>
            <a:xfrm>
              <a:off x="1137200" y="33988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1" name="Google Shape;601;p3"/>
            <p:cNvSpPr/>
            <p:nvPr/>
          </p:nvSpPr>
          <p:spPr>
            <a:xfrm>
              <a:off x="1137200" y="36998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2" name="Google Shape;602;p3"/>
            <p:cNvSpPr/>
            <p:nvPr/>
          </p:nvSpPr>
          <p:spPr>
            <a:xfrm>
              <a:off x="1137200" y="38503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3" name="Google Shape;603;p3"/>
            <p:cNvSpPr/>
            <p:nvPr/>
          </p:nvSpPr>
          <p:spPr>
            <a:xfrm>
              <a:off x="1137200" y="4000875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4" name="Google Shape;604;p3"/>
            <p:cNvSpPr/>
            <p:nvPr/>
          </p:nvSpPr>
          <p:spPr>
            <a:xfrm>
              <a:off x="1137200" y="41514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5" name="Google Shape;605;p3"/>
            <p:cNvSpPr/>
            <p:nvPr/>
          </p:nvSpPr>
          <p:spPr>
            <a:xfrm>
              <a:off x="1137200" y="46029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6" name="Google Shape;606;p3"/>
            <p:cNvSpPr/>
            <p:nvPr/>
          </p:nvSpPr>
          <p:spPr>
            <a:xfrm>
              <a:off x="1137200" y="47534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7" name="Google Shape;607;p3"/>
            <p:cNvSpPr/>
            <p:nvPr/>
          </p:nvSpPr>
          <p:spPr>
            <a:xfrm>
              <a:off x="1137200" y="5054450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8" name="Google Shape;608;p3"/>
            <p:cNvSpPr/>
            <p:nvPr/>
          </p:nvSpPr>
          <p:spPr>
            <a:xfrm>
              <a:off x="1137200" y="52049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9" name="Google Shape;609;p3"/>
            <p:cNvSpPr/>
            <p:nvPr/>
          </p:nvSpPr>
          <p:spPr>
            <a:xfrm>
              <a:off x="1137200" y="53554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10" name="Google Shape;610;p3"/>
          <p:cNvGrpSpPr/>
          <p:nvPr/>
        </p:nvGrpSpPr>
        <p:grpSpPr>
          <a:xfrm rot="10800000">
            <a:off x="6659535" y="28698"/>
            <a:ext cx="2309844" cy="5086302"/>
            <a:chOff x="986700" y="238125"/>
            <a:chExt cx="2379075" cy="5238750"/>
          </a:xfrm>
        </p:grpSpPr>
        <p:sp>
          <p:nvSpPr>
            <p:cNvPr id="611" name="Google Shape;611;p3"/>
            <p:cNvSpPr/>
            <p:nvPr/>
          </p:nvSpPr>
          <p:spPr>
            <a:xfrm>
              <a:off x="986700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2" name="Google Shape;612;p3"/>
            <p:cNvSpPr/>
            <p:nvPr/>
          </p:nvSpPr>
          <p:spPr>
            <a:xfrm>
              <a:off x="986700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3" name="Google Shape;613;p3"/>
            <p:cNvSpPr/>
            <p:nvPr/>
          </p:nvSpPr>
          <p:spPr>
            <a:xfrm>
              <a:off x="986700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4" name="Google Shape;614;p3"/>
            <p:cNvSpPr/>
            <p:nvPr/>
          </p:nvSpPr>
          <p:spPr>
            <a:xfrm>
              <a:off x="986700" y="14422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" name="Google Shape;615;p3"/>
            <p:cNvSpPr/>
            <p:nvPr/>
          </p:nvSpPr>
          <p:spPr>
            <a:xfrm>
              <a:off x="986700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" name="Google Shape;616;p3"/>
            <p:cNvSpPr/>
            <p:nvPr/>
          </p:nvSpPr>
          <p:spPr>
            <a:xfrm>
              <a:off x="986700" y="20442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" name="Google Shape;617;p3"/>
            <p:cNvSpPr/>
            <p:nvPr/>
          </p:nvSpPr>
          <p:spPr>
            <a:xfrm>
              <a:off x="986700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8" name="Google Shape;618;p3"/>
            <p:cNvSpPr/>
            <p:nvPr/>
          </p:nvSpPr>
          <p:spPr>
            <a:xfrm>
              <a:off x="986700" y="32483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" name="Google Shape;619;p3"/>
            <p:cNvSpPr/>
            <p:nvPr/>
          </p:nvSpPr>
          <p:spPr>
            <a:xfrm>
              <a:off x="986700" y="33988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" name="Google Shape;620;p3"/>
            <p:cNvSpPr/>
            <p:nvPr/>
          </p:nvSpPr>
          <p:spPr>
            <a:xfrm>
              <a:off x="986700" y="40008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1" name="Google Shape;621;p3"/>
            <p:cNvSpPr/>
            <p:nvPr/>
          </p:nvSpPr>
          <p:spPr>
            <a:xfrm>
              <a:off x="986700" y="47534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2" name="Google Shape;622;p3"/>
            <p:cNvSpPr/>
            <p:nvPr/>
          </p:nvSpPr>
          <p:spPr>
            <a:xfrm>
              <a:off x="986700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3" name="Google Shape;623;p3"/>
            <p:cNvSpPr/>
            <p:nvPr/>
          </p:nvSpPr>
          <p:spPr>
            <a:xfrm>
              <a:off x="1137200" y="3886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4" name="Google Shape;624;p3"/>
            <p:cNvSpPr/>
            <p:nvPr/>
          </p:nvSpPr>
          <p:spPr>
            <a:xfrm>
              <a:off x="1137200" y="6896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5" name="Google Shape;625;p3"/>
            <p:cNvSpPr/>
            <p:nvPr/>
          </p:nvSpPr>
          <p:spPr>
            <a:xfrm>
              <a:off x="1137200" y="8401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6" name="Google Shape;626;p3"/>
            <p:cNvSpPr/>
            <p:nvPr/>
          </p:nvSpPr>
          <p:spPr>
            <a:xfrm>
              <a:off x="1137200" y="12917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7" name="Google Shape;627;p3"/>
            <p:cNvSpPr/>
            <p:nvPr/>
          </p:nvSpPr>
          <p:spPr>
            <a:xfrm>
              <a:off x="1137200" y="17432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8" name="Google Shape;628;p3"/>
            <p:cNvSpPr/>
            <p:nvPr/>
          </p:nvSpPr>
          <p:spPr>
            <a:xfrm>
              <a:off x="1137200" y="18937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9" name="Google Shape;629;p3"/>
            <p:cNvSpPr/>
            <p:nvPr/>
          </p:nvSpPr>
          <p:spPr>
            <a:xfrm>
              <a:off x="1137200" y="20442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0" name="Google Shape;630;p3"/>
            <p:cNvSpPr/>
            <p:nvPr/>
          </p:nvSpPr>
          <p:spPr>
            <a:xfrm>
              <a:off x="1137200" y="27968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1" name="Google Shape;631;p3"/>
            <p:cNvSpPr/>
            <p:nvPr/>
          </p:nvSpPr>
          <p:spPr>
            <a:xfrm>
              <a:off x="1137200" y="30978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2" name="Google Shape;632;p3"/>
            <p:cNvSpPr/>
            <p:nvPr/>
          </p:nvSpPr>
          <p:spPr>
            <a:xfrm>
              <a:off x="1137200" y="35493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3" name="Google Shape;633;p3"/>
            <p:cNvSpPr/>
            <p:nvPr/>
          </p:nvSpPr>
          <p:spPr>
            <a:xfrm>
              <a:off x="1137200" y="43019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4" name="Google Shape;634;p3"/>
            <p:cNvSpPr/>
            <p:nvPr/>
          </p:nvSpPr>
          <p:spPr>
            <a:xfrm>
              <a:off x="1137200" y="44524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5" name="Google Shape;635;p3"/>
            <p:cNvSpPr/>
            <p:nvPr/>
          </p:nvSpPr>
          <p:spPr>
            <a:xfrm>
              <a:off x="1137200" y="49039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6" name="Google Shape;636;p3"/>
            <p:cNvSpPr/>
            <p:nvPr/>
          </p:nvSpPr>
          <p:spPr>
            <a:xfrm>
              <a:off x="1287725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7" name="Google Shape;637;p3"/>
            <p:cNvSpPr/>
            <p:nvPr/>
          </p:nvSpPr>
          <p:spPr>
            <a:xfrm>
              <a:off x="1287725" y="53912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8" name="Google Shape;638;p3"/>
            <p:cNvSpPr/>
            <p:nvPr/>
          </p:nvSpPr>
          <p:spPr>
            <a:xfrm>
              <a:off x="1287725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9" name="Google Shape;639;p3"/>
            <p:cNvSpPr/>
            <p:nvPr/>
          </p:nvSpPr>
          <p:spPr>
            <a:xfrm>
              <a:off x="1287725" y="11411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0" name="Google Shape;640;p3"/>
            <p:cNvSpPr/>
            <p:nvPr/>
          </p:nvSpPr>
          <p:spPr>
            <a:xfrm>
              <a:off x="1287725" y="14422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1" name="Google Shape;641;p3"/>
            <p:cNvSpPr/>
            <p:nvPr/>
          </p:nvSpPr>
          <p:spPr>
            <a:xfrm>
              <a:off x="1287725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2" name="Google Shape;642;p3"/>
            <p:cNvSpPr/>
            <p:nvPr/>
          </p:nvSpPr>
          <p:spPr>
            <a:xfrm>
              <a:off x="1287725" y="21947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3" name="Google Shape;643;p3"/>
            <p:cNvSpPr/>
            <p:nvPr/>
          </p:nvSpPr>
          <p:spPr>
            <a:xfrm>
              <a:off x="1287725" y="23452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4" name="Google Shape;644;p3"/>
            <p:cNvSpPr/>
            <p:nvPr/>
          </p:nvSpPr>
          <p:spPr>
            <a:xfrm>
              <a:off x="1287725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5" name="Google Shape;645;p3"/>
            <p:cNvSpPr/>
            <p:nvPr/>
          </p:nvSpPr>
          <p:spPr>
            <a:xfrm>
              <a:off x="1287725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6" name="Google Shape;646;p3"/>
            <p:cNvSpPr/>
            <p:nvPr/>
          </p:nvSpPr>
          <p:spPr>
            <a:xfrm>
              <a:off x="1287725" y="30978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7" name="Google Shape;647;p3"/>
            <p:cNvSpPr/>
            <p:nvPr/>
          </p:nvSpPr>
          <p:spPr>
            <a:xfrm>
              <a:off x="1287725" y="32483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8" name="Google Shape;648;p3"/>
            <p:cNvSpPr/>
            <p:nvPr/>
          </p:nvSpPr>
          <p:spPr>
            <a:xfrm>
              <a:off x="1287725" y="33988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9" name="Google Shape;649;p3"/>
            <p:cNvSpPr/>
            <p:nvPr/>
          </p:nvSpPr>
          <p:spPr>
            <a:xfrm>
              <a:off x="1287725" y="35493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0" name="Google Shape;650;p3"/>
            <p:cNvSpPr/>
            <p:nvPr/>
          </p:nvSpPr>
          <p:spPr>
            <a:xfrm>
              <a:off x="1287725" y="40008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1" name="Google Shape;651;p3"/>
            <p:cNvSpPr/>
            <p:nvPr/>
          </p:nvSpPr>
          <p:spPr>
            <a:xfrm>
              <a:off x="1287725" y="41514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2" name="Google Shape;652;p3"/>
            <p:cNvSpPr/>
            <p:nvPr/>
          </p:nvSpPr>
          <p:spPr>
            <a:xfrm>
              <a:off x="1287725" y="43019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3" name="Google Shape;653;p3"/>
            <p:cNvSpPr/>
            <p:nvPr/>
          </p:nvSpPr>
          <p:spPr>
            <a:xfrm>
              <a:off x="1287725" y="46029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4" name="Google Shape;654;p3"/>
            <p:cNvSpPr/>
            <p:nvPr/>
          </p:nvSpPr>
          <p:spPr>
            <a:xfrm>
              <a:off x="1287725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5" name="Google Shape;655;p3"/>
            <p:cNvSpPr/>
            <p:nvPr/>
          </p:nvSpPr>
          <p:spPr>
            <a:xfrm>
              <a:off x="1287725" y="53554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6" name="Google Shape;656;p3"/>
            <p:cNvSpPr/>
            <p:nvPr/>
          </p:nvSpPr>
          <p:spPr>
            <a:xfrm>
              <a:off x="1438225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7" name="Google Shape;657;p3"/>
            <p:cNvSpPr/>
            <p:nvPr/>
          </p:nvSpPr>
          <p:spPr>
            <a:xfrm>
              <a:off x="1438225" y="53912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8" name="Google Shape;658;p3"/>
            <p:cNvSpPr/>
            <p:nvPr/>
          </p:nvSpPr>
          <p:spPr>
            <a:xfrm>
              <a:off x="1438225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9" name="Google Shape;659;p3"/>
            <p:cNvSpPr/>
            <p:nvPr/>
          </p:nvSpPr>
          <p:spPr>
            <a:xfrm>
              <a:off x="1438225" y="8401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0" name="Google Shape;660;p3"/>
            <p:cNvSpPr/>
            <p:nvPr/>
          </p:nvSpPr>
          <p:spPr>
            <a:xfrm>
              <a:off x="1438225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1" name="Google Shape;661;p3"/>
            <p:cNvSpPr/>
            <p:nvPr/>
          </p:nvSpPr>
          <p:spPr>
            <a:xfrm>
              <a:off x="1438225" y="11411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2" name="Google Shape;662;p3"/>
            <p:cNvSpPr/>
            <p:nvPr/>
          </p:nvSpPr>
          <p:spPr>
            <a:xfrm>
              <a:off x="1438225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3" name="Google Shape;663;p3"/>
            <p:cNvSpPr/>
            <p:nvPr/>
          </p:nvSpPr>
          <p:spPr>
            <a:xfrm>
              <a:off x="1438225" y="14422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4" name="Google Shape;664;p3"/>
            <p:cNvSpPr/>
            <p:nvPr/>
          </p:nvSpPr>
          <p:spPr>
            <a:xfrm>
              <a:off x="1438225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5" name="Google Shape;665;p3"/>
            <p:cNvSpPr/>
            <p:nvPr/>
          </p:nvSpPr>
          <p:spPr>
            <a:xfrm>
              <a:off x="1438225" y="17432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6" name="Google Shape;666;p3"/>
            <p:cNvSpPr/>
            <p:nvPr/>
          </p:nvSpPr>
          <p:spPr>
            <a:xfrm>
              <a:off x="1438225" y="18937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7" name="Google Shape;667;p3"/>
            <p:cNvSpPr/>
            <p:nvPr/>
          </p:nvSpPr>
          <p:spPr>
            <a:xfrm>
              <a:off x="1438225" y="20442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8" name="Google Shape;668;p3"/>
            <p:cNvSpPr/>
            <p:nvPr/>
          </p:nvSpPr>
          <p:spPr>
            <a:xfrm>
              <a:off x="1438225" y="21947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9" name="Google Shape;669;p3"/>
            <p:cNvSpPr/>
            <p:nvPr/>
          </p:nvSpPr>
          <p:spPr>
            <a:xfrm>
              <a:off x="1438225" y="24957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0" name="Google Shape;670;p3"/>
            <p:cNvSpPr/>
            <p:nvPr/>
          </p:nvSpPr>
          <p:spPr>
            <a:xfrm>
              <a:off x="1438225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1" name="Google Shape;671;p3"/>
            <p:cNvSpPr/>
            <p:nvPr/>
          </p:nvSpPr>
          <p:spPr>
            <a:xfrm>
              <a:off x="1438225" y="29473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2" name="Google Shape;672;p3"/>
            <p:cNvSpPr/>
            <p:nvPr/>
          </p:nvSpPr>
          <p:spPr>
            <a:xfrm>
              <a:off x="1438225" y="30978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3" name="Google Shape;673;p3"/>
            <p:cNvSpPr/>
            <p:nvPr/>
          </p:nvSpPr>
          <p:spPr>
            <a:xfrm>
              <a:off x="1438225" y="32483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4" name="Google Shape;674;p3"/>
            <p:cNvSpPr/>
            <p:nvPr/>
          </p:nvSpPr>
          <p:spPr>
            <a:xfrm>
              <a:off x="1438225" y="33988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5" name="Google Shape;675;p3"/>
            <p:cNvSpPr/>
            <p:nvPr/>
          </p:nvSpPr>
          <p:spPr>
            <a:xfrm>
              <a:off x="1438225" y="35493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6" name="Google Shape;676;p3"/>
            <p:cNvSpPr/>
            <p:nvPr/>
          </p:nvSpPr>
          <p:spPr>
            <a:xfrm>
              <a:off x="1438225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7" name="Google Shape;677;p3"/>
            <p:cNvSpPr/>
            <p:nvPr/>
          </p:nvSpPr>
          <p:spPr>
            <a:xfrm>
              <a:off x="1438225" y="38503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8" name="Google Shape;678;p3"/>
            <p:cNvSpPr/>
            <p:nvPr/>
          </p:nvSpPr>
          <p:spPr>
            <a:xfrm>
              <a:off x="1438225" y="40008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9" name="Google Shape;679;p3"/>
            <p:cNvSpPr/>
            <p:nvPr/>
          </p:nvSpPr>
          <p:spPr>
            <a:xfrm>
              <a:off x="1438225" y="43019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0" name="Google Shape;680;p3"/>
            <p:cNvSpPr/>
            <p:nvPr/>
          </p:nvSpPr>
          <p:spPr>
            <a:xfrm>
              <a:off x="1438225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1" name="Google Shape;681;p3"/>
            <p:cNvSpPr/>
            <p:nvPr/>
          </p:nvSpPr>
          <p:spPr>
            <a:xfrm>
              <a:off x="1438225" y="46029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2" name="Google Shape;682;p3"/>
            <p:cNvSpPr/>
            <p:nvPr/>
          </p:nvSpPr>
          <p:spPr>
            <a:xfrm>
              <a:off x="1438225" y="47534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3" name="Google Shape;683;p3"/>
            <p:cNvSpPr/>
            <p:nvPr/>
          </p:nvSpPr>
          <p:spPr>
            <a:xfrm>
              <a:off x="1438225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4" name="Google Shape;684;p3"/>
            <p:cNvSpPr/>
            <p:nvPr/>
          </p:nvSpPr>
          <p:spPr>
            <a:xfrm>
              <a:off x="1438225" y="505445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5" name="Google Shape;685;p3"/>
            <p:cNvSpPr/>
            <p:nvPr/>
          </p:nvSpPr>
          <p:spPr>
            <a:xfrm>
              <a:off x="1438225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6" name="Google Shape;686;p3"/>
            <p:cNvSpPr/>
            <p:nvPr/>
          </p:nvSpPr>
          <p:spPr>
            <a:xfrm>
              <a:off x="1438225" y="53554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7" name="Google Shape;687;p3"/>
            <p:cNvSpPr/>
            <p:nvPr/>
          </p:nvSpPr>
          <p:spPr>
            <a:xfrm>
              <a:off x="1588750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8" name="Google Shape;688;p3"/>
            <p:cNvSpPr/>
            <p:nvPr/>
          </p:nvSpPr>
          <p:spPr>
            <a:xfrm>
              <a:off x="1588750" y="8401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9" name="Google Shape;689;p3"/>
            <p:cNvSpPr/>
            <p:nvPr/>
          </p:nvSpPr>
          <p:spPr>
            <a:xfrm>
              <a:off x="1588750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0" name="Google Shape;690;p3"/>
            <p:cNvSpPr/>
            <p:nvPr/>
          </p:nvSpPr>
          <p:spPr>
            <a:xfrm>
              <a:off x="1588750" y="14422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1" name="Google Shape;691;p3"/>
            <p:cNvSpPr/>
            <p:nvPr/>
          </p:nvSpPr>
          <p:spPr>
            <a:xfrm>
              <a:off x="1588750" y="17432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2" name="Google Shape;692;p3"/>
            <p:cNvSpPr/>
            <p:nvPr/>
          </p:nvSpPr>
          <p:spPr>
            <a:xfrm>
              <a:off x="1588750" y="21947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3" name="Google Shape;693;p3"/>
            <p:cNvSpPr/>
            <p:nvPr/>
          </p:nvSpPr>
          <p:spPr>
            <a:xfrm>
              <a:off x="1588750" y="24957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4" name="Google Shape;694;p3"/>
            <p:cNvSpPr/>
            <p:nvPr/>
          </p:nvSpPr>
          <p:spPr>
            <a:xfrm>
              <a:off x="1588750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5" name="Google Shape;695;p3"/>
            <p:cNvSpPr/>
            <p:nvPr/>
          </p:nvSpPr>
          <p:spPr>
            <a:xfrm>
              <a:off x="1588750" y="29473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6" name="Google Shape;696;p3"/>
            <p:cNvSpPr/>
            <p:nvPr/>
          </p:nvSpPr>
          <p:spPr>
            <a:xfrm>
              <a:off x="1588750" y="32483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7" name="Google Shape;697;p3"/>
            <p:cNvSpPr/>
            <p:nvPr/>
          </p:nvSpPr>
          <p:spPr>
            <a:xfrm>
              <a:off x="1588750" y="33988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8" name="Google Shape;698;p3"/>
            <p:cNvSpPr/>
            <p:nvPr/>
          </p:nvSpPr>
          <p:spPr>
            <a:xfrm>
              <a:off x="1588750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9" name="Google Shape;699;p3"/>
            <p:cNvSpPr/>
            <p:nvPr/>
          </p:nvSpPr>
          <p:spPr>
            <a:xfrm>
              <a:off x="1588750" y="38503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0" name="Google Shape;700;p3"/>
            <p:cNvSpPr/>
            <p:nvPr/>
          </p:nvSpPr>
          <p:spPr>
            <a:xfrm>
              <a:off x="1588750" y="41514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1" name="Google Shape;701;p3"/>
            <p:cNvSpPr/>
            <p:nvPr/>
          </p:nvSpPr>
          <p:spPr>
            <a:xfrm>
              <a:off x="1588750" y="43019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2" name="Google Shape;702;p3"/>
            <p:cNvSpPr/>
            <p:nvPr/>
          </p:nvSpPr>
          <p:spPr>
            <a:xfrm>
              <a:off x="1588750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3" name="Google Shape;703;p3"/>
            <p:cNvSpPr/>
            <p:nvPr/>
          </p:nvSpPr>
          <p:spPr>
            <a:xfrm>
              <a:off x="1588750" y="46029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4" name="Google Shape;704;p3"/>
            <p:cNvSpPr/>
            <p:nvPr/>
          </p:nvSpPr>
          <p:spPr>
            <a:xfrm>
              <a:off x="1588750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5" name="Google Shape;705;p3"/>
            <p:cNvSpPr/>
            <p:nvPr/>
          </p:nvSpPr>
          <p:spPr>
            <a:xfrm>
              <a:off x="1588750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6" name="Google Shape;706;p3"/>
            <p:cNvSpPr/>
            <p:nvPr/>
          </p:nvSpPr>
          <p:spPr>
            <a:xfrm>
              <a:off x="1739250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7" name="Google Shape;707;p3"/>
            <p:cNvSpPr/>
            <p:nvPr/>
          </p:nvSpPr>
          <p:spPr>
            <a:xfrm>
              <a:off x="1739250" y="8401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8" name="Google Shape;708;p3"/>
            <p:cNvSpPr/>
            <p:nvPr/>
          </p:nvSpPr>
          <p:spPr>
            <a:xfrm>
              <a:off x="1739250" y="11411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9" name="Google Shape;709;p3"/>
            <p:cNvSpPr/>
            <p:nvPr/>
          </p:nvSpPr>
          <p:spPr>
            <a:xfrm>
              <a:off x="1739250" y="14422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0" name="Google Shape;710;p3"/>
            <p:cNvSpPr/>
            <p:nvPr/>
          </p:nvSpPr>
          <p:spPr>
            <a:xfrm>
              <a:off x="1739250" y="18937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1" name="Google Shape;711;p3"/>
            <p:cNvSpPr/>
            <p:nvPr/>
          </p:nvSpPr>
          <p:spPr>
            <a:xfrm>
              <a:off x="1739250" y="24957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2" name="Google Shape;712;p3"/>
            <p:cNvSpPr/>
            <p:nvPr/>
          </p:nvSpPr>
          <p:spPr>
            <a:xfrm>
              <a:off x="1739250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3" name="Google Shape;713;p3"/>
            <p:cNvSpPr/>
            <p:nvPr/>
          </p:nvSpPr>
          <p:spPr>
            <a:xfrm>
              <a:off x="1739250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4" name="Google Shape;714;p3"/>
            <p:cNvSpPr/>
            <p:nvPr/>
          </p:nvSpPr>
          <p:spPr>
            <a:xfrm>
              <a:off x="1739250" y="41514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5" name="Google Shape;715;p3"/>
            <p:cNvSpPr/>
            <p:nvPr/>
          </p:nvSpPr>
          <p:spPr>
            <a:xfrm>
              <a:off x="1739250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6" name="Google Shape;716;p3"/>
            <p:cNvSpPr/>
            <p:nvPr/>
          </p:nvSpPr>
          <p:spPr>
            <a:xfrm>
              <a:off x="1739250" y="53554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7" name="Google Shape;717;p3"/>
            <p:cNvSpPr/>
            <p:nvPr/>
          </p:nvSpPr>
          <p:spPr>
            <a:xfrm>
              <a:off x="1889750" y="3886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8" name="Google Shape;718;p3"/>
            <p:cNvSpPr/>
            <p:nvPr/>
          </p:nvSpPr>
          <p:spPr>
            <a:xfrm>
              <a:off x="1889750" y="8401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9" name="Google Shape;719;p3"/>
            <p:cNvSpPr/>
            <p:nvPr/>
          </p:nvSpPr>
          <p:spPr>
            <a:xfrm>
              <a:off x="1889750" y="33988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0" name="Google Shape;720;p3"/>
            <p:cNvSpPr/>
            <p:nvPr/>
          </p:nvSpPr>
          <p:spPr>
            <a:xfrm>
              <a:off x="1889750" y="46029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1" name="Google Shape;721;p3"/>
            <p:cNvSpPr/>
            <p:nvPr/>
          </p:nvSpPr>
          <p:spPr>
            <a:xfrm>
              <a:off x="1889750" y="52049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2" name="Google Shape;722;p3"/>
            <p:cNvSpPr/>
            <p:nvPr/>
          </p:nvSpPr>
          <p:spPr>
            <a:xfrm>
              <a:off x="2040275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3" name="Google Shape;723;p3"/>
            <p:cNvSpPr/>
            <p:nvPr/>
          </p:nvSpPr>
          <p:spPr>
            <a:xfrm>
              <a:off x="2040275" y="18937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4" name="Google Shape;724;p3"/>
            <p:cNvSpPr/>
            <p:nvPr/>
          </p:nvSpPr>
          <p:spPr>
            <a:xfrm>
              <a:off x="2040275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5" name="Google Shape;725;p3"/>
            <p:cNvSpPr/>
            <p:nvPr/>
          </p:nvSpPr>
          <p:spPr>
            <a:xfrm>
              <a:off x="2190775" y="5054450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6" name="Google Shape;726;p3"/>
            <p:cNvSpPr/>
            <p:nvPr/>
          </p:nvSpPr>
          <p:spPr>
            <a:xfrm>
              <a:off x="2341300" y="47534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7" name="Google Shape;727;p3"/>
            <p:cNvSpPr/>
            <p:nvPr/>
          </p:nvSpPr>
          <p:spPr>
            <a:xfrm>
              <a:off x="2642325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8" name="Google Shape;728;p3"/>
            <p:cNvSpPr/>
            <p:nvPr/>
          </p:nvSpPr>
          <p:spPr>
            <a:xfrm>
              <a:off x="2642325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9" name="Google Shape;729;p3"/>
            <p:cNvSpPr/>
            <p:nvPr/>
          </p:nvSpPr>
          <p:spPr>
            <a:xfrm>
              <a:off x="3244350" y="9906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30" name="Google Shape;730;p3"/>
          <p:cNvGrpSpPr/>
          <p:nvPr/>
        </p:nvGrpSpPr>
        <p:grpSpPr>
          <a:xfrm rot="10800000">
            <a:off x="6367294" y="28698"/>
            <a:ext cx="2017554" cy="5086302"/>
            <a:chOff x="1588750" y="238125"/>
            <a:chExt cx="2078025" cy="5238750"/>
          </a:xfrm>
        </p:grpSpPr>
        <p:sp>
          <p:nvSpPr>
            <p:cNvPr id="731" name="Google Shape;731;p3"/>
            <p:cNvSpPr/>
            <p:nvPr/>
          </p:nvSpPr>
          <p:spPr>
            <a:xfrm>
              <a:off x="1588750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2" name="Google Shape;732;p3"/>
            <p:cNvSpPr/>
            <p:nvPr/>
          </p:nvSpPr>
          <p:spPr>
            <a:xfrm>
              <a:off x="1588750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3" name="Google Shape;733;p3"/>
            <p:cNvSpPr/>
            <p:nvPr/>
          </p:nvSpPr>
          <p:spPr>
            <a:xfrm>
              <a:off x="1588750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4" name="Google Shape;734;p3"/>
            <p:cNvSpPr/>
            <p:nvPr/>
          </p:nvSpPr>
          <p:spPr>
            <a:xfrm>
              <a:off x="1588750" y="40008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5" name="Google Shape;735;p3"/>
            <p:cNvSpPr/>
            <p:nvPr/>
          </p:nvSpPr>
          <p:spPr>
            <a:xfrm>
              <a:off x="1588750" y="47534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6" name="Google Shape;736;p3"/>
            <p:cNvSpPr/>
            <p:nvPr/>
          </p:nvSpPr>
          <p:spPr>
            <a:xfrm>
              <a:off x="1588750" y="505445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7" name="Google Shape;737;p3"/>
            <p:cNvSpPr/>
            <p:nvPr/>
          </p:nvSpPr>
          <p:spPr>
            <a:xfrm>
              <a:off x="1739250" y="53912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8" name="Google Shape;738;p3"/>
            <p:cNvSpPr/>
            <p:nvPr/>
          </p:nvSpPr>
          <p:spPr>
            <a:xfrm>
              <a:off x="1739250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9" name="Google Shape;739;p3"/>
            <p:cNvSpPr/>
            <p:nvPr/>
          </p:nvSpPr>
          <p:spPr>
            <a:xfrm>
              <a:off x="1739250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0" name="Google Shape;740;p3"/>
            <p:cNvSpPr/>
            <p:nvPr/>
          </p:nvSpPr>
          <p:spPr>
            <a:xfrm>
              <a:off x="1739250" y="33988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1" name="Google Shape;741;p3"/>
            <p:cNvSpPr/>
            <p:nvPr/>
          </p:nvSpPr>
          <p:spPr>
            <a:xfrm>
              <a:off x="1739250" y="35493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2" name="Google Shape;742;p3"/>
            <p:cNvSpPr/>
            <p:nvPr/>
          </p:nvSpPr>
          <p:spPr>
            <a:xfrm>
              <a:off x="1739250" y="43019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3" name="Google Shape;743;p3"/>
            <p:cNvSpPr/>
            <p:nvPr/>
          </p:nvSpPr>
          <p:spPr>
            <a:xfrm>
              <a:off x="1739250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4" name="Google Shape;744;p3"/>
            <p:cNvSpPr/>
            <p:nvPr/>
          </p:nvSpPr>
          <p:spPr>
            <a:xfrm>
              <a:off x="1889750" y="2381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5" name="Google Shape;745;p3"/>
            <p:cNvSpPr/>
            <p:nvPr/>
          </p:nvSpPr>
          <p:spPr>
            <a:xfrm>
              <a:off x="1889750" y="14422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6" name="Google Shape;746;p3"/>
            <p:cNvSpPr/>
            <p:nvPr/>
          </p:nvSpPr>
          <p:spPr>
            <a:xfrm>
              <a:off x="1889750" y="17432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7" name="Google Shape;747;p3"/>
            <p:cNvSpPr/>
            <p:nvPr/>
          </p:nvSpPr>
          <p:spPr>
            <a:xfrm>
              <a:off x="1889750" y="18937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8" name="Google Shape;748;p3"/>
            <p:cNvSpPr/>
            <p:nvPr/>
          </p:nvSpPr>
          <p:spPr>
            <a:xfrm>
              <a:off x="1889750" y="20442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9" name="Google Shape;749;p3"/>
            <p:cNvSpPr/>
            <p:nvPr/>
          </p:nvSpPr>
          <p:spPr>
            <a:xfrm>
              <a:off x="1889750" y="21947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0" name="Google Shape;750;p3"/>
            <p:cNvSpPr/>
            <p:nvPr/>
          </p:nvSpPr>
          <p:spPr>
            <a:xfrm>
              <a:off x="1889750" y="23452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1" name="Google Shape;751;p3"/>
            <p:cNvSpPr/>
            <p:nvPr/>
          </p:nvSpPr>
          <p:spPr>
            <a:xfrm>
              <a:off x="1889750" y="24957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2" name="Google Shape;752;p3"/>
            <p:cNvSpPr/>
            <p:nvPr/>
          </p:nvSpPr>
          <p:spPr>
            <a:xfrm>
              <a:off x="1889750" y="2646275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3" name="Google Shape;753;p3"/>
            <p:cNvSpPr/>
            <p:nvPr/>
          </p:nvSpPr>
          <p:spPr>
            <a:xfrm>
              <a:off x="1889750" y="27968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4" name="Google Shape;754;p3"/>
            <p:cNvSpPr/>
            <p:nvPr/>
          </p:nvSpPr>
          <p:spPr>
            <a:xfrm>
              <a:off x="1889750" y="2947300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5" name="Google Shape;755;p3"/>
            <p:cNvSpPr/>
            <p:nvPr/>
          </p:nvSpPr>
          <p:spPr>
            <a:xfrm>
              <a:off x="1889750" y="30978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6" name="Google Shape;756;p3"/>
            <p:cNvSpPr/>
            <p:nvPr/>
          </p:nvSpPr>
          <p:spPr>
            <a:xfrm>
              <a:off x="1889750" y="38503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7" name="Google Shape;757;p3"/>
            <p:cNvSpPr/>
            <p:nvPr/>
          </p:nvSpPr>
          <p:spPr>
            <a:xfrm>
              <a:off x="1889750" y="4000875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8" name="Google Shape;758;p3"/>
            <p:cNvSpPr/>
            <p:nvPr/>
          </p:nvSpPr>
          <p:spPr>
            <a:xfrm>
              <a:off x="1889750" y="41514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9" name="Google Shape;759;p3"/>
            <p:cNvSpPr/>
            <p:nvPr/>
          </p:nvSpPr>
          <p:spPr>
            <a:xfrm>
              <a:off x="1889750" y="43019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0" name="Google Shape;760;p3"/>
            <p:cNvSpPr/>
            <p:nvPr/>
          </p:nvSpPr>
          <p:spPr>
            <a:xfrm>
              <a:off x="1889750" y="44524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1" name="Google Shape;761;p3"/>
            <p:cNvSpPr/>
            <p:nvPr/>
          </p:nvSpPr>
          <p:spPr>
            <a:xfrm>
              <a:off x="1889750" y="47534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2" name="Google Shape;762;p3"/>
            <p:cNvSpPr/>
            <p:nvPr/>
          </p:nvSpPr>
          <p:spPr>
            <a:xfrm>
              <a:off x="1889750" y="49039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3" name="Google Shape;763;p3"/>
            <p:cNvSpPr/>
            <p:nvPr/>
          </p:nvSpPr>
          <p:spPr>
            <a:xfrm>
              <a:off x="2040275" y="3886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4" name="Google Shape;764;p3"/>
            <p:cNvSpPr/>
            <p:nvPr/>
          </p:nvSpPr>
          <p:spPr>
            <a:xfrm>
              <a:off x="2040275" y="11411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5" name="Google Shape;765;p3"/>
            <p:cNvSpPr/>
            <p:nvPr/>
          </p:nvSpPr>
          <p:spPr>
            <a:xfrm>
              <a:off x="2040275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6" name="Google Shape;766;p3"/>
            <p:cNvSpPr/>
            <p:nvPr/>
          </p:nvSpPr>
          <p:spPr>
            <a:xfrm>
              <a:off x="2040275" y="14422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7" name="Google Shape;767;p3"/>
            <p:cNvSpPr/>
            <p:nvPr/>
          </p:nvSpPr>
          <p:spPr>
            <a:xfrm>
              <a:off x="2040275" y="17432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8" name="Google Shape;768;p3"/>
            <p:cNvSpPr/>
            <p:nvPr/>
          </p:nvSpPr>
          <p:spPr>
            <a:xfrm>
              <a:off x="2040275" y="20442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9" name="Google Shape;769;p3"/>
            <p:cNvSpPr/>
            <p:nvPr/>
          </p:nvSpPr>
          <p:spPr>
            <a:xfrm>
              <a:off x="2040275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0" name="Google Shape;770;p3"/>
            <p:cNvSpPr/>
            <p:nvPr/>
          </p:nvSpPr>
          <p:spPr>
            <a:xfrm>
              <a:off x="2040275" y="29473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1" name="Google Shape;771;p3"/>
            <p:cNvSpPr/>
            <p:nvPr/>
          </p:nvSpPr>
          <p:spPr>
            <a:xfrm>
              <a:off x="2040275" y="30978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2" name="Google Shape;772;p3"/>
            <p:cNvSpPr/>
            <p:nvPr/>
          </p:nvSpPr>
          <p:spPr>
            <a:xfrm>
              <a:off x="2040275" y="32483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3" name="Google Shape;773;p3"/>
            <p:cNvSpPr/>
            <p:nvPr/>
          </p:nvSpPr>
          <p:spPr>
            <a:xfrm>
              <a:off x="2040275" y="35493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4" name="Google Shape;774;p3"/>
            <p:cNvSpPr/>
            <p:nvPr/>
          </p:nvSpPr>
          <p:spPr>
            <a:xfrm>
              <a:off x="2040275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5" name="Google Shape;775;p3"/>
            <p:cNvSpPr/>
            <p:nvPr/>
          </p:nvSpPr>
          <p:spPr>
            <a:xfrm>
              <a:off x="2040275" y="38503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6" name="Google Shape;776;p3"/>
            <p:cNvSpPr/>
            <p:nvPr/>
          </p:nvSpPr>
          <p:spPr>
            <a:xfrm>
              <a:off x="2040275" y="40008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7" name="Google Shape;777;p3"/>
            <p:cNvSpPr/>
            <p:nvPr/>
          </p:nvSpPr>
          <p:spPr>
            <a:xfrm>
              <a:off x="2040275" y="43019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8" name="Google Shape;778;p3"/>
            <p:cNvSpPr/>
            <p:nvPr/>
          </p:nvSpPr>
          <p:spPr>
            <a:xfrm>
              <a:off x="2040275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9" name="Google Shape;779;p3"/>
            <p:cNvSpPr/>
            <p:nvPr/>
          </p:nvSpPr>
          <p:spPr>
            <a:xfrm>
              <a:off x="2040275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0" name="Google Shape;780;p3"/>
            <p:cNvSpPr/>
            <p:nvPr/>
          </p:nvSpPr>
          <p:spPr>
            <a:xfrm>
              <a:off x="2040275" y="505445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1" name="Google Shape;781;p3"/>
            <p:cNvSpPr/>
            <p:nvPr/>
          </p:nvSpPr>
          <p:spPr>
            <a:xfrm>
              <a:off x="2040275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2" name="Google Shape;782;p3"/>
            <p:cNvSpPr/>
            <p:nvPr/>
          </p:nvSpPr>
          <p:spPr>
            <a:xfrm>
              <a:off x="2190775" y="2381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3" name="Google Shape;783;p3"/>
            <p:cNvSpPr/>
            <p:nvPr/>
          </p:nvSpPr>
          <p:spPr>
            <a:xfrm>
              <a:off x="2190775" y="6896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4" name="Google Shape;784;p3"/>
            <p:cNvSpPr/>
            <p:nvPr/>
          </p:nvSpPr>
          <p:spPr>
            <a:xfrm>
              <a:off x="2190775" y="8401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5" name="Google Shape;785;p3"/>
            <p:cNvSpPr/>
            <p:nvPr/>
          </p:nvSpPr>
          <p:spPr>
            <a:xfrm>
              <a:off x="2190775" y="11411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6" name="Google Shape;786;p3"/>
            <p:cNvSpPr/>
            <p:nvPr/>
          </p:nvSpPr>
          <p:spPr>
            <a:xfrm>
              <a:off x="2190775" y="12917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7" name="Google Shape;787;p3"/>
            <p:cNvSpPr/>
            <p:nvPr/>
          </p:nvSpPr>
          <p:spPr>
            <a:xfrm>
              <a:off x="2190775" y="1592700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8" name="Google Shape;788;p3"/>
            <p:cNvSpPr/>
            <p:nvPr/>
          </p:nvSpPr>
          <p:spPr>
            <a:xfrm>
              <a:off x="2190775" y="17432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9" name="Google Shape;789;p3"/>
            <p:cNvSpPr/>
            <p:nvPr/>
          </p:nvSpPr>
          <p:spPr>
            <a:xfrm>
              <a:off x="2190775" y="18937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0" name="Google Shape;790;p3"/>
            <p:cNvSpPr/>
            <p:nvPr/>
          </p:nvSpPr>
          <p:spPr>
            <a:xfrm>
              <a:off x="2190775" y="20442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1" name="Google Shape;791;p3"/>
            <p:cNvSpPr/>
            <p:nvPr/>
          </p:nvSpPr>
          <p:spPr>
            <a:xfrm>
              <a:off x="2190775" y="21947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2" name="Google Shape;792;p3"/>
            <p:cNvSpPr/>
            <p:nvPr/>
          </p:nvSpPr>
          <p:spPr>
            <a:xfrm>
              <a:off x="2190775" y="23452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3" name="Google Shape;793;p3"/>
            <p:cNvSpPr/>
            <p:nvPr/>
          </p:nvSpPr>
          <p:spPr>
            <a:xfrm>
              <a:off x="2190775" y="24957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4" name="Google Shape;794;p3"/>
            <p:cNvSpPr/>
            <p:nvPr/>
          </p:nvSpPr>
          <p:spPr>
            <a:xfrm>
              <a:off x="2190775" y="27968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5" name="Google Shape;795;p3"/>
            <p:cNvSpPr/>
            <p:nvPr/>
          </p:nvSpPr>
          <p:spPr>
            <a:xfrm>
              <a:off x="2190775" y="30978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6" name="Google Shape;796;p3"/>
            <p:cNvSpPr/>
            <p:nvPr/>
          </p:nvSpPr>
          <p:spPr>
            <a:xfrm>
              <a:off x="2190775" y="32483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7" name="Google Shape;797;p3"/>
            <p:cNvSpPr/>
            <p:nvPr/>
          </p:nvSpPr>
          <p:spPr>
            <a:xfrm>
              <a:off x="2190775" y="33988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8" name="Google Shape;798;p3"/>
            <p:cNvSpPr/>
            <p:nvPr/>
          </p:nvSpPr>
          <p:spPr>
            <a:xfrm>
              <a:off x="2190775" y="35493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9" name="Google Shape;799;p3"/>
            <p:cNvSpPr/>
            <p:nvPr/>
          </p:nvSpPr>
          <p:spPr>
            <a:xfrm>
              <a:off x="2190775" y="36998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0" name="Google Shape;800;p3"/>
            <p:cNvSpPr/>
            <p:nvPr/>
          </p:nvSpPr>
          <p:spPr>
            <a:xfrm>
              <a:off x="2190775" y="4000875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1" name="Google Shape;801;p3"/>
            <p:cNvSpPr/>
            <p:nvPr/>
          </p:nvSpPr>
          <p:spPr>
            <a:xfrm>
              <a:off x="2190775" y="41514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2" name="Google Shape;802;p3"/>
            <p:cNvSpPr/>
            <p:nvPr/>
          </p:nvSpPr>
          <p:spPr>
            <a:xfrm>
              <a:off x="2190775" y="44524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3" name="Google Shape;803;p3"/>
            <p:cNvSpPr/>
            <p:nvPr/>
          </p:nvSpPr>
          <p:spPr>
            <a:xfrm>
              <a:off x="2190775" y="46029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4" name="Google Shape;804;p3"/>
            <p:cNvSpPr/>
            <p:nvPr/>
          </p:nvSpPr>
          <p:spPr>
            <a:xfrm>
              <a:off x="2190775" y="47534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5" name="Google Shape;805;p3"/>
            <p:cNvSpPr/>
            <p:nvPr/>
          </p:nvSpPr>
          <p:spPr>
            <a:xfrm>
              <a:off x="2190775" y="52049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6" name="Google Shape;806;p3"/>
            <p:cNvSpPr/>
            <p:nvPr/>
          </p:nvSpPr>
          <p:spPr>
            <a:xfrm>
              <a:off x="2190775" y="53554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7" name="Google Shape;807;p3"/>
            <p:cNvSpPr/>
            <p:nvPr/>
          </p:nvSpPr>
          <p:spPr>
            <a:xfrm>
              <a:off x="2341300" y="53912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8" name="Google Shape;808;p3"/>
            <p:cNvSpPr/>
            <p:nvPr/>
          </p:nvSpPr>
          <p:spPr>
            <a:xfrm>
              <a:off x="2341300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9" name="Google Shape;809;p3"/>
            <p:cNvSpPr/>
            <p:nvPr/>
          </p:nvSpPr>
          <p:spPr>
            <a:xfrm>
              <a:off x="2341300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0" name="Google Shape;810;p3"/>
            <p:cNvSpPr/>
            <p:nvPr/>
          </p:nvSpPr>
          <p:spPr>
            <a:xfrm>
              <a:off x="2341300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1" name="Google Shape;811;p3"/>
            <p:cNvSpPr/>
            <p:nvPr/>
          </p:nvSpPr>
          <p:spPr>
            <a:xfrm>
              <a:off x="2341300" y="14422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2" name="Google Shape;812;p3"/>
            <p:cNvSpPr/>
            <p:nvPr/>
          </p:nvSpPr>
          <p:spPr>
            <a:xfrm>
              <a:off x="2341300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3" name="Google Shape;813;p3"/>
            <p:cNvSpPr/>
            <p:nvPr/>
          </p:nvSpPr>
          <p:spPr>
            <a:xfrm>
              <a:off x="2341300" y="17432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4" name="Google Shape;814;p3"/>
            <p:cNvSpPr/>
            <p:nvPr/>
          </p:nvSpPr>
          <p:spPr>
            <a:xfrm>
              <a:off x="2341300" y="21947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5" name="Google Shape;815;p3"/>
            <p:cNvSpPr/>
            <p:nvPr/>
          </p:nvSpPr>
          <p:spPr>
            <a:xfrm>
              <a:off x="2341300" y="23452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6" name="Google Shape;816;p3"/>
            <p:cNvSpPr/>
            <p:nvPr/>
          </p:nvSpPr>
          <p:spPr>
            <a:xfrm>
              <a:off x="2341300" y="24957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7" name="Google Shape;817;p3"/>
            <p:cNvSpPr/>
            <p:nvPr/>
          </p:nvSpPr>
          <p:spPr>
            <a:xfrm>
              <a:off x="2341300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8" name="Google Shape;818;p3"/>
            <p:cNvSpPr/>
            <p:nvPr/>
          </p:nvSpPr>
          <p:spPr>
            <a:xfrm>
              <a:off x="2341300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9" name="Google Shape;819;p3"/>
            <p:cNvSpPr/>
            <p:nvPr/>
          </p:nvSpPr>
          <p:spPr>
            <a:xfrm>
              <a:off x="2341300" y="29473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0" name="Google Shape;820;p3"/>
            <p:cNvSpPr/>
            <p:nvPr/>
          </p:nvSpPr>
          <p:spPr>
            <a:xfrm>
              <a:off x="2341300" y="30978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1" name="Google Shape;821;p3"/>
            <p:cNvSpPr/>
            <p:nvPr/>
          </p:nvSpPr>
          <p:spPr>
            <a:xfrm>
              <a:off x="2341300" y="32483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2" name="Google Shape;822;p3"/>
            <p:cNvSpPr/>
            <p:nvPr/>
          </p:nvSpPr>
          <p:spPr>
            <a:xfrm>
              <a:off x="2341300" y="33988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3" name="Google Shape;823;p3"/>
            <p:cNvSpPr/>
            <p:nvPr/>
          </p:nvSpPr>
          <p:spPr>
            <a:xfrm>
              <a:off x="2341300" y="35493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4" name="Google Shape;824;p3"/>
            <p:cNvSpPr/>
            <p:nvPr/>
          </p:nvSpPr>
          <p:spPr>
            <a:xfrm>
              <a:off x="2341300" y="38503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5" name="Google Shape;825;p3"/>
            <p:cNvSpPr/>
            <p:nvPr/>
          </p:nvSpPr>
          <p:spPr>
            <a:xfrm>
              <a:off x="2341300" y="41514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6" name="Google Shape;826;p3"/>
            <p:cNvSpPr/>
            <p:nvPr/>
          </p:nvSpPr>
          <p:spPr>
            <a:xfrm>
              <a:off x="2341300" y="43019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7" name="Google Shape;827;p3"/>
            <p:cNvSpPr/>
            <p:nvPr/>
          </p:nvSpPr>
          <p:spPr>
            <a:xfrm>
              <a:off x="2341300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8" name="Google Shape;828;p3"/>
            <p:cNvSpPr/>
            <p:nvPr/>
          </p:nvSpPr>
          <p:spPr>
            <a:xfrm>
              <a:off x="2341300" y="46029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9" name="Google Shape;829;p3"/>
            <p:cNvSpPr/>
            <p:nvPr/>
          </p:nvSpPr>
          <p:spPr>
            <a:xfrm>
              <a:off x="2341300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0" name="Google Shape;830;p3"/>
            <p:cNvSpPr/>
            <p:nvPr/>
          </p:nvSpPr>
          <p:spPr>
            <a:xfrm>
              <a:off x="2341300" y="505445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1" name="Google Shape;831;p3"/>
            <p:cNvSpPr/>
            <p:nvPr/>
          </p:nvSpPr>
          <p:spPr>
            <a:xfrm>
              <a:off x="2341300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2" name="Google Shape;832;p3"/>
            <p:cNvSpPr/>
            <p:nvPr/>
          </p:nvSpPr>
          <p:spPr>
            <a:xfrm>
              <a:off x="2341300" y="53554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3" name="Google Shape;833;p3"/>
            <p:cNvSpPr/>
            <p:nvPr/>
          </p:nvSpPr>
          <p:spPr>
            <a:xfrm>
              <a:off x="2491800" y="3886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4" name="Google Shape;834;p3"/>
            <p:cNvSpPr/>
            <p:nvPr/>
          </p:nvSpPr>
          <p:spPr>
            <a:xfrm>
              <a:off x="2491800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5" name="Google Shape;835;p3"/>
            <p:cNvSpPr/>
            <p:nvPr/>
          </p:nvSpPr>
          <p:spPr>
            <a:xfrm>
              <a:off x="2491800" y="8401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6" name="Google Shape;836;p3"/>
            <p:cNvSpPr/>
            <p:nvPr/>
          </p:nvSpPr>
          <p:spPr>
            <a:xfrm>
              <a:off x="2491800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7" name="Google Shape;837;p3"/>
            <p:cNvSpPr/>
            <p:nvPr/>
          </p:nvSpPr>
          <p:spPr>
            <a:xfrm>
              <a:off x="2491800" y="11411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8" name="Google Shape;838;p3"/>
            <p:cNvSpPr/>
            <p:nvPr/>
          </p:nvSpPr>
          <p:spPr>
            <a:xfrm>
              <a:off x="2491800" y="14422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9" name="Google Shape;839;p3"/>
            <p:cNvSpPr/>
            <p:nvPr/>
          </p:nvSpPr>
          <p:spPr>
            <a:xfrm>
              <a:off x="2491800" y="17432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0" name="Google Shape;840;p3"/>
            <p:cNvSpPr/>
            <p:nvPr/>
          </p:nvSpPr>
          <p:spPr>
            <a:xfrm>
              <a:off x="2491800" y="18937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1" name="Google Shape;841;p3"/>
            <p:cNvSpPr/>
            <p:nvPr/>
          </p:nvSpPr>
          <p:spPr>
            <a:xfrm>
              <a:off x="2491800" y="20442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2" name="Google Shape;842;p3"/>
            <p:cNvSpPr/>
            <p:nvPr/>
          </p:nvSpPr>
          <p:spPr>
            <a:xfrm>
              <a:off x="2491800" y="23452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3" name="Google Shape;843;p3"/>
            <p:cNvSpPr/>
            <p:nvPr/>
          </p:nvSpPr>
          <p:spPr>
            <a:xfrm>
              <a:off x="2491800" y="24957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4" name="Google Shape;844;p3"/>
            <p:cNvSpPr/>
            <p:nvPr/>
          </p:nvSpPr>
          <p:spPr>
            <a:xfrm>
              <a:off x="2491800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5" name="Google Shape;845;p3"/>
            <p:cNvSpPr/>
            <p:nvPr/>
          </p:nvSpPr>
          <p:spPr>
            <a:xfrm>
              <a:off x="2491800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6" name="Google Shape;846;p3"/>
            <p:cNvSpPr/>
            <p:nvPr/>
          </p:nvSpPr>
          <p:spPr>
            <a:xfrm>
              <a:off x="2491800" y="29473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7" name="Google Shape;847;p3"/>
            <p:cNvSpPr/>
            <p:nvPr/>
          </p:nvSpPr>
          <p:spPr>
            <a:xfrm>
              <a:off x="2491800" y="30978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8" name="Google Shape;848;p3"/>
            <p:cNvSpPr/>
            <p:nvPr/>
          </p:nvSpPr>
          <p:spPr>
            <a:xfrm>
              <a:off x="2491800" y="32483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9" name="Google Shape;849;p3"/>
            <p:cNvSpPr/>
            <p:nvPr/>
          </p:nvSpPr>
          <p:spPr>
            <a:xfrm>
              <a:off x="2491800" y="35493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0" name="Google Shape;850;p3"/>
            <p:cNvSpPr/>
            <p:nvPr/>
          </p:nvSpPr>
          <p:spPr>
            <a:xfrm>
              <a:off x="2491800" y="38503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1" name="Google Shape;851;p3"/>
            <p:cNvSpPr/>
            <p:nvPr/>
          </p:nvSpPr>
          <p:spPr>
            <a:xfrm>
              <a:off x="2491800" y="40008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2" name="Google Shape;852;p3"/>
            <p:cNvSpPr/>
            <p:nvPr/>
          </p:nvSpPr>
          <p:spPr>
            <a:xfrm>
              <a:off x="2491800" y="41514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3" name="Google Shape;853;p3"/>
            <p:cNvSpPr/>
            <p:nvPr/>
          </p:nvSpPr>
          <p:spPr>
            <a:xfrm>
              <a:off x="2491800" y="43019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4" name="Google Shape;854;p3"/>
            <p:cNvSpPr/>
            <p:nvPr/>
          </p:nvSpPr>
          <p:spPr>
            <a:xfrm>
              <a:off x="2491800" y="46029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5" name="Google Shape;855;p3"/>
            <p:cNvSpPr/>
            <p:nvPr/>
          </p:nvSpPr>
          <p:spPr>
            <a:xfrm>
              <a:off x="2491800" y="47534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6" name="Google Shape;856;p3"/>
            <p:cNvSpPr/>
            <p:nvPr/>
          </p:nvSpPr>
          <p:spPr>
            <a:xfrm>
              <a:off x="2491800" y="505445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7" name="Google Shape;857;p3"/>
            <p:cNvSpPr/>
            <p:nvPr/>
          </p:nvSpPr>
          <p:spPr>
            <a:xfrm>
              <a:off x="2491800" y="53554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8" name="Google Shape;858;p3"/>
            <p:cNvSpPr/>
            <p:nvPr/>
          </p:nvSpPr>
          <p:spPr>
            <a:xfrm>
              <a:off x="2642325" y="53912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9" name="Google Shape;859;p3"/>
            <p:cNvSpPr/>
            <p:nvPr/>
          </p:nvSpPr>
          <p:spPr>
            <a:xfrm>
              <a:off x="2642325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0" name="Google Shape;860;p3"/>
            <p:cNvSpPr/>
            <p:nvPr/>
          </p:nvSpPr>
          <p:spPr>
            <a:xfrm>
              <a:off x="2642325" y="11411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1" name="Google Shape;861;p3"/>
            <p:cNvSpPr/>
            <p:nvPr/>
          </p:nvSpPr>
          <p:spPr>
            <a:xfrm>
              <a:off x="2642325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2" name="Google Shape;862;p3"/>
            <p:cNvSpPr/>
            <p:nvPr/>
          </p:nvSpPr>
          <p:spPr>
            <a:xfrm>
              <a:off x="2642325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3" name="Google Shape;863;p3"/>
            <p:cNvSpPr/>
            <p:nvPr/>
          </p:nvSpPr>
          <p:spPr>
            <a:xfrm>
              <a:off x="2642325" y="18937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4" name="Google Shape;864;p3"/>
            <p:cNvSpPr/>
            <p:nvPr/>
          </p:nvSpPr>
          <p:spPr>
            <a:xfrm>
              <a:off x="2642325" y="20442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5" name="Google Shape;865;p3"/>
            <p:cNvSpPr/>
            <p:nvPr/>
          </p:nvSpPr>
          <p:spPr>
            <a:xfrm>
              <a:off x="2642325" y="21947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6" name="Google Shape;866;p3"/>
            <p:cNvSpPr/>
            <p:nvPr/>
          </p:nvSpPr>
          <p:spPr>
            <a:xfrm>
              <a:off x="2642325" y="24957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7" name="Google Shape;867;p3"/>
            <p:cNvSpPr/>
            <p:nvPr/>
          </p:nvSpPr>
          <p:spPr>
            <a:xfrm>
              <a:off x="2642325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8" name="Google Shape;868;p3"/>
            <p:cNvSpPr/>
            <p:nvPr/>
          </p:nvSpPr>
          <p:spPr>
            <a:xfrm>
              <a:off x="2642325" y="30978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9" name="Google Shape;869;p3"/>
            <p:cNvSpPr/>
            <p:nvPr/>
          </p:nvSpPr>
          <p:spPr>
            <a:xfrm>
              <a:off x="2642325" y="33988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0" name="Google Shape;870;p3"/>
            <p:cNvSpPr/>
            <p:nvPr/>
          </p:nvSpPr>
          <p:spPr>
            <a:xfrm>
              <a:off x="2642325" y="35493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1" name="Google Shape;871;p3"/>
            <p:cNvSpPr/>
            <p:nvPr/>
          </p:nvSpPr>
          <p:spPr>
            <a:xfrm>
              <a:off x="2642325" y="40008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2" name="Google Shape;872;p3"/>
            <p:cNvSpPr/>
            <p:nvPr/>
          </p:nvSpPr>
          <p:spPr>
            <a:xfrm>
              <a:off x="2642325" y="41514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3" name="Google Shape;873;p3"/>
            <p:cNvSpPr/>
            <p:nvPr/>
          </p:nvSpPr>
          <p:spPr>
            <a:xfrm>
              <a:off x="2642325" y="43019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4" name="Google Shape;874;p3"/>
            <p:cNvSpPr/>
            <p:nvPr/>
          </p:nvSpPr>
          <p:spPr>
            <a:xfrm>
              <a:off x="2642325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5" name="Google Shape;875;p3"/>
            <p:cNvSpPr/>
            <p:nvPr/>
          </p:nvSpPr>
          <p:spPr>
            <a:xfrm>
              <a:off x="2642325" y="46029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6" name="Google Shape;876;p3"/>
            <p:cNvSpPr/>
            <p:nvPr/>
          </p:nvSpPr>
          <p:spPr>
            <a:xfrm>
              <a:off x="2642325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7" name="Google Shape;877;p3"/>
            <p:cNvSpPr/>
            <p:nvPr/>
          </p:nvSpPr>
          <p:spPr>
            <a:xfrm>
              <a:off x="2642325" y="505445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8" name="Google Shape;878;p3"/>
            <p:cNvSpPr/>
            <p:nvPr/>
          </p:nvSpPr>
          <p:spPr>
            <a:xfrm>
              <a:off x="2792825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9" name="Google Shape;879;p3"/>
            <p:cNvSpPr/>
            <p:nvPr/>
          </p:nvSpPr>
          <p:spPr>
            <a:xfrm>
              <a:off x="2792825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0" name="Google Shape;880;p3"/>
            <p:cNvSpPr/>
            <p:nvPr/>
          </p:nvSpPr>
          <p:spPr>
            <a:xfrm>
              <a:off x="2792825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1" name="Google Shape;881;p3"/>
            <p:cNvSpPr/>
            <p:nvPr/>
          </p:nvSpPr>
          <p:spPr>
            <a:xfrm>
              <a:off x="2792825" y="14422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2" name="Google Shape;882;p3"/>
            <p:cNvSpPr/>
            <p:nvPr/>
          </p:nvSpPr>
          <p:spPr>
            <a:xfrm>
              <a:off x="2792825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3" name="Google Shape;883;p3"/>
            <p:cNvSpPr/>
            <p:nvPr/>
          </p:nvSpPr>
          <p:spPr>
            <a:xfrm>
              <a:off x="2792825" y="21947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4" name="Google Shape;884;p3"/>
            <p:cNvSpPr/>
            <p:nvPr/>
          </p:nvSpPr>
          <p:spPr>
            <a:xfrm>
              <a:off x="2792825" y="23452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5" name="Google Shape;885;p3"/>
            <p:cNvSpPr/>
            <p:nvPr/>
          </p:nvSpPr>
          <p:spPr>
            <a:xfrm>
              <a:off x="2792825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6" name="Google Shape;886;p3"/>
            <p:cNvSpPr/>
            <p:nvPr/>
          </p:nvSpPr>
          <p:spPr>
            <a:xfrm>
              <a:off x="2792825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7" name="Google Shape;887;p3"/>
            <p:cNvSpPr/>
            <p:nvPr/>
          </p:nvSpPr>
          <p:spPr>
            <a:xfrm>
              <a:off x="2792825" y="29473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8" name="Google Shape;888;p3"/>
            <p:cNvSpPr/>
            <p:nvPr/>
          </p:nvSpPr>
          <p:spPr>
            <a:xfrm>
              <a:off x="2792825" y="30978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9" name="Google Shape;889;p3"/>
            <p:cNvSpPr/>
            <p:nvPr/>
          </p:nvSpPr>
          <p:spPr>
            <a:xfrm>
              <a:off x="2792825" y="35493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0" name="Google Shape;890;p3"/>
            <p:cNvSpPr/>
            <p:nvPr/>
          </p:nvSpPr>
          <p:spPr>
            <a:xfrm>
              <a:off x="2792825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1" name="Google Shape;891;p3"/>
            <p:cNvSpPr/>
            <p:nvPr/>
          </p:nvSpPr>
          <p:spPr>
            <a:xfrm>
              <a:off x="2792825" y="38503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2" name="Google Shape;892;p3"/>
            <p:cNvSpPr/>
            <p:nvPr/>
          </p:nvSpPr>
          <p:spPr>
            <a:xfrm>
              <a:off x="2792825" y="41514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3" name="Google Shape;893;p3"/>
            <p:cNvSpPr/>
            <p:nvPr/>
          </p:nvSpPr>
          <p:spPr>
            <a:xfrm>
              <a:off x="2792825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4" name="Google Shape;894;p3"/>
            <p:cNvSpPr/>
            <p:nvPr/>
          </p:nvSpPr>
          <p:spPr>
            <a:xfrm>
              <a:off x="2792825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5" name="Google Shape;895;p3"/>
            <p:cNvSpPr/>
            <p:nvPr/>
          </p:nvSpPr>
          <p:spPr>
            <a:xfrm>
              <a:off x="2792825" y="53554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6" name="Google Shape;896;p3"/>
            <p:cNvSpPr/>
            <p:nvPr/>
          </p:nvSpPr>
          <p:spPr>
            <a:xfrm>
              <a:off x="2943325" y="3886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7" name="Google Shape;897;p3"/>
            <p:cNvSpPr/>
            <p:nvPr/>
          </p:nvSpPr>
          <p:spPr>
            <a:xfrm>
              <a:off x="2943325" y="539125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8" name="Google Shape;898;p3"/>
            <p:cNvSpPr/>
            <p:nvPr/>
          </p:nvSpPr>
          <p:spPr>
            <a:xfrm>
              <a:off x="2943325" y="9906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9" name="Google Shape;899;p3"/>
            <p:cNvSpPr/>
            <p:nvPr/>
          </p:nvSpPr>
          <p:spPr>
            <a:xfrm>
              <a:off x="2943325" y="12917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0" name="Google Shape;900;p3"/>
            <p:cNvSpPr/>
            <p:nvPr/>
          </p:nvSpPr>
          <p:spPr>
            <a:xfrm>
              <a:off x="2943325" y="1592700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1" name="Google Shape;901;p3"/>
            <p:cNvSpPr/>
            <p:nvPr/>
          </p:nvSpPr>
          <p:spPr>
            <a:xfrm>
              <a:off x="2943325" y="20442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2" name="Google Shape;902;p3"/>
            <p:cNvSpPr/>
            <p:nvPr/>
          </p:nvSpPr>
          <p:spPr>
            <a:xfrm>
              <a:off x="2943325" y="23452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3" name="Google Shape;903;p3"/>
            <p:cNvSpPr/>
            <p:nvPr/>
          </p:nvSpPr>
          <p:spPr>
            <a:xfrm>
              <a:off x="2943325" y="27968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4" name="Google Shape;904;p3"/>
            <p:cNvSpPr/>
            <p:nvPr/>
          </p:nvSpPr>
          <p:spPr>
            <a:xfrm>
              <a:off x="2943325" y="30978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5" name="Google Shape;905;p3"/>
            <p:cNvSpPr/>
            <p:nvPr/>
          </p:nvSpPr>
          <p:spPr>
            <a:xfrm>
              <a:off x="2943325" y="32483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6" name="Google Shape;906;p3"/>
            <p:cNvSpPr/>
            <p:nvPr/>
          </p:nvSpPr>
          <p:spPr>
            <a:xfrm>
              <a:off x="2943325" y="35493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7" name="Google Shape;907;p3"/>
            <p:cNvSpPr/>
            <p:nvPr/>
          </p:nvSpPr>
          <p:spPr>
            <a:xfrm>
              <a:off x="2943325" y="36998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8" name="Google Shape;908;p3"/>
            <p:cNvSpPr/>
            <p:nvPr/>
          </p:nvSpPr>
          <p:spPr>
            <a:xfrm>
              <a:off x="2943325" y="38503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9" name="Google Shape;909;p3"/>
            <p:cNvSpPr/>
            <p:nvPr/>
          </p:nvSpPr>
          <p:spPr>
            <a:xfrm>
              <a:off x="2943325" y="41514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0" name="Google Shape;910;p3"/>
            <p:cNvSpPr/>
            <p:nvPr/>
          </p:nvSpPr>
          <p:spPr>
            <a:xfrm>
              <a:off x="2943325" y="43019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1" name="Google Shape;911;p3"/>
            <p:cNvSpPr/>
            <p:nvPr/>
          </p:nvSpPr>
          <p:spPr>
            <a:xfrm>
              <a:off x="2943325" y="47534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2" name="Google Shape;912;p3"/>
            <p:cNvSpPr/>
            <p:nvPr/>
          </p:nvSpPr>
          <p:spPr>
            <a:xfrm>
              <a:off x="2943325" y="5054450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3" name="Google Shape;913;p3"/>
            <p:cNvSpPr/>
            <p:nvPr/>
          </p:nvSpPr>
          <p:spPr>
            <a:xfrm>
              <a:off x="2943325" y="52049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4" name="Google Shape;914;p3"/>
            <p:cNvSpPr/>
            <p:nvPr/>
          </p:nvSpPr>
          <p:spPr>
            <a:xfrm>
              <a:off x="3093850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5" name="Google Shape;915;p3"/>
            <p:cNvSpPr/>
            <p:nvPr/>
          </p:nvSpPr>
          <p:spPr>
            <a:xfrm>
              <a:off x="3093850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6" name="Google Shape;916;p3"/>
            <p:cNvSpPr/>
            <p:nvPr/>
          </p:nvSpPr>
          <p:spPr>
            <a:xfrm>
              <a:off x="3093850" y="11411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7" name="Google Shape;917;p3"/>
            <p:cNvSpPr/>
            <p:nvPr/>
          </p:nvSpPr>
          <p:spPr>
            <a:xfrm>
              <a:off x="3093850" y="17432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8" name="Google Shape;918;p3"/>
            <p:cNvSpPr/>
            <p:nvPr/>
          </p:nvSpPr>
          <p:spPr>
            <a:xfrm>
              <a:off x="3093850" y="23452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9" name="Google Shape;919;p3"/>
            <p:cNvSpPr/>
            <p:nvPr/>
          </p:nvSpPr>
          <p:spPr>
            <a:xfrm>
              <a:off x="3093850" y="30978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0" name="Google Shape;920;p3"/>
            <p:cNvSpPr/>
            <p:nvPr/>
          </p:nvSpPr>
          <p:spPr>
            <a:xfrm>
              <a:off x="3093850" y="43019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1" name="Google Shape;921;p3"/>
            <p:cNvSpPr/>
            <p:nvPr/>
          </p:nvSpPr>
          <p:spPr>
            <a:xfrm>
              <a:off x="3093850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2" name="Google Shape;922;p3"/>
            <p:cNvSpPr/>
            <p:nvPr/>
          </p:nvSpPr>
          <p:spPr>
            <a:xfrm>
              <a:off x="3093850" y="53554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3" name="Google Shape;923;p3"/>
            <p:cNvSpPr/>
            <p:nvPr/>
          </p:nvSpPr>
          <p:spPr>
            <a:xfrm>
              <a:off x="3244350" y="3886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4" name="Google Shape;924;p3"/>
            <p:cNvSpPr/>
            <p:nvPr/>
          </p:nvSpPr>
          <p:spPr>
            <a:xfrm>
              <a:off x="3244350" y="12917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5" name="Google Shape;925;p3"/>
            <p:cNvSpPr/>
            <p:nvPr/>
          </p:nvSpPr>
          <p:spPr>
            <a:xfrm>
              <a:off x="3244350" y="20442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6" name="Google Shape;926;p3"/>
            <p:cNvSpPr/>
            <p:nvPr/>
          </p:nvSpPr>
          <p:spPr>
            <a:xfrm>
              <a:off x="3244350" y="27968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7" name="Google Shape;927;p3"/>
            <p:cNvSpPr/>
            <p:nvPr/>
          </p:nvSpPr>
          <p:spPr>
            <a:xfrm>
              <a:off x="3244350" y="36998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8" name="Google Shape;928;p3"/>
            <p:cNvSpPr/>
            <p:nvPr/>
          </p:nvSpPr>
          <p:spPr>
            <a:xfrm>
              <a:off x="3244350" y="44524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9" name="Google Shape;929;p3"/>
            <p:cNvSpPr/>
            <p:nvPr/>
          </p:nvSpPr>
          <p:spPr>
            <a:xfrm>
              <a:off x="3244350" y="46029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0" name="Google Shape;930;p3"/>
            <p:cNvSpPr/>
            <p:nvPr/>
          </p:nvSpPr>
          <p:spPr>
            <a:xfrm>
              <a:off x="3244350" y="52049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1" name="Google Shape;931;p3"/>
            <p:cNvSpPr/>
            <p:nvPr/>
          </p:nvSpPr>
          <p:spPr>
            <a:xfrm>
              <a:off x="3394875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2" name="Google Shape;932;p3"/>
            <p:cNvSpPr/>
            <p:nvPr/>
          </p:nvSpPr>
          <p:spPr>
            <a:xfrm>
              <a:off x="3394875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3" name="Google Shape;933;p3"/>
            <p:cNvSpPr/>
            <p:nvPr/>
          </p:nvSpPr>
          <p:spPr>
            <a:xfrm>
              <a:off x="3394875" y="32483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4" name="Google Shape;934;p3"/>
            <p:cNvSpPr/>
            <p:nvPr/>
          </p:nvSpPr>
          <p:spPr>
            <a:xfrm>
              <a:off x="3394875" y="38503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5" name="Google Shape;935;p3"/>
            <p:cNvSpPr/>
            <p:nvPr/>
          </p:nvSpPr>
          <p:spPr>
            <a:xfrm>
              <a:off x="3394875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6" name="Google Shape;936;p3"/>
            <p:cNvSpPr/>
            <p:nvPr/>
          </p:nvSpPr>
          <p:spPr>
            <a:xfrm>
              <a:off x="3394875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7" name="Google Shape;937;p3"/>
            <p:cNvSpPr/>
            <p:nvPr/>
          </p:nvSpPr>
          <p:spPr>
            <a:xfrm>
              <a:off x="3545375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8" name="Google Shape;938;p3"/>
            <p:cNvSpPr/>
            <p:nvPr/>
          </p:nvSpPr>
          <p:spPr>
            <a:xfrm>
              <a:off x="3545375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9" name="Google Shape;939;p3"/>
            <p:cNvSpPr/>
            <p:nvPr/>
          </p:nvSpPr>
          <p:spPr>
            <a:xfrm>
              <a:off x="3545375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40" name="Google Shape;940;p3"/>
          <p:cNvGrpSpPr/>
          <p:nvPr/>
        </p:nvGrpSpPr>
        <p:grpSpPr>
          <a:xfrm rot="10800000">
            <a:off x="6367294" y="28698"/>
            <a:ext cx="2309820" cy="5086302"/>
            <a:chOff x="1287725" y="238125"/>
            <a:chExt cx="2379050" cy="5238750"/>
          </a:xfrm>
        </p:grpSpPr>
        <p:sp>
          <p:nvSpPr>
            <p:cNvPr id="941" name="Google Shape;941;p3"/>
            <p:cNvSpPr/>
            <p:nvPr/>
          </p:nvSpPr>
          <p:spPr>
            <a:xfrm>
              <a:off x="1287725" y="3886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2" name="Google Shape;942;p3"/>
            <p:cNvSpPr/>
            <p:nvPr/>
          </p:nvSpPr>
          <p:spPr>
            <a:xfrm>
              <a:off x="1287725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3" name="Google Shape;943;p3"/>
            <p:cNvSpPr/>
            <p:nvPr/>
          </p:nvSpPr>
          <p:spPr>
            <a:xfrm>
              <a:off x="1287725" y="8401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4" name="Google Shape;944;p3"/>
            <p:cNvSpPr/>
            <p:nvPr/>
          </p:nvSpPr>
          <p:spPr>
            <a:xfrm>
              <a:off x="1287725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5" name="Google Shape;945;p3"/>
            <p:cNvSpPr/>
            <p:nvPr/>
          </p:nvSpPr>
          <p:spPr>
            <a:xfrm>
              <a:off x="1287725" y="17432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6" name="Google Shape;946;p3"/>
            <p:cNvSpPr/>
            <p:nvPr/>
          </p:nvSpPr>
          <p:spPr>
            <a:xfrm>
              <a:off x="1287725" y="18937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7" name="Google Shape;947;p3"/>
            <p:cNvSpPr/>
            <p:nvPr/>
          </p:nvSpPr>
          <p:spPr>
            <a:xfrm>
              <a:off x="1287725" y="20442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8" name="Google Shape;948;p3"/>
            <p:cNvSpPr/>
            <p:nvPr/>
          </p:nvSpPr>
          <p:spPr>
            <a:xfrm>
              <a:off x="1287725" y="24957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9" name="Google Shape;949;p3"/>
            <p:cNvSpPr/>
            <p:nvPr/>
          </p:nvSpPr>
          <p:spPr>
            <a:xfrm>
              <a:off x="1287725" y="29473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0" name="Google Shape;950;p3"/>
            <p:cNvSpPr/>
            <p:nvPr/>
          </p:nvSpPr>
          <p:spPr>
            <a:xfrm>
              <a:off x="1287725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1" name="Google Shape;951;p3"/>
            <p:cNvSpPr/>
            <p:nvPr/>
          </p:nvSpPr>
          <p:spPr>
            <a:xfrm>
              <a:off x="1287725" y="38503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2" name="Google Shape;952;p3"/>
            <p:cNvSpPr/>
            <p:nvPr/>
          </p:nvSpPr>
          <p:spPr>
            <a:xfrm>
              <a:off x="1287725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3" name="Google Shape;953;p3"/>
            <p:cNvSpPr/>
            <p:nvPr/>
          </p:nvSpPr>
          <p:spPr>
            <a:xfrm>
              <a:off x="1287725" y="47534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4" name="Google Shape;954;p3"/>
            <p:cNvSpPr/>
            <p:nvPr/>
          </p:nvSpPr>
          <p:spPr>
            <a:xfrm>
              <a:off x="1287725" y="505445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5" name="Google Shape;955;p3"/>
            <p:cNvSpPr/>
            <p:nvPr/>
          </p:nvSpPr>
          <p:spPr>
            <a:xfrm>
              <a:off x="1287725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6" name="Google Shape;956;p3"/>
            <p:cNvSpPr/>
            <p:nvPr/>
          </p:nvSpPr>
          <p:spPr>
            <a:xfrm>
              <a:off x="1438225" y="3886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7" name="Google Shape;957;p3"/>
            <p:cNvSpPr/>
            <p:nvPr/>
          </p:nvSpPr>
          <p:spPr>
            <a:xfrm>
              <a:off x="1438225" y="23452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8" name="Google Shape;958;p3"/>
            <p:cNvSpPr/>
            <p:nvPr/>
          </p:nvSpPr>
          <p:spPr>
            <a:xfrm>
              <a:off x="1438225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9" name="Google Shape;959;p3"/>
            <p:cNvSpPr/>
            <p:nvPr/>
          </p:nvSpPr>
          <p:spPr>
            <a:xfrm>
              <a:off x="1438225" y="41514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0" name="Google Shape;960;p3"/>
            <p:cNvSpPr/>
            <p:nvPr/>
          </p:nvSpPr>
          <p:spPr>
            <a:xfrm>
              <a:off x="1588750" y="3886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1" name="Google Shape;961;p3"/>
            <p:cNvSpPr/>
            <p:nvPr/>
          </p:nvSpPr>
          <p:spPr>
            <a:xfrm>
              <a:off x="1588750" y="53912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2" name="Google Shape;962;p3"/>
            <p:cNvSpPr/>
            <p:nvPr/>
          </p:nvSpPr>
          <p:spPr>
            <a:xfrm>
              <a:off x="1588750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3" name="Google Shape;963;p3"/>
            <p:cNvSpPr/>
            <p:nvPr/>
          </p:nvSpPr>
          <p:spPr>
            <a:xfrm>
              <a:off x="1588750" y="11411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4" name="Google Shape;964;p3"/>
            <p:cNvSpPr/>
            <p:nvPr/>
          </p:nvSpPr>
          <p:spPr>
            <a:xfrm>
              <a:off x="1588750" y="18937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5" name="Google Shape;965;p3"/>
            <p:cNvSpPr/>
            <p:nvPr/>
          </p:nvSpPr>
          <p:spPr>
            <a:xfrm>
              <a:off x="1588750" y="20442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6" name="Google Shape;966;p3"/>
            <p:cNvSpPr/>
            <p:nvPr/>
          </p:nvSpPr>
          <p:spPr>
            <a:xfrm>
              <a:off x="1588750" y="23452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7" name="Google Shape;967;p3"/>
            <p:cNvSpPr/>
            <p:nvPr/>
          </p:nvSpPr>
          <p:spPr>
            <a:xfrm>
              <a:off x="1588750" y="30978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8" name="Google Shape;968;p3"/>
            <p:cNvSpPr/>
            <p:nvPr/>
          </p:nvSpPr>
          <p:spPr>
            <a:xfrm>
              <a:off x="1588750" y="35493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9" name="Google Shape;969;p3"/>
            <p:cNvSpPr/>
            <p:nvPr/>
          </p:nvSpPr>
          <p:spPr>
            <a:xfrm>
              <a:off x="1588750" y="53554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0" name="Google Shape;970;p3"/>
            <p:cNvSpPr/>
            <p:nvPr/>
          </p:nvSpPr>
          <p:spPr>
            <a:xfrm>
              <a:off x="1739250" y="3886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1" name="Google Shape;971;p3"/>
            <p:cNvSpPr/>
            <p:nvPr/>
          </p:nvSpPr>
          <p:spPr>
            <a:xfrm>
              <a:off x="1739250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2" name="Google Shape;972;p3"/>
            <p:cNvSpPr/>
            <p:nvPr/>
          </p:nvSpPr>
          <p:spPr>
            <a:xfrm>
              <a:off x="1739250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3" name="Google Shape;973;p3"/>
            <p:cNvSpPr/>
            <p:nvPr/>
          </p:nvSpPr>
          <p:spPr>
            <a:xfrm>
              <a:off x="1739250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4" name="Google Shape;974;p3"/>
            <p:cNvSpPr/>
            <p:nvPr/>
          </p:nvSpPr>
          <p:spPr>
            <a:xfrm>
              <a:off x="1739250" y="17432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5" name="Google Shape;975;p3"/>
            <p:cNvSpPr/>
            <p:nvPr/>
          </p:nvSpPr>
          <p:spPr>
            <a:xfrm>
              <a:off x="1739250" y="20442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6" name="Google Shape;976;p3"/>
            <p:cNvSpPr/>
            <p:nvPr/>
          </p:nvSpPr>
          <p:spPr>
            <a:xfrm>
              <a:off x="1739250" y="21947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7" name="Google Shape;977;p3"/>
            <p:cNvSpPr/>
            <p:nvPr/>
          </p:nvSpPr>
          <p:spPr>
            <a:xfrm>
              <a:off x="1739250" y="23452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8" name="Google Shape;978;p3"/>
            <p:cNvSpPr/>
            <p:nvPr/>
          </p:nvSpPr>
          <p:spPr>
            <a:xfrm>
              <a:off x="1739250" y="29473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9" name="Google Shape;979;p3"/>
            <p:cNvSpPr/>
            <p:nvPr/>
          </p:nvSpPr>
          <p:spPr>
            <a:xfrm>
              <a:off x="1739250" y="30978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0" name="Google Shape;980;p3"/>
            <p:cNvSpPr/>
            <p:nvPr/>
          </p:nvSpPr>
          <p:spPr>
            <a:xfrm>
              <a:off x="1739250" y="32483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1" name="Google Shape;981;p3"/>
            <p:cNvSpPr/>
            <p:nvPr/>
          </p:nvSpPr>
          <p:spPr>
            <a:xfrm>
              <a:off x="1739250" y="38503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2" name="Google Shape;982;p3"/>
            <p:cNvSpPr/>
            <p:nvPr/>
          </p:nvSpPr>
          <p:spPr>
            <a:xfrm>
              <a:off x="1739250" y="40008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3" name="Google Shape;983;p3"/>
            <p:cNvSpPr/>
            <p:nvPr/>
          </p:nvSpPr>
          <p:spPr>
            <a:xfrm>
              <a:off x="1739250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4" name="Google Shape;984;p3"/>
            <p:cNvSpPr/>
            <p:nvPr/>
          </p:nvSpPr>
          <p:spPr>
            <a:xfrm>
              <a:off x="1739250" y="46029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5" name="Google Shape;985;p3"/>
            <p:cNvSpPr/>
            <p:nvPr/>
          </p:nvSpPr>
          <p:spPr>
            <a:xfrm>
              <a:off x="1739250" y="47534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6" name="Google Shape;986;p3"/>
            <p:cNvSpPr/>
            <p:nvPr/>
          </p:nvSpPr>
          <p:spPr>
            <a:xfrm>
              <a:off x="1739250" y="505445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7" name="Google Shape;987;p3"/>
            <p:cNvSpPr/>
            <p:nvPr/>
          </p:nvSpPr>
          <p:spPr>
            <a:xfrm>
              <a:off x="1889750" y="539125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8" name="Google Shape;988;p3"/>
            <p:cNvSpPr/>
            <p:nvPr/>
          </p:nvSpPr>
          <p:spPr>
            <a:xfrm>
              <a:off x="1889750" y="6896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9" name="Google Shape;989;p3"/>
            <p:cNvSpPr/>
            <p:nvPr/>
          </p:nvSpPr>
          <p:spPr>
            <a:xfrm>
              <a:off x="1889750" y="9906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0" name="Google Shape;990;p3"/>
            <p:cNvSpPr/>
            <p:nvPr/>
          </p:nvSpPr>
          <p:spPr>
            <a:xfrm>
              <a:off x="1889750" y="11411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1" name="Google Shape;991;p3"/>
            <p:cNvSpPr/>
            <p:nvPr/>
          </p:nvSpPr>
          <p:spPr>
            <a:xfrm>
              <a:off x="1889750" y="12917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2" name="Google Shape;992;p3"/>
            <p:cNvSpPr/>
            <p:nvPr/>
          </p:nvSpPr>
          <p:spPr>
            <a:xfrm>
              <a:off x="1889750" y="1592700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3" name="Google Shape;993;p3"/>
            <p:cNvSpPr/>
            <p:nvPr/>
          </p:nvSpPr>
          <p:spPr>
            <a:xfrm>
              <a:off x="1889750" y="32483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4" name="Google Shape;994;p3"/>
            <p:cNvSpPr/>
            <p:nvPr/>
          </p:nvSpPr>
          <p:spPr>
            <a:xfrm>
              <a:off x="1889750" y="35493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5" name="Google Shape;995;p3"/>
            <p:cNvSpPr/>
            <p:nvPr/>
          </p:nvSpPr>
          <p:spPr>
            <a:xfrm>
              <a:off x="1889750" y="36998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6" name="Google Shape;996;p3"/>
            <p:cNvSpPr/>
            <p:nvPr/>
          </p:nvSpPr>
          <p:spPr>
            <a:xfrm>
              <a:off x="1889750" y="5054450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7" name="Google Shape;997;p3"/>
            <p:cNvSpPr/>
            <p:nvPr/>
          </p:nvSpPr>
          <p:spPr>
            <a:xfrm>
              <a:off x="1889750" y="53554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8" name="Google Shape;998;p3"/>
            <p:cNvSpPr/>
            <p:nvPr/>
          </p:nvSpPr>
          <p:spPr>
            <a:xfrm>
              <a:off x="2040275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9" name="Google Shape;999;p3"/>
            <p:cNvSpPr/>
            <p:nvPr/>
          </p:nvSpPr>
          <p:spPr>
            <a:xfrm>
              <a:off x="2040275" y="53912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0" name="Google Shape;1000;p3"/>
            <p:cNvSpPr/>
            <p:nvPr/>
          </p:nvSpPr>
          <p:spPr>
            <a:xfrm>
              <a:off x="2040275" y="8401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1" name="Google Shape;1001;p3"/>
            <p:cNvSpPr/>
            <p:nvPr/>
          </p:nvSpPr>
          <p:spPr>
            <a:xfrm>
              <a:off x="2040275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2" name="Google Shape;1002;p3"/>
            <p:cNvSpPr/>
            <p:nvPr/>
          </p:nvSpPr>
          <p:spPr>
            <a:xfrm>
              <a:off x="2040275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3" name="Google Shape;1003;p3"/>
            <p:cNvSpPr/>
            <p:nvPr/>
          </p:nvSpPr>
          <p:spPr>
            <a:xfrm>
              <a:off x="2040275" y="21947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4" name="Google Shape;1004;p3"/>
            <p:cNvSpPr/>
            <p:nvPr/>
          </p:nvSpPr>
          <p:spPr>
            <a:xfrm>
              <a:off x="2040275" y="23452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5" name="Google Shape;1005;p3"/>
            <p:cNvSpPr/>
            <p:nvPr/>
          </p:nvSpPr>
          <p:spPr>
            <a:xfrm>
              <a:off x="2040275" y="24957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6" name="Google Shape;1006;p3"/>
            <p:cNvSpPr/>
            <p:nvPr/>
          </p:nvSpPr>
          <p:spPr>
            <a:xfrm>
              <a:off x="2040275" y="33988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7" name="Google Shape;1007;p3"/>
            <p:cNvSpPr/>
            <p:nvPr/>
          </p:nvSpPr>
          <p:spPr>
            <a:xfrm>
              <a:off x="2040275" y="41514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8" name="Google Shape;1008;p3"/>
            <p:cNvSpPr/>
            <p:nvPr/>
          </p:nvSpPr>
          <p:spPr>
            <a:xfrm>
              <a:off x="2040275" y="46029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9" name="Google Shape;1009;p3"/>
            <p:cNvSpPr/>
            <p:nvPr/>
          </p:nvSpPr>
          <p:spPr>
            <a:xfrm>
              <a:off x="2040275" y="47534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0" name="Google Shape;1010;p3"/>
            <p:cNvSpPr/>
            <p:nvPr/>
          </p:nvSpPr>
          <p:spPr>
            <a:xfrm>
              <a:off x="2040275" y="53554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1" name="Google Shape;1011;p3"/>
            <p:cNvSpPr/>
            <p:nvPr/>
          </p:nvSpPr>
          <p:spPr>
            <a:xfrm>
              <a:off x="2190775" y="3886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2" name="Google Shape;1012;p3"/>
            <p:cNvSpPr/>
            <p:nvPr/>
          </p:nvSpPr>
          <p:spPr>
            <a:xfrm>
              <a:off x="2190775" y="539125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3" name="Google Shape;1013;p3"/>
            <p:cNvSpPr/>
            <p:nvPr/>
          </p:nvSpPr>
          <p:spPr>
            <a:xfrm>
              <a:off x="2190775" y="9906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4" name="Google Shape;1014;p3"/>
            <p:cNvSpPr/>
            <p:nvPr/>
          </p:nvSpPr>
          <p:spPr>
            <a:xfrm>
              <a:off x="2190775" y="14422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5" name="Google Shape;1015;p3"/>
            <p:cNvSpPr/>
            <p:nvPr/>
          </p:nvSpPr>
          <p:spPr>
            <a:xfrm>
              <a:off x="2190775" y="2646275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6" name="Google Shape;1016;p3"/>
            <p:cNvSpPr/>
            <p:nvPr/>
          </p:nvSpPr>
          <p:spPr>
            <a:xfrm>
              <a:off x="2190775" y="2947300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7" name="Google Shape;1017;p3"/>
            <p:cNvSpPr/>
            <p:nvPr/>
          </p:nvSpPr>
          <p:spPr>
            <a:xfrm>
              <a:off x="2190775" y="38503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8" name="Google Shape;1018;p3"/>
            <p:cNvSpPr/>
            <p:nvPr/>
          </p:nvSpPr>
          <p:spPr>
            <a:xfrm>
              <a:off x="2190775" y="43019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9" name="Google Shape;1019;p3"/>
            <p:cNvSpPr/>
            <p:nvPr/>
          </p:nvSpPr>
          <p:spPr>
            <a:xfrm>
              <a:off x="2190775" y="49039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0" name="Google Shape;1020;p3"/>
            <p:cNvSpPr/>
            <p:nvPr/>
          </p:nvSpPr>
          <p:spPr>
            <a:xfrm>
              <a:off x="2341300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1" name="Google Shape;1021;p3"/>
            <p:cNvSpPr/>
            <p:nvPr/>
          </p:nvSpPr>
          <p:spPr>
            <a:xfrm>
              <a:off x="2341300" y="3886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2" name="Google Shape;1022;p3"/>
            <p:cNvSpPr/>
            <p:nvPr/>
          </p:nvSpPr>
          <p:spPr>
            <a:xfrm>
              <a:off x="2341300" y="8401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3" name="Google Shape;1023;p3"/>
            <p:cNvSpPr/>
            <p:nvPr/>
          </p:nvSpPr>
          <p:spPr>
            <a:xfrm>
              <a:off x="2341300" y="11411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4" name="Google Shape;1024;p3"/>
            <p:cNvSpPr/>
            <p:nvPr/>
          </p:nvSpPr>
          <p:spPr>
            <a:xfrm>
              <a:off x="2341300" y="18937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5" name="Google Shape;1025;p3"/>
            <p:cNvSpPr/>
            <p:nvPr/>
          </p:nvSpPr>
          <p:spPr>
            <a:xfrm>
              <a:off x="2341300" y="20442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6" name="Google Shape;1026;p3"/>
            <p:cNvSpPr/>
            <p:nvPr/>
          </p:nvSpPr>
          <p:spPr>
            <a:xfrm>
              <a:off x="2341300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7" name="Google Shape;1027;p3"/>
            <p:cNvSpPr/>
            <p:nvPr/>
          </p:nvSpPr>
          <p:spPr>
            <a:xfrm>
              <a:off x="2341300" y="40008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8" name="Google Shape;1028;p3"/>
            <p:cNvSpPr/>
            <p:nvPr/>
          </p:nvSpPr>
          <p:spPr>
            <a:xfrm>
              <a:off x="2491800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9" name="Google Shape;1029;p3"/>
            <p:cNvSpPr/>
            <p:nvPr/>
          </p:nvSpPr>
          <p:spPr>
            <a:xfrm>
              <a:off x="2491800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0" name="Google Shape;1030;p3"/>
            <p:cNvSpPr/>
            <p:nvPr/>
          </p:nvSpPr>
          <p:spPr>
            <a:xfrm>
              <a:off x="2491800" y="21947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1" name="Google Shape;1031;p3"/>
            <p:cNvSpPr/>
            <p:nvPr/>
          </p:nvSpPr>
          <p:spPr>
            <a:xfrm>
              <a:off x="2491800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2" name="Google Shape;1032;p3"/>
            <p:cNvSpPr/>
            <p:nvPr/>
          </p:nvSpPr>
          <p:spPr>
            <a:xfrm>
              <a:off x="2491800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3" name="Google Shape;1033;p3"/>
            <p:cNvSpPr/>
            <p:nvPr/>
          </p:nvSpPr>
          <p:spPr>
            <a:xfrm>
              <a:off x="2642325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4" name="Google Shape;1034;p3"/>
            <p:cNvSpPr/>
            <p:nvPr/>
          </p:nvSpPr>
          <p:spPr>
            <a:xfrm>
              <a:off x="2642325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5" name="Google Shape;1035;p3"/>
            <p:cNvSpPr/>
            <p:nvPr/>
          </p:nvSpPr>
          <p:spPr>
            <a:xfrm>
              <a:off x="2642325" y="23452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6" name="Google Shape;1036;p3"/>
            <p:cNvSpPr/>
            <p:nvPr/>
          </p:nvSpPr>
          <p:spPr>
            <a:xfrm>
              <a:off x="2642325" y="32483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7" name="Google Shape;1037;p3"/>
            <p:cNvSpPr/>
            <p:nvPr/>
          </p:nvSpPr>
          <p:spPr>
            <a:xfrm>
              <a:off x="2642325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8" name="Google Shape;1038;p3"/>
            <p:cNvSpPr/>
            <p:nvPr/>
          </p:nvSpPr>
          <p:spPr>
            <a:xfrm>
              <a:off x="2792825" y="43019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9" name="Google Shape;1039;p3"/>
            <p:cNvSpPr/>
            <p:nvPr/>
          </p:nvSpPr>
          <p:spPr>
            <a:xfrm>
              <a:off x="2943325" y="14422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0" name="Google Shape;1040;p3"/>
            <p:cNvSpPr/>
            <p:nvPr/>
          </p:nvSpPr>
          <p:spPr>
            <a:xfrm>
              <a:off x="2943325" y="2646275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1" name="Google Shape;1041;p3"/>
            <p:cNvSpPr/>
            <p:nvPr/>
          </p:nvSpPr>
          <p:spPr>
            <a:xfrm>
              <a:off x="3093850" y="505445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2" name="Google Shape;1042;p3"/>
            <p:cNvSpPr/>
            <p:nvPr/>
          </p:nvSpPr>
          <p:spPr>
            <a:xfrm>
              <a:off x="3394875" y="24957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3" name="Google Shape;1043;p3"/>
            <p:cNvSpPr/>
            <p:nvPr/>
          </p:nvSpPr>
          <p:spPr>
            <a:xfrm>
              <a:off x="3545375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_AND_BODY">
    <p:spTree>
      <p:nvGrpSpPr>
        <p:cNvPr id="1" name="Shape 15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4" name="Google Shape;1564;p5"/>
          <p:cNvSpPr txBox="1">
            <a:spLocks noGrp="1"/>
          </p:cNvSpPr>
          <p:nvPr>
            <p:ph type="title"/>
          </p:nvPr>
        </p:nvSpPr>
        <p:spPr>
          <a:xfrm>
            <a:off x="718300" y="739375"/>
            <a:ext cx="6761100" cy="857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1565" name="Google Shape;1565;p5"/>
          <p:cNvSpPr txBox="1">
            <a:spLocks noGrp="1"/>
          </p:cNvSpPr>
          <p:nvPr>
            <p:ph type="body" idx="1"/>
          </p:nvPr>
        </p:nvSpPr>
        <p:spPr>
          <a:xfrm>
            <a:off x="718300" y="1733550"/>
            <a:ext cx="6761100" cy="2980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81000">
              <a:spcBef>
                <a:spcPts val="600"/>
              </a:spcBef>
              <a:spcAft>
                <a:spcPts val="0"/>
              </a:spcAft>
              <a:buSzPts val="2400"/>
              <a:buChar char="▪"/>
              <a:defRPr/>
            </a:lvl1pPr>
            <a:lvl2pPr marL="914400" lvl="1" indent="-381000">
              <a:spcBef>
                <a:spcPts val="0"/>
              </a:spcBef>
              <a:spcAft>
                <a:spcPts val="0"/>
              </a:spcAft>
              <a:buSzPts val="2400"/>
              <a:buChar char="▫"/>
              <a:defRPr/>
            </a:lvl2pPr>
            <a:lvl3pPr marL="1371600" lvl="2" indent="-381000">
              <a:spcBef>
                <a:spcPts val="0"/>
              </a:spcBef>
              <a:spcAft>
                <a:spcPts val="0"/>
              </a:spcAft>
              <a:buSzPts val="2400"/>
              <a:buChar char="▫"/>
              <a:defRPr/>
            </a:lvl3pPr>
            <a:lvl4pPr marL="1828800" lvl="3" indent="-381000">
              <a:spcBef>
                <a:spcPts val="0"/>
              </a:spcBef>
              <a:spcAft>
                <a:spcPts val="0"/>
              </a:spcAft>
              <a:buSzPts val="2400"/>
              <a:buChar char="▫"/>
              <a:defRPr/>
            </a:lvl4pPr>
            <a:lvl5pPr marL="2286000" lvl="4" indent="-381000">
              <a:spcBef>
                <a:spcPts val="0"/>
              </a:spcBef>
              <a:spcAft>
                <a:spcPts val="0"/>
              </a:spcAft>
              <a:buSzPts val="2400"/>
              <a:buChar char="▫"/>
              <a:defRPr/>
            </a:lvl5pPr>
            <a:lvl6pPr marL="2743200" lvl="5" indent="-381000">
              <a:spcBef>
                <a:spcPts val="0"/>
              </a:spcBef>
              <a:spcAft>
                <a:spcPts val="0"/>
              </a:spcAft>
              <a:buSzPts val="2400"/>
              <a:buChar char="▫"/>
              <a:defRPr/>
            </a:lvl6pPr>
            <a:lvl7pPr marL="3200400" lvl="6" indent="-381000">
              <a:spcBef>
                <a:spcPts val="0"/>
              </a:spcBef>
              <a:spcAft>
                <a:spcPts val="0"/>
              </a:spcAft>
              <a:buSzPts val="2400"/>
              <a:buChar char="●"/>
              <a:defRPr/>
            </a:lvl7pPr>
            <a:lvl8pPr marL="3657600" lvl="7" indent="-381000">
              <a:spcBef>
                <a:spcPts val="0"/>
              </a:spcBef>
              <a:spcAft>
                <a:spcPts val="0"/>
              </a:spcAft>
              <a:buSzPts val="2400"/>
              <a:buChar char="○"/>
              <a:defRPr/>
            </a:lvl8pPr>
            <a:lvl9pPr marL="4114800" lvl="8" indent="-381000">
              <a:spcBef>
                <a:spcPts val="0"/>
              </a:spcBef>
              <a:spcAft>
                <a:spcPts val="0"/>
              </a:spcAft>
              <a:buSzPts val="2400"/>
              <a:buChar char="■"/>
              <a:defRPr/>
            </a:lvl9pPr>
          </a:lstStyle>
          <a:p>
            <a:endParaRPr/>
          </a:p>
        </p:txBody>
      </p:sp>
      <p:grpSp>
        <p:nvGrpSpPr>
          <p:cNvPr id="1566" name="Google Shape;1566;p5"/>
          <p:cNvGrpSpPr/>
          <p:nvPr/>
        </p:nvGrpSpPr>
        <p:grpSpPr>
          <a:xfrm rot="10800000">
            <a:off x="8851487" y="28707"/>
            <a:ext cx="264012" cy="5086302"/>
            <a:chOff x="5307800" y="238125"/>
            <a:chExt cx="271925" cy="5238750"/>
          </a:xfrm>
        </p:grpSpPr>
        <p:sp>
          <p:nvSpPr>
            <p:cNvPr id="1567" name="Google Shape;1567;p5"/>
            <p:cNvSpPr/>
            <p:nvPr/>
          </p:nvSpPr>
          <p:spPr>
            <a:xfrm>
              <a:off x="5307800" y="2381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8" name="Google Shape;1568;p5"/>
            <p:cNvSpPr/>
            <p:nvPr/>
          </p:nvSpPr>
          <p:spPr>
            <a:xfrm>
              <a:off x="5307800" y="3886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9" name="Google Shape;1569;p5"/>
            <p:cNvSpPr/>
            <p:nvPr/>
          </p:nvSpPr>
          <p:spPr>
            <a:xfrm>
              <a:off x="5307800" y="539125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0" name="Google Shape;1570;p5"/>
            <p:cNvSpPr/>
            <p:nvPr/>
          </p:nvSpPr>
          <p:spPr>
            <a:xfrm>
              <a:off x="5307800" y="6896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1" name="Google Shape;1571;p5"/>
            <p:cNvSpPr/>
            <p:nvPr/>
          </p:nvSpPr>
          <p:spPr>
            <a:xfrm>
              <a:off x="5307800" y="8401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2" name="Google Shape;1572;p5"/>
            <p:cNvSpPr/>
            <p:nvPr/>
          </p:nvSpPr>
          <p:spPr>
            <a:xfrm>
              <a:off x="5307800" y="9906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3" name="Google Shape;1573;p5"/>
            <p:cNvSpPr/>
            <p:nvPr/>
          </p:nvSpPr>
          <p:spPr>
            <a:xfrm>
              <a:off x="5307800" y="11411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4" name="Google Shape;1574;p5"/>
            <p:cNvSpPr/>
            <p:nvPr/>
          </p:nvSpPr>
          <p:spPr>
            <a:xfrm>
              <a:off x="5307800" y="12917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5" name="Google Shape;1575;p5"/>
            <p:cNvSpPr/>
            <p:nvPr/>
          </p:nvSpPr>
          <p:spPr>
            <a:xfrm>
              <a:off x="5307800" y="14422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6" name="Google Shape;1576;p5"/>
            <p:cNvSpPr/>
            <p:nvPr/>
          </p:nvSpPr>
          <p:spPr>
            <a:xfrm>
              <a:off x="5307800" y="1592700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7" name="Google Shape;1577;p5"/>
            <p:cNvSpPr/>
            <p:nvPr/>
          </p:nvSpPr>
          <p:spPr>
            <a:xfrm>
              <a:off x="5307800" y="17432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8" name="Google Shape;1578;p5"/>
            <p:cNvSpPr/>
            <p:nvPr/>
          </p:nvSpPr>
          <p:spPr>
            <a:xfrm>
              <a:off x="5307800" y="18937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9" name="Google Shape;1579;p5"/>
            <p:cNvSpPr/>
            <p:nvPr/>
          </p:nvSpPr>
          <p:spPr>
            <a:xfrm>
              <a:off x="5307800" y="20442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0" name="Google Shape;1580;p5"/>
            <p:cNvSpPr/>
            <p:nvPr/>
          </p:nvSpPr>
          <p:spPr>
            <a:xfrm>
              <a:off x="5307800" y="21947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1" name="Google Shape;1581;p5"/>
            <p:cNvSpPr/>
            <p:nvPr/>
          </p:nvSpPr>
          <p:spPr>
            <a:xfrm>
              <a:off x="5307800" y="23452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2" name="Google Shape;1582;p5"/>
            <p:cNvSpPr/>
            <p:nvPr/>
          </p:nvSpPr>
          <p:spPr>
            <a:xfrm>
              <a:off x="5307800" y="24957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3" name="Google Shape;1583;p5"/>
            <p:cNvSpPr/>
            <p:nvPr/>
          </p:nvSpPr>
          <p:spPr>
            <a:xfrm>
              <a:off x="5307800" y="2646275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4" name="Google Shape;1584;p5"/>
            <p:cNvSpPr/>
            <p:nvPr/>
          </p:nvSpPr>
          <p:spPr>
            <a:xfrm>
              <a:off x="5307800" y="27968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5" name="Google Shape;1585;p5"/>
            <p:cNvSpPr/>
            <p:nvPr/>
          </p:nvSpPr>
          <p:spPr>
            <a:xfrm>
              <a:off x="5307800" y="2947300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6" name="Google Shape;1586;p5"/>
            <p:cNvSpPr/>
            <p:nvPr/>
          </p:nvSpPr>
          <p:spPr>
            <a:xfrm>
              <a:off x="5307800" y="30978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7" name="Google Shape;1587;p5"/>
            <p:cNvSpPr/>
            <p:nvPr/>
          </p:nvSpPr>
          <p:spPr>
            <a:xfrm>
              <a:off x="5307800" y="32483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8" name="Google Shape;1588;p5"/>
            <p:cNvSpPr/>
            <p:nvPr/>
          </p:nvSpPr>
          <p:spPr>
            <a:xfrm>
              <a:off x="5307800" y="33988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9" name="Google Shape;1589;p5"/>
            <p:cNvSpPr/>
            <p:nvPr/>
          </p:nvSpPr>
          <p:spPr>
            <a:xfrm>
              <a:off x="5307800" y="35493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0" name="Google Shape;1590;p5"/>
            <p:cNvSpPr/>
            <p:nvPr/>
          </p:nvSpPr>
          <p:spPr>
            <a:xfrm>
              <a:off x="5307800" y="36998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1" name="Google Shape;1591;p5"/>
            <p:cNvSpPr/>
            <p:nvPr/>
          </p:nvSpPr>
          <p:spPr>
            <a:xfrm>
              <a:off x="5307800" y="38503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2" name="Google Shape;1592;p5"/>
            <p:cNvSpPr/>
            <p:nvPr/>
          </p:nvSpPr>
          <p:spPr>
            <a:xfrm>
              <a:off x="5307800" y="4000875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3" name="Google Shape;1593;p5"/>
            <p:cNvSpPr/>
            <p:nvPr/>
          </p:nvSpPr>
          <p:spPr>
            <a:xfrm>
              <a:off x="5307800" y="41514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4" name="Google Shape;1594;p5"/>
            <p:cNvSpPr/>
            <p:nvPr/>
          </p:nvSpPr>
          <p:spPr>
            <a:xfrm>
              <a:off x="5307800" y="43019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5" name="Google Shape;1595;p5"/>
            <p:cNvSpPr/>
            <p:nvPr/>
          </p:nvSpPr>
          <p:spPr>
            <a:xfrm>
              <a:off x="5307800" y="44524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6" name="Google Shape;1596;p5"/>
            <p:cNvSpPr/>
            <p:nvPr/>
          </p:nvSpPr>
          <p:spPr>
            <a:xfrm>
              <a:off x="5307800" y="46029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7" name="Google Shape;1597;p5"/>
            <p:cNvSpPr/>
            <p:nvPr/>
          </p:nvSpPr>
          <p:spPr>
            <a:xfrm>
              <a:off x="5307800" y="47534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8" name="Google Shape;1598;p5"/>
            <p:cNvSpPr/>
            <p:nvPr/>
          </p:nvSpPr>
          <p:spPr>
            <a:xfrm>
              <a:off x="5307800" y="49039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9" name="Google Shape;1599;p5"/>
            <p:cNvSpPr/>
            <p:nvPr/>
          </p:nvSpPr>
          <p:spPr>
            <a:xfrm>
              <a:off x="5307800" y="5054450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0" name="Google Shape;1600;p5"/>
            <p:cNvSpPr/>
            <p:nvPr/>
          </p:nvSpPr>
          <p:spPr>
            <a:xfrm>
              <a:off x="5307800" y="52049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1" name="Google Shape;1601;p5"/>
            <p:cNvSpPr/>
            <p:nvPr/>
          </p:nvSpPr>
          <p:spPr>
            <a:xfrm>
              <a:off x="5307800" y="53554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2" name="Google Shape;1602;p5"/>
            <p:cNvSpPr/>
            <p:nvPr/>
          </p:nvSpPr>
          <p:spPr>
            <a:xfrm>
              <a:off x="5458325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3" name="Google Shape;1603;p5"/>
            <p:cNvSpPr/>
            <p:nvPr/>
          </p:nvSpPr>
          <p:spPr>
            <a:xfrm>
              <a:off x="5458325" y="53912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4" name="Google Shape;1604;p5"/>
            <p:cNvSpPr/>
            <p:nvPr/>
          </p:nvSpPr>
          <p:spPr>
            <a:xfrm>
              <a:off x="5458325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5" name="Google Shape;1605;p5"/>
            <p:cNvSpPr/>
            <p:nvPr/>
          </p:nvSpPr>
          <p:spPr>
            <a:xfrm>
              <a:off x="5458325" y="11411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6" name="Google Shape;1606;p5"/>
            <p:cNvSpPr/>
            <p:nvPr/>
          </p:nvSpPr>
          <p:spPr>
            <a:xfrm>
              <a:off x="5458325" y="14422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7" name="Google Shape;1607;p5"/>
            <p:cNvSpPr/>
            <p:nvPr/>
          </p:nvSpPr>
          <p:spPr>
            <a:xfrm>
              <a:off x="5458325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8" name="Google Shape;1608;p5"/>
            <p:cNvSpPr/>
            <p:nvPr/>
          </p:nvSpPr>
          <p:spPr>
            <a:xfrm>
              <a:off x="5458325" y="21947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9" name="Google Shape;1609;p5"/>
            <p:cNvSpPr/>
            <p:nvPr/>
          </p:nvSpPr>
          <p:spPr>
            <a:xfrm>
              <a:off x="5458325" y="23452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0" name="Google Shape;1610;p5"/>
            <p:cNvSpPr/>
            <p:nvPr/>
          </p:nvSpPr>
          <p:spPr>
            <a:xfrm>
              <a:off x="5458325" y="24957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1" name="Google Shape;1611;p5"/>
            <p:cNvSpPr/>
            <p:nvPr/>
          </p:nvSpPr>
          <p:spPr>
            <a:xfrm>
              <a:off x="5458325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2" name="Google Shape;1612;p5"/>
            <p:cNvSpPr/>
            <p:nvPr/>
          </p:nvSpPr>
          <p:spPr>
            <a:xfrm>
              <a:off x="5458325" y="29473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3" name="Google Shape;1613;p5"/>
            <p:cNvSpPr/>
            <p:nvPr/>
          </p:nvSpPr>
          <p:spPr>
            <a:xfrm>
              <a:off x="5458325" y="32483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4" name="Google Shape;1614;p5"/>
            <p:cNvSpPr/>
            <p:nvPr/>
          </p:nvSpPr>
          <p:spPr>
            <a:xfrm>
              <a:off x="5458325" y="33988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5" name="Google Shape;1615;p5"/>
            <p:cNvSpPr/>
            <p:nvPr/>
          </p:nvSpPr>
          <p:spPr>
            <a:xfrm>
              <a:off x="5458325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6" name="Google Shape;1616;p5"/>
            <p:cNvSpPr/>
            <p:nvPr/>
          </p:nvSpPr>
          <p:spPr>
            <a:xfrm>
              <a:off x="5458325" y="38503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7" name="Google Shape;1617;p5"/>
            <p:cNvSpPr/>
            <p:nvPr/>
          </p:nvSpPr>
          <p:spPr>
            <a:xfrm>
              <a:off x="5458325" y="40008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8" name="Google Shape;1618;p5"/>
            <p:cNvSpPr/>
            <p:nvPr/>
          </p:nvSpPr>
          <p:spPr>
            <a:xfrm>
              <a:off x="5458325" y="41514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9" name="Google Shape;1619;p5"/>
            <p:cNvSpPr/>
            <p:nvPr/>
          </p:nvSpPr>
          <p:spPr>
            <a:xfrm>
              <a:off x="5458325" y="46029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0" name="Google Shape;1620;p5"/>
            <p:cNvSpPr/>
            <p:nvPr/>
          </p:nvSpPr>
          <p:spPr>
            <a:xfrm>
              <a:off x="5458325" y="47534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1" name="Google Shape;1621;p5"/>
            <p:cNvSpPr/>
            <p:nvPr/>
          </p:nvSpPr>
          <p:spPr>
            <a:xfrm>
              <a:off x="5458325" y="505445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2" name="Google Shape;1622;p5"/>
            <p:cNvSpPr/>
            <p:nvPr/>
          </p:nvSpPr>
          <p:spPr>
            <a:xfrm>
              <a:off x="5458325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3" name="Google Shape;1623;p5"/>
            <p:cNvSpPr/>
            <p:nvPr/>
          </p:nvSpPr>
          <p:spPr>
            <a:xfrm>
              <a:off x="5458325" y="53554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624" name="Google Shape;1624;p5"/>
          <p:cNvGrpSpPr/>
          <p:nvPr/>
        </p:nvGrpSpPr>
        <p:grpSpPr>
          <a:xfrm rot="10800000">
            <a:off x="7828571" y="28707"/>
            <a:ext cx="1140783" cy="5086302"/>
            <a:chOff x="5458325" y="238125"/>
            <a:chExt cx="1174975" cy="5238750"/>
          </a:xfrm>
        </p:grpSpPr>
        <p:sp>
          <p:nvSpPr>
            <p:cNvPr id="1625" name="Google Shape;1625;p5"/>
            <p:cNvSpPr/>
            <p:nvPr/>
          </p:nvSpPr>
          <p:spPr>
            <a:xfrm>
              <a:off x="5458325" y="3886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6" name="Google Shape;1626;p5"/>
            <p:cNvSpPr/>
            <p:nvPr/>
          </p:nvSpPr>
          <p:spPr>
            <a:xfrm>
              <a:off x="5458325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7" name="Google Shape;1627;p5"/>
            <p:cNvSpPr/>
            <p:nvPr/>
          </p:nvSpPr>
          <p:spPr>
            <a:xfrm>
              <a:off x="5458325" y="8401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8" name="Google Shape;1628;p5"/>
            <p:cNvSpPr/>
            <p:nvPr/>
          </p:nvSpPr>
          <p:spPr>
            <a:xfrm>
              <a:off x="5458325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9" name="Google Shape;1629;p5"/>
            <p:cNvSpPr/>
            <p:nvPr/>
          </p:nvSpPr>
          <p:spPr>
            <a:xfrm>
              <a:off x="5458325" y="17432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0" name="Google Shape;1630;p5"/>
            <p:cNvSpPr/>
            <p:nvPr/>
          </p:nvSpPr>
          <p:spPr>
            <a:xfrm>
              <a:off x="5458325" y="18937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1" name="Google Shape;1631;p5"/>
            <p:cNvSpPr/>
            <p:nvPr/>
          </p:nvSpPr>
          <p:spPr>
            <a:xfrm>
              <a:off x="5458325" y="20442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2" name="Google Shape;1632;p5"/>
            <p:cNvSpPr/>
            <p:nvPr/>
          </p:nvSpPr>
          <p:spPr>
            <a:xfrm>
              <a:off x="5458325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3" name="Google Shape;1633;p5"/>
            <p:cNvSpPr/>
            <p:nvPr/>
          </p:nvSpPr>
          <p:spPr>
            <a:xfrm>
              <a:off x="5458325" y="30978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4" name="Google Shape;1634;p5"/>
            <p:cNvSpPr/>
            <p:nvPr/>
          </p:nvSpPr>
          <p:spPr>
            <a:xfrm>
              <a:off x="5458325" y="35493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5" name="Google Shape;1635;p5"/>
            <p:cNvSpPr/>
            <p:nvPr/>
          </p:nvSpPr>
          <p:spPr>
            <a:xfrm>
              <a:off x="5458325" y="43019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6" name="Google Shape;1636;p5"/>
            <p:cNvSpPr/>
            <p:nvPr/>
          </p:nvSpPr>
          <p:spPr>
            <a:xfrm>
              <a:off x="5458325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7" name="Google Shape;1637;p5"/>
            <p:cNvSpPr/>
            <p:nvPr/>
          </p:nvSpPr>
          <p:spPr>
            <a:xfrm>
              <a:off x="5458325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8" name="Google Shape;1638;p5"/>
            <p:cNvSpPr/>
            <p:nvPr/>
          </p:nvSpPr>
          <p:spPr>
            <a:xfrm>
              <a:off x="5608825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9" name="Google Shape;1639;p5"/>
            <p:cNvSpPr/>
            <p:nvPr/>
          </p:nvSpPr>
          <p:spPr>
            <a:xfrm>
              <a:off x="5608825" y="53912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0" name="Google Shape;1640;p5"/>
            <p:cNvSpPr/>
            <p:nvPr/>
          </p:nvSpPr>
          <p:spPr>
            <a:xfrm>
              <a:off x="5608825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1" name="Google Shape;1641;p5"/>
            <p:cNvSpPr/>
            <p:nvPr/>
          </p:nvSpPr>
          <p:spPr>
            <a:xfrm>
              <a:off x="5608825" y="8401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2" name="Google Shape;1642;p5"/>
            <p:cNvSpPr/>
            <p:nvPr/>
          </p:nvSpPr>
          <p:spPr>
            <a:xfrm>
              <a:off x="5608825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3" name="Google Shape;1643;p5"/>
            <p:cNvSpPr/>
            <p:nvPr/>
          </p:nvSpPr>
          <p:spPr>
            <a:xfrm>
              <a:off x="5608825" y="11411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4" name="Google Shape;1644;p5"/>
            <p:cNvSpPr/>
            <p:nvPr/>
          </p:nvSpPr>
          <p:spPr>
            <a:xfrm>
              <a:off x="5608825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5" name="Google Shape;1645;p5"/>
            <p:cNvSpPr/>
            <p:nvPr/>
          </p:nvSpPr>
          <p:spPr>
            <a:xfrm>
              <a:off x="5608825" y="14422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6" name="Google Shape;1646;p5"/>
            <p:cNvSpPr/>
            <p:nvPr/>
          </p:nvSpPr>
          <p:spPr>
            <a:xfrm>
              <a:off x="5608825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7" name="Google Shape;1647;p5"/>
            <p:cNvSpPr/>
            <p:nvPr/>
          </p:nvSpPr>
          <p:spPr>
            <a:xfrm>
              <a:off x="5608825" y="17432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8" name="Google Shape;1648;p5"/>
            <p:cNvSpPr/>
            <p:nvPr/>
          </p:nvSpPr>
          <p:spPr>
            <a:xfrm>
              <a:off x="5608825" y="18937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9" name="Google Shape;1649;p5"/>
            <p:cNvSpPr/>
            <p:nvPr/>
          </p:nvSpPr>
          <p:spPr>
            <a:xfrm>
              <a:off x="5608825" y="20442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0" name="Google Shape;1650;p5"/>
            <p:cNvSpPr/>
            <p:nvPr/>
          </p:nvSpPr>
          <p:spPr>
            <a:xfrm>
              <a:off x="5608825" y="21947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1" name="Google Shape;1651;p5"/>
            <p:cNvSpPr/>
            <p:nvPr/>
          </p:nvSpPr>
          <p:spPr>
            <a:xfrm>
              <a:off x="5608825" y="24957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2" name="Google Shape;1652;p5"/>
            <p:cNvSpPr/>
            <p:nvPr/>
          </p:nvSpPr>
          <p:spPr>
            <a:xfrm>
              <a:off x="5608825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3" name="Google Shape;1653;p5"/>
            <p:cNvSpPr/>
            <p:nvPr/>
          </p:nvSpPr>
          <p:spPr>
            <a:xfrm>
              <a:off x="5608825" y="29473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4" name="Google Shape;1654;p5"/>
            <p:cNvSpPr/>
            <p:nvPr/>
          </p:nvSpPr>
          <p:spPr>
            <a:xfrm>
              <a:off x="5608825" y="30978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5" name="Google Shape;1655;p5"/>
            <p:cNvSpPr/>
            <p:nvPr/>
          </p:nvSpPr>
          <p:spPr>
            <a:xfrm>
              <a:off x="5608825" y="32483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6" name="Google Shape;1656;p5"/>
            <p:cNvSpPr/>
            <p:nvPr/>
          </p:nvSpPr>
          <p:spPr>
            <a:xfrm>
              <a:off x="5608825" y="33988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7" name="Google Shape;1657;p5"/>
            <p:cNvSpPr/>
            <p:nvPr/>
          </p:nvSpPr>
          <p:spPr>
            <a:xfrm>
              <a:off x="5608825" y="35493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8" name="Google Shape;1658;p5"/>
            <p:cNvSpPr/>
            <p:nvPr/>
          </p:nvSpPr>
          <p:spPr>
            <a:xfrm>
              <a:off x="5608825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9" name="Google Shape;1659;p5"/>
            <p:cNvSpPr/>
            <p:nvPr/>
          </p:nvSpPr>
          <p:spPr>
            <a:xfrm>
              <a:off x="5608825" y="38503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0" name="Google Shape;1660;p5"/>
            <p:cNvSpPr/>
            <p:nvPr/>
          </p:nvSpPr>
          <p:spPr>
            <a:xfrm>
              <a:off x="5608825" y="40008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1" name="Google Shape;1661;p5"/>
            <p:cNvSpPr/>
            <p:nvPr/>
          </p:nvSpPr>
          <p:spPr>
            <a:xfrm>
              <a:off x="5608825" y="43019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2" name="Google Shape;1662;p5"/>
            <p:cNvSpPr/>
            <p:nvPr/>
          </p:nvSpPr>
          <p:spPr>
            <a:xfrm>
              <a:off x="5608825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3" name="Google Shape;1663;p5"/>
            <p:cNvSpPr/>
            <p:nvPr/>
          </p:nvSpPr>
          <p:spPr>
            <a:xfrm>
              <a:off x="5608825" y="46029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4" name="Google Shape;1664;p5"/>
            <p:cNvSpPr/>
            <p:nvPr/>
          </p:nvSpPr>
          <p:spPr>
            <a:xfrm>
              <a:off x="5608825" y="47534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5" name="Google Shape;1665;p5"/>
            <p:cNvSpPr/>
            <p:nvPr/>
          </p:nvSpPr>
          <p:spPr>
            <a:xfrm>
              <a:off x="5608825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6" name="Google Shape;1666;p5"/>
            <p:cNvSpPr/>
            <p:nvPr/>
          </p:nvSpPr>
          <p:spPr>
            <a:xfrm>
              <a:off x="5608825" y="505445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7" name="Google Shape;1667;p5"/>
            <p:cNvSpPr/>
            <p:nvPr/>
          </p:nvSpPr>
          <p:spPr>
            <a:xfrm>
              <a:off x="5608825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8" name="Google Shape;1668;p5"/>
            <p:cNvSpPr/>
            <p:nvPr/>
          </p:nvSpPr>
          <p:spPr>
            <a:xfrm>
              <a:off x="5608825" y="53554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9" name="Google Shape;1669;p5"/>
            <p:cNvSpPr/>
            <p:nvPr/>
          </p:nvSpPr>
          <p:spPr>
            <a:xfrm>
              <a:off x="5759350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0" name="Google Shape;1670;p5"/>
            <p:cNvSpPr/>
            <p:nvPr/>
          </p:nvSpPr>
          <p:spPr>
            <a:xfrm>
              <a:off x="5759350" y="8401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1" name="Google Shape;1671;p5"/>
            <p:cNvSpPr/>
            <p:nvPr/>
          </p:nvSpPr>
          <p:spPr>
            <a:xfrm>
              <a:off x="5759350" y="11411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2" name="Google Shape;1672;p5"/>
            <p:cNvSpPr/>
            <p:nvPr/>
          </p:nvSpPr>
          <p:spPr>
            <a:xfrm>
              <a:off x="5759350" y="14422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3" name="Google Shape;1673;p5"/>
            <p:cNvSpPr/>
            <p:nvPr/>
          </p:nvSpPr>
          <p:spPr>
            <a:xfrm>
              <a:off x="5759350" y="18937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4" name="Google Shape;1674;p5"/>
            <p:cNvSpPr/>
            <p:nvPr/>
          </p:nvSpPr>
          <p:spPr>
            <a:xfrm>
              <a:off x="5759350" y="24957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5" name="Google Shape;1675;p5"/>
            <p:cNvSpPr/>
            <p:nvPr/>
          </p:nvSpPr>
          <p:spPr>
            <a:xfrm>
              <a:off x="5759350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6" name="Google Shape;1676;p5"/>
            <p:cNvSpPr/>
            <p:nvPr/>
          </p:nvSpPr>
          <p:spPr>
            <a:xfrm>
              <a:off x="5759350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7" name="Google Shape;1677;p5"/>
            <p:cNvSpPr/>
            <p:nvPr/>
          </p:nvSpPr>
          <p:spPr>
            <a:xfrm>
              <a:off x="5759350" y="41514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8" name="Google Shape;1678;p5"/>
            <p:cNvSpPr/>
            <p:nvPr/>
          </p:nvSpPr>
          <p:spPr>
            <a:xfrm>
              <a:off x="5759350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9" name="Google Shape;1679;p5"/>
            <p:cNvSpPr/>
            <p:nvPr/>
          </p:nvSpPr>
          <p:spPr>
            <a:xfrm>
              <a:off x="5759350" y="53554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0" name="Google Shape;1680;p5"/>
            <p:cNvSpPr/>
            <p:nvPr/>
          </p:nvSpPr>
          <p:spPr>
            <a:xfrm>
              <a:off x="5909850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1" name="Google Shape;1681;p5"/>
            <p:cNvSpPr/>
            <p:nvPr/>
          </p:nvSpPr>
          <p:spPr>
            <a:xfrm>
              <a:off x="5909850" y="18937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2" name="Google Shape;1682;p5"/>
            <p:cNvSpPr/>
            <p:nvPr/>
          </p:nvSpPr>
          <p:spPr>
            <a:xfrm>
              <a:off x="5909850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3" name="Google Shape;1683;p5"/>
            <p:cNvSpPr/>
            <p:nvPr/>
          </p:nvSpPr>
          <p:spPr>
            <a:xfrm>
              <a:off x="6060375" y="47534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4" name="Google Shape;1684;p5"/>
            <p:cNvSpPr/>
            <p:nvPr/>
          </p:nvSpPr>
          <p:spPr>
            <a:xfrm>
              <a:off x="6210875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5" name="Google Shape;1685;p5"/>
            <p:cNvSpPr/>
            <p:nvPr/>
          </p:nvSpPr>
          <p:spPr>
            <a:xfrm>
              <a:off x="6210875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6" name="Google Shape;1686;p5"/>
            <p:cNvSpPr/>
            <p:nvPr/>
          </p:nvSpPr>
          <p:spPr>
            <a:xfrm>
              <a:off x="6511900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687" name="Google Shape;1687;p5"/>
          <p:cNvGrpSpPr/>
          <p:nvPr/>
        </p:nvGrpSpPr>
        <p:grpSpPr>
          <a:xfrm rot="10800000">
            <a:off x="7682451" y="28707"/>
            <a:ext cx="994639" cy="4940182"/>
            <a:chOff x="5759350" y="388625"/>
            <a:chExt cx="1024450" cy="5088250"/>
          </a:xfrm>
        </p:grpSpPr>
        <p:sp>
          <p:nvSpPr>
            <p:cNvPr id="1688" name="Google Shape;1688;p5"/>
            <p:cNvSpPr/>
            <p:nvPr/>
          </p:nvSpPr>
          <p:spPr>
            <a:xfrm>
              <a:off x="5759350" y="53912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9" name="Google Shape;1689;p5"/>
            <p:cNvSpPr/>
            <p:nvPr/>
          </p:nvSpPr>
          <p:spPr>
            <a:xfrm>
              <a:off x="5759350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0" name="Google Shape;1690;p5"/>
            <p:cNvSpPr/>
            <p:nvPr/>
          </p:nvSpPr>
          <p:spPr>
            <a:xfrm>
              <a:off x="5759350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1" name="Google Shape;1691;p5"/>
            <p:cNvSpPr/>
            <p:nvPr/>
          </p:nvSpPr>
          <p:spPr>
            <a:xfrm>
              <a:off x="5759350" y="33988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2" name="Google Shape;1692;p5"/>
            <p:cNvSpPr/>
            <p:nvPr/>
          </p:nvSpPr>
          <p:spPr>
            <a:xfrm>
              <a:off x="5759350" y="35493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3" name="Google Shape;1693;p5"/>
            <p:cNvSpPr/>
            <p:nvPr/>
          </p:nvSpPr>
          <p:spPr>
            <a:xfrm>
              <a:off x="5759350" y="43019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4" name="Google Shape;1694;p5"/>
            <p:cNvSpPr/>
            <p:nvPr/>
          </p:nvSpPr>
          <p:spPr>
            <a:xfrm>
              <a:off x="5759350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5" name="Google Shape;1695;p5"/>
            <p:cNvSpPr/>
            <p:nvPr/>
          </p:nvSpPr>
          <p:spPr>
            <a:xfrm>
              <a:off x="5909850" y="3886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6" name="Google Shape;1696;p5"/>
            <p:cNvSpPr/>
            <p:nvPr/>
          </p:nvSpPr>
          <p:spPr>
            <a:xfrm>
              <a:off x="5909850" y="11411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7" name="Google Shape;1697;p5"/>
            <p:cNvSpPr/>
            <p:nvPr/>
          </p:nvSpPr>
          <p:spPr>
            <a:xfrm>
              <a:off x="5909850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8" name="Google Shape;1698;p5"/>
            <p:cNvSpPr/>
            <p:nvPr/>
          </p:nvSpPr>
          <p:spPr>
            <a:xfrm>
              <a:off x="5909850" y="14422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9" name="Google Shape;1699;p5"/>
            <p:cNvSpPr/>
            <p:nvPr/>
          </p:nvSpPr>
          <p:spPr>
            <a:xfrm>
              <a:off x="5909850" y="17432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0" name="Google Shape;1700;p5"/>
            <p:cNvSpPr/>
            <p:nvPr/>
          </p:nvSpPr>
          <p:spPr>
            <a:xfrm>
              <a:off x="5909850" y="20442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1" name="Google Shape;1701;p5"/>
            <p:cNvSpPr/>
            <p:nvPr/>
          </p:nvSpPr>
          <p:spPr>
            <a:xfrm>
              <a:off x="5909850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2" name="Google Shape;1702;p5"/>
            <p:cNvSpPr/>
            <p:nvPr/>
          </p:nvSpPr>
          <p:spPr>
            <a:xfrm>
              <a:off x="5909850" y="29473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3" name="Google Shape;1703;p5"/>
            <p:cNvSpPr/>
            <p:nvPr/>
          </p:nvSpPr>
          <p:spPr>
            <a:xfrm>
              <a:off x="5909850" y="30978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4" name="Google Shape;1704;p5"/>
            <p:cNvSpPr/>
            <p:nvPr/>
          </p:nvSpPr>
          <p:spPr>
            <a:xfrm>
              <a:off x="5909850" y="32483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5" name="Google Shape;1705;p5"/>
            <p:cNvSpPr/>
            <p:nvPr/>
          </p:nvSpPr>
          <p:spPr>
            <a:xfrm>
              <a:off x="5909850" y="35493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6" name="Google Shape;1706;p5"/>
            <p:cNvSpPr/>
            <p:nvPr/>
          </p:nvSpPr>
          <p:spPr>
            <a:xfrm>
              <a:off x="5909850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7" name="Google Shape;1707;p5"/>
            <p:cNvSpPr/>
            <p:nvPr/>
          </p:nvSpPr>
          <p:spPr>
            <a:xfrm>
              <a:off x="5909850" y="38503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8" name="Google Shape;1708;p5"/>
            <p:cNvSpPr/>
            <p:nvPr/>
          </p:nvSpPr>
          <p:spPr>
            <a:xfrm>
              <a:off x="5909850" y="40008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9" name="Google Shape;1709;p5"/>
            <p:cNvSpPr/>
            <p:nvPr/>
          </p:nvSpPr>
          <p:spPr>
            <a:xfrm>
              <a:off x="5909850" y="43019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0" name="Google Shape;1710;p5"/>
            <p:cNvSpPr/>
            <p:nvPr/>
          </p:nvSpPr>
          <p:spPr>
            <a:xfrm>
              <a:off x="5909850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1" name="Google Shape;1711;p5"/>
            <p:cNvSpPr/>
            <p:nvPr/>
          </p:nvSpPr>
          <p:spPr>
            <a:xfrm>
              <a:off x="5909850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2" name="Google Shape;1712;p5"/>
            <p:cNvSpPr/>
            <p:nvPr/>
          </p:nvSpPr>
          <p:spPr>
            <a:xfrm>
              <a:off x="5909850" y="505445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3" name="Google Shape;1713;p5"/>
            <p:cNvSpPr/>
            <p:nvPr/>
          </p:nvSpPr>
          <p:spPr>
            <a:xfrm>
              <a:off x="5909850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4" name="Google Shape;1714;p5"/>
            <p:cNvSpPr/>
            <p:nvPr/>
          </p:nvSpPr>
          <p:spPr>
            <a:xfrm>
              <a:off x="6060375" y="53912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5" name="Google Shape;1715;p5"/>
            <p:cNvSpPr/>
            <p:nvPr/>
          </p:nvSpPr>
          <p:spPr>
            <a:xfrm>
              <a:off x="6060375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6" name="Google Shape;1716;p5"/>
            <p:cNvSpPr/>
            <p:nvPr/>
          </p:nvSpPr>
          <p:spPr>
            <a:xfrm>
              <a:off x="6060375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7" name="Google Shape;1717;p5"/>
            <p:cNvSpPr/>
            <p:nvPr/>
          </p:nvSpPr>
          <p:spPr>
            <a:xfrm>
              <a:off x="6060375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8" name="Google Shape;1718;p5"/>
            <p:cNvSpPr/>
            <p:nvPr/>
          </p:nvSpPr>
          <p:spPr>
            <a:xfrm>
              <a:off x="6060375" y="14422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9" name="Google Shape;1719;p5"/>
            <p:cNvSpPr/>
            <p:nvPr/>
          </p:nvSpPr>
          <p:spPr>
            <a:xfrm>
              <a:off x="6060375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0" name="Google Shape;1720;p5"/>
            <p:cNvSpPr/>
            <p:nvPr/>
          </p:nvSpPr>
          <p:spPr>
            <a:xfrm>
              <a:off x="6060375" y="17432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1" name="Google Shape;1721;p5"/>
            <p:cNvSpPr/>
            <p:nvPr/>
          </p:nvSpPr>
          <p:spPr>
            <a:xfrm>
              <a:off x="6060375" y="21947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2" name="Google Shape;1722;p5"/>
            <p:cNvSpPr/>
            <p:nvPr/>
          </p:nvSpPr>
          <p:spPr>
            <a:xfrm>
              <a:off x="6060375" y="23452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3" name="Google Shape;1723;p5"/>
            <p:cNvSpPr/>
            <p:nvPr/>
          </p:nvSpPr>
          <p:spPr>
            <a:xfrm>
              <a:off x="6060375" y="24957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4" name="Google Shape;1724;p5"/>
            <p:cNvSpPr/>
            <p:nvPr/>
          </p:nvSpPr>
          <p:spPr>
            <a:xfrm>
              <a:off x="6060375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5" name="Google Shape;1725;p5"/>
            <p:cNvSpPr/>
            <p:nvPr/>
          </p:nvSpPr>
          <p:spPr>
            <a:xfrm>
              <a:off x="6060375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6" name="Google Shape;1726;p5"/>
            <p:cNvSpPr/>
            <p:nvPr/>
          </p:nvSpPr>
          <p:spPr>
            <a:xfrm>
              <a:off x="6060375" y="29473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7" name="Google Shape;1727;p5"/>
            <p:cNvSpPr/>
            <p:nvPr/>
          </p:nvSpPr>
          <p:spPr>
            <a:xfrm>
              <a:off x="6060375" y="30978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8" name="Google Shape;1728;p5"/>
            <p:cNvSpPr/>
            <p:nvPr/>
          </p:nvSpPr>
          <p:spPr>
            <a:xfrm>
              <a:off x="6060375" y="32483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9" name="Google Shape;1729;p5"/>
            <p:cNvSpPr/>
            <p:nvPr/>
          </p:nvSpPr>
          <p:spPr>
            <a:xfrm>
              <a:off x="6060375" y="33988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0" name="Google Shape;1730;p5"/>
            <p:cNvSpPr/>
            <p:nvPr/>
          </p:nvSpPr>
          <p:spPr>
            <a:xfrm>
              <a:off x="6060375" y="35493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1" name="Google Shape;1731;p5"/>
            <p:cNvSpPr/>
            <p:nvPr/>
          </p:nvSpPr>
          <p:spPr>
            <a:xfrm>
              <a:off x="6060375" y="38503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2" name="Google Shape;1732;p5"/>
            <p:cNvSpPr/>
            <p:nvPr/>
          </p:nvSpPr>
          <p:spPr>
            <a:xfrm>
              <a:off x="6060375" y="41514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3" name="Google Shape;1733;p5"/>
            <p:cNvSpPr/>
            <p:nvPr/>
          </p:nvSpPr>
          <p:spPr>
            <a:xfrm>
              <a:off x="6060375" y="43019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4" name="Google Shape;1734;p5"/>
            <p:cNvSpPr/>
            <p:nvPr/>
          </p:nvSpPr>
          <p:spPr>
            <a:xfrm>
              <a:off x="6060375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5" name="Google Shape;1735;p5"/>
            <p:cNvSpPr/>
            <p:nvPr/>
          </p:nvSpPr>
          <p:spPr>
            <a:xfrm>
              <a:off x="6060375" y="46029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6" name="Google Shape;1736;p5"/>
            <p:cNvSpPr/>
            <p:nvPr/>
          </p:nvSpPr>
          <p:spPr>
            <a:xfrm>
              <a:off x="6060375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7" name="Google Shape;1737;p5"/>
            <p:cNvSpPr/>
            <p:nvPr/>
          </p:nvSpPr>
          <p:spPr>
            <a:xfrm>
              <a:off x="6060375" y="505445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8" name="Google Shape;1738;p5"/>
            <p:cNvSpPr/>
            <p:nvPr/>
          </p:nvSpPr>
          <p:spPr>
            <a:xfrm>
              <a:off x="6060375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9" name="Google Shape;1739;p5"/>
            <p:cNvSpPr/>
            <p:nvPr/>
          </p:nvSpPr>
          <p:spPr>
            <a:xfrm>
              <a:off x="6060375" y="53554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0" name="Google Shape;1740;p5"/>
            <p:cNvSpPr/>
            <p:nvPr/>
          </p:nvSpPr>
          <p:spPr>
            <a:xfrm>
              <a:off x="6210875" y="53912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1" name="Google Shape;1741;p5"/>
            <p:cNvSpPr/>
            <p:nvPr/>
          </p:nvSpPr>
          <p:spPr>
            <a:xfrm>
              <a:off x="6210875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2" name="Google Shape;1742;p5"/>
            <p:cNvSpPr/>
            <p:nvPr/>
          </p:nvSpPr>
          <p:spPr>
            <a:xfrm>
              <a:off x="6210875" y="11411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3" name="Google Shape;1743;p5"/>
            <p:cNvSpPr/>
            <p:nvPr/>
          </p:nvSpPr>
          <p:spPr>
            <a:xfrm>
              <a:off x="6210875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4" name="Google Shape;1744;p5"/>
            <p:cNvSpPr/>
            <p:nvPr/>
          </p:nvSpPr>
          <p:spPr>
            <a:xfrm>
              <a:off x="6210875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5" name="Google Shape;1745;p5"/>
            <p:cNvSpPr/>
            <p:nvPr/>
          </p:nvSpPr>
          <p:spPr>
            <a:xfrm>
              <a:off x="6210875" y="18937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6" name="Google Shape;1746;p5"/>
            <p:cNvSpPr/>
            <p:nvPr/>
          </p:nvSpPr>
          <p:spPr>
            <a:xfrm>
              <a:off x="6210875" y="20442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7" name="Google Shape;1747;p5"/>
            <p:cNvSpPr/>
            <p:nvPr/>
          </p:nvSpPr>
          <p:spPr>
            <a:xfrm>
              <a:off x="6210875" y="21947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8" name="Google Shape;1748;p5"/>
            <p:cNvSpPr/>
            <p:nvPr/>
          </p:nvSpPr>
          <p:spPr>
            <a:xfrm>
              <a:off x="6210875" y="24957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9" name="Google Shape;1749;p5"/>
            <p:cNvSpPr/>
            <p:nvPr/>
          </p:nvSpPr>
          <p:spPr>
            <a:xfrm>
              <a:off x="6210875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0" name="Google Shape;1750;p5"/>
            <p:cNvSpPr/>
            <p:nvPr/>
          </p:nvSpPr>
          <p:spPr>
            <a:xfrm>
              <a:off x="6210875" y="30978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1" name="Google Shape;1751;p5"/>
            <p:cNvSpPr/>
            <p:nvPr/>
          </p:nvSpPr>
          <p:spPr>
            <a:xfrm>
              <a:off x="6210875" y="33988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2" name="Google Shape;1752;p5"/>
            <p:cNvSpPr/>
            <p:nvPr/>
          </p:nvSpPr>
          <p:spPr>
            <a:xfrm>
              <a:off x="6210875" y="35493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3" name="Google Shape;1753;p5"/>
            <p:cNvSpPr/>
            <p:nvPr/>
          </p:nvSpPr>
          <p:spPr>
            <a:xfrm>
              <a:off x="6210875" y="40008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4" name="Google Shape;1754;p5"/>
            <p:cNvSpPr/>
            <p:nvPr/>
          </p:nvSpPr>
          <p:spPr>
            <a:xfrm>
              <a:off x="6210875" y="41514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5" name="Google Shape;1755;p5"/>
            <p:cNvSpPr/>
            <p:nvPr/>
          </p:nvSpPr>
          <p:spPr>
            <a:xfrm>
              <a:off x="6210875" y="43019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6" name="Google Shape;1756;p5"/>
            <p:cNvSpPr/>
            <p:nvPr/>
          </p:nvSpPr>
          <p:spPr>
            <a:xfrm>
              <a:off x="6210875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7" name="Google Shape;1757;p5"/>
            <p:cNvSpPr/>
            <p:nvPr/>
          </p:nvSpPr>
          <p:spPr>
            <a:xfrm>
              <a:off x="6210875" y="46029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8" name="Google Shape;1758;p5"/>
            <p:cNvSpPr/>
            <p:nvPr/>
          </p:nvSpPr>
          <p:spPr>
            <a:xfrm>
              <a:off x="6210875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9" name="Google Shape;1759;p5"/>
            <p:cNvSpPr/>
            <p:nvPr/>
          </p:nvSpPr>
          <p:spPr>
            <a:xfrm>
              <a:off x="6210875" y="505445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0" name="Google Shape;1760;p5"/>
            <p:cNvSpPr/>
            <p:nvPr/>
          </p:nvSpPr>
          <p:spPr>
            <a:xfrm>
              <a:off x="6361375" y="3886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1" name="Google Shape;1761;p5"/>
            <p:cNvSpPr/>
            <p:nvPr/>
          </p:nvSpPr>
          <p:spPr>
            <a:xfrm>
              <a:off x="6361375" y="539125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2" name="Google Shape;1762;p5"/>
            <p:cNvSpPr/>
            <p:nvPr/>
          </p:nvSpPr>
          <p:spPr>
            <a:xfrm>
              <a:off x="6361375" y="9906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3" name="Google Shape;1763;p5"/>
            <p:cNvSpPr/>
            <p:nvPr/>
          </p:nvSpPr>
          <p:spPr>
            <a:xfrm>
              <a:off x="6361375" y="12917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4" name="Google Shape;1764;p5"/>
            <p:cNvSpPr/>
            <p:nvPr/>
          </p:nvSpPr>
          <p:spPr>
            <a:xfrm>
              <a:off x="6361375" y="1592700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5" name="Google Shape;1765;p5"/>
            <p:cNvSpPr/>
            <p:nvPr/>
          </p:nvSpPr>
          <p:spPr>
            <a:xfrm>
              <a:off x="6361375" y="20442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6" name="Google Shape;1766;p5"/>
            <p:cNvSpPr/>
            <p:nvPr/>
          </p:nvSpPr>
          <p:spPr>
            <a:xfrm>
              <a:off x="6361375" y="23452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7" name="Google Shape;1767;p5"/>
            <p:cNvSpPr/>
            <p:nvPr/>
          </p:nvSpPr>
          <p:spPr>
            <a:xfrm>
              <a:off x="6361375" y="27968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8" name="Google Shape;1768;p5"/>
            <p:cNvSpPr/>
            <p:nvPr/>
          </p:nvSpPr>
          <p:spPr>
            <a:xfrm>
              <a:off x="6361375" y="30978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9" name="Google Shape;1769;p5"/>
            <p:cNvSpPr/>
            <p:nvPr/>
          </p:nvSpPr>
          <p:spPr>
            <a:xfrm>
              <a:off x="6361375" y="32483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0" name="Google Shape;1770;p5"/>
            <p:cNvSpPr/>
            <p:nvPr/>
          </p:nvSpPr>
          <p:spPr>
            <a:xfrm>
              <a:off x="6361375" y="35493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1" name="Google Shape;1771;p5"/>
            <p:cNvSpPr/>
            <p:nvPr/>
          </p:nvSpPr>
          <p:spPr>
            <a:xfrm>
              <a:off x="6361375" y="36998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2" name="Google Shape;1772;p5"/>
            <p:cNvSpPr/>
            <p:nvPr/>
          </p:nvSpPr>
          <p:spPr>
            <a:xfrm>
              <a:off x="6361375" y="38503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3" name="Google Shape;1773;p5"/>
            <p:cNvSpPr/>
            <p:nvPr/>
          </p:nvSpPr>
          <p:spPr>
            <a:xfrm>
              <a:off x="6361375" y="41514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4" name="Google Shape;1774;p5"/>
            <p:cNvSpPr/>
            <p:nvPr/>
          </p:nvSpPr>
          <p:spPr>
            <a:xfrm>
              <a:off x="6361375" y="43019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5" name="Google Shape;1775;p5"/>
            <p:cNvSpPr/>
            <p:nvPr/>
          </p:nvSpPr>
          <p:spPr>
            <a:xfrm>
              <a:off x="6361375" y="47534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6" name="Google Shape;1776;p5"/>
            <p:cNvSpPr/>
            <p:nvPr/>
          </p:nvSpPr>
          <p:spPr>
            <a:xfrm>
              <a:off x="6361375" y="5054450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7" name="Google Shape;1777;p5"/>
            <p:cNvSpPr/>
            <p:nvPr/>
          </p:nvSpPr>
          <p:spPr>
            <a:xfrm>
              <a:off x="6361375" y="52049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8" name="Google Shape;1778;p5"/>
            <p:cNvSpPr/>
            <p:nvPr/>
          </p:nvSpPr>
          <p:spPr>
            <a:xfrm>
              <a:off x="6511900" y="3886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9" name="Google Shape;1779;p5"/>
            <p:cNvSpPr/>
            <p:nvPr/>
          </p:nvSpPr>
          <p:spPr>
            <a:xfrm>
              <a:off x="6511900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0" name="Google Shape;1780;p5"/>
            <p:cNvSpPr/>
            <p:nvPr/>
          </p:nvSpPr>
          <p:spPr>
            <a:xfrm>
              <a:off x="6511900" y="20442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1" name="Google Shape;1781;p5"/>
            <p:cNvSpPr/>
            <p:nvPr/>
          </p:nvSpPr>
          <p:spPr>
            <a:xfrm>
              <a:off x="6511900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2" name="Google Shape;1782;p5"/>
            <p:cNvSpPr/>
            <p:nvPr/>
          </p:nvSpPr>
          <p:spPr>
            <a:xfrm>
              <a:off x="6511900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3" name="Google Shape;1783;p5"/>
            <p:cNvSpPr/>
            <p:nvPr/>
          </p:nvSpPr>
          <p:spPr>
            <a:xfrm>
              <a:off x="6511900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4" name="Google Shape;1784;p5"/>
            <p:cNvSpPr/>
            <p:nvPr/>
          </p:nvSpPr>
          <p:spPr>
            <a:xfrm>
              <a:off x="6511900" y="46029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5" name="Google Shape;1785;p5"/>
            <p:cNvSpPr/>
            <p:nvPr/>
          </p:nvSpPr>
          <p:spPr>
            <a:xfrm>
              <a:off x="6511900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6" name="Google Shape;1786;p5"/>
            <p:cNvSpPr/>
            <p:nvPr/>
          </p:nvSpPr>
          <p:spPr>
            <a:xfrm>
              <a:off x="6662400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7" name="Google Shape;1787;p5"/>
            <p:cNvSpPr/>
            <p:nvPr/>
          </p:nvSpPr>
          <p:spPr>
            <a:xfrm>
              <a:off x="6662400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8" name="Google Shape;1788;p5"/>
            <p:cNvSpPr/>
            <p:nvPr/>
          </p:nvSpPr>
          <p:spPr>
            <a:xfrm>
              <a:off x="6662400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789" name="Google Shape;1789;p5"/>
          <p:cNvGrpSpPr/>
          <p:nvPr/>
        </p:nvGrpSpPr>
        <p:grpSpPr>
          <a:xfrm rot="10800000">
            <a:off x="7682451" y="28707"/>
            <a:ext cx="1140783" cy="5086302"/>
            <a:chOff x="5608825" y="238125"/>
            <a:chExt cx="1174975" cy="5238750"/>
          </a:xfrm>
        </p:grpSpPr>
        <p:sp>
          <p:nvSpPr>
            <p:cNvPr id="1790" name="Google Shape;1790;p5"/>
            <p:cNvSpPr/>
            <p:nvPr/>
          </p:nvSpPr>
          <p:spPr>
            <a:xfrm>
              <a:off x="5608825" y="3886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1" name="Google Shape;1791;p5"/>
            <p:cNvSpPr/>
            <p:nvPr/>
          </p:nvSpPr>
          <p:spPr>
            <a:xfrm>
              <a:off x="5608825" y="23452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2" name="Google Shape;1792;p5"/>
            <p:cNvSpPr/>
            <p:nvPr/>
          </p:nvSpPr>
          <p:spPr>
            <a:xfrm>
              <a:off x="5608825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3" name="Google Shape;1793;p5"/>
            <p:cNvSpPr/>
            <p:nvPr/>
          </p:nvSpPr>
          <p:spPr>
            <a:xfrm>
              <a:off x="5608825" y="41514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4" name="Google Shape;1794;p5"/>
            <p:cNvSpPr/>
            <p:nvPr/>
          </p:nvSpPr>
          <p:spPr>
            <a:xfrm>
              <a:off x="5759350" y="3886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5" name="Google Shape;1795;p5"/>
            <p:cNvSpPr/>
            <p:nvPr/>
          </p:nvSpPr>
          <p:spPr>
            <a:xfrm>
              <a:off x="5759350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6" name="Google Shape;1796;p5"/>
            <p:cNvSpPr/>
            <p:nvPr/>
          </p:nvSpPr>
          <p:spPr>
            <a:xfrm>
              <a:off x="5759350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7" name="Google Shape;1797;p5"/>
            <p:cNvSpPr/>
            <p:nvPr/>
          </p:nvSpPr>
          <p:spPr>
            <a:xfrm>
              <a:off x="5759350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8" name="Google Shape;1798;p5"/>
            <p:cNvSpPr/>
            <p:nvPr/>
          </p:nvSpPr>
          <p:spPr>
            <a:xfrm>
              <a:off x="5759350" y="17432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9" name="Google Shape;1799;p5"/>
            <p:cNvSpPr/>
            <p:nvPr/>
          </p:nvSpPr>
          <p:spPr>
            <a:xfrm>
              <a:off x="5759350" y="20442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0" name="Google Shape;1800;p5"/>
            <p:cNvSpPr/>
            <p:nvPr/>
          </p:nvSpPr>
          <p:spPr>
            <a:xfrm>
              <a:off x="5759350" y="21947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1" name="Google Shape;1801;p5"/>
            <p:cNvSpPr/>
            <p:nvPr/>
          </p:nvSpPr>
          <p:spPr>
            <a:xfrm>
              <a:off x="5759350" y="23452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2" name="Google Shape;1802;p5"/>
            <p:cNvSpPr/>
            <p:nvPr/>
          </p:nvSpPr>
          <p:spPr>
            <a:xfrm>
              <a:off x="5759350" y="29473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3" name="Google Shape;1803;p5"/>
            <p:cNvSpPr/>
            <p:nvPr/>
          </p:nvSpPr>
          <p:spPr>
            <a:xfrm>
              <a:off x="5759350" y="30978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4" name="Google Shape;1804;p5"/>
            <p:cNvSpPr/>
            <p:nvPr/>
          </p:nvSpPr>
          <p:spPr>
            <a:xfrm>
              <a:off x="5759350" y="32483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5" name="Google Shape;1805;p5"/>
            <p:cNvSpPr/>
            <p:nvPr/>
          </p:nvSpPr>
          <p:spPr>
            <a:xfrm>
              <a:off x="5759350" y="38503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6" name="Google Shape;1806;p5"/>
            <p:cNvSpPr/>
            <p:nvPr/>
          </p:nvSpPr>
          <p:spPr>
            <a:xfrm>
              <a:off x="5759350" y="40008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7" name="Google Shape;1807;p5"/>
            <p:cNvSpPr/>
            <p:nvPr/>
          </p:nvSpPr>
          <p:spPr>
            <a:xfrm>
              <a:off x="5759350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8" name="Google Shape;1808;p5"/>
            <p:cNvSpPr/>
            <p:nvPr/>
          </p:nvSpPr>
          <p:spPr>
            <a:xfrm>
              <a:off x="5759350" y="46029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9" name="Google Shape;1809;p5"/>
            <p:cNvSpPr/>
            <p:nvPr/>
          </p:nvSpPr>
          <p:spPr>
            <a:xfrm>
              <a:off x="5759350" y="47534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0" name="Google Shape;1810;p5"/>
            <p:cNvSpPr/>
            <p:nvPr/>
          </p:nvSpPr>
          <p:spPr>
            <a:xfrm>
              <a:off x="5759350" y="505445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1" name="Google Shape;1811;p5"/>
            <p:cNvSpPr/>
            <p:nvPr/>
          </p:nvSpPr>
          <p:spPr>
            <a:xfrm>
              <a:off x="5909850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2" name="Google Shape;1812;p5"/>
            <p:cNvSpPr/>
            <p:nvPr/>
          </p:nvSpPr>
          <p:spPr>
            <a:xfrm>
              <a:off x="5909850" y="53912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3" name="Google Shape;1813;p5"/>
            <p:cNvSpPr/>
            <p:nvPr/>
          </p:nvSpPr>
          <p:spPr>
            <a:xfrm>
              <a:off x="5909850" y="8401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4" name="Google Shape;1814;p5"/>
            <p:cNvSpPr/>
            <p:nvPr/>
          </p:nvSpPr>
          <p:spPr>
            <a:xfrm>
              <a:off x="5909850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5" name="Google Shape;1815;p5"/>
            <p:cNvSpPr/>
            <p:nvPr/>
          </p:nvSpPr>
          <p:spPr>
            <a:xfrm>
              <a:off x="5909850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6" name="Google Shape;1816;p5"/>
            <p:cNvSpPr/>
            <p:nvPr/>
          </p:nvSpPr>
          <p:spPr>
            <a:xfrm>
              <a:off x="5909850" y="21947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7" name="Google Shape;1817;p5"/>
            <p:cNvSpPr/>
            <p:nvPr/>
          </p:nvSpPr>
          <p:spPr>
            <a:xfrm>
              <a:off x="5909850" y="23452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8" name="Google Shape;1818;p5"/>
            <p:cNvSpPr/>
            <p:nvPr/>
          </p:nvSpPr>
          <p:spPr>
            <a:xfrm>
              <a:off x="5909850" y="24957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9" name="Google Shape;1819;p5"/>
            <p:cNvSpPr/>
            <p:nvPr/>
          </p:nvSpPr>
          <p:spPr>
            <a:xfrm>
              <a:off x="5909850" y="33988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0" name="Google Shape;1820;p5"/>
            <p:cNvSpPr/>
            <p:nvPr/>
          </p:nvSpPr>
          <p:spPr>
            <a:xfrm>
              <a:off x="5909850" y="41514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1" name="Google Shape;1821;p5"/>
            <p:cNvSpPr/>
            <p:nvPr/>
          </p:nvSpPr>
          <p:spPr>
            <a:xfrm>
              <a:off x="5909850" y="46029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2" name="Google Shape;1822;p5"/>
            <p:cNvSpPr/>
            <p:nvPr/>
          </p:nvSpPr>
          <p:spPr>
            <a:xfrm>
              <a:off x="5909850" y="47534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3" name="Google Shape;1823;p5"/>
            <p:cNvSpPr/>
            <p:nvPr/>
          </p:nvSpPr>
          <p:spPr>
            <a:xfrm>
              <a:off x="5909850" y="53554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4" name="Google Shape;1824;p5"/>
            <p:cNvSpPr/>
            <p:nvPr/>
          </p:nvSpPr>
          <p:spPr>
            <a:xfrm>
              <a:off x="6060375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5" name="Google Shape;1825;p5"/>
            <p:cNvSpPr/>
            <p:nvPr/>
          </p:nvSpPr>
          <p:spPr>
            <a:xfrm>
              <a:off x="6060375" y="3886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6" name="Google Shape;1826;p5"/>
            <p:cNvSpPr/>
            <p:nvPr/>
          </p:nvSpPr>
          <p:spPr>
            <a:xfrm>
              <a:off x="6060375" y="8401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7" name="Google Shape;1827;p5"/>
            <p:cNvSpPr/>
            <p:nvPr/>
          </p:nvSpPr>
          <p:spPr>
            <a:xfrm>
              <a:off x="6060375" y="11411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8" name="Google Shape;1828;p5"/>
            <p:cNvSpPr/>
            <p:nvPr/>
          </p:nvSpPr>
          <p:spPr>
            <a:xfrm>
              <a:off x="6060375" y="18937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9" name="Google Shape;1829;p5"/>
            <p:cNvSpPr/>
            <p:nvPr/>
          </p:nvSpPr>
          <p:spPr>
            <a:xfrm>
              <a:off x="6060375" y="20442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0" name="Google Shape;1830;p5"/>
            <p:cNvSpPr/>
            <p:nvPr/>
          </p:nvSpPr>
          <p:spPr>
            <a:xfrm>
              <a:off x="6060375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1" name="Google Shape;1831;p5"/>
            <p:cNvSpPr/>
            <p:nvPr/>
          </p:nvSpPr>
          <p:spPr>
            <a:xfrm>
              <a:off x="6060375" y="40008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2" name="Google Shape;1832;p5"/>
            <p:cNvSpPr/>
            <p:nvPr/>
          </p:nvSpPr>
          <p:spPr>
            <a:xfrm>
              <a:off x="6210875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3" name="Google Shape;1833;p5"/>
            <p:cNvSpPr/>
            <p:nvPr/>
          </p:nvSpPr>
          <p:spPr>
            <a:xfrm>
              <a:off x="6210875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4" name="Google Shape;1834;p5"/>
            <p:cNvSpPr/>
            <p:nvPr/>
          </p:nvSpPr>
          <p:spPr>
            <a:xfrm>
              <a:off x="6210875" y="23452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5" name="Google Shape;1835;p5"/>
            <p:cNvSpPr/>
            <p:nvPr/>
          </p:nvSpPr>
          <p:spPr>
            <a:xfrm>
              <a:off x="6210875" y="32483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6" name="Google Shape;1836;p5"/>
            <p:cNvSpPr/>
            <p:nvPr/>
          </p:nvSpPr>
          <p:spPr>
            <a:xfrm>
              <a:off x="6210875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7" name="Google Shape;1837;p5"/>
            <p:cNvSpPr/>
            <p:nvPr/>
          </p:nvSpPr>
          <p:spPr>
            <a:xfrm>
              <a:off x="6361375" y="14422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8" name="Google Shape;1838;p5"/>
            <p:cNvSpPr/>
            <p:nvPr/>
          </p:nvSpPr>
          <p:spPr>
            <a:xfrm>
              <a:off x="6361375" y="2646275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9" name="Google Shape;1839;p5"/>
            <p:cNvSpPr/>
            <p:nvPr/>
          </p:nvSpPr>
          <p:spPr>
            <a:xfrm>
              <a:off x="6662400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840" name="Google Shape;1840;p5"/>
          <p:cNvSpPr txBox="1">
            <a:spLocks noGrp="1"/>
          </p:cNvSpPr>
          <p:nvPr>
            <p:ph type="sldNum" idx="12"/>
          </p:nvPr>
        </p:nvSpPr>
        <p:spPr>
          <a:xfrm>
            <a:off x="91531" y="472020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_AND_TWO_COLUMNS">
    <p:spTree>
      <p:nvGrpSpPr>
        <p:cNvPr id="1" name="Shape 18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2" name="Google Shape;1842;p6"/>
          <p:cNvSpPr txBox="1">
            <a:spLocks noGrp="1"/>
          </p:cNvSpPr>
          <p:nvPr>
            <p:ph type="title"/>
          </p:nvPr>
        </p:nvSpPr>
        <p:spPr>
          <a:xfrm>
            <a:off x="718300" y="739375"/>
            <a:ext cx="6761100" cy="857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1843" name="Google Shape;1843;p6"/>
          <p:cNvSpPr txBox="1">
            <a:spLocks noGrp="1"/>
          </p:cNvSpPr>
          <p:nvPr>
            <p:ph type="body" idx="1"/>
          </p:nvPr>
        </p:nvSpPr>
        <p:spPr>
          <a:xfrm>
            <a:off x="718300" y="1762650"/>
            <a:ext cx="3242400" cy="3087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spcBef>
                <a:spcPts val="600"/>
              </a:spcBef>
              <a:spcAft>
                <a:spcPts val="0"/>
              </a:spcAft>
              <a:buSzPts val="1800"/>
              <a:buChar char="▪"/>
              <a:defRPr sz="1800"/>
            </a:lvl1pPr>
            <a:lvl2pPr marL="914400" lvl="1" indent="-342900">
              <a:spcBef>
                <a:spcPts val="0"/>
              </a:spcBef>
              <a:spcAft>
                <a:spcPts val="0"/>
              </a:spcAft>
              <a:buSzPts val="1800"/>
              <a:buChar char="▫"/>
              <a:defRPr sz="1800"/>
            </a:lvl2pPr>
            <a:lvl3pPr marL="1371600" lvl="2" indent="-342900">
              <a:spcBef>
                <a:spcPts val="0"/>
              </a:spcBef>
              <a:spcAft>
                <a:spcPts val="0"/>
              </a:spcAft>
              <a:buSzPts val="1800"/>
              <a:buChar char="▫"/>
              <a:defRPr sz="1800"/>
            </a:lvl3pPr>
            <a:lvl4pPr marL="1828800" lvl="3" indent="-342900">
              <a:spcBef>
                <a:spcPts val="0"/>
              </a:spcBef>
              <a:spcAft>
                <a:spcPts val="0"/>
              </a:spcAft>
              <a:buSzPts val="1800"/>
              <a:buChar char="▫"/>
              <a:defRPr sz="1800"/>
            </a:lvl4pPr>
            <a:lvl5pPr marL="2286000" lvl="4" indent="-342900">
              <a:spcBef>
                <a:spcPts val="0"/>
              </a:spcBef>
              <a:spcAft>
                <a:spcPts val="0"/>
              </a:spcAft>
              <a:buSzPts val="1800"/>
              <a:buChar char="▫"/>
              <a:defRPr sz="1800"/>
            </a:lvl5pPr>
            <a:lvl6pPr marL="2743200" lvl="5" indent="-342900">
              <a:spcBef>
                <a:spcPts val="0"/>
              </a:spcBef>
              <a:spcAft>
                <a:spcPts val="0"/>
              </a:spcAft>
              <a:buSzPts val="1800"/>
              <a:buChar char="▫"/>
              <a:defRPr sz="1800"/>
            </a:lvl6pPr>
            <a:lvl7pPr marL="3200400" lvl="6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1800"/>
            </a:lvl7pPr>
            <a:lvl8pPr marL="3657600" lvl="7" indent="-34290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1800"/>
            </a:lvl8pPr>
            <a:lvl9pPr marL="4114800" lvl="8" indent="-34290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1800"/>
            </a:lvl9pPr>
          </a:lstStyle>
          <a:p>
            <a:endParaRPr/>
          </a:p>
        </p:txBody>
      </p:sp>
      <p:sp>
        <p:nvSpPr>
          <p:cNvPr id="1844" name="Google Shape;1844;p6"/>
          <p:cNvSpPr txBox="1">
            <a:spLocks noGrp="1"/>
          </p:cNvSpPr>
          <p:nvPr>
            <p:ph type="body" idx="2"/>
          </p:nvPr>
        </p:nvSpPr>
        <p:spPr>
          <a:xfrm>
            <a:off x="4156071" y="1762650"/>
            <a:ext cx="3242400" cy="3087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spcBef>
                <a:spcPts val="600"/>
              </a:spcBef>
              <a:spcAft>
                <a:spcPts val="0"/>
              </a:spcAft>
              <a:buSzPts val="1800"/>
              <a:buChar char="▪"/>
              <a:defRPr sz="1800"/>
            </a:lvl1pPr>
            <a:lvl2pPr marL="914400" lvl="1" indent="-342900">
              <a:spcBef>
                <a:spcPts val="0"/>
              </a:spcBef>
              <a:spcAft>
                <a:spcPts val="0"/>
              </a:spcAft>
              <a:buSzPts val="1800"/>
              <a:buChar char="▫"/>
              <a:defRPr sz="1800"/>
            </a:lvl2pPr>
            <a:lvl3pPr marL="1371600" lvl="2" indent="-342900">
              <a:spcBef>
                <a:spcPts val="0"/>
              </a:spcBef>
              <a:spcAft>
                <a:spcPts val="0"/>
              </a:spcAft>
              <a:buSzPts val="1800"/>
              <a:buChar char="▫"/>
              <a:defRPr sz="1800"/>
            </a:lvl3pPr>
            <a:lvl4pPr marL="1828800" lvl="3" indent="-342900">
              <a:spcBef>
                <a:spcPts val="0"/>
              </a:spcBef>
              <a:spcAft>
                <a:spcPts val="0"/>
              </a:spcAft>
              <a:buSzPts val="1800"/>
              <a:buChar char="▫"/>
              <a:defRPr sz="1800"/>
            </a:lvl4pPr>
            <a:lvl5pPr marL="2286000" lvl="4" indent="-342900">
              <a:spcBef>
                <a:spcPts val="0"/>
              </a:spcBef>
              <a:spcAft>
                <a:spcPts val="0"/>
              </a:spcAft>
              <a:buSzPts val="1800"/>
              <a:buChar char="▫"/>
              <a:defRPr sz="1800"/>
            </a:lvl5pPr>
            <a:lvl6pPr marL="2743200" lvl="5" indent="-342900">
              <a:spcBef>
                <a:spcPts val="0"/>
              </a:spcBef>
              <a:spcAft>
                <a:spcPts val="0"/>
              </a:spcAft>
              <a:buSzPts val="1800"/>
              <a:buChar char="▫"/>
              <a:defRPr sz="1800"/>
            </a:lvl6pPr>
            <a:lvl7pPr marL="3200400" lvl="6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1800"/>
            </a:lvl7pPr>
            <a:lvl8pPr marL="3657600" lvl="7" indent="-34290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1800"/>
            </a:lvl8pPr>
            <a:lvl9pPr marL="4114800" lvl="8" indent="-34290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1800"/>
            </a:lvl9pPr>
          </a:lstStyle>
          <a:p>
            <a:endParaRPr/>
          </a:p>
        </p:txBody>
      </p:sp>
      <p:sp>
        <p:nvSpPr>
          <p:cNvPr id="1845" name="Google Shape;1845;p6"/>
          <p:cNvSpPr txBox="1">
            <a:spLocks noGrp="1"/>
          </p:cNvSpPr>
          <p:nvPr>
            <p:ph type="sldNum" idx="12"/>
          </p:nvPr>
        </p:nvSpPr>
        <p:spPr>
          <a:xfrm>
            <a:off x="91531" y="472020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grpSp>
        <p:nvGrpSpPr>
          <p:cNvPr id="1846" name="Google Shape;1846;p6"/>
          <p:cNvGrpSpPr/>
          <p:nvPr/>
        </p:nvGrpSpPr>
        <p:grpSpPr>
          <a:xfrm rot="10800000">
            <a:off x="8851487" y="28707"/>
            <a:ext cx="264012" cy="5086302"/>
            <a:chOff x="5307800" y="238125"/>
            <a:chExt cx="271925" cy="5238750"/>
          </a:xfrm>
        </p:grpSpPr>
        <p:sp>
          <p:nvSpPr>
            <p:cNvPr id="1847" name="Google Shape;1847;p6"/>
            <p:cNvSpPr/>
            <p:nvPr/>
          </p:nvSpPr>
          <p:spPr>
            <a:xfrm>
              <a:off x="5307800" y="2381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8" name="Google Shape;1848;p6"/>
            <p:cNvSpPr/>
            <p:nvPr/>
          </p:nvSpPr>
          <p:spPr>
            <a:xfrm>
              <a:off x="5307800" y="3886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9" name="Google Shape;1849;p6"/>
            <p:cNvSpPr/>
            <p:nvPr/>
          </p:nvSpPr>
          <p:spPr>
            <a:xfrm>
              <a:off x="5307800" y="539125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0" name="Google Shape;1850;p6"/>
            <p:cNvSpPr/>
            <p:nvPr/>
          </p:nvSpPr>
          <p:spPr>
            <a:xfrm>
              <a:off x="5307800" y="6896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1" name="Google Shape;1851;p6"/>
            <p:cNvSpPr/>
            <p:nvPr/>
          </p:nvSpPr>
          <p:spPr>
            <a:xfrm>
              <a:off x="5307800" y="8401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2" name="Google Shape;1852;p6"/>
            <p:cNvSpPr/>
            <p:nvPr/>
          </p:nvSpPr>
          <p:spPr>
            <a:xfrm>
              <a:off x="5307800" y="9906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3" name="Google Shape;1853;p6"/>
            <p:cNvSpPr/>
            <p:nvPr/>
          </p:nvSpPr>
          <p:spPr>
            <a:xfrm>
              <a:off x="5307800" y="11411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4" name="Google Shape;1854;p6"/>
            <p:cNvSpPr/>
            <p:nvPr/>
          </p:nvSpPr>
          <p:spPr>
            <a:xfrm>
              <a:off x="5307800" y="12917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5" name="Google Shape;1855;p6"/>
            <p:cNvSpPr/>
            <p:nvPr/>
          </p:nvSpPr>
          <p:spPr>
            <a:xfrm>
              <a:off x="5307800" y="14422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6" name="Google Shape;1856;p6"/>
            <p:cNvSpPr/>
            <p:nvPr/>
          </p:nvSpPr>
          <p:spPr>
            <a:xfrm>
              <a:off x="5307800" y="1592700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7" name="Google Shape;1857;p6"/>
            <p:cNvSpPr/>
            <p:nvPr/>
          </p:nvSpPr>
          <p:spPr>
            <a:xfrm>
              <a:off x="5307800" y="17432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8" name="Google Shape;1858;p6"/>
            <p:cNvSpPr/>
            <p:nvPr/>
          </p:nvSpPr>
          <p:spPr>
            <a:xfrm>
              <a:off x="5307800" y="18937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9" name="Google Shape;1859;p6"/>
            <p:cNvSpPr/>
            <p:nvPr/>
          </p:nvSpPr>
          <p:spPr>
            <a:xfrm>
              <a:off x="5307800" y="20442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0" name="Google Shape;1860;p6"/>
            <p:cNvSpPr/>
            <p:nvPr/>
          </p:nvSpPr>
          <p:spPr>
            <a:xfrm>
              <a:off x="5307800" y="21947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1" name="Google Shape;1861;p6"/>
            <p:cNvSpPr/>
            <p:nvPr/>
          </p:nvSpPr>
          <p:spPr>
            <a:xfrm>
              <a:off x="5307800" y="23452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2" name="Google Shape;1862;p6"/>
            <p:cNvSpPr/>
            <p:nvPr/>
          </p:nvSpPr>
          <p:spPr>
            <a:xfrm>
              <a:off x="5307800" y="24957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3" name="Google Shape;1863;p6"/>
            <p:cNvSpPr/>
            <p:nvPr/>
          </p:nvSpPr>
          <p:spPr>
            <a:xfrm>
              <a:off x="5307800" y="2646275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4" name="Google Shape;1864;p6"/>
            <p:cNvSpPr/>
            <p:nvPr/>
          </p:nvSpPr>
          <p:spPr>
            <a:xfrm>
              <a:off x="5307800" y="27968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5" name="Google Shape;1865;p6"/>
            <p:cNvSpPr/>
            <p:nvPr/>
          </p:nvSpPr>
          <p:spPr>
            <a:xfrm>
              <a:off x="5307800" y="2947300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6" name="Google Shape;1866;p6"/>
            <p:cNvSpPr/>
            <p:nvPr/>
          </p:nvSpPr>
          <p:spPr>
            <a:xfrm>
              <a:off x="5307800" y="30978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7" name="Google Shape;1867;p6"/>
            <p:cNvSpPr/>
            <p:nvPr/>
          </p:nvSpPr>
          <p:spPr>
            <a:xfrm>
              <a:off x="5307800" y="32483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8" name="Google Shape;1868;p6"/>
            <p:cNvSpPr/>
            <p:nvPr/>
          </p:nvSpPr>
          <p:spPr>
            <a:xfrm>
              <a:off x="5307800" y="33988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9" name="Google Shape;1869;p6"/>
            <p:cNvSpPr/>
            <p:nvPr/>
          </p:nvSpPr>
          <p:spPr>
            <a:xfrm>
              <a:off x="5307800" y="35493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0" name="Google Shape;1870;p6"/>
            <p:cNvSpPr/>
            <p:nvPr/>
          </p:nvSpPr>
          <p:spPr>
            <a:xfrm>
              <a:off x="5307800" y="36998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1" name="Google Shape;1871;p6"/>
            <p:cNvSpPr/>
            <p:nvPr/>
          </p:nvSpPr>
          <p:spPr>
            <a:xfrm>
              <a:off x="5307800" y="38503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2" name="Google Shape;1872;p6"/>
            <p:cNvSpPr/>
            <p:nvPr/>
          </p:nvSpPr>
          <p:spPr>
            <a:xfrm>
              <a:off x="5307800" y="4000875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3" name="Google Shape;1873;p6"/>
            <p:cNvSpPr/>
            <p:nvPr/>
          </p:nvSpPr>
          <p:spPr>
            <a:xfrm>
              <a:off x="5307800" y="41514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4" name="Google Shape;1874;p6"/>
            <p:cNvSpPr/>
            <p:nvPr/>
          </p:nvSpPr>
          <p:spPr>
            <a:xfrm>
              <a:off x="5307800" y="43019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5" name="Google Shape;1875;p6"/>
            <p:cNvSpPr/>
            <p:nvPr/>
          </p:nvSpPr>
          <p:spPr>
            <a:xfrm>
              <a:off x="5307800" y="44524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6" name="Google Shape;1876;p6"/>
            <p:cNvSpPr/>
            <p:nvPr/>
          </p:nvSpPr>
          <p:spPr>
            <a:xfrm>
              <a:off x="5307800" y="46029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7" name="Google Shape;1877;p6"/>
            <p:cNvSpPr/>
            <p:nvPr/>
          </p:nvSpPr>
          <p:spPr>
            <a:xfrm>
              <a:off x="5307800" y="47534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8" name="Google Shape;1878;p6"/>
            <p:cNvSpPr/>
            <p:nvPr/>
          </p:nvSpPr>
          <p:spPr>
            <a:xfrm>
              <a:off x="5307800" y="49039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9" name="Google Shape;1879;p6"/>
            <p:cNvSpPr/>
            <p:nvPr/>
          </p:nvSpPr>
          <p:spPr>
            <a:xfrm>
              <a:off x="5307800" y="5054450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0" name="Google Shape;1880;p6"/>
            <p:cNvSpPr/>
            <p:nvPr/>
          </p:nvSpPr>
          <p:spPr>
            <a:xfrm>
              <a:off x="5307800" y="52049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1" name="Google Shape;1881;p6"/>
            <p:cNvSpPr/>
            <p:nvPr/>
          </p:nvSpPr>
          <p:spPr>
            <a:xfrm>
              <a:off x="5307800" y="53554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2" name="Google Shape;1882;p6"/>
            <p:cNvSpPr/>
            <p:nvPr/>
          </p:nvSpPr>
          <p:spPr>
            <a:xfrm>
              <a:off x="5458325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3" name="Google Shape;1883;p6"/>
            <p:cNvSpPr/>
            <p:nvPr/>
          </p:nvSpPr>
          <p:spPr>
            <a:xfrm>
              <a:off x="5458325" y="53912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4" name="Google Shape;1884;p6"/>
            <p:cNvSpPr/>
            <p:nvPr/>
          </p:nvSpPr>
          <p:spPr>
            <a:xfrm>
              <a:off x="5458325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5" name="Google Shape;1885;p6"/>
            <p:cNvSpPr/>
            <p:nvPr/>
          </p:nvSpPr>
          <p:spPr>
            <a:xfrm>
              <a:off x="5458325" y="11411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6" name="Google Shape;1886;p6"/>
            <p:cNvSpPr/>
            <p:nvPr/>
          </p:nvSpPr>
          <p:spPr>
            <a:xfrm>
              <a:off x="5458325" y="14422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7" name="Google Shape;1887;p6"/>
            <p:cNvSpPr/>
            <p:nvPr/>
          </p:nvSpPr>
          <p:spPr>
            <a:xfrm>
              <a:off x="5458325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8" name="Google Shape;1888;p6"/>
            <p:cNvSpPr/>
            <p:nvPr/>
          </p:nvSpPr>
          <p:spPr>
            <a:xfrm>
              <a:off x="5458325" y="21947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9" name="Google Shape;1889;p6"/>
            <p:cNvSpPr/>
            <p:nvPr/>
          </p:nvSpPr>
          <p:spPr>
            <a:xfrm>
              <a:off x="5458325" y="23452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0" name="Google Shape;1890;p6"/>
            <p:cNvSpPr/>
            <p:nvPr/>
          </p:nvSpPr>
          <p:spPr>
            <a:xfrm>
              <a:off x="5458325" y="24957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1" name="Google Shape;1891;p6"/>
            <p:cNvSpPr/>
            <p:nvPr/>
          </p:nvSpPr>
          <p:spPr>
            <a:xfrm>
              <a:off x="5458325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2" name="Google Shape;1892;p6"/>
            <p:cNvSpPr/>
            <p:nvPr/>
          </p:nvSpPr>
          <p:spPr>
            <a:xfrm>
              <a:off x="5458325" y="29473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3" name="Google Shape;1893;p6"/>
            <p:cNvSpPr/>
            <p:nvPr/>
          </p:nvSpPr>
          <p:spPr>
            <a:xfrm>
              <a:off x="5458325" y="32483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4" name="Google Shape;1894;p6"/>
            <p:cNvSpPr/>
            <p:nvPr/>
          </p:nvSpPr>
          <p:spPr>
            <a:xfrm>
              <a:off x="5458325" y="33988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5" name="Google Shape;1895;p6"/>
            <p:cNvSpPr/>
            <p:nvPr/>
          </p:nvSpPr>
          <p:spPr>
            <a:xfrm>
              <a:off x="5458325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6" name="Google Shape;1896;p6"/>
            <p:cNvSpPr/>
            <p:nvPr/>
          </p:nvSpPr>
          <p:spPr>
            <a:xfrm>
              <a:off x="5458325" y="38503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7" name="Google Shape;1897;p6"/>
            <p:cNvSpPr/>
            <p:nvPr/>
          </p:nvSpPr>
          <p:spPr>
            <a:xfrm>
              <a:off x="5458325" y="40008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8" name="Google Shape;1898;p6"/>
            <p:cNvSpPr/>
            <p:nvPr/>
          </p:nvSpPr>
          <p:spPr>
            <a:xfrm>
              <a:off x="5458325" y="41514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9" name="Google Shape;1899;p6"/>
            <p:cNvSpPr/>
            <p:nvPr/>
          </p:nvSpPr>
          <p:spPr>
            <a:xfrm>
              <a:off x="5458325" y="46029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0" name="Google Shape;1900;p6"/>
            <p:cNvSpPr/>
            <p:nvPr/>
          </p:nvSpPr>
          <p:spPr>
            <a:xfrm>
              <a:off x="5458325" y="47534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1" name="Google Shape;1901;p6"/>
            <p:cNvSpPr/>
            <p:nvPr/>
          </p:nvSpPr>
          <p:spPr>
            <a:xfrm>
              <a:off x="5458325" y="505445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2" name="Google Shape;1902;p6"/>
            <p:cNvSpPr/>
            <p:nvPr/>
          </p:nvSpPr>
          <p:spPr>
            <a:xfrm>
              <a:off x="5458325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3" name="Google Shape;1903;p6"/>
            <p:cNvSpPr/>
            <p:nvPr/>
          </p:nvSpPr>
          <p:spPr>
            <a:xfrm>
              <a:off x="5458325" y="53554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904" name="Google Shape;1904;p6"/>
          <p:cNvGrpSpPr/>
          <p:nvPr/>
        </p:nvGrpSpPr>
        <p:grpSpPr>
          <a:xfrm rot="10800000">
            <a:off x="7828571" y="28707"/>
            <a:ext cx="1140783" cy="5086302"/>
            <a:chOff x="5458325" y="238125"/>
            <a:chExt cx="1174975" cy="5238750"/>
          </a:xfrm>
        </p:grpSpPr>
        <p:sp>
          <p:nvSpPr>
            <p:cNvPr id="1905" name="Google Shape;1905;p6"/>
            <p:cNvSpPr/>
            <p:nvPr/>
          </p:nvSpPr>
          <p:spPr>
            <a:xfrm>
              <a:off x="5458325" y="3886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6" name="Google Shape;1906;p6"/>
            <p:cNvSpPr/>
            <p:nvPr/>
          </p:nvSpPr>
          <p:spPr>
            <a:xfrm>
              <a:off x="5458325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7" name="Google Shape;1907;p6"/>
            <p:cNvSpPr/>
            <p:nvPr/>
          </p:nvSpPr>
          <p:spPr>
            <a:xfrm>
              <a:off x="5458325" y="8401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8" name="Google Shape;1908;p6"/>
            <p:cNvSpPr/>
            <p:nvPr/>
          </p:nvSpPr>
          <p:spPr>
            <a:xfrm>
              <a:off x="5458325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9" name="Google Shape;1909;p6"/>
            <p:cNvSpPr/>
            <p:nvPr/>
          </p:nvSpPr>
          <p:spPr>
            <a:xfrm>
              <a:off x="5458325" y="17432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0" name="Google Shape;1910;p6"/>
            <p:cNvSpPr/>
            <p:nvPr/>
          </p:nvSpPr>
          <p:spPr>
            <a:xfrm>
              <a:off x="5458325" y="18937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1" name="Google Shape;1911;p6"/>
            <p:cNvSpPr/>
            <p:nvPr/>
          </p:nvSpPr>
          <p:spPr>
            <a:xfrm>
              <a:off x="5458325" y="20442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2" name="Google Shape;1912;p6"/>
            <p:cNvSpPr/>
            <p:nvPr/>
          </p:nvSpPr>
          <p:spPr>
            <a:xfrm>
              <a:off x="5458325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3" name="Google Shape;1913;p6"/>
            <p:cNvSpPr/>
            <p:nvPr/>
          </p:nvSpPr>
          <p:spPr>
            <a:xfrm>
              <a:off x="5458325" y="30978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4" name="Google Shape;1914;p6"/>
            <p:cNvSpPr/>
            <p:nvPr/>
          </p:nvSpPr>
          <p:spPr>
            <a:xfrm>
              <a:off x="5458325" y="35493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5" name="Google Shape;1915;p6"/>
            <p:cNvSpPr/>
            <p:nvPr/>
          </p:nvSpPr>
          <p:spPr>
            <a:xfrm>
              <a:off x="5458325" y="43019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6" name="Google Shape;1916;p6"/>
            <p:cNvSpPr/>
            <p:nvPr/>
          </p:nvSpPr>
          <p:spPr>
            <a:xfrm>
              <a:off x="5458325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7" name="Google Shape;1917;p6"/>
            <p:cNvSpPr/>
            <p:nvPr/>
          </p:nvSpPr>
          <p:spPr>
            <a:xfrm>
              <a:off x="5458325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8" name="Google Shape;1918;p6"/>
            <p:cNvSpPr/>
            <p:nvPr/>
          </p:nvSpPr>
          <p:spPr>
            <a:xfrm>
              <a:off x="5608825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9" name="Google Shape;1919;p6"/>
            <p:cNvSpPr/>
            <p:nvPr/>
          </p:nvSpPr>
          <p:spPr>
            <a:xfrm>
              <a:off x="5608825" y="53912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0" name="Google Shape;1920;p6"/>
            <p:cNvSpPr/>
            <p:nvPr/>
          </p:nvSpPr>
          <p:spPr>
            <a:xfrm>
              <a:off x="5608825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1" name="Google Shape;1921;p6"/>
            <p:cNvSpPr/>
            <p:nvPr/>
          </p:nvSpPr>
          <p:spPr>
            <a:xfrm>
              <a:off x="5608825" y="8401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2" name="Google Shape;1922;p6"/>
            <p:cNvSpPr/>
            <p:nvPr/>
          </p:nvSpPr>
          <p:spPr>
            <a:xfrm>
              <a:off x="5608825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3" name="Google Shape;1923;p6"/>
            <p:cNvSpPr/>
            <p:nvPr/>
          </p:nvSpPr>
          <p:spPr>
            <a:xfrm>
              <a:off x="5608825" y="11411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4" name="Google Shape;1924;p6"/>
            <p:cNvSpPr/>
            <p:nvPr/>
          </p:nvSpPr>
          <p:spPr>
            <a:xfrm>
              <a:off x="5608825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5" name="Google Shape;1925;p6"/>
            <p:cNvSpPr/>
            <p:nvPr/>
          </p:nvSpPr>
          <p:spPr>
            <a:xfrm>
              <a:off x="5608825" y="14422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6" name="Google Shape;1926;p6"/>
            <p:cNvSpPr/>
            <p:nvPr/>
          </p:nvSpPr>
          <p:spPr>
            <a:xfrm>
              <a:off x="5608825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7" name="Google Shape;1927;p6"/>
            <p:cNvSpPr/>
            <p:nvPr/>
          </p:nvSpPr>
          <p:spPr>
            <a:xfrm>
              <a:off x="5608825" y="17432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8" name="Google Shape;1928;p6"/>
            <p:cNvSpPr/>
            <p:nvPr/>
          </p:nvSpPr>
          <p:spPr>
            <a:xfrm>
              <a:off x="5608825" y="18937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9" name="Google Shape;1929;p6"/>
            <p:cNvSpPr/>
            <p:nvPr/>
          </p:nvSpPr>
          <p:spPr>
            <a:xfrm>
              <a:off x="5608825" y="20442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0" name="Google Shape;1930;p6"/>
            <p:cNvSpPr/>
            <p:nvPr/>
          </p:nvSpPr>
          <p:spPr>
            <a:xfrm>
              <a:off x="5608825" y="21947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1" name="Google Shape;1931;p6"/>
            <p:cNvSpPr/>
            <p:nvPr/>
          </p:nvSpPr>
          <p:spPr>
            <a:xfrm>
              <a:off x="5608825" y="24957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2" name="Google Shape;1932;p6"/>
            <p:cNvSpPr/>
            <p:nvPr/>
          </p:nvSpPr>
          <p:spPr>
            <a:xfrm>
              <a:off x="5608825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3" name="Google Shape;1933;p6"/>
            <p:cNvSpPr/>
            <p:nvPr/>
          </p:nvSpPr>
          <p:spPr>
            <a:xfrm>
              <a:off x="5608825" y="29473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4" name="Google Shape;1934;p6"/>
            <p:cNvSpPr/>
            <p:nvPr/>
          </p:nvSpPr>
          <p:spPr>
            <a:xfrm>
              <a:off x="5608825" y="30978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5" name="Google Shape;1935;p6"/>
            <p:cNvSpPr/>
            <p:nvPr/>
          </p:nvSpPr>
          <p:spPr>
            <a:xfrm>
              <a:off x="5608825" y="32483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6" name="Google Shape;1936;p6"/>
            <p:cNvSpPr/>
            <p:nvPr/>
          </p:nvSpPr>
          <p:spPr>
            <a:xfrm>
              <a:off x="5608825" y="33988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7" name="Google Shape;1937;p6"/>
            <p:cNvSpPr/>
            <p:nvPr/>
          </p:nvSpPr>
          <p:spPr>
            <a:xfrm>
              <a:off x="5608825" y="35493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8" name="Google Shape;1938;p6"/>
            <p:cNvSpPr/>
            <p:nvPr/>
          </p:nvSpPr>
          <p:spPr>
            <a:xfrm>
              <a:off x="5608825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9" name="Google Shape;1939;p6"/>
            <p:cNvSpPr/>
            <p:nvPr/>
          </p:nvSpPr>
          <p:spPr>
            <a:xfrm>
              <a:off x="5608825" y="38503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0" name="Google Shape;1940;p6"/>
            <p:cNvSpPr/>
            <p:nvPr/>
          </p:nvSpPr>
          <p:spPr>
            <a:xfrm>
              <a:off x="5608825" y="40008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1" name="Google Shape;1941;p6"/>
            <p:cNvSpPr/>
            <p:nvPr/>
          </p:nvSpPr>
          <p:spPr>
            <a:xfrm>
              <a:off x="5608825" y="43019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2" name="Google Shape;1942;p6"/>
            <p:cNvSpPr/>
            <p:nvPr/>
          </p:nvSpPr>
          <p:spPr>
            <a:xfrm>
              <a:off x="5608825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3" name="Google Shape;1943;p6"/>
            <p:cNvSpPr/>
            <p:nvPr/>
          </p:nvSpPr>
          <p:spPr>
            <a:xfrm>
              <a:off x="5608825" y="46029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4" name="Google Shape;1944;p6"/>
            <p:cNvSpPr/>
            <p:nvPr/>
          </p:nvSpPr>
          <p:spPr>
            <a:xfrm>
              <a:off x="5608825" y="47534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5" name="Google Shape;1945;p6"/>
            <p:cNvSpPr/>
            <p:nvPr/>
          </p:nvSpPr>
          <p:spPr>
            <a:xfrm>
              <a:off x="5608825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6" name="Google Shape;1946;p6"/>
            <p:cNvSpPr/>
            <p:nvPr/>
          </p:nvSpPr>
          <p:spPr>
            <a:xfrm>
              <a:off x="5608825" y="505445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7" name="Google Shape;1947;p6"/>
            <p:cNvSpPr/>
            <p:nvPr/>
          </p:nvSpPr>
          <p:spPr>
            <a:xfrm>
              <a:off x="5608825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8" name="Google Shape;1948;p6"/>
            <p:cNvSpPr/>
            <p:nvPr/>
          </p:nvSpPr>
          <p:spPr>
            <a:xfrm>
              <a:off x="5608825" y="53554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9" name="Google Shape;1949;p6"/>
            <p:cNvSpPr/>
            <p:nvPr/>
          </p:nvSpPr>
          <p:spPr>
            <a:xfrm>
              <a:off x="5759350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0" name="Google Shape;1950;p6"/>
            <p:cNvSpPr/>
            <p:nvPr/>
          </p:nvSpPr>
          <p:spPr>
            <a:xfrm>
              <a:off x="5759350" y="8401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1" name="Google Shape;1951;p6"/>
            <p:cNvSpPr/>
            <p:nvPr/>
          </p:nvSpPr>
          <p:spPr>
            <a:xfrm>
              <a:off x="5759350" y="11411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2" name="Google Shape;1952;p6"/>
            <p:cNvSpPr/>
            <p:nvPr/>
          </p:nvSpPr>
          <p:spPr>
            <a:xfrm>
              <a:off x="5759350" y="14422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3" name="Google Shape;1953;p6"/>
            <p:cNvSpPr/>
            <p:nvPr/>
          </p:nvSpPr>
          <p:spPr>
            <a:xfrm>
              <a:off x="5759350" y="18937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4" name="Google Shape;1954;p6"/>
            <p:cNvSpPr/>
            <p:nvPr/>
          </p:nvSpPr>
          <p:spPr>
            <a:xfrm>
              <a:off x="5759350" y="24957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5" name="Google Shape;1955;p6"/>
            <p:cNvSpPr/>
            <p:nvPr/>
          </p:nvSpPr>
          <p:spPr>
            <a:xfrm>
              <a:off x="5759350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6" name="Google Shape;1956;p6"/>
            <p:cNvSpPr/>
            <p:nvPr/>
          </p:nvSpPr>
          <p:spPr>
            <a:xfrm>
              <a:off x="5759350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7" name="Google Shape;1957;p6"/>
            <p:cNvSpPr/>
            <p:nvPr/>
          </p:nvSpPr>
          <p:spPr>
            <a:xfrm>
              <a:off x="5759350" y="41514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8" name="Google Shape;1958;p6"/>
            <p:cNvSpPr/>
            <p:nvPr/>
          </p:nvSpPr>
          <p:spPr>
            <a:xfrm>
              <a:off x="5759350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9" name="Google Shape;1959;p6"/>
            <p:cNvSpPr/>
            <p:nvPr/>
          </p:nvSpPr>
          <p:spPr>
            <a:xfrm>
              <a:off x="5759350" y="53554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0" name="Google Shape;1960;p6"/>
            <p:cNvSpPr/>
            <p:nvPr/>
          </p:nvSpPr>
          <p:spPr>
            <a:xfrm>
              <a:off x="5909850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1" name="Google Shape;1961;p6"/>
            <p:cNvSpPr/>
            <p:nvPr/>
          </p:nvSpPr>
          <p:spPr>
            <a:xfrm>
              <a:off x="5909850" y="18937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2" name="Google Shape;1962;p6"/>
            <p:cNvSpPr/>
            <p:nvPr/>
          </p:nvSpPr>
          <p:spPr>
            <a:xfrm>
              <a:off x="5909850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3" name="Google Shape;1963;p6"/>
            <p:cNvSpPr/>
            <p:nvPr/>
          </p:nvSpPr>
          <p:spPr>
            <a:xfrm>
              <a:off x="6060375" y="47534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4" name="Google Shape;1964;p6"/>
            <p:cNvSpPr/>
            <p:nvPr/>
          </p:nvSpPr>
          <p:spPr>
            <a:xfrm>
              <a:off x="6210875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5" name="Google Shape;1965;p6"/>
            <p:cNvSpPr/>
            <p:nvPr/>
          </p:nvSpPr>
          <p:spPr>
            <a:xfrm>
              <a:off x="6210875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6" name="Google Shape;1966;p6"/>
            <p:cNvSpPr/>
            <p:nvPr/>
          </p:nvSpPr>
          <p:spPr>
            <a:xfrm>
              <a:off x="6511900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967" name="Google Shape;1967;p6"/>
          <p:cNvGrpSpPr/>
          <p:nvPr/>
        </p:nvGrpSpPr>
        <p:grpSpPr>
          <a:xfrm rot="10800000">
            <a:off x="7682451" y="28707"/>
            <a:ext cx="994639" cy="4940182"/>
            <a:chOff x="5759350" y="388625"/>
            <a:chExt cx="1024450" cy="5088250"/>
          </a:xfrm>
        </p:grpSpPr>
        <p:sp>
          <p:nvSpPr>
            <p:cNvPr id="1968" name="Google Shape;1968;p6"/>
            <p:cNvSpPr/>
            <p:nvPr/>
          </p:nvSpPr>
          <p:spPr>
            <a:xfrm>
              <a:off x="5759350" y="53912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9" name="Google Shape;1969;p6"/>
            <p:cNvSpPr/>
            <p:nvPr/>
          </p:nvSpPr>
          <p:spPr>
            <a:xfrm>
              <a:off x="5759350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0" name="Google Shape;1970;p6"/>
            <p:cNvSpPr/>
            <p:nvPr/>
          </p:nvSpPr>
          <p:spPr>
            <a:xfrm>
              <a:off x="5759350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1" name="Google Shape;1971;p6"/>
            <p:cNvSpPr/>
            <p:nvPr/>
          </p:nvSpPr>
          <p:spPr>
            <a:xfrm>
              <a:off x="5759350" y="33988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2" name="Google Shape;1972;p6"/>
            <p:cNvSpPr/>
            <p:nvPr/>
          </p:nvSpPr>
          <p:spPr>
            <a:xfrm>
              <a:off x="5759350" y="35493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3" name="Google Shape;1973;p6"/>
            <p:cNvSpPr/>
            <p:nvPr/>
          </p:nvSpPr>
          <p:spPr>
            <a:xfrm>
              <a:off x="5759350" y="43019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4" name="Google Shape;1974;p6"/>
            <p:cNvSpPr/>
            <p:nvPr/>
          </p:nvSpPr>
          <p:spPr>
            <a:xfrm>
              <a:off x="5759350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5" name="Google Shape;1975;p6"/>
            <p:cNvSpPr/>
            <p:nvPr/>
          </p:nvSpPr>
          <p:spPr>
            <a:xfrm>
              <a:off x="5909850" y="3886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6" name="Google Shape;1976;p6"/>
            <p:cNvSpPr/>
            <p:nvPr/>
          </p:nvSpPr>
          <p:spPr>
            <a:xfrm>
              <a:off x="5909850" y="11411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7" name="Google Shape;1977;p6"/>
            <p:cNvSpPr/>
            <p:nvPr/>
          </p:nvSpPr>
          <p:spPr>
            <a:xfrm>
              <a:off x="5909850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8" name="Google Shape;1978;p6"/>
            <p:cNvSpPr/>
            <p:nvPr/>
          </p:nvSpPr>
          <p:spPr>
            <a:xfrm>
              <a:off x="5909850" y="14422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9" name="Google Shape;1979;p6"/>
            <p:cNvSpPr/>
            <p:nvPr/>
          </p:nvSpPr>
          <p:spPr>
            <a:xfrm>
              <a:off x="5909850" y="17432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0" name="Google Shape;1980;p6"/>
            <p:cNvSpPr/>
            <p:nvPr/>
          </p:nvSpPr>
          <p:spPr>
            <a:xfrm>
              <a:off x="5909850" y="20442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1" name="Google Shape;1981;p6"/>
            <p:cNvSpPr/>
            <p:nvPr/>
          </p:nvSpPr>
          <p:spPr>
            <a:xfrm>
              <a:off x="5909850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2" name="Google Shape;1982;p6"/>
            <p:cNvSpPr/>
            <p:nvPr/>
          </p:nvSpPr>
          <p:spPr>
            <a:xfrm>
              <a:off x="5909850" y="29473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3" name="Google Shape;1983;p6"/>
            <p:cNvSpPr/>
            <p:nvPr/>
          </p:nvSpPr>
          <p:spPr>
            <a:xfrm>
              <a:off x="5909850" y="30978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4" name="Google Shape;1984;p6"/>
            <p:cNvSpPr/>
            <p:nvPr/>
          </p:nvSpPr>
          <p:spPr>
            <a:xfrm>
              <a:off x="5909850" y="32483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5" name="Google Shape;1985;p6"/>
            <p:cNvSpPr/>
            <p:nvPr/>
          </p:nvSpPr>
          <p:spPr>
            <a:xfrm>
              <a:off x="5909850" y="35493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6" name="Google Shape;1986;p6"/>
            <p:cNvSpPr/>
            <p:nvPr/>
          </p:nvSpPr>
          <p:spPr>
            <a:xfrm>
              <a:off x="5909850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7" name="Google Shape;1987;p6"/>
            <p:cNvSpPr/>
            <p:nvPr/>
          </p:nvSpPr>
          <p:spPr>
            <a:xfrm>
              <a:off x="5909850" y="38503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8" name="Google Shape;1988;p6"/>
            <p:cNvSpPr/>
            <p:nvPr/>
          </p:nvSpPr>
          <p:spPr>
            <a:xfrm>
              <a:off x="5909850" y="40008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9" name="Google Shape;1989;p6"/>
            <p:cNvSpPr/>
            <p:nvPr/>
          </p:nvSpPr>
          <p:spPr>
            <a:xfrm>
              <a:off x="5909850" y="43019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0" name="Google Shape;1990;p6"/>
            <p:cNvSpPr/>
            <p:nvPr/>
          </p:nvSpPr>
          <p:spPr>
            <a:xfrm>
              <a:off x="5909850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1" name="Google Shape;1991;p6"/>
            <p:cNvSpPr/>
            <p:nvPr/>
          </p:nvSpPr>
          <p:spPr>
            <a:xfrm>
              <a:off x="5909850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2" name="Google Shape;1992;p6"/>
            <p:cNvSpPr/>
            <p:nvPr/>
          </p:nvSpPr>
          <p:spPr>
            <a:xfrm>
              <a:off x="5909850" y="505445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3" name="Google Shape;1993;p6"/>
            <p:cNvSpPr/>
            <p:nvPr/>
          </p:nvSpPr>
          <p:spPr>
            <a:xfrm>
              <a:off x="5909850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4" name="Google Shape;1994;p6"/>
            <p:cNvSpPr/>
            <p:nvPr/>
          </p:nvSpPr>
          <p:spPr>
            <a:xfrm>
              <a:off x="6060375" y="53912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5" name="Google Shape;1995;p6"/>
            <p:cNvSpPr/>
            <p:nvPr/>
          </p:nvSpPr>
          <p:spPr>
            <a:xfrm>
              <a:off x="6060375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6" name="Google Shape;1996;p6"/>
            <p:cNvSpPr/>
            <p:nvPr/>
          </p:nvSpPr>
          <p:spPr>
            <a:xfrm>
              <a:off x="6060375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7" name="Google Shape;1997;p6"/>
            <p:cNvSpPr/>
            <p:nvPr/>
          </p:nvSpPr>
          <p:spPr>
            <a:xfrm>
              <a:off x="6060375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8" name="Google Shape;1998;p6"/>
            <p:cNvSpPr/>
            <p:nvPr/>
          </p:nvSpPr>
          <p:spPr>
            <a:xfrm>
              <a:off x="6060375" y="14422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9" name="Google Shape;1999;p6"/>
            <p:cNvSpPr/>
            <p:nvPr/>
          </p:nvSpPr>
          <p:spPr>
            <a:xfrm>
              <a:off x="6060375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0" name="Google Shape;2000;p6"/>
            <p:cNvSpPr/>
            <p:nvPr/>
          </p:nvSpPr>
          <p:spPr>
            <a:xfrm>
              <a:off x="6060375" y="17432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1" name="Google Shape;2001;p6"/>
            <p:cNvSpPr/>
            <p:nvPr/>
          </p:nvSpPr>
          <p:spPr>
            <a:xfrm>
              <a:off x="6060375" y="21947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2" name="Google Shape;2002;p6"/>
            <p:cNvSpPr/>
            <p:nvPr/>
          </p:nvSpPr>
          <p:spPr>
            <a:xfrm>
              <a:off x="6060375" y="23452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3" name="Google Shape;2003;p6"/>
            <p:cNvSpPr/>
            <p:nvPr/>
          </p:nvSpPr>
          <p:spPr>
            <a:xfrm>
              <a:off x="6060375" y="24957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4" name="Google Shape;2004;p6"/>
            <p:cNvSpPr/>
            <p:nvPr/>
          </p:nvSpPr>
          <p:spPr>
            <a:xfrm>
              <a:off x="6060375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5" name="Google Shape;2005;p6"/>
            <p:cNvSpPr/>
            <p:nvPr/>
          </p:nvSpPr>
          <p:spPr>
            <a:xfrm>
              <a:off x="6060375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6" name="Google Shape;2006;p6"/>
            <p:cNvSpPr/>
            <p:nvPr/>
          </p:nvSpPr>
          <p:spPr>
            <a:xfrm>
              <a:off x="6060375" y="29473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7" name="Google Shape;2007;p6"/>
            <p:cNvSpPr/>
            <p:nvPr/>
          </p:nvSpPr>
          <p:spPr>
            <a:xfrm>
              <a:off x="6060375" y="30978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8" name="Google Shape;2008;p6"/>
            <p:cNvSpPr/>
            <p:nvPr/>
          </p:nvSpPr>
          <p:spPr>
            <a:xfrm>
              <a:off x="6060375" y="32483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9" name="Google Shape;2009;p6"/>
            <p:cNvSpPr/>
            <p:nvPr/>
          </p:nvSpPr>
          <p:spPr>
            <a:xfrm>
              <a:off x="6060375" y="33988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0" name="Google Shape;2010;p6"/>
            <p:cNvSpPr/>
            <p:nvPr/>
          </p:nvSpPr>
          <p:spPr>
            <a:xfrm>
              <a:off x="6060375" y="35493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1" name="Google Shape;2011;p6"/>
            <p:cNvSpPr/>
            <p:nvPr/>
          </p:nvSpPr>
          <p:spPr>
            <a:xfrm>
              <a:off x="6060375" y="38503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2" name="Google Shape;2012;p6"/>
            <p:cNvSpPr/>
            <p:nvPr/>
          </p:nvSpPr>
          <p:spPr>
            <a:xfrm>
              <a:off x="6060375" y="41514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3" name="Google Shape;2013;p6"/>
            <p:cNvSpPr/>
            <p:nvPr/>
          </p:nvSpPr>
          <p:spPr>
            <a:xfrm>
              <a:off x="6060375" y="43019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4" name="Google Shape;2014;p6"/>
            <p:cNvSpPr/>
            <p:nvPr/>
          </p:nvSpPr>
          <p:spPr>
            <a:xfrm>
              <a:off x="6060375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5" name="Google Shape;2015;p6"/>
            <p:cNvSpPr/>
            <p:nvPr/>
          </p:nvSpPr>
          <p:spPr>
            <a:xfrm>
              <a:off x="6060375" y="46029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6" name="Google Shape;2016;p6"/>
            <p:cNvSpPr/>
            <p:nvPr/>
          </p:nvSpPr>
          <p:spPr>
            <a:xfrm>
              <a:off x="6060375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7" name="Google Shape;2017;p6"/>
            <p:cNvSpPr/>
            <p:nvPr/>
          </p:nvSpPr>
          <p:spPr>
            <a:xfrm>
              <a:off x="6060375" y="505445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8" name="Google Shape;2018;p6"/>
            <p:cNvSpPr/>
            <p:nvPr/>
          </p:nvSpPr>
          <p:spPr>
            <a:xfrm>
              <a:off x="6060375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9" name="Google Shape;2019;p6"/>
            <p:cNvSpPr/>
            <p:nvPr/>
          </p:nvSpPr>
          <p:spPr>
            <a:xfrm>
              <a:off x="6060375" y="53554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0" name="Google Shape;2020;p6"/>
            <p:cNvSpPr/>
            <p:nvPr/>
          </p:nvSpPr>
          <p:spPr>
            <a:xfrm>
              <a:off x="6210875" y="53912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1" name="Google Shape;2021;p6"/>
            <p:cNvSpPr/>
            <p:nvPr/>
          </p:nvSpPr>
          <p:spPr>
            <a:xfrm>
              <a:off x="6210875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2" name="Google Shape;2022;p6"/>
            <p:cNvSpPr/>
            <p:nvPr/>
          </p:nvSpPr>
          <p:spPr>
            <a:xfrm>
              <a:off x="6210875" y="11411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3" name="Google Shape;2023;p6"/>
            <p:cNvSpPr/>
            <p:nvPr/>
          </p:nvSpPr>
          <p:spPr>
            <a:xfrm>
              <a:off x="6210875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4" name="Google Shape;2024;p6"/>
            <p:cNvSpPr/>
            <p:nvPr/>
          </p:nvSpPr>
          <p:spPr>
            <a:xfrm>
              <a:off x="6210875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5" name="Google Shape;2025;p6"/>
            <p:cNvSpPr/>
            <p:nvPr/>
          </p:nvSpPr>
          <p:spPr>
            <a:xfrm>
              <a:off x="6210875" y="18937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6" name="Google Shape;2026;p6"/>
            <p:cNvSpPr/>
            <p:nvPr/>
          </p:nvSpPr>
          <p:spPr>
            <a:xfrm>
              <a:off x="6210875" y="20442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7" name="Google Shape;2027;p6"/>
            <p:cNvSpPr/>
            <p:nvPr/>
          </p:nvSpPr>
          <p:spPr>
            <a:xfrm>
              <a:off x="6210875" y="21947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8" name="Google Shape;2028;p6"/>
            <p:cNvSpPr/>
            <p:nvPr/>
          </p:nvSpPr>
          <p:spPr>
            <a:xfrm>
              <a:off x="6210875" y="24957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9" name="Google Shape;2029;p6"/>
            <p:cNvSpPr/>
            <p:nvPr/>
          </p:nvSpPr>
          <p:spPr>
            <a:xfrm>
              <a:off x="6210875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0" name="Google Shape;2030;p6"/>
            <p:cNvSpPr/>
            <p:nvPr/>
          </p:nvSpPr>
          <p:spPr>
            <a:xfrm>
              <a:off x="6210875" y="30978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1" name="Google Shape;2031;p6"/>
            <p:cNvSpPr/>
            <p:nvPr/>
          </p:nvSpPr>
          <p:spPr>
            <a:xfrm>
              <a:off x="6210875" y="33988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2" name="Google Shape;2032;p6"/>
            <p:cNvSpPr/>
            <p:nvPr/>
          </p:nvSpPr>
          <p:spPr>
            <a:xfrm>
              <a:off x="6210875" y="35493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3" name="Google Shape;2033;p6"/>
            <p:cNvSpPr/>
            <p:nvPr/>
          </p:nvSpPr>
          <p:spPr>
            <a:xfrm>
              <a:off x="6210875" y="40008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4" name="Google Shape;2034;p6"/>
            <p:cNvSpPr/>
            <p:nvPr/>
          </p:nvSpPr>
          <p:spPr>
            <a:xfrm>
              <a:off x="6210875" y="41514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5" name="Google Shape;2035;p6"/>
            <p:cNvSpPr/>
            <p:nvPr/>
          </p:nvSpPr>
          <p:spPr>
            <a:xfrm>
              <a:off x="6210875" y="43019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6" name="Google Shape;2036;p6"/>
            <p:cNvSpPr/>
            <p:nvPr/>
          </p:nvSpPr>
          <p:spPr>
            <a:xfrm>
              <a:off x="6210875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7" name="Google Shape;2037;p6"/>
            <p:cNvSpPr/>
            <p:nvPr/>
          </p:nvSpPr>
          <p:spPr>
            <a:xfrm>
              <a:off x="6210875" y="46029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8" name="Google Shape;2038;p6"/>
            <p:cNvSpPr/>
            <p:nvPr/>
          </p:nvSpPr>
          <p:spPr>
            <a:xfrm>
              <a:off x="6210875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9" name="Google Shape;2039;p6"/>
            <p:cNvSpPr/>
            <p:nvPr/>
          </p:nvSpPr>
          <p:spPr>
            <a:xfrm>
              <a:off x="6210875" y="505445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0" name="Google Shape;2040;p6"/>
            <p:cNvSpPr/>
            <p:nvPr/>
          </p:nvSpPr>
          <p:spPr>
            <a:xfrm>
              <a:off x="6361375" y="3886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1" name="Google Shape;2041;p6"/>
            <p:cNvSpPr/>
            <p:nvPr/>
          </p:nvSpPr>
          <p:spPr>
            <a:xfrm>
              <a:off x="6361375" y="539125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2" name="Google Shape;2042;p6"/>
            <p:cNvSpPr/>
            <p:nvPr/>
          </p:nvSpPr>
          <p:spPr>
            <a:xfrm>
              <a:off x="6361375" y="9906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3" name="Google Shape;2043;p6"/>
            <p:cNvSpPr/>
            <p:nvPr/>
          </p:nvSpPr>
          <p:spPr>
            <a:xfrm>
              <a:off x="6361375" y="12917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4" name="Google Shape;2044;p6"/>
            <p:cNvSpPr/>
            <p:nvPr/>
          </p:nvSpPr>
          <p:spPr>
            <a:xfrm>
              <a:off x="6361375" y="1592700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5" name="Google Shape;2045;p6"/>
            <p:cNvSpPr/>
            <p:nvPr/>
          </p:nvSpPr>
          <p:spPr>
            <a:xfrm>
              <a:off x="6361375" y="20442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6" name="Google Shape;2046;p6"/>
            <p:cNvSpPr/>
            <p:nvPr/>
          </p:nvSpPr>
          <p:spPr>
            <a:xfrm>
              <a:off x="6361375" y="23452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7" name="Google Shape;2047;p6"/>
            <p:cNvSpPr/>
            <p:nvPr/>
          </p:nvSpPr>
          <p:spPr>
            <a:xfrm>
              <a:off x="6361375" y="27968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8" name="Google Shape;2048;p6"/>
            <p:cNvSpPr/>
            <p:nvPr/>
          </p:nvSpPr>
          <p:spPr>
            <a:xfrm>
              <a:off x="6361375" y="30978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9" name="Google Shape;2049;p6"/>
            <p:cNvSpPr/>
            <p:nvPr/>
          </p:nvSpPr>
          <p:spPr>
            <a:xfrm>
              <a:off x="6361375" y="32483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0" name="Google Shape;2050;p6"/>
            <p:cNvSpPr/>
            <p:nvPr/>
          </p:nvSpPr>
          <p:spPr>
            <a:xfrm>
              <a:off x="6361375" y="35493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1" name="Google Shape;2051;p6"/>
            <p:cNvSpPr/>
            <p:nvPr/>
          </p:nvSpPr>
          <p:spPr>
            <a:xfrm>
              <a:off x="6361375" y="36998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2" name="Google Shape;2052;p6"/>
            <p:cNvSpPr/>
            <p:nvPr/>
          </p:nvSpPr>
          <p:spPr>
            <a:xfrm>
              <a:off x="6361375" y="38503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3" name="Google Shape;2053;p6"/>
            <p:cNvSpPr/>
            <p:nvPr/>
          </p:nvSpPr>
          <p:spPr>
            <a:xfrm>
              <a:off x="6361375" y="41514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4" name="Google Shape;2054;p6"/>
            <p:cNvSpPr/>
            <p:nvPr/>
          </p:nvSpPr>
          <p:spPr>
            <a:xfrm>
              <a:off x="6361375" y="43019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5" name="Google Shape;2055;p6"/>
            <p:cNvSpPr/>
            <p:nvPr/>
          </p:nvSpPr>
          <p:spPr>
            <a:xfrm>
              <a:off x="6361375" y="47534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6" name="Google Shape;2056;p6"/>
            <p:cNvSpPr/>
            <p:nvPr/>
          </p:nvSpPr>
          <p:spPr>
            <a:xfrm>
              <a:off x="6361375" y="5054450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7" name="Google Shape;2057;p6"/>
            <p:cNvSpPr/>
            <p:nvPr/>
          </p:nvSpPr>
          <p:spPr>
            <a:xfrm>
              <a:off x="6361375" y="52049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8" name="Google Shape;2058;p6"/>
            <p:cNvSpPr/>
            <p:nvPr/>
          </p:nvSpPr>
          <p:spPr>
            <a:xfrm>
              <a:off x="6511900" y="3886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9" name="Google Shape;2059;p6"/>
            <p:cNvSpPr/>
            <p:nvPr/>
          </p:nvSpPr>
          <p:spPr>
            <a:xfrm>
              <a:off x="6511900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0" name="Google Shape;2060;p6"/>
            <p:cNvSpPr/>
            <p:nvPr/>
          </p:nvSpPr>
          <p:spPr>
            <a:xfrm>
              <a:off x="6511900" y="20442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1" name="Google Shape;2061;p6"/>
            <p:cNvSpPr/>
            <p:nvPr/>
          </p:nvSpPr>
          <p:spPr>
            <a:xfrm>
              <a:off x="6511900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2" name="Google Shape;2062;p6"/>
            <p:cNvSpPr/>
            <p:nvPr/>
          </p:nvSpPr>
          <p:spPr>
            <a:xfrm>
              <a:off x="6511900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3" name="Google Shape;2063;p6"/>
            <p:cNvSpPr/>
            <p:nvPr/>
          </p:nvSpPr>
          <p:spPr>
            <a:xfrm>
              <a:off x="6511900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4" name="Google Shape;2064;p6"/>
            <p:cNvSpPr/>
            <p:nvPr/>
          </p:nvSpPr>
          <p:spPr>
            <a:xfrm>
              <a:off x="6511900" y="46029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5" name="Google Shape;2065;p6"/>
            <p:cNvSpPr/>
            <p:nvPr/>
          </p:nvSpPr>
          <p:spPr>
            <a:xfrm>
              <a:off x="6511900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6" name="Google Shape;2066;p6"/>
            <p:cNvSpPr/>
            <p:nvPr/>
          </p:nvSpPr>
          <p:spPr>
            <a:xfrm>
              <a:off x="6662400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7" name="Google Shape;2067;p6"/>
            <p:cNvSpPr/>
            <p:nvPr/>
          </p:nvSpPr>
          <p:spPr>
            <a:xfrm>
              <a:off x="6662400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8" name="Google Shape;2068;p6"/>
            <p:cNvSpPr/>
            <p:nvPr/>
          </p:nvSpPr>
          <p:spPr>
            <a:xfrm>
              <a:off x="6662400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069" name="Google Shape;2069;p6"/>
          <p:cNvGrpSpPr/>
          <p:nvPr/>
        </p:nvGrpSpPr>
        <p:grpSpPr>
          <a:xfrm rot="10800000">
            <a:off x="7682451" y="28707"/>
            <a:ext cx="1140783" cy="5086302"/>
            <a:chOff x="5608825" y="238125"/>
            <a:chExt cx="1174975" cy="5238750"/>
          </a:xfrm>
        </p:grpSpPr>
        <p:sp>
          <p:nvSpPr>
            <p:cNvPr id="2070" name="Google Shape;2070;p6"/>
            <p:cNvSpPr/>
            <p:nvPr/>
          </p:nvSpPr>
          <p:spPr>
            <a:xfrm>
              <a:off x="5608825" y="3886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1" name="Google Shape;2071;p6"/>
            <p:cNvSpPr/>
            <p:nvPr/>
          </p:nvSpPr>
          <p:spPr>
            <a:xfrm>
              <a:off x="5608825" y="23452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2" name="Google Shape;2072;p6"/>
            <p:cNvSpPr/>
            <p:nvPr/>
          </p:nvSpPr>
          <p:spPr>
            <a:xfrm>
              <a:off x="5608825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3" name="Google Shape;2073;p6"/>
            <p:cNvSpPr/>
            <p:nvPr/>
          </p:nvSpPr>
          <p:spPr>
            <a:xfrm>
              <a:off x="5608825" y="41514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4" name="Google Shape;2074;p6"/>
            <p:cNvSpPr/>
            <p:nvPr/>
          </p:nvSpPr>
          <p:spPr>
            <a:xfrm>
              <a:off x="5759350" y="3886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5" name="Google Shape;2075;p6"/>
            <p:cNvSpPr/>
            <p:nvPr/>
          </p:nvSpPr>
          <p:spPr>
            <a:xfrm>
              <a:off x="5759350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6" name="Google Shape;2076;p6"/>
            <p:cNvSpPr/>
            <p:nvPr/>
          </p:nvSpPr>
          <p:spPr>
            <a:xfrm>
              <a:off x="5759350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7" name="Google Shape;2077;p6"/>
            <p:cNvSpPr/>
            <p:nvPr/>
          </p:nvSpPr>
          <p:spPr>
            <a:xfrm>
              <a:off x="5759350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8" name="Google Shape;2078;p6"/>
            <p:cNvSpPr/>
            <p:nvPr/>
          </p:nvSpPr>
          <p:spPr>
            <a:xfrm>
              <a:off x="5759350" y="17432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9" name="Google Shape;2079;p6"/>
            <p:cNvSpPr/>
            <p:nvPr/>
          </p:nvSpPr>
          <p:spPr>
            <a:xfrm>
              <a:off x="5759350" y="20442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0" name="Google Shape;2080;p6"/>
            <p:cNvSpPr/>
            <p:nvPr/>
          </p:nvSpPr>
          <p:spPr>
            <a:xfrm>
              <a:off x="5759350" y="21947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1" name="Google Shape;2081;p6"/>
            <p:cNvSpPr/>
            <p:nvPr/>
          </p:nvSpPr>
          <p:spPr>
            <a:xfrm>
              <a:off x="5759350" y="23452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2" name="Google Shape;2082;p6"/>
            <p:cNvSpPr/>
            <p:nvPr/>
          </p:nvSpPr>
          <p:spPr>
            <a:xfrm>
              <a:off x="5759350" y="29473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3" name="Google Shape;2083;p6"/>
            <p:cNvSpPr/>
            <p:nvPr/>
          </p:nvSpPr>
          <p:spPr>
            <a:xfrm>
              <a:off x="5759350" y="30978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4" name="Google Shape;2084;p6"/>
            <p:cNvSpPr/>
            <p:nvPr/>
          </p:nvSpPr>
          <p:spPr>
            <a:xfrm>
              <a:off x="5759350" y="32483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5" name="Google Shape;2085;p6"/>
            <p:cNvSpPr/>
            <p:nvPr/>
          </p:nvSpPr>
          <p:spPr>
            <a:xfrm>
              <a:off x="5759350" y="38503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6" name="Google Shape;2086;p6"/>
            <p:cNvSpPr/>
            <p:nvPr/>
          </p:nvSpPr>
          <p:spPr>
            <a:xfrm>
              <a:off x="5759350" y="40008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7" name="Google Shape;2087;p6"/>
            <p:cNvSpPr/>
            <p:nvPr/>
          </p:nvSpPr>
          <p:spPr>
            <a:xfrm>
              <a:off x="5759350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8" name="Google Shape;2088;p6"/>
            <p:cNvSpPr/>
            <p:nvPr/>
          </p:nvSpPr>
          <p:spPr>
            <a:xfrm>
              <a:off x="5759350" y="46029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9" name="Google Shape;2089;p6"/>
            <p:cNvSpPr/>
            <p:nvPr/>
          </p:nvSpPr>
          <p:spPr>
            <a:xfrm>
              <a:off x="5759350" y="47534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0" name="Google Shape;2090;p6"/>
            <p:cNvSpPr/>
            <p:nvPr/>
          </p:nvSpPr>
          <p:spPr>
            <a:xfrm>
              <a:off x="5759350" y="505445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1" name="Google Shape;2091;p6"/>
            <p:cNvSpPr/>
            <p:nvPr/>
          </p:nvSpPr>
          <p:spPr>
            <a:xfrm>
              <a:off x="5909850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2" name="Google Shape;2092;p6"/>
            <p:cNvSpPr/>
            <p:nvPr/>
          </p:nvSpPr>
          <p:spPr>
            <a:xfrm>
              <a:off x="5909850" y="53912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3" name="Google Shape;2093;p6"/>
            <p:cNvSpPr/>
            <p:nvPr/>
          </p:nvSpPr>
          <p:spPr>
            <a:xfrm>
              <a:off x="5909850" y="8401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4" name="Google Shape;2094;p6"/>
            <p:cNvSpPr/>
            <p:nvPr/>
          </p:nvSpPr>
          <p:spPr>
            <a:xfrm>
              <a:off x="5909850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5" name="Google Shape;2095;p6"/>
            <p:cNvSpPr/>
            <p:nvPr/>
          </p:nvSpPr>
          <p:spPr>
            <a:xfrm>
              <a:off x="5909850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6" name="Google Shape;2096;p6"/>
            <p:cNvSpPr/>
            <p:nvPr/>
          </p:nvSpPr>
          <p:spPr>
            <a:xfrm>
              <a:off x="5909850" y="21947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7" name="Google Shape;2097;p6"/>
            <p:cNvSpPr/>
            <p:nvPr/>
          </p:nvSpPr>
          <p:spPr>
            <a:xfrm>
              <a:off x="5909850" y="23452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8" name="Google Shape;2098;p6"/>
            <p:cNvSpPr/>
            <p:nvPr/>
          </p:nvSpPr>
          <p:spPr>
            <a:xfrm>
              <a:off x="5909850" y="24957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9" name="Google Shape;2099;p6"/>
            <p:cNvSpPr/>
            <p:nvPr/>
          </p:nvSpPr>
          <p:spPr>
            <a:xfrm>
              <a:off x="5909850" y="33988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0" name="Google Shape;2100;p6"/>
            <p:cNvSpPr/>
            <p:nvPr/>
          </p:nvSpPr>
          <p:spPr>
            <a:xfrm>
              <a:off x="5909850" y="41514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1" name="Google Shape;2101;p6"/>
            <p:cNvSpPr/>
            <p:nvPr/>
          </p:nvSpPr>
          <p:spPr>
            <a:xfrm>
              <a:off x="5909850" y="46029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2" name="Google Shape;2102;p6"/>
            <p:cNvSpPr/>
            <p:nvPr/>
          </p:nvSpPr>
          <p:spPr>
            <a:xfrm>
              <a:off x="5909850" y="47534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3" name="Google Shape;2103;p6"/>
            <p:cNvSpPr/>
            <p:nvPr/>
          </p:nvSpPr>
          <p:spPr>
            <a:xfrm>
              <a:off x="5909850" y="53554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4" name="Google Shape;2104;p6"/>
            <p:cNvSpPr/>
            <p:nvPr/>
          </p:nvSpPr>
          <p:spPr>
            <a:xfrm>
              <a:off x="6060375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5" name="Google Shape;2105;p6"/>
            <p:cNvSpPr/>
            <p:nvPr/>
          </p:nvSpPr>
          <p:spPr>
            <a:xfrm>
              <a:off x="6060375" y="3886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6" name="Google Shape;2106;p6"/>
            <p:cNvSpPr/>
            <p:nvPr/>
          </p:nvSpPr>
          <p:spPr>
            <a:xfrm>
              <a:off x="6060375" y="8401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7" name="Google Shape;2107;p6"/>
            <p:cNvSpPr/>
            <p:nvPr/>
          </p:nvSpPr>
          <p:spPr>
            <a:xfrm>
              <a:off x="6060375" y="11411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8" name="Google Shape;2108;p6"/>
            <p:cNvSpPr/>
            <p:nvPr/>
          </p:nvSpPr>
          <p:spPr>
            <a:xfrm>
              <a:off x="6060375" y="18937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9" name="Google Shape;2109;p6"/>
            <p:cNvSpPr/>
            <p:nvPr/>
          </p:nvSpPr>
          <p:spPr>
            <a:xfrm>
              <a:off x="6060375" y="20442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0" name="Google Shape;2110;p6"/>
            <p:cNvSpPr/>
            <p:nvPr/>
          </p:nvSpPr>
          <p:spPr>
            <a:xfrm>
              <a:off x="6060375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1" name="Google Shape;2111;p6"/>
            <p:cNvSpPr/>
            <p:nvPr/>
          </p:nvSpPr>
          <p:spPr>
            <a:xfrm>
              <a:off x="6060375" y="40008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2" name="Google Shape;2112;p6"/>
            <p:cNvSpPr/>
            <p:nvPr/>
          </p:nvSpPr>
          <p:spPr>
            <a:xfrm>
              <a:off x="6210875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3" name="Google Shape;2113;p6"/>
            <p:cNvSpPr/>
            <p:nvPr/>
          </p:nvSpPr>
          <p:spPr>
            <a:xfrm>
              <a:off x="6210875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4" name="Google Shape;2114;p6"/>
            <p:cNvSpPr/>
            <p:nvPr/>
          </p:nvSpPr>
          <p:spPr>
            <a:xfrm>
              <a:off x="6210875" y="23452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5" name="Google Shape;2115;p6"/>
            <p:cNvSpPr/>
            <p:nvPr/>
          </p:nvSpPr>
          <p:spPr>
            <a:xfrm>
              <a:off x="6210875" y="32483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6" name="Google Shape;2116;p6"/>
            <p:cNvSpPr/>
            <p:nvPr/>
          </p:nvSpPr>
          <p:spPr>
            <a:xfrm>
              <a:off x="6210875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7" name="Google Shape;2117;p6"/>
            <p:cNvSpPr/>
            <p:nvPr/>
          </p:nvSpPr>
          <p:spPr>
            <a:xfrm>
              <a:off x="6361375" y="14422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8" name="Google Shape;2118;p6"/>
            <p:cNvSpPr/>
            <p:nvPr/>
          </p:nvSpPr>
          <p:spPr>
            <a:xfrm>
              <a:off x="6361375" y="2646275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9" name="Google Shape;2119;p6"/>
            <p:cNvSpPr/>
            <p:nvPr/>
          </p:nvSpPr>
          <p:spPr>
            <a:xfrm>
              <a:off x="6662400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29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5" name="Google Shape;2955;p10"/>
          <p:cNvSpPr txBox="1">
            <a:spLocks noGrp="1"/>
          </p:cNvSpPr>
          <p:nvPr>
            <p:ph type="sldNum" idx="12"/>
          </p:nvPr>
        </p:nvSpPr>
        <p:spPr>
          <a:xfrm>
            <a:off x="91531" y="472020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grpSp>
        <p:nvGrpSpPr>
          <p:cNvPr id="2956" name="Google Shape;2956;p10"/>
          <p:cNvGrpSpPr/>
          <p:nvPr/>
        </p:nvGrpSpPr>
        <p:grpSpPr>
          <a:xfrm rot="10800000">
            <a:off x="8851487" y="28707"/>
            <a:ext cx="264012" cy="5086302"/>
            <a:chOff x="5307800" y="238125"/>
            <a:chExt cx="271925" cy="5238750"/>
          </a:xfrm>
        </p:grpSpPr>
        <p:sp>
          <p:nvSpPr>
            <p:cNvPr id="2957" name="Google Shape;2957;p10"/>
            <p:cNvSpPr/>
            <p:nvPr/>
          </p:nvSpPr>
          <p:spPr>
            <a:xfrm>
              <a:off x="5307800" y="2381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8" name="Google Shape;2958;p10"/>
            <p:cNvSpPr/>
            <p:nvPr/>
          </p:nvSpPr>
          <p:spPr>
            <a:xfrm>
              <a:off x="5307800" y="3886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9" name="Google Shape;2959;p10"/>
            <p:cNvSpPr/>
            <p:nvPr/>
          </p:nvSpPr>
          <p:spPr>
            <a:xfrm>
              <a:off x="5307800" y="539125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0" name="Google Shape;2960;p10"/>
            <p:cNvSpPr/>
            <p:nvPr/>
          </p:nvSpPr>
          <p:spPr>
            <a:xfrm>
              <a:off x="5307800" y="6896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1" name="Google Shape;2961;p10"/>
            <p:cNvSpPr/>
            <p:nvPr/>
          </p:nvSpPr>
          <p:spPr>
            <a:xfrm>
              <a:off x="5307800" y="8401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2" name="Google Shape;2962;p10"/>
            <p:cNvSpPr/>
            <p:nvPr/>
          </p:nvSpPr>
          <p:spPr>
            <a:xfrm>
              <a:off x="5307800" y="9906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3" name="Google Shape;2963;p10"/>
            <p:cNvSpPr/>
            <p:nvPr/>
          </p:nvSpPr>
          <p:spPr>
            <a:xfrm>
              <a:off x="5307800" y="11411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4" name="Google Shape;2964;p10"/>
            <p:cNvSpPr/>
            <p:nvPr/>
          </p:nvSpPr>
          <p:spPr>
            <a:xfrm>
              <a:off x="5307800" y="12917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5" name="Google Shape;2965;p10"/>
            <p:cNvSpPr/>
            <p:nvPr/>
          </p:nvSpPr>
          <p:spPr>
            <a:xfrm>
              <a:off x="5307800" y="14422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6" name="Google Shape;2966;p10"/>
            <p:cNvSpPr/>
            <p:nvPr/>
          </p:nvSpPr>
          <p:spPr>
            <a:xfrm>
              <a:off x="5307800" y="1592700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7" name="Google Shape;2967;p10"/>
            <p:cNvSpPr/>
            <p:nvPr/>
          </p:nvSpPr>
          <p:spPr>
            <a:xfrm>
              <a:off x="5307800" y="17432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8" name="Google Shape;2968;p10"/>
            <p:cNvSpPr/>
            <p:nvPr/>
          </p:nvSpPr>
          <p:spPr>
            <a:xfrm>
              <a:off x="5307800" y="18937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9" name="Google Shape;2969;p10"/>
            <p:cNvSpPr/>
            <p:nvPr/>
          </p:nvSpPr>
          <p:spPr>
            <a:xfrm>
              <a:off x="5307800" y="20442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0" name="Google Shape;2970;p10"/>
            <p:cNvSpPr/>
            <p:nvPr/>
          </p:nvSpPr>
          <p:spPr>
            <a:xfrm>
              <a:off x="5307800" y="21947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1" name="Google Shape;2971;p10"/>
            <p:cNvSpPr/>
            <p:nvPr/>
          </p:nvSpPr>
          <p:spPr>
            <a:xfrm>
              <a:off x="5307800" y="23452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2" name="Google Shape;2972;p10"/>
            <p:cNvSpPr/>
            <p:nvPr/>
          </p:nvSpPr>
          <p:spPr>
            <a:xfrm>
              <a:off x="5307800" y="24957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3" name="Google Shape;2973;p10"/>
            <p:cNvSpPr/>
            <p:nvPr/>
          </p:nvSpPr>
          <p:spPr>
            <a:xfrm>
              <a:off x="5307800" y="2646275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4" name="Google Shape;2974;p10"/>
            <p:cNvSpPr/>
            <p:nvPr/>
          </p:nvSpPr>
          <p:spPr>
            <a:xfrm>
              <a:off x="5307800" y="27968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5" name="Google Shape;2975;p10"/>
            <p:cNvSpPr/>
            <p:nvPr/>
          </p:nvSpPr>
          <p:spPr>
            <a:xfrm>
              <a:off x="5307800" y="2947300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6" name="Google Shape;2976;p10"/>
            <p:cNvSpPr/>
            <p:nvPr/>
          </p:nvSpPr>
          <p:spPr>
            <a:xfrm>
              <a:off x="5307800" y="30978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7" name="Google Shape;2977;p10"/>
            <p:cNvSpPr/>
            <p:nvPr/>
          </p:nvSpPr>
          <p:spPr>
            <a:xfrm>
              <a:off x="5307800" y="32483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8" name="Google Shape;2978;p10"/>
            <p:cNvSpPr/>
            <p:nvPr/>
          </p:nvSpPr>
          <p:spPr>
            <a:xfrm>
              <a:off x="5307800" y="33988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9" name="Google Shape;2979;p10"/>
            <p:cNvSpPr/>
            <p:nvPr/>
          </p:nvSpPr>
          <p:spPr>
            <a:xfrm>
              <a:off x="5307800" y="35493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0" name="Google Shape;2980;p10"/>
            <p:cNvSpPr/>
            <p:nvPr/>
          </p:nvSpPr>
          <p:spPr>
            <a:xfrm>
              <a:off x="5307800" y="36998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1" name="Google Shape;2981;p10"/>
            <p:cNvSpPr/>
            <p:nvPr/>
          </p:nvSpPr>
          <p:spPr>
            <a:xfrm>
              <a:off x="5307800" y="38503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2" name="Google Shape;2982;p10"/>
            <p:cNvSpPr/>
            <p:nvPr/>
          </p:nvSpPr>
          <p:spPr>
            <a:xfrm>
              <a:off x="5307800" y="4000875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3" name="Google Shape;2983;p10"/>
            <p:cNvSpPr/>
            <p:nvPr/>
          </p:nvSpPr>
          <p:spPr>
            <a:xfrm>
              <a:off x="5307800" y="41514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4" name="Google Shape;2984;p10"/>
            <p:cNvSpPr/>
            <p:nvPr/>
          </p:nvSpPr>
          <p:spPr>
            <a:xfrm>
              <a:off x="5307800" y="43019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5" name="Google Shape;2985;p10"/>
            <p:cNvSpPr/>
            <p:nvPr/>
          </p:nvSpPr>
          <p:spPr>
            <a:xfrm>
              <a:off x="5307800" y="44524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6" name="Google Shape;2986;p10"/>
            <p:cNvSpPr/>
            <p:nvPr/>
          </p:nvSpPr>
          <p:spPr>
            <a:xfrm>
              <a:off x="5307800" y="46029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7" name="Google Shape;2987;p10"/>
            <p:cNvSpPr/>
            <p:nvPr/>
          </p:nvSpPr>
          <p:spPr>
            <a:xfrm>
              <a:off x="5307800" y="47534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8" name="Google Shape;2988;p10"/>
            <p:cNvSpPr/>
            <p:nvPr/>
          </p:nvSpPr>
          <p:spPr>
            <a:xfrm>
              <a:off x="5307800" y="49039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9" name="Google Shape;2989;p10"/>
            <p:cNvSpPr/>
            <p:nvPr/>
          </p:nvSpPr>
          <p:spPr>
            <a:xfrm>
              <a:off x="5307800" y="5054450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0" name="Google Shape;2990;p10"/>
            <p:cNvSpPr/>
            <p:nvPr/>
          </p:nvSpPr>
          <p:spPr>
            <a:xfrm>
              <a:off x="5307800" y="52049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1" name="Google Shape;2991;p10"/>
            <p:cNvSpPr/>
            <p:nvPr/>
          </p:nvSpPr>
          <p:spPr>
            <a:xfrm>
              <a:off x="5307800" y="53554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2" name="Google Shape;2992;p10"/>
            <p:cNvSpPr/>
            <p:nvPr/>
          </p:nvSpPr>
          <p:spPr>
            <a:xfrm>
              <a:off x="5458325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3" name="Google Shape;2993;p10"/>
            <p:cNvSpPr/>
            <p:nvPr/>
          </p:nvSpPr>
          <p:spPr>
            <a:xfrm>
              <a:off x="5458325" y="53912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4" name="Google Shape;2994;p10"/>
            <p:cNvSpPr/>
            <p:nvPr/>
          </p:nvSpPr>
          <p:spPr>
            <a:xfrm>
              <a:off x="5458325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5" name="Google Shape;2995;p10"/>
            <p:cNvSpPr/>
            <p:nvPr/>
          </p:nvSpPr>
          <p:spPr>
            <a:xfrm>
              <a:off x="5458325" y="11411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6" name="Google Shape;2996;p10"/>
            <p:cNvSpPr/>
            <p:nvPr/>
          </p:nvSpPr>
          <p:spPr>
            <a:xfrm>
              <a:off x="5458325" y="14422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7" name="Google Shape;2997;p10"/>
            <p:cNvSpPr/>
            <p:nvPr/>
          </p:nvSpPr>
          <p:spPr>
            <a:xfrm>
              <a:off x="5458325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8" name="Google Shape;2998;p10"/>
            <p:cNvSpPr/>
            <p:nvPr/>
          </p:nvSpPr>
          <p:spPr>
            <a:xfrm>
              <a:off x="5458325" y="21947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9" name="Google Shape;2999;p10"/>
            <p:cNvSpPr/>
            <p:nvPr/>
          </p:nvSpPr>
          <p:spPr>
            <a:xfrm>
              <a:off x="5458325" y="23452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0" name="Google Shape;3000;p10"/>
            <p:cNvSpPr/>
            <p:nvPr/>
          </p:nvSpPr>
          <p:spPr>
            <a:xfrm>
              <a:off x="5458325" y="24957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1" name="Google Shape;3001;p10"/>
            <p:cNvSpPr/>
            <p:nvPr/>
          </p:nvSpPr>
          <p:spPr>
            <a:xfrm>
              <a:off x="5458325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2" name="Google Shape;3002;p10"/>
            <p:cNvSpPr/>
            <p:nvPr/>
          </p:nvSpPr>
          <p:spPr>
            <a:xfrm>
              <a:off x="5458325" y="29473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3" name="Google Shape;3003;p10"/>
            <p:cNvSpPr/>
            <p:nvPr/>
          </p:nvSpPr>
          <p:spPr>
            <a:xfrm>
              <a:off x="5458325" y="32483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4" name="Google Shape;3004;p10"/>
            <p:cNvSpPr/>
            <p:nvPr/>
          </p:nvSpPr>
          <p:spPr>
            <a:xfrm>
              <a:off x="5458325" y="33988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5" name="Google Shape;3005;p10"/>
            <p:cNvSpPr/>
            <p:nvPr/>
          </p:nvSpPr>
          <p:spPr>
            <a:xfrm>
              <a:off x="5458325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6" name="Google Shape;3006;p10"/>
            <p:cNvSpPr/>
            <p:nvPr/>
          </p:nvSpPr>
          <p:spPr>
            <a:xfrm>
              <a:off x="5458325" y="38503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7" name="Google Shape;3007;p10"/>
            <p:cNvSpPr/>
            <p:nvPr/>
          </p:nvSpPr>
          <p:spPr>
            <a:xfrm>
              <a:off x="5458325" y="40008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8" name="Google Shape;3008;p10"/>
            <p:cNvSpPr/>
            <p:nvPr/>
          </p:nvSpPr>
          <p:spPr>
            <a:xfrm>
              <a:off x="5458325" y="41514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9" name="Google Shape;3009;p10"/>
            <p:cNvSpPr/>
            <p:nvPr/>
          </p:nvSpPr>
          <p:spPr>
            <a:xfrm>
              <a:off x="5458325" y="46029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0" name="Google Shape;3010;p10"/>
            <p:cNvSpPr/>
            <p:nvPr/>
          </p:nvSpPr>
          <p:spPr>
            <a:xfrm>
              <a:off x="5458325" y="47534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1" name="Google Shape;3011;p10"/>
            <p:cNvSpPr/>
            <p:nvPr/>
          </p:nvSpPr>
          <p:spPr>
            <a:xfrm>
              <a:off x="5458325" y="505445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2" name="Google Shape;3012;p10"/>
            <p:cNvSpPr/>
            <p:nvPr/>
          </p:nvSpPr>
          <p:spPr>
            <a:xfrm>
              <a:off x="5458325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3" name="Google Shape;3013;p10"/>
            <p:cNvSpPr/>
            <p:nvPr/>
          </p:nvSpPr>
          <p:spPr>
            <a:xfrm>
              <a:off x="5458325" y="53554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014" name="Google Shape;3014;p10"/>
          <p:cNvGrpSpPr/>
          <p:nvPr/>
        </p:nvGrpSpPr>
        <p:grpSpPr>
          <a:xfrm rot="10800000">
            <a:off x="7828571" y="28707"/>
            <a:ext cx="1140783" cy="5086302"/>
            <a:chOff x="5458325" y="238125"/>
            <a:chExt cx="1174975" cy="5238750"/>
          </a:xfrm>
        </p:grpSpPr>
        <p:sp>
          <p:nvSpPr>
            <p:cNvPr id="3015" name="Google Shape;3015;p10"/>
            <p:cNvSpPr/>
            <p:nvPr/>
          </p:nvSpPr>
          <p:spPr>
            <a:xfrm>
              <a:off x="5458325" y="3886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6" name="Google Shape;3016;p10"/>
            <p:cNvSpPr/>
            <p:nvPr/>
          </p:nvSpPr>
          <p:spPr>
            <a:xfrm>
              <a:off x="5458325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7" name="Google Shape;3017;p10"/>
            <p:cNvSpPr/>
            <p:nvPr/>
          </p:nvSpPr>
          <p:spPr>
            <a:xfrm>
              <a:off x="5458325" y="8401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8" name="Google Shape;3018;p10"/>
            <p:cNvSpPr/>
            <p:nvPr/>
          </p:nvSpPr>
          <p:spPr>
            <a:xfrm>
              <a:off x="5458325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9" name="Google Shape;3019;p10"/>
            <p:cNvSpPr/>
            <p:nvPr/>
          </p:nvSpPr>
          <p:spPr>
            <a:xfrm>
              <a:off x="5458325" y="17432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0" name="Google Shape;3020;p10"/>
            <p:cNvSpPr/>
            <p:nvPr/>
          </p:nvSpPr>
          <p:spPr>
            <a:xfrm>
              <a:off x="5458325" y="18937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1" name="Google Shape;3021;p10"/>
            <p:cNvSpPr/>
            <p:nvPr/>
          </p:nvSpPr>
          <p:spPr>
            <a:xfrm>
              <a:off x="5458325" y="20442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2" name="Google Shape;3022;p10"/>
            <p:cNvSpPr/>
            <p:nvPr/>
          </p:nvSpPr>
          <p:spPr>
            <a:xfrm>
              <a:off x="5458325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3" name="Google Shape;3023;p10"/>
            <p:cNvSpPr/>
            <p:nvPr/>
          </p:nvSpPr>
          <p:spPr>
            <a:xfrm>
              <a:off x="5458325" y="30978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4" name="Google Shape;3024;p10"/>
            <p:cNvSpPr/>
            <p:nvPr/>
          </p:nvSpPr>
          <p:spPr>
            <a:xfrm>
              <a:off x="5458325" y="35493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5" name="Google Shape;3025;p10"/>
            <p:cNvSpPr/>
            <p:nvPr/>
          </p:nvSpPr>
          <p:spPr>
            <a:xfrm>
              <a:off x="5458325" y="43019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6" name="Google Shape;3026;p10"/>
            <p:cNvSpPr/>
            <p:nvPr/>
          </p:nvSpPr>
          <p:spPr>
            <a:xfrm>
              <a:off x="5458325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7" name="Google Shape;3027;p10"/>
            <p:cNvSpPr/>
            <p:nvPr/>
          </p:nvSpPr>
          <p:spPr>
            <a:xfrm>
              <a:off x="5458325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8" name="Google Shape;3028;p10"/>
            <p:cNvSpPr/>
            <p:nvPr/>
          </p:nvSpPr>
          <p:spPr>
            <a:xfrm>
              <a:off x="5608825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9" name="Google Shape;3029;p10"/>
            <p:cNvSpPr/>
            <p:nvPr/>
          </p:nvSpPr>
          <p:spPr>
            <a:xfrm>
              <a:off x="5608825" y="53912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0" name="Google Shape;3030;p10"/>
            <p:cNvSpPr/>
            <p:nvPr/>
          </p:nvSpPr>
          <p:spPr>
            <a:xfrm>
              <a:off x="5608825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1" name="Google Shape;3031;p10"/>
            <p:cNvSpPr/>
            <p:nvPr/>
          </p:nvSpPr>
          <p:spPr>
            <a:xfrm>
              <a:off x="5608825" y="8401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2" name="Google Shape;3032;p10"/>
            <p:cNvSpPr/>
            <p:nvPr/>
          </p:nvSpPr>
          <p:spPr>
            <a:xfrm>
              <a:off x="5608825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3" name="Google Shape;3033;p10"/>
            <p:cNvSpPr/>
            <p:nvPr/>
          </p:nvSpPr>
          <p:spPr>
            <a:xfrm>
              <a:off x="5608825" y="11411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4" name="Google Shape;3034;p10"/>
            <p:cNvSpPr/>
            <p:nvPr/>
          </p:nvSpPr>
          <p:spPr>
            <a:xfrm>
              <a:off x="5608825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5" name="Google Shape;3035;p10"/>
            <p:cNvSpPr/>
            <p:nvPr/>
          </p:nvSpPr>
          <p:spPr>
            <a:xfrm>
              <a:off x="5608825" y="14422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6" name="Google Shape;3036;p10"/>
            <p:cNvSpPr/>
            <p:nvPr/>
          </p:nvSpPr>
          <p:spPr>
            <a:xfrm>
              <a:off x="5608825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7" name="Google Shape;3037;p10"/>
            <p:cNvSpPr/>
            <p:nvPr/>
          </p:nvSpPr>
          <p:spPr>
            <a:xfrm>
              <a:off x="5608825" y="17432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8" name="Google Shape;3038;p10"/>
            <p:cNvSpPr/>
            <p:nvPr/>
          </p:nvSpPr>
          <p:spPr>
            <a:xfrm>
              <a:off x="5608825" y="18937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9" name="Google Shape;3039;p10"/>
            <p:cNvSpPr/>
            <p:nvPr/>
          </p:nvSpPr>
          <p:spPr>
            <a:xfrm>
              <a:off x="5608825" y="20442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0" name="Google Shape;3040;p10"/>
            <p:cNvSpPr/>
            <p:nvPr/>
          </p:nvSpPr>
          <p:spPr>
            <a:xfrm>
              <a:off x="5608825" y="21947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1" name="Google Shape;3041;p10"/>
            <p:cNvSpPr/>
            <p:nvPr/>
          </p:nvSpPr>
          <p:spPr>
            <a:xfrm>
              <a:off x="5608825" y="24957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2" name="Google Shape;3042;p10"/>
            <p:cNvSpPr/>
            <p:nvPr/>
          </p:nvSpPr>
          <p:spPr>
            <a:xfrm>
              <a:off x="5608825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3" name="Google Shape;3043;p10"/>
            <p:cNvSpPr/>
            <p:nvPr/>
          </p:nvSpPr>
          <p:spPr>
            <a:xfrm>
              <a:off x="5608825" y="29473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4" name="Google Shape;3044;p10"/>
            <p:cNvSpPr/>
            <p:nvPr/>
          </p:nvSpPr>
          <p:spPr>
            <a:xfrm>
              <a:off x="5608825" y="30978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5" name="Google Shape;3045;p10"/>
            <p:cNvSpPr/>
            <p:nvPr/>
          </p:nvSpPr>
          <p:spPr>
            <a:xfrm>
              <a:off x="5608825" y="32483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6" name="Google Shape;3046;p10"/>
            <p:cNvSpPr/>
            <p:nvPr/>
          </p:nvSpPr>
          <p:spPr>
            <a:xfrm>
              <a:off x="5608825" y="33988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7" name="Google Shape;3047;p10"/>
            <p:cNvSpPr/>
            <p:nvPr/>
          </p:nvSpPr>
          <p:spPr>
            <a:xfrm>
              <a:off x="5608825" y="35493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8" name="Google Shape;3048;p10"/>
            <p:cNvSpPr/>
            <p:nvPr/>
          </p:nvSpPr>
          <p:spPr>
            <a:xfrm>
              <a:off x="5608825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9" name="Google Shape;3049;p10"/>
            <p:cNvSpPr/>
            <p:nvPr/>
          </p:nvSpPr>
          <p:spPr>
            <a:xfrm>
              <a:off x="5608825" y="38503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0" name="Google Shape;3050;p10"/>
            <p:cNvSpPr/>
            <p:nvPr/>
          </p:nvSpPr>
          <p:spPr>
            <a:xfrm>
              <a:off x="5608825" y="40008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1" name="Google Shape;3051;p10"/>
            <p:cNvSpPr/>
            <p:nvPr/>
          </p:nvSpPr>
          <p:spPr>
            <a:xfrm>
              <a:off x="5608825" y="43019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2" name="Google Shape;3052;p10"/>
            <p:cNvSpPr/>
            <p:nvPr/>
          </p:nvSpPr>
          <p:spPr>
            <a:xfrm>
              <a:off x="5608825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3" name="Google Shape;3053;p10"/>
            <p:cNvSpPr/>
            <p:nvPr/>
          </p:nvSpPr>
          <p:spPr>
            <a:xfrm>
              <a:off x="5608825" y="46029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4" name="Google Shape;3054;p10"/>
            <p:cNvSpPr/>
            <p:nvPr/>
          </p:nvSpPr>
          <p:spPr>
            <a:xfrm>
              <a:off x="5608825" y="47534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5" name="Google Shape;3055;p10"/>
            <p:cNvSpPr/>
            <p:nvPr/>
          </p:nvSpPr>
          <p:spPr>
            <a:xfrm>
              <a:off x="5608825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6" name="Google Shape;3056;p10"/>
            <p:cNvSpPr/>
            <p:nvPr/>
          </p:nvSpPr>
          <p:spPr>
            <a:xfrm>
              <a:off x="5608825" y="505445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7" name="Google Shape;3057;p10"/>
            <p:cNvSpPr/>
            <p:nvPr/>
          </p:nvSpPr>
          <p:spPr>
            <a:xfrm>
              <a:off x="5608825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8" name="Google Shape;3058;p10"/>
            <p:cNvSpPr/>
            <p:nvPr/>
          </p:nvSpPr>
          <p:spPr>
            <a:xfrm>
              <a:off x="5608825" y="53554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9" name="Google Shape;3059;p10"/>
            <p:cNvSpPr/>
            <p:nvPr/>
          </p:nvSpPr>
          <p:spPr>
            <a:xfrm>
              <a:off x="5759350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0" name="Google Shape;3060;p10"/>
            <p:cNvSpPr/>
            <p:nvPr/>
          </p:nvSpPr>
          <p:spPr>
            <a:xfrm>
              <a:off x="5759350" y="8401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1" name="Google Shape;3061;p10"/>
            <p:cNvSpPr/>
            <p:nvPr/>
          </p:nvSpPr>
          <p:spPr>
            <a:xfrm>
              <a:off x="5759350" y="11411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2" name="Google Shape;3062;p10"/>
            <p:cNvSpPr/>
            <p:nvPr/>
          </p:nvSpPr>
          <p:spPr>
            <a:xfrm>
              <a:off x="5759350" y="14422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3" name="Google Shape;3063;p10"/>
            <p:cNvSpPr/>
            <p:nvPr/>
          </p:nvSpPr>
          <p:spPr>
            <a:xfrm>
              <a:off x="5759350" y="18937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4" name="Google Shape;3064;p10"/>
            <p:cNvSpPr/>
            <p:nvPr/>
          </p:nvSpPr>
          <p:spPr>
            <a:xfrm>
              <a:off x="5759350" y="24957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5" name="Google Shape;3065;p10"/>
            <p:cNvSpPr/>
            <p:nvPr/>
          </p:nvSpPr>
          <p:spPr>
            <a:xfrm>
              <a:off x="5759350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6" name="Google Shape;3066;p10"/>
            <p:cNvSpPr/>
            <p:nvPr/>
          </p:nvSpPr>
          <p:spPr>
            <a:xfrm>
              <a:off x="5759350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7" name="Google Shape;3067;p10"/>
            <p:cNvSpPr/>
            <p:nvPr/>
          </p:nvSpPr>
          <p:spPr>
            <a:xfrm>
              <a:off x="5759350" y="41514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8" name="Google Shape;3068;p10"/>
            <p:cNvSpPr/>
            <p:nvPr/>
          </p:nvSpPr>
          <p:spPr>
            <a:xfrm>
              <a:off x="5759350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9" name="Google Shape;3069;p10"/>
            <p:cNvSpPr/>
            <p:nvPr/>
          </p:nvSpPr>
          <p:spPr>
            <a:xfrm>
              <a:off x="5759350" y="53554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0" name="Google Shape;3070;p10"/>
            <p:cNvSpPr/>
            <p:nvPr/>
          </p:nvSpPr>
          <p:spPr>
            <a:xfrm>
              <a:off x="5909850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1" name="Google Shape;3071;p10"/>
            <p:cNvSpPr/>
            <p:nvPr/>
          </p:nvSpPr>
          <p:spPr>
            <a:xfrm>
              <a:off x="5909850" y="18937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2" name="Google Shape;3072;p10"/>
            <p:cNvSpPr/>
            <p:nvPr/>
          </p:nvSpPr>
          <p:spPr>
            <a:xfrm>
              <a:off x="5909850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3" name="Google Shape;3073;p10"/>
            <p:cNvSpPr/>
            <p:nvPr/>
          </p:nvSpPr>
          <p:spPr>
            <a:xfrm>
              <a:off x="6060375" y="47534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4" name="Google Shape;3074;p10"/>
            <p:cNvSpPr/>
            <p:nvPr/>
          </p:nvSpPr>
          <p:spPr>
            <a:xfrm>
              <a:off x="6210875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5" name="Google Shape;3075;p10"/>
            <p:cNvSpPr/>
            <p:nvPr/>
          </p:nvSpPr>
          <p:spPr>
            <a:xfrm>
              <a:off x="6210875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6" name="Google Shape;3076;p10"/>
            <p:cNvSpPr/>
            <p:nvPr/>
          </p:nvSpPr>
          <p:spPr>
            <a:xfrm>
              <a:off x="6511900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077" name="Google Shape;3077;p10"/>
          <p:cNvGrpSpPr/>
          <p:nvPr/>
        </p:nvGrpSpPr>
        <p:grpSpPr>
          <a:xfrm rot="10800000">
            <a:off x="7682451" y="28707"/>
            <a:ext cx="994639" cy="4940182"/>
            <a:chOff x="5759350" y="388625"/>
            <a:chExt cx="1024450" cy="5088250"/>
          </a:xfrm>
        </p:grpSpPr>
        <p:sp>
          <p:nvSpPr>
            <p:cNvPr id="3078" name="Google Shape;3078;p10"/>
            <p:cNvSpPr/>
            <p:nvPr/>
          </p:nvSpPr>
          <p:spPr>
            <a:xfrm>
              <a:off x="5759350" y="53912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9" name="Google Shape;3079;p10"/>
            <p:cNvSpPr/>
            <p:nvPr/>
          </p:nvSpPr>
          <p:spPr>
            <a:xfrm>
              <a:off x="5759350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0" name="Google Shape;3080;p10"/>
            <p:cNvSpPr/>
            <p:nvPr/>
          </p:nvSpPr>
          <p:spPr>
            <a:xfrm>
              <a:off x="5759350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1" name="Google Shape;3081;p10"/>
            <p:cNvSpPr/>
            <p:nvPr/>
          </p:nvSpPr>
          <p:spPr>
            <a:xfrm>
              <a:off x="5759350" y="33988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2" name="Google Shape;3082;p10"/>
            <p:cNvSpPr/>
            <p:nvPr/>
          </p:nvSpPr>
          <p:spPr>
            <a:xfrm>
              <a:off x="5759350" y="35493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3" name="Google Shape;3083;p10"/>
            <p:cNvSpPr/>
            <p:nvPr/>
          </p:nvSpPr>
          <p:spPr>
            <a:xfrm>
              <a:off x="5759350" y="43019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4" name="Google Shape;3084;p10"/>
            <p:cNvSpPr/>
            <p:nvPr/>
          </p:nvSpPr>
          <p:spPr>
            <a:xfrm>
              <a:off x="5759350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5" name="Google Shape;3085;p10"/>
            <p:cNvSpPr/>
            <p:nvPr/>
          </p:nvSpPr>
          <p:spPr>
            <a:xfrm>
              <a:off x="5909850" y="3886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6" name="Google Shape;3086;p10"/>
            <p:cNvSpPr/>
            <p:nvPr/>
          </p:nvSpPr>
          <p:spPr>
            <a:xfrm>
              <a:off x="5909850" y="11411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7" name="Google Shape;3087;p10"/>
            <p:cNvSpPr/>
            <p:nvPr/>
          </p:nvSpPr>
          <p:spPr>
            <a:xfrm>
              <a:off x="5909850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8" name="Google Shape;3088;p10"/>
            <p:cNvSpPr/>
            <p:nvPr/>
          </p:nvSpPr>
          <p:spPr>
            <a:xfrm>
              <a:off x="5909850" y="14422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9" name="Google Shape;3089;p10"/>
            <p:cNvSpPr/>
            <p:nvPr/>
          </p:nvSpPr>
          <p:spPr>
            <a:xfrm>
              <a:off x="5909850" y="17432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0" name="Google Shape;3090;p10"/>
            <p:cNvSpPr/>
            <p:nvPr/>
          </p:nvSpPr>
          <p:spPr>
            <a:xfrm>
              <a:off x="5909850" y="20442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1" name="Google Shape;3091;p10"/>
            <p:cNvSpPr/>
            <p:nvPr/>
          </p:nvSpPr>
          <p:spPr>
            <a:xfrm>
              <a:off x="5909850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2" name="Google Shape;3092;p10"/>
            <p:cNvSpPr/>
            <p:nvPr/>
          </p:nvSpPr>
          <p:spPr>
            <a:xfrm>
              <a:off x="5909850" y="29473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3" name="Google Shape;3093;p10"/>
            <p:cNvSpPr/>
            <p:nvPr/>
          </p:nvSpPr>
          <p:spPr>
            <a:xfrm>
              <a:off x="5909850" y="30978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4" name="Google Shape;3094;p10"/>
            <p:cNvSpPr/>
            <p:nvPr/>
          </p:nvSpPr>
          <p:spPr>
            <a:xfrm>
              <a:off x="5909850" y="32483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5" name="Google Shape;3095;p10"/>
            <p:cNvSpPr/>
            <p:nvPr/>
          </p:nvSpPr>
          <p:spPr>
            <a:xfrm>
              <a:off x="5909850" y="35493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6" name="Google Shape;3096;p10"/>
            <p:cNvSpPr/>
            <p:nvPr/>
          </p:nvSpPr>
          <p:spPr>
            <a:xfrm>
              <a:off x="5909850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7" name="Google Shape;3097;p10"/>
            <p:cNvSpPr/>
            <p:nvPr/>
          </p:nvSpPr>
          <p:spPr>
            <a:xfrm>
              <a:off x="5909850" y="38503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8" name="Google Shape;3098;p10"/>
            <p:cNvSpPr/>
            <p:nvPr/>
          </p:nvSpPr>
          <p:spPr>
            <a:xfrm>
              <a:off x="5909850" y="40008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9" name="Google Shape;3099;p10"/>
            <p:cNvSpPr/>
            <p:nvPr/>
          </p:nvSpPr>
          <p:spPr>
            <a:xfrm>
              <a:off x="5909850" y="43019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0" name="Google Shape;3100;p10"/>
            <p:cNvSpPr/>
            <p:nvPr/>
          </p:nvSpPr>
          <p:spPr>
            <a:xfrm>
              <a:off x="5909850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1" name="Google Shape;3101;p10"/>
            <p:cNvSpPr/>
            <p:nvPr/>
          </p:nvSpPr>
          <p:spPr>
            <a:xfrm>
              <a:off x="5909850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2" name="Google Shape;3102;p10"/>
            <p:cNvSpPr/>
            <p:nvPr/>
          </p:nvSpPr>
          <p:spPr>
            <a:xfrm>
              <a:off x="5909850" y="505445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3" name="Google Shape;3103;p10"/>
            <p:cNvSpPr/>
            <p:nvPr/>
          </p:nvSpPr>
          <p:spPr>
            <a:xfrm>
              <a:off x="5909850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4" name="Google Shape;3104;p10"/>
            <p:cNvSpPr/>
            <p:nvPr/>
          </p:nvSpPr>
          <p:spPr>
            <a:xfrm>
              <a:off x="6060375" y="53912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5" name="Google Shape;3105;p10"/>
            <p:cNvSpPr/>
            <p:nvPr/>
          </p:nvSpPr>
          <p:spPr>
            <a:xfrm>
              <a:off x="6060375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6" name="Google Shape;3106;p10"/>
            <p:cNvSpPr/>
            <p:nvPr/>
          </p:nvSpPr>
          <p:spPr>
            <a:xfrm>
              <a:off x="6060375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7" name="Google Shape;3107;p10"/>
            <p:cNvSpPr/>
            <p:nvPr/>
          </p:nvSpPr>
          <p:spPr>
            <a:xfrm>
              <a:off x="6060375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8" name="Google Shape;3108;p10"/>
            <p:cNvSpPr/>
            <p:nvPr/>
          </p:nvSpPr>
          <p:spPr>
            <a:xfrm>
              <a:off x="6060375" y="14422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9" name="Google Shape;3109;p10"/>
            <p:cNvSpPr/>
            <p:nvPr/>
          </p:nvSpPr>
          <p:spPr>
            <a:xfrm>
              <a:off x="6060375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0" name="Google Shape;3110;p10"/>
            <p:cNvSpPr/>
            <p:nvPr/>
          </p:nvSpPr>
          <p:spPr>
            <a:xfrm>
              <a:off x="6060375" y="17432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1" name="Google Shape;3111;p10"/>
            <p:cNvSpPr/>
            <p:nvPr/>
          </p:nvSpPr>
          <p:spPr>
            <a:xfrm>
              <a:off x="6060375" y="21947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2" name="Google Shape;3112;p10"/>
            <p:cNvSpPr/>
            <p:nvPr/>
          </p:nvSpPr>
          <p:spPr>
            <a:xfrm>
              <a:off x="6060375" y="23452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3" name="Google Shape;3113;p10"/>
            <p:cNvSpPr/>
            <p:nvPr/>
          </p:nvSpPr>
          <p:spPr>
            <a:xfrm>
              <a:off x="6060375" y="24957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4" name="Google Shape;3114;p10"/>
            <p:cNvSpPr/>
            <p:nvPr/>
          </p:nvSpPr>
          <p:spPr>
            <a:xfrm>
              <a:off x="6060375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5" name="Google Shape;3115;p10"/>
            <p:cNvSpPr/>
            <p:nvPr/>
          </p:nvSpPr>
          <p:spPr>
            <a:xfrm>
              <a:off x="6060375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6" name="Google Shape;3116;p10"/>
            <p:cNvSpPr/>
            <p:nvPr/>
          </p:nvSpPr>
          <p:spPr>
            <a:xfrm>
              <a:off x="6060375" y="29473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7" name="Google Shape;3117;p10"/>
            <p:cNvSpPr/>
            <p:nvPr/>
          </p:nvSpPr>
          <p:spPr>
            <a:xfrm>
              <a:off x="6060375" y="30978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8" name="Google Shape;3118;p10"/>
            <p:cNvSpPr/>
            <p:nvPr/>
          </p:nvSpPr>
          <p:spPr>
            <a:xfrm>
              <a:off x="6060375" y="32483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9" name="Google Shape;3119;p10"/>
            <p:cNvSpPr/>
            <p:nvPr/>
          </p:nvSpPr>
          <p:spPr>
            <a:xfrm>
              <a:off x="6060375" y="33988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0" name="Google Shape;3120;p10"/>
            <p:cNvSpPr/>
            <p:nvPr/>
          </p:nvSpPr>
          <p:spPr>
            <a:xfrm>
              <a:off x="6060375" y="35493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1" name="Google Shape;3121;p10"/>
            <p:cNvSpPr/>
            <p:nvPr/>
          </p:nvSpPr>
          <p:spPr>
            <a:xfrm>
              <a:off x="6060375" y="38503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2" name="Google Shape;3122;p10"/>
            <p:cNvSpPr/>
            <p:nvPr/>
          </p:nvSpPr>
          <p:spPr>
            <a:xfrm>
              <a:off x="6060375" y="41514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3" name="Google Shape;3123;p10"/>
            <p:cNvSpPr/>
            <p:nvPr/>
          </p:nvSpPr>
          <p:spPr>
            <a:xfrm>
              <a:off x="6060375" y="43019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4" name="Google Shape;3124;p10"/>
            <p:cNvSpPr/>
            <p:nvPr/>
          </p:nvSpPr>
          <p:spPr>
            <a:xfrm>
              <a:off x="6060375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5" name="Google Shape;3125;p10"/>
            <p:cNvSpPr/>
            <p:nvPr/>
          </p:nvSpPr>
          <p:spPr>
            <a:xfrm>
              <a:off x="6060375" y="46029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6" name="Google Shape;3126;p10"/>
            <p:cNvSpPr/>
            <p:nvPr/>
          </p:nvSpPr>
          <p:spPr>
            <a:xfrm>
              <a:off x="6060375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7" name="Google Shape;3127;p10"/>
            <p:cNvSpPr/>
            <p:nvPr/>
          </p:nvSpPr>
          <p:spPr>
            <a:xfrm>
              <a:off x="6060375" y="505445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8" name="Google Shape;3128;p10"/>
            <p:cNvSpPr/>
            <p:nvPr/>
          </p:nvSpPr>
          <p:spPr>
            <a:xfrm>
              <a:off x="6060375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9" name="Google Shape;3129;p10"/>
            <p:cNvSpPr/>
            <p:nvPr/>
          </p:nvSpPr>
          <p:spPr>
            <a:xfrm>
              <a:off x="6060375" y="53554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0" name="Google Shape;3130;p10"/>
            <p:cNvSpPr/>
            <p:nvPr/>
          </p:nvSpPr>
          <p:spPr>
            <a:xfrm>
              <a:off x="6210875" y="53912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1" name="Google Shape;3131;p10"/>
            <p:cNvSpPr/>
            <p:nvPr/>
          </p:nvSpPr>
          <p:spPr>
            <a:xfrm>
              <a:off x="6210875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2" name="Google Shape;3132;p10"/>
            <p:cNvSpPr/>
            <p:nvPr/>
          </p:nvSpPr>
          <p:spPr>
            <a:xfrm>
              <a:off x="6210875" y="11411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3" name="Google Shape;3133;p10"/>
            <p:cNvSpPr/>
            <p:nvPr/>
          </p:nvSpPr>
          <p:spPr>
            <a:xfrm>
              <a:off x="6210875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4" name="Google Shape;3134;p10"/>
            <p:cNvSpPr/>
            <p:nvPr/>
          </p:nvSpPr>
          <p:spPr>
            <a:xfrm>
              <a:off x="6210875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5" name="Google Shape;3135;p10"/>
            <p:cNvSpPr/>
            <p:nvPr/>
          </p:nvSpPr>
          <p:spPr>
            <a:xfrm>
              <a:off x="6210875" y="18937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6" name="Google Shape;3136;p10"/>
            <p:cNvSpPr/>
            <p:nvPr/>
          </p:nvSpPr>
          <p:spPr>
            <a:xfrm>
              <a:off x="6210875" y="20442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7" name="Google Shape;3137;p10"/>
            <p:cNvSpPr/>
            <p:nvPr/>
          </p:nvSpPr>
          <p:spPr>
            <a:xfrm>
              <a:off x="6210875" y="21947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8" name="Google Shape;3138;p10"/>
            <p:cNvSpPr/>
            <p:nvPr/>
          </p:nvSpPr>
          <p:spPr>
            <a:xfrm>
              <a:off x="6210875" y="24957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9" name="Google Shape;3139;p10"/>
            <p:cNvSpPr/>
            <p:nvPr/>
          </p:nvSpPr>
          <p:spPr>
            <a:xfrm>
              <a:off x="6210875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0" name="Google Shape;3140;p10"/>
            <p:cNvSpPr/>
            <p:nvPr/>
          </p:nvSpPr>
          <p:spPr>
            <a:xfrm>
              <a:off x="6210875" y="30978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1" name="Google Shape;3141;p10"/>
            <p:cNvSpPr/>
            <p:nvPr/>
          </p:nvSpPr>
          <p:spPr>
            <a:xfrm>
              <a:off x="6210875" y="33988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2" name="Google Shape;3142;p10"/>
            <p:cNvSpPr/>
            <p:nvPr/>
          </p:nvSpPr>
          <p:spPr>
            <a:xfrm>
              <a:off x="6210875" y="35493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3" name="Google Shape;3143;p10"/>
            <p:cNvSpPr/>
            <p:nvPr/>
          </p:nvSpPr>
          <p:spPr>
            <a:xfrm>
              <a:off x="6210875" y="40008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4" name="Google Shape;3144;p10"/>
            <p:cNvSpPr/>
            <p:nvPr/>
          </p:nvSpPr>
          <p:spPr>
            <a:xfrm>
              <a:off x="6210875" y="41514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5" name="Google Shape;3145;p10"/>
            <p:cNvSpPr/>
            <p:nvPr/>
          </p:nvSpPr>
          <p:spPr>
            <a:xfrm>
              <a:off x="6210875" y="43019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6" name="Google Shape;3146;p10"/>
            <p:cNvSpPr/>
            <p:nvPr/>
          </p:nvSpPr>
          <p:spPr>
            <a:xfrm>
              <a:off x="6210875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7" name="Google Shape;3147;p10"/>
            <p:cNvSpPr/>
            <p:nvPr/>
          </p:nvSpPr>
          <p:spPr>
            <a:xfrm>
              <a:off x="6210875" y="46029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8" name="Google Shape;3148;p10"/>
            <p:cNvSpPr/>
            <p:nvPr/>
          </p:nvSpPr>
          <p:spPr>
            <a:xfrm>
              <a:off x="6210875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9" name="Google Shape;3149;p10"/>
            <p:cNvSpPr/>
            <p:nvPr/>
          </p:nvSpPr>
          <p:spPr>
            <a:xfrm>
              <a:off x="6210875" y="505445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0" name="Google Shape;3150;p10"/>
            <p:cNvSpPr/>
            <p:nvPr/>
          </p:nvSpPr>
          <p:spPr>
            <a:xfrm>
              <a:off x="6361375" y="3886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1" name="Google Shape;3151;p10"/>
            <p:cNvSpPr/>
            <p:nvPr/>
          </p:nvSpPr>
          <p:spPr>
            <a:xfrm>
              <a:off x="6361375" y="539125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2" name="Google Shape;3152;p10"/>
            <p:cNvSpPr/>
            <p:nvPr/>
          </p:nvSpPr>
          <p:spPr>
            <a:xfrm>
              <a:off x="6361375" y="9906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3" name="Google Shape;3153;p10"/>
            <p:cNvSpPr/>
            <p:nvPr/>
          </p:nvSpPr>
          <p:spPr>
            <a:xfrm>
              <a:off x="6361375" y="12917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4" name="Google Shape;3154;p10"/>
            <p:cNvSpPr/>
            <p:nvPr/>
          </p:nvSpPr>
          <p:spPr>
            <a:xfrm>
              <a:off x="6361375" y="1592700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5" name="Google Shape;3155;p10"/>
            <p:cNvSpPr/>
            <p:nvPr/>
          </p:nvSpPr>
          <p:spPr>
            <a:xfrm>
              <a:off x="6361375" y="20442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6" name="Google Shape;3156;p10"/>
            <p:cNvSpPr/>
            <p:nvPr/>
          </p:nvSpPr>
          <p:spPr>
            <a:xfrm>
              <a:off x="6361375" y="23452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7" name="Google Shape;3157;p10"/>
            <p:cNvSpPr/>
            <p:nvPr/>
          </p:nvSpPr>
          <p:spPr>
            <a:xfrm>
              <a:off x="6361375" y="27968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8" name="Google Shape;3158;p10"/>
            <p:cNvSpPr/>
            <p:nvPr/>
          </p:nvSpPr>
          <p:spPr>
            <a:xfrm>
              <a:off x="6361375" y="30978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9" name="Google Shape;3159;p10"/>
            <p:cNvSpPr/>
            <p:nvPr/>
          </p:nvSpPr>
          <p:spPr>
            <a:xfrm>
              <a:off x="6361375" y="324832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0" name="Google Shape;3160;p10"/>
            <p:cNvSpPr/>
            <p:nvPr/>
          </p:nvSpPr>
          <p:spPr>
            <a:xfrm>
              <a:off x="6361375" y="35493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1" name="Google Shape;3161;p10"/>
            <p:cNvSpPr/>
            <p:nvPr/>
          </p:nvSpPr>
          <p:spPr>
            <a:xfrm>
              <a:off x="6361375" y="36998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2" name="Google Shape;3162;p10"/>
            <p:cNvSpPr/>
            <p:nvPr/>
          </p:nvSpPr>
          <p:spPr>
            <a:xfrm>
              <a:off x="6361375" y="38503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3" name="Google Shape;3163;p10"/>
            <p:cNvSpPr/>
            <p:nvPr/>
          </p:nvSpPr>
          <p:spPr>
            <a:xfrm>
              <a:off x="6361375" y="41514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4" name="Google Shape;3164;p10"/>
            <p:cNvSpPr/>
            <p:nvPr/>
          </p:nvSpPr>
          <p:spPr>
            <a:xfrm>
              <a:off x="6361375" y="43019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5" name="Google Shape;3165;p10"/>
            <p:cNvSpPr/>
            <p:nvPr/>
          </p:nvSpPr>
          <p:spPr>
            <a:xfrm>
              <a:off x="6361375" y="475345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6" name="Google Shape;3166;p10"/>
            <p:cNvSpPr/>
            <p:nvPr/>
          </p:nvSpPr>
          <p:spPr>
            <a:xfrm>
              <a:off x="6361375" y="5054450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7" name="Google Shape;3167;p10"/>
            <p:cNvSpPr/>
            <p:nvPr/>
          </p:nvSpPr>
          <p:spPr>
            <a:xfrm>
              <a:off x="6361375" y="5204975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8" name="Google Shape;3168;p10"/>
            <p:cNvSpPr/>
            <p:nvPr/>
          </p:nvSpPr>
          <p:spPr>
            <a:xfrm>
              <a:off x="6511900" y="3886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9" name="Google Shape;3169;p10"/>
            <p:cNvSpPr/>
            <p:nvPr/>
          </p:nvSpPr>
          <p:spPr>
            <a:xfrm>
              <a:off x="6511900" y="12917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0" name="Google Shape;3170;p10"/>
            <p:cNvSpPr/>
            <p:nvPr/>
          </p:nvSpPr>
          <p:spPr>
            <a:xfrm>
              <a:off x="6511900" y="20442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1" name="Google Shape;3171;p10"/>
            <p:cNvSpPr/>
            <p:nvPr/>
          </p:nvSpPr>
          <p:spPr>
            <a:xfrm>
              <a:off x="6511900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2" name="Google Shape;3172;p10"/>
            <p:cNvSpPr/>
            <p:nvPr/>
          </p:nvSpPr>
          <p:spPr>
            <a:xfrm>
              <a:off x="6511900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3" name="Google Shape;3173;p10"/>
            <p:cNvSpPr/>
            <p:nvPr/>
          </p:nvSpPr>
          <p:spPr>
            <a:xfrm>
              <a:off x="6511900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4" name="Google Shape;3174;p10"/>
            <p:cNvSpPr/>
            <p:nvPr/>
          </p:nvSpPr>
          <p:spPr>
            <a:xfrm>
              <a:off x="6511900" y="46029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5" name="Google Shape;3175;p10"/>
            <p:cNvSpPr/>
            <p:nvPr/>
          </p:nvSpPr>
          <p:spPr>
            <a:xfrm>
              <a:off x="6511900" y="52049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6" name="Google Shape;3176;p10"/>
            <p:cNvSpPr/>
            <p:nvPr/>
          </p:nvSpPr>
          <p:spPr>
            <a:xfrm>
              <a:off x="6662400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7" name="Google Shape;3177;p10"/>
            <p:cNvSpPr/>
            <p:nvPr/>
          </p:nvSpPr>
          <p:spPr>
            <a:xfrm>
              <a:off x="6662400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8" name="Google Shape;3178;p10"/>
            <p:cNvSpPr/>
            <p:nvPr/>
          </p:nvSpPr>
          <p:spPr>
            <a:xfrm>
              <a:off x="6662400" y="26462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179" name="Google Shape;3179;p10"/>
          <p:cNvGrpSpPr/>
          <p:nvPr/>
        </p:nvGrpSpPr>
        <p:grpSpPr>
          <a:xfrm rot="10800000">
            <a:off x="7682451" y="28707"/>
            <a:ext cx="1140783" cy="5086302"/>
            <a:chOff x="5608825" y="238125"/>
            <a:chExt cx="1174975" cy="5238750"/>
          </a:xfrm>
        </p:grpSpPr>
        <p:sp>
          <p:nvSpPr>
            <p:cNvPr id="3180" name="Google Shape;3180;p10"/>
            <p:cNvSpPr/>
            <p:nvPr/>
          </p:nvSpPr>
          <p:spPr>
            <a:xfrm>
              <a:off x="5608825" y="3886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1" name="Google Shape;3181;p10"/>
            <p:cNvSpPr/>
            <p:nvPr/>
          </p:nvSpPr>
          <p:spPr>
            <a:xfrm>
              <a:off x="5608825" y="23452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2" name="Google Shape;3182;p10"/>
            <p:cNvSpPr/>
            <p:nvPr/>
          </p:nvSpPr>
          <p:spPr>
            <a:xfrm>
              <a:off x="5608825" y="27968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3" name="Google Shape;3183;p10"/>
            <p:cNvSpPr/>
            <p:nvPr/>
          </p:nvSpPr>
          <p:spPr>
            <a:xfrm>
              <a:off x="5608825" y="41514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4" name="Google Shape;3184;p10"/>
            <p:cNvSpPr/>
            <p:nvPr/>
          </p:nvSpPr>
          <p:spPr>
            <a:xfrm>
              <a:off x="5759350" y="3886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5" name="Google Shape;3185;p10"/>
            <p:cNvSpPr/>
            <p:nvPr/>
          </p:nvSpPr>
          <p:spPr>
            <a:xfrm>
              <a:off x="5759350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6" name="Google Shape;3186;p10"/>
            <p:cNvSpPr/>
            <p:nvPr/>
          </p:nvSpPr>
          <p:spPr>
            <a:xfrm>
              <a:off x="5759350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7" name="Google Shape;3187;p10"/>
            <p:cNvSpPr/>
            <p:nvPr/>
          </p:nvSpPr>
          <p:spPr>
            <a:xfrm>
              <a:off x="5759350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8" name="Google Shape;3188;p10"/>
            <p:cNvSpPr/>
            <p:nvPr/>
          </p:nvSpPr>
          <p:spPr>
            <a:xfrm>
              <a:off x="5759350" y="17432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9" name="Google Shape;3189;p10"/>
            <p:cNvSpPr/>
            <p:nvPr/>
          </p:nvSpPr>
          <p:spPr>
            <a:xfrm>
              <a:off x="5759350" y="20442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0" name="Google Shape;3190;p10"/>
            <p:cNvSpPr/>
            <p:nvPr/>
          </p:nvSpPr>
          <p:spPr>
            <a:xfrm>
              <a:off x="5759350" y="21947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1" name="Google Shape;3191;p10"/>
            <p:cNvSpPr/>
            <p:nvPr/>
          </p:nvSpPr>
          <p:spPr>
            <a:xfrm>
              <a:off x="5759350" y="23452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2" name="Google Shape;3192;p10"/>
            <p:cNvSpPr/>
            <p:nvPr/>
          </p:nvSpPr>
          <p:spPr>
            <a:xfrm>
              <a:off x="5759350" y="29473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3" name="Google Shape;3193;p10"/>
            <p:cNvSpPr/>
            <p:nvPr/>
          </p:nvSpPr>
          <p:spPr>
            <a:xfrm>
              <a:off x="5759350" y="30978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4" name="Google Shape;3194;p10"/>
            <p:cNvSpPr/>
            <p:nvPr/>
          </p:nvSpPr>
          <p:spPr>
            <a:xfrm>
              <a:off x="5759350" y="32483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5" name="Google Shape;3195;p10"/>
            <p:cNvSpPr/>
            <p:nvPr/>
          </p:nvSpPr>
          <p:spPr>
            <a:xfrm>
              <a:off x="5759350" y="38503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6" name="Google Shape;3196;p10"/>
            <p:cNvSpPr/>
            <p:nvPr/>
          </p:nvSpPr>
          <p:spPr>
            <a:xfrm>
              <a:off x="5759350" y="40008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7" name="Google Shape;3197;p10"/>
            <p:cNvSpPr/>
            <p:nvPr/>
          </p:nvSpPr>
          <p:spPr>
            <a:xfrm>
              <a:off x="5759350" y="44524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8" name="Google Shape;3198;p10"/>
            <p:cNvSpPr/>
            <p:nvPr/>
          </p:nvSpPr>
          <p:spPr>
            <a:xfrm>
              <a:off x="5759350" y="46029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9" name="Google Shape;3199;p10"/>
            <p:cNvSpPr/>
            <p:nvPr/>
          </p:nvSpPr>
          <p:spPr>
            <a:xfrm>
              <a:off x="5759350" y="47534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0" name="Google Shape;3200;p10"/>
            <p:cNvSpPr/>
            <p:nvPr/>
          </p:nvSpPr>
          <p:spPr>
            <a:xfrm>
              <a:off x="5759350" y="505445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1" name="Google Shape;3201;p10"/>
            <p:cNvSpPr/>
            <p:nvPr/>
          </p:nvSpPr>
          <p:spPr>
            <a:xfrm>
              <a:off x="5909850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2" name="Google Shape;3202;p10"/>
            <p:cNvSpPr/>
            <p:nvPr/>
          </p:nvSpPr>
          <p:spPr>
            <a:xfrm>
              <a:off x="5909850" y="53912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3" name="Google Shape;3203;p10"/>
            <p:cNvSpPr/>
            <p:nvPr/>
          </p:nvSpPr>
          <p:spPr>
            <a:xfrm>
              <a:off x="5909850" y="8401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4" name="Google Shape;3204;p10"/>
            <p:cNvSpPr/>
            <p:nvPr/>
          </p:nvSpPr>
          <p:spPr>
            <a:xfrm>
              <a:off x="5909850" y="9906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5" name="Google Shape;3205;p10"/>
            <p:cNvSpPr/>
            <p:nvPr/>
          </p:nvSpPr>
          <p:spPr>
            <a:xfrm>
              <a:off x="5909850" y="1592700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6" name="Google Shape;3206;p10"/>
            <p:cNvSpPr/>
            <p:nvPr/>
          </p:nvSpPr>
          <p:spPr>
            <a:xfrm>
              <a:off x="5909850" y="21947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7" name="Google Shape;3207;p10"/>
            <p:cNvSpPr/>
            <p:nvPr/>
          </p:nvSpPr>
          <p:spPr>
            <a:xfrm>
              <a:off x="5909850" y="23452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8" name="Google Shape;3208;p10"/>
            <p:cNvSpPr/>
            <p:nvPr/>
          </p:nvSpPr>
          <p:spPr>
            <a:xfrm>
              <a:off x="5909850" y="24957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9" name="Google Shape;3209;p10"/>
            <p:cNvSpPr/>
            <p:nvPr/>
          </p:nvSpPr>
          <p:spPr>
            <a:xfrm>
              <a:off x="5909850" y="33988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0" name="Google Shape;3210;p10"/>
            <p:cNvSpPr/>
            <p:nvPr/>
          </p:nvSpPr>
          <p:spPr>
            <a:xfrm>
              <a:off x="5909850" y="415140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1" name="Google Shape;3211;p10"/>
            <p:cNvSpPr/>
            <p:nvPr/>
          </p:nvSpPr>
          <p:spPr>
            <a:xfrm>
              <a:off x="5909850" y="46029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2" name="Google Shape;3212;p10"/>
            <p:cNvSpPr/>
            <p:nvPr/>
          </p:nvSpPr>
          <p:spPr>
            <a:xfrm>
              <a:off x="5909850" y="47534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3" name="Google Shape;3213;p10"/>
            <p:cNvSpPr/>
            <p:nvPr/>
          </p:nvSpPr>
          <p:spPr>
            <a:xfrm>
              <a:off x="5909850" y="53554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4" name="Google Shape;3214;p10"/>
            <p:cNvSpPr/>
            <p:nvPr/>
          </p:nvSpPr>
          <p:spPr>
            <a:xfrm>
              <a:off x="6060375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5" name="Google Shape;3215;p10"/>
            <p:cNvSpPr/>
            <p:nvPr/>
          </p:nvSpPr>
          <p:spPr>
            <a:xfrm>
              <a:off x="6060375" y="3886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6" name="Google Shape;3216;p10"/>
            <p:cNvSpPr/>
            <p:nvPr/>
          </p:nvSpPr>
          <p:spPr>
            <a:xfrm>
              <a:off x="6060375" y="8401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7" name="Google Shape;3217;p10"/>
            <p:cNvSpPr/>
            <p:nvPr/>
          </p:nvSpPr>
          <p:spPr>
            <a:xfrm>
              <a:off x="6060375" y="11411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8" name="Google Shape;3218;p10"/>
            <p:cNvSpPr/>
            <p:nvPr/>
          </p:nvSpPr>
          <p:spPr>
            <a:xfrm>
              <a:off x="6060375" y="18937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9" name="Google Shape;3219;p10"/>
            <p:cNvSpPr/>
            <p:nvPr/>
          </p:nvSpPr>
          <p:spPr>
            <a:xfrm>
              <a:off x="6060375" y="20442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0" name="Google Shape;3220;p10"/>
            <p:cNvSpPr/>
            <p:nvPr/>
          </p:nvSpPr>
          <p:spPr>
            <a:xfrm>
              <a:off x="6060375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1" name="Google Shape;3221;p10"/>
            <p:cNvSpPr/>
            <p:nvPr/>
          </p:nvSpPr>
          <p:spPr>
            <a:xfrm>
              <a:off x="6060375" y="4000875"/>
              <a:ext cx="121400" cy="121425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2" name="Google Shape;3222;p10"/>
            <p:cNvSpPr/>
            <p:nvPr/>
          </p:nvSpPr>
          <p:spPr>
            <a:xfrm>
              <a:off x="6210875" y="2381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3" name="Google Shape;3223;p10"/>
            <p:cNvSpPr/>
            <p:nvPr/>
          </p:nvSpPr>
          <p:spPr>
            <a:xfrm>
              <a:off x="6210875" y="6896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4" name="Google Shape;3224;p10"/>
            <p:cNvSpPr/>
            <p:nvPr/>
          </p:nvSpPr>
          <p:spPr>
            <a:xfrm>
              <a:off x="6210875" y="23452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5" name="Google Shape;3225;p10"/>
            <p:cNvSpPr/>
            <p:nvPr/>
          </p:nvSpPr>
          <p:spPr>
            <a:xfrm>
              <a:off x="6210875" y="324832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6" name="Google Shape;3226;p10"/>
            <p:cNvSpPr/>
            <p:nvPr/>
          </p:nvSpPr>
          <p:spPr>
            <a:xfrm>
              <a:off x="6210875" y="3699875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7" name="Google Shape;3227;p10"/>
            <p:cNvSpPr/>
            <p:nvPr/>
          </p:nvSpPr>
          <p:spPr>
            <a:xfrm>
              <a:off x="6361375" y="1442200"/>
              <a:ext cx="121425" cy="121400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8" name="Google Shape;3228;p10"/>
            <p:cNvSpPr/>
            <p:nvPr/>
          </p:nvSpPr>
          <p:spPr>
            <a:xfrm>
              <a:off x="6361375" y="2646275"/>
              <a:ext cx="121425" cy="121425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9" name="Google Shape;3229;p10"/>
            <p:cNvSpPr/>
            <p:nvPr/>
          </p:nvSpPr>
          <p:spPr>
            <a:xfrm>
              <a:off x="6662400" y="4903950"/>
              <a:ext cx="121400" cy="121400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mage background">
  <p:cSld name="BLANK_1_1">
    <p:bg>
      <p:bgPr>
        <a:solidFill>
          <a:schemeClr val="accent6"/>
        </a:solidFill>
        <a:effectLst/>
      </p:bgPr>
    </p:bg>
    <p:spTree>
      <p:nvGrpSpPr>
        <p:cNvPr id="1" name="Shape 35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07" name="Google Shape;3507;p12"/>
          <p:cNvGrpSpPr/>
          <p:nvPr/>
        </p:nvGrpSpPr>
        <p:grpSpPr>
          <a:xfrm>
            <a:off x="7828607" y="28698"/>
            <a:ext cx="1286904" cy="5086302"/>
            <a:chOff x="6367294" y="28698"/>
            <a:chExt cx="1286904" cy="5086302"/>
          </a:xfrm>
        </p:grpSpPr>
        <p:sp>
          <p:nvSpPr>
            <p:cNvPr id="3508" name="Google Shape;3508;p12"/>
            <p:cNvSpPr/>
            <p:nvPr/>
          </p:nvSpPr>
          <p:spPr>
            <a:xfrm rot="10800000">
              <a:off x="7536331" y="613204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9" name="Google Shape;3509;p12"/>
            <p:cNvSpPr/>
            <p:nvPr/>
          </p:nvSpPr>
          <p:spPr>
            <a:xfrm rot="10800000">
              <a:off x="7244066" y="2659036"/>
              <a:ext cx="117867" cy="117892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0" name="Google Shape;3510;p12"/>
            <p:cNvSpPr/>
            <p:nvPr/>
          </p:nvSpPr>
          <p:spPr>
            <a:xfrm rot="10800000">
              <a:off x="7244066" y="174818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1" name="Google Shape;3511;p12"/>
            <p:cNvSpPr/>
            <p:nvPr/>
          </p:nvSpPr>
          <p:spPr>
            <a:xfrm rot="10800000">
              <a:off x="6659535" y="4266482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2" name="Google Shape;3512;p12"/>
            <p:cNvSpPr/>
            <p:nvPr/>
          </p:nvSpPr>
          <p:spPr>
            <a:xfrm rot="10800000">
              <a:off x="7536331" y="4704867"/>
              <a:ext cx="117867" cy="117892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3" name="Google Shape;3513;p12"/>
            <p:cNvSpPr/>
            <p:nvPr/>
          </p:nvSpPr>
          <p:spPr>
            <a:xfrm rot="10800000">
              <a:off x="7536331" y="4558747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4" name="Google Shape;3514;p12"/>
            <p:cNvSpPr/>
            <p:nvPr/>
          </p:nvSpPr>
          <p:spPr>
            <a:xfrm rot="10800000">
              <a:off x="7536331" y="4266482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5" name="Google Shape;3515;p12"/>
            <p:cNvSpPr/>
            <p:nvPr/>
          </p:nvSpPr>
          <p:spPr>
            <a:xfrm rot="10800000">
              <a:off x="7536331" y="3974217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6" name="Google Shape;3516;p12"/>
            <p:cNvSpPr/>
            <p:nvPr/>
          </p:nvSpPr>
          <p:spPr>
            <a:xfrm rot="10800000">
              <a:off x="7536331" y="3828096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7" name="Google Shape;3517;p12"/>
            <p:cNvSpPr/>
            <p:nvPr/>
          </p:nvSpPr>
          <p:spPr>
            <a:xfrm rot="10800000">
              <a:off x="7536331" y="3681951"/>
              <a:ext cx="117867" cy="117892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8" name="Google Shape;3518;p12"/>
            <p:cNvSpPr/>
            <p:nvPr/>
          </p:nvSpPr>
          <p:spPr>
            <a:xfrm rot="10800000">
              <a:off x="7536331" y="3535831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9" name="Google Shape;3519;p12"/>
            <p:cNvSpPr/>
            <p:nvPr/>
          </p:nvSpPr>
          <p:spPr>
            <a:xfrm rot="10800000">
              <a:off x="7536331" y="3097445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0" name="Google Shape;3520;p12"/>
            <p:cNvSpPr/>
            <p:nvPr/>
          </p:nvSpPr>
          <p:spPr>
            <a:xfrm rot="10800000">
              <a:off x="7536331" y="2951301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1" name="Google Shape;3521;p12"/>
            <p:cNvSpPr/>
            <p:nvPr/>
          </p:nvSpPr>
          <p:spPr>
            <a:xfrm rot="10800000">
              <a:off x="7536331" y="2805180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2" name="Google Shape;3522;p12"/>
            <p:cNvSpPr/>
            <p:nvPr/>
          </p:nvSpPr>
          <p:spPr>
            <a:xfrm rot="10800000">
              <a:off x="7536331" y="2659036"/>
              <a:ext cx="117867" cy="117892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3" name="Google Shape;3523;p12"/>
            <p:cNvSpPr/>
            <p:nvPr/>
          </p:nvSpPr>
          <p:spPr>
            <a:xfrm rot="10800000">
              <a:off x="7536331" y="2512915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4" name="Google Shape;3524;p12"/>
            <p:cNvSpPr/>
            <p:nvPr/>
          </p:nvSpPr>
          <p:spPr>
            <a:xfrm rot="10800000">
              <a:off x="7536331" y="2366770"/>
              <a:ext cx="117867" cy="117892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5" name="Google Shape;3525;p12"/>
            <p:cNvSpPr/>
            <p:nvPr/>
          </p:nvSpPr>
          <p:spPr>
            <a:xfrm rot="10800000">
              <a:off x="7536331" y="2220650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6" name="Google Shape;3526;p12"/>
            <p:cNvSpPr/>
            <p:nvPr/>
          </p:nvSpPr>
          <p:spPr>
            <a:xfrm rot="10800000">
              <a:off x="7536331" y="2074529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7" name="Google Shape;3527;p12"/>
            <p:cNvSpPr/>
            <p:nvPr/>
          </p:nvSpPr>
          <p:spPr>
            <a:xfrm rot="10800000">
              <a:off x="7536331" y="1928385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8" name="Google Shape;3528;p12"/>
            <p:cNvSpPr/>
            <p:nvPr/>
          </p:nvSpPr>
          <p:spPr>
            <a:xfrm rot="10800000">
              <a:off x="7536331" y="1782264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9" name="Google Shape;3529;p12"/>
            <p:cNvSpPr/>
            <p:nvPr/>
          </p:nvSpPr>
          <p:spPr>
            <a:xfrm rot="10800000">
              <a:off x="7536331" y="1489999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0" name="Google Shape;3530;p12"/>
            <p:cNvSpPr/>
            <p:nvPr/>
          </p:nvSpPr>
          <p:spPr>
            <a:xfrm rot="10800000">
              <a:off x="7536331" y="1197734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1" name="Google Shape;3531;p12"/>
            <p:cNvSpPr/>
            <p:nvPr/>
          </p:nvSpPr>
          <p:spPr>
            <a:xfrm rot="10800000">
              <a:off x="7536331" y="1051613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2" name="Google Shape;3532;p12"/>
            <p:cNvSpPr/>
            <p:nvPr/>
          </p:nvSpPr>
          <p:spPr>
            <a:xfrm rot="10800000">
              <a:off x="7536331" y="905469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3" name="Google Shape;3533;p12"/>
            <p:cNvSpPr/>
            <p:nvPr/>
          </p:nvSpPr>
          <p:spPr>
            <a:xfrm rot="10800000">
              <a:off x="7536331" y="759348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4" name="Google Shape;3534;p12"/>
            <p:cNvSpPr/>
            <p:nvPr/>
          </p:nvSpPr>
          <p:spPr>
            <a:xfrm rot="10800000">
              <a:off x="7536331" y="467083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5" name="Google Shape;3535;p12"/>
            <p:cNvSpPr/>
            <p:nvPr/>
          </p:nvSpPr>
          <p:spPr>
            <a:xfrm rot="10800000">
              <a:off x="7536331" y="320938"/>
              <a:ext cx="117867" cy="117892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6" name="Google Shape;3536;p12"/>
            <p:cNvSpPr/>
            <p:nvPr/>
          </p:nvSpPr>
          <p:spPr>
            <a:xfrm rot="10800000">
              <a:off x="7536331" y="174818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7" name="Google Shape;3537;p12"/>
            <p:cNvSpPr/>
            <p:nvPr/>
          </p:nvSpPr>
          <p:spPr>
            <a:xfrm rot="10800000">
              <a:off x="7536331" y="28698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8" name="Google Shape;3538;p12"/>
            <p:cNvSpPr/>
            <p:nvPr/>
          </p:nvSpPr>
          <p:spPr>
            <a:xfrm rot="10800000">
              <a:off x="7390210" y="4851012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9" name="Google Shape;3539;p12"/>
            <p:cNvSpPr/>
            <p:nvPr/>
          </p:nvSpPr>
          <p:spPr>
            <a:xfrm rot="10800000">
              <a:off x="7390210" y="4558747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0" name="Google Shape;3540;p12"/>
            <p:cNvSpPr/>
            <p:nvPr/>
          </p:nvSpPr>
          <p:spPr>
            <a:xfrm rot="10800000">
              <a:off x="7390210" y="4412627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1" name="Google Shape;3541;p12"/>
            <p:cNvSpPr/>
            <p:nvPr/>
          </p:nvSpPr>
          <p:spPr>
            <a:xfrm rot="10800000">
              <a:off x="7390210" y="4266482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2" name="Google Shape;3542;p12"/>
            <p:cNvSpPr/>
            <p:nvPr/>
          </p:nvSpPr>
          <p:spPr>
            <a:xfrm rot="10800000">
              <a:off x="7390210" y="4120361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3" name="Google Shape;3543;p12"/>
            <p:cNvSpPr/>
            <p:nvPr/>
          </p:nvSpPr>
          <p:spPr>
            <a:xfrm rot="10800000">
              <a:off x="7390210" y="3828096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4" name="Google Shape;3544;p12"/>
            <p:cNvSpPr/>
            <p:nvPr/>
          </p:nvSpPr>
          <p:spPr>
            <a:xfrm rot="10800000">
              <a:off x="7390210" y="3535831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5" name="Google Shape;3545;p12"/>
            <p:cNvSpPr/>
            <p:nvPr/>
          </p:nvSpPr>
          <p:spPr>
            <a:xfrm rot="10800000">
              <a:off x="7390210" y="3389711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6" name="Google Shape;3546;p12"/>
            <p:cNvSpPr/>
            <p:nvPr/>
          </p:nvSpPr>
          <p:spPr>
            <a:xfrm rot="10800000">
              <a:off x="7390210" y="3243566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7" name="Google Shape;3547;p12"/>
            <p:cNvSpPr/>
            <p:nvPr/>
          </p:nvSpPr>
          <p:spPr>
            <a:xfrm rot="10800000">
              <a:off x="7390210" y="2951301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8" name="Google Shape;3548;p12"/>
            <p:cNvSpPr/>
            <p:nvPr/>
          </p:nvSpPr>
          <p:spPr>
            <a:xfrm rot="10800000">
              <a:off x="7390210" y="2805180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9" name="Google Shape;3549;p12"/>
            <p:cNvSpPr/>
            <p:nvPr/>
          </p:nvSpPr>
          <p:spPr>
            <a:xfrm rot="10800000">
              <a:off x="7390210" y="2659036"/>
              <a:ext cx="117867" cy="117892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0" name="Google Shape;3550;p12"/>
            <p:cNvSpPr/>
            <p:nvPr/>
          </p:nvSpPr>
          <p:spPr>
            <a:xfrm rot="10800000">
              <a:off x="7390210" y="2512915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1" name="Google Shape;3551;p12"/>
            <p:cNvSpPr/>
            <p:nvPr/>
          </p:nvSpPr>
          <p:spPr>
            <a:xfrm rot="10800000">
              <a:off x="7390210" y="2366770"/>
              <a:ext cx="117867" cy="117892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2" name="Google Shape;3552;p12"/>
            <p:cNvSpPr/>
            <p:nvPr/>
          </p:nvSpPr>
          <p:spPr>
            <a:xfrm rot="10800000">
              <a:off x="7390210" y="2220650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3" name="Google Shape;3553;p12"/>
            <p:cNvSpPr/>
            <p:nvPr/>
          </p:nvSpPr>
          <p:spPr>
            <a:xfrm rot="10800000">
              <a:off x="7390210" y="2074529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4" name="Google Shape;3554;p12"/>
            <p:cNvSpPr/>
            <p:nvPr/>
          </p:nvSpPr>
          <p:spPr>
            <a:xfrm rot="10800000">
              <a:off x="7390210" y="1782264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5" name="Google Shape;3555;p12"/>
            <p:cNvSpPr/>
            <p:nvPr/>
          </p:nvSpPr>
          <p:spPr>
            <a:xfrm rot="10800000">
              <a:off x="7390210" y="1489999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6" name="Google Shape;3556;p12"/>
            <p:cNvSpPr/>
            <p:nvPr/>
          </p:nvSpPr>
          <p:spPr>
            <a:xfrm rot="10800000">
              <a:off x="7390210" y="1343854"/>
              <a:ext cx="117867" cy="117892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7" name="Google Shape;3557;p12"/>
            <p:cNvSpPr/>
            <p:nvPr/>
          </p:nvSpPr>
          <p:spPr>
            <a:xfrm rot="10800000">
              <a:off x="7390210" y="1197734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8" name="Google Shape;3558;p12"/>
            <p:cNvSpPr/>
            <p:nvPr/>
          </p:nvSpPr>
          <p:spPr>
            <a:xfrm rot="10800000">
              <a:off x="7390210" y="1051613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9" name="Google Shape;3559;p12"/>
            <p:cNvSpPr/>
            <p:nvPr/>
          </p:nvSpPr>
          <p:spPr>
            <a:xfrm rot="10800000">
              <a:off x="7390210" y="759348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0" name="Google Shape;3560;p12"/>
            <p:cNvSpPr/>
            <p:nvPr/>
          </p:nvSpPr>
          <p:spPr>
            <a:xfrm rot="10800000">
              <a:off x="7390210" y="613204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1" name="Google Shape;3561;p12"/>
            <p:cNvSpPr/>
            <p:nvPr/>
          </p:nvSpPr>
          <p:spPr>
            <a:xfrm rot="10800000">
              <a:off x="7390210" y="320938"/>
              <a:ext cx="117867" cy="117892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2" name="Google Shape;3562;p12"/>
            <p:cNvSpPr/>
            <p:nvPr/>
          </p:nvSpPr>
          <p:spPr>
            <a:xfrm rot="10800000">
              <a:off x="7390210" y="28698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3" name="Google Shape;3563;p12"/>
            <p:cNvSpPr/>
            <p:nvPr/>
          </p:nvSpPr>
          <p:spPr>
            <a:xfrm rot="10800000">
              <a:off x="7244066" y="4704867"/>
              <a:ext cx="117867" cy="117892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4" name="Google Shape;3564;p12"/>
            <p:cNvSpPr/>
            <p:nvPr/>
          </p:nvSpPr>
          <p:spPr>
            <a:xfrm rot="10800000">
              <a:off x="7244066" y="4266482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5" name="Google Shape;3565;p12"/>
            <p:cNvSpPr/>
            <p:nvPr/>
          </p:nvSpPr>
          <p:spPr>
            <a:xfrm rot="10800000">
              <a:off x="7244066" y="4120361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6" name="Google Shape;3566;p12"/>
            <p:cNvSpPr/>
            <p:nvPr/>
          </p:nvSpPr>
          <p:spPr>
            <a:xfrm rot="10800000">
              <a:off x="7244066" y="3974217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7" name="Google Shape;3567;p12"/>
            <p:cNvSpPr/>
            <p:nvPr/>
          </p:nvSpPr>
          <p:spPr>
            <a:xfrm rot="10800000">
              <a:off x="7244066" y="3681951"/>
              <a:ext cx="117867" cy="117892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8" name="Google Shape;3568;p12"/>
            <p:cNvSpPr/>
            <p:nvPr/>
          </p:nvSpPr>
          <p:spPr>
            <a:xfrm rot="10800000">
              <a:off x="7244066" y="3389711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9" name="Google Shape;3569;p12"/>
            <p:cNvSpPr/>
            <p:nvPr/>
          </p:nvSpPr>
          <p:spPr>
            <a:xfrm rot="10800000">
              <a:off x="7244066" y="3243566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0" name="Google Shape;3570;p12"/>
            <p:cNvSpPr/>
            <p:nvPr/>
          </p:nvSpPr>
          <p:spPr>
            <a:xfrm rot="10800000">
              <a:off x="7244066" y="3097445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1" name="Google Shape;3571;p12"/>
            <p:cNvSpPr/>
            <p:nvPr/>
          </p:nvSpPr>
          <p:spPr>
            <a:xfrm rot="10800000">
              <a:off x="7244066" y="2805180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2" name="Google Shape;3572;p12"/>
            <p:cNvSpPr/>
            <p:nvPr/>
          </p:nvSpPr>
          <p:spPr>
            <a:xfrm rot="10800000">
              <a:off x="7244066" y="2512915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3" name="Google Shape;3573;p12"/>
            <p:cNvSpPr/>
            <p:nvPr/>
          </p:nvSpPr>
          <p:spPr>
            <a:xfrm rot="10800000">
              <a:off x="7244066" y="2220650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4" name="Google Shape;3574;p12"/>
            <p:cNvSpPr/>
            <p:nvPr/>
          </p:nvSpPr>
          <p:spPr>
            <a:xfrm rot="10800000">
              <a:off x="7244066" y="1928385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5" name="Google Shape;3575;p12"/>
            <p:cNvSpPr/>
            <p:nvPr/>
          </p:nvSpPr>
          <p:spPr>
            <a:xfrm rot="10800000">
              <a:off x="7244066" y="1782264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6" name="Google Shape;3576;p12"/>
            <p:cNvSpPr/>
            <p:nvPr/>
          </p:nvSpPr>
          <p:spPr>
            <a:xfrm rot="10800000">
              <a:off x="7244066" y="1343854"/>
              <a:ext cx="117867" cy="117892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7" name="Google Shape;3577;p12"/>
            <p:cNvSpPr/>
            <p:nvPr/>
          </p:nvSpPr>
          <p:spPr>
            <a:xfrm rot="10800000">
              <a:off x="7244066" y="1197734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8" name="Google Shape;3578;p12"/>
            <p:cNvSpPr/>
            <p:nvPr/>
          </p:nvSpPr>
          <p:spPr>
            <a:xfrm rot="10800000">
              <a:off x="7244066" y="1051613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9" name="Google Shape;3579;p12"/>
            <p:cNvSpPr/>
            <p:nvPr/>
          </p:nvSpPr>
          <p:spPr>
            <a:xfrm rot="10800000">
              <a:off x="7244066" y="905469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0" name="Google Shape;3580;p12"/>
            <p:cNvSpPr/>
            <p:nvPr/>
          </p:nvSpPr>
          <p:spPr>
            <a:xfrm rot="10800000">
              <a:off x="7244066" y="759348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1" name="Google Shape;3581;p12"/>
            <p:cNvSpPr/>
            <p:nvPr/>
          </p:nvSpPr>
          <p:spPr>
            <a:xfrm rot="10800000">
              <a:off x="7244066" y="467083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2" name="Google Shape;3582;p12"/>
            <p:cNvSpPr/>
            <p:nvPr/>
          </p:nvSpPr>
          <p:spPr>
            <a:xfrm rot="10800000">
              <a:off x="7244066" y="320938"/>
              <a:ext cx="117867" cy="117892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3" name="Google Shape;3583;p12"/>
            <p:cNvSpPr/>
            <p:nvPr/>
          </p:nvSpPr>
          <p:spPr>
            <a:xfrm rot="10800000">
              <a:off x="7097945" y="4997133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4" name="Google Shape;3584;p12"/>
            <p:cNvSpPr/>
            <p:nvPr/>
          </p:nvSpPr>
          <p:spPr>
            <a:xfrm rot="10800000">
              <a:off x="7097945" y="4558747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5" name="Google Shape;3585;p12"/>
            <p:cNvSpPr/>
            <p:nvPr/>
          </p:nvSpPr>
          <p:spPr>
            <a:xfrm rot="10800000">
              <a:off x="7097945" y="4266482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6" name="Google Shape;3586;p12"/>
            <p:cNvSpPr/>
            <p:nvPr/>
          </p:nvSpPr>
          <p:spPr>
            <a:xfrm rot="10800000">
              <a:off x="7097945" y="3828096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7" name="Google Shape;3587;p12"/>
            <p:cNvSpPr/>
            <p:nvPr/>
          </p:nvSpPr>
          <p:spPr>
            <a:xfrm rot="10800000">
              <a:off x="7097945" y="3681951"/>
              <a:ext cx="117867" cy="117892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8" name="Google Shape;3588;p12"/>
            <p:cNvSpPr/>
            <p:nvPr/>
          </p:nvSpPr>
          <p:spPr>
            <a:xfrm rot="10800000">
              <a:off x="7097945" y="3097445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9" name="Google Shape;3589;p12"/>
            <p:cNvSpPr/>
            <p:nvPr/>
          </p:nvSpPr>
          <p:spPr>
            <a:xfrm rot="10800000">
              <a:off x="7097945" y="2951301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0" name="Google Shape;3590;p12"/>
            <p:cNvSpPr/>
            <p:nvPr/>
          </p:nvSpPr>
          <p:spPr>
            <a:xfrm rot="10800000">
              <a:off x="7097945" y="2659036"/>
              <a:ext cx="117867" cy="117892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1" name="Google Shape;3591;p12"/>
            <p:cNvSpPr/>
            <p:nvPr/>
          </p:nvSpPr>
          <p:spPr>
            <a:xfrm rot="10800000">
              <a:off x="7097945" y="2512915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2" name="Google Shape;3592;p12"/>
            <p:cNvSpPr/>
            <p:nvPr/>
          </p:nvSpPr>
          <p:spPr>
            <a:xfrm rot="10800000">
              <a:off x="7097945" y="2366770"/>
              <a:ext cx="117867" cy="117892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3" name="Google Shape;3593;p12"/>
            <p:cNvSpPr/>
            <p:nvPr/>
          </p:nvSpPr>
          <p:spPr>
            <a:xfrm rot="10800000">
              <a:off x="7097945" y="2220650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4" name="Google Shape;3594;p12"/>
            <p:cNvSpPr/>
            <p:nvPr/>
          </p:nvSpPr>
          <p:spPr>
            <a:xfrm rot="10800000">
              <a:off x="7097945" y="1782264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5" name="Google Shape;3595;p12"/>
            <p:cNvSpPr/>
            <p:nvPr/>
          </p:nvSpPr>
          <p:spPr>
            <a:xfrm rot="10800000">
              <a:off x="7097945" y="1636120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6" name="Google Shape;3596;p12"/>
            <p:cNvSpPr/>
            <p:nvPr/>
          </p:nvSpPr>
          <p:spPr>
            <a:xfrm rot="10800000">
              <a:off x="7097945" y="1489999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7" name="Google Shape;3597;p12"/>
            <p:cNvSpPr/>
            <p:nvPr/>
          </p:nvSpPr>
          <p:spPr>
            <a:xfrm rot="10800000">
              <a:off x="7097945" y="1197734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8" name="Google Shape;3598;p12"/>
            <p:cNvSpPr/>
            <p:nvPr/>
          </p:nvSpPr>
          <p:spPr>
            <a:xfrm rot="10800000">
              <a:off x="7097945" y="467083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9" name="Google Shape;3599;p12"/>
            <p:cNvSpPr/>
            <p:nvPr/>
          </p:nvSpPr>
          <p:spPr>
            <a:xfrm rot="10800000">
              <a:off x="7097945" y="174818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0" name="Google Shape;3600;p12"/>
            <p:cNvSpPr/>
            <p:nvPr/>
          </p:nvSpPr>
          <p:spPr>
            <a:xfrm rot="10800000">
              <a:off x="7097945" y="28698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1" name="Google Shape;3601;p12"/>
            <p:cNvSpPr/>
            <p:nvPr/>
          </p:nvSpPr>
          <p:spPr>
            <a:xfrm rot="10800000">
              <a:off x="6951800" y="4851012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2" name="Google Shape;3602;p12"/>
            <p:cNvSpPr/>
            <p:nvPr/>
          </p:nvSpPr>
          <p:spPr>
            <a:xfrm rot="10800000">
              <a:off x="6951800" y="4704867"/>
              <a:ext cx="117892" cy="117892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3" name="Google Shape;3603;p12"/>
            <p:cNvSpPr/>
            <p:nvPr/>
          </p:nvSpPr>
          <p:spPr>
            <a:xfrm rot="10800000">
              <a:off x="6951800" y="4266482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4" name="Google Shape;3604;p12"/>
            <p:cNvSpPr/>
            <p:nvPr/>
          </p:nvSpPr>
          <p:spPr>
            <a:xfrm rot="10800000">
              <a:off x="6951800" y="3974217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5" name="Google Shape;3605;p12"/>
            <p:cNvSpPr/>
            <p:nvPr/>
          </p:nvSpPr>
          <p:spPr>
            <a:xfrm rot="10800000">
              <a:off x="6951800" y="3681951"/>
              <a:ext cx="117892" cy="117892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6" name="Google Shape;3606;p12"/>
            <p:cNvSpPr/>
            <p:nvPr/>
          </p:nvSpPr>
          <p:spPr>
            <a:xfrm rot="10800000">
              <a:off x="6951800" y="3243566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7" name="Google Shape;3607;p12"/>
            <p:cNvSpPr/>
            <p:nvPr/>
          </p:nvSpPr>
          <p:spPr>
            <a:xfrm rot="10800000">
              <a:off x="6951800" y="2951301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8" name="Google Shape;3608;p12"/>
            <p:cNvSpPr/>
            <p:nvPr/>
          </p:nvSpPr>
          <p:spPr>
            <a:xfrm rot="10800000">
              <a:off x="6951800" y="2512915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9" name="Google Shape;3609;p12"/>
            <p:cNvSpPr/>
            <p:nvPr/>
          </p:nvSpPr>
          <p:spPr>
            <a:xfrm rot="10800000">
              <a:off x="6951800" y="2220650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0" name="Google Shape;3610;p12"/>
            <p:cNvSpPr/>
            <p:nvPr/>
          </p:nvSpPr>
          <p:spPr>
            <a:xfrm rot="10800000">
              <a:off x="6951800" y="2074529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1" name="Google Shape;3611;p12"/>
            <p:cNvSpPr/>
            <p:nvPr/>
          </p:nvSpPr>
          <p:spPr>
            <a:xfrm rot="10800000">
              <a:off x="6951800" y="1782264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2" name="Google Shape;3612;p12"/>
            <p:cNvSpPr/>
            <p:nvPr/>
          </p:nvSpPr>
          <p:spPr>
            <a:xfrm rot="10800000">
              <a:off x="6951800" y="1636120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3" name="Google Shape;3613;p12"/>
            <p:cNvSpPr/>
            <p:nvPr/>
          </p:nvSpPr>
          <p:spPr>
            <a:xfrm rot="10800000">
              <a:off x="6951800" y="1489999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4" name="Google Shape;3614;p12"/>
            <p:cNvSpPr/>
            <p:nvPr/>
          </p:nvSpPr>
          <p:spPr>
            <a:xfrm rot="10800000">
              <a:off x="6951800" y="1197734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5" name="Google Shape;3615;p12"/>
            <p:cNvSpPr/>
            <p:nvPr/>
          </p:nvSpPr>
          <p:spPr>
            <a:xfrm rot="10800000">
              <a:off x="6951800" y="1051613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6" name="Google Shape;3616;p12"/>
            <p:cNvSpPr/>
            <p:nvPr/>
          </p:nvSpPr>
          <p:spPr>
            <a:xfrm rot="10800000">
              <a:off x="6951800" y="613204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7" name="Google Shape;3617;p12"/>
            <p:cNvSpPr/>
            <p:nvPr/>
          </p:nvSpPr>
          <p:spPr>
            <a:xfrm rot="10800000">
              <a:off x="6951800" y="320938"/>
              <a:ext cx="117892" cy="117892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8" name="Google Shape;3618;p12"/>
            <p:cNvSpPr/>
            <p:nvPr/>
          </p:nvSpPr>
          <p:spPr>
            <a:xfrm rot="10800000">
              <a:off x="6951800" y="174818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9" name="Google Shape;3619;p12"/>
            <p:cNvSpPr/>
            <p:nvPr/>
          </p:nvSpPr>
          <p:spPr>
            <a:xfrm rot="10800000">
              <a:off x="6805680" y="4997133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0" name="Google Shape;3620;p12"/>
            <p:cNvSpPr/>
            <p:nvPr/>
          </p:nvSpPr>
          <p:spPr>
            <a:xfrm rot="10800000">
              <a:off x="6805680" y="4558747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1" name="Google Shape;3621;p12"/>
            <p:cNvSpPr/>
            <p:nvPr/>
          </p:nvSpPr>
          <p:spPr>
            <a:xfrm rot="10800000">
              <a:off x="6805680" y="4120361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2" name="Google Shape;3622;p12"/>
            <p:cNvSpPr/>
            <p:nvPr/>
          </p:nvSpPr>
          <p:spPr>
            <a:xfrm rot="10800000">
              <a:off x="6805680" y="3535831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3" name="Google Shape;3623;p12"/>
            <p:cNvSpPr/>
            <p:nvPr/>
          </p:nvSpPr>
          <p:spPr>
            <a:xfrm rot="10800000">
              <a:off x="6805680" y="2951301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4" name="Google Shape;3624;p12"/>
            <p:cNvSpPr/>
            <p:nvPr/>
          </p:nvSpPr>
          <p:spPr>
            <a:xfrm rot="10800000">
              <a:off x="6805680" y="2220650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5" name="Google Shape;3625;p12"/>
            <p:cNvSpPr/>
            <p:nvPr/>
          </p:nvSpPr>
          <p:spPr>
            <a:xfrm rot="10800000">
              <a:off x="6805680" y="1051613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6" name="Google Shape;3626;p12"/>
            <p:cNvSpPr/>
            <p:nvPr/>
          </p:nvSpPr>
          <p:spPr>
            <a:xfrm rot="10800000">
              <a:off x="6805680" y="905469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7" name="Google Shape;3627;p12"/>
            <p:cNvSpPr/>
            <p:nvPr/>
          </p:nvSpPr>
          <p:spPr>
            <a:xfrm rot="10800000">
              <a:off x="6805680" y="28698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8" name="Google Shape;3628;p12"/>
            <p:cNvSpPr/>
            <p:nvPr/>
          </p:nvSpPr>
          <p:spPr>
            <a:xfrm rot="10800000">
              <a:off x="6659535" y="4851012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9" name="Google Shape;3629;p12"/>
            <p:cNvSpPr/>
            <p:nvPr/>
          </p:nvSpPr>
          <p:spPr>
            <a:xfrm rot="10800000">
              <a:off x="6659535" y="3974217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0" name="Google Shape;3630;p12"/>
            <p:cNvSpPr/>
            <p:nvPr/>
          </p:nvSpPr>
          <p:spPr>
            <a:xfrm rot="10800000">
              <a:off x="6659535" y="3243566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1" name="Google Shape;3631;p12"/>
            <p:cNvSpPr/>
            <p:nvPr/>
          </p:nvSpPr>
          <p:spPr>
            <a:xfrm rot="10800000">
              <a:off x="6659535" y="2512915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2" name="Google Shape;3632;p12"/>
            <p:cNvSpPr/>
            <p:nvPr/>
          </p:nvSpPr>
          <p:spPr>
            <a:xfrm rot="10800000">
              <a:off x="6659535" y="1636120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3" name="Google Shape;3633;p12"/>
            <p:cNvSpPr/>
            <p:nvPr/>
          </p:nvSpPr>
          <p:spPr>
            <a:xfrm rot="10800000">
              <a:off x="6659535" y="905469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4" name="Google Shape;3634;p12"/>
            <p:cNvSpPr/>
            <p:nvPr/>
          </p:nvSpPr>
          <p:spPr>
            <a:xfrm rot="10800000">
              <a:off x="6659535" y="759348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5" name="Google Shape;3635;p12"/>
            <p:cNvSpPr/>
            <p:nvPr/>
          </p:nvSpPr>
          <p:spPr>
            <a:xfrm rot="10800000">
              <a:off x="6659535" y="174818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6" name="Google Shape;3636;p12"/>
            <p:cNvSpPr/>
            <p:nvPr/>
          </p:nvSpPr>
          <p:spPr>
            <a:xfrm rot="10800000">
              <a:off x="6513415" y="4997133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7" name="Google Shape;3637;p12"/>
            <p:cNvSpPr/>
            <p:nvPr/>
          </p:nvSpPr>
          <p:spPr>
            <a:xfrm rot="10800000">
              <a:off x="6513415" y="3974217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8" name="Google Shape;3638;p12"/>
            <p:cNvSpPr/>
            <p:nvPr/>
          </p:nvSpPr>
          <p:spPr>
            <a:xfrm rot="10800000">
              <a:off x="6513415" y="2074529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9" name="Google Shape;3639;p12"/>
            <p:cNvSpPr/>
            <p:nvPr/>
          </p:nvSpPr>
          <p:spPr>
            <a:xfrm rot="10800000">
              <a:off x="6513415" y="1489999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0" name="Google Shape;3640;p12"/>
            <p:cNvSpPr/>
            <p:nvPr/>
          </p:nvSpPr>
          <p:spPr>
            <a:xfrm rot="10800000">
              <a:off x="6513415" y="905469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1" name="Google Shape;3641;p12"/>
            <p:cNvSpPr/>
            <p:nvPr/>
          </p:nvSpPr>
          <p:spPr>
            <a:xfrm rot="10800000">
              <a:off x="6513415" y="174818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2" name="Google Shape;3642;p12"/>
            <p:cNvSpPr/>
            <p:nvPr/>
          </p:nvSpPr>
          <p:spPr>
            <a:xfrm rot="10800000">
              <a:off x="6367294" y="4558747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3" name="Google Shape;3643;p12"/>
            <p:cNvSpPr/>
            <p:nvPr/>
          </p:nvSpPr>
          <p:spPr>
            <a:xfrm rot="10800000">
              <a:off x="6367294" y="3681951"/>
              <a:ext cx="117867" cy="117892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4" name="Google Shape;3644;p12"/>
            <p:cNvSpPr/>
            <p:nvPr/>
          </p:nvSpPr>
          <p:spPr>
            <a:xfrm rot="10800000">
              <a:off x="6367294" y="2659036"/>
              <a:ext cx="117867" cy="117892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5" name="Google Shape;3645;p12"/>
            <p:cNvSpPr/>
            <p:nvPr/>
          </p:nvSpPr>
          <p:spPr>
            <a:xfrm rot="10800000">
              <a:off x="7536331" y="4997133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6" name="Google Shape;3646;p12"/>
            <p:cNvSpPr/>
            <p:nvPr/>
          </p:nvSpPr>
          <p:spPr>
            <a:xfrm rot="10800000">
              <a:off x="7536331" y="4851012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7" name="Google Shape;3647;p12"/>
            <p:cNvSpPr/>
            <p:nvPr/>
          </p:nvSpPr>
          <p:spPr>
            <a:xfrm rot="10800000">
              <a:off x="7536331" y="4412627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8" name="Google Shape;3648;p12"/>
            <p:cNvSpPr/>
            <p:nvPr/>
          </p:nvSpPr>
          <p:spPr>
            <a:xfrm rot="10800000">
              <a:off x="7536331" y="4120361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9" name="Google Shape;3649;p12"/>
            <p:cNvSpPr/>
            <p:nvPr/>
          </p:nvSpPr>
          <p:spPr>
            <a:xfrm rot="10800000">
              <a:off x="7536331" y="3389711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0" name="Google Shape;3650;p12"/>
            <p:cNvSpPr/>
            <p:nvPr/>
          </p:nvSpPr>
          <p:spPr>
            <a:xfrm rot="10800000">
              <a:off x="7536331" y="3243566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1" name="Google Shape;3651;p12"/>
            <p:cNvSpPr/>
            <p:nvPr/>
          </p:nvSpPr>
          <p:spPr>
            <a:xfrm rot="10800000">
              <a:off x="7536331" y="1636120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2" name="Google Shape;3652;p12"/>
            <p:cNvSpPr/>
            <p:nvPr/>
          </p:nvSpPr>
          <p:spPr>
            <a:xfrm rot="10800000">
              <a:off x="7536331" y="1343854"/>
              <a:ext cx="117867" cy="117892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3" name="Google Shape;3653;p12"/>
            <p:cNvSpPr/>
            <p:nvPr/>
          </p:nvSpPr>
          <p:spPr>
            <a:xfrm rot="10800000">
              <a:off x="7390210" y="4997133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4" name="Google Shape;3654;p12"/>
            <p:cNvSpPr/>
            <p:nvPr/>
          </p:nvSpPr>
          <p:spPr>
            <a:xfrm rot="10800000">
              <a:off x="7390210" y="3974217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5" name="Google Shape;3655;p12"/>
            <p:cNvSpPr/>
            <p:nvPr/>
          </p:nvSpPr>
          <p:spPr>
            <a:xfrm rot="10800000">
              <a:off x="7390210" y="3097445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6" name="Google Shape;3656;p12"/>
            <p:cNvSpPr/>
            <p:nvPr/>
          </p:nvSpPr>
          <p:spPr>
            <a:xfrm rot="10800000">
              <a:off x="7390210" y="1636120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7" name="Google Shape;3657;p12"/>
            <p:cNvSpPr/>
            <p:nvPr/>
          </p:nvSpPr>
          <p:spPr>
            <a:xfrm rot="10800000">
              <a:off x="7390210" y="467083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8" name="Google Shape;3658;p12"/>
            <p:cNvSpPr/>
            <p:nvPr/>
          </p:nvSpPr>
          <p:spPr>
            <a:xfrm rot="10800000">
              <a:off x="7244066" y="4997133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9" name="Google Shape;3659;p12"/>
            <p:cNvSpPr/>
            <p:nvPr/>
          </p:nvSpPr>
          <p:spPr>
            <a:xfrm rot="10800000">
              <a:off x="7244066" y="4558747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0" name="Google Shape;3660;p12"/>
            <p:cNvSpPr/>
            <p:nvPr/>
          </p:nvSpPr>
          <p:spPr>
            <a:xfrm rot="10800000">
              <a:off x="7244066" y="2951301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1" name="Google Shape;3661;p12"/>
            <p:cNvSpPr/>
            <p:nvPr/>
          </p:nvSpPr>
          <p:spPr>
            <a:xfrm rot="10800000">
              <a:off x="7244066" y="2074529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2" name="Google Shape;3662;p12"/>
            <p:cNvSpPr/>
            <p:nvPr/>
          </p:nvSpPr>
          <p:spPr>
            <a:xfrm rot="10800000">
              <a:off x="7244066" y="1636120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3" name="Google Shape;3663;p12"/>
            <p:cNvSpPr/>
            <p:nvPr/>
          </p:nvSpPr>
          <p:spPr>
            <a:xfrm rot="10800000">
              <a:off x="7097945" y="1051613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4" name="Google Shape;3664;p12"/>
            <p:cNvSpPr/>
            <p:nvPr/>
          </p:nvSpPr>
          <p:spPr>
            <a:xfrm rot="10800000">
              <a:off x="6951800" y="3828096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5" name="Google Shape;3665;p12"/>
            <p:cNvSpPr/>
            <p:nvPr/>
          </p:nvSpPr>
          <p:spPr>
            <a:xfrm rot="10800000">
              <a:off x="6951800" y="2659036"/>
              <a:ext cx="117892" cy="117892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6" name="Google Shape;3666;p12"/>
            <p:cNvSpPr/>
            <p:nvPr/>
          </p:nvSpPr>
          <p:spPr>
            <a:xfrm rot="10800000">
              <a:off x="6805680" y="320938"/>
              <a:ext cx="117867" cy="117892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7" name="Google Shape;3667;p12"/>
            <p:cNvSpPr/>
            <p:nvPr/>
          </p:nvSpPr>
          <p:spPr>
            <a:xfrm rot="10800000">
              <a:off x="6513415" y="2805180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8" name="Google Shape;3668;p12"/>
            <p:cNvSpPr/>
            <p:nvPr/>
          </p:nvSpPr>
          <p:spPr>
            <a:xfrm rot="10800000">
              <a:off x="6367294" y="467083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669" name="Google Shape;3669;p12"/>
          <p:cNvGrpSpPr/>
          <p:nvPr/>
        </p:nvGrpSpPr>
        <p:grpSpPr>
          <a:xfrm rot="10800000">
            <a:off x="28739" y="28698"/>
            <a:ext cx="1286904" cy="5086302"/>
            <a:chOff x="6367294" y="28698"/>
            <a:chExt cx="1286904" cy="5086302"/>
          </a:xfrm>
        </p:grpSpPr>
        <p:sp>
          <p:nvSpPr>
            <p:cNvPr id="3670" name="Google Shape;3670;p12"/>
            <p:cNvSpPr/>
            <p:nvPr/>
          </p:nvSpPr>
          <p:spPr>
            <a:xfrm rot="10800000">
              <a:off x="7536331" y="613204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1" name="Google Shape;3671;p12"/>
            <p:cNvSpPr/>
            <p:nvPr/>
          </p:nvSpPr>
          <p:spPr>
            <a:xfrm rot="10800000">
              <a:off x="7244066" y="2659036"/>
              <a:ext cx="117867" cy="117892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2" name="Google Shape;3672;p12"/>
            <p:cNvSpPr/>
            <p:nvPr/>
          </p:nvSpPr>
          <p:spPr>
            <a:xfrm rot="10800000">
              <a:off x="7244066" y="174818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3" name="Google Shape;3673;p12"/>
            <p:cNvSpPr/>
            <p:nvPr/>
          </p:nvSpPr>
          <p:spPr>
            <a:xfrm rot="10800000">
              <a:off x="6659535" y="4266482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4" name="Google Shape;3674;p12"/>
            <p:cNvSpPr/>
            <p:nvPr/>
          </p:nvSpPr>
          <p:spPr>
            <a:xfrm rot="10800000">
              <a:off x="7536331" y="4704867"/>
              <a:ext cx="117867" cy="117892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5" name="Google Shape;3675;p12"/>
            <p:cNvSpPr/>
            <p:nvPr/>
          </p:nvSpPr>
          <p:spPr>
            <a:xfrm rot="10800000">
              <a:off x="7536331" y="4558747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6" name="Google Shape;3676;p12"/>
            <p:cNvSpPr/>
            <p:nvPr/>
          </p:nvSpPr>
          <p:spPr>
            <a:xfrm rot="10800000">
              <a:off x="7536331" y="4266482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7" name="Google Shape;3677;p12"/>
            <p:cNvSpPr/>
            <p:nvPr/>
          </p:nvSpPr>
          <p:spPr>
            <a:xfrm rot="10800000">
              <a:off x="7536331" y="3974217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8" name="Google Shape;3678;p12"/>
            <p:cNvSpPr/>
            <p:nvPr/>
          </p:nvSpPr>
          <p:spPr>
            <a:xfrm rot="10800000">
              <a:off x="7536331" y="3828096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9" name="Google Shape;3679;p12"/>
            <p:cNvSpPr/>
            <p:nvPr/>
          </p:nvSpPr>
          <p:spPr>
            <a:xfrm rot="10800000">
              <a:off x="7536331" y="3681951"/>
              <a:ext cx="117867" cy="117892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0" name="Google Shape;3680;p12"/>
            <p:cNvSpPr/>
            <p:nvPr/>
          </p:nvSpPr>
          <p:spPr>
            <a:xfrm rot="10800000">
              <a:off x="7536331" y="3535831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1" name="Google Shape;3681;p12"/>
            <p:cNvSpPr/>
            <p:nvPr/>
          </p:nvSpPr>
          <p:spPr>
            <a:xfrm rot="10800000">
              <a:off x="7536331" y="3097445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2" name="Google Shape;3682;p12"/>
            <p:cNvSpPr/>
            <p:nvPr/>
          </p:nvSpPr>
          <p:spPr>
            <a:xfrm rot="10800000">
              <a:off x="7536331" y="2951301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3" name="Google Shape;3683;p12"/>
            <p:cNvSpPr/>
            <p:nvPr/>
          </p:nvSpPr>
          <p:spPr>
            <a:xfrm rot="10800000">
              <a:off x="7536331" y="2805180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4" name="Google Shape;3684;p12"/>
            <p:cNvSpPr/>
            <p:nvPr/>
          </p:nvSpPr>
          <p:spPr>
            <a:xfrm rot="10800000">
              <a:off x="7536331" y="2659036"/>
              <a:ext cx="117867" cy="117892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5" name="Google Shape;3685;p12"/>
            <p:cNvSpPr/>
            <p:nvPr/>
          </p:nvSpPr>
          <p:spPr>
            <a:xfrm rot="10800000">
              <a:off x="7536331" y="2512915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6" name="Google Shape;3686;p12"/>
            <p:cNvSpPr/>
            <p:nvPr/>
          </p:nvSpPr>
          <p:spPr>
            <a:xfrm rot="10800000">
              <a:off x="7536331" y="2366770"/>
              <a:ext cx="117867" cy="117892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7" name="Google Shape;3687;p12"/>
            <p:cNvSpPr/>
            <p:nvPr/>
          </p:nvSpPr>
          <p:spPr>
            <a:xfrm rot="10800000">
              <a:off x="7536331" y="2220650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8" name="Google Shape;3688;p12"/>
            <p:cNvSpPr/>
            <p:nvPr/>
          </p:nvSpPr>
          <p:spPr>
            <a:xfrm rot="10800000">
              <a:off x="7536331" y="2074529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9" name="Google Shape;3689;p12"/>
            <p:cNvSpPr/>
            <p:nvPr/>
          </p:nvSpPr>
          <p:spPr>
            <a:xfrm rot="10800000">
              <a:off x="7536331" y="1928385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0" name="Google Shape;3690;p12"/>
            <p:cNvSpPr/>
            <p:nvPr/>
          </p:nvSpPr>
          <p:spPr>
            <a:xfrm rot="10800000">
              <a:off x="7536331" y="1782264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1" name="Google Shape;3691;p12"/>
            <p:cNvSpPr/>
            <p:nvPr/>
          </p:nvSpPr>
          <p:spPr>
            <a:xfrm rot="10800000">
              <a:off x="7536331" y="1489999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2" name="Google Shape;3692;p12"/>
            <p:cNvSpPr/>
            <p:nvPr/>
          </p:nvSpPr>
          <p:spPr>
            <a:xfrm rot="10800000">
              <a:off x="7536331" y="1197734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3" name="Google Shape;3693;p12"/>
            <p:cNvSpPr/>
            <p:nvPr/>
          </p:nvSpPr>
          <p:spPr>
            <a:xfrm rot="10800000">
              <a:off x="7536331" y="1051613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4" name="Google Shape;3694;p12"/>
            <p:cNvSpPr/>
            <p:nvPr/>
          </p:nvSpPr>
          <p:spPr>
            <a:xfrm rot="10800000">
              <a:off x="7536331" y="905469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5" name="Google Shape;3695;p12"/>
            <p:cNvSpPr/>
            <p:nvPr/>
          </p:nvSpPr>
          <p:spPr>
            <a:xfrm rot="10800000">
              <a:off x="7536331" y="759348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6" name="Google Shape;3696;p12"/>
            <p:cNvSpPr/>
            <p:nvPr/>
          </p:nvSpPr>
          <p:spPr>
            <a:xfrm rot="10800000">
              <a:off x="7536331" y="467083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7" name="Google Shape;3697;p12"/>
            <p:cNvSpPr/>
            <p:nvPr/>
          </p:nvSpPr>
          <p:spPr>
            <a:xfrm rot="10800000">
              <a:off x="7536331" y="320938"/>
              <a:ext cx="117867" cy="117892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8" name="Google Shape;3698;p12"/>
            <p:cNvSpPr/>
            <p:nvPr/>
          </p:nvSpPr>
          <p:spPr>
            <a:xfrm rot="10800000">
              <a:off x="7536331" y="174818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9" name="Google Shape;3699;p12"/>
            <p:cNvSpPr/>
            <p:nvPr/>
          </p:nvSpPr>
          <p:spPr>
            <a:xfrm rot="10800000">
              <a:off x="7536331" y="28698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0" name="Google Shape;3700;p12"/>
            <p:cNvSpPr/>
            <p:nvPr/>
          </p:nvSpPr>
          <p:spPr>
            <a:xfrm rot="10800000">
              <a:off x="7390210" y="4851012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1" name="Google Shape;3701;p12"/>
            <p:cNvSpPr/>
            <p:nvPr/>
          </p:nvSpPr>
          <p:spPr>
            <a:xfrm rot="10800000">
              <a:off x="7390210" y="4558747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2" name="Google Shape;3702;p12"/>
            <p:cNvSpPr/>
            <p:nvPr/>
          </p:nvSpPr>
          <p:spPr>
            <a:xfrm rot="10800000">
              <a:off x="7390210" y="4412627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3" name="Google Shape;3703;p12"/>
            <p:cNvSpPr/>
            <p:nvPr/>
          </p:nvSpPr>
          <p:spPr>
            <a:xfrm rot="10800000">
              <a:off x="7390210" y="4266482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4" name="Google Shape;3704;p12"/>
            <p:cNvSpPr/>
            <p:nvPr/>
          </p:nvSpPr>
          <p:spPr>
            <a:xfrm rot="10800000">
              <a:off x="7390210" y="4120361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5" name="Google Shape;3705;p12"/>
            <p:cNvSpPr/>
            <p:nvPr/>
          </p:nvSpPr>
          <p:spPr>
            <a:xfrm rot="10800000">
              <a:off x="7390210" y="3828096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6" name="Google Shape;3706;p12"/>
            <p:cNvSpPr/>
            <p:nvPr/>
          </p:nvSpPr>
          <p:spPr>
            <a:xfrm rot="10800000">
              <a:off x="7390210" y="3535831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7" name="Google Shape;3707;p12"/>
            <p:cNvSpPr/>
            <p:nvPr/>
          </p:nvSpPr>
          <p:spPr>
            <a:xfrm rot="10800000">
              <a:off x="7390210" y="3389711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8" name="Google Shape;3708;p12"/>
            <p:cNvSpPr/>
            <p:nvPr/>
          </p:nvSpPr>
          <p:spPr>
            <a:xfrm rot="10800000">
              <a:off x="7390210" y="3243566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9" name="Google Shape;3709;p12"/>
            <p:cNvSpPr/>
            <p:nvPr/>
          </p:nvSpPr>
          <p:spPr>
            <a:xfrm rot="10800000">
              <a:off x="7390210" y="2951301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0" name="Google Shape;3710;p12"/>
            <p:cNvSpPr/>
            <p:nvPr/>
          </p:nvSpPr>
          <p:spPr>
            <a:xfrm rot="10800000">
              <a:off x="7390210" y="2805180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1" name="Google Shape;3711;p12"/>
            <p:cNvSpPr/>
            <p:nvPr/>
          </p:nvSpPr>
          <p:spPr>
            <a:xfrm rot="10800000">
              <a:off x="7390210" y="2659036"/>
              <a:ext cx="117867" cy="117892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2" name="Google Shape;3712;p12"/>
            <p:cNvSpPr/>
            <p:nvPr/>
          </p:nvSpPr>
          <p:spPr>
            <a:xfrm rot="10800000">
              <a:off x="7390210" y="2512915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3" name="Google Shape;3713;p12"/>
            <p:cNvSpPr/>
            <p:nvPr/>
          </p:nvSpPr>
          <p:spPr>
            <a:xfrm rot="10800000">
              <a:off x="7390210" y="2366770"/>
              <a:ext cx="117867" cy="117892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4" name="Google Shape;3714;p12"/>
            <p:cNvSpPr/>
            <p:nvPr/>
          </p:nvSpPr>
          <p:spPr>
            <a:xfrm rot="10800000">
              <a:off x="7390210" y="2220650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5" name="Google Shape;3715;p12"/>
            <p:cNvSpPr/>
            <p:nvPr/>
          </p:nvSpPr>
          <p:spPr>
            <a:xfrm rot="10800000">
              <a:off x="7390210" y="2074529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6" name="Google Shape;3716;p12"/>
            <p:cNvSpPr/>
            <p:nvPr/>
          </p:nvSpPr>
          <p:spPr>
            <a:xfrm rot="10800000">
              <a:off x="7390210" y="1782264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7" name="Google Shape;3717;p12"/>
            <p:cNvSpPr/>
            <p:nvPr/>
          </p:nvSpPr>
          <p:spPr>
            <a:xfrm rot="10800000">
              <a:off x="7390210" y="1489999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8" name="Google Shape;3718;p12"/>
            <p:cNvSpPr/>
            <p:nvPr/>
          </p:nvSpPr>
          <p:spPr>
            <a:xfrm rot="10800000">
              <a:off x="7390210" y="1343854"/>
              <a:ext cx="117867" cy="117892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9" name="Google Shape;3719;p12"/>
            <p:cNvSpPr/>
            <p:nvPr/>
          </p:nvSpPr>
          <p:spPr>
            <a:xfrm rot="10800000">
              <a:off x="7390210" y="1197734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0" name="Google Shape;3720;p12"/>
            <p:cNvSpPr/>
            <p:nvPr/>
          </p:nvSpPr>
          <p:spPr>
            <a:xfrm rot="10800000">
              <a:off x="7390210" y="1051613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1" name="Google Shape;3721;p12"/>
            <p:cNvSpPr/>
            <p:nvPr/>
          </p:nvSpPr>
          <p:spPr>
            <a:xfrm rot="10800000">
              <a:off x="7390210" y="759348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2" name="Google Shape;3722;p12"/>
            <p:cNvSpPr/>
            <p:nvPr/>
          </p:nvSpPr>
          <p:spPr>
            <a:xfrm rot="10800000">
              <a:off x="7390210" y="613204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3" name="Google Shape;3723;p12"/>
            <p:cNvSpPr/>
            <p:nvPr/>
          </p:nvSpPr>
          <p:spPr>
            <a:xfrm rot="10800000">
              <a:off x="7390210" y="320938"/>
              <a:ext cx="117867" cy="117892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4" name="Google Shape;3724;p12"/>
            <p:cNvSpPr/>
            <p:nvPr/>
          </p:nvSpPr>
          <p:spPr>
            <a:xfrm rot="10800000">
              <a:off x="7390210" y="28698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5" name="Google Shape;3725;p12"/>
            <p:cNvSpPr/>
            <p:nvPr/>
          </p:nvSpPr>
          <p:spPr>
            <a:xfrm rot="10800000">
              <a:off x="7244066" y="4704867"/>
              <a:ext cx="117867" cy="117892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6" name="Google Shape;3726;p12"/>
            <p:cNvSpPr/>
            <p:nvPr/>
          </p:nvSpPr>
          <p:spPr>
            <a:xfrm rot="10800000">
              <a:off x="7244066" y="4266482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7" name="Google Shape;3727;p12"/>
            <p:cNvSpPr/>
            <p:nvPr/>
          </p:nvSpPr>
          <p:spPr>
            <a:xfrm rot="10800000">
              <a:off x="7244066" y="4120361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8" name="Google Shape;3728;p12"/>
            <p:cNvSpPr/>
            <p:nvPr/>
          </p:nvSpPr>
          <p:spPr>
            <a:xfrm rot="10800000">
              <a:off x="7244066" y="3974217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9" name="Google Shape;3729;p12"/>
            <p:cNvSpPr/>
            <p:nvPr/>
          </p:nvSpPr>
          <p:spPr>
            <a:xfrm rot="10800000">
              <a:off x="7244066" y="3681951"/>
              <a:ext cx="117867" cy="117892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0" name="Google Shape;3730;p12"/>
            <p:cNvSpPr/>
            <p:nvPr/>
          </p:nvSpPr>
          <p:spPr>
            <a:xfrm rot="10800000">
              <a:off x="7244066" y="3389711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1" name="Google Shape;3731;p12"/>
            <p:cNvSpPr/>
            <p:nvPr/>
          </p:nvSpPr>
          <p:spPr>
            <a:xfrm rot="10800000">
              <a:off x="7244066" y="3243566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2" name="Google Shape;3732;p12"/>
            <p:cNvSpPr/>
            <p:nvPr/>
          </p:nvSpPr>
          <p:spPr>
            <a:xfrm rot="10800000">
              <a:off x="7244066" y="3097445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3" name="Google Shape;3733;p12"/>
            <p:cNvSpPr/>
            <p:nvPr/>
          </p:nvSpPr>
          <p:spPr>
            <a:xfrm rot="10800000">
              <a:off x="7244066" y="2805180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4" name="Google Shape;3734;p12"/>
            <p:cNvSpPr/>
            <p:nvPr/>
          </p:nvSpPr>
          <p:spPr>
            <a:xfrm rot="10800000">
              <a:off x="7244066" y="2512915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5" name="Google Shape;3735;p12"/>
            <p:cNvSpPr/>
            <p:nvPr/>
          </p:nvSpPr>
          <p:spPr>
            <a:xfrm rot="10800000">
              <a:off x="7244066" y="2220650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6" name="Google Shape;3736;p12"/>
            <p:cNvSpPr/>
            <p:nvPr/>
          </p:nvSpPr>
          <p:spPr>
            <a:xfrm rot="10800000">
              <a:off x="7244066" y="1928385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7" name="Google Shape;3737;p12"/>
            <p:cNvSpPr/>
            <p:nvPr/>
          </p:nvSpPr>
          <p:spPr>
            <a:xfrm rot="10800000">
              <a:off x="7244066" y="1782264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8" name="Google Shape;3738;p12"/>
            <p:cNvSpPr/>
            <p:nvPr/>
          </p:nvSpPr>
          <p:spPr>
            <a:xfrm rot="10800000">
              <a:off x="7244066" y="1343854"/>
              <a:ext cx="117867" cy="117892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9" name="Google Shape;3739;p12"/>
            <p:cNvSpPr/>
            <p:nvPr/>
          </p:nvSpPr>
          <p:spPr>
            <a:xfrm rot="10800000">
              <a:off x="7244066" y="1197734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0" name="Google Shape;3740;p12"/>
            <p:cNvSpPr/>
            <p:nvPr/>
          </p:nvSpPr>
          <p:spPr>
            <a:xfrm rot="10800000">
              <a:off x="7244066" y="1051613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1" name="Google Shape;3741;p12"/>
            <p:cNvSpPr/>
            <p:nvPr/>
          </p:nvSpPr>
          <p:spPr>
            <a:xfrm rot="10800000">
              <a:off x="7244066" y="905469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2" name="Google Shape;3742;p12"/>
            <p:cNvSpPr/>
            <p:nvPr/>
          </p:nvSpPr>
          <p:spPr>
            <a:xfrm rot="10800000">
              <a:off x="7244066" y="759348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3" name="Google Shape;3743;p12"/>
            <p:cNvSpPr/>
            <p:nvPr/>
          </p:nvSpPr>
          <p:spPr>
            <a:xfrm rot="10800000">
              <a:off x="7244066" y="467083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4" name="Google Shape;3744;p12"/>
            <p:cNvSpPr/>
            <p:nvPr/>
          </p:nvSpPr>
          <p:spPr>
            <a:xfrm rot="10800000">
              <a:off x="7244066" y="320938"/>
              <a:ext cx="117867" cy="117892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5" name="Google Shape;3745;p12"/>
            <p:cNvSpPr/>
            <p:nvPr/>
          </p:nvSpPr>
          <p:spPr>
            <a:xfrm rot="10800000">
              <a:off x="7097945" y="4997133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6" name="Google Shape;3746;p12"/>
            <p:cNvSpPr/>
            <p:nvPr/>
          </p:nvSpPr>
          <p:spPr>
            <a:xfrm rot="10800000">
              <a:off x="7097945" y="4558747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7" name="Google Shape;3747;p12"/>
            <p:cNvSpPr/>
            <p:nvPr/>
          </p:nvSpPr>
          <p:spPr>
            <a:xfrm rot="10800000">
              <a:off x="7097945" y="4266482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8" name="Google Shape;3748;p12"/>
            <p:cNvSpPr/>
            <p:nvPr/>
          </p:nvSpPr>
          <p:spPr>
            <a:xfrm rot="10800000">
              <a:off x="7097945" y="3828096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9" name="Google Shape;3749;p12"/>
            <p:cNvSpPr/>
            <p:nvPr/>
          </p:nvSpPr>
          <p:spPr>
            <a:xfrm rot="10800000">
              <a:off x="7097945" y="3681951"/>
              <a:ext cx="117867" cy="117892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0" name="Google Shape;3750;p12"/>
            <p:cNvSpPr/>
            <p:nvPr/>
          </p:nvSpPr>
          <p:spPr>
            <a:xfrm rot="10800000">
              <a:off x="7097945" y="3097445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1" name="Google Shape;3751;p12"/>
            <p:cNvSpPr/>
            <p:nvPr/>
          </p:nvSpPr>
          <p:spPr>
            <a:xfrm rot="10800000">
              <a:off x="7097945" y="2951301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2" name="Google Shape;3752;p12"/>
            <p:cNvSpPr/>
            <p:nvPr/>
          </p:nvSpPr>
          <p:spPr>
            <a:xfrm rot="10800000">
              <a:off x="7097945" y="2659036"/>
              <a:ext cx="117867" cy="117892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3" name="Google Shape;3753;p12"/>
            <p:cNvSpPr/>
            <p:nvPr/>
          </p:nvSpPr>
          <p:spPr>
            <a:xfrm rot="10800000">
              <a:off x="7097945" y="2512915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4" name="Google Shape;3754;p12"/>
            <p:cNvSpPr/>
            <p:nvPr/>
          </p:nvSpPr>
          <p:spPr>
            <a:xfrm rot="10800000">
              <a:off x="7097945" y="2366770"/>
              <a:ext cx="117867" cy="117892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5" name="Google Shape;3755;p12"/>
            <p:cNvSpPr/>
            <p:nvPr/>
          </p:nvSpPr>
          <p:spPr>
            <a:xfrm rot="10800000">
              <a:off x="7097945" y="2220650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6" name="Google Shape;3756;p12"/>
            <p:cNvSpPr/>
            <p:nvPr/>
          </p:nvSpPr>
          <p:spPr>
            <a:xfrm rot="10800000">
              <a:off x="7097945" y="1782264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7" name="Google Shape;3757;p12"/>
            <p:cNvSpPr/>
            <p:nvPr/>
          </p:nvSpPr>
          <p:spPr>
            <a:xfrm rot="10800000">
              <a:off x="7097945" y="1636120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8" name="Google Shape;3758;p12"/>
            <p:cNvSpPr/>
            <p:nvPr/>
          </p:nvSpPr>
          <p:spPr>
            <a:xfrm rot="10800000">
              <a:off x="7097945" y="1489999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9" name="Google Shape;3759;p12"/>
            <p:cNvSpPr/>
            <p:nvPr/>
          </p:nvSpPr>
          <p:spPr>
            <a:xfrm rot="10800000">
              <a:off x="7097945" y="1197734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0" name="Google Shape;3760;p12"/>
            <p:cNvSpPr/>
            <p:nvPr/>
          </p:nvSpPr>
          <p:spPr>
            <a:xfrm rot="10800000">
              <a:off x="7097945" y="467083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1" name="Google Shape;3761;p12"/>
            <p:cNvSpPr/>
            <p:nvPr/>
          </p:nvSpPr>
          <p:spPr>
            <a:xfrm rot="10800000">
              <a:off x="7097945" y="174818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2" name="Google Shape;3762;p12"/>
            <p:cNvSpPr/>
            <p:nvPr/>
          </p:nvSpPr>
          <p:spPr>
            <a:xfrm rot="10800000">
              <a:off x="7097945" y="28698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3" name="Google Shape;3763;p12"/>
            <p:cNvSpPr/>
            <p:nvPr/>
          </p:nvSpPr>
          <p:spPr>
            <a:xfrm rot="10800000">
              <a:off x="6951800" y="4851012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4" name="Google Shape;3764;p12"/>
            <p:cNvSpPr/>
            <p:nvPr/>
          </p:nvSpPr>
          <p:spPr>
            <a:xfrm rot="10800000">
              <a:off x="6951800" y="4704867"/>
              <a:ext cx="117892" cy="117892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5" name="Google Shape;3765;p12"/>
            <p:cNvSpPr/>
            <p:nvPr/>
          </p:nvSpPr>
          <p:spPr>
            <a:xfrm rot="10800000">
              <a:off x="6951800" y="4266482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6" name="Google Shape;3766;p12"/>
            <p:cNvSpPr/>
            <p:nvPr/>
          </p:nvSpPr>
          <p:spPr>
            <a:xfrm rot="10800000">
              <a:off x="6951800" y="3974217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7" name="Google Shape;3767;p12"/>
            <p:cNvSpPr/>
            <p:nvPr/>
          </p:nvSpPr>
          <p:spPr>
            <a:xfrm rot="10800000">
              <a:off x="6951800" y="3681951"/>
              <a:ext cx="117892" cy="117892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8" name="Google Shape;3768;p12"/>
            <p:cNvSpPr/>
            <p:nvPr/>
          </p:nvSpPr>
          <p:spPr>
            <a:xfrm rot="10800000">
              <a:off x="6951800" y="3243566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9" name="Google Shape;3769;p12"/>
            <p:cNvSpPr/>
            <p:nvPr/>
          </p:nvSpPr>
          <p:spPr>
            <a:xfrm rot="10800000">
              <a:off x="6951800" y="2951301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0" name="Google Shape;3770;p12"/>
            <p:cNvSpPr/>
            <p:nvPr/>
          </p:nvSpPr>
          <p:spPr>
            <a:xfrm rot="10800000">
              <a:off x="6951800" y="2512915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1" name="Google Shape;3771;p12"/>
            <p:cNvSpPr/>
            <p:nvPr/>
          </p:nvSpPr>
          <p:spPr>
            <a:xfrm rot="10800000">
              <a:off x="6951800" y="2220650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2" name="Google Shape;3772;p12"/>
            <p:cNvSpPr/>
            <p:nvPr/>
          </p:nvSpPr>
          <p:spPr>
            <a:xfrm rot="10800000">
              <a:off x="6951800" y="2074529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3" name="Google Shape;3773;p12"/>
            <p:cNvSpPr/>
            <p:nvPr/>
          </p:nvSpPr>
          <p:spPr>
            <a:xfrm rot="10800000">
              <a:off x="6951800" y="1782264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4" name="Google Shape;3774;p12"/>
            <p:cNvSpPr/>
            <p:nvPr/>
          </p:nvSpPr>
          <p:spPr>
            <a:xfrm rot="10800000">
              <a:off x="6951800" y="1636120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5" name="Google Shape;3775;p12"/>
            <p:cNvSpPr/>
            <p:nvPr/>
          </p:nvSpPr>
          <p:spPr>
            <a:xfrm rot="10800000">
              <a:off x="6951800" y="1489999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6" name="Google Shape;3776;p12"/>
            <p:cNvSpPr/>
            <p:nvPr/>
          </p:nvSpPr>
          <p:spPr>
            <a:xfrm rot="10800000">
              <a:off x="6951800" y="1197734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7" name="Google Shape;3777;p12"/>
            <p:cNvSpPr/>
            <p:nvPr/>
          </p:nvSpPr>
          <p:spPr>
            <a:xfrm rot="10800000">
              <a:off x="6951800" y="1051613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8" name="Google Shape;3778;p12"/>
            <p:cNvSpPr/>
            <p:nvPr/>
          </p:nvSpPr>
          <p:spPr>
            <a:xfrm rot="10800000">
              <a:off x="6951800" y="613204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9" name="Google Shape;3779;p12"/>
            <p:cNvSpPr/>
            <p:nvPr/>
          </p:nvSpPr>
          <p:spPr>
            <a:xfrm rot="10800000">
              <a:off x="6951800" y="320938"/>
              <a:ext cx="117892" cy="117892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0" name="Google Shape;3780;p12"/>
            <p:cNvSpPr/>
            <p:nvPr/>
          </p:nvSpPr>
          <p:spPr>
            <a:xfrm rot="10800000">
              <a:off x="6951800" y="174818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1" name="Google Shape;3781;p12"/>
            <p:cNvSpPr/>
            <p:nvPr/>
          </p:nvSpPr>
          <p:spPr>
            <a:xfrm rot="10800000">
              <a:off x="6805680" y="4997133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2" name="Google Shape;3782;p12"/>
            <p:cNvSpPr/>
            <p:nvPr/>
          </p:nvSpPr>
          <p:spPr>
            <a:xfrm rot="10800000">
              <a:off x="6805680" y="4558747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3" name="Google Shape;3783;p12"/>
            <p:cNvSpPr/>
            <p:nvPr/>
          </p:nvSpPr>
          <p:spPr>
            <a:xfrm rot="10800000">
              <a:off x="6805680" y="4120361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4" name="Google Shape;3784;p12"/>
            <p:cNvSpPr/>
            <p:nvPr/>
          </p:nvSpPr>
          <p:spPr>
            <a:xfrm rot="10800000">
              <a:off x="6805680" y="3535831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5" name="Google Shape;3785;p12"/>
            <p:cNvSpPr/>
            <p:nvPr/>
          </p:nvSpPr>
          <p:spPr>
            <a:xfrm rot="10800000">
              <a:off x="6805680" y="2951301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6" name="Google Shape;3786;p12"/>
            <p:cNvSpPr/>
            <p:nvPr/>
          </p:nvSpPr>
          <p:spPr>
            <a:xfrm rot="10800000">
              <a:off x="6805680" y="2220650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7" name="Google Shape;3787;p12"/>
            <p:cNvSpPr/>
            <p:nvPr/>
          </p:nvSpPr>
          <p:spPr>
            <a:xfrm rot="10800000">
              <a:off x="6805680" y="1051613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8" name="Google Shape;3788;p12"/>
            <p:cNvSpPr/>
            <p:nvPr/>
          </p:nvSpPr>
          <p:spPr>
            <a:xfrm rot="10800000">
              <a:off x="6805680" y="905469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9" name="Google Shape;3789;p12"/>
            <p:cNvSpPr/>
            <p:nvPr/>
          </p:nvSpPr>
          <p:spPr>
            <a:xfrm rot="10800000">
              <a:off x="6805680" y="28698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0" name="Google Shape;3790;p12"/>
            <p:cNvSpPr/>
            <p:nvPr/>
          </p:nvSpPr>
          <p:spPr>
            <a:xfrm rot="10800000">
              <a:off x="6659535" y="4851012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1" name="Google Shape;3791;p12"/>
            <p:cNvSpPr/>
            <p:nvPr/>
          </p:nvSpPr>
          <p:spPr>
            <a:xfrm rot="10800000">
              <a:off x="6659535" y="3974217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2" name="Google Shape;3792;p12"/>
            <p:cNvSpPr/>
            <p:nvPr/>
          </p:nvSpPr>
          <p:spPr>
            <a:xfrm rot="10800000">
              <a:off x="6659535" y="3243566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3" name="Google Shape;3793;p12"/>
            <p:cNvSpPr/>
            <p:nvPr/>
          </p:nvSpPr>
          <p:spPr>
            <a:xfrm rot="10800000">
              <a:off x="6659535" y="2512915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4" name="Google Shape;3794;p12"/>
            <p:cNvSpPr/>
            <p:nvPr/>
          </p:nvSpPr>
          <p:spPr>
            <a:xfrm rot="10800000">
              <a:off x="6659535" y="1636120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5" name="Google Shape;3795;p12"/>
            <p:cNvSpPr/>
            <p:nvPr/>
          </p:nvSpPr>
          <p:spPr>
            <a:xfrm rot="10800000">
              <a:off x="6659535" y="905469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6" name="Google Shape;3796;p12"/>
            <p:cNvSpPr/>
            <p:nvPr/>
          </p:nvSpPr>
          <p:spPr>
            <a:xfrm rot="10800000">
              <a:off x="6659535" y="759348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7" name="Google Shape;3797;p12"/>
            <p:cNvSpPr/>
            <p:nvPr/>
          </p:nvSpPr>
          <p:spPr>
            <a:xfrm rot="10800000">
              <a:off x="6659535" y="174818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8" name="Google Shape;3798;p12"/>
            <p:cNvSpPr/>
            <p:nvPr/>
          </p:nvSpPr>
          <p:spPr>
            <a:xfrm rot="10800000">
              <a:off x="6513415" y="4997133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9" name="Google Shape;3799;p12"/>
            <p:cNvSpPr/>
            <p:nvPr/>
          </p:nvSpPr>
          <p:spPr>
            <a:xfrm rot="10800000">
              <a:off x="6513415" y="3974217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0" name="Google Shape;3800;p12"/>
            <p:cNvSpPr/>
            <p:nvPr/>
          </p:nvSpPr>
          <p:spPr>
            <a:xfrm rot="10800000">
              <a:off x="6513415" y="2074529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1" name="Google Shape;3801;p12"/>
            <p:cNvSpPr/>
            <p:nvPr/>
          </p:nvSpPr>
          <p:spPr>
            <a:xfrm rot="10800000">
              <a:off x="6513415" y="1489999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2" name="Google Shape;3802;p12"/>
            <p:cNvSpPr/>
            <p:nvPr/>
          </p:nvSpPr>
          <p:spPr>
            <a:xfrm rot="10800000">
              <a:off x="6513415" y="905469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3" name="Google Shape;3803;p12"/>
            <p:cNvSpPr/>
            <p:nvPr/>
          </p:nvSpPr>
          <p:spPr>
            <a:xfrm rot="10800000">
              <a:off x="6513415" y="174818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4" name="Google Shape;3804;p12"/>
            <p:cNvSpPr/>
            <p:nvPr/>
          </p:nvSpPr>
          <p:spPr>
            <a:xfrm rot="10800000">
              <a:off x="6367294" y="4558747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5" name="Google Shape;3805;p12"/>
            <p:cNvSpPr/>
            <p:nvPr/>
          </p:nvSpPr>
          <p:spPr>
            <a:xfrm rot="10800000">
              <a:off x="6367294" y="3681951"/>
              <a:ext cx="117867" cy="117892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6" name="Google Shape;3806;p12"/>
            <p:cNvSpPr/>
            <p:nvPr/>
          </p:nvSpPr>
          <p:spPr>
            <a:xfrm rot="10800000">
              <a:off x="6367294" y="2659036"/>
              <a:ext cx="117867" cy="117892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7" name="Google Shape;3807;p12"/>
            <p:cNvSpPr/>
            <p:nvPr/>
          </p:nvSpPr>
          <p:spPr>
            <a:xfrm rot="10800000">
              <a:off x="7536331" y="4997133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8" name="Google Shape;3808;p12"/>
            <p:cNvSpPr/>
            <p:nvPr/>
          </p:nvSpPr>
          <p:spPr>
            <a:xfrm rot="10800000">
              <a:off x="7536331" y="4851012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9" name="Google Shape;3809;p12"/>
            <p:cNvSpPr/>
            <p:nvPr/>
          </p:nvSpPr>
          <p:spPr>
            <a:xfrm rot="10800000">
              <a:off x="7536331" y="4412627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0" name="Google Shape;3810;p12"/>
            <p:cNvSpPr/>
            <p:nvPr/>
          </p:nvSpPr>
          <p:spPr>
            <a:xfrm rot="10800000">
              <a:off x="7536331" y="4120361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1" name="Google Shape;3811;p12"/>
            <p:cNvSpPr/>
            <p:nvPr/>
          </p:nvSpPr>
          <p:spPr>
            <a:xfrm rot="10800000">
              <a:off x="7536331" y="3389711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2" name="Google Shape;3812;p12"/>
            <p:cNvSpPr/>
            <p:nvPr/>
          </p:nvSpPr>
          <p:spPr>
            <a:xfrm rot="10800000">
              <a:off x="7536331" y="3243566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3" name="Google Shape;3813;p12"/>
            <p:cNvSpPr/>
            <p:nvPr/>
          </p:nvSpPr>
          <p:spPr>
            <a:xfrm rot="10800000">
              <a:off x="7536331" y="1636120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4" name="Google Shape;3814;p12"/>
            <p:cNvSpPr/>
            <p:nvPr/>
          </p:nvSpPr>
          <p:spPr>
            <a:xfrm rot="10800000">
              <a:off x="7536331" y="1343854"/>
              <a:ext cx="117867" cy="117892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5" name="Google Shape;3815;p12"/>
            <p:cNvSpPr/>
            <p:nvPr/>
          </p:nvSpPr>
          <p:spPr>
            <a:xfrm rot="10800000">
              <a:off x="7390210" y="4997133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6" name="Google Shape;3816;p12"/>
            <p:cNvSpPr/>
            <p:nvPr/>
          </p:nvSpPr>
          <p:spPr>
            <a:xfrm rot="10800000">
              <a:off x="7390210" y="3974217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7" name="Google Shape;3817;p12"/>
            <p:cNvSpPr/>
            <p:nvPr/>
          </p:nvSpPr>
          <p:spPr>
            <a:xfrm rot="10800000">
              <a:off x="7390210" y="3097445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8" name="Google Shape;3818;p12"/>
            <p:cNvSpPr/>
            <p:nvPr/>
          </p:nvSpPr>
          <p:spPr>
            <a:xfrm rot="10800000">
              <a:off x="7390210" y="1636120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0"/>
                  </a:moveTo>
                  <a:lnTo>
                    <a:pt x="1" y="4855"/>
                  </a:lnTo>
                  <a:lnTo>
                    <a:pt x="4856" y="4855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9" name="Google Shape;3819;p12"/>
            <p:cNvSpPr/>
            <p:nvPr/>
          </p:nvSpPr>
          <p:spPr>
            <a:xfrm rot="10800000">
              <a:off x="7390210" y="467083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0" name="Google Shape;3820;p12"/>
            <p:cNvSpPr/>
            <p:nvPr/>
          </p:nvSpPr>
          <p:spPr>
            <a:xfrm rot="10800000">
              <a:off x="7244066" y="4997133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1" name="Google Shape;3821;p12"/>
            <p:cNvSpPr/>
            <p:nvPr/>
          </p:nvSpPr>
          <p:spPr>
            <a:xfrm rot="10800000">
              <a:off x="7244066" y="4558747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2" name="Google Shape;3822;p12"/>
            <p:cNvSpPr/>
            <p:nvPr/>
          </p:nvSpPr>
          <p:spPr>
            <a:xfrm rot="10800000">
              <a:off x="7244066" y="2951301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3" name="Google Shape;3823;p12"/>
            <p:cNvSpPr/>
            <p:nvPr/>
          </p:nvSpPr>
          <p:spPr>
            <a:xfrm rot="10800000">
              <a:off x="7244066" y="2074529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4" name="Google Shape;3824;p12"/>
            <p:cNvSpPr/>
            <p:nvPr/>
          </p:nvSpPr>
          <p:spPr>
            <a:xfrm rot="10800000">
              <a:off x="7244066" y="1636120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0"/>
                  </a:moveTo>
                  <a:lnTo>
                    <a:pt x="0" y="4855"/>
                  </a:lnTo>
                  <a:lnTo>
                    <a:pt x="4855" y="4855"/>
                  </a:lnTo>
                  <a:lnTo>
                    <a:pt x="485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5" name="Google Shape;3825;p12"/>
            <p:cNvSpPr/>
            <p:nvPr/>
          </p:nvSpPr>
          <p:spPr>
            <a:xfrm rot="10800000">
              <a:off x="7097945" y="1051613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6" name="Google Shape;3826;p12"/>
            <p:cNvSpPr/>
            <p:nvPr/>
          </p:nvSpPr>
          <p:spPr>
            <a:xfrm rot="10800000">
              <a:off x="6951800" y="3828096"/>
              <a:ext cx="117892" cy="117867"/>
            </a:xfrm>
            <a:custGeom>
              <a:avLst/>
              <a:gdLst/>
              <a:ahLst/>
              <a:cxnLst/>
              <a:rect l="l" t="t" r="r" b="b"/>
              <a:pathLst>
                <a:path w="4857" h="4856" extrusionOk="0">
                  <a:moveTo>
                    <a:pt x="1" y="0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7" name="Google Shape;3827;p12"/>
            <p:cNvSpPr/>
            <p:nvPr/>
          </p:nvSpPr>
          <p:spPr>
            <a:xfrm rot="10800000">
              <a:off x="6951800" y="2659036"/>
              <a:ext cx="117892" cy="117892"/>
            </a:xfrm>
            <a:custGeom>
              <a:avLst/>
              <a:gdLst/>
              <a:ahLst/>
              <a:cxnLst/>
              <a:rect l="l" t="t" r="r" b="b"/>
              <a:pathLst>
                <a:path w="4857" h="4857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8" name="Google Shape;3828;p12"/>
            <p:cNvSpPr/>
            <p:nvPr/>
          </p:nvSpPr>
          <p:spPr>
            <a:xfrm rot="10800000">
              <a:off x="6805680" y="320938"/>
              <a:ext cx="117867" cy="117892"/>
            </a:xfrm>
            <a:custGeom>
              <a:avLst/>
              <a:gdLst/>
              <a:ahLst/>
              <a:cxnLst/>
              <a:rect l="l" t="t" r="r" b="b"/>
              <a:pathLst>
                <a:path w="4856" h="4857" extrusionOk="0">
                  <a:moveTo>
                    <a:pt x="0" y="1"/>
                  </a:moveTo>
                  <a:lnTo>
                    <a:pt x="0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9" name="Google Shape;3829;p12"/>
            <p:cNvSpPr/>
            <p:nvPr/>
          </p:nvSpPr>
          <p:spPr>
            <a:xfrm rot="10800000">
              <a:off x="6513415" y="2805180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0" y="1"/>
                  </a:moveTo>
                  <a:lnTo>
                    <a:pt x="0" y="4856"/>
                  </a:lnTo>
                  <a:lnTo>
                    <a:pt x="4855" y="4856"/>
                  </a:lnTo>
                  <a:lnTo>
                    <a:pt x="485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0" name="Google Shape;3830;p12"/>
            <p:cNvSpPr/>
            <p:nvPr/>
          </p:nvSpPr>
          <p:spPr>
            <a:xfrm rot="10800000">
              <a:off x="6367294" y="467083"/>
              <a:ext cx="117867" cy="117867"/>
            </a:xfrm>
            <a:custGeom>
              <a:avLst/>
              <a:gdLst/>
              <a:ahLst/>
              <a:cxnLst/>
              <a:rect l="l" t="t" r="r" b="b"/>
              <a:pathLst>
                <a:path w="4856" h="4856" extrusionOk="0">
                  <a:moveTo>
                    <a:pt x="1" y="1"/>
                  </a:moveTo>
                  <a:lnTo>
                    <a:pt x="1" y="4856"/>
                  </a:lnTo>
                  <a:lnTo>
                    <a:pt x="4856" y="4856"/>
                  </a:lnTo>
                  <a:lnTo>
                    <a:pt x="485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831" name="Google Shape;3831;p12"/>
          <p:cNvSpPr txBox="1">
            <a:spLocks noGrp="1"/>
          </p:cNvSpPr>
          <p:nvPr>
            <p:ph type="sldNum" idx="12"/>
          </p:nvPr>
        </p:nvSpPr>
        <p:spPr>
          <a:xfrm>
            <a:off x="91531" y="472020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solidFill>
                  <a:srgbClr val="FFFFFF"/>
                </a:solidFill>
              </a:defRPr>
            </a:lvl1pPr>
            <a:lvl2pPr lvl="1">
              <a:buNone/>
              <a:defRPr>
                <a:solidFill>
                  <a:srgbClr val="FFFFFF"/>
                </a:solidFill>
              </a:defRPr>
            </a:lvl2pPr>
            <a:lvl3pPr lvl="2">
              <a:buNone/>
              <a:defRPr>
                <a:solidFill>
                  <a:srgbClr val="FFFFFF"/>
                </a:solidFill>
              </a:defRPr>
            </a:lvl3pPr>
            <a:lvl4pPr lvl="3">
              <a:buNone/>
              <a:defRPr>
                <a:solidFill>
                  <a:srgbClr val="FFFFFF"/>
                </a:solidFill>
              </a:defRPr>
            </a:lvl4pPr>
            <a:lvl5pPr lvl="4">
              <a:buNone/>
              <a:defRPr>
                <a:solidFill>
                  <a:srgbClr val="FFFFFF"/>
                </a:solidFill>
              </a:defRPr>
            </a:lvl5pPr>
            <a:lvl6pPr lvl="5">
              <a:buNone/>
              <a:defRPr>
                <a:solidFill>
                  <a:srgbClr val="FFFFFF"/>
                </a:solidFill>
              </a:defRPr>
            </a:lvl6pPr>
            <a:lvl7pPr lvl="6">
              <a:buNone/>
              <a:defRPr>
                <a:solidFill>
                  <a:srgbClr val="FFFFFF"/>
                </a:solidFill>
              </a:defRPr>
            </a:lvl7pPr>
            <a:lvl8pPr lvl="7">
              <a:buNone/>
              <a:defRPr>
                <a:solidFill>
                  <a:srgbClr val="FFFFFF"/>
                </a:solidFill>
              </a:defRPr>
            </a:lvl8pPr>
            <a:lvl9pPr lvl="8">
              <a:buNone/>
              <a:defRPr>
                <a:solidFill>
                  <a:srgbClr val="FFFFFF"/>
                </a:solidFill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8300" y="739375"/>
            <a:ext cx="6761100" cy="8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Dosis ExtraLight"/>
              <a:buNone/>
              <a:defRPr sz="3600">
                <a:solidFill>
                  <a:schemeClr val="dk2"/>
                </a:solidFill>
                <a:latin typeface="Dosis ExtraLight"/>
                <a:ea typeface="Dosis ExtraLight"/>
                <a:cs typeface="Dosis ExtraLight"/>
                <a:sym typeface="Dosis Extra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Dosis ExtraLight"/>
              <a:buNone/>
              <a:defRPr sz="3600">
                <a:solidFill>
                  <a:schemeClr val="dk2"/>
                </a:solidFill>
                <a:latin typeface="Dosis ExtraLight"/>
                <a:ea typeface="Dosis ExtraLight"/>
                <a:cs typeface="Dosis ExtraLight"/>
                <a:sym typeface="Dosis Extra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Dosis ExtraLight"/>
              <a:buNone/>
              <a:defRPr sz="3600">
                <a:solidFill>
                  <a:schemeClr val="dk2"/>
                </a:solidFill>
                <a:latin typeface="Dosis ExtraLight"/>
                <a:ea typeface="Dosis ExtraLight"/>
                <a:cs typeface="Dosis ExtraLight"/>
                <a:sym typeface="Dosis Extra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Dosis ExtraLight"/>
              <a:buNone/>
              <a:defRPr sz="3600">
                <a:solidFill>
                  <a:schemeClr val="dk2"/>
                </a:solidFill>
                <a:latin typeface="Dosis ExtraLight"/>
                <a:ea typeface="Dosis ExtraLight"/>
                <a:cs typeface="Dosis ExtraLight"/>
                <a:sym typeface="Dosis Extra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Dosis ExtraLight"/>
              <a:buNone/>
              <a:defRPr sz="3600">
                <a:solidFill>
                  <a:schemeClr val="dk2"/>
                </a:solidFill>
                <a:latin typeface="Dosis ExtraLight"/>
                <a:ea typeface="Dosis ExtraLight"/>
                <a:cs typeface="Dosis ExtraLight"/>
                <a:sym typeface="Dosis Extra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Dosis ExtraLight"/>
              <a:buNone/>
              <a:defRPr sz="3600">
                <a:solidFill>
                  <a:schemeClr val="dk2"/>
                </a:solidFill>
                <a:latin typeface="Dosis ExtraLight"/>
                <a:ea typeface="Dosis ExtraLight"/>
                <a:cs typeface="Dosis ExtraLight"/>
                <a:sym typeface="Dosis Extra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Dosis ExtraLight"/>
              <a:buNone/>
              <a:defRPr sz="3600">
                <a:solidFill>
                  <a:schemeClr val="dk2"/>
                </a:solidFill>
                <a:latin typeface="Dosis ExtraLight"/>
                <a:ea typeface="Dosis ExtraLight"/>
                <a:cs typeface="Dosis ExtraLight"/>
                <a:sym typeface="Dosis Extra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Dosis ExtraLight"/>
              <a:buNone/>
              <a:defRPr sz="3600">
                <a:solidFill>
                  <a:schemeClr val="dk2"/>
                </a:solidFill>
                <a:latin typeface="Dosis ExtraLight"/>
                <a:ea typeface="Dosis ExtraLight"/>
                <a:cs typeface="Dosis ExtraLight"/>
                <a:sym typeface="Dosis Extra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600"/>
              <a:buFont typeface="Dosis ExtraLight"/>
              <a:buNone/>
              <a:defRPr sz="3600">
                <a:solidFill>
                  <a:schemeClr val="dk2"/>
                </a:solidFill>
                <a:latin typeface="Dosis ExtraLight"/>
                <a:ea typeface="Dosis ExtraLight"/>
                <a:cs typeface="Dosis ExtraLight"/>
                <a:sym typeface="Dosis ExtraLight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8300" y="1733550"/>
            <a:ext cx="6761100" cy="298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81000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Titillium Web Light"/>
              <a:buChar char="▪"/>
              <a:defRPr sz="2400">
                <a:solidFill>
                  <a:schemeClr val="dk1"/>
                </a:solidFill>
                <a:latin typeface="Titillium Web Light"/>
                <a:ea typeface="Titillium Web Light"/>
                <a:cs typeface="Titillium Web Light"/>
                <a:sym typeface="Titillium Web Light"/>
              </a:defRPr>
            </a:lvl1pPr>
            <a:lvl2pPr marL="914400" lvl="1" indent="-3810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Titillium Web Light"/>
              <a:buChar char="▫"/>
              <a:defRPr sz="2400">
                <a:solidFill>
                  <a:schemeClr val="dk1"/>
                </a:solidFill>
                <a:latin typeface="Titillium Web Light"/>
                <a:ea typeface="Titillium Web Light"/>
                <a:cs typeface="Titillium Web Light"/>
                <a:sym typeface="Titillium Web Light"/>
              </a:defRPr>
            </a:lvl2pPr>
            <a:lvl3pPr marL="1371600" lvl="2" indent="-3810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Titillium Web Light"/>
              <a:buChar char="▫"/>
              <a:defRPr sz="2400">
                <a:solidFill>
                  <a:schemeClr val="dk1"/>
                </a:solidFill>
                <a:latin typeface="Titillium Web Light"/>
                <a:ea typeface="Titillium Web Light"/>
                <a:cs typeface="Titillium Web Light"/>
                <a:sym typeface="Titillium Web Light"/>
              </a:defRPr>
            </a:lvl3pPr>
            <a:lvl4pPr marL="1828800" lvl="3" indent="-381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Titillium Web Light"/>
              <a:buChar char="▫"/>
              <a:defRPr sz="2400">
                <a:solidFill>
                  <a:schemeClr val="dk1"/>
                </a:solidFill>
                <a:latin typeface="Titillium Web Light"/>
                <a:ea typeface="Titillium Web Light"/>
                <a:cs typeface="Titillium Web Light"/>
                <a:sym typeface="Titillium Web Light"/>
              </a:defRPr>
            </a:lvl4pPr>
            <a:lvl5pPr marL="2286000" lvl="4" indent="-381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Titillium Web Light"/>
              <a:buChar char="▫"/>
              <a:defRPr sz="2400">
                <a:solidFill>
                  <a:schemeClr val="dk1"/>
                </a:solidFill>
                <a:latin typeface="Titillium Web Light"/>
                <a:ea typeface="Titillium Web Light"/>
                <a:cs typeface="Titillium Web Light"/>
                <a:sym typeface="Titillium Web Light"/>
              </a:defRPr>
            </a:lvl5pPr>
            <a:lvl6pPr marL="2743200" lvl="5" indent="-381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Titillium Web Light"/>
              <a:buChar char="▫"/>
              <a:defRPr sz="2400">
                <a:solidFill>
                  <a:schemeClr val="dk1"/>
                </a:solidFill>
                <a:latin typeface="Titillium Web Light"/>
                <a:ea typeface="Titillium Web Light"/>
                <a:cs typeface="Titillium Web Light"/>
                <a:sym typeface="Titillium Web Light"/>
              </a:defRPr>
            </a:lvl6pPr>
            <a:lvl7pPr marL="3200400" lvl="6" indent="-381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Titillium Web Light"/>
              <a:buChar char="●"/>
              <a:defRPr sz="2400">
                <a:solidFill>
                  <a:schemeClr val="dk1"/>
                </a:solidFill>
                <a:latin typeface="Titillium Web Light"/>
                <a:ea typeface="Titillium Web Light"/>
                <a:cs typeface="Titillium Web Light"/>
                <a:sym typeface="Titillium Web Light"/>
              </a:defRPr>
            </a:lvl7pPr>
            <a:lvl8pPr marL="3657600" lvl="7" indent="-381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Titillium Web Light"/>
              <a:buChar char="○"/>
              <a:defRPr sz="2400">
                <a:solidFill>
                  <a:schemeClr val="dk1"/>
                </a:solidFill>
                <a:latin typeface="Titillium Web Light"/>
                <a:ea typeface="Titillium Web Light"/>
                <a:cs typeface="Titillium Web Light"/>
                <a:sym typeface="Titillium Web Light"/>
              </a:defRPr>
            </a:lvl8pPr>
            <a:lvl9pPr marL="4114800" lvl="8" indent="-381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Titillium Web Light"/>
              <a:buChar char="■"/>
              <a:defRPr sz="2400">
                <a:solidFill>
                  <a:schemeClr val="dk1"/>
                </a:solidFill>
                <a:latin typeface="Titillium Web Light"/>
                <a:ea typeface="Titillium Web Light"/>
                <a:cs typeface="Titillium Web Light"/>
                <a:sym typeface="Titillium Web Light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91531" y="472020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 sz="1200">
                <a:solidFill>
                  <a:schemeClr val="dk2"/>
                </a:solidFill>
                <a:latin typeface="Dosis ExtraLight"/>
                <a:ea typeface="Dosis ExtraLight"/>
                <a:cs typeface="Dosis ExtraLight"/>
                <a:sym typeface="Dosis ExtraLight"/>
              </a:defRPr>
            </a:lvl1pPr>
            <a:lvl2pPr lvl="1">
              <a:buNone/>
              <a:defRPr sz="1200">
                <a:solidFill>
                  <a:schemeClr val="dk2"/>
                </a:solidFill>
                <a:latin typeface="Dosis ExtraLight"/>
                <a:ea typeface="Dosis ExtraLight"/>
                <a:cs typeface="Dosis ExtraLight"/>
                <a:sym typeface="Dosis ExtraLight"/>
              </a:defRPr>
            </a:lvl2pPr>
            <a:lvl3pPr lvl="2">
              <a:buNone/>
              <a:defRPr sz="1200">
                <a:solidFill>
                  <a:schemeClr val="dk2"/>
                </a:solidFill>
                <a:latin typeface="Dosis ExtraLight"/>
                <a:ea typeface="Dosis ExtraLight"/>
                <a:cs typeface="Dosis ExtraLight"/>
                <a:sym typeface="Dosis ExtraLight"/>
              </a:defRPr>
            </a:lvl3pPr>
            <a:lvl4pPr lvl="3">
              <a:buNone/>
              <a:defRPr sz="1200">
                <a:solidFill>
                  <a:schemeClr val="dk2"/>
                </a:solidFill>
                <a:latin typeface="Dosis ExtraLight"/>
                <a:ea typeface="Dosis ExtraLight"/>
                <a:cs typeface="Dosis ExtraLight"/>
                <a:sym typeface="Dosis ExtraLight"/>
              </a:defRPr>
            </a:lvl4pPr>
            <a:lvl5pPr lvl="4">
              <a:buNone/>
              <a:defRPr sz="1200">
                <a:solidFill>
                  <a:schemeClr val="dk2"/>
                </a:solidFill>
                <a:latin typeface="Dosis ExtraLight"/>
                <a:ea typeface="Dosis ExtraLight"/>
                <a:cs typeface="Dosis ExtraLight"/>
                <a:sym typeface="Dosis ExtraLight"/>
              </a:defRPr>
            </a:lvl5pPr>
            <a:lvl6pPr lvl="5">
              <a:buNone/>
              <a:defRPr sz="1200">
                <a:solidFill>
                  <a:schemeClr val="dk2"/>
                </a:solidFill>
                <a:latin typeface="Dosis ExtraLight"/>
                <a:ea typeface="Dosis ExtraLight"/>
                <a:cs typeface="Dosis ExtraLight"/>
                <a:sym typeface="Dosis ExtraLight"/>
              </a:defRPr>
            </a:lvl6pPr>
            <a:lvl7pPr lvl="6">
              <a:buNone/>
              <a:defRPr sz="1200">
                <a:solidFill>
                  <a:schemeClr val="dk2"/>
                </a:solidFill>
                <a:latin typeface="Dosis ExtraLight"/>
                <a:ea typeface="Dosis ExtraLight"/>
                <a:cs typeface="Dosis ExtraLight"/>
                <a:sym typeface="Dosis ExtraLight"/>
              </a:defRPr>
            </a:lvl7pPr>
            <a:lvl8pPr lvl="7">
              <a:buNone/>
              <a:defRPr sz="1200">
                <a:solidFill>
                  <a:schemeClr val="dk2"/>
                </a:solidFill>
                <a:latin typeface="Dosis ExtraLight"/>
                <a:ea typeface="Dosis ExtraLight"/>
                <a:cs typeface="Dosis ExtraLight"/>
                <a:sym typeface="Dosis ExtraLight"/>
              </a:defRPr>
            </a:lvl8pPr>
            <a:lvl9pPr lvl="8">
              <a:buNone/>
              <a:defRPr sz="1200">
                <a:solidFill>
                  <a:schemeClr val="dk2"/>
                </a:solidFill>
                <a:latin typeface="Dosis ExtraLight"/>
                <a:ea typeface="Dosis ExtraLight"/>
                <a:cs typeface="Dosis ExtraLight"/>
                <a:sym typeface="Dosis ExtraLight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1" r:id="rId3"/>
    <p:sldLayoutId id="2147483652" r:id="rId4"/>
    <p:sldLayoutId id="2147483656" r:id="rId5"/>
    <p:sldLayoutId id="2147483658" r:id="rId6"/>
  </p:sldLayoutIdLst>
  <p:transition>
    <p:fade thruBlk="1"/>
  </p:transition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89560" y="1265158"/>
            <a:ext cx="5852160" cy="230832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</a:rPr>
              <a:t>UNDERSTANDING PRICING AND AVAILABILITY PATTERNS THROUGH EXPLORATORY DATA ANALYSIS OF AB_NYC_2019</a:t>
            </a:r>
            <a:endParaRPr lang="en-US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8943026-E944-00AA-00A1-EFD9CDAA286E}"/>
              </a:ext>
            </a:extLst>
          </p:cNvPr>
          <p:cNvSpPr txBox="1"/>
          <p:nvPr/>
        </p:nvSpPr>
        <p:spPr>
          <a:xfrm>
            <a:off x="289560" y="3994879"/>
            <a:ext cx="47396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dirty="0">
                <a:solidFill>
                  <a:schemeClr val="bg1"/>
                </a:solidFill>
              </a:rPr>
              <a:t>Name : Patel Manankumar Kamleshbhai</a:t>
            </a:r>
          </a:p>
          <a:p>
            <a:r>
              <a:rPr lang="en-IN" dirty="0">
                <a:solidFill>
                  <a:schemeClr val="bg1"/>
                </a:solidFill>
              </a:rPr>
              <a:t>Student ID : 2515077</a:t>
            </a:r>
          </a:p>
          <a:p>
            <a:r>
              <a:rPr lang="en-IN" dirty="0">
                <a:solidFill>
                  <a:schemeClr val="bg1"/>
                </a:solidFill>
              </a:rPr>
              <a:t>Module: Data Mining and Visualisation (ACCA7015)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396240" y="971501"/>
            <a:ext cx="4785360" cy="35445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Airbnb NYC 2019 data with 48 k listings, price, and room type, availability and geolocation features.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10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Data retrieved within Airbnb platform in order to determine trends in pricing and availability within the boroughs.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Pre-cleaning characteristics, profiled and verified basic list organisation, missing values and number distributions.</a:t>
            </a:r>
            <a:endParaRPr lang="en-US" sz="1600" dirty="0"/>
          </a:p>
        </p:txBody>
      </p:sp>
      <p:sp>
        <p:nvSpPr>
          <p:cNvPr id="7" name="Rectangle 6"/>
          <p:cNvSpPr/>
          <p:nvPr/>
        </p:nvSpPr>
        <p:spPr>
          <a:xfrm>
            <a:off x="191418" y="222781"/>
            <a:ext cx="2863284" cy="57996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 algn="just">
              <a:lnSpc>
                <a:spcPct val="150000"/>
              </a:lnSpc>
              <a:spcBef>
                <a:spcPts val="1200"/>
              </a:spcBef>
              <a:buFont typeface="Wingdings" panose="05000000000000000000" pitchFamily="2" charset="2"/>
              <a:buChar char="q"/>
            </a:pPr>
            <a:r>
              <a:rPr lang="en-GB" sz="24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Dataset Overview</a:t>
            </a:r>
            <a:endParaRPr lang="en-US" sz="2400" b="1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" name="Picture 12"/>
          <p:cNvPicPr/>
          <p:nvPr/>
        </p:nvPicPr>
        <p:blipFill>
          <a:blip r:embed="rId3"/>
          <a:stretch>
            <a:fillRect/>
          </a:stretch>
        </p:blipFill>
        <p:spPr>
          <a:xfrm>
            <a:off x="5539740" y="971501"/>
            <a:ext cx="1800225" cy="32499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97180" y="891133"/>
            <a:ext cx="4572000" cy="3775393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lvl="0" indent="-342900" algn="just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Deactivated duplicate IDs, invalid prices, and out of NYC coordinates that were not within the given latitude and longitude ranges.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10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Transformed the dates into date form, standardised data types, and imputed missing rates of the review conditions with conditional imputation (</a:t>
            </a:r>
            <a:r>
              <a:rPr lang="en-GB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Sharifnia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et al., 2025).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</a:rPr>
              <a:t>Cleaned the dataset ab_nyc_2019_clean.csv and saved it as saved clean data ab_nyc_2019_clean.csv for reuse and to conduct additional exploratory analysis and visualisations.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167611" y="184681"/>
            <a:ext cx="4602542" cy="57996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 algn="just">
              <a:lnSpc>
                <a:spcPct val="150000"/>
              </a:lnSpc>
              <a:spcBef>
                <a:spcPts val="1200"/>
              </a:spcBef>
              <a:buFont typeface="Wingdings" panose="05000000000000000000" pitchFamily="2" charset="2"/>
              <a:buChar char="q"/>
            </a:pPr>
            <a:r>
              <a:rPr lang="en-GB" sz="24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Data Cleaning and Preparation</a:t>
            </a:r>
            <a:endParaRPr lang="en-US" sz="2400" b="1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/>
          <p:cNvPicPr/>
          <p:nvPr/>
        </p:nvPicPr>
        <p:blipFill>
          <a:blip r:embed="rId3"/>
          <a:stretch>
            <a:fillRect/>
          </a:stretch>
        </p:blipFill>
        <p:spPr>
          <a:xfrm>
            <a:off x="4970145" y="1360170"/>
            <a:ext cx="3053715" cy="22974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40218" y="1055321"/>
            <a:ext cx="4572000" cy="3544560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lvl="0" indent="-342900" algn="just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Identified extreme price outliers with boxplots and as a stabilising distribution using 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winsorised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top 1 percent.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10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Calculated price w variable to make reasonable comparisons without being skewed by infrequent luxury listings.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Recorded changes of transparency and reproducibility of data preparation slides and presentation (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Avanzi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 et al., 2024).</a:t>
            </a:r>
            <a:endParaRPr lang="en-US" sz="1600" dirty="0"/>
          </a:p>
        </p:txBody>
      </p:sp>
      <p:sp>
        <p:nvSpPr>
          <p:cNvPr id="3" name="Rectangle 2"/>
          <p:cNvSpPr/>
          <p:nvPr/>
        </p:nvSpPr>
        <p:spPr>
          <a:xfrm>
            <a:off x="240218" y="138961"/>
            <a:ext cx="5097870" cy="57996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 algn="just">
              <a:lnSpc>
                <a:spcPct val="150000"/>
              </a:lnSpc>
              <a:spcBef>
                <a:spcPts val="1200"/>
              </a:spcBef>
              <a:buFont typeface="Wingdings" panose="05000000000000000000" pitchFamily="2" charset="2"/>
              <a:buChar char="q"/>
            </a:pPr>
            <a:r>
              <a:rPr lang="en-GB" sz="24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Handling Outliers and </a:t>
            </a:r>
            <a:r>
              <a:rPr lang="en-GB" sz="2400" b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Winsorising</a:t>
            </a:r>
            <a:endParaRPr lang="en-US" sz="2400" b="1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3507" y="913342"/>
            <a:ext cx="3429953" cy="20014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3507" y="3109168"/>
            <a:ext cx="3429954" cy="18905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446938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74320" y="765761"/>
            <a:ext cx="4366260" cy="39138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price distribution completely follows the right curve with few premiums listings and high number of low-to-mid range accommodations.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10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average price of about 100-150 shows the market rate of shared or privacy rooms (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Iacobucci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et al., 2025).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Winorising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 distribution under distribution shows centred tendency without the distortion of outliers of luxuries.</a:t>
            </a:r>
            <a:endParaRPr lang="en-US" sz="1600" dirty="0"/>
          </a:p>
        </p:txBody>
      </p:sp>
      <p:sp>
        <p:nvSpPr>
          <p:cNvPr id="3" name="Rectangle 2"/>
          <p:cNvSpPr/>
          <p:nvPr/>
        </p:nvSpPr>
        <p:spPr>
          <a:xfrm>
            <a:off x="121466" y="62761"/>
            <a:ext cx="5609228" cy="57996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 algn="just">
              <a:lnSpc>
                <a:spcPct val="150000"/>
              </a:lnSpc>
              <a:spcBef>
                <a:spcPts val="1200"/>
              </a:spcBef>
              <a:buFont typeface="Wingdings" panose="05000000000000000000" pitchFamily="2" charset="2"/>
              <a:buChar char="q"/>
            </a:pPr>
            <a:r>
              <a:rPr lang="en-GB" sz="24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Univariate Analysis: Price Distribution</a:t>
            </a:r>
            <a:endParaRPr lang="en-US" sz="2400" b="1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2987" y="1436370"/>
            <a:ext cx="4016693" cy="236601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352384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20980" y="1010820"/>
            <a:ext cx="4572000" cy="3129062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lvl="0" indent="-342900" algn="just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Holiday houses and bedrooms take up large portions of the market; shared rooms pose a very small portion of availability.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10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Boroughs Pricing variability and density all are highest in Manhattan and Brooklyn which are the leaders in terms of borough distribution.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</a:rPr>
              <a:t>The composition between rooms types across the boroughs varies, which has an overall effect on the price patterns and occupancy rates (</a:t>
            </a:r>
            <a:r>
              <a:rPr lang="en-GB" dirty="0" err="1">
                <a:latin typeface="Times New Roman" panose="02020603050405020304" pitchFamily="18" charset="0"/>
                <a:ea typeface="Calibri" panose="020F0502020204030204" pitchFamily="34" charset="0"/>
              </a:rPr>
              <a:t>Ballatore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</a:rPr>
              <a:t> et al., 2024).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120626" y="222781"/>
            <a:ext cx="6571030" cy="57996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 algn="just">
              <a:lnSpc>
                <a:spcPct val="150000"/>
              </a:lnSpc>
              <a:spcBef>
                <a:spcPts val="1200"/>
              </a:spcBef>
              <a:buFont typeface="Wingdings" panose="05000000000000000000" pitchFamily="2" charset="2"/>
              <a:buChar char="q"/>
            </a:pPr>
            <a:r>
              <a:rPr lang="en-GB" sz="24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Univariate Analysis: Room Type and Borough</a:t>
            </a:r>
            <a:endParaRPr lang="en-US" sz="2400" b="1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1590" y="1270317"/>
            <a:ext cx="3653790" cy="237204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593440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58140" y="1245821"/>
            <a:ext cx="4572000" cy="2805896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lvl="0" indent="-342900" algn="just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average minimum of 1 to three nights; long-term rental is not very common.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10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Most listings are available all year round with flexible policies regarding booking by hosts (Davidson and 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Gleim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2023).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Histogram explains the trends on operations affecting occupancy and pricing.</a:t>
            </a:r>
            <a:endParaRPr lang="en-US" sz="1600" dirty="0"/>
          </a:p>
        </p:txBody>
      </p:sp>
      <p:sp>
        <p:nvSpPr>
          <p:cNvPr id="3" name="Rectangle 2"/>
          <p:cNvSpPr/>
          <p:nvPr/>
        </p:nvSpPr>
        <p:spPr>
          <a:xfrm>
            <a:off x="155811" y="315334"/>
            <a:ext cx="6287299" cy="57996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 algn="just">
              <a:lnSpc>
                <a:spcPct val="150000"/>
              </a:lnSpc>
              <a:spcBef>
                <a:spcPts val="1200"/>
              </a:spcBef>
              <a:buFont typeface="Wingdings" panose="05000000000000000000" pitchFamily="2" charset="2"/>
              <a:buChar char="q"/>
            </a:pPr>
            <a:r>
              <a:rPr lang="en-GB" sz="24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Univariate Analysis: Nights and Availability</a:t>
            </a:r>
            <a:endParaRPr lang="en-US" sz="2400" b="1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7974" y="979121"/>
            <a:ext cx="3413125" cy="19241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7974" y="2987041"/>
            <a:ext cx="3413125" cy="178196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232676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81472" y="1175975"/>
            <a:ext cx="4572000" cy="3175228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lvl="0" indent="-342900" algn="just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Median prices of whole houses are highest; the most unprofitable category is shared rooms.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10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different market segments have a distinct pricing point based on space privacy and the guest capacity.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Boxplots show uniformity and a decreasing variation of the rooms by types versus techniques among types (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Qashlan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 et al., 2021).</a:t>
            </a:r>
            <a:endParaRPr lang="en-US" sz="1600" dirty="0"/>
          </a:p>
        </p:txBody>
      </p:sp>
      <p:sp>
        <p:nvSpPr>
          <p:cNvPr id="3" name="Rectangle 2"/>
          <p:cNvSpPr/>
          <p:nvPr/>
        </p:nvSpPr>
        <p:spPr>
          <a:xfrm>
            <a:off x="303764" y="337081"/>
            <a:ext cx="6189515" cy="57996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 algn="just">
              <a:lnSpc>
                <a:spcPct val="150000"/>
              </a:lnSpc>
              <a:spcBef>
                <a:spcPts val="1200"/>
              </a:spcBef>
              <a:buFont typeface="Wingdings" panose="05000000000000000000" pitchFamily="2" charset="2"/>
              <a:buChar char="q"/>
            </a:pPr>
            <a:r>
              <a:rPr lang="en-GB" sz="24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Multivariate Analysis: Price by Room Type</a:t>
            </a:r>
            <a:endParaRPr lang="en-US" sz="2400" b="1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0185" y="1533207"/>
            <a:ext cx="3488055" cy="22691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570457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03860" y="1215341"/>
            <a:ext cx="7162800" cy="24365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highest median price is the one of Manhattan; Bronx and Staten Island are the lowest.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10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location is a powerful determinant of the revenue potential of the Airbnb hosts in the city (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Schnoke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et al., 2023).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Boxplots indicate clusters in pricing and variations in the cities and outer borough.</a:t>
            </a:r>
            <a:endParaRPr lang="en-US" sz="1600" dirty="0"/>
          </a:p>
        </p:txBody>
      </p:sp>
      <p:sp>
        <p:nvSpPr>
          <p:cNvPr id="3" name="Rectangle 2"/>
          <p:cNvSpPr/>
          <p:nvPr/>
        </p:nvSpPr>
        <p:spPr>
          <a:xfrm>
            <a:off x="220187" y="352321"/>
            <a:ext cx="5804794" cy="57996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 algn="just">
              <a:lnSpc>
                <a:spcPct val="150000"/>
              </a:lnSpc>
              <a:spcBef>
                <a:spcPts val="1200"/>
              </a:spcBef>
              <a:buFont typeface="Wingdings" panose="05000000000000000000" pitchFamily="2" charset="2"/>
              <a:buChar char="q"/>
            </a:pPr>
            <a:r>
              <a:rPr lang="en-GB" sz="24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Multivariate Analysis: Price by Borough</a:t>
            </a:r>
            <a:endParaRPr lang="en-US" sz="2400" b="1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62596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27660" y="1167934"/>
            <a:ext cx="4572000" cy="3544560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lvl="0" indent="-342900" algn="just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has weak relationships between price and number of reviews or frequency of review in scatter plots.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10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Listing which have more positive reviews have a more moderate price, so they are not higher priced in premium positioning.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Increased minimum-night requirements are also usually associated with a high price and a lower number of reviews (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Alsayat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, 2023).</a:t>
            </a:r>
            <a:endParaRPr lang="en-US" sz="1600" dirty="0"/>
          </a:p>
        </p:txBody>
      </p:sp>
      <p:sp>
        <p:nvSpPr>
          <p:cNvPr id="3" name="Rectangle 2"/>
          <p:cNvSpPr/>
          <p:nvPr/>
        </p:nvSpPr>
        <p:spPr>
          <a:xfrm>
            <a:off x="201627" y="390421"/>
            <a:ext cx="7475123" cy="57996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 algn="just">
              <a:lnSpc>
                <a:spcPct val="150000"/>
              </a:lnSpc>
              <a:spcBef>
                <a:spcPts val="1200"/>
              </a:spcBef>
              <a:buFont typeface="Wingdings" panose="05000000000000000000" pitchFamily="2" charset="2"/>
              <a:buChar char="q"/>
            </a:pPr>
            <a:r>
              <a:rPr lang="en-GB" sz="24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Multivariate Analysis: Reviews and Minimum Nights</a:t>
            </a:r>
            <a:endParaRPr lang="en-US" sz="2400" b="1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6997" y="1167934"/>
            <a:ext cx="3286443" cy="18191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6996" y="3068954"/>
            <a:ext cx="3286443" cy="178498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7881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19100" y="1352501"/>
            <a:ext cx="4549140" cy="28058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Heatmap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indicates there is a high price gradient between boroughs and room types.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10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Some of the most valuable segments of the market consist of entire high-value homes in Manhattan and Brooklyn (Gall et al., 2025).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Common in all boroughs, consistently low prices of shared rooms, affording category-wide trend.</a:t>
            </a:r>
            <a:endParaRPr lang="en-US" sz="1600" dirty="0"/>
          </a:p>
        </p:txBody>
      </p:sp>
      <p:sp>
        <p:nvSpPr>
          <p:cNvPr id="4" name="Rectangle 3"/>
          <p:cNvSpPr/>
          <p:nvPr/>
        </p:nvSpPr>
        <p:spPr>
          <a:xfrm>
            <a:off x="419100" y="481861"/>
            <a:ext cx="3948517" cy="57996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 algn="just">
              <a:lnSpc>
                <a:spcPct val="150000"/>
              </a:lnSpc>
              <a:spcBef>
                <a:spcPts val="1200"/>
              </a:spcBef>
              <a:buFont typeface="Wingdings" panose="05000000000000000000" pitchFamily="2" charset="2"/>
              <a:buChar char="q"/>
            </a:pPr>
            <a:r>
              <a:rPr lang="en-GB" sz="2400" b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Heatmap</a:t>
            </a:r>
            <a:r>
              <a:rPr lang="en-GB" sz="24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of Average Price</a:t>
            </a:r>
            <a:endParaRPr lang="en-US" sz="2400" b="1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0191" y="1620937"/>
            <a:ext cx="3562349" cy="22347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368236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20039" y="1147282"/>
            <a:ext cx="4478655" cy="35445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Correlation shows weak correlation among price and variables of review; moderate with availability.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10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K-Means (k = 3) clustering separates listings based on price, availability and monthly reviews.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Clusters represent different sectors of the market between affordable share rooms and high-quality whole apartments (Zhao et al., 2021).</a:t>
            </a:r>
            <a:endParaRPr lang="en-US" sz="1600" dirty="0"/>
          </a:p>
        </p:txBody>
      </p:sp>
      <p:sp>
        <p:nvSpPr>
          <p:cNvPr id="3" name="Rectangle 2"/>
          <p:cNvSpPr/>
          <p:nvPr/>
        </p:nvSpPr>
        <p:spPr>
          <a:xfrm>
            <a:off x="384771" y="352321"/>
            <a:ext cx="4046301" cy="57996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 algn="just">
              <a:lnSpc>
                <a:spcPct val="150000"/>
              </a:lnSpc>
              <a:spcBef>
                <a:spcPts val="1200"/>
              </a:spcBef>
              <a:buFont typeface="Wingdings" panose="05000000000000000000" pitchFamily="2" charset="2"/>
              <a:buChar char="q"/>
            </a:pPr>
            <a:r>
              <a:rPr lang="en-GB" sz="24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Correlation and Clustering</a:t>
            </a:r>
            <a:endParaRPr lang="en-US" sz="2400" b="1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2055" y="1763463"/>
            <a:ext cx="3659505" cy="2312198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04364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03860" y="787508"/>
            <a:ext cx="7345680" cy="21206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Processing procedures improved the quality of data by converting types, eliminating outliers and dealing with missing values.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10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Produced summaries and visuals of the groups generated and kept as outputs in folders to be used and traced (</a:t>
            </a:r>
            <a:r>
              <a:rPr lang="en-GB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Adepoju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et al., 2023).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</a:rPr>
              <a:t>Workflow provides clear data administration appropriate according to professional standards of data governance.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213360" y="123721"/>
            <a:ext cx="5112297" cy="57996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 algn="just">
              <a:lnSpc>
                <a:spcPct val="150000"/>
              </a:lnSpc>
              <a:spcBef>
                <a:spcPts val="1200"/>
              </a:spcBef>
              <a:buFont typeface="Wingdings" panose="05000000000000000000" pitchFamily="2" charset="2"/>
              <a:buChar char="q"/>
            </a:pPr>
            <a:r>
              <a:rPr lang="en-GB" sz="24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Practical Data Handling Highlights</a:t>
            </a:r>
            <a:endParaRPr lang="en-US" sz="2400" b="1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/>
          <p:nvPr/>
        </p:nvPicPr>
        <p:blipFill>
          <a:blip r:embed="rId3"/>
          <a:stretch>
            <a:fillRect/>
          </a:stretch>
        </p:blipFill>
        <p:spPr>
          <a:xfrm>
            <a:off x="952500" y="2991973"/>
            <a:ext cx="6450330" cy="200674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363465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20040" y="1206158"/>
            <a:ext cx="5905500" cy="24365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Both Manhattan and Brooklyn have the greatest revenue potential; target entire-home category will realise profit growth.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10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Modify minimum-night requirement to optimize the performance in terms of occupancy and average daily rate.</a:t>
            </a:r>
            <a:endParaRPr lang="en-US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</a:rPr>
              <a:t>Serve model Sustained and pursued with data-based pricing in consideration of availability and review activity.</a:t>
            </a:r>
            <a:endParaRPr lang="en-US" sz="1600" dirty="0"/>
          </a:p>
        </p:txBody>
      </p:sp>
      <p:sp>
        <p:nvSpPr>
          <p:cNvPr id="5" name="Rectangle 4"/>
          <p:cNvSpPr/>
          <p:nvPr/>
        </p:nvSpPr>
        <p:spPr>
          <a:xfrm>
            <a:off x="167613" y="443761"/>
            <a:ext cx="6210354" cy="57996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 algn="just">
              <a:lnSpc>
                <a:spcPct val="150000"/>
              </a:lnSpc>
              <a:spcBef>
                <a:spcPts val="1200"/>
              </a:spcBef>
              <a:buFont typeface="Wingdings" panose="05000000000000000000" pitchFamily="2" charset="2"/>
              <a:buChar char="q"/>
            </a:pPr>
            <a:r>
              <a:rPr lang="en-GB" sz="24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Executive Summary and Recommendations</a:t>
            </a:r>
            <a:endParaRPr lang="en-US" sz="2400" b="1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42900" y="721777"/>
            <a:ext cx="7399020" cy="44217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 algn="just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9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Adepoju</a:t>
            </a:r>
            <a:r>
              <a:rPr lang="en-GB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A.H., Austin-Gabriel, B., </a:t>
            </a:r>
            <a:r>
              <a:rPr lang="en-GB" sz="9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Eweje</a:t>
            </a:r>
            <a:r>
              <a:rPr lang="en-GB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 and Hamza, O., 2023. A data governance framework for high-impact programs: Reducing redundancy and enhancing data quality at scale. </a:t>
            </a:r>
            <a:r>
              <a:rPr lang="en-GB" sz="9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Multidisciplinary Research and Growth Evaluation</a:t>
            </a:r>
            <a:r>
              <a:rPr lang="en-GB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9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4</a:t>
            </a:r>
            <a:r>
              <a:rPr lang="en-GB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(6), pp.1141-1154.</a:t>
            </a:r>
            <a:endParaRPr lang="en-US" sz="9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9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Alsayat</a:t>
            </a:r>
            <a:r>
              <a:rPr lang="en-GB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2023. Customer decision-making analysis based on big social data using machine learning: a case study of hotels in Mecca. </a:t>
            </a:r>
            <a:r>
              <a:rPr lang="en-GB" sz="9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Neural Computing and Applications</a:t>
            </a:r>
            <a:r>
              <a:rPr lang="en-GB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9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35</a:t>
            </a:r>
            <a:r>
              <a:rPr lang="en-GB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(6), pp.4701-4722.</a:t>
            </a:r>
            <a:endParaRPr lang="en-US" sz="9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9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Avanzi</a:t>
            </a:r>
            <a:r>
              <a:rPr lang="en-GB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B., Lavender, M., Taylor, G. and Wong, B., 2024. Detection and treatment of outliers for multivariate robust loss reserving. </a:t>
            </a:r>
            <a:r>
              <a:rPr lang="en-GB" sz="9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Annals of Actuarial Science</a:t>
            </a:r>
            <a:r>
              <a:rPr lang="en-GB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9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18</a:t>
            </a:r>
            <a:r>
              <a:rPr lang="en-GB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pp.102-125.</a:t>
            </a:r>
            <a:endParaRPr lang="en-US" sz="9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9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Ballatore</a:t>
            </a:r>
            <a:r>
              <a:rPr lang="en-GB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Rodgers, S., </a:t>
            </a:r>
            <a:r>
              <a:rPr lang="en-GB" sz="9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McLoughlin</a:t>
            </a:r>
            <a:r>
              <a:rPr lang="en-GB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L. and Moore, S., 2024. Facebook city: Place-named groups as urban communication infrastructure in Greater London. </a:t>
            </a:r>
            <a:r>
              <a:rPr lang="en-GB" sz="9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Environment and Planning B: Urban Analytics and City Science</a:t>
            </a:r>
            <a:r>
              <a:rPr lang="en-GB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9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51</a:t>
            </a:r>
            <a:r>
              <a:rPr lang="en-GB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(8), pp.1854-1872.</a:t>
            </a:r>
            <a:endParaRPr lang="en-US" sz="9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Davidson, A. and </a:t>
            </a:r>
            <a:r>
              <a:rPr lang="en-GB" sz="9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Gleim</a:t>
            </a:r>
            <a:r>
              <a:rPr lang="en-GB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M.R., 2023. The gender earnings gap in sharing economy services: the role of price, number of stays, and guests accommodated on Airbnb. </a:t>
            </a:r>
            <a:r>
              <a:rPr lang="en-GB" sz="9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Marketing Theory and Practice</a:t>
            </a:r>
            <a:r>
              <a:rPr lang="en-GB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9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31</a:t>
            </a:r>
            <a:r>
              <a:rPr lang="en-GB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(4), pp.490-501.</a:t>
            </a:r>
            <a:endParaRPr lang="en-US" sz="9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Gall, S.S., Harwood, T., </a:t>
            </a:r>
            <a:r>
              <a:rPr lang="en-GB" sz="9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Obersteiner</a:t>
            </a:r>
            <a:r>
              <a:rPr lang="en-GB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 and Hall, J.W., 2025. Strategic land reallocation enhances carbon sequestration and biodiversity protection without compromising agricultural productivity in Great Britain. </a:t>
            </a:r>
            <a:r>
              <a:rPr lang="en-GB" sz="9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Communications Earth &amp; Environment</a:t>
            </a:r>
            <a:r>
              <a:rPr lang="en-GB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9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6</a:t>
            </a:r>
            <a:r>
              <a:rPr lang="en-GB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p.770.</a:t>
            </a:r>
            <a:endParaRPr lang="en-US" sz="9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9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Iacobucci</a:t>
            </a:r>
            <a:r>
              <a:rPr lang="en-GB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D., </a:t>
            </a:r>
            <a:r>
              <a:rPr lang="en-GB" sz="9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Román</a:t>
            </a:r>
            <a:r>
              <a:rPr lang="en-GB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S., Moon, S. and </a:t>
            </a:r>
            <a:r>
              <a:rPr lang="en-GB" sz="9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Rouziès</a:t>
            </a:r>
            <a:r>
              <a:rPr lang="en-GB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D., 2025. A tutorial on what to do with skewness, kurtosis, and outliers: New insights to help scholars conduct and defend their research. </a:t>
            </a:r>
            <a:r>
              <a:rPr lang="en-GB" sz="9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Psychology &amp; Marketing</a:t>
            </a:r>
            <a:r>
              <a:rPr lang="en-GB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9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42</a:t>
            </a:r>
            <a:r>
              <a:rPr lang="en-GB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(5), pp.1398-1414.</a:t>
            </a:r>
            <a:endParaRPr lang="en-US" sz="9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9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Qashlan</a:t>
            </a:r>
            <a:r>
              <a:rPr lang="en-GB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Nanda, P., He, X. and </a:t>
            </a:r>
            <a:r>
              <a:rPr lang="en-GB" sz="9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Mohanty</a:t>
            </a:r>
            <a:r>
              <a:rPr lang="en-GB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2021. Privacy-preserving mechanism in smart home using </a:t>
            </a:r>
            <a:r>
              <a:rPr lang="en-GB" sz="9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blockchain</a:t>
            </a:r>
            <a:r>
              <a:rPr lang="en-GB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 </a:t>
            </a:r>
            <a:r>
              <a:rPr lang="en-GB" sz="9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IEEE Access</a:t>
            </a:r>
            <a:r>
              <a:rPr lang="en-GB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9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9</a:t>
            </a:r>
            <a:r>
              <a:rPr lang="en-GB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pp.103651-103669.</a:t>
            </a:r>
            <a:endParaRPr lang="en-US" sz="9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9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Schnoke</a:t>
            </a:r>
            <a:r>
              <a:rPr lang="en-GB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</a:t>
            </a:r>
            <a:r>
              <a:rPr lang="en-GB" sz="9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Yochum</a:t>
            </a:r>
            <a:r>
              <a:rPr lang="en-GB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J., Driscoll, S. and </a:t>
            </a:r>
            <a:r>
              <a:rPr lang="en-GB" sz="9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Flanigan</a:t>
            </a:r>
            <a:r>
              <a:rPr lang="en-GB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J., 2023. Investing in the Middle.</a:t>
            </a:r>
            <a:endParaRPr lang="en-US" sz="9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9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Sharifnia</a:t>
            </a:r>
            <a:r>
              <a:rPr lang="en-GB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A.M., </a:t>
            </a:r>
            <a:r>
              <a:rPr lang="en-GB" sz="9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Kpormegbey</a:t>
            </a:r>
            <a:r>
              <a:rPr lang="en-GB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D.E., </a:t>
            </a:r>
            <a:r>
              <a:rPr lang="en-GB" sz="9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Thapa</a:t>
            </a:r>
            <a:r>
              <a:rPr lang="en-GB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D.K. and Cleary, M., 2025. A Primer of Data Cleaning in Quantitative Research: Handling Missing Values and Outliers. </a:t>
            </a:r>
            <a:r>
              <a:rPr lang="en-GB" sz="9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Advanced Nursing</a:t>
            </a:r>
            <a:r>
              <a:rPr lang="en-GB" sz="9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US" sz="9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900" dirty="0">
                <a:latin typeface="Times New Roman" panose="02020603050405020304" pitchFamily="18" charset="0"/>
                <a:ea typeface="Calibri" panose="020F0502020204030204" pitchFamily="34" charset="0"/>
              </a:rPr>
              <a:t>Zhao, H.H., Luo, X.C., Ma, R. and Lu, X., 2021. An extended regularized K-means clustering approach for high-dimensional customer segmentation with correlated variables. </a:t>
            </a:r>
            <a:r>
              <a:rPr lang="en-GB" sz="900" i="1" dirty="0" err="1">
                <a:latin typeface="Times New Roman" panose="02020603050405020304" pitchFamily="18" charset="0"/>
                <a:ea typeface="Calibri" panose="020F0502020204030204" pitchFamily="34" charset="0"/>
              </a:rPr>
              <a:t>Ieee</a:t>
            </a:r>
            <a:r>
              <a:rPr lang="en-GB" sz="900" i="1" dirty="0">
                <a:latin typeface="Times New Roman" panose="02020603050405020304" pitchFamily="18" charset="0"/>
                <a:ea typeface="Calibri" panose="020F0502020204030204" pitchFamily="34" charset="0"/>
              </a:rPr>
              <a:t> Access</a:t>
            </a:r>
            <a:r>
              <a:rPr lang="en-GB" sz="900" dirty="0">
                <a:latin typeface="Times New Roman" panose="02020603050405020304" pitchFamily="18" charset="0"/>
                <a:ea typeface="Calibri" panose="020F0502020204030204" pitchFamily="34" charset="0"/>
              </a:rPr>
              <a:t>, </a:t>
            </a:r>
            <a:r>
              <a:rPr lang="en-GB" sz="900" i="1" dirty="0">
                <a:latin typeface="Times New Roman" panose="02020603050405020304" pitchFamily="18" charset="0"/>
                <a:ea typeface="Calibri" panose="020F0502020204030204" pitchFamily="34" charset="0"/>
              </a:rPr>
              <a:t>9</a:t>
            </a:r>
            <a:r>
              <a:rPr lang="en-GB" sz="900" dirty="0">
                <a:latin typeface="Times New Roman" panose="02020603050405020304" pitchFamily="18" charset="0"/>
                <a:ea typeface="Calibri" panose="020F0502020204030204" pitchFamily="34" charset="0"/>
              </a:rPr>
              <a:t>, pp.48405-48412.</a:t>
            </a:r>
            <a:endParaRPr lang="en-US" sz="900" dirty="0"/>
          </a:p>
        </p:txBody>
      </p:sp>
      <p:sp>
        <p:nvSpPr>
          <p:cNvPr id="5" name="Rectangle 4"/>
          <p:cNvSpPr/>
          <p:nvPr/>
        </p:nvSpPr>
        <p:spPr>
          <a:xfrm>
            <a:off x="286487" y="93911"/>
            <a:ext cx="1850186" cy="57996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171450" indent="-171450" algn="just">
              <a:lnSpc>
                <a:spcPct val="150000"/>
              </a:lnSpc>
              <a:spcBef>
                <a:spcPts val="1200"/>
              </a:spcBef>
              <a:buFont typeface="Wingdings" panose="05000000000000000000" pitchFamily="2" charset="2"/>
              <a:buChar char="q"/>
            </a:pPr>
            <a:r>
              <a:rPr lang="en-GB" sz="24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Reference </a:t>
            </a:r>
            <a:endParaRPr lang="en-US" sz="2400" b="1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D966"/>
            </a:gs>
            <a:gs pos="100000">
              <a:srgbClr val="FF9900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Shape 5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s://wallpapercave.com/wp/wp331570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7298" y="1090023"/>
            <a:ext cx="4873625" cy="30460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wbray template">
  <a:themeElements>
    <a:clrScheme name="Custom 347">
      <a:dk1>
        <a:srgbClr val="003B55"/>
      </a:dk1>
      <a:lt1>
        <a:srgbClr val="FFFFFF"/>
      </a:lt1>
      <a:dk2>
        <a:srgbClr val="0B87A1"/>
      </a:dk2>
      <a:lt2>
        <a:srgbClr val="EEF1EE"/>
      </a:lt2>
      <a:accent1>
        <a:srgbClr val="D3EBD5"/>
      </a:accent1>
      <a:accent2>
        <a:srgbClr val="80BFB7"/>
      </a:accent2>
      <a:accent3>
        <a:srgbClr val="0B87A1"/>
      </a:accent3>
      <a:accent4>
        <a:srgbClr val="01597F"/>
      </a:accent4>
      <a:accent5>
        <a:srgbClr val="003B55"/>
      </a:accent5>
      <a:accent6>
        <a:srgbClr val="001120"/>
      </a:accent6>
      <a:hlink>
        <a:srgbClr val="01597F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1352</Words>
  <Application>Microsoft Office PowerPoint</Application>
  <PresentationFormat>On-screen Show (16:9)</PresentationFormat>
  <Paragraphs>68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Times New Roman</vt:lpstr>
      <vt:lpstr>Symbol</vt:lpstr>
      <vt:lpstr>Arial</vt:lpstr>
      <vt:lpstr>Titillium Web Light</vt:lpstr>
      <vt:lpstr>Wingdings</vt:lpstr>
      <vt:lpstr>Dosis ExtraLight</vt:lpstr>
      <vt:lpstr>Mowbray 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THIS IS YOUR PRESENTATION TITLE</dc:title>
  <dc:creator>Patel</dc:creator>
  <cp:lastModifiedBy>Manan Patel</cp:lastModifiedBy>
  <cp:revision>60</cp:revision>
  <dcterms:modified xsi:type="dcterms:W3CDTF">2025-10-30T20:36:50Z</dcterms:modified>
</cp:coreProperties>
</file>