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Lst>
  <p:notesMasterIdLst>
    <p:notesMasterId r:id="rId37"/>
  </p:notesMasterIdLst>
  <p:sldIdLst>
    <p:sldId id="364" r:id="rId6"/>
    <p:sldId id="464" r:id="rId7"/>
    <p:sldId id="405" r:id="rId8"/>
    <p:sldId id="437" r:id="rId9"/>
    <p:sldId id="448" r:id="rId10"/>
    <p:sldId id="436" r:id="rId11"/>
    <p:sldId id="409" r:id="rId12"/>
    <p:sldId id="411" r:id="rId13"/>
    <p:sldId id="443" r:id="rId14"/>
    <p:sldId id="461" r:id="rId15"/>
    <p:sldId id="444" r:id="rId16"/>
    <p:sldId id="462" r:id="rId17"/>
    <p:sldId id="408" r:id="rId18"/>
    <p:sldId id="463" r:id="rId19"/>
    <p:sldId id="445" r:id="rId20"/>
    <p:sldId id="450" r:id="rId21"/>
    <p:sldId id="451" r:id="rId22"/>
    <p:sldId id="452" r:id="rId23"/>
    <p:sldId id="453" r:id="rId24"/>
    <p:sldId id="454" r:id="rId25"/>
    <p:sldId id="455" r:id="rId26"/>
    <p:sldId id="456" r:id="rId27"/>
    <p:sldId id="457" r:id="rId28"/>
    <p:sldId id="458" r:id="rId29"/>
    <p:sldId id="414" r:id="rId30"/>
    <p:sldId id="422" r:id="rId31"/>
    <p:sldId id="423" r:id="rId32"/>
    <p:sldId id="449" r:id="rId33"/>
    <p:sldId id="459" r:id="rId34"/>
    <p:sldId id="441" r:id="rId35"/>
    <p:sldId id="438" r:id="rId36"/>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270045-126E-4B7B-8878-185484368414}" v="16" dt="2024-11-14T12:35:46.1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60"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Welton" userId="33867cc6-3c98-481e-a066-a55221f849bb" providerId="ADAL" clId="{04270045-126E-4B7B-8878-185484368414}"/>
    <pc:docChg chg="undo custSel addSld delSld modSld sldOrd">
      <pc:chgData name="Nichola Welton" userId="33867cc6-3c98-481e-a066-a55221f849bb" providerId="ADAL" clId="{04270045-126E-4B7B-8878-185484368414}" dt="2024-11-14T12:35:46.120" v="870" actId="20578"/>
      <pc:docMkLst>
        <pc:docMk/>
      </pc:docMkLst>
      <pc:sldChg chg="add del">
        <pc:chgData name="Nichola Welton" userId="33867cc6-3c98-481e-a066-a55221f849bb" providerId="ADAL" clId="{04270045-126E-4B7B-8878-185484368414}" dt="2024-11-14T12:34:55.081" v="855" actId="47"/>
        <pc:sldMkLst>
          <pc:docMk/>
          <pc:sldMk cId="962889675" sldId="404"/>
        </pc:sldMkLst>
      </pc:sldChg>
      <pc:sldChg chg="ord">
        <pc:chgData name="Nichola Welton" userId="33867cc6-3c98-481e-a066-a55221f849bb" providerId="ADAL" clId="{04270045-126E-4B7B-8878-185484368414}" dt="2024-11-14T12:30:59.243" v="745"/>
        <pc:sldMkLst>
          <pc:docMk/>
          <pc:sldMk cId="3526681028" sldId="408"/>
        </pc:sldMkLst>
      </pc:sldChg>
      <pc:sldChg chg="modSp mod ord">
        <pc:chgData name="Nichola Welton" userId="33867cc6-3c98-481e-a066-a55221f849bb" providerId="ADAL" clId="{04270045-126E-4B7B-8878-185484368414}" dt="2024-11-14T11:55:16.920" v="423"/>
        <pc:sldMkLst>
          <pc:docMk/>
          <pc:sldMk cId="642296202" sldId="409"/>
        </pc:sldMkLst>
        <pc:spChg chg="mod">
          <ac:chgData name="Nichola Welton" userId="33867cc6-3c98-481e-a066-a55221f849bb" providerId="ADAL" clId="{04270045-126E-4B7B-8878-185484368414}" dt="2024-11-11T14:59:34.858" v="267" actId="20577"/>
          <ac:spMkLst>
            <pc:docMk/>
            <pc:sldMk cId="642296202" sldId="409"/>
            <ac:spMk id="3" creationId="{825D49A7-FE80-91DA-E795-602AC3A2A096}"/>
          </ac:spMkLst>
        </pc:spChg>
        <pc:spChg chg="mod">
          <ac:chgData name="Nichola Welton" userId="33867cc6-3c98-481e-a066-a55221f849bb" providerId="ADAL" clId="{04270045-126E-4B7B-8878-185484368414}" dt="2024-11-11T14:59:26.101" v="266" actId="20577"/>
          <ac:spMkLst>
            <pc:docMk/>
            <pc:sldMk cId="642296202" sldId="409"/>
            <ac:spMk id="4" creationId="{EFAB0019-A8C5-D64D-939B-A853E895076B}"/>
          </ac:spMkLst>
        </pc:spChg>
      </pc:sldChg>
      <pc:sldChg chg="modSp mod ord">
        <pc:chgData name="Nichola Welton" userId="33867cc6-3c98-481e-a066-a55221f849bb" providerId="ADAL" clId="{04270045-126E-4B7B-8878-185484368414}" dt="2024-11-14T11:55:13.196" v="421"/>
        <pc:sldMkLst>
          <pc:docMk/>
          <pc:sldMk cId="643706191" sldId="411"/>
        </pc:sldMkLst>
        <pc:spChg chg="mod">
          <ac:chgData name="Nichola Welton" userId="33867cc6-3c98-481e-a066-a55221f849bb" providerId="ADAL" clId="{04270045-126E-4B7B-8878-185484368414}" dt="2024-11-11T14:43:44.587" v="114" actId="27636"/>
          <ac:spMkLst>
            <pc:docMk/>
            <pc:sldMk cId="643706191" sldId="411"/>
            <ac:spMk id="3" creationId="{9BF6898D-DCD7-5087-7D63-9E1EC484C48E}"/>
          </ac:spMkLst>
        </pc:spChg>
        <pc:spChg chg="mod">
          <ac:chgData name="Nichola Welton" userId="33867cc6-3c98-481e-a066-a55221f849bb" providerId="ADAL" clId="{04270045-126E-4B7B-8878-185484368414}" dt="2024-11-11T14:43:44.595" v="115" actId="27636"/>
          <ac:spMkLst>
            <pc:docMk/>
            <pc:sldMk cId="643706191" sldId="411"/>
            <ac:spMk id="4" creationId="{E437CE78-FA11-88A0-B153-2EB0CA5C18FB}"/>
          </ac:spMkLst>
        </pc:spChg>
      </pc:sldChg>
      <pc:sldChg chg="del">
        <pc:chgData name="Nichola Welton" userId="33867cc6-3c98-481e-a066-a55221f849bb" providerId="ADAL" clId="{04270045-126E-4B7B-8878-185484368414}" dt="2024-11-14T12:26:30.755" v="700" actId="47"/>
        <pc:sldMkLst>
          <pc:docMk/>
          <pc:sldMk cId="561086052" sldId="412"/>
        </pc:sldMkLst>
      </pc:sldChg>
      <pc:sldChg chg="ord">
        <pc:chgData name="Nichola Welton" userId="33867cc6-3c98-481e-a066-a55221f849bb" providerId="ADAL" clId="{04270045-126E-4B7B-8878-185484368414}" dt="2024-11-11T14:44:20.387" v="120" actId="20578"/>
        <pc:sldMkLst>
          <pc:docMk/>
          <pc:sldMk cId="4268597285" sldId="414"/>
        </pc:sldMkLst>
      </pc:sldChg>
      <pc:sldChg chg="del">
        <pc:chgData name="Nichola Welton" userId="33867cc6-3c98-481e-a066-a55221f849bb" providerId="ADAL" clId="{04270045-126E-4B7B-8878-185484368414}" dt="2024-11-14T12:26:40.712" v="701" actId="47"/>
        <pc:sldMkLst>
          <pc:docMk/>
          <pc:sldMk cId="1430444459" sldId="416"/>
        </pc:sldMkLst>
      </pc:sldChg>
      <pc:sldChg chg="del">
        <pc:chgData name="Nichola Welton" userId="33867cc6-3c98-481e-a066-a55221f849bb" providerId="ADAL" clId="{04270045-126E-4B7B-8878-185484368414}" dt="2024-11-14T12:26:42.865" v="702" actId="47"/>
        <pc:sldMkLst>
          <pc:docMk/>
          <pc:sldMk cId="4025129572" sldId="417"/>
        </pc:sldMkLst>
      </pc:sldChg>
      <pc:sldChg chg="del">
        <pc:chgData name="Nichola Welton" userId="33867cc6-3c98-481e-a066-a55221f849bb" providerId="ADAL" clId="{04270045-126E-4B7B-8878-185484368414}" dt="2024-11-14T12:26:47.786" v="703" actId="47"/>
        <pc:sldMkLst>
          <pc:docMk/>
          <pc:sldMk cId="1827920501" sldId="418"/>
        </pc:sldMkLst>
      </pc:sldChg>
      <pc:sldChg chg="del">
        <pc:chgData name="Nichola Welton" userId="33867cc6-3c98-481e-a066-a55221f849bb" providerId="ADAL" clId="{04270045-126E-4B7B-8878-185484368414}" dt="2024-11-14T12:26:51.014" v="704" actId="47"/>
        <pc:sldMkLst>
          <pc:docMk/>
          <pc:sldMk cId="1948979067" sldId="419"/>
        </pc:sldMkLst>
      </pc:sldChg>
      <pc:sldChg chg="del">
        <pc:chgData name="Nichola Welton" userId="33867cc6-3c98-481e-a066-a55221f849bb" providerId="ADAL" clId="{04270045-126E-4B7B-8878-185484368414}" dt="2024-11-14T12:26:56.535" v="705" actId="47"/>
        <pc:sldMkLst>
          <pc:docMk/>
          <pc:sldMk cId="657605380" sldId="420"/>
        </pc:sldMkLst>
      </pc:sldChg>
      <pc:sldChg chg="del">
        <pc:chgData name="Nichola Welton" userId="33867cc6-3c98-481e-a066-a55221f849bb" providerId="ADAL" clId="{04270045-126E-4B7B-8878-185484368414}" dt="2024-11-14T12:27:01.710" v="706" actId="47"/>
        <pc:sldMkLst>
          <pc:docMk/>
          <pc:sldMk cId="1025024179" sldId="421"/>
        </pc:sldMkLst>
      </pc:sldChg>
      <pc:sldChg chg="add del">
        <pc:chgData name="Nichola Welton" userId="33867cc6-3c98-481e-a066-a55221f849bb" providerId="ADAL" clId="{04270045-126E-4B7B-8878-185484368414}" dt="2024-11-14T12:27:11.577" v="708" actId="47"/>
        <pc:sldMkLst>
          <pc:docMk/>
          <pc:sldMk cId="1662693626" sldId="422"/>
        </pc:sldMkLst>
      </pc:sldChg>
      <pc:sldChg chg="del">
        <pc:chgData name="Nichola Welton" userId="33867cc6-3c98-481e-a066-a55221f849bb" providerId="ADAL" clId="{04270045-126E-4B7B-8878-185484368414}" dt="2024-11-14T12:27:34.055" v="709" actId="47"/>
        <pc:sldMkLst>
          <pc:docMk/>
          <pc:sldMk cId="1742572496" sldId="424"/>
        </pc:sldMkLst>
      </pc:sldChg>
      <pc:sldChg chg="add del">
        <pc:chgData name="Nichola Welton" userId="33867cc6-3c98-481e-a066-a55221f849bb" providerId="ADAL" clId="{04270045-126E-4B7B-8878-185484368414}" dt="2024-11-14T12:29:27.953" v="737" actId="47"/>
        <pc:sldMkLst>
          <pc:docMk/>
          <pc:sldMk cId="1689579324" sldId="425"/>
        </pc:sldMkLst>
      </pc:sldChg>
      <pc:sldChg chg="add del">
        <pc:chgData name="Nichola Welton" userId="33867cc6-3c98-481e-a066-a55221f849bb" providerId="ADAL" clId="{04270045-126E-4B7B-8878-185484368414}" dt="2024-11-14T12:29:29.321" v="738" actId="47"/>
        <pc:sldMkLst>
          <pc:docMk/>
          <pc:sldMk cId="235147348" sldId="426"/>
        </pc:sldMkLst>
      </pc:sldChg>
      <pc:sldChg chg="add del">
        <pc:chgData name="Nichola Welton" userId="33867cc6-3c98-481e-a066-a55221f849bb" providerId="ADAL" clId="{04270045-126E-4B7B-8878-185484368414}" dt="2024-11-14T12:29:30.541" v="739" actId="47"/>
        <pc:sldMkLst>
          <pc:docMk/>
          <pc:sldMk cId="249455257" sldId="427"/>
        </pc:sldMkLst>
      </pc:sldChg>
      <pc:sldChg chg="modSp add del mod">
        <pc:chgData name="Nichola Welton" userId="33867cc6-3c98-481e-a066-a55221f849bb" providerId="ADAL" clId="{04270045-126E-4B7B-8878-185484368414}" dt="2024-11-14T12:29:34.355" v="741" actId="47"/>
        <pc:sldMkLst>
          <pc:docMk/>
          <pc:sldMk cId="1287375390" sldId="428"/>
        </pc:sldMkLst>
        <pc:spChg chg="mod">
          <ac:chgData name="Nichola Welton" userId="33867cc6-3c98-481e-a066-a55221f849bb" providerId="ADAL" clId="{04270045-126E-4B7B-8878-185484368414}" dt="2024-11-11T14:48:53.728" v="184" actId="20577"/>
          <ac:spMkLst>
            <pc:docMk/>
            <pc:sldMk cId="1287375390" sldId="428"/>
            <ac:spMk id="4" creationId="{04C22FDD-FEBF-C8A4-7EF4-AC149C1F34A1}"/>
          </ac:spMkLst>
        </pc:spChg>
      </pc:sldChg>
      <pc:sldChg chg="del">
        <pc:chgData name="Nichola Welton" userId="33867cc6-3c98-481e-a066-a55221f849bb" providerId="ADAL" clId="{04270045-126E-4B7B-8878-185484368414}" dt="2024-11-11T15:01:19.164" v="273" actId="47"/>
        <pc:sldMkLst>
          <pc:docMk/>
          <pc:sldMk cId="2416063879" sldId="429"/>
        </pc:sldMkLst>
      </pc:sldChg>
      <pc:sldChg chg="modSp add del mod">
        <pc:chgData name="Nichola Welton" userId="33867cc6-3c98-481e-a066-a55221f849bb" providerId="ADAL" clId="{04270045-126E-4B7B-8878-185484368414}" dt="2024-11-14T12:32:11.025" v="746" actId="47"/>
        <pc:sldMkLst>
          <pc:docMk/>
          <pc:sldMk cId="1210944391" sldId="430"/>
        </pc:sldMkLst>
        <pc:spChg chg="mod">
          <ac:chgData name="Nichola Welton" userId="33867cc6-3c98-481e-a066-a55221f849bb" providerId="ADAL" clId="{04270045-126E-4B7B-8878-185484368414}" dt="2024-11-11T14:49:17.791" v="185" actId="20577"/>
          <ac:spMkLst>
            <pc:docMk/>
            <pc:sldMk cId="1210944391" sldId="430"/>
            <ac:spMk id="4" creationId="{9133729F-DE6D-2002-0D57-229BF98D39DE}"/>
          </ac:spMkLst>
        </pc:spChg>
      </pc:sldChg>
      <pc:sldChg chg="del">
        <pc:chgData name="Nichola Welton" userId="33867cc6-3c98-481e-a066-a55221f849bb" providerId="ADAL" clId="{04270045-126E-4B7B-8878-185484368414}" dt="2024-11-11T15:02:40.508" v="278" actId="47"/>
        <pc:sldMkLst>
          <pc:docMk/>
          <pc:sldMk cId="635061766" sldId="431"/>
        </pc:sldMkLst>
      </pc:sldChg>
      <pc:sldChg chg="del">
        <pc:chgData name="Nichola Welton" userId="33867cc6-3c98-481e-a066-a55221f849bb" providerId="ADAL" clId="{04270045-126E-4B7B-8878-185484368414}" dt="2024-11-11T15:02:27.312" v="276" actId="47"/>
        <pc:sldMkLst>
          <pc:docMk/>
          <pc:sldMk cId="599251003" sldId="432"/>
        </pc:sldMkLst>
      </pc:sldChg>
      <pc:sldChg chg="del">
        <pc:chgData name="Nichola Welton" userId="33867cc6-3c98-481e-a066-a55221f849bb" providerId="ADAL" clId="{04270045-126E-4B7B-8878-185484368414}" dt="2024-11-11T15:02:13.644" v="275" actId="47"/>
        <pc:sldMkLst>
          <pc:docMk/>
          <pc:sldMk cId="1226978457" sldId="433"/>
        </pc:sldMkLst>
      </pc:sldChg>
      <pc:sldChg chg="del">
        <pc:chgData name="Nichola Welton" userId="33867cc6-3c98-481e-a066-a55221f849bb" providerId="ADAL" clId="{04270045-126E-4B7B-8878-185484368414}" dt="2024-11-11T15:02:10.023" v="274" actId="47"/>
        <pc:sldMkLst>
          <pc:docMk/>
          <pc:sldMk cId="3141781704" sldId="434"/>
        </pc:sldMkLst>
      </pc:sldChg>
      <pc:sldChg chg="del">
        <pc:chgData name="Nichola Welton" userId="33867cc6-3c98-481e-a066-a55221f849bb" providerId="ADAL" clId="{04270045-126E-4B7B-8878-185484368414}" dt="2024-11-11T15:02:34.685" v="277" actId="47"/>
        <pc:sldMkLst>
          <pc:docMk/>
          <pc:sldMk cId="1606813997" sldId="435"/>
        </pc:sldMkLst>
      </pc:sldChg>
      <pc:sldChg chg="ord">
        <pc:chgData name="Nichola Welton" userId="33867cc6-3c98-481e-a066-a55221f849bb" providerId="ADAL" clId="{04270045-126E-4B7B-8878-185484368414}" dt="2024-11-11T14:36:28.167" v="111"/>
        <pc:sldMkLst>
          <pc:docMk/>
          <pc:sldMk cId="3229030486" sldId="436"/>
        </pc:sldMkLst>
      </pc:sldChg>
      <pc:sldChg chg="modSp mod">
        <pc:chgData name="Nichola Welton" userId="33867cc6-3c98-481e-a066-a55221f849bb" providerId="ADAL" clId="{04270045-126E-4B7B-8878-185484368414}" dt="2024-11-11T14:36:13.659" v="106" actId="313"/>
        <pc:sldMkLst>
          <pc:docMk/>
          <pc:sldMk cId="1949276230" sldId="437"/>
        </pc:sldMkLst>
        <pc:spChg chg="mod">
          <ac:chgData name="Nichola Welton" userId="33867cc6-3c98-481e-a066-a55221f849bb" providerId="ADAL" clId="{04270045-126E-4B7B-8878-185484368414}" dt="2024-11-11T14:35:37.741" v="4" actId="6549"/>
          <ac:spMkLst>
            <pc:docMk/>
            <pc:sldMk cId="1949276230" sldId="437"/>
            <ac:spMk id="3" creationId="{1162D002-BDF6-8F77-76D8-54F474486842}"/>
          </ac:spMkLst>
        </pc:spChg>
        <pc:spChg chg="mod">
          <ac:chgData name="Nichola Welton" userId="33867cc6-3c98-481e-a066-a55221f849bb" providerId="ADAL" clId="{04270045-126E-4B7B-8878-185484368414}" dt="2024-11-11T14:36:13.659" v="106" actId="313"/>
          <ac:spMkLst>
            <pc:docMk/>
            <pc:sldMk cId="1949276230" sldId="437"/>
            <ac:spMk id="4" creationId="{B603FCB0-CF33-A1AA-C7D7-6555B3B44A30}"/>
          </ac:spMkLst>
        </pc:spChg>
      </pc:sldChg>
      <pc:sldChg chg="del">
        <pc:chgData name="Nichola Welton" userId="33867cc6-3c98-481e-a066-a55221f849bb" providerId="ADAL" clId="{04270045-126E-4B7B-8878-185484368414}" dt="2024-11-14T12:27:37.180" v="710" actId="47"/>
        <pc:sldMkLst>
          <pc:docMk/>
          <pc:sldMk cId="1348947102" sldId="439"/>
        </pc:sldMkLst>
      </pc:sldChg>
      <pc:sldChg chg="add del">
        <pc:chgData name="Nichola Welton" userId="33867cc6-3c98-481e-a066-a55221f849bb" providerId="ADAL" clId="{04270045-126E-4B7B-8878-185484368414}" dt="2024-11-14T12:29:31.427" v="740" actId="47"/>
        <pc:sldMkLst>
          <pc:docMk/>
          <pc:sldMk cId="2621338333" sldId="440"/>
        </pc:sldMkLst>
      </pc:sldChg>
      <pc:sldChg chg="modSp mod">
        <pc:chgData name="Nichola Welton" userId="33867cc6-3c98-481e-a066-a55221f849bb" providerId="ADAL" clId="{04270045-126E-4B7B-8878-185484368414}" dt="2024-11-14T12:34:22.758" v="852" actId="15"/>
        <pc:sldMkLst>
          <pc:docMk/>
          <pc:sldMk cId="2387802347" sldId="441"/>
        </pc:sldMkLst>
        <pc:spChg chg="mod">
          <ac:chgData name="Nichola Welton" userId="33867cc6-3c98-481e-a066-a55221f849bb" providerId="ADAL" clId="{04270045-126E-4B7B-8878-185484368414}" dt="2024-11-14T12:34:22.758" v="852" actId="15"/>
          <ac:spMkLst>
            <pc:docMk/>
            <pc:sldMk cId="2387802347" sldId="441"/>
            <ac:spMk id="3" creationId="{D2534E8F-23BF-F2FB-8890-242DEE244346}"/>
          </ac:spMkLst>
        </pc:spChg>
        <pc:spChg chg="mod">
          <ac:chgData name="Nichola Welton" userId="33867cc6-3c98-481e-a066-a55221f849bb" providerId="ADAL" clId="{04270045-126E-4B7B-8878-185484368414}" dt="2024-11-14T12:33:42.304" v="841" actId="20577"/>
          <ac:spMkLst>
            <pc:docMk/>
            <pc:sldMk cId="2387802347" sldId="441"/>
            <ac:spMk id="4" creationId="{25EB44C7-4867-5915-D663-2C0C62D13915}"/>
          </ac:spMkLst>
        </pc:spChg>
      </pc:sldChg>
      <pc:sldChg chg="modSp mod">
        <pc:chgData name="Nichola Welton" userId="33867cc6-3c98-481e-a066-a55221f849bb" providerId="ADAL" clId="{04270045-126E-4B7B-8878-185484368414}" dt="2024-11-14T11:59:03.179" v="456" actId="20577"/>
        <pc:sldMkLst>
          <pc:docMk/>
          <pc:sldMk cId="2123290180" sldId="443"/>
        </pc:sldMkLst>
        <pc:spChg chg="mod">
          <ac:chgData name="Nichola Welton" userId="33867cc6-3c98-481e-a066-a55221f849bb" providerId="ADAL" clId="{04270045-126E-4B7B-8878-185484368414}" dt="2024-11-14T11:59:03.179" v="456" actId="20577"/>
          <ac:spMkLst>
            <pc:docMk/>
            <pc:sldMk cId="2123290180" sldId="443"/>
            <ac:spMk id="2" creationId="{6AF94473-EA8B-75E4-FF41-E0EB67AD49DC}"/>
          </ac:spMkLst>
        </pc:spChg>
        <pc:spChg chg="mod">
          <ac:chgData name="Nichola Welton" userId="33867cc6-3c98-481e-a066-a55221f849bb" providerId="ADAL" clId="{04270045-126E-4B7B-8878-185484368414}" dt="2024-11-14T11:58:00.617" v="446" actId="2711"/>
          <ac:spMkLst>
            <pc:docMk/>
            <pc:sldMk cId="2123290180" sldId="443"/>
            <ac:spMk id="4" creationId="{CCA8CFBB-C327-F36A-8997-BE4982A1A4BE}"/>
          </ac:spMkLst>
        </pc:spChg>
      </pc:sldChg>
      <pc:sldChg chg="modSp mod">
        <pc:chgData name="Nichola Welton" userId="33867cc6-3c98-481e-a066-a55221f849bb" providerId="ADAL" clId="{04270045-126E-4B7B-8878-185484368414}" dt="2024-11-14T12:01:30.791" v="499" actId="1076"/>
        <pc:sldMkLst>
          <pc:docMk/>
          <pc:sldMk cId="3321459958" sldId="444"/>
        </pc:sldMkLst>
        <pc:spChg chg="mod">
          <ac:chgData name="Nichola Welton" userId="33867cc6-3c98-481e-a066-a55221f849bb" providerId="ADAL" clId="{04270045-126E-4B7B-8878-185484368414}" dt="2024-11-14T12:01:20.715" v="497" actId="1076"/>
          <ac:spMkLst>
            <pc:docMk/>
            <pc:sldMk cId="3321459958" sldId="444"/>
            <ac:spMk id="2" creationId="{6B3B97F9-35E1-6DE8-F709-BF3E3D5B696B}"/>
          </ac:spMkLst>
        </pc:spChg>
        <pc:spChg chg="mod">
          <ac:chgData name="Nichola Welton" userId="33867cc6-3c98-481e-a066-a55221f849bb" providerId="ADAL" clId="{04270045-126E-4B7B-8878-185484368414}" dt="2024-11-14T12:01:27.235" v="498" actId="1076"/>
          <ac:spMkLst>
            <pc:docMk/>
            <pc:sldMk cId="3321459958" sldId="444"/>
            <ac:spMk id="3" creationId="{89BE264A-7147-229B-AC08-5787C6EC8EB4}"/>
          </ac:spMkLst>
        </pc:spChg>
        <pc:spChg chg="mod">
          <ac:chgData name="Nichola Welton" userId="33867cc6-3c98-481e-a066-a55221f849bb" providerId="ADAL" clId="{04270045-126E-4B7B-8878-185484368414}" dt="2024-11-14T12:01:30.791" v="499" actId="1076"/>
          <ac:spMkLst>
            <pc:docMk/>
            <pc:sldMk cId="3321459958" sldId="444"/>
            <ac:spMk id="4" creationId="{EC6AB761-28EE-CAA5-DB93-B83845A95C2A}"/>
          </ac:spMkLst>
        </pc:spChg>
      </pc:sldChg>
      <pc:sldChg chg="modSp mod">
        <pc:chgData name="Nichola Welton" userId="33867cc6-3c98-481e-a066-a55221f849bb" providerId="ADAL" clId="{04270045-126E-4B7B-8878-185484368414}" dt="2024-11-14T12:10:38.361" v="577" actId="5793"/>
        <pc:sldMkLst>
          <pc:docMk/>
          <pc:sldMk cId="603786263" sldId="445"/>
        </pc:sldMkLst>
        <pc:spChg chg="mod">
          <ac:chgData name="Nichola Welton" userId="33867cc6-3c98-481e-a066-a55221f849bb" providerId="ADAL" clId="{04270045-126E-4B7B-8878-185484368414}" dt="2024-11-14T12:05:33.398" v="553" actId="1076"/>
          <ac:spMkLst>
            <pc:docMk/>
            <pc:sldMk cId="603786263" sldId="445"/>
            <ac:spMk id="2" creationId="{18C271A3-2FC9-5495-9593-729D1B1DFC6E}"/>
          </ac:spMkLst>
        </pc:spChg>
        <pc:spChg chg="mod">
          <ac:chgData name="Nichola Welton" userId="33867cc6-3c98-481e-a066-a55221f849bb" providerId="ADAL" clId="{04270045-126E-4B7B-8878-185484368414}" dt="2024-11-14T12:10:38.361" v="577" actId="5793"/>
          <ac:spMkLst>
            <pc:docMk/>
            <pc:sldMk cId="603786263" sldId="445"/>
            <ac:spMk id="4" creationId="{BE3A4163-2787-AB91-B6BB-0B33037B03FF}"/>
          </ac:spMkLst>
        </pc:spChg>
        <pc:picChg chg="mod">
          <ac:chgData name="Nichola Welton" userId="33867cc6-3c98-481e-a066-a55221f849bb" providerId="ADAL" clId="{04270045-126E-4B7B-8878-185484368414}" dt="2024-11-14T12:05:44.348" v="556" actId="1076"/>
          <ac:picMkLst>
            <pc:docMk/>
            <pc:sldMk cId="603786263" sldId="445"/>
            <ac:picMk id="1026" creationId="{EC96E330-34E8-52CC-7EA7-75B97A09FF50}"/>
          </ac:picMkLst>
        </pc:picChg>
      </pc:sldChg>
      <pc:sldChg chg="del">
        <pc:chgData name="Nichola Welton" userId="33867cc6-3c98-481e-a066-a55221f849bb" providerId="ADAL" clId="{04270045-126E-4B7B-8878-185484368414}" dt="2024-11-11T15:01:02.838" v="272" actId="47"/>
        <pc:sldMkLst>
          <pc:docMk/>
          <pc:sldMk cId="3513812929" sldId="446"/>
        </pc:sldMkLst>
      </pc:sldChg>
      <pc:sldChg chg="new del">
        <pc:chgData name="Nichola Welton" userId="33867cc6-3c98-481e-a066-a55221f849bb" providerId="ADAL" clId="{04270045-126E-4B7B-8878-185484368414}" dt="2024-11-11T14:36:31.301" v="112" actId="2696"/>
        <pc:sldMkLst>
          <pc:docMk/>
          <pc:sldMk cId="613170833" sldId="447"/>
        </pc:sldMkLst>
      </pc:sldChg>
      <pc:sldChg chg="modSp add mod ord">
        <pc:chgData name="Nichola Welton" userId="33867cc6-3c98-481e-a066-a55221f849bb" providerId="ADAL" clId="{04270045-126E-4B7B-8878-185484368414}" dt="2024-11-11T14:36:24.092" v="109" actId="6549"/>
        <pc:sldMkLst>
          <pc:docMk/>
          <pc:sldMk cId="2882217645" sldId="448"/>
        </pc:sldMkLst>
        <pc:spChg chg="mod">
          <ac:chgData name="Nichola Welton" userId="33867cc6-3c98-481e-a066-a55221f849bb" providerId="ADAL" clId="{04270045-126E-4B7B-8878-185484368414}" dt="2024-11-11T14:36:22.192" v="108" actId="6549"/>
          <ac:spMkLst>
            <pc:docMk/>
            <pc:sldMk cId="2882217645" sldId="448"/>
            <ac:spMk id="3" creationId="{1162D002-BDF6-8F77-76D8-54F474486842}"/>
          </ac:spMkLst>
        </pc:spChg>
        <pc:spChg chg="mod">
          <ac:chgData name="Nichola Welton" userId="33867cc6-3c98-481e-a066-a55221f849bb" providerId="ADAL" clId="{04270045-126E-4B7B-8878-185484368414}" dt="2024-11-11T14:36:24.092" v="109" actId="6549"/>
          <ac:spMkLst>
            <pc:docMk/>
            <pc:sldMk cId="2882217645" sldId="448"/>
            <ac:spMk id="4" creationId="{B603FCB0-CF33-A1AA-C7D7-6555B3B44A30}"/>
          </ac:spMkLst>
        </pc:spChg>
      </pc:sldChg>
      <pc:sldChg chg="modSp new add del mod">
        <pc:chgData name="Nichola Welton" userId="33867cc6-3c98-481e-a066-a55221f849bb" providerId="ADAL" clId="{04270045-126E-4B7B-8878-185484368414}" dt="2024-11-14T12:29:19.062" v="736" actId="14100"/>
        <pc:sldMkLst>
          <pc:docMk/>
          <pc:sldMk cId="1482014115" sldId="449"/>
        </pc:sldMkLst>
        <pc:spChg chg="mod">
          <ac:chgData name="Nichola Welton" userId="33867cc6-3c98-481e-a066-a55221f849bb" providerId="ADAL" clId="{04270045-126E-4B7B-8878-185484368414}" dt="2024-11-11T14:46:49.464" v="135" actId="20578"/>
          <ac:spMkLst>
            <pc:docMk/>
            <pc:sldMk cId="1482014115" sldId="449"/>
            <ac:spMk id="2" creationId="{300C83A8-E641-747F-5A5B-73A9A4FA0F78}"/>
          </ac:spMkLst>
        </pc:spChg>
        <pc:spChg chg="mod">
          <ac:chgData name="Nichola Welton" userId="33867cc6-3c98-481e-a066-a55221f849bb" providerId="ADAL" clId="{04270045-126E-4B7B-8878-185484368414}" dt="2024-11-14T12:29:17.822" v="735" actId="14100"/>
          <ac:spMkLst>
            <pc:docMk/>
            <pc:sldMk cId="1482014115" sldId="449"/>
            <ac:spMk id="3" creationId="{2CF1B097-1F8F-19C2-2744-F81BC429D17E}"/>
          </ac:spMkLst>
        </pc:spChg>
        <pc:spChg chg="mod">
          <ac:chgData name="Nichola Welton" userId="33867cc6-3c98-481e-a066-a55221f849bb" providerId="ADAL" clId="{04270045-126E-4B7B-8878-185484368414}" dt="2024-11-14T12:29:19.062" v="736" actId="14100"/>
          <ac:spMkLst>
            <pc:docMk/>
            <pc:sldMk cId="1482014115" sldId="449"/>
            <ac:spMk id="4" creationId="{5DEA79F7-03DE-81A2-06A6-E2C965A096F5}"/>
          </ac:spMkLst>
        </pc:spChg>
      </pc:sldChg>
      <pc:sldChg chg="modSp new mod">
        <pc:chgData name="Nichola Welton" userId="33867cc6-3c98-481e-a066-a55221f849bb" providerId="ADAL" clId="{04270045-126E-4B7B-8878-185484368414}" dt="2024-11-14T12:12:47.822" v="582"/>
        <pc:sldMkLst>
          <pc:docMk/>
          <pc:sldMk cId="285373237" sldId="450"/>
        </pc:sldMkLst>
        <pc:spChg chg="mod">
          <ac:chgData name="Nichola Welton" userId="33867cc6-3c98-481e-a066-a55221f849bb" providerId="ADAL" clId="{04270045-126E-4B7B-8878-185484368414}" dt="2024-11-11T14:52:09.656" v="198" actId="20577"/>
          <ac:spMkLst>
            <pc:docMk/>
            <pc:sldMk cId="285373237" sldId="450"/>
            <ac:spMk id="2" creationId="{E3B60069-48F6-ABDC-8919-3A53D94B4898}"/>
          </ac:spMkLst>
        </pc:spChg>
        <pc:spChg chg="mod">
          <ac:chgData name="Nichola Welton" userId="33867cc6-3c98-481e-a066-a55221f849bb" providerId="ADAL" clId="{04270045-126E-4B7B-8878-185484368414}" dt="2024-11-14T12:12:47.822" v="582"/>
          <ac:spMkLst>
            <pc:docMk/>
            <pc:sldMk cId="285373237" sldId="450"/>
            <ac:spMk id="3" creationId="{24D4FA77-F256-28AE-8D7B-344945E5AAE4}"/>
          </ac:spMkLst>
        </pc:spChg>
        <pc:spChg chg="mod">
          <ac:chgData name="Nichola Welton" userId="33867cc6-3c98-481e-a066-a55221f849bb" providerId="ADAL" clId="{04270045-126E-4B7B-8878-185484368414}" dt="2024-11-14T12:12:31.734" v="581" actId="207"/>
          <ac:spMkLst>
            <pc:docMk/>
            <pc:sldMk cId="285373237" sldId="450"/>
            <ac:spMk id="4" creationId="{5FF0482C-F1C7-44FD-622B-8FF3E3EE638F}"/>
          </ac:spMkLst>
        </pc:spChg>
      </pc:sldChg>
      <pc:sldChg chg="addSp modSp new mod">
        <pc:chgData name="Nichola Welton" userId="33867cc6-3c98-481e-a066-a55221f849bb" providerId="ADAL" clId="{04270045-126E-4B7B-8878-185484368414}" dt="2024-11-14T12:15:06.562" v="624" actId="113"/>
        <pc:sldMkLst>
          <pc:docMk/>
          <pc:sldMk cId="1723922865" sldId="451"/>
        </pc:sldMkLst>
        <pc:spChg chg="mod">
          <ac:chgData name="Nichola Welton" userId="33867cc6-3c98-481e-a066-a55221f849bb" providerId="ADAL" clId="{04270045-126E-4B7B-8878-185484368414}" dt="2024-11-14T12:14:24.319" v="620" actId="20577"/>
          <ac:spMkLst>
            <pc:docMk/>
            <pc:sldMk cId="1723922865" sldId="451"/>
            <ac:spMk id="2" creationId="{3D0611E6-2B53-D17D-0FA6-A96130F05AB9}"/>
          </ac:spMkLst>
        </pc:spChg>
        <pc:spChg chg="mod">
          <ac:chgData name="Nichola Welton" userId="33867cc6-3c98-481e-a066-a55221f849bb" providerId="ADAL" clId="{04270045-126E-4B7B-8878-185484368414}" dt="2024-11-14T12:15:06.562" v="624" actId="113"/>
          <ac:spMkLst>
            <pc:docMk/>
            <pc:sldMk cId="1723922865" sldId="451"/>
            <ac:spMk id="3" creationId="{663B6610-B5D1-68FC-EBBC-3CB0B17626A1}"/>
          </ac:spMkLst>
        </pc:spChg>
        <pc:spChg chg="mod">
          <ac:chgData name="Nichola Welton" userId="33867cc6-3c98-481e-a066-a55221f849bb" providerId="ADAL" clId="{04270045-126E-4B7B-8878-185484368414}" dt="2024-11-14T12:14:36.648" v="621" actId="207"/>
          <ac:spMkLst>
            <pc:docMk/>
            <pc:sldMk cId="1723922865" sldId="451"/>
            <ac:spMk id="4" creationId="{579080BB-7E9B-429E-010D-830E8948D9A5}"/>
          </ac:spMkLst>
        </pc:spChg>
        <pc:spChg chg="add">
          <ac:chgData name="Nichola Welton" userId="33867cc6-3c98-481e-a066-a55221f849bb" providerId="ADAL" clId="{04270045-126E-4B7B-8878-185484368414}" dt="2024-11-11T14:52:25.149" v="200"/>
          <ac:spMkLst>
            <pc:docMk/>
            <pc:sldMk cId="1723922865" sldId="451"/>
            <ac:spMk id="5" creationId="{9DC52CEF-482B-CA25-5E74-E4A47763E082}"/>
          </ac:spMkLst>
        </pc:spChg>
        <pc:spChg chg="add">
          <ac:chgData name="Nichola Welton" userId="33867cc6-3c98-481e-a066-a55221f849bb" providerId="ADAL" clId="{04270045-126E-4B7B-8878-185484368414}" dt="2024-11-11T14:52:25.149" v="200"/>
          <ac:spMkLst>
            <pc:docMk/>
            <pc:sldMk cId="1723922865" sldId="451"/>
            <ac:spMk id="6" creationId="{A40E5DC0-2CBF-C24B-8160-B37B144D847E}"/>
          </ac:spMkLst>
        </pc:spChg>
        <pc:spChg chg="add">
          <ac:chgData name="Nichola Welton" userId="33867cc6-3c98-481e-a066-a55221f849bb" providerId="ADAL" clId="{04270045-126E-4B7B-8878-185484368414}" dt="2024-11-11T14:52:25.149" v="200"/>
          <ac:spMkLst>
            <pc:docMk/>
            <pc:sldMk cId="1723922865" sldId="451"/>
            <ac:spMk id="7" creationId="{937F9010-686B-A69A-E6CF-14D21141A85E}"/>
          </ac:spMkLst>
        </pc:spChg>
        <pc:spChg chg="add">
          <ac:chgData name="Nichola Welton" userId="33867cc6-3c98-481e-a066-a55221f849bb" providerId="ADAL" clId="{04270045-126E-4B7B-8878-185484368414}" dt="2024-11-11T14:52:25.149" v="200"/>
          <ac:spMkLst>
            <pc:docMk/>
            <pc:sldMk cId="1723922865" sldId="451"/>
            <ac:spMk id="8" creationId="{DD24CE2E-678E-8FE5-954D-C69A9F2D1AF6}"/>
          </ac:spMkLst>
        </pc:spChg>
        <pc:spChg chg="add">
          <ac:chgData name="Nichola Welton" userId="33867cc6-3c98-481e-a066-a55221f849bb" providerId="ADAL" clId="{04270045-126E-4B7B-8878-185484368414}" dt="2024-11-11T14:52:25.149" v="200"/>
          <ac:spMkLst>
            <pc:docMk/>
            <pc:sldMk cId="1723922865" sldId="451"/>
            <ac:spMk id="9" creationId="{75930F0D-8579-8BC9-3B82-547C3F01B4C9}"/>
          </ac:spMkLst>
        </pc:spChg>
        <pc:spChg chg="add">
          <ac:chgData name="Nichola Welton" userId="33867cc6-3c98-481e-a066-a55221f849bb" providerId="ADAL" clId="{04270045-126E-4B7B-8878-185484368414}" dt="2024-11-11T14:52:25.149" v="200"/>
          <ac:spMkLst>
            <pc:docMk/>
            <pc:sldMk cId="1723922865" sldId="451"/>
            <ac:spMk id="10" creationId="{286587A9-2EC1-F1FD-6320-A1F6389C9678}"/>
          </ac:spMkLst>
        </pc:spChg>
      </pc:sldChg>
      <pc:sldChg chg="modSp new mod">
        <pc:chgData name="Nichola Welton" userId="33867cc6-3c98-481e-a066-a55221f849bb" providerId="ADAL" clId="{04270045-126E-4B7B-8878-185484368414}" dt="2024-11-14T12:17:59.881" v="638" actId="207"/>
        <pc:sldMkLst>
          <pc:docMk/>
          <pc:sldMk cId="1306119449" sldId="452"/>
        </pc:sldMkLst>
        <pc:spChg chg="mod">
          <ac:chgData name="Nichola Welton" userId="33867cc6-3c98-481e-a066-a55221f849bb" providerId="ADAL" clId="{04270045-126E-4B7B-8878-185484368414}" dt="2024-11-14T12:15:53.970" v="631"/>
          <ac:spMkLst>
            <pc:docMk/>
            <pc:sldMk cId="1306119449" sldId="452"/>
            <ac:spMk id="2" creationId="{A480910A-7BA2-7D9E-EAF0-14997C131F72}"/>
          </ac:spMkLst>
        </pc:spChg>
        <pc:spChg chg="mod">
          <ac:chgData name="Nichola Welton" userId="33867cc6-3c98-481e-a066-a55221f849bb" providerId="ADAL" clId="{04270045-126E-4B7B-8878-185484368414}" dt="2024-11-14T12:17:51.493" v="636"/>
          <ac:spMkLst>
            <pc:docMk/>
            <pc:sldMk cId="1306119449" sldId="452"/>
            <ac:spMk id="3" creationId="{C3FF9984-E581-D2CD-3F24-3CBA07852EEB}"/>
          </ac:spMkLst>
        </pc:spChg>
        <pc:spChg chg="mod">
          <ac:chgData name="Nichola Welton" userId="33867cc6-3c98-481e-a066-a55221f849bb" providerId="ADAL" clId="{04270045-126E-4B7B-8878-185484368414}" dt="2024-11-14T12:17:59.881" v="638" actId="207"/>
          <ac:spMkLst>
            <pc:docMk/>
            <pc:sldMk cId="1306119449" sldId="452"/>
            <ac:spMk id="4" creationId="{D972907C-9DC4-FFB9-E173-D9070A185C03}"/>
          </ac:spMkLst>
        </pc:spChg>
      </pc:sldChg>
      <pc:sldChg chg="modSp new mod">
        <pc:chgData name="Nichola Welton" userId="33867cc6-3c98-481e-a066-a55221f849bb" providerId="ADAL" clId="{04270045-126E-4B7B-8878-185484368414}" dt="2024-11-14T12:18:37.629" v="640"/>
        <pc:sldMkLst>
          <pc:docMk/>
          <pc:sldMk cId="1141730521" sldId="453"/>
        </pc:sldMkLst>
        <pc:spChg chg="mod">
          <ac:chgData name="Nichola Welton" userId="33867cc6-3c98-481e-a066-a55221f849bb" providerId="ADAL" clId="{04270045-126E-4B7B-8878-185484368414}" dt="2024-11-14T12:15:58.935" v="632"/>
          <ac:spMkLst>
            <pc:docMk/>
            <pc:sldMk cId="1141730521" sldId="453"/>
            <ac:spMk id="2" creationId="{57CE169A-CEE0-3097-0881-7F1AD621D9EA}"/>
          </ac:spMkLst>
        </pc:spChg>
        <pc:spChg chg="mod">
          <ac:chgData name="Nichola Welton" userId="33867cc6-3c98-481e-a066-a55221f849bb" providerId="ADAL" clId="{04270045-126E-4B7B-8878-185484368414}" dt="2024-11-14T12:18:37.629" v="640"/>
          <ac:spMkLst>
            <pc:docMk/>
            <pc:sldMk cId="1141730521" sldId="453"/>
            <ac:spMk id="3" creationId="{FF93CFBD-48DE-FEAC-C26F-06B55B0B2E65}"/>
          </ac:spMkLst>
        </pc:spChg>
        <pc:spChg chg="mod">
          <ac:chgData name="Nichola Welton" userId="33867cc6-3c98-481e-a066-a55221f849bb" providerId="ADAL" clId="{04270045-126E-4B7B-8878-185484368414}" dt="2024-11-14T12:18:14.663" v="639" actId="207"/>
          <ac:spMkLst>
            <pc:docMk/>
            <pc:sldMk cId="1141730521" sldId="453"/>
            <ac:spMk id="4" creationId="{0611B061-DB9F-219B-3AF1-6459E39E385C}"/>
          </ac:spMkLst>
        </pc:spChg>
      </pc:sldChg>
      <pc:sldChg chg="modSp new mod">
        <pc:chgData name="Nichola Welton" userId="33867cc6-3c98-481e-a066-a55221f849bb" providerId="ADAL" clId="{04270045-126E-4B7B-8878-185484368414}" dt="2024-11-14T12:19:07.086" v="643"/>
        <pc:sldMkLst>
          <pc:docMk/>
          <pc:sldMk cId="170318341" sldId="454"/>
        </pc:sldMkLst>
        <pc:spChg chg="mod">
          <ac:chgData name="Nichola Welton" userId="33867cc6-3c98-481e-a066-a55221f849bb" providerId="ADAL" clId="{04270045-126E-4B7B-8878-185484368414}" dt="2024-11-14T12:16:02.943" v="633"/>
          <ac:spMkLst>
            <pc:docMk/>
            <pc:sldMk cId="170318341" sldId="454"/>
            <ac:spMk id="2" creationId="{EB9861E4-6A04-FF96-D30D-4819F5C334D2}"/>
          </ac:spMkLst>
        </pc:spChg>
        <pc:spChg chg="mod">
          <ac:chgData name="Nichola Welton" userId="33867cc6-3c98-481e-a066-a55221f849bb" providerId="ADAL" clId="{04270045-126E-4B7B-8878-185484368414}" dt="2024-11-14T12:19:07.086" v="643"/>
          <ac:spMkLst>
            <pc:docMk/>
            <pc:sldMk cId="170318341" sldId="454"/>
            <ac:spMk id="3" creationId="{153D941A-B612-D0BE-2165-12AADFDC9211}"/>
          </ac:spMkLst>
        </pc:spChg>
        <pc:spChg chg="mod">
          <ac:chgData name="Nichola Welton" userId="33867cc6-3c98-481e-a066-a55221f849bb" providerId="ADAL" clId="{04270045-126E-4B7B-8878-185484368414}" dt="2024-11-14T12:18:46.427" v="642" actId="207"/>
          <ac:spMkLst>
            <pc:docMk/>
            <pc:sldMk cId="170318341" sldId="454"/>
            <ac:spMk id="4" creationId="{050F3C22-2241-4475-6E11-278F62AF34DB}"/>
          </ac:spMkLst>
        </pc:spChg>
      </pc:sldChg>
      <pc:sldChg chg="modSp new mod">
        <pc:chgData name="Nichola Welton" userId="33867cc6-3c98-481e-a066-a55221f849bb" providerId="ADAL" clId="{04270045-126E-4B7B-8878-185484368414}" dt="2024-11-14T12:19:54.554" v="648"/>
        <pc:sldMkLst>
          <pc:docMk/>
          <pc:sldMk cId="1739051412" sldId="455"/>
        </pc:sldMkLst>
        <pc:spChg chg="mod">
          <ac:chgData name="Nichola Welton" userId="33867cc6-3c98-481e-a066-a55221f849bb" providerId="ADAL" clId="{04270045-126E-4B7B-8878-185484368414}" dt="2024-11-14T12:16:05.870" v="634"/>
          <ac:spMkLst>
            <pc:docMk/>
            <pc:sldMk cId="1739051412" sldId="455"/>
            <ac:spMk id="2" creationId="{9E206A71-539A-A5B3-FD29-EA654AB1B191}"/>
          </ac:spMkLst>
        </pc:spChg>
        <pc:spChg chg="mod">
          <ac:chgData name="Nichola Welton" userId="33867cc6-3c98-481e-a066-a55221f849bb" providerId="ADAL" clId="{04270045-126E-4B7B-8878-185484368414}" dt="2024-11-14T12:19:54.554" v="648"/>
          <ac:spMkLst>
            <pc:docMk/>
            <pc:sldMk cId="1739051412" sldId="455"/>
            <ac:spMk id="3" creationId="{EC3F8830-908D-2F62-8BC3-225FB80BC6B8}"/>
          </ac:spMkLst>
        </pc:spChg>
        <pc:spChg chg="mod">
          <ac:chgData name="Nichola Welton" userId="33867cc6-3c98-481e-a066-a55221f849bb" providerId="ADAL" clId="{04270045-126E-4B7B-8878-185484368414}" dt="2024-11-14T12:19:37.055" v="647" actId="2711"/>
          <ac:spMkLst>
            <pc:docMk/>
            <pc:sldMk cId="1739051412" sldId="455"/>
            <ac:spMk id="4" creationId="{673F94A2-5202-A107-5802-6A7E6A2FE65F}"/>
          </ac:spMkLst>
        </pc:spChg>
      </pc:sldChg>
      <pc:sldChg chg="modSp new mod">
        <pc:chgData name="Nichola Welton" userId="33867cc6-3c98-481e-a066-a55221f849bb" providerId="ADAL" clId="{04270045-126E-4B7B-8878-185484368414}" dt="2024-11-14T12:20:49.570" v="657" actId="207"/>
        <pc:sldMkLst>
          <pc:docMk/>
          <pc:sldMk cId="2034260517" sldId="456"/>
        </pc:sldMkLst>
        <pc:spChg chg="mod">
          <ac:chgData name="Nichola Welton" userId="33867cc6-3c98-481e-a066-a55221f849bb" providerId="ADAL" clId="{04270045-126E-4B7B-8878-185484368414}" dt="2024-11-14T12:16:09.081" v="635"/>
          <ac:spMkLst>
            <pc:docMk/>
            <pc:sldMk cId="2034260517" sldId="456"/>
            <ac:spMk id="2" creationId="{10ACF0EC-0D3B-F026-2212-F177E4546E27}"/>
          </ac:spMkLst>
        </pc:spChg>
        <pc:spChg chg="mod">
          <ac:chgData name="Nichola Welton" userId="33867cc6-3c98-481e-a066-a55221f849bb" providerId="ADAL" clId="{04270045-126E-4B7B-8878-185484368414}" dt="2024-11-14T12:20:42.188" v="655"/>
          <ac:spMkLst>
            <pc:docMk/>
            <pc:sldMk cId="2034260517" sldId="456"/>
            <ac:spMk id="3" creationId="{DDB34366-3506-0E87-28F3-8762E7277B5C}"/>
          </ac:spMkLst>
        </pc:spChg>
        <pc:spChg chg="mod">
          <ac:chgData name="Nichola Welton" userId="33867cc6-3c98-481e-a066-a55221f849bb" providerId="ADAL" clId="{04270045-126E-4B7B-8878-185484368414}" dt="2024-11-14T12:20:49.570" v="657" actId="207"/>
          <ac:spMkLst>
            <pc:docMk/>
            <pc:sldMk cId="2034260517" sldId="456"/>
            <ac:spMk id="4" creationId="{E87611FE-A233-90C5-5B4C-8BF8CE6DAF0F}"/>
          </ac:spMkLst>
        </pc:spChg>
      </pc:sldChg>
      <pc:sldChg chg="modSp new mod">
        <pc:chgData name="Nichola Welton" userId="33867cc6-3c98-481e-a066-a55221f849bb" providerId="ADAL" clId="{04270045-126E-4B7B-8878-185484368414}" dt="2024-11-14T12:22:06.472" v="664" actId="207"/>
        <pc:sldMkLst>
          <pc:docMk/>
          <pc:sldMk cId="325704778" sldId="457"/>
        </pc:sldMkLst>
        <pc:spChg chg="mod">
          <ac:chgData name="Nichola Welton" userId="33867cc6-3c98-481e-a066-a55221f849bb" providerId="ADAL" clId="{04270045-126E-4B7B-8878-185484368414}" dt="2024-11-14T12:22:06.472" v="664" actId="207"/>
          <ac:spMkLst>
            <pc:docMk/>
            <pc:sldMk cId="325704778" sldId="457"/>
            <ac:spMk id="2" creationId="{E04620C2-2F46-F522-6491-C09F3B5E36E3}"/>
          </ac:spMkLst>
        </pc:spChg>
        <pc:spChg chg="mod">
          <ac:chgData name="Nichola Welton" userId="33867cc6-3c98-481e-a066-a55221f849bb" providerId="ADAL" clId="{04270045-126E-4B7B-8878-185484368414}" dt="2024-11-14T12:21:28.875" v="658"/>
          <ac:spMkLst>
            <pc:docMk/>
            <pc:sldMk cId="325704778" sldId="457"/>
            <ac:spMk id="3" creationId="{48408537-6141-45B4-F5E0-F733195F663E}"/>
          </ac:spMkLst>
        </pc:spChg>
        <pc:spChg chg="mod">
          <ac:chgData name="Nichola Welton" userId="33867cc6-3c98-481e-a066-a55221f849bb" providerId="ADAL" clId="{04270045-126E-4B7B-8878-185484368414}" dt="2024-11-14T12:21:34.335" v="660" actId="207"/>
          <ac:spMkLst>
            <pc:docMk/>
            <pc:sldMk cId="325704778" sldId="457"/>
            <ac:spMk id="4" creationId="{BB6D27B5-CC75-74B1-1906-F5F22CFB919B}"/>
          </ac:spMkLst>
        </pc:spChg>
      </pc:sldChg>
      <pc:sldChg chg="modSp new mod">
        <pc:chgData name="Nichola Welton" userId="33867cc6-3c98-481e-a066-a55221f849bb" providerId="ADAL" clId="{04270045-126E-4B7B-8878-185484368414}" dt="2024-11-14T12:26:15.634" v="699" actId="27636"/>
        <pc:sldMkLst>
          <pc:docMk/>
          <pc:sldMk cId="2948822050" sldId="458"/>
        </pc:sldMkLst>
        <pc:spChg chg="mod">
          <ac:chgData name="Nichola Welton" userId="33867cc6-3c98-481e-a066-a55221f849bb" providerId="ADAL" clId="{04270045-126E-4B7B-8878-185484368414}" dt="2024-11-14T12:23:01.159" v="672" actId="1076"/>
          <ac:spMkLst>
            <pc:docMk/>
            <pc:sldMk cId="2948822050" sldId="458"/>
            <ac:spMk id="2" creationId="{4D5C29A8-A54E-901F-72F1-2A6849710138}"/>
          </ac:spMkLst>
        </pc:spChg>
        <pc:spChg chg="mod">
          <ac:chgData name="Nichola Welton" userId="33867cc6-3c98-481e-a066-a55221f849bb" providerId="ADAL" clId="{04270045-126E-4B7B-8878-185484368414}" dt="2024-11-14T12:26:15.634" v="699" actId="27636"/>
          <ac:spMkLst>
            <pc:docMk/>
            <pc:sldMk cId="2948822050" sldId="458"/>
            <ac:spMk id="3" creationId="{1AB6A917-20A6-3CAA-86CF-510F9219DF0D}"/>
          </ac:spMkLst>
        </pc:spChg>
        <pc:spChg chg="mod">
          <ac:chgData name="Nichola Welton" userId="33867cc6-3c98-481e-a066-a55221f849bb" providerId="ADAL" clId="{04270045-126E-4B7B-8878-185484368414}" dt="2024-11-14T12:26:15.634" v="698" actId="27636"/>
          <ac:spMkLst>
            <pc:docMk/>
            <pc:sldMk cId="2948822050" sldId="458"/>
            <ac:spMk id="4" creationId="{F9CB1159-96AB-E04A-25D9-919189B37290}"/>
          </ac:spMkLst>
        </pc:spChg>
      </pc:sldChg>
      <pc:sldChg chg="modSp new mod">
        <pc:chgData name="Nichola Welton" userId="33867cc6-3c98-481e-a066-a55221f849bb" providerId="ADAL" clId="{04270045-126E-4B7B-8878-185484368414}" dt="2024-11-11T15:07:06.631" v="419" actId="20577"/>
        <pc:sldMkLst>
          <pc:docMk/>
          <pc:sldMk cId="2507298929" sldId="459"/>
        </pc:sldMkLst>
        <pc:spChg chg="mod">
          <ac:chgData name="Nichola Welton" userId="33867cc6-3c98-481e-a066-a55221f849bb" providerId="ADAL" clId="{04270045-126E-4B7B-8878-185484368414}" dt="2024-11-11T15:05:32.558" v="292" actId="20577"/>
          <ac:spMkLst>
            <pc:docMk/>
            <pc:sldMk cId="2507298929" sldId="459"/>
            <ac:spMk id="2" creationId="{FAC16685-CE58-0041-4DCB-78E4F9F56C2B}"/>
          </ac:spMkLst>
        </pc:spChg>
        <pc:spChg chg="mod">
          <ac:chgData name="Nichola Welton" userId="33867cc6-3c98-481e-a066-a55221f849bb" providerId="ADAL" clId="{04270045-126E-4B7B-8878-185484368414}" dt="2024-11-11T15:07:06.631" v="419" actId="20577"/>
          <ac:spMkLst>
            <pc:docMk/>
            <pc:sldMk cId="2507298929" sldId="459"/>
            <ac:spMk id="4" creationId="{C4D9E739-595E-DCAF-7F60-F59199D09E91}"/>
          </ac:spMkLst>
        </pc:spChg>
      </pc:sldChg>
      <pc:sldChg chg="new add del">
        <pc:chgData name="Nichola Welton" userId="33867cc6-3c98-481e-a066-a55221f849bb" providerId="ADAL" clId="{04270045-126E-4B7B-8878-185484368414}" dt="2024-11-14T11:55:41.482" v="428" actId="47"/>
        <pc:sldMkLst>
          <pc:docMk/>
          <pc:sldMk cId="2483662354" sldId="460"/>
        </pc:sldMkLst>
      </pc:sldChg>
      <pc:sldChg chg="modSp add mod">
        <pc:chgData name="Nichola Welton" userId="33867cc6-3c98-481e-a066-a55221f849bb" providerId="ADAL" clId="{04270045-126E-4B7B-8878-185484368414}" dt="2024-11-14T11:57:00.089" v="444" actId="15"/>
        <pc:sldMkLst>
          <pc:docMk/>
          <pc:sldMk cId="2962837983" sldId="461"/>
        </pc:sldMkLst>
        <pc:spChg chg="mod">
          <ac:chgData name="Nichola Welton" userId="33867cc6-3c98-481e-a066-a55221f849bb" providerId="ADAL" clId="{04270045-126E-4B7B-8878-185484368414}" dt="2024-11-14T11:57:00.089" v="444" actId="15"/>
          <ac:spMkLst>
            <pc:docMk/>
            <pc:sldMk cId="2962837983" sldId="461"/>
            <ac:spMk id="4" creationId="{CCA8CFBB-C327-F36A-8997-BE4982A1A4BE}"/>
          </ac:spMkLst>
        </pc:spChg>
      </pc:sldChg>
      <pc:sldChg chg="addSp delSp modSp new mod">
        <pc:chgData name="Nichola Welton" userId="33867cc6-3c98-481e-a066-a55221f849bb" providerId="ADAL" clId="{04270045-126E-4B7B-8878-185484368414}" dt="2024-11-14T12:05:11.393" v="549" actId="27636"/>
        <pc:sldMkLst>
          <pc:docMk/>
          <pc:sldMk cId="4214607844" sldId="462"/>
        </pc:sldMkLst>
        <pc:spChg chg="mod">
          <ac:chgData name="Nichola Welton" userId="33867cc6-3c98-481e-a066-a55221f849bb" providerId="ADAL" clId="{04270045-126E-4B7B-8878-185484368414}" dt="2024-11-14T12:03:46.841" v="538" actId="1076"/>
          <ac:spMkLst>
            <pc:docMk/>
            <pc:sldMk cId="4214607844" sldId="462"/>
            <ac:spMk id="2" creationId="{F421AB36-6D0E-1EF7-99F4-4E196D27C3AC}"/>
          </ac:spMkLst>
        </pc:spChg>
        <pc:spChg chg="del mod">
          <ac:chgData name="Nichola Welton" userId="33867cc6-3c98-481e-a066-a55221f849bb" providerId="ADAL" clId="{04270045-126E-4B7B-8878-185484368414}" dt="2024-11-14T12:03:23.752" v="504"/>
          <ac:spMkLst>
            <pc:docMk/>
            <pc:sldMk cId="4214607844" sldId="462"/>
            <ac:spMk id="3" creationId="{88ABD2B1-32AF-2B47-10ED-CC9377BBDA79}"/>
          </ac:spMkLst>
        </pc:spChg>
        <pc:spChg chg="mod">
          <ac:chgData name="Nichola Welton" userId="33867cc6-3c98-481e-a066-a55221f849bb" providerId="ADAL" clId="{04270045-126E-4B7B-8878-185484368414}" dt="2024-11-14T12:05:11.393" v="549" actId="27636"/>
          <ac:spMkLst>
            <pc:docMk/>
            <pc:sldMk cId="4214607844" sldId="462"/>
            <ac:spMk id="4" creationId="{97068A4A-A66C-4B6A-DF5D-0186D2367DE9}"/>
          </ac:spMkLst>
        </pc:spChg>
        <pc:picChg chg="add mod">
          <ac:chgData name="Nichola Welton" userId="33867cc6-3c98-481e-a066-a55221f849bb" providerId="ADAL" clId="{04270045-126E-4B7B-8878-185484368414}" dt="2024-11-14T12:04:00.723" v="544" actId="14100"/>
          <ac:picMkLst>
            <pc:docMk/>
            <pc:sldMk cId="4214607844" sldId="462"/>
            <ac:picMk id="1026" creationId="{2211F17C-3EB5-3D78-5566-4A3B9622ED50}"/>
          </ac:picMkLst>
        </pc:picChg>
      </pc:sldChg>
      <pc:sldChg chg="modSp add mod ord">
        <pc:chgData name="Nichola Welton" userId="33867cc6-3c98-481e-a066-a55221f849bb" providerId="ADAL" clId="{04270045-126E-4B7B-8878-185484368414}" dt="2024-11-14T12:11:26.433" v="578"/>
        <pc:sldMkLst>
          <pc:docMk/>
          <pc:sldMk cId="1523100317" sldId="463"/>
        </pc:sldMkLst>
        <pc:spChg chg="mod">
          <ac:chgData name="Nichola Welton" userId="33867cc6-3c98-481e-a066-a55221f849bb" providerId="ADAL" clId="{04270045-126E-4B7B-8878-185484368414}" dt="2024-11-14T12:11:26.433" v="578"/>
          <ac:spMkLst>
            <pc:docMk/>
            <pc:sldMk cId="1523100317" sldId="463"/>
            <ac:spMk id="2" creationId="{18C271A3-2FC9-5495-9593-729D1B1DFC6E}"/>
          </ac:spMkLst>
        </pc:spChg>
        <pc:spChg chg="mod">
          <ac:chgData name="Nichola Welton" userId="33867cc6-3c98-481e-a066-a55221f849bb" providerId="ADAL" clId="{04270045-126E-4B7B-8878-185484368414}" dt="2024-11-14T12:09:26.916" v="576" actId="207"/>
          <ac:spMkLst>
            <pc:docMk/>
            <pc:sldMk cId="1523100317" sldId="463"/>
            <ac:spMk id="4" creationId="{BE3A4163-2787-AB91-B6BB-0B33037B03FF}"/>
          </ac:spMkLst>
        </pc:spChg>
      </pc:sldChg>
      <pc:sldChg chg="addSp delSp modSp new mod ord modClrScheme chgLayout">
        <pc:chgData name="Nichola Welton" userId="33867cc6-3c98-481e-a066-a55221f849bb" providerId="ADAL" clId="{04270045-126E-4B7B-8878-185484368414}" dt="2024-11-14T12:35:46.120" v="870" actId="20578"/>
        <pc:sldMkLst>
          <pc:docMk/>
          <pc:sldMk cId="1902058303" sldId="464"/>
        </pc:sldMkLst>
        <pc:spChg chg="add del mod ord">
          <ac:chgData name="Nichola Welton" userId="33867cc6-3c98-481e-a066-a55221f849bb" providerId="ADAL" clId="{04270045-126E-4B7B-8878-185484368414}" dt="2024-11-14T12:35:19.644" v="864" actId="700"/>
          <ac:spMkLst>
            <pc:docMk/>
            <pc:sldMk cId="1902058303" sldId="464"/>
            <ac:spMk id="2" creationId="{64A15439-901D-8680-5859-FE3158F4113E}"/>
          </ac:spMkLst>
        </pc:spChg>
        <pc:spChg chg="add del mod ord">
          <ac:chgData name="Nichola Welton" userId="33867cc6-3c98-481e-a066-a55221f849bb" providerId="ADAL" clId="{04270045-126E-4B7B-8878-185484368414}" dt="2024-11-14T12:35:19.644" v="864" actId="700"/>
          <ac:spMkLst>
            <pc:docMk/>
            <pc:sldMk cId="1902058303" sldId="464"/>
            <ac:spMk id="3" creationId="{28D1BEC0-4602-F6C9-EE3E-64D906180620}"/>
          </ac:spMkLst>
        </pc:spChg>
        <pc:spChg chg="add del mod ord">
          <ac:chgData name="Nichola Welton" userId="33867cc6-3c98-481e-a066-a55221f849bb" providerId="ADAL" clId="{04270045-126E-4B7B-8878-185484368414}" dt="2024-11-14T12:35:19.644" v="864" actId="700"/>
          <ac:spMkLst>
            <pc:docMk/>
            <pc:sldMk cId="1902058303" sldId="464"/>
            <ac:spMk id="4" creationId="{A281ED32-406F-4813-57EE-D2C6051F0EA1}"/>
          </ac:spMkLst>
        </pc:spChg>
        <pc:spChg chg="add del">
          <ac:chgData name="Nichola Welton" userId="33867cc6-3c98-481e-a066-a55221f849bb" providerId="ADAL" clId="{04270045-126E-4B7B-8878-185484368414}" dt="2024-11-14T12:35:19.644" v="864" actId="700"/>
          <ac:spMkLst>
            <pc:docMk/>
            <pc:sldMk cId="1902058303" sldId="464"/>
            <ac:spMk id="5" creationId="{C07927A5-BDFA-A49F-4C02-013A99CB5F2A}"/>
          </ac:spMkLst>
        </pc:spChg>
        <pc:spChg chg="add del">
          <ac:chgData name="Nichola Welton" userId="33867cc6-3c98-481e-a066-a55221f849bb" providerId="ADAL" clId="{04270045-126E-4B7B-8878-185484368414}" dt="2024-11-14T12:35:19.644" v="864" actId="700"/>
          <ac:spMkLst>
            <pc:docMk/>
            <pc:sldMk cId="1902058303" sldId="464"/>
            <ac:spMk id="6" creationId="{45C9FB6B-06D5-3FE3-37A4-733D531C621A}"/>
          </ac:spMkLst>
        </pc:spChg>
        <pc:spChg chg="add del mod ord">
          <ac:chgData name="Nichola Welton" userId="33867cc6-3c98-481e-a066-a55221f849bb" providerId="ADAL" clId="{04270045-126E-4B7B-8878-185484368414}" dt="2024-11-14T12:35:13.192" v="862" actId="700"/>
          <ac:spMkLst>
            <pc:docMk/>
            <pc:sldMk cId="1902058303" sldId="464"/>
            <ac:spMk id="7" creationId="{D1ABC8FA-6BEC-2DDF-515C-2DCE82D417B2}"/>
          </ac:spMkLst>
        </pc:spChg>
        <pc:spChg chg="add del mod ord">
          <ac:chgData name="Nichola Welton" userId="33867cc6-3c98-481e-a066-a55221f849bb" providerId="ADAL" clId="{04270045-126E-4B7B-8878-185484368414}" dt="2024-11-14T12:35:13.192" v="862" actId="700"/>
          <ac:spMkLst>
            <pc:docMk/>
            <pc:sldMk cId="1902058303" sldId="464"/>
            <ac:spMk id="8" creationId="{ED722989-AB0A-6C3F-5D73-6D032A65FA9F}"/>
          </ac:spMkLst>
        </pc:spChg>
        <pc:spChg chg="add mod ord">
          <ac:chgData name="Nichola Welton" userId="33867cc6-3c98-481e-a066-a55221f849bb" providerId="ADAL" clId="{04270045-126E-4B7B-8878-185484368414}" dt="2024-11-14T12:35:43.621" v="869" actId="1076"/>
          <ac:spMkLst>
            <pc:docMk/>
            <pc:sldMk cId="1902058303" sldId="464"/>
            <ac:spMk id="9" creationId="{827A93D4-C2FE-30FC-9145-3EC93FFABD52}"/>
          </ac:spMkLst>
        </pc:spChg>
        <pc:spChg chg="add mod ord">
          <ac:chgData name="Nichola Welton" userId="33867cc6-3c98-481e-a066-a55221f849bb" providerId="ADAL" clId="{04270045-126E-4B7B-8878-185484368414}" dt="2024-11-14T12:35:46.120" v="870" actId="20578"/>
          <ac:spMkLst>
            <pc:docMk/>
            <pc:sldMk cId="1902058303" sldId="464"/>
            <ac:spMk id="10" creationId="{AC1AA91E-2707-A174-7244-D5EF37CE186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42A84FDF-1F43-4A50-AF6E-0BAFDEA1F6BF}" type="datetimeFigureOut">
              <a:rPr lang="en-GB" smtClean="0"/>
              <a:t>14/11/2024</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6F07F75C-C056-413F-8589-E01447208E4D}" type="slidenum">
              <a:rPr lang="en-GB" smtClean="0"/>
              <a:t>‹#›</a:t>
            </a:fld>
            <a:endParaRPr lang="en-GB"/>
          </a:p>
        </p:txBody>
      </p:sp>
    </p:spTree>
    <p:extLst>
      <p:ext uri="{BB962C8B-B14F-4D97-AF65-F5344CB8AC3E}">
        <p14:creationId xmlns:p14="http://schemas.microsoft.com/office/powerpoint/2010/main" val="1988651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384CF-FE06-B033-A9CF-1375E2BD7C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3A1340-C9E2-73A8-02FE-6EB9818C57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D147CD-25AC-F666-7A79-395B83204BA3}"/>
              </a:ext>
            </a:extLst>
          </p:cNvPr>
          <p:cNvSpPr>
            <a:spLocks noGrp="1"/>
          </p:cNvSpPr>
          <p:nvPr>
            <p:ph type="dt" sz="half" idx="10"/>
          </p:nvPr>
        </p:nvSpPr>
        <p:spPr/>
        <p:txBody>
          <a:bodyPr/>
          <a:lstStyle/>
          <a:p>
            <a:fld id="{475408B2-877D-4854-A7FF-7C565B9299F9}" type="datetimeFigureOut">
              <a:rPr lang="en-GB" smtClean="0"/>
              <a:t>14/11/2024</a:t>
            </a:fld>
            <a:endParaRPr lang="en-GB"/>
          </a:p>
        </p:txBody>
      </p:sp>
      <p:sp>
        <p:nvSpPr>
          <p:cNvPr id="5" name="Footer Placeholder 4">
            <a:extLst>
              <a:ext uri="{FF2B5EF4-FFF2-40B4-BE49-F238E27FC236}">
                <a16:creationId xmlns:a16="http://schemas.microsoft.com/office/drawing/2014/main" id="{0694AA4D-24CB-A511-FBF5-36FB589254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077C8B-9F51-808C-1602-117B537423A9}"/>
              </a:ext>
            </a:extLst>
          </p:cNvPr>
          <p:cNvSpPr>
            <a:spLocks noGrp="1"/>
          </p:cNvSpPr>
          <p:nvPr>
            <p:ph type="sldNum" sz="quarter" idx="12"/>
          </p:nvPr>
        </p:nvSpPr>
        <p:spPr/>
        <p:txBody>
          <a:bodyPr/>
          <a:lstStyle/>
          <a:p>
            <a:fld id="{A60B1734-4A6E-4D69-B4CC-C9BE935327AC}" type="slidenum">
              <a:rPr lang="en-GB" smtClean="0"/>
              <a:t>‹#›</a:t>
            </a:fld>
            <a:endParaRPr lang="en-GB"/>
          </a:p>
        </p:txBody>
      </p:sp>
    </p:spTree>
    <p:extLst>
      <p:ext uri="{BB962C8B-B14F-4D97-AF65-F5344CB8AC3E}">
        <p14:creationId xmlns:p14="http://schemas.microsoft.com/office/powerpoint/2010/main" val="263680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E8B2A-1F62-AB9E-1747-0D8720AD77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0CC039-AB0C-4B2F-9E97-D1B06110F9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724ADB-12DB-AE9D-D262-08A4713E92E8}"/>
              </a:ext>
            </a:extLst>
          </p:cNvPr>
          <p:cNvSpPr>
            <a:spLocks noGrp="1"/>
          </p:cNvSpPr>
          <p:nvPr>
            <p:ph type="dt" sz="half" idx="10"/>
          </p:nvPr>
        </p:nvSpPr>
        <p:spPr/>
        <p:txBody>
          <a:bodyPr/>
          <a:lstStyle/>
          <a:p>
            <a:fld id="{475408B2-877D-4854-A7FF-7C565B9299F9}" type="datetimeFigureOut">
              <a:rPr lang="en-GB" smtClean="0"/>
              <a:t>14/11/2024</a:t>
            </a:fld>
            <a:endParaRPr lang="en-GB"/>
          </a:p>
        </p:txBody>
      </p:sp>
      <p:sp>
        <p:nvSpPr>
          <p:cNvPr id="5" name="Footer Placeholder 4">
            <a:extLst>
              <a:ext uri="{FF2B5EF4-FFF2-40B4-BE49-F238E27FC236}">
                <a16:creationId xmlns:a16="http://schemas.microsoft.com/office/drawing/2014/main" id="{4E38C7A2-2312-29CF-469A-664ACBC5E8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AA0310-337D-6CFC-3F65-565C973C5B86}"/>
              </a:ext>
            </a:extLst>
          </p:cNvPr>
          <p:cNvSpPr>
            <a:spLocks noGrp="1"/>
          </p:cNvSpPr>
          <p:nvPr>
            <p:ph type="sldNum" sz="quarter" idx="12"/>
          </p:nvPr>
        </p:nvSpPr>
        <p:spPr/>
        <p:txBody>
          <a:bodyPr/>
          <a:lstStyle/>
          <a:p>
            <a:fld id="{A60B1734-4A6E-4D69-B4CC-C9BE935327AC}" type="slidenum">
              <a:rPr lang="en-GB" smtClean="0"/>
              <a:t>‹#›</a:t>
            </a:fld>
            <a:endParaRPr lang="en-GB"/>
          </a:p>
        </p:txBody>
      </p:sp>
    </p:spTree>
    <p:extLst>
      <p:ext uri="{BB962C8B-B14F-4D97-AF65-F5344CB8AC3E}">
        <p14:creationId xmlns:p14="http://schemas.microsoft.com/office/powerpoint/2010/main" val="2178933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7C8DE-FE5E-7F6A-2CEA-D3E6F988AE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D1DFF5-110B-DB7B-C4A7-47D5A51F7B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2BD749-BD3A-7BCA-BBE6-9984E96364F6}"/>
              </a:ext>
            </a:extLst>
          </p:cNvPr>
          <p:cNvSpPr>
            <a:spLocks noGrp="1"/>
          </p:cNvSpPr>
          <p:nvPr>
            <p:ph type="dt" sz="half" idx="10"/>
          </p:nvPr>
        </p:nvSpPr>
        <p:spPr/>
        <p:txBody>
          <a:bodyPr/>
          <a:lstStyle/>
          <a:p>
            <a:fld id="{475408B2-877D-4854-A7FF-7C565B9299F9}" type="datetimeFigureOut">
              <a:rPr lang="en-GB" smtClean="0"/>
              <a:t>14/11/2024</a:t>
            </a:fld>
            <a:endParaRPr lang="en-GB"/>
          </a:p>
        </p:txBody>
      </p:sp>
      <p:sp>
        <p:nvSpPr>
          <p:cNvPr id="5" name="Footer Placeholder 4">
            <a:extLst>
              <a:ext uri="{FF2B5EF4-FFF2-40B4-BE49-F238E27FC236}">
                <a16:creationId xmlns:a16="http://schemas.microsoft.com/office/drawing/2014/main" id="{DDACFA10-E7E0-7362-B55F-9AE2D87762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B96012-EF9F-0207-6D13-004728B6C88A}"/>
              </a:ext>
            </a:extLst>
          </p:cNvPr>
          <p:cNvSpPr>
            <a:spLocks noGrp="1"/>
          </p:cNvSpPr>
          <p:nvPr>
            <p:ph type="sldNum" sz="quarter" idx="12"/>
          </p:nvPr>
        </p:nvSpPr>
        <p:spPr/>
        <p:txBody>
          <a:bodyPr/>
          <a:lstStyle/>
          <a:p>
            <a:fld id="{A60B1734-4A6E-4D69-B4CC-C9BE935327AC}" type="slidenum">
              <a:rPr lang="en-GB" smtClean="0"/>
              <a:t>‹#›</a:t>
            </a:fld>
            <a:endParaRPr lang="en-GB"/>
          </a:p>
        </p:txBody>
      </p:sp>
    </p:spTree>
    <p:extLst>
      <p:ext uri="{BB962C8B-B14F-4D97-AF65-F5344CB8AC3E}">
        <p14:creationId xmlns:p14="http://schemas.microsoft.com/office/powerpoint/2010/main" val="2244875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346D5-3EA2-DE6E-8F8F-1FFB57F9D0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7C1E2F-A0E8-9382-43DA-2855E97A4F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AC3111-5407-85D2-A4D6-9819D838E98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D66AE0-69DE-7C8F-6380-D6DC6ED9D943}"/>
              </a:ext>
            </a:extLst>
          </p:cNvPr>
          <p:cNvSpPr>
            <a:spLocks noGrp="1"/>
          </p:cNvSpPr>
          <p:nvPr>
            <p:ph type="dt" sz="half" idx="10"/>
          </p:nvPr>
        </p:nvSpPr>
        <p:spPr/>
        <p:txBody>
          <a:bodyPr/>
          <a:lstStyle/>
          <a:p>
            <a:fld id="{475408B2-877D-4854-A7FF-7C565B9299F9}" type="datetimeFigureOut">
              <a:rPr lang="en-GB" smtClean="0"/>
              <a:t>14/11/2024</a:t>
            </a:fld>
            <a:endParaRPr lang="en-GB"/>
          </a:p>
        </p:txBody>
      </p:sp>
      <p:sp>
        <p:nvSpPr>
          <p:cNvPr id="6" name="Footer Placeholder 5">
            <a:extLst>
              <a:ext uri="{FF2B5EF4-FFF2-40B4-BE49-F238E27FC236}">
                <a16:creationId xmlns:a16="http://schemas.microsoft.com/office/drawing/2014/main" id="{4A9E5F84-1DE5-B7A5-E702-85E0F94E4C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B20C19-F0E4-3FA8-67D5-2C0512FD7CCB}"/>
              </a:ext>
            </a:extLst>
          </p:cNvPr>
          <p:cNvSpPr>
            <a:spLocks noGrp="1"/>
          </p:cNvSpPr>
          <p:nvPr>
            <p:ph type="sldNum" sz="quarter" idx="12"/>
          </p:nvPr>
        </p:nvSpPr>
        <p:spPr/>
        <p:txBody>
          <a:bodyPr/>
          <a:lstStyle/>
          <a:p>
            <a:fld id="{A60B1734-4A6E-4D69-B4CC-C9BE935327AC}" type="slidenum">
              <a:rPr lang="en-GB" smtClean="0"/>
              <a:t>‹#›</a:t>
            </a:fld>
            <a:endParaRPr lang="en-GB"/>
          </a:p>
        </p:txBody>
      </p:sp>
    </p:spTree>
    <p:extLst>
      <p:ext uri="{BB962C8B-B14F-4D97-AF65-F5344CB8AC3E}">
        <p14:creationId xmlns:p14="http://schemas.microsoft.com/office/powerpoint/2010/main" val="1096859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F3AF3-A86B-F27E-A548-F721DB77C5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1F0B68-B21F-2A8E-3443-25946BB6FA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501B8B-A543-3847-5390-A722F16233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5B11414-3C4B-21EC-EBE2-AFF6C3F763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9225B5-D0C1-CA55-0C23-2EEA688086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EFFFF3-4CD3-7204-0AC6-49708FE9819F}"/>
              </a:ext>
            </a:extLst>
          </p:cNvPr>
          <p:cNvSpPr>
            <a:spLocks noGrp="1"/>
          </p:cNvSpPr>
          <p:nvPr>
            <p:ph type="dt" sz="half" idx="10"/>
          </p:nvPr>
        </p:nvSpPr>
        <p:spPr/>
        <p:txBody>
          <a:bodyPr/>
          <a:lstStyle/>
          <a:p>
            <a:fld id="{475408B2-877D-4854-A7FF-7C565B9299F9}" type="datetimeFigureOut">
              <a:rPr lang="en-GB" smtClean="0"/>
              <a:t>14/11/2024</a:t>
            </a:fld>
            <a:endParaRPr lang="en-GB"/>
          </a:p>
        </p:txBody>
      </p:sp>
      <p:sp>
        <p:nvSpPr>
          <p:cNvPr id="8" name="Footer Placeholder 7">
            <a:extLst>
              <a:ext uri="{FF2B5EF4-FFF2-40B4-BE49-F238E27FC236}">
                <a16:creationId xmlns:a16="http://schemas.microsoft.com/office/drawing/2014/main" id="{1AE4BE60-31CE-508F-5B0C-0782BFEE0D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6F033E-49A2-3C05-6D6A-556DA01DC6D8}"/>
              </a:ext>
            </a:extLst>
          </p:cNvPr>
          <p:cNvSpPr>
            <a:spLocks noGrp="1"/>
          </p:cNvSpPr>
          <p:nvPr>
            <p:ph type="sldNum" sz="quarter" idx="12"/>
          </p:nvPr>
        </p:nvSpPr>
        <p:spPr/>
        <p:txBody>
          <a:bodyPr/>
          <a:lstStyle/>
          <a:p>
            <a:fld id="{A60B1734-4A6E-4D69-B4CC-C9BE935327AC}" type="slidenum">
              <a:rPr lang="en-GB" smtClean="0"/>
              <a:t>‹#›</a:t>
            </a:fld>
            <a:endParaRPr lang="en-GB"/>
          </a:p>
        </p:txBody>
      </p:sp>
    </p:spTree>
    <p:extLst>
      <p:ext uri="{BB962C8B-B14F-4D97-AF65-F5344CB8AC3E}">
        <p14:creationId xmlns:p14="http://schemas.microsoft.com/office/powerpoint/2010/main" val="4231190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5185F-0932-3D51-438E-B03DD9E014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8E2900D-8B5E-2646-FB35-2DEC0FF31D97}"/>
              </a:ext>
            </a:extLst>
          </p:cNvPr>
          <p:cNvSpPr>
            <a:spLocks noGrp="1"/>
          </p:cNvSpPr>
          <p:nvPr>
            <p:ph type="dt" sz="half" idx="10"/>
          </p:nvPr>
        </p:nvSpPr>
        <p:spPr/>
        <p:txBody>
          <a:bodyPr/>
          <a:lstStyle/>
          <a:p>
            <a:fld id="{475408B2-877D-4854-A7FF-7C565B9299F9}" type="datetimeFigureOut">
              <a:rPr lang="en-GB" smtClean="0"/>
              <a:t>14/11/2024</a:t>
            </a:fld>
            <a:endParaRPr lang="en-GB"/>
          </a:p>
        </p:txBody>
      </p:sp>
      <p:sp>
        <p:nvSpPr>
          <p:cNvPr id="4" name="Footer Placeholder 3">
            <a:extLst>
              <a:ext uri="{FF2B5EF4-FFF2-40B4-BE49-F238E27FC236}">
                <a16:creationId xmlns:a16="http://schemas.microsoft.com/office/drawing/2014/main" id="{16C17CA5-BA1C-7F64-16CE-1190ACC6F8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5D1745-B7F3-7F83-4209-AA84DD76AF97}"/>
              </a:ext>
            </a:extLst>
          </p:cNvPr>
          <p:cNvSpPr>
            <a:spLocks noGrp="1"/>
          </p:cNvSpPr>
          <p:nvPr>
            <p:ph type="sldNum" sz="quarter" idx="12"/>
          </p:nvPr>
        </p:nvSpPr>
        <p:spPr/>
        <p:txBody>
          <a:bodyPr/>
          <a:lstStyle/>
          <a:p>
            <a:fld id="{A60B1734-4A6E-4D69-B4CC-C9BE935327AC}" type="slidenum">
              <a:rPr lang="en-GB" smtClean="0"/>
              <a:t>‹#›</a:t>
            </a:fld>
            <a:endParaRPr lang="en-GB"/>
          </a:p>
        </p:txBody>
      </p:sp>
    </p:spTree>
    <p:extLst>
      <p:ext uri="{BB962C8B-B14F-4D97-AF65-F5344CB8AC3E}">
        <p14:creationId xmlns:p14="http://schemas.microsoft.com/office/powerpoint/2010/main" val="1855785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6F0A34-C1EA-2673-631A-00982F0A752E}"/>
              </a:ext>
            </a:extLst>
          </p:cNvPr>
          <p:cNvSpPr>
            <a:spLocks noGrp="1"/>
          </p:cNvSpPr>
          <p:nvPr>
            <p:ph type="dt" sz="half" idx="10"/>
          </p:nvPr>
        </p:nvSpPr>
        <p:spPr/>
        <p:txBody>
          <a:bodyPr/>
          <a:lstStyle/>
          <a:p>
            <a:fld id="{475408B2-877D-4854-A7FF-7C565B9299F9}" type="datetimeFigureOut">
              <a:rPr lang="en-GB" smtClean="0"/>
              <a:t>14/11/2024</a:t>
            </a:fld>
            <a:endParaRPr lang="en-GB"/>
          </a:p>
        </p:txBody>
      </p:sp>
      <p:sp>
        <p:nvSpPr>
          <p:cNvPr id="3" name="Footer Placeholder 2">
            <a:extLst>
              <a:ext uri="{FF2B5EF4-FFF2-40B4-BE49-F238E27FC236}">
                <a16:creationId xmlns:a16="http://schemas.microsoft.com/office/drawing/2014/main" id="{51B4BE69-5430-2AB4-55D4-57E95C637C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CF079A-2148-B604-1AEF-CD221460FCEA}"/>
              </a:ext>
            </a:extLst>
          </p:cNvPr>
          <p:cNvSpPr>
            <a:spLocks noGrp="1"/>
          </p:cNvSpPr>
          <p:nvPr>
            <p:ph type="sldNum" sz="quarter" idx="12"/>
          </p:nvPr>
        </p:nvSpPr>
        <p:spPr/>
        <p:txBody>
          <a:bodyPr/>
          <a:lstStyle/>
          <a:p>
            <a:fld id="{A60B1734-4A6E-4D69-B4CC-C9BE935327AC}" type="slidenum">
              <a:rPr lang="en-GB" smtClean="0"/>
              <a:t>‹#›</a:t>
            </a:fld>
            <a:endParaRPr lang="en-GB"/>
          </a:p>
        </p:txBody>
      </p:sp>
    </p:spTree>
    <p:extLst>
      <p:ext uri="{BB962C8B-B14F-4D97-AF65-F5344CB8AC3E}">
        <p14:creationId xmlns:p14="http://schemas.microsoft.com/office/powerpoint/2010/main" val="3875182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C4FFC-23C1-EA27-AF96-73CE3EEF17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76398D-06EC-8624-B53E-949764FD33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DDACCD-FC15-9680-7A2A-F97D713AF9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47AB44-5DAE-FE1A-5E97-C96572007E5D}"/>
              </a:ext>
            </a:extLst>
          </p:cNvPr>
          <p:cNvSpPr>
            <a:spLocks noGrp="1"/>
          </p:cNvSpPr>
          <p:nvPr>
            <p:ph type="dt" sz="half" idx="10"/>
          </p:nvPr>
        </p:nvSpPr>
        <p:spPr/>
        <p:txBody>
          <a:bodyPr/>
          <a:lstStyle/>
          <a:p>
            <a:fld id="{475408B2-877D-4854-A7FF-7C565B9299F9}" type="datetimeFigureOut">
              <a:rPr lang="en-GB" smtClean="0"/>
              <a:t>14/11/2024</a:t>
            </a:fld>
            <a:endParaRPr lang="en-GB"/>
          </a:p>
        </p:txBody>
      </p:sp>
      <p:sp>
        <p:nvSpPr>
          <p:cNvPr id="6" name="Footer Placeholder 5">
            <a:extLst>
              <a:ext uri="{FF2B5EF4-FFF2-40B4-BE49-F238E27FC236}">
                <a16:creationId xmlns:a16="http://schemas.microsoft.com/office/drawing/2014/main" id="{1AADFC0D-50D8-5C2E-3B73-53BF7F8A17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FB9DA6-08C2-9044-8747-914EB436D6F1}"/>
              </a:ext>
            </a:extLst>
          </p:cNvPr>
          <p:cNvSpPr>
            <a:spLocks noGrp="1"/>
          </p:cNvSpPr>
          <p:nvPr>
            <p:ph type="sldNum" sz="quarter" idx="12"/>
          </p:nvPr>
        </p:nvSpPr>
        <p:spPr/>
        <p:txBody>
          <a:bodyPr/>
          <a:lstStyle/>
          <a:p>
            <a:fld id="{A60B1734-4A6E-4D69-B4CC-C9BE935327AC}" type="slidenum">
              <a:rPr lang="en-GB" smtClean="0"/>
              <a:t>‹#›</a:t>
            </a:fld>
            <a:endParaRPr lang="en-GB"/>
          </a:p>
        </p:txBody>
      </p:sp>
    </p:spTree>
    <p:extLst>
      <p:ext uri="{BB962C8B-B14F-4D97-AF65-F5344CB8AC3E}">
        <p14:creationId xmlns:p14="http://schemas.microsoft.com/office/powerpoint/2010/main" val="679062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DFCE9-FD06-488E-809F-1FE0CB4BEB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8358F6-3303-9C48-BA02-AA559B75C0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250A77-8E85-D21F-DD1F-455248936B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9B979A-7E50-09AF-CD9D-E1FC7CEBC912}"/>
              </a:ext>
            </a:extLst>
          </p:cNvPr>
          <p:cNvSpPr>
            <a:spLocks noGrp="1"/>
          </p:cNvSpPr>
          <p:nvPr>
            <p:ph type="dt" sz="half" idx="10"/>
          </p:nvPr>
        </p:nvSpPr>
        <p:spPr/>
        <p:txBody>
          <a:bodyPr/>
          <a:lstStyle/>
          <a:p>
            <a:fld id="{475408B2-877D-4854-A7FF-7C565B9299F9}" type="datetimeFigureOut">
              <a:rPr lang="en-GB" smtClean="0"/>
              <a:t>14/11/2024</a:t>
            </a:fld>
            <a:endParaRPr lang="en-GB"/>
          </a:p>
        </p:txBody>
      </p:sp>
      <p:sp>
        <p:nvSpPr>
          <p:cNvPr id="6" name="Footer Placeholder 5">
            <a:extLst>
              <a:ext uri="{FF2B5EF4-FFF2-40B4-BE49-F238E27FC236}">
                <a16:creationId xmlns:a16="http://schemas.microsoft.com/office/drawing/2014/main" id="{21709989-B3E6-0A8E-8B91-D020577A2D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54334B-5982-E633-1623-4338F3BCF738}"/>
              </a:ext>
            </a:extLst>
          </p:cNvPr>
          <p:cNvSpPr>
            <a:spLocks noGrp="1"/>
          </p:cNvSpPr>
          <p:nvPr>
            <p:ph type="sldNum" sz="quarter" idx="12"/>
          </p:nvPr>
        </p:nvSpPr>
        <p:spPr/>
        <p:txBody>
          <a:bodyPr/>
          <a:lstStyle/>
          <a:p>
            <a:fld id="{A60B1734-4A6E-4D69-B4CC-C9BE935327AC}" type="slidenum">
              <a:rPr lang="en-GB" smtClean="0"/>
              <a:t>‹#›</a:t>
            </a:fld>
            <a:endParaRPr lang="en-GB"/>
          </a:p>
        </p:txBody>
      </p:sp>
    </p:spTree>
    <p:extLst>
      <p:ext uri="{BB962C8B-B14F-4D97-AF65-F5344CB8AC3E}">
        <p14:creationId xmlns:p14="http://schemas.microsoft.com/office/powerpoint/2010/main" val="1852029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E105-8F30-A762-552D-2E2440D2F2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27E59F-075C-1126-B52D-85418D21AC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275AF4-379D-F78C-4F84-D77563E42F98}"/>
              </a:ext>
            </a:extLst>
          </p:cNvPr>
          <p:cNvSpPr>
            <a:spLocks noGrp="1"/>
          </p:cNvSpPr>
          <p:nvPr>
            <p:ph type="dt" sz="half" idx="10"/>
          </p:nvPr>
        </p:nvSpPr>
        <p:spPr/>
        <p:txBody>
          <a:bodyPr/>
          <a:lstStyle/>
          <a:p>
            <a:fld id="{475408B2-877D-4854-A7FF-7C565B9299F9}" type="datetimeFigureOut">
              <a:rPr lang="en-GB" smtClean="0"/>
              <a:t>14/11/2024</a:t>
            </a:fld>
            <a:endParaRPr lang="en-GB"/>
          </a:p>
        </p:txBody>
      </p:sp>
      <p:sp>
        <p:nvSpPr>
          <p:cNvPr id="5" name="Footer Placeholder 4">
            <a:extLst>
              <a:ext uri="{FF2B5EF4-FFF2-40B4-BE49-F238E27FC236}">
                <a16:creationId xmlns:a16="http://schemas.microsoft.com/office/drawing/2014/main" id="{17E197FA-7518-29AA-BF12-458AB6AE01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259C45-57B5-4F7C-2FDE-75022B7168BE}"/>
              </a:ext>
            </a:extLst>
          </p:cNvPr>
          <p:cNvSpPr>
            <a:spLocks noGrp="1"/>
          </p:cNvSpPr>
          <p:nvPr>
            <p:ph type="sldNum" sz="quarter" idx="12"/>
          </p:nvPr>
        </p:nvSpPr>
        <p:spPr/>
        <p:txBody>
          <a:bodyPr/>
          <a:lstStyle/>
          <a:p>
            <a:fld id="{A60B1734-4A6E-4D69-B4CC-C9BE935327AC}" type="slidenum">
              <a:rPr lang="en-GB" smtClean="0"/>
              <a:t>‹#›</a:t>
            </a:fld>
            <a:endParaRPr lang="en-GB"/>
          </a:p>
        </p:txBody>
      </p:sp>
    </p:spTree>
    <p:extLst>
      <p:ext uri="{BB962C8B-B14F-4D97-AF65-F5344CB8AC3E}">
        <p14:creationId xmlns:p14="http://schemas.microsoft.com/office/powerpoint/2010/main" val="3121879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984E59-B443-8D04-8A59-9DCBD9A6B5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48F14E-5E9E-0F6D-1707-50D4BD5F69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D35153-182B-1160-CC9D-8891EBFA8E91}"/>
              </a:ext>
            </a:extLst>
          </p:cNvPr>
          <p:cNvSpPr>
            <a:spLocks noGrp="1"/>
          </p:cNvSpPr>
          <p:nvPr>
            <p:ph type="dt" sz="half" idx="10"/>
          </p:nvPr>
        </p:nvSpPr>
        <p:spPr/>
        <p:txBody>
          <a:bodyPr/>
          <a:lstStyle/>
          <a:p>
            <a:fld id="{475408B2-877D-4854-A7FF-7C565B9299F9}" type="datetimeFigureOut">
              <a:rPr lang="en-GB" smtClean="0"/>
              <a:t>14/11/2024</a:t>
            </a:fld>
            <a:endParaRPr lang="en-GB"/>
          </a:p>
        </p:txBody>
      </p:sp>
      <p:sp>
        <p:nvSpPr>
          <p:cNvPr id="5" name="Footer Placeholder 4">
            <a:extLst>
              <a:ext uri="{FF2B5EF4-FFF2-40B4-BE49-F238E27FC236}">
                <a16:creationId xmlns:a16="http://schemas.microsoft.com/office/drawing/2014/main" id="{9CEAD0C4-B666-7C63-1E12-3525EAED15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381255-AAFA-0095-6E02-8AEF2C4DEC36}"/>
              </a:ext>
            </a:extLst>
          </p:cNvPr>
          <p:cNvSpPr>
            <a:spLocks noGrp="1"/>
          </p:cNvSpPr>
          <p:nvPr>
            <p:ph type="sldNum" sz="quarter" idx="12"/>
          </p:nvPr>
        </p:nvSpPr>
        <p:spPr/>
        <p:txBody>
          <a:bodyPr/>
          <a:lstStyle/>
          <a:p>
            <a:fld id="{A60B1734-4A6E-4D69-B4CC-C9BE935327AC}" type="slidenum">
              <a:rPr lang="en-GB" smtClean="0"/>
              <a:t>‹#›</a:t>
            </a:fld>
            <a:endParaRPr lang="en-GB"/>
          </a:p>
        </p:txBody>
      </p:sp>
    </p:spTree>
    <p:extLst>
      <p:ext uri="{BB962C8B-B14F-4D97-AF65-F5344CB8AC3E}">
        <p14:creationId xmlns:p14="http://schemas.microsoft.com/office/powerpoint/2010/main" val="17172363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365415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14/11/2024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964142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14/11/2024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46574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14/11/2024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41659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14/11/2024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6734658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14/11/2024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212075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14/11/2024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971454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14/11/2024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275116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14/11/2024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68340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14/11/2024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405033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14/11/2024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756695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14/11/2024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1771340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95243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638E70-5297-7E32-7C77-1E77DC3F8A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561596-81E8-2499-C44F-C795074FE1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D20E3B-47B6-9A3E-78F5-F40A825AC3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5408B2-877D-4854-A7FF-7C565B9299F9}" type="datetimeFigureOut">
              <a:rPr lang="en-GB" smtClean="0"/>
              <a:t>14/11/2024</a:t>
            </a:fld>
            <a:endParaRPr lang="en-GB"/>
          </a:p>
        </p:txBody>
      </p:sp>
      <p:sp>
        <p:nvSpPr>
          <p:cNvPr id="5" name="Footer Placeholder 4">
            <a:extLst>
              <a:ext uri="{FF2B5EF4-FFF2-40B4-BE49-F238E27FC236}">
                <a16:creationId xmlns:a16="http://schemas.microsoft.com/office/drawing/2014/main" id="{1A0DBF31-16CD-289F-6CBB-680C8B6F35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33A7A1-5610-6A80-31E2-F6048A5F5F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0B1734-4A6E-4D69-B4CC-C9BE935327AC}" type="slidenum">
              <a:rPr lang="en-GB" smtClean="0"/>
              <a:t>‹#›</a:t>
            </a:fld>
            <a:endParaRPr lang="en-GB"/>
          </a:p>
        </p:txBody>
      </p:sp>
    </p:spTree>
    <p:extLst>
      <p:ext uri="{BB962C8B-B14F-4D97-AF65-F5344CB8AC3E}">
        <p14:creationId xmlns:p14="http://schemas.microsoft.com/office/powerpoint/2010/main" val="7121174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903B507-B5A5-4EB8-9ED0-F32979F097C2}" type="datetimeFigureOut">
              <a:rPr lang="en-GB" smtClean="0"/>
              <a:t>14/11/2024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8"/>
            <a:ext cx="12192000" cy="1196127"/>
          </a:xfrm>
          <a:prstGeom prst="rect">
            <a:avLst/>
          </a:prstGeom>
        </p:spPr>
      </p:pic>
    </p:spTree>
    <p:extLst>
      <p:ext uri="{BB962C8B-B14F-4D97-AF65-F5344CB8AC3E}">
        <p14:creationId xmlns:p14="http://schemas.microsoft.com/office/powerpoint/2010/main" val="164961685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hyperlink" Target="https://www.crimeandinvestigation.co.uk/article/the-murder-of-stephen-lawrence" TargetMode="External"/><Relationship Id="rId2" Type="http://schemas.openxmlformats.org/officeDocument/2006/relationships/hyperlink" Target="https://en.wikipedia.org/wiki/Murder_of_Stephen_Lawrence" TargetMode="External"/><Relationship Id="rId1" Type="http://schemas.openxmlformats.org/officeDocument/2006/relationships/slideLayout" Target="../slideLayouts/slideLayout16.xml"/><Relationship Id="rId5" Type="http://schemas.openxmlformats.org/officeDocument/2006/relationships/image" Target="../media/image4.jpeg"/><Relationship Id="rId4" Type="http://schemas.openxmlformats.org/officeDocument/2006/relationships/hyperlink" Target="https://news.sky.com/story/stephen-lawrence-detectives-will-not-face-charges-review-concludes-13154855"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27A93D4-C2FE-30FC-9145-3EC93FFABD52}"/>
              </a:ext>
            </a:extLst>
          </p:cNvPr>
          <p:cNvSpPr>
            <a:spLocks noGrp="1"/>
          </p:cNvSpPr>
          <p:nvPr>
            <p:ph type="ctrTitle"/>
          </p:nvPr>
        </p:nvSpPr>
        <p:spPr>
          <a:xfrm>
            <a:off x="1333500" y="1041400"/>
            <a:ext cx="9144000" cy="2387600"/>
          </a:xfrm>
        </p:spPr>
        <p:txBody>
          <a:bodyPr>
            <a:normAutofit fontScale="90000"/>
          </a:bodyPr>
          <a:lstStyle/>
          <a:p>
            <a:r>
              <a:rPr lang="pl-PL" sz="4800" dirty="0"/>
              <a:t>Edrych i mewn i Systemau Ecolegol</a:t>
            </a:r>
            <a:br>
              <a:rPr lang="en-GB" sz="4800" dirty="0">
                <a:solidFill>
                  <a:srgbClr val="0070C0"/>
                </a:solidFill>
              </a:rPr>
            </a:br>
            <a:r>
              <a:rPr lang="en-GB" sz="4800" dirty="0">
                <a:solidFill>
                  <a:srgbClr val="0070C0"/>
                </a:solidFill>
              </a:rPr>
              <a:t>Looking into Ecological Systems</a:t>
            </a:r>
            <a:br>
              <a:rPr lang="en-GB" sz="3200" dirty="0"/>
            </a:br>
            <a:br>
              <a:rPr lang="en-GB" sz="3200" dirty="0"/>
            </a:br>
            <a:br>
              <a:rPr lang="en-GB" sz="3200" dirty="0"/>
            </a:br>
            <a:endParaRPr lang="en-GB" dirty="0"/>
          </a:p>
        </p:txBody>
      </p:sp>
      <p:sp>
        <p:nvSpPr>
          <p:cNvPr id="10" name="Subtitle 9">
            <a:extLst>
              <a:ext uri="{FF2B5EF4-FFF2-40B4-BE49-F238E27FC236}">
                <a16:creationId xmlns:a16="http://schemas.microsoft.com/office/drawing/2014/main" id="{AC1AA91E-2707-A174-7244-D5EF37CE1864}"/>
              </a:ext>
            </a:extLst>
          </p:cNvPr>
          <p:cNvSpPr>
            <a:spLocks noGrp="1"/>
          </p:cNvSpPr>
          <p:nvPr>
            <p:ph type="subTitle" idx="1"/>
          </p:nvPr>
        </p:nvSpPr>
        <p:spPr/>
        <p:txBody>
          <a:bodyPr/>
          <a:lstStyle/>
          <a:p>
            <a:r>
              <a:rPr lang="en-GB" dirty="0" err="1"/>
              <a:t>Deall</a:t>
            </a:r>
            <a:r>
              <a:rPr lang="en-GB" dirty="0"/>
              <a:t> </a:t>
            </a:r>
            <a:r>
              <a:rPr lang="en-GB" dirty="0" err="1"/>
              <a:t>cyd-destunau</a:t>
            </a:r>
            <a:r>
              <a:rPr lang="en-GB" dirty="0"/>
              <a:t> </a:t>
            </a:r>
            <a:r>
              <a:rPr lang="en-GB" dirty="0" err="1"/>
              <a:t>pobl</a:t>
            </a:r>
            <a:r>
              <a:rPr lang="en-GB" dirty="0"/>
              <a:t>/ </a:t>
            </a:r>
            <a:r>
              <a:rPr lang="en-GB" dirty="0">
                <a:solidFill>
                  <a:srgbClr val="0070C0"/>
                </a:solidFill>
              </a:rPr>
              <a:t>Understanding people’s contexts </a:t>
            </a:r>
            <a:endParaRPr lang="en-GB" dirty="0"/>
          </a:p>
        </p:txBody>
      </p:sp>
    </p:spTree>
    <p:extLst>
      <p:ext uri="{BB962C8B-B14F-4D97-AF65-F5344CB8AC3E}">
        <p14:creationId xmlns:p14="http://schemas.microsoft.com/office/powerpoint/2010/main" val="1902058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Mannau</a:t>
            </a:r>
            <a:r>
              <a:rPr lang="en-GB" dirty="0"/>
              <a:t> </a:t>
            </a:r>
            <a:r>
              <a:rPr lang="en-GB" dirty="0" err="1"/>
              <a:t>cychwyn</a:t>
            </a:r>
            <a:r>
              <a:rPr lang="en-GB" dirty="0"/>
              <a:t>/ </a:t>
            </a:r>
            <a:r>
              <a:rPr lang="en-GB" dirty="0">
                <a:solidFill>
                  <a:srgbClr val="0070C0"/>
                </a:solidFill>
              </a:rPr>
              <a:t>Starting points</a:t>
            </a:r>
          </a:p>
        </p:txBody>
      </p:sp>
      <p:sp>
        <p:nvSpPr>
          <p:cNvPr id="7" name="Content Placeholder 6"/>
          <p:cNvSpPr>
            <a:spLocks noGrp="1"/>
          </p:cNvSpPr>
          <p:nvPr>
            <p:ph sz="half" idx="2"/>
          </p:nvPr>
        </p:nvSpPr>
        <p:spPr>
          <a:xfrm>
            <a:off x="836612" y="1586706"/>
            <a:ext cx="5157787" cy="3684588"/>
          </a:xfrm>
        </p:spPr>
        <p:txBody>
          <a:bodyPr>
            <a:normAutofit lnSpcReduction="10000"/>
          </a:bodyPr>
          <a:lstStyle/>
          <a:p>
            <a:r>
              <a:rPr lang="en-GB" dirty="0"/>
              <a:t>Yn </a:t>
            </a:r>
            <a:r>
              <a:rPr lang="en-GB" dirty="0" err="1"/>
              <a:t>aml</a:t>
            </a:r>
            <a:r>
              <a:rPr lang="en-GB" dirty="0"/>
              <a:t>, pan </a:t>
            </a:r>
            <a:r>
              <a:rPr lang="en-GB" dirty="0" err="1"/>
              <a:t>fyddwn</a:t>
            </a:r>
            <a:r>
              <a:rPr lang="en-GB" dirty="0"/>
              <a:t> </a:t>
            </a:r>
            <a:r>
              <a:rPr lang="en-GB" dirty="0" err="1"/>
              <a:t>yn</a:t>
            </a:r>
            <a:r>
              <a:rPr lang="en-GB" dirty="0"/>
              <a:t> </a:t>
            </a:r>
            <a:r>
              <a:rPr lang="en-GB" dirty="0" err="1"/>
              <a:t>meddwl</a:t>
            </a:r>
            <a:r>
              <a:rPr lang="en-GB" dirty="0"/>
              <a:t> am </a:t>
            </a:r>
            <a:r>
              <a:rPr lang="en-GB" dirty="0" err="1"/>
              <a:t>ein</a:t>
            </a:r>
            <a:r>
              <a:rPr lang="en-GB" dirty="0"/>
              <a:t> </a:t>
            </a:r>
            <a:r>
              <a:rPr lang="en-GB" dirty="0" err="1"/>
              <a:t>hymarfer</a:t>
            </a:r>
            <a:r>
              <a:rPr lang="en-GB" dirty="0"/>
              <a:t> </a:t>
            </a:r>
            <a:r>
              <a:rPr lang="en-GB" dirty="0" err="1"/>
              <a:t>gyda</a:t>
            </a:r>
            <a:r>
              <a:rPr lang="en-GB" dirty="0"/>
              <a:t> </a:t>
            </a:r>
            <a:r>
              <a:rPr lang="en-GB" dirty="0" err="1"/>
              <a:t>phobl</a:t>
            </a:r>
            <a:r>
              <a:rPr lang="en-GB" dirty="0"/>
              <a:t>, </a:t>
            </a:r>
            <a:r>
              <a:rPr lang="en-GB" dirty="0" err="1"/>
              <a:t>gallwn</a:t>
            </a:r>
            <a:r>
              <a:rPr lang="en-GB" dirty="0"/>
              <a:t> </a:t>
            </a:r>
            <a:r>
              <a:rPr lang="en-GB" dirty="0" err="1"/>
              <a:t>feddwl</a:t>
            </a:r>
            <a:r>
              <a:rPr lang="en-GB" dirty="0"/>
              <a:t> </a:t>
            </a:r>
            <a:r>
              <a:rPr lang="en-GB" dirty="0" err="1"/>
              <a:t>amdanynt</a:t>
            </a:r>
            <a:r>
              <a:rPr lang="en-GB" dirty="0"/>
              <a:t> </a:t>
            </a:r>
            <a:r>
              <a:rPr lang="en-GB" dirty="0" err="1"/>
              <a:t>ar</a:t>
            </a:r>
            <a:r>
              <a:rPr lang="en-GB" dirty="0"/>
              <a:t> </a:t>
            </a:r>
            <a:r>
              <a:rPr lang="en-GB" dirty="0" err="1"/>
              <a:t>wahân</a:t>
            </a:r>
            <a:r>
              <a:rPr lang="en-GB" dirty="0"/>
              <a:t>. Gall </a:t>
            </a:r>
            <a:r>
              <a:rPr lang="en-GB" dirty="0" err="1"/>
              <a:t>fod</a:t>
            </a:r>
            <a:r>
              <a:rPr lang="en-GB" dirty="0"/>
              <a:t> </a:t>
            </a:r>
            <a:r>
              <a:rPr lang="en-GB" dirty="0" err="1"/>
              <a:t>yn</a:t>
            </a:r>
            <a:r>
              <a:rPr lang="en-GB" dirty="0"/>
              <a:t> </a:t>
            </a:r>
            <a:r>
              <a:rPr lang="en-GB" dirty="0" err="1"/>
              <a:t>rhy</a:t>
            </a:r>
            <a:r>
              <a:rPr lang="en-GB" dirty="0"/>
              <a:t> </a:t>
            </a:r>
            <a:r>
              <a:rPr lang="en-GB" dirty="0" err="1"/>
              <a:t>hawdd</a:t>
            </a:r>
            <a:r>
              <a:rPr lang="en-GB" dirty="0"/>
              <a:t> </a:t>
            </a:r>
            <a:r>
              <a:rPr lang="en-GB" dirty="0" err="1"/>
              <a:t>anghofio</a:t>
            </a:r>
            <a:r>
              <a:rPr lang="en-GB" dirty="0"/>
              <a:t> neu </a:t>
            </a:r>
            <a:r>
              <a:rPr lang="en-GB" dirty="0" err="1"/>
              <a:t>ddiystyru</a:t>
            </a:r>
            <a:r>
              <a:rPr lang="en-GB" dirty="0"/>
              <a:t> </a:t>
            </a:r>
            <a:r>
              <a:rPr lang="en-GB" dirty="0" err="1"/>
              <a:t>eu</a:t>
            </a:r>
            <a:r>
              <a:rPr lang="en-GB" dirty="0"/>
              <a:t> </a:t>
            </a:r>
            <a:r>
              <a:rPr lang="en-GB" dirty="0" err="1"/>
              <a:t>rhwydweithiau</a:t>
            </a:r>
            <a:r>
              <a:rPr lang="en-GB" dirty="0"/>
              <a:t>, y </a:t>
            </a:r>
            <a:r>
              <a:rPr lang="en-GB" dirty="0" err="1"/>
              <a:t>cysylltiadau</a:t>
            </a:r>
            <a:r>
              <a:rPr lang="en-GB" dirty="0"/>
              <a:t> </a:t>
            </a:r>
            <a:r>
              <a:rPr lang="en-GB" dirty="0" err="1"/>
              <a:t>a'r</a:t>
            </a:r>
            <a:r>
              <a:rPr lang="en-GB" dirty="0"/>
              <a:t> </a:t>
            </a:r>
            <a:r>
              <a:rPr lang="en-GB" dirty="0" err="1"/>
              <a:t>perthnasoedd</a:t>
            </a:r>
            <a:r>
              <a:rPr lang="en-GB" dirty="0"/>
              <a:t> </a:t>
            </a:r>
            <a:r>
              <a:rPr lang="en-GB" dirty="0" err="1"/>
              <a:t>rhyngddynt</a:t>
            </a:r>
            <a:r>
              <a:rPr lang="en-GB" dirty="0"/>
              <a:t> </a:t>
            </a:r>
            <a:r>
              <a:rPr lang="en-GB" dirty="0" err="1"/>
              <a:t>a'u</a:t>
            </a:r>
            <a:r>
              <a:rPr lang="en-GB" dirty="0"/>
              <a:t> </a:t>
            </a:r>
            <a:r>
              <a:rPr lang="en-GB" dirty="0" err="1"/>
              <a:t>hamgylcheddau</a:t>
            </a:r>
            <a:r>
              <a:rPr lang="en-GB" dirty="0"/>
              <a:t>. Mae </a:t>
            </a:r>
            <a:r>
              <a:rPr lang="en-GB" dirty="0" err="1"/>
              <a:t>gweld</a:t>
            </a:r>
            <a:r>
              <a:rPr lang="en-GB" dirty="0"/>
              <a:t> </a:t>
            </a:r>
            <a:r>
              <a:rPr lang="en-GB" dirty="0" err="1"/>
              <a:t>pobl</a:t>
            </a:r>
            <a:r>
              <a:rPr lang="en-GB" dirty="0"/>
              <a:t> </a:t>
            </a:r>
            <a:r>
              <a:rPr lang="en-GB" dirty="0" err="1"/>
              <a:t>yn</a:t>
            </a:r>
            <a:r>
              <a:rPr lang="en-GB" dirty="0"/>
              <a:t> </a:t>
            </a:r>
            <a:r>
              <a:rPr lang="en-GB" dirty="0" err="1"/>
              <a:t>eu</a:t>
            </a:r>
            <a:r>
              <a:rPr lang="en-GB" dirty="0"/>
              <a:t> </a:t>
            </a:r>
            <a:r>
              <a:rPr lang="en-GB" dirty="0" err="1"/>
              <a:t>cyd-destun</a:t>
            </a:r>
            <a:r>
              <a:rPr lang="en-GB" dirty="0"/>
              <a:t> </a:t>
            </a:r>
            <a:r>
              <a:rPr lang="en-GB" dirty="0" err="1"/>
              <a:t>yn</a:t>
            </a:r>
            <a:r>
              <a:rPr lang="en-GB" dirty="0"/>
              <a:t> </a:t>
            </a:r>
            <a:r>
              <a:rPr lang="en-GB" dirty="0" err="1"/>
              <a:t>datgelu</a:t>
            </a:r>
            <a:r>
              <a:rPr lang="en-GB" dirty="0"/>
              <a:t> </a:t>
            </a:r>
            <a:r>
              <a:rPr lang="en-GB" dirty="0" err="1"/>
              <a:t>ffordd</a:t>
            </a:r>
            <a:r>
              <a:rPr lang="en-GB" dirty="0"/>
              <a:t> </a:t>
            </a:r>
            <a:r>
              <a:rPr lang="en-GB" dirty="0" err="1"/>
              <a:t>ddyfnach</a:t>
            </a:r>
            <a:r>
              <a:rPr lang="en-GB" dirty="0"/>
              <a:t>, </a:t>
            </a:r>
            <a:r>
              <a:rPr lang="en-GB" dirty="0" err="1"/>
              <a:t>lawnach</a:t>
            </a:r>
            <a:r>
              <a:rPr lang="en-GB" dirty="0"/>
              <a:t> o </a:t>
            </a:r>
            <a:r>
              <a:rPr lang="en-GB" dirty="0" err="1"/>
              <a:t>ddeall</a:t>
            </a:r>
            <a:r>
              <a:rPr lang="en-GB" dirty="0"/>
              <a:t> </a:t>
            </a:r>
            <a:r>
              <a:rPr lang="en-GB" dirty="0" err="1"/>
              <a:t>eu</a:t>
            </a:r>
            <a:r>
              <a:rPr lang="en-GB" dirty="0"/>
              <a:t> </a:t>
            </a:r>
            <a:r>
              <a:rPr lang="en-GB" dirty="0" err="1"/>
              <a:t>bywydau</a:t>
            </a:r>
            <a:r>
              <a:rPr lang="en-GB" dirty="0"/>
              <a:t>. </a:t>
            </a:r>
            <a:r>
              <a:rPr lang="en-GB" dirty="0" err="1"/>
              <a:t>Fel</a:t>
            </a:r>
            <a:r>
              <a:rPr lang="en-GB" dirty="0"/>
              <a:t> </a:t>
            </a:r>
            <a:r>
              <a:rPr lang="en-GB" dirty="0" err="1"/>
              <a:t>ymchwilydd</a:t>
            </a:r>
            <a:r>
              <a:rPr lang="en-GB" dirty="0"/>
              <a:t>, </a:t>
            </a:r>
            <a:r>
              <a:rPr lang="en-GB" dirty="0" err="1"/>
              <a:t>mae</a:t>
            </a:r>
            <a:r>
              <a:rPr lang="en-GB" dirty="0"/>
              <a:t> </a:t>
            </a:r>
            <a:r>
              <a:rPr lang="en-GB" dirty="0" err="1"/>
              <a:t>ymgysylltu</a:t>
            </a:r>
            <a:r>
              <a:rPr lang="en-GB" dirty="0"/>
              <a:t> â </a:t>
            </a:r>
            <a:r>
              <a:rPr lang="en-GB" dirty="0" err="1"/>
              <a:t>phrofiadau</a:t>
            </a:r>
            <a:r>
              <a:rPr lang="en-GB" dirty="0"/>
              <a:t> </a:t>
            </a:r>
            <a:r>
              <a:rPr lang="en-GB" dirty="0" err="1"/>
              <a:t>bywyd</a:t>
            </a:r>
            <a:r>
              <a:rPr lang="en-GB" dirty="0"/>
              <a:t> </a:t>
            </a:r>
            <a:r>
              <a:rPr lang="en-GB" dirty="0" err="1"/>
              <a:t>pobl</a:t>
            </a:r>
            <a:r>
              <a:rPr lang="en-GB" dirty="0"/>
              <a:t> </a:t>
            </a:r>
            <a:r>
              <a:rPr lang="en-GB" dirty="0" err="1"/>
              <a:t>yn</a:t>
            </a:r>
            <a:r>
              <a:rPr lang="en-GB" dirty="0"/>
              <a:t> </a:t>
            </a:r>
            <a:r>
              <a:rPr lang="en-GB" dirty="0" err="1"/>
              <a:t>ein</a:t>
            </a:r>
            <a:r>
              <a:rPr lang="en-GB" dirty="0"/>
              <a:t> </a:t>
            </a:r>
            <a:r>
              <a:rPr lang="en-GB" dirty="0" err="1"/>
              <a:t>galluogi</a:t>
            </a:r>
            <a:r>
              <a:rPr lang="en-GB" dirty="0"/>
              <a:t> </a:t>
            </a:r>
            <a:r>
              <a:rPr lang="en-GB" dirty="0" err="1"/>
              <a:t>i</a:t>
            </a:r>
            <a:r>
              <a:rPr lang="en-GB" dirty="0"/>
              <a:t> </a:t>
            </a:r>
            <a:r>
              <a:rPr lang="en-GB" dirty="0" err="1"/>
              <a:t>feithrin</a:t>
            </a:r>
            <a:r>
              <a:rPr lang="en-GB" dirty="0"/>
              <a:t> </a:t>
            </a:r>
            <a:r>
              <a:rPr lang="en-GB" dirty="0" err="1"/>
              <a:t>dealltwriaeth</a:t>
            </a:r>
            <a:r>
              <a:rPr lang="en-GB" dirty="0"/>
              <a:t> </a:t>
            </a:r>
            <a:r>
              <a:rPr lang="en-GB" dirty="0" err="1"/>
              <a:t>fwy</a:t>
            </a:r>
            <a:r>
              <a:rPr lang="en-GB" dirty="0"/>
              <a:t> </a:t>
            </a:r>
            <a:r>
              <a:rPr lang="en-GB" dirty="0" err="1"/>
              <a:t>gwybodus</a:t>
            </a:r>
            <a:r>
              <a:rPr lang="en-GB" dirty="0"/>
              <a:t> </a:t>
            </a:r>
            <a:r>
              <a:rPr lang="en-GB" dirty="0" err="1"/>
              <a:t>o'u</a:t>
            </a:r>
            <a:r>
              <a:rPr lang="en-GB" dirty="0"/>
              <a:t> </a:t>
            </a:r>
            <a:r>
              <a:rPr lang="en-GB" dirty="0" err="1"/>
              <a:t>bywydau</a:t>
            </a:r>
            <a:r>
              <a:rPr lang="en-GB" dirty="0"/>
              <a:t>.</a:t>
            </a:r>
          </a:p>
        </p:txBody>
      </p:sp>
      <p:sp>
        <p:nvSpPr>
          <p:cNvPr id="9" name="Content Placeholder 8"/>
          <p:cNvSpPr>
            <a:spLocks noGrp="1"/>
          </p:cNvSpPr>
          <p:nvPr>
            <p:ph sz="quarter" idx="4"/>
          </p:nvPr>
        </p:nvSpPr>
        <p:spPr>
          <a:xfrm>
            <a:off x="6169023" y="1439378"/>
            <a:ext cx="5183188" cy="4156204"/>
          </a:xfrm>
        </p:spPr>
        <p:txBody>
          <a:bodyPr>
            <a:normAutofit lnSpcReduction="10000"/>
          </a:bodyPr>
          <a:lstStyle/>
          <a:p>
            <a:pPr>
              <a:lnSpc>
                <a:spcPct val="100000"/>
              </a:lnSpc>
              <a:spcAft>
                <a:spcPts val="800"/>
              </a:spcAft>
            </a:pPr>
            <a:r>
              <a:rPr lang="en-GB" sz="2200" dirty="0">
                <a:solidFill>
                  <a:srgbClr val="0070C0"/>
                </a:solidFill>
                <a:effectLst/>
                <a:latin typeface="Arial" panose="020B0604020202020204" pitchFamily="34" charset="0"/>
                <a:ea typeface="Calibri" panose="020F0502020204030204" pitchFamily="34" charset="0"/>
                <a:cs typeface="Arial" panose="020B0604020202020204" pitchFamily="34" charset="0"/>
              </a:rPr>
              <a:t>Often, when we think about our practice with people, we can think of them in isolation. </a:t>
            </a:r>
          </a:p>
          <a:p>
            <a:pPr>
              <a:lnSpc>
                <a:spcPct val="100000"/>
              </a:lnSpc>
              <a:spcAft>
                <a:spcPts val="800"/>
              </a:spcAft>
            </a:pPr>
            <a:r>
              <a:rPr lang="en-GB" sz="2200" dirty="0">
                <a:solidFill>
                  <a:srgbClr val="0070C0"/>
                </a:solidFill>
                <a:effectLst/>
                <a:latin typeface="Arial" panose="020B0604020202020204" pitchFamily="34" charset="0"/>
                <a:ea typeface="Calibri" panose="020F0502020204030204" pitchFamily="34" charset="0"/>
                <a:cs typeface="Arial" panose="020B0604020202020204" pitchFamily="34" charset="0"/>
              </a:rPr>
              <a:t> It can be too easy to forget or discount their networks, the connections and relationships between them and their environments. </a:t>
            </a:r>
          </a:p>
          <a:p>
            <a:pPr>
              <a:lnSpc>
                <a:spcPct val="100000"/>
              </a:lnSpc>
              <a:spcAft>
                <a:spcPts val="800"/>
              </a:spcAft>
            </a:pPr>
            <a:r>
              <a:rPr lang="en-GB" sz="2200" dirty="0">
                <a:solidFill>
                  <a:srgbClr val="0070C0"/>
                </a:solidFill>
                <a:effectLst/>
                <a:latin typeface="Arial" panose="020B0604020202020204" pitchFamily="34" charset="0"/>
                <a:ea typeface="Calibri" panose="020F0502020204030204" pitchFamily="34" charset="0"/>
                <a:cs typeface="Arial" panose="020B0604020202020204" pitchFamily="34" charset="0"/>
              </a:rPr>
              <a:t>Seeing people in context reveals deeper, a fuller way to understand their lives.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25DDF-A527-C588-B1E9-9D2A6F22D63C}"/>
              </a:ext>
            </a:extLst>
          </p:cNvPr>
          <p:cNvSpPr>
            <a:spLocks noGrp="1"/>
          </p:cNvSpPr>
          <p:nvPr>
            <p:ph type="title"/>
          </p:nvPr>
        </p:nvSpPr>
        <p:spPr/>
        <p:txBody>
          <a:bodyPr/>
          <a:lstStyle/>
          <a:p>
            <a:r>
              <a:rPr lang="en-GB" dirty="0" err="1"/>
              <a:t>Yr</a:t>
            </a:r>
            <a:r>
              <a:rPr lang="en-GB" dirty="0"/>
              <a:t>/ </a:t>
            </a:r>
            <a:r>
              <a:rPr lang="en-GB" dirty="0">
                <a:solidFill>
                  <a:srgbClr val="0070C0"/>
                </a:solidFill>
              </a:rPr>
              <a:t>The Anthropocene</a:t>
            </a:r>
          </a:p>
        </p:txBody>
      </p:sp>
      <p:sp>
        <p:nvSpPr>
          <p:cNvPr id="3" name="Content Placeholder 2">
            <a:extLst>
              <a:ext uri="{FF2B5EF4-FFF2-40B4-BE49-F238E27FC236}">
                <a16:creationId xmlns:a16="http://schemas.microsoft.com/office/drawing/2014/main" id="{1162D002-BDF6-8F77-76D8-54F474486842}"/>
              </a:ext>
            </a:extLst>
          </p:cNvPr>
          <p:cNvSpPr>
            <a:spLocks noGrp="1"/>
          </p:cNvSpPr>
          <p:nvPr>
            <p:ph sz="half" idx="1"/>
          </p:nvPr>
        </p:nvSpPr>
        <p:spPr/>
        <p:txBody>
          <a:bodyPr/>
          <a:lstStyle/>
          <a:p>
            <a:r>
              <a:rPr lang="en-GB" dirty="0"/>
              <a:t>Mae </a:t>
            </a:r>
            <a:r>
              <a:rPr lang="en-GB" dirty="0" err="1"/>
              <a:t>ein</a:t>
            </a:r>
            <a:r>
              <a:rPr lang="en-GB" dirty="0"/>
              <a:t> hoes </a:t>
            </a:r>
            <a:r>
              <a:rPr lang="en-GB" dirty="0" err="1"/>
              <a:t>bresennol</a:t>
            </a:r>
            <a:r>
              <a:rPr lang="en-GB" dirty="0"/>
              <a:t> </a:t>
            </a:r>
            <a:r>
              <a:rPr lang="en-GB" dirty="0" err="1"/>
              <a:t>wedi</a:t>
            </a:r>
            <a:r>
              <a:rPr lang="en-GB" dirty="0"/>
              <a:t> </a:t>
            </a:r>
            <a:r>
              <a:rPr lang="en-GB" dirty="0" err="1"/>
              <a:t>dod</a:t>
            </a:r>
            <a:r>
              <a:rPr lang="en-GB" dirty="0"/>
              <a:t> </a:t>
            </a:r>
            <a:r>
              <a:rPr lang="en-GB" dirty="0" err="1"/>
              <a:t>yn</a:t>
            </a:r>
            <a:r>
              <a:rPr lang="en-GB" dirty="0"/>
              <a:t> </a:t>
            </a:r>
            <a:r>
              <a:rPr lang="en-GB" dirty="0" err="1"/>
              <a:t>adnabyddus</a:t>
            </a:r>
            <a:r>
              <a:rPr lang="en-GB" dirty="0"/>
              <a:t> </a:t>
            </a:r>
            <a:r>
              <a:rPr lang="en-GB" dirty="0" err="1"/>
              <a:t>fel</a:t>
            </a:r>
            <a:r>
              <a:rPr lang="en-GB" dirty="0"/>
              <a:t> yr Anthropocene, </a:t>
            </a:r>
            <a:r>
              <a:rPr lang="en-GB" dirty="0" err="1"/>
              <a:t>mae</a:t>
            </a:r>
            <a:r>
              <a:rPr lang="en-GB" dirty="0"/>
              <a:t> </a:t>
            </a:r>
            <a:r>
              <a:rPr lang="en-GB" dirty="0" err="1"/>
              <a:t>hyn</a:t>
            </a:r>
            <a:r>
              <a:rPr lang="en-GB" dirty="0"/>
              <a:t> </a:t>
            </a:r>
            <a:r>
              <a:rPr lang="en-GB" dirty="0" err="1"/>
              <a:t>yn</a:t>
            </a:r>
            <a:r>
              <a:rPr lang="en-GB" dirty="0"/>
              <a:t> </a:t>
            </a:r>
            <a:r>
              <a:rPr lang="en-GB" dirty="0" err="1"/>
              <a:t>adlewyrchu'r</a:t>
            </a:r>
            <a:r>
              <a:rPr lang="en-GB" dirty="0"/>
              <a:t> </a:t>
            </a:r>
            <a:r>
              <a:rPr lang="en-GB" dirty="0" err="1"/>
              <a:t>effaith</a:t>
            </a:r>
            <a:r>
              <a:rPr lang="en-GB" dirty="0"/>
              <a:t> </a:t>
            </a:r>
            <a:r>
              <a:rPr lang="en-GB" dirty="0" err="1"/>
              <a:t>ddofn</a:t>
            </a:r>
            <a:r>
              <a:rPr lang="en-GB" dirty="0"/>
              <a:t> y </a:t>
            </a:r>
            <a:r>
              <a:rPr lang="en-GB" dirty="0" err="1"/>
              <a:t>mae</a:t>
            </a:r>
            <a:r>
              <a:rPr lang="en-GB" dirty="0"/>
              <a:t> </a:t>
            </a:r>
            <a:r>
              <a:rPr lang="en-GB" dirty="0" err="1"/>
              <a:t>gweithgaredd</a:t>
            </a:r>
            <a:r>
              <a:rPr lang="en-GB" dirty="0"/>
              <a:t> </a:t>
            </a:r>
            <a:r>
              <a:rPr lang="en-GB" dirty="0" err="1"/>
              <a:t>dynol</a:t>
            </a:r>
            <a:r>
              <a:rPr lang="en-GB" dirty="0"/>
              <a:t> </a:t>
            </a:r>
            <a:r>
              <a:rPr lang="en-GB" dirty="0" err="1"/>
              <a:t>yn</a:t>
            </a:r>
            <a:r>
              <a:rPr lang="en-GB" dirty="0"/>
              <a:t> </a:t>
            </a:r>
            <a:r>
              <a:rPr lang="en-GB" dirty="0" err="1"/>
              <a:t>ei</a:t>
            </a:r>
            <a:r>
              <a:rPr lang="en-GB" dirty="0"/>
              <a:t> </a:t>
            </a:r>
            <a:r>
              <a:rPr lang="en-GB" dirty="0" err="1"/>
              <a:t>chael</a:t>
            </a:r>
            <a:r>
              <a:rPr lang="en-GB" dirty="0"/>
              <a:t> </a:t>
            </a:r>
            <a:r>
              <a:rPr lang="en-GB" dirty="0" err="1"/>
              <a:t>ar</a:t>
            </a:r>
            <a:r>
              <a:rPr lang="en-GB" dirty="0"/>
              <a:t> y </a:t>
            </a:r>
            <a:r>
              <a:rPr lang="en-GB" dirty="0" err="1"/>
              <a:t>byd</a:t>
            </a:r>
            <a:r>
              <a:rPr lang="en-GB" dirty="0"/>
              <a:t>.</a:t>
            </a:r>
          </a:p>
        </p:txBody>
      </p:sp>
      <p:sp>
        <p:nvSpPr>
          <p:cNvPr id="4" name="Content Placeholder 3">
            <a:extLst>
              <a:ext uri="{FF2B5EF4-FFF2-40B4-BE49-F238E27FC236}">
                <a16:creationId xmlns:a16="http://schemas.microsoft.com/office/drawing/2014/main" id="{B603FCB0-CF33-A1AA-C7D7-6555B3B44A30}"/>
              </a:ext>
            </a:extLst>
          </p:cNvPr>
          <p:cNvSpPr>
            <a:spLocks noGrp="1"/>
          </p:cNvSpPr>
          <p:nvPr>
            <p:ph sz="half" idx="2"/>
          </p:nvPr>
        </p:nvSpPr>
        <p:spPr/>
        <p:txBody>
          <a:bodyPr>
            <a:normAutofit/>
          </a:bodyPr>
          <a:lstStyle/>
          <a:p>
            <a:r>
              <a:rPr lang="en-GB" sz="2400" dirty="0">
                <a:solidFill>
                  <a:srgbClr val="0070C0"/>
                </a:solidFill>
              </a:rPr>
              <a:t>Our current age has become known as the Anthropocene, this reflects the profound impact human activity is having on the world. </a:t>
            </a:r>
          </a:p>
          <a:p>
            <a:endParaRPr lang="en-GB" sz="2400" dirty="0">
              <a:solidFill>
                <a:srgbClr val="0070C0"/>
              </a:solidFill>
            </a:endParaRPr>
          </a:p>
          <a:p>
            <a:r>
              <a:rPr lang="en-GB" sz="2400" dirty="0">
                <a:solidFill>
                  <a:srgbClr val="0070C0"/>
                </a:solidFill>
              </a:rPr>
              <a:t>What are the issues facing us a:</a:t>
            </a:r>
          </a:p>
          <a:p>
            <a:r>
              <a:rPr lang="en-GB" sz="2400" dirty="0">
                <a:solidFill>
                  <a:srgbClr val="0070C0"/>
                </a:solidFill>
              </a:rPr>
              <a:t>Individuals</a:t>
            </a:r>
          </a:p>
          <a:p>
            <a:r>
              <a:rPr lang="en-GB" sz="2400" dirty="0">
                <a:solidFill>
                  <a:srgbClr val="0070C0"/>
                </a:solidFill>
              </a:rPr>
              <a:t>Communities </a:t>
            </a:r>
          </a:p>
          <a:p>
            <a:r>
              <a:rPr lang="en-GB" sz="2400" dirty="0">
                <a:solidFill>
                  <a:srgbClr val="0070C0"/>
                </a:solidFill>
              </a:rPr>
              <a:t>Society at present? </a:t>
            </a:r>
          </a:p>
        </p:txBody>
      </p:sp>
    </p:spTree>
    <p:extLst>
      <p:ext uri="{BB962C8B-B14F-4D97-AF65-F5344CB8AC3E}">
        <p14:creationId xmlns:p14="http://schemas.microsoft.com/office/powerpoint/2010/main" val="1949276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25DDF-A527-C588-B1E9-9D2A6F22D63C}"/>
              </a:ext>
            </a:extLst>
          </p:cNvPr>
          <p:cNvSpPr>
            <a:spLocks noGrp="1"/>
          </p:cNvSpPr>
          <p:nvPr>
            <p:ph type="title"/>
          </p:nvPr>
        </p:nvSpPr>
        <p:spPr/>
        <p:txBody>
          <a:bodyPr/>
          <a:lstStyle/>
          <a:p>
            <a:r>
              <a:rPr lang="en-GB" dirty="0" err="1"/>
              <a:t>Yr</a:t>
            </a:r>
            <a:r>
              <a:rPr lang="en-GB" dirty="0"/>
              <a:t>/ </a:t>
            </a:r>
            <a:r>
              <a:rPr lang="en-GB" dirty="0">
                <a:solidFill>
                  <a:srgbClr val="0070C0"/>
                </a:solidFill>
              </a:rPr>
              <a:t>The Anthropocene</a:t>
            </a:r>
          </a:p>
        </p:txBody>
      </p:sp>
      <p:sp>
        <p:nvSpPr>
          <p:cNvPr id="3" name="Content Placeholder 2">
            <a:extLst>
              <a:ext uri="{FF2B5EF4-FFF2-40B4-BE49-F238E27FC236}">
                <a16:creationId xmlns:a16="http://schemas.microsoft.com/office/drawing/2014/main" id="{1162D002-BDF6-8F77-76D8-54F474486842}"/>
              </a:ext>
            </a:extLst>
          </p:cNvPr>
          <p:cNvSpPr>
            <a:spLocks noGrp="1"/>
          </p:cNvSpPr>
          <p:nvPr>
            <p:ph sz="half" idx="1"/>
          </p:nvPr>
        </p:nvSpPr>
        <p:spPr>
          <a:xfrm>
            <a:off x="359229" y="1825625"/>
            <a:ext cx="5181600" cy="4351338"/>
          </a:xfrm>
        </p:spPr>
        <p:txBody>
          <a:bodyPr/>
          <a:lstStyle/>
          <a:p>
            <a:r>
              <a:rPr lang="en-GB" dirty="0"/>
              <a:t>Mae set o </a:t>
            </a:r>
            <a:r>
              <a:rPr lang="en-GB" dirty="0" err="1"/>
              <a:t>heriau</a:t>
            </a:r>
            <a:r>
              <a:rPr lang="en-GB" dirty="0"/>
              <a:t> </a:t>
            </a:r>
            <a:r>
              <a:rPr lang="en-GB" dirty="0" err="1"/>
              <a:t>cymdeithasol</a:t>
            </a:r>
            <a:r>
              <a:rPr lang="en-GB" dirty="0"/>
              <a:t> ac </a:t>
            </a:r>
            <a:r>
              <a:rPr lang="en-GB" dirty="0" err="1"/>
              <a:t>ecolegol</a:t>
            </a:r>
            <a:r>
              <a:rPr lang="en-GB" dirty="0"/>
              <a:t> </a:t>
            </a:r>
            <a:r>
              <a:rPr lang="en-GB" dirty="0" err="1"/>
              <a:t>yn</a:t>
            </a:r>
            <a:r>
              <a:rPr lang="en-GB" dirty="0"/>
              <a:t> </a:t>
            </a:r>
            <a:r>
              <a:rPr lang="en-GB" dirty="0" err="1"/>
              <a:t>ein</a:t>
            </a:r>
            <a:r>
              <a:rPr lang="en-GB" dirty="0"/>
              <a:t> </a:t>
            </a:r>
            <a:r>
              <a:rPr lang="en-GB" dirty="0" err="1"/>
              <a:t>hwynebu</a:t>
            </a:r>
            <a:r>
              <a:rPr lang="en-GB" dirty="0"/>
              <a:t> </a:t>
            </a:r>
            <a:r>
              <a:rPr lang="en-GB" dirty="0" err="1"/>
              <a:t>sydd</a:t>
            </a:r>
            <a:r>
              <a:rPr lang="en-GB" dirty="0"/>
              <a:t> </a:t>
            </a:r>
            <a:r>
              <a:rPr lang="en-GB" dirty="0" err="1"/>
              <a:t>wedi’u</a:t>
            </a:r>
            <a:r>
              <a:rPr lang="en-GB" dirty="0"/>
              <a:t> </a:t>
            </a:r>
            <a:r>
              <a:rPr lang="en-GB" dirty="0" err="1"/>
              <a:t>cydblethu’n</a:t>
            </a:r>
            <a:r>
              <a:rPr lang="en-GB" dirty="0"/>
              <a:t> </a:t>
            </a:r>
            <a:r>
              <a:rPr lang="en-GB" dirty="0" err="1"/>
              <a:t>agos</a:t>
            </a:r>
            <a:r>
              <a:rPr lang="en-GB" dirty="0"/>
              <a:t>, </a:t>
            </a:r>
            <a:r>
              <a:rPr lang="en-GB" dirty="0" err="1"/>
              <a:t>sef</a:t>
            </a:r>
            <a:r>
              <a:rPr lang="en-GB" dirty="0"/>
              <a:t> </a:t>
            </a:r>
            <a:r>
              <a:rPr lang="en-GB" dirty="0" err="1"/>
              <a:t>datblygiadau</a:t>
            </a:r>
            <a:r>
              <a:rPr lang="en-GB" dirty="0"/>
              <a:t> </a:t>
            </a:r>
            <a:r>
              <a:rPr lang="en-GB" dirty="0" err="1"/>
              <a:t>technegol</a:t>
            </a:r>
            <a:r>
              <a:rPr lang="en-GB" dirty="0"/>
              <a:t>, </a:t>
            </a:r>
            <a:r>
              <a:rPr lang="en-GB" dirty="0" err="1"/>
              <a:t>cynnydd</a:t>
            </a:r>
            <a:r>
              <a:rPr lang="en-GB" dirty="0"/>
              <a:t> </a:t>
            </a:r>
            <a:r>
              <a:rPr lang="en-GB" dirty="0" err="1"/>
              <a:t>yn</a:t>
            </a:r>
            <a:r>
              <a:rPr lang="en-GB" dirty="0"/>
              <a:t> y </a:t>
            </a:r>
            <a:r>
              <a:rPr lang="en-GB" dirty="0" err="1"/>
              <a:t>boblogaeth</a:t>
            </a:r>
            <a:r>
              <a:rPr lang="en-GB" dirty="0"/>
              <a:t> </a:t>
            </a:r>
            <a:r>
              <a:rPr lang="en-GB" dirty="0" err="1"/>
              <a:t>ddynol</a:t>
            </a:r>
            <a:r>
              <a:rPr lang="en-GB" dirty="0"/>
              <a:t>, </a:t>
            </a:r>
            <a:r>
              <a:rPr lang="en-GB" dirty="0" err="1"/>
              <a:t>lefelau</a:t>
            </a:r>
            <a:r>
              <a:rPr lang="en-GB" dirty="0"/>
              <a:t> </a:t>
            </a:r>
            <a:r>
              <a:rPr lang="en-GB" dirty="0" err="1"/>
              <a:t>cynyddol</a:t>
            </a:r>
            <a:r>
              <a:rPr lang="en-GB" dirty="0"/>
              <a:t> o </a:t>
            </a:r>
            <a:r>
              <a:rPr lang="en-GB" dirty="0" err="1"/>
              <a:t>gyfoeth</a:t>
            </a:r>
            <a:r>
              <a:rPr lang="en-GB" dirty="0"/>
              <a:t> a </a:t>
            </a:r>
            <a:r>
              <a:rPr lang="en-GB" dirty="0" err="1"/>
              <a:t>threuliant</a:t>
            </a:r>
            <a:r>
              <a:rPr lang="en-GB" dirty="0"/>
              <a:t> </a:t>
            </a:r>
            <a:r>
              <a:rPr lang="en-GB" dirty="0" err="1"/>
              <a:t>sydd</a:t>
            </a:r>
            <a:r>
              <a:rPr lang="en-GB" dirty="0"/>
              <a:t> </a:t>
            </a:r>
            <a:r>
              <a:rPr lang="en-GB" dirty="0" err="1"/>
              <a:t>oll</a:t>
            </a:r>
            <a:r>
              <a:rPr lang="en-GB" dirty="0"/>
              <a:t> </a:t>
            </a:r>
            <a:r>
              <a:rPr lang="en-GB" dirty="0" err="1"/>
              <a:t>yn</a:t>
            </a:r>
            <a:r>
              <a:rPr lang="en-GB" dirty="0"/>
              <a:t> </a:t>
            </a:r>
            <a:r>
              <a:rPr lang="en-GB" dirty="0" err="1"/>
              <a:t>cydblethu</a:t>
            </a:r>
            <a:r>
              <a:rPr lang="en-GB" dirty="0"/>
              <a:t> </a:t>
            </a:r>
            <a:r>
              <a:rPr lang="en-GB" dirty="0" err="1"/>
              <a:t>â’i</a:t>
            </a:r>
            <a:r>
              <a:rPr lang="en-GB" dirty="0"/>
              <a:t> </a:t>
            </a:r>
            <a:r>
              <a:rPr lang="en-GB" dirty="0" err="1"/>
              <a:t>gilydd</a:t>
            </a:r>
            <a:r>
              <a:rPr lang="en-GB" dirty="0"/>
              <a:t> (Biggs </a:t>
            </a:r>
            <a:r>
              <a:rPr lang="en-GB" i="1" dirty="0"/>
              <a:t>et al., </a:t>
            </a:r>
            <a:r>
              <a:rPr lang="en-GB" dirty="0"/>
              <a:t>2021, t. 3).</a:t>
            </a:r>
          </a:p>
        </p:txBody>
      </p:sp>
      <p:sp>
        <p:nvSpPr>
          <p:cNvPr id="4" name="Content Placeholder 3">
            <a:extLst>
              <a:ext uri="{FF2B5EF4-FFF2-40B4-BE49-F238E27FC236}">
                <a16:creationId xmlns:a16="http://schemas.microsoft.com/office/drawing/2014/main" id="{B603FCB0-CF33-A1AA-C7D7-6555B3B44A30}"/>
              </a:ext>
            </a:extLst>
          </p:cNvPr>
          <p:cNvSpPr>
            <a:spLocks noGrp="1"/>
          </p:cNvSpPr>
          <p:nvPr>
            <p:ph sz="half" idx="2"/>
          </p:nvPr>
        </p:nvSpPr>
        <p:spPr/>
        <p:txBody>
          <a:bodyPr>
            <a:normAutofit/>
          </a:bodyPr>
          <a:lstStyle/>
          <a:p>
            <a:r>
              <a:rPr lang="en-GB" sz="2400" dirty="0">
                <a:solidFill>
                  <a:srgbClr val="0070C0"/>
                </a:solidFill>
              </a:rPr>
              <a:t>There are a closely intertwined set of social and ecological challenges facing us, form technical advances, increasing human population, rising levels of wealth and consumption which all interplay with each other (Biggs </a:t>
            </a:r>
            <a:r>
              <a:rPr lang="en-GB" sz="2400" i="1" dirty="0">
                <a:solidFill>
                  <a:srgbClr val="0070C0"/>
                </a:solidFill>
              </a:rPr>
              <a:t>et al., </a:t>
            </a:r>
            <a:r>
              <a:rPr lang="en-GB" sz="2400" dirty="0">
                <a:solidFill>
                  <a:srgbClr val="0070C0"/>
                </a:solidFill>
              </a:rPr>
              <a:t>2021, p. 3). </a:t>
            </a:r>
          </a:p>
        </p:txBody>
      </p:sp>
    </p:spTree>
    <p:extLst>
      <p:ext uri="{BB962C8B-B14F-4D97-AF65-F5344CB8AC3E}">
        <p14:creationId xmlns:p14="http://schemas.microsoft.com/office/powerpoint/2010/main" val="2882217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892A4-4D66-77C7-A436-C6D89D842BC3}"/>
              </a:ext>
            </a:extLst>
          </p:cNvPr>
          <p:cNvSpPr>
            <a:spLocks noGrp="1"/>
          </p:cNvSpPr>
          <p:nvPr>
            <p:ph type="title"/>
          </p:nvPr>
        </p:nvSpPr>
        <p:spPr/>
        <p:txBody>
          <a:bodyPr/>
          <a:lstStyle/>
          <a:p>
            <a:r>
              <a:rPr lang="en-GB" dirty="0" err="1"/>
              <a:t>Cymunedau</a:t>
            </a:r>
            <a:r>
              <a:rPr lang="en-GB" dirty="0"/>
              <a:t>/ </a:t>
            </a:r>
            <a:r>
              <a:rPr lang="en-GB" dirty="0">
                <a:solidFill>
                  <a:srgbClr val="0070C0"/>
                </a:solidFill>
              </a:rPr>
              <a:t>Communities</a:t>
            </a:r>
          </a:p>
        </p:txBody>
      </p:sp>
      <p:sp>
        <p:nvSpPr>
          <p:cNvPr id="3" name="Content Placeholder 2">
            <a:extLst>
              <a:ext uri="{FF2B5EF4-FFF2-40B4-BE49-F238E27FC236}">
                <a16:creationId xmlns:a16="http://schemas.microsoft.com/office/drawing/2014/main" id="{8C4B6206-3D2A-514B-4B4E-311C32D9B506}"/>
              </a:ext>
            </a:extLst>
          </p:cNvPr>
          <p:cNvSpPr>
            <a:spLocks noGrp="1"/>
          </p:cNvSpPr>
          <p:nvPr>
            <p:ph sz="half" idx="1"/>
          </p:nvPr>
        </p:nvSpPr>
        <p:spPr>
          <a:xfrm>
            <a:off x="838199" y="1426665"/>
            <a:ext cx="5181600" cy="4351338"/>
          </a:xfrm>
        </p:spPr>
        <p:txBody>
          <a:bodyPr/>
          <a:lstStyle/>
          <a:p>
            <a:r>
              <a:rPr lang="en-GB" dirty="0"/>
              <a:t>Faint o </a:t>
            </a:r>
            <a:r>
              <a:rPr lang="en-GB" dirty="0" err="1"/>
              <a:t>gymunedau</a:t>
            </a:r>
            <a:r>
              <a:rPr lang="en-GB" dirty="0"/>
              <a:t> </a:t>
            </a:r>
            <a:r>
              <a:rPr lang="en-GB" dirty="0" err="1"/>
              <a:t>ydych</a:t>
            </a:r>
            <a:r>
              <a:rPr lang="en-GB" dirty="0"/>
              <a:t> </a:t>
            </a:r>
            <a:r>
              <a:rPr lang="en-GB" dirty="0" err="1"/>
              <a:t>chi'n</a:t>
            </a:r>
            <a:r>
              <a:rPr lang="en-GB" dirty="0"/>
              <a:t> </a:t>
            </a:r>
            <a:r>
              <a:rPr lang="en-GB" dirty="0" err="1"/>
              <a:t>aelod</a:t>
            </a:r>
            <a:r>
              <a:rPr lang="en-GB" dirty="0"/>
              <a:t> </a:t>
            </a:r>
            <a:r>
              <a:rPr lang="en-GB" dirty="0" err="1"/>
              <a:t>ohonynt</a:t>
            </a:r>
            <a:r>
              <a:rPr lang="en-GB" dirty="0"/>
              <a:t>? Enghreifftiau..</a:t>
            </a:r>
          </a:p>
          <a:p>
            <a:endParaRPr lang="en-GB" dirty="0"/>
          </a:p>
          <a:p>
            <a:r>
              <a:rPr lang="en-GB" dirty="0" err="1"/>
              <a:t>Daearyddol</a:t>
            </a:r>
            <a:endParaRPr lang="en-GB" dirty="0"/>
          </a:p>
          <a:p>
            <a:r>
              <a:rPr lang="en-GB" dirty="0" err="1"/>
              <a:t>Teulu</a:t>
            </a:r>
            <a:endParaRPr lang="en-GB" dirty="0"/>
          </a:p>
          <a:p>
            <a:r>
              <a:rPr lang="en-GB" dirty="0" err="1"/>
              <a:t>Ffydd</a:t>
            </a:r>
            <a:endParaRPr lang="en-GB" dirty="0"/>
          </a:p>
          <a:p>
            <a:r>
              <a:rPr lang="en-GB" dirty="0" err="1"/>
              <a:t>Chwaraeon</a:t>
            </a:r>
            <a:endParaRPr lang="en-GB" dirty="0"/>
          </a:p>
          <a:p>
            <a:r>
              <a:rPr lang="en-GB" dirty="0" err="1"/>
              <a:t>Hobïau</a:t>
            </a:r>
            <a:endParaRPr lang="en-GB" dirty="0"/>
          </a:p>
          <a:p>
            <a:r>
              <a:rPr lang="en-GB" dirty="0" err="1"/>
              <a:t>Llog</a:t>
            </a:r>
            <a:endParaRPr lang="en-GB" dirty="0"/>
          </a:p>
          <a:p>
            <a:r>
              <a:rPr lang="en-GB" dirty="0" err="1"/>
              <a:t>Gweithred</a:t>
            </a:r>
            <a:endParaRPr lang="en-GB" dirty="0"/>
          </a:p>
          <a:p>
            <a:r>
              <a:rPr lang="en-GB" dirty="0" err="1"/>
              <a:t>Ffasiwn</a:t>
            </a:r>
            <a:endParaRPr lang="en-GB" dirty="0"/>
          </a:p>
        </p:txBody>
      </p:sp>
      <p:sp>
        <p:nvSpPr>
          <p:cNvPr id="4" name="Content Placeholder 3">
            <a:extLst>
              <a:ext uri="{FF2B5EF4-FFF2-40B4-BE49-F238E27FC236}">
                <a16:creationId xmlns:a16="http://schemas.microsoft.com/office/drawing/2014/main" id="{15A37663-F800-A7F2-70A0-CDAC7F7325C0}"/>
              </a:ext>
            </a:extLst>
          </p:cNvPr>
          <p:cNvSpPr>
            <a:spLocks noGrp="1"/>
          </p:cNvSpPr>
          <p:nvPr>
            <p:ph sz="half" idx="2"/>
          </p:nvPr>
        </p:nvSpPr>
        <p:spPr>
          <a:xfrm>
            <a:off x="6172202" y="1402544"/>
            <a:ext cx="5181600" cy="4351338"/>
          </a:xfrm>
        </p:spPr>
        <p:txBody>
          <a:bodyPr>
            <a:normAutofit/>
          </a:bodyPr>
          <a:lstStyle/>
          <a:p>
            <a:r>
              <a:rPr lang="en-GB" sz="2200" dirty="0">
                <a:solidFill>
                  <a:srgbClr val="0070C0"/>
                </a:solidFill>
              </a:rPr>
              <a:t>How many communities are you a member of? Examples..</a:t>
            </a:r>
          </a:p>
          <a:p>
            <a:pPr marL="0" indent="0">
              <a:buNone/>
            </a:pPr>
            <a:endParaRPr lang="en-GB" sz="2200" dirty="0">
              <a:solidFill>
                <a:srgbClr val="0070C0"/>
              </a:solidFill>
            </a:endParaRPr>
          </a:p>
          <a:p>
            <a:pPr lvl="1"/>
            <a:r>
              <a:rPr lang="en-GB" sz="2200" dirty="0">
                <a:solidFill>
                  <a:srgbClr val="0070C0"/>
                </a:solidFill>
              </a:rPr>
              <a:t>Geographic</a:t>
            </a:r>
          </a:p>
          <a:p>
            <a:pPr lvl="1"/>
            <a:r>
              <a:rPr lang="en-GB" sz="2200" dirty="0">
                <a:solidFill>
                  <a:srgbClr val="0070C0"/>
                </a:solidFill>
              </a:rPr>
              <a:t>Family</a:t>
            </a:r>
          </a:p>
          <a:p>
            <a:pPr lvl="1"/>
            <a:r>
              <a:rPr lang="en-GB" sz="2200" dirty="0">
                <a:solidFill>
                  <a:srgbClr val="0070C0"/>
                </a:solidFill>
              </a:rPr>
              <a:t>Faith</a:t>
            </a:r>
          </a:p>
          <a:p>
            <a:pPr lvl="1"/>
            <a:r>
              <a:rPr lang="en-GB" sz="2200" dirty="0">
                <a:solidFill>
                  <a:srgbClr val="0070C0"/>
                </a:solidFill>
              </a:rPr>
              <a:t>Sporting</a:t>
            </a:r>
          </a:p>
          <a:p>
            <a:pPr lvl="1"/>
            <a:r>
              <a:rPr lang="en-GB" sz="2200" dirty="0">
                <a:solidFill>
                  <a:srgbClr val="0070C0"/>
                </a:solidFill>
              </a:rPr>
              <a:t>Hobbies</a:t>
            </a:r>
          </a:p>
          <a:p>
            <a:pPr lvl="1"/>
            <a:r>
              <a:rPr lang="en-GB" sz="2200" dirty="0">
                <a:solidFill>
                  <a:srgbClr val="0070C0"/>
                </a:solidFill>
              </a:rPr>
              <a:t>Interest</a:t>
            </a:r>
          </a:p>
          <a:p>
            <a:pPr lvl="1"/>
            <a:r>
              <a:rPr lang="en-GB" sz="2200" dirty="0">
                <a:solidFill>
                  <a:srgbClr val="0070C0"/>
                </a:solidFill>
              </a:rPr>
              <a:t>Action</a:t>
            </a:r>
          </a:p>
          <a:p>
            <a:pPr lvl="1"/>
            <a:r>
              <a:rPr lang="en-GB" sz="2200" dirty="0">
                <a:solidFill>
                  <a:srgbClr val="0070C0"/>
                </a:solidFill>
              </a:rPr>
              <a:t>Fashion </a:t>
            </a:r>
          </a:p>
          <a:p>
            <a:pPr lvl="1"/>
            <a:endParaRPr lang="en-GB" sz="2200" dirty="0">
              <a:solidFill>
                <a:srgbClr val="0070C0"/>
              </a:solidFill>
            </a:endParaRPr>
          </a:p>
        </p:txBody>
      </p:sp>
    </p:spTree>
    <p:extLst>
      <p:ext uri="{BB962C8B-B14F-4D97-AF65-F5344CB8AC3E}">
        <p14:creationId xmlns:p14="http://schemas.microsoft.com/office/powerpoint/2010/main" val="3229030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57B48-FAD2-8FC1-5704-C65D5CA63F53}"/>
              </a:ext>
            </a:extLst>
          </p:cNvPr>
          <p:cNvSpPr>
            <a:spLocks noGrp="1"/>
          </p:cNvSpPr>
          <p:nvPr>
            <p:ph type="title"/>
          </p:nvPr>
        </p:nvSpPr>
        <p:spPr/>
        <p:txBody>
          <a:bodyPr/>
          <a:lstStyle/>
          <a:p>
            <a:r>
              <a:rPr lang="es-ES" dirty="0" err="1"/>
              <a:t>Canolbwyntio</a:t>
            </a:r>
            <a:r>
              <a:rPr lang="es-ES" dirty="0"/>
              <a:t> ar y </a:t>
            </a:r>
            <a:r>
              <a:rPr lang="es-ES" dirty="0" err="1"/>
              <a:t>darlun</a:t>
            </a:r>
            <a:r>
              <a:rPr lang="es-ES" dirty="0"/>
              <a:t> </a:t>
            </a:r>
            <a:r>
              <a:rPr lang="es-ES" dirty="0" err="1"/>
              <a:t>mwy</a:t>
            </a:r>
            <a:r>
              <a:rPr lang="es-ES" dirty="0"/>
              <a:t> a </a:t>
            </a:r>
            <a:r>
              <a:rPr lang="es-ES" dirty="0" err="1"/>
              <a:t>llai</a:t>
            </a:r>
            <a:r>
              <a:rPr lang="es-ES" dirty="0"/>
              <a:t>/ </a:t>
            </a:r>
            <a:br>
              <a:rPr lang="es-ES" dirty="0"/>
            </a:br>
            <a:r>
              <a:rPr lang="en-GB" dirty="0">
                <a:solidFill>
                  <a:srgbClr val="0070C0"/>
                </a:solidFill>
              </a:rPr>
              <a:t>Focusing on the bigger and the smaller picture</a:t>
            </a:r>
          </a:p>
        </p:txBody>
      </p:sp>
      <p:sp>
        <p:nvSpPr>
          <p:cNvPr id="3" name="Content Placeholder 2">
            <a:extLst>
              <a:ext uri="{FF2B5EF4-FFF2-40B4-BE49-F238E27FC236}">
                <a16:creationId xmlns:a16="http://schemas.microsoft.com/office/drawing/2014/main" id="{825D49A7-FE80-91DA-E795-602AC3A2A096}"/>
              </a:ext>
            </a:extLst>
          </p:cNvPr>
          <p:cNvSpPr>
            <a:spLocks noGrp="1"/>
          </p:cNvSpPr>
          <p:nvPr>
            <p:ph sz="half" idx="1"/>
          </p:nvPr>
        </p:nvSpPr>
        <p:spPr/>
        <p:txBody>
          <a:bodyPr>
            <a:normAutofit/>
          </a:bodyPr>
          <a:lstStyle/>
          <a:p>
            <a:r>
              <a:rPr lang="en-GB" sz="2300" dirty="0"/>
              <a:t>Er </a:t>
            </a:r>
            <a:r>
              <a:rPr lang="en-GB" sz="2300" dirty="0" err="1"/>
              <a:t>mwyn</a:t>
            </a:r>
            <a:r>
              <a:rPr lang="en-GB" sz="2300" dirty="0"/>
              <a:t> </a:t>
            </a:r>
            <a:r>
              <a:rPr lang="en-GB" sz="2300" dirty="0" err="1"/>
              <a:t>deall</a:t>
            </a:r>
            <a:r>
              <a:rPr lang="en-GB" sz="2300" dirty="0"/>
              <a:t> </a:t>
            </a:r>
            <a:r>
              <a:rPr lang="en-GB" sz="2300" dirty="0" err="1"/>
              <a:t>yn</a:t>
            </a:r>
            <a:r>
              <a:rPr lang="en-GB" sz="2300" dirty="0"/>
              <a:t> well </a:t>
            </a:r>
            <a:r>
              <a:rPr lang="en-GB" sz="2300" dirty="0" err="1"/>
              <a:t>i</a:t>
            </a:r>
            <a:r>
              <a:rPr lang="en-GB" sz="2300" dirty="0"/>
              <a:t> </a:t>
            </a:r>
            <a:r>
              <a:rPr lang="en-GB" sz="2300" dirty="0" err="1"/>
              <a:t>ba</a:t>
            </a:r>
            <a:r>
              <a:rPr lang="en-GB" sz="2300" dirty="0"/>
              <a:t> </a:t>
            </a:r>
            <a:r>
              <a:rPr lang="en-GB" sz="2300" dirty="0" err="1"/>
              <a:t>raddau</a:t>
            </a:r>
            <a:r>
              <a:rPr lang="en-GB" sz="2300" dirty="0"/>
              <a:t> y </a:t>
            </a:r>
            <a:r>
              <a:rPr lang="en-GB" sz="2300" dirty="0" err="1"/>
              <a:t>mae</a:t>
            </a:r>
            <a:r>
              <a:rPr lang="en-GB" sz="2300" dirty="0"/>
              <a:t> </a:t>
            </a:r>
            <a:r>
              <a:rPr lang="en-GB" sz="2300" dirty="0" err="1"/>
              <a:t>elfennau</a:t>
            </a:r>
            <a:r>
              <a:rPr lang="en-GB" sz="2300" dirty="0"/>
              <a:t> </a:t>
            </a:r>
            <a:r>
              <a:rPr lang="en-GB" sz="2300" dirty="0" err="1"/>
              <a:t>teuluol</a:t>
            </a:r>
            <a:r>
              <a:rPr lang="en-GB" sz="2300" dirty="0"/>
              <a:t>, </a:t>
            </a:r>
            <a:r>
              <a:rPr lang="en-GB" sz="2300" dirty="0" err="1"/>
              <a:t>cymunedol</a:t>
            </a:r>
            <a:r>
              <a:rPr lang="en-GB" sz="2300" dirty="0"/>
              <a:t> ac </a:t>
            </a:r>
            <a:r>
              <a:rPr lang="en-GB" sz="2300" dirty="0" err="1"/>
              <a:t>adeileddol</a:t>
            </a:r>
            <a:r>
              <a:rPr lang="en-GB" sz="2300" dirty="0"/>
              <a:t> </a:t>
            </a:r>
            <a:r>
              <a:rPr lang="en-GB" sz="2300" dirty="0" err="1"/>
              <a:t>cymdeithas</a:t>
            </a:r>
            <a:r>
              <a:rPr lang="en-GB" sz="2300" dirty="0"/>
              <a:t> </a:t>
            </a:r>
            <a:r>
              <a:rPr lang="en-GB" sz="2300" dirty="0" err="1"/>
              <a:t>yn</a:t>
            </a:r>
            <a:r>
              <a:rPr lang="en-GB" sz="2300" dirty="0"/>
              <a:t> </a:t>
            </a:r>
            <a:r>
              <a:rPr lang="en-GB" sz="2300" dirty="0" err="1"/>
              <a:t>effeithio</a:t>
            </a:r>
            <a:r>
              <a:rPr lang="en-GB" sz="2300" dirty="0"/>
              <a:t> </a:t>
            </a:r>
            <a:r>
              <a:rPr lang="en-GB" sz="2300" dirty="0" err="1"/>
              <a:t>ar</a:t>
            </a:r>
            <a:r>
              <a:rPr lang="en-GB" sz="2300" dirty="0"/>
              <a:t> </a:t>
            </a:r>
            <a:r>
              <a:rPr lang="en-GB" sz="2300" dirty="0" err="1"/>
              <a:t>bobl</a:t>
            </a:r>
            <a:r>
              <a:rPr lang="en-GB" sz="2300" dirty="0"/>
              <a:t>, </a:t>
            </a:r>
            <a:r>
              <a:rPr lang="en-GB" sz="2300" dirty="0" err="1"/>
              <a:t>gellir</a:t>
            </a:r>
            <a:r>
              <a:rPr lang="en-GB" sz="2300" dirty="0"/>
              <a:t> </a:t>
            </a:r>
            <a:r>
              <a:rPr lang="en-GB" sz="2300" dirty="0" err="1"/>
              <a:t>cynnwys</a:t>
            </a:r>
            <a:r>
              <a:rPr lang="en-GB" sz="2300" dirty="0"/>
              <a:t> </a:t>
            </a:r>
            <a:r>
              <a:rPr lang="en-GB" sz="2300" dirty="0" err="1"/>
              <a:t>modelau</a:t>
            </a:r>
            <a:r>
              <a:rPr lang="en-GB" sz="2300" dirty="0"/>
              <a:t> </a:t>
            </a:r>
            <a:r>
              <a:rPr lang="en-GB" sz="2300" dirty="0" err="1"/>
              <a:t>gwahanol</a:t>
            </a:r>
            <a:r>
              <a:rPr lang="en-GB" sz="2300" dirty="0"/>
              <a:t> </a:t>
            </a:r>
          </a:p>
          <a:p>
            <a:pPr lvl="1"/>
            <a:r>
              <a:rPr lang="en-GB" sz="2000" dirty="0"/>
              <a:t>– </a:t>
            </a:r>
            <a:r>
              <a:rPr lang="en-GB" sz="2000" dirty="0" err="1"/>
              <a:t>gan</a:t>
            </a:r>
            <a:r>
              <a:rPr lang="en-GB" sz="2000" dirty="0"/>
              <a:t> </a:t>
            </a:r>
            <a:r>
              <a:rPr lang="en-GB" sz="2000" dirty="0" err="1"/>
              <a:t>gynnwys</a:t>
            </a:r>
            <a:r>
              <a:rPr lang="en-GB" sz="2000" dirty="0"/>
              <a:t> Model PCS Thompson (Thompson, 2006), </a:t>
            </a:r>
          </a:p>
          <a:p>
            <a:pPr lvl="1"/>
            <a:r>
              <a:rPr lang="en-GB" sz="2000" dirty="0"/>
              <a:t>a </a:t>
            </a:r>
            <a:r>
              <a:rPr lang="en-GB" sz="2000" dirty="0" err="1"/>
              <a:t>nodweddion</a:t>
            </a:r>
            <a:r>
              <a:rPr lang="en-GB" sz="2000" dirty="0"/>
              <a:t> </a:t>
            </a:r>
            <a:r>
              <a:rPr lang="en-GB" sz="2000" dirty="0" err="1"/>
              <a:t>traddodiadol</a:t>
            </a:r>
            <a:r>
              <a:rPr lang="en-GB" sz="2000" dirty="0"/>
              <a:t> Bronfenbrenner’s. Model </a:t>
            </a:r>
            <a:r>
              <a:rPr lang="en-GB" sz="2000" dirty="0" err="1"/>
              <a:t>Systemau</a:t>
            </a:r>
            <a:r>
              <a:rPr lang="en-GB" sz="2000" dirty="0"/>
              <a:t> </a:t>
            </a:r>
            <a:r>
              <a:rPr lang="en-GB" sz="2000" dirty="0" err="1"/>
              <a:t>Ecolegol</a:t>
            </a:r>
            <a:r>
              <a:rPr lang="en-GB" sz="2000" dirty="0"/>
              <a:t> (Bronfenbrenner, 1979, Bronfenbrenner a Morris, 1998).</a:t>
            </a:r>
          </a:p>
        </p:txBody>
      </p:sp>
      <p:sp>
        <p:nvSpPr>
          <p:cNvPr id="4" name="Content Placeholder 3">
            <a:extLst>
              <a:ext uri="{FF2B5EF4-FFF2-40B4-BE49-F238E27FC236}">
                <a16:creationId xmlns:a16="http://schemas.microsoft.com/office/drawing/2014/main" id="{EFAB0019-A8C5-D64D-939B-A853E895076B}"/>
              </a:ext>
            </a:extLst>
          </p:cNvPr>
          <p:cNvSpPr>
            <a:spLocks noGrp="1"/>
          </p:cNvSpPr>
          <p:nvPr>
            <p:ph sz="half" idx="2"/>
          </p:nvPr>
        </p:nvSpPr>
        <p:spPr/>
        <p:txBody>
          <a:bodyPr/>
          <a:lstStyle/>
          <a:p>
            <a:r>
              <a:rPr lang="en-GB" sz="2200" dirty="0">
                <a:solidFill>
                  <a:srgbClr val="0070C0"/>
                </a:solidFill>
              </a:rPr>
              <a:t>In order to better understand the extent to which the family, community and structural elements of society impact upon people, different models can be drawn on:</a:t>
            </a:r>
          </a:p>
          <a:p>
            <a:pPr lvl="1"/>
            <a:r>
              <a:rPr lang="en-GB" sz="1900" dirty="0">
                <a:solidFill>
                  <a:srgbClr val="0070C0"/>
                </a:solidFill>
              </a:rPr>
              <a:t> - including Thompson’s PCS Model (Thompson, 2006), </a:t>
            </a:r>
          </a:p>
          <a:p>
            <a:pPr lvl="1"/>
            <a:r>
              <a:rPr lang="en-GB" sz="1900" dirty="0">
                <a:solidFill>
                  <a:srgbClr val="0070C0"/>
                </a:solidFill>
              </a:rPr>
              <a:t>and traditional features of Bronfenbrenner’s Ecological Systems model (Bronfenbrenner, 1979, Bronfenbrenner and Morris, 1998). </a:t>
            </a:r>
          </a:p>
          <a:p>
            <a:pPr marL="0" indent="0">
              <a:buNone/>
            </a:pPr>
            <a:endParaRPr lang="en-GB" dirty="0">
              <a:solidFill>
                <a:srgbClr val="0070C0"/>
              </a:solidFill>
            </a:endParaRPr>
          </a:p>
        </p:txBody>
      </p:sp>
    </p:spTree>
    <p:extLst>
      <p:ext uri="{BB962C8B-B14F-4D97-AF65-F5344CB8AC3E}">
        <p14:creationId xmlns:p14="http://schemas.microsoft.com/office/powerpoint/2010/main" val="642296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8551B-19BE-96BE-FB98-F97C4E903CB8}"/>
              </a:ext>
            </a:extLst>
          </p:cNvPr>
          <p:cNvSpPr>
            <a:spLocks noGrp="1"/>
          </p:cNvSpPr>
          <p:nvPr>
            <p:ph type="title"/>
          </p:nvPr>
        </p:nvSpPr>
        <p:spPr/>
        <p:txBody>
          <a:bodyPr/>
          <a:lstStyle/>
          <a:p>
            <a:r>
              <a:rPr lang="en-GB" dirty="0" err="1"/>
              <a:t>Nid</a:t>
            </a:r>
            <a:r>
              <a:rPr lang="en-GB" dirty="0"/>
              <a:t> </a:t>
            </a:r>
            <a:r>
              <a:rPr lang="en-GB" dirty="0" err="1"/>
              <a:t>yw'n</a:t>
            </a:r>
            <a:r>
              <a:rPr lang="en-GB" dirty="0"/>
              <a:t> </a:t>
            </a:r>
            <a:r>
              <a:rPr lang="en-GB" dirty="0" err="1"/>
              <a:t>wyddoniaeth</a:t>
            </a:r>
            <a:r>
              <a:rPr lang="en-GB" dirty="0"/>
              <a:t> </a:t>
            </a:r>
            <a:r>
              <a:rPr lang="en-GB" dirty="0" err="1"/>
              <a:t>fanwl</a:t>
            </a:r>
            <a:r>
              <a:rPr lang="en-GB" dirty="0"/>
              <a:t> </a:t>
            </a:r>
            <a:r>
              <a:rPr lang="en-GB" dirty="0" err="1"/>
              <a:t>gywir</a:t>
            </a:r>
            <a:r>
              <a:rPr lang="en-GB" dirty="0"/>
              <a:t>, </a:t>
            </a:r>
            <a:r>
              <a:rPr lang="en-GB" dirty="0" err="1"/>
              <a:t>ynte</a:t>
            </a:r>
            <a:r>
              <a:rPr lang="en-GB" dirty="0"/>
              <a:t>?/ </a:t>
            </a:r>
            <a:br>
              <a:rPr lang="en-GB" dirty="0"/>
            </a:br>
            <a:r>
              <a:rPr lang="en-GB" dirty="0">
                <a:solidFill>
                  <a:srgbClr val="0070C0"/>
                </a:solidFill>
              </a:rPr>
              <a:t>It’s not an exact science, is it?</a:t>
            </a:r>
          </a:p>
        </p:txBody>
      </p:sp>
      <p:sp>
        <p:nvSpPr>
          <p:cNvPr id="3" name="Content Placeholder 2">
            <a:extLst>
              <a:ext uri="{FF2B5EF4-FFF2-40B4-BE49-F238E27FC236}">
                <a16:creationId xmlns:a16="http://schemas.microsoft.com/office/drawing/2014/main" id="{9BF6898D-DCD7-5087-7D63-9E1EC484C48E}"/>
              </a:ext>
            </a:extLst>
          </p:cNvPr>
          <p:cNvSpPr>
            <a:spLocks noGrp="1"/>
          </p:cNvSpPr>
          <p:nvPr>
            <p:ph sz="half" idx="1"/>
          </p:nvPr>
        </p:nvSpPr>
        <p:spPr/>
        <p:txBody>
          <a:bodyPr>
            <a:normAutofit lnSpcReduction="10000"/>
          </a:bodyPr>
          <a:lstStyle/>
          <a:p>
            <a:r>
              <a:rPr lang="en-GB" sz="2600" dirty="0"/>
              <a:t>Mae </a:t>
            </a:r>
            <a:r>
              <a:rPr lang="en-GB" sz="2600" dirty="0" err="1"/>
              <a:t>ecoleg</a:t>
            </a:r>
            <a:r>
              <a:rPr lang="en-GB" sz="2600" dirty="0"/>
              <a:t> </a:t>
            </a:r>
            <a:r>
              <a:rPr lang="en-GB" sz="2600" dirty="0" err="1"/>
              <a:t>yn</a:t>
            </a:r>
            <a:r>
              <a:rPr lang="en-GB" sz="2600" dirty="0"/>
              <a:t> </a:t>
            </a:r>
            <a:r>
              <a:rPr lang="en-GB" sz="2600" dirty="0" err="1"/>
              <a:t>cynnwys</a:t>
            </a:r>
            <a:r>
              <a:rPr lang="en-GB" sz="2600" dirty="0"/>
              <a:t> </a:t>
            </a:r>
            <a:r>
              <a:rPr lang="en-GB" sz="2600" dirty="0" err="1"/>
              <a:t>astudio'r</a:t>
            </a:r>
            <a:r>
              <a:rPr lang="en-GB" sz="2600" dirty="0"/>
              <a:t> </a:t>
            </a:r>
            <a:r>
              <a:rPr lang="en-GB" sz="2600" dirty="0" err="1"/>
              <a:t>berthynas</a:t>
            </a:r>
            <a:r>
              <a:rPr lang="en-GB" sz="2600" dirty="0"/>
              <a:t> </a:t>
            </a:r>
            <a:r>
              <a:rPr lang="en-GB" sz="2600" dirty="0" err="1"/>
              <a:t>ryngweithiol</a:t>
            </a:r>
            <a:r>
              <a:rPr lang="en-GB" sz="2600" dirty="0"/>
              <a:t> </a:t>
            </a:r>
            <a:r>
              <a:rPr lang="en-GB" sz="2600" dirty="0" err="1"/>
              <a:t>rhwng</a:t>
            </a:r>
            <a:r>
              <a:rPr lang="en-GB" sz="2600" dirty="0"/>
              <a:t> </a:t>
            </a:r>
            <a:r>
              <a:rPr lang="en-GB" sz="2600" dirty="0" err="1"/>
              <a:t>pethau</a:t>
            </a:r>
            <a:r>
              <a:rPr lang="en-GB" sz="2600" dirty="0"/>
              <a:t> </a:t>
            </a:r>
            <a:r>
              <a:rPr lang="en-GB" sz="2600" dirty="0" err="1"/>
              <a:t>byw</a:t>
            </a:r>
            <a:r>
              <a:rPr lang="en-GB" sz="2600" dirty="0"/>
              <a:t> </a:t>
            </a:r>
            <a:r>
              <a:rPr lang="en-GB" sz="2600" dirty="0" err="1"/>
              <a:t>a'u</a:t>
            </a:r>
            <a:r>
              <a:rPr lang="en-GB" sz="2600" dirty="0"/>
              <a:t> </a:t>
            </a:r>
            <a:r>
              <a:rPr lang="en-GB" sz="2600" dirty="0" err="1"/>
              <a:t>hamgylchedd</a:t>
            </a:r>
            <a:r>
              <a:rPr lang="en-GB" sz="2600" dirty="0"/>
              <a:t> (Jary a Jary, 2000). </a:t>
            </a:r>
            <a:r>
              <a:rPr lang="en-GB" sz="2600" dirty="0" err="1"/>
              <a:t>Erys</a:t>
            </a:r>
            <a:r>
              <a:rPr lang="en-GB" sz="2600" dirty="0"/>
              <a:t> </a:t>
            </a:r>
            <a:r>
              <a:rPr lang="en-GB" sz="2600" dirty="0" err="1"/>
              <a:t>sawl</a:t>
            </a:r>
            <a:r>
              <a:rPr lang="en-GB" sz="2600" dirty="0"/>
              <a:t> </a:t>
            </a:r>
            <a:r>
              <a:rPr lang="en-GB" sz="2600" dirty="0" err="1"/>
              <a:t>cyfyngiad</a:t>
            </a:r>
            <a:r>
              <a:rPr lang="en-GB" sz="2600" dirty="0"/>
              <a:t> </a:t>
            </a:r>
            <a:r>
              <a:rPr lang="en-GB" sz="2600" dirty="0" err="1"/>
              <a:t>yn</a:t>
            </a:r>
            <a:r>
              <a:rPr lang="en-GB" sz="2600" dirty="0"/>
              <a:t> </a:t>
            </a:r>
            <a:r>
              <a:rPr lang="en-GB" sz="2600" dirty="0" err="1"/>
              <a:t>ymwneud</a:t>
            </a:r>
            <a:r>
              <a:rPr lang="en-GB" sz="2600" dirty="0"/>
              <a:t> â </a:t>
            </a:r>
            <a:r>
              <a:rPr lang="en-GB" sz="2600" dirty="0" err="1"/>
              <a:t>modelau</a:t>
            </a:r>
            <a:r>
              <a:rPr lang="en-GB" sz="2600" dirty="0"/>
              <a:t> a </a:t>
            </a:r>
            <a:r>
              <a:rPr lang="en-GB" sz="2600" dirty="0" err="1"/>
              <a:t>ddatblygwyd</a:t>
            </a:r>
            <a:r>
              <a:rPr lang="en-GB" sz="2600" dirty="0"/>
              <a:t> </a:t>
            </a:r>
            <a:r>
              <a:rPr lang="en-GB" sz="2600" dirty="0" err="1"/>
              <a:t>i</a:t>
            </a:r>
            <a:r>
              <a:rPr lang="en-GB" sz="2600" dirty="0"/>
              <a:t> </a:t>
            </a:r>
            <a:r>
              <a:rPr lang="en-GB" sz="2600" dirty="0" err="1"/>
              <a:t>astudio</a:t>
            </a:r>
            <a:r>
              <a:rPr lang="en-GB" sz="2600" dirty="0"/>
              <a:t> </a:t>
            </a:r>
            <a:r>
              <a:rPr lang="en-GB" sz="2600" dirty="0" err="1"/>
              <a:t>sut</a:t>
            </a:r>
            <a:r>
              <a:rPr lang="en-GB" sz="2600" dirty="0"/>
              <a:t> </a:t>
            </a:r>
            <a:r>
              <a:rPr lang="en-GB" sz="2600" dirty="0" err="1"/>
              <a:t>mae</a:t>
            </a:r>
            <a:r>
              <a:rPr lang="en-GB" sz="2600" dirty="0"/>
              <a:t> </a:t>
            </a:r>
            <a:r>
              <a:rPr lang="en-GB" sz="2600" dirty="0" err="1"/>
              <a:t>ffactorau</a:t>
            </a:r>
            <a:r>
              <a:rPr lang="en-GB" sz="2600" dirty="0"/>
              <a:t> </a:t>
            </a:r>
            <a:r>
              <a:rPr lang="en-GB" sz="2600" dirty="0" err="1"/>
              <a:t>cymdeithasol</a:t>
            </a:r>
            <a:r>
              <a:rPr lang="en-GB" sz="2600" dirty="0"/>
              <a:t> </a:t>
            </a:r>
            <a:r>
              <a:rPr lang="en-GB" sz="2600" dirty="0" err="1"/>
              <a:t>yn</a:t>
            </a:r>
            <a:r>
              <a:rPr lang="en-GB" sz="2600" dirty="0"/>
              <a:t> </a:t>
            </a:r>
            <a:r>
              <a:rPr lang="en-GB" sz="2600" dirty="0" err="1"/>
              <a:t>dylanwadu</a:t>
            </a:r>
            <a:r>
              <a:rPr lang="en-GB" sz="2600" dirty="0"/>
              <a:t> </a:t>
            </a:r>
            <a:r>
              <a:rPr lang="en-GB" sz="2600" dirty="0" err="1"/>
              <a:t>ar</a:t>
            </a:r>
            <a:r>
              <a:rPr lang="en-GB" sz="2600" dirty="0"/>
              <a:t> </a:t>
            </a:r>
            <a:r>
              <a:rPr lang="en-GB" sz="2600" dirty="0" err="1"/>
              <a:t>ddatblygiad</a:t>
            </a:r>
            <a:r>
              <a:rPr lang="en-GB" sz="2600" dirty="0"/>
              <a:t> </a:t>
            </a:r>
            <a:r>
              <a:rPr lang="en-GB" sz="2600" dirty="0" err="1"/>
              <a:t>dynol</a:t>
            </a:r>
            <a:r>
              <a:rPr lang="en-GB" sz="2600" dirty="0"/>
              <a:t>.</a:t>
            </a:r>
          </a:p>
        </p:txBody>
      </p:sp>
      <p:sp>
        <p:nvSpPr>
          <p:cNvPr id="4" name="Content Placeholder 3">
            <a:extLst>
              <a:ext uri="{FF2B5EF4-FFF2-40B4-BE49-F238E27FC236}">
                <a16:creationId xmlns:a16="http://schemas.microsoft.com/office/drawing/2014/main" id="{E437CE78-FA11-88A0-B153-2EB0CA5C18FB}"/>
              </a:ext>
            </a:extLst>
          </p:cNvPr>
          <p:cNvSpPr>
            <a:spLocks noGrp="1"/>
          </p:cNvSpPr>
          <p:nvPr>
            <p:ph sz="half" idx="2"/>
          </p:nvPr>
        </p:nvSpPr>
        <p:spPr/>
        <p:txBody>
          <a:bodyPr>
            <a:normAutofit lnSpcReduction="10000"/>
          </a:bodyPr>
          <a:lstStyle/>
          <a:p>
            <a:r>
              <a:rPr lang="en-GB" sz="2800" dirty="0">
                <a:solidFill>
                  <a:srgbClr val="0070C0"/>
                </a:solidFill>
              </a:rPr>
              <a:t>Ecology involves the study of the interactive relationship between living things and their environment (Jary and Jary, 2000). </a:t>
            </a:r>
          </a:p>
          <a:p>
            <a:r>
              <a:rPr lang="en-GB" sz="2800" dirty="0">
                <a:solidFill>
                  <a:srgbClr val="0070C0"/>
                </a:solidFill>
              </a:rPr>
              <a:t>There remain several limitations concerned with models which have been developed to study how social factors influence human development. </a:t>
            </a:r>
          </a:p>
        </p:txBody>
      </p:sp>
    </p:spTree>
    <p:extLst>
      <p:ext uri="{BB962C8B-B14F-4D97-AF65-F5344CB8AC3E}">
        <p14:creationId xmlns:p14="http://schemas.microsoft.com/office/powerpoint/2010/main" val="643706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94473-EA8B-75E4-FF41-E0EB67AD49DC}"/>
              </a:ext>
            </a:extLst>
          </p:cNvPr>
          <p:cNvSpPr>
            <a:spLocks noGrp="1"/>
          </p:cNvSpPr>
          <p:nvPr>
            <p:ph type="title"/>
          </p:nvPr>
        </p:nvSpPr>
        <p:spPr/>
        <p:txBody>
          <a:bodyPr/>
          <a:lstStyle/>
          <a:p>
            <a:r>
              <a:rPr lang="en-GB" dirty="0"/>
              <a:t>SCP Model</a:t>
            </a:r>
          </a:p>
        </p:txBody>
      </p:sp>
      <p:sp>
        <p:nvSpPr>
          <p:cNvPr id="4" name="Content Placeholder 3">
            <a:extLst>
              <a:ext uri="{FF2B5EF4-FFF2-40B4-BE49-F238E27FC236}">
                <a16:creationId xmlns:a16="http://schemas.microsoft.com/office/drawing/2014/main" id="{CCA8CFBB-C327-F36A-8997-BE4982A1A4BE}"/>
              </a:ext>
            </a:extLst>
          </p:cNvPr>
          <p:cNvSpPr>
            <a:spLocks noGrp="1"/>
          </p:cNvSpPr>
          <p:nvPr>
            <p:ph sz="half" idx="2"/>
          </p:nvPr>
        </p:nvSpPr>
        <p:spPr>
          <a:xfrm>
            <a:off x="5763985" y="268968"/>
            <a:ext cx="5900057" cy="5304518"/>
          </a:xfrm>
        </p:spPr>
        <p:txBody>
          <a:bodyPr>
            <a:normAutofit lnSpcReduction="10000"/>
          </a:bodyPr>
          <a:lstStyle/>
          <a:p>
            <a:pPr algn="l"/>
            <a:r>
              <a:rPr lang="en-GB" b="0" i="0" dirty="0">
                <a:solidFill>
                  <a:srgbClr val="111111"/>
                </a:solidFill>
                <a:effectLst/>
                <a:latin typeface="Calibri" panose="020F0502020204030204" pitchFamily="34" charset="0"/>
                <a:cs typeface="Calibri" panose="020F0502020204030204" pitchFamily="34" charset="0"/>
              </a:rPr>
              <a:t>Mae model </a:t>
            </a:r>
            <a:r>
              <a:rPr lang="en-GB" b="0" i="0" dirty="0" err="1">
                <a:solidFill>
                  <a:srgbClr val="111111"/>
                </a:solidFill>
                <a:effectLst/>
                <a:latin typeface="Calibri" panose="020F0502020204030204" pitchFamily="34" charset="0"/>
                <a:cs typeface="Calibri" panose="020F0502020204030204" pitchFamily="34" charset="0"/>
              </a:rPr>
              <a:t>Ymarfer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Gwrth-ormesol</a:t>
            </a:r>
            <a:r>
              <a:rPr lang="en-GB" b="0" i="0" dirty="0">
                <a:solidFill>
                  <a:srgbClr val="111111"/>
                </a:solidFill>
                <a:effectLst/>
                <a:latin typeface="Calibri" panose="020F0502020204030204" pitchFamily="34" charset="0"/>
                <a:cs typeface="Calibri" panose="020F0502020204030204" pitchFamily="34" charset="0"/>
              </a:rPr>
              <a:t> Neil Thompson </a:t>
            </a:r>
            <a:r>
              <a:rPr lang="en-GB" b="0" i="0" dirty="0" err="1">
                <a:solidFill>
                  <a:srgbClr val="111111"/>
                </a:solidFill>
                <a:effectLst/>
                <a:latin typeface="Calibri" panose="020F0502020204030204" pitchFamily="34" charset="0"/>
                <a:cs typeface="Calibri" panose="020F0502020204030204" pitchFamily="34" charset="0"/>
              </a:rPr>
              <a:t>yn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fframwaith</a:t>
            </a:r>
            <a:r>
              <a:rPr lang="en-GB" b="0" i="0" dirty="0">
                <a:solidFill>
                  <a:srgbClr val="111111"/>
                </a:solidFill>
                <a:effectLst/>
                <a:latin typeface="Calibri" panose="020F0502020204030204" pitchFamily="34" charset="0"/>
                <a:cs typeface="Calibri" panose="020F0502020204030204" pitchFamily="34" charset="0"/>
              </a:rPr>
              <a:t> a </a:t>
            </a:r>
            <a:r>
              <a:rPr lang="en-GB" b="0" i="0" dirty="0" err="1">
                <a:solidFill>
                  <a:srgbClr val="111111"/>
                </a:solidFill>
                <a:effectLst/>
                <a:latin typeface="Calibri" panose="020F0502020204030204" pitchFamily="34" charset="0"/>
                <a:cs typeface="Calibri" panose="020F0502020204030204" pitchFamily="34" charset="0"/>
              </a:rPr>
              <a:t>gynlluniwyd</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i</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ddadansoddi</a:t>
            </a:r>
            <a:r>
              <a:rPr lang="en-GB" b="0" i="0" dirty="0">
                <a:solidFill>
                  <a:srgbClr val="111111"/>
                </a:solidFill>
                <a:effectLst/>
                <a:latin typeface="Calibri" panose="020F0502020204030204" pitchFamily="34" charset="0"/>
                <a:cs typeface="Calibri" panose="020F0502020204030204" pitchFamily="34" charset="0"/>
              </a:rPr>
              <a:t> a </a:t>
            </a:r>
            <a:r>
              <a:rPr lang="en-GB" b="0" i="0" dirty="0" err="1">
                <a:solidFill>
                  <a:srgbClr val="111111"/>
                </a:solidFill>
                <a:effectLst/>
                <a:latin typeface="Calibri" panose="020F0502020204030204" pitchFamily="34" charset="0"/>
                <a:cs typeface="Calibri" panose="020F0502020204030204" pitchFamily="34" charset="0"/>
              </a:rPr>
              <a:t>mynd</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i'r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afael</a:t>
            </a:r>
            <a:r>
              <a:rPr lang="en-GB" b="0" i="0" dirty="0">
                <a:solidFill>
                  <a:srgbClr val="111111"/>
                </a:solidFill>
                <a:effectLst/>
                <a:latin typeface="Calibri" panose="020F0502020204030204" pitchFamily="34" charset="0"/>
                <a:cs typeface="Calibri" panose="020F0502020204030204" pitchFamily="34" charset="0"/>
              </a:rPr>
              <a:t> â </a:t>
            </a:r>
            <a:r>
              <a:rPr lang="en-GB" b="0" i="0" dirty="0" err="1">
                <a:solidFill>
                  <a:srgbClr val="111111"/>
                </a:solidFill>
                <a:effectLst/>
                <a:latin typeface="Calibri" panose="020F0502020204030204" pitchFamily="34" charset="0"/>
                <a:cs typeface="Calibri" panose="020F0502020204030204" pitchFamily="34" charset="0"/>
              </a:rPr>
              <a:t>gormes</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mewn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gwaith</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cymdeithasol</a:t>
            </a:r>
            <a:r>
              <a:rPr lang="en-GB" b="0" i="0" dirty="0">
                <a:solidFill>
                  <a:srgbClr val="111111"/>
                </a:solidFill>
                <a:effectLst/>
                <a:latin typeface="Calibri" panose="020F0502020204030204" pitchFamily="34" charset="0"/>
                <a:cs typeface="Calibri" panose="020F0502020204030204" pitchFamily="34" charset="0"/>
              </a:rPr>
              <a:t> a </a:t>
            </a:r>
            <a:r>
              <a:rPr lang="en-GB" b="0" i="0" dirty="0" err="1">
                <a:solidFill>
                  <a:srgbClr val="111111"/>
                </a:solidFill>
                <a:effectLst/>
                <a:latin typeface="Calibri" panose="020F0502020204030204" pitchFamily="34" charset="0"/>
                <a:cs typeface="Calibri" panose="020F0502020204030204" pitchFamily="34" charset="0"/>
              </a:rPr>
              <a:t>meysydd</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cysylltiedig</a:t>
            </a:r>
            <a:r>
              <a:rPr lang="en-GB" b="0" i="0" dirty="0">
                <a:solidFill>
                  <a:srgbClr val="111111"/>
                </a:solidFill>
                <a:effectLst/>
                <a:latin typeface="Calibri" panose="020F0502020204030204" pitchFamily="34" charset="0"/>
                <a:cs typeface="Calibri" panose="020F0502020204030204" pitchFamily="34" charset="0"/>
              </a:rPr>
              <a:t>. Yn </a:t>
            </a:r>
            <a:r>
              <a:rPr lang="en-GB" b="0" i="0" dirty="0" err="1">
                <a:solidFill>
                  <a:srgbClr val="111111"/>
                </a:solidFill>
                <a:effectLst/>
                <a:latin typeface="Calibri" panose="020F0502020204030204" pitchFamily="34" charset="0"/>
                <a:cs typeface="Calibri" panose="020F0502020204030204" pitchFamily="34" charset="0"/>
              </a:rPr>
              <a:t>ganolog</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i'r</a:t>
            </a:r>
            <a:r>
              <a:rPr lang="en-GB" b="0" i="0" dirty="0">
                <a:solidFill>
                  <a:srgbClr val="111111"/>
                </a:solidFill>
                <a:effectLst/>
                <a:latin typeface="Calibri" panose="020F0502020204030204" pitchFamily="34" charset="0"/>
                <a:cs typeface="Calibri" panose="020F0502020204030204" pitchFamily="34" charset="0"/>
              </a:rPr>
              <a:t> model </a:t>
            </a:r>
            <a:r>
              <a:rPr lang="en-GB" b="0" i="0" dirty="0" err="1">
                <a:solidFill>
                  <a:srgbClr val="111111"/>
                </a:solidFill>
                <a:effectLst/>
                <a:latin typeface="Calibri" panose="020F0502020204030204" pitchFamily="34" charset="0"/>
                <a:cs typeface="Calibri" panose="020F0502020204030204" pitchFamily="34" charset="0"/>
              </a:rPr>
              <a:t>hwn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mae'r</a:t>
            </a:r>
            <a:r>
              <a:rPr lang="en-GB" b="0" i="0" dirty="0">
                <a:solidFill>
                  <a:srgbClr val="111111"/>
                </a:solidFill>
                <a:effectLst/>
                <a:latin typeface="Calibri" panose="020F0502020204030204" pitchFamily="34" charset="0"/>
                <a:cs typeface="Calibri" panose="020F0502020204030204" pitchFamily="34" charset="0"/>
              </a:rPr>
              <a:t> Model PCS, </a:t>
            </a:r>
            <a:r>
              <a:rPr lang="en-GB" b="0" i="0" dirty="0" err="1">
                <a:solidFill>
                  <a:srgbClr val="111111"/>
                </a:solidFill>
                <a:effectLst/>
                <a:latin typeface="Calibri" panose="020F0502020204030204" pitchFamily="34" charset="0"/>
                <a:cs typeface="Calibri" panose="020F0502020204030204" pitchFamily="34" charset="0"/>
              </a:rPr>
              <a:t>sy'n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sefyll</a:t>
            </a:r>
            <a:r>
              <a:rPr lang="en-GB" b="0" i="0" dirty="0">
                <a:solidFill>
                  <a:srgbClr val="111111"/>
                </a:solidFill>
                <a:effectLst/>
                <a:latin typeface="Calibri" panose="020F0502020204030204" pitchFamily="34" charset="0"/>
                <a:cs typeface="Calibri" panose="020F0502020204030204" pitchFamily="34" charset="0"/>
              </a:rPr>
              <a:t> am:</a:t>
            </a:r>
          </a:p>
          <a:p>
            <a:pPr lvl="1"/>
            <a:r>
              <a:rPr lang="en-GB" b="0" i="0" dirty="0" err="1">
                <a:solidFill>
                  <a:srgbClr val="111111"/>
                </a:solidFill>
                <a:effectLst/>
                <a:latin typeface="Calibri" panose="020F0502020204030204" pitchFamily="34" charset="0"/>
                <a:cs typeface="Calibri" panose="020F0502020204030204" pitchFamily="34" charset="0"/>
              </a:rPr>
              <a:t>Personol</a:t>
            </a:r>
            <a:r>
              <a:rPr lang="en-GB" b="0" i="0" dirty="0">
                <a:solidFill>
                  <a:srgbClr val="111111"/>
                </a:solidFill>
                <a:effectLst/>
                <a:latin typeface="Calibri" panose="020F0502020204030204" pitchFamily="34" charset="0"/>
                <a:cs typeface="Calibri" panose="020F0502020204030204" pitchFamily="34" charset="0"/>
              </a:rPr>
              <a:t> (P): </a:t>
            </a:r>
            <a:r>
              <a:rPr lang="en-GB" b="0" i="0" dirty="0" err="1">
                <a:solidFill>
                  <a:srgbClr val="111111"/>
                </a:solidFill>
                <a:effectLst/>
                <a:latin typeface="Calibri" panose="020F0502020204030204" pitchFamily="34" charset="0"/>
                <a:cs typeface="Calibri" panose="020F0502020204030204" pitchFamily="34" charset="0"/>
              </a:rPr>
              <a:t>Mae'r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lefel</a:t>
            </a:r>
            <a:r>
              <a:rPr lang="en-GB" b="0" i="0" dirty="0">
                <a:solidFill>
                  <a:srgbClr val="111111"/>
                </a:solidFill>
                <a:effectLst/>
                <a:latin typeface="Calibri" panose="020F0502020204030204" pitchFamily="34" charset="0"/>
                <a:cs typeface="Calibri" panose="020F0502020204030204" pitchFamily="34" charset="0"/>
              </a:rPr>
              <a:t> hon </a:t>
            </a:r>
            <a:r>
              <a:rPr lang="en-GB" b="0" i="0" dirty="0" err="1">
                <a:solidFill>
                  <a:srgbClr val="111111"/>
                </a:solidFill>
                <a:effectLst/>
                <a:latin typeface="Calibri" panose="020F0502020204030204" pitchFamily="34" charset="0"/>
                <a:cs typeface="Calibri" panose="020F0502020204030204" pitchFamily="34" charset="0"/>
              </a:rPr>
              <a:t>yn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canolbwyntio</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ar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feddyliau</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teimladau</a:t>
            </a:r>
            <a:r>
              <a:rPr lang="en-GB" b="0" i="0" dirty="0">
                <a:solidFill>
                  <a:srgbClr val="111111"/>
                </a:solidFill>
                <a:effectLst/>
                <a:latin typeface="Calibri" panose="020F0502020204030204" pitchFamily="34" charset="0"/>
                <a:cs typeface="Calibri" panose="020F0502020204030204" pitchFamily="34" charset="0"/>
              </a:rPr>
              <a:t> a </a:t>
            </a:r>
            <a:r>
              <a:rPr lang="en-GB" b="0" i="0" dirty="0" err="1">
                <a:solidFill>
                  <a:srgbClr val="111111"/>
                </a:solidFill>
                <a:effectLst/>
                <a:latin typeface="Calibri" panose="020F0502020204030204" pitchFamily="34" charset="0"/>
                <a:cs typeface="Calibri" panose="020F0502020204030204" pitchFamily="34" charset="0"/>
              </a:rPr>
              <a:t>gweithredoedd</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unigol</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Mae'n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cynnwys</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rhagfarnau</a:t>
            </a:r>
            <a:r>
              <a:rPr lang="en-GB" b="0" i="0" dirty="0">
                <a:solidFill>
                  <a:srgbClr val="111111"/>
                </a:solidFill>
                <a:effectLst/>
                <a:latin typeface="Calibri" panose="020F0502020204030204" pitchFamily="34" charset="0"/>
                <a:cs typeface="Calibri" panose="020F0502020204030204" pitchFamily="34" charset="0"/>
              </a:rPr>
              <a:t> a </a:t>
            </a:r>
            <a:r>
              <a:rPr lang="en-GB" b="0" i="0" dirty="0" err="1">
                <a:solidFill>
                  <a:srgbClr val="111111"/>
                </a:solidFill>
                <a:effectLst/>
                <a:latin typeface="Calibri" panose="020F0502020204030204" pitchFamily="34" charset="0"/>
                <a:cs typeface="Calibri" panose="020F0502020204030204" pitchFamily="34" charset="0"/>
              </a:rPr>
              <a:t>rhagfarnau</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personol</a:t>
            </a:r>
            <a:r>
              <a:rPr lang="en-GB" b="0" i="0" dirty="0">
                <a:solidFill>
                  <a:srgbClr val="111111"/>
                </a:solidFill>
                <a:effectLst/>
                <a:latin typeface="Calibri" panose="020F0502020204030204" pitchFamily="34" charset="0"/>
                <a:cs typeface="Calibri" panose="020F0502020204030204" pitchFamily="34" charset="0"/>
              </a:rPr>
              <a:t> a all </a:t>
            </a:r>
            <a:r>
              <a:rPr lang="en-GB" b="0" i="0" dirty="0" err="1">
                <a:solidFill>
                  <a:srgbClr val="111111"/>
                </a:solidFill>
                <a:effectLst/>
                <a:latin typeface="Calibri" panose="020F0502020204030204" pitchFamily="34" charset="0"/>
                <a:cs typeface="Calibri" panose="020F0502020204030204" pitchFamily="34" charset="0"/>
              </a:rPr>
              <a:t>ddylanwadu</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ar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ymddygiad</a:t>
            </a:r>
            <a:r>
              <a:rPr lang="en-GB" b="0" i="0" dirty="0">
                <a:solidFill>
                  <a:srgbClr val="111111"/>
                </a:solidFill>
                <a:effectLst/>
                <a:latin typeface="Calibri" panose="020F0502020204030204" pitchFamily="34" charset="0"/>
                <a:cs typeface="Calibri" panose="020F0502020204030204" pitchFamily="34" charset="0"/>
              </a:rPr>
              <a:t> a </a:t>
            </a:r>
            <a:r>
              <a:rPr lang="en-GB" b="0" i="0" dirty="0" err="1">
                <a:solidFill>
                  <a:srgbClr val="111111"/>
                </a:solidFill>
                <a:effectLst/>
                <a:latin typeface="Calibri" panose="020F0502020204030204" pitchFamily="34" charset="0"/>
                <a:cs typeface="Calibri" panose="020F0502020204030204" pitchFamily="34" charset="0"/>
              </a:rPr>
              <a:t>rhyngweithio</a:t>
            </a:r>
            <a:r>
              <a:rPr lang="en-GB" b="0" i="0" dirty="0">
                <a:solidFill>
                  <a:srgbClr val="111111"/>
                </a:solidFill>
                <a:effectLst/>
                <a:latin typeface="Calibri" panose="020F0502020204030204" pitchFamily="34" charset="0"/>
                <a:cs typeface="Calibri" panose="020F0502020204030204" pitchFamily="34" charset="0"/>
              </a:rPr>
              <a:t>.</a:t>
            </a:r>
          </a:p>
          <a:p>
            <a:pPr lvl="1"/>
            <a:r>
              <a:rPr lang="en-GB" b="0" i="0" dirty="0" err="1">
                <a:solidFill>
                  <a:srgbClr val="111111"/>
                </a:solidFill>
                <a:effectLst/>
                <a:latin typeface="Calibri" panose="020F0502020204030204" pitchFamily="34" charset="0"/>
                <a:cs typeface="Calibri" panose="020F0502020204030204" pitchFamily="34" charset="0"/>
              </a:rPr>
              <a:t>Diwylliannol</a:t>
            </a:r>
            <a:r>
              <a:rPr lang="en-GB" b="0" i="0" dirty="0">
                <a:solidFill>
                  <a:srgbClr val="111111"/>
                </a:solidFill>
                <a:effectLst/>
                <a:latin typeface="Calibri" panose="020F0502020204030204" pitchFamily="34" charset="0"/>
                <a:cs typeface="Calibri" panose="020F0502020204030204" pitchFamily="34" charset="0"/>
              </a:rPr>
              <a:t> ©: </a:t>
            </a:r>
            <a:r>
              <a:rPr lang="en-GB" b="0" i="0" dirty="0" err="1">
                <a:solidFill>
                  <a:srgbClr val="111111"/>
                </a:solidFill>
                <a:effectLst/>
                <a:latin typeface="Calibri" panose="020F0502020204030204" pitchFamily="34" charset="0"/>
                <a:cs typeface="Calibri" panose="020F0502020204030204" pitchFamily="34" charset="0"/>
              </a:rPr>
              <a:t>Mae'r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haen</a:t>
            </a:r>
            <a:r>
              <a:rPr lang="en-GB" b="0" i="0" dirty="0">
                <a:solidFill>
                  <a:srgbClr val="111111"/>
                </a:solidFill>
                <a:effectLst/>
                <a:latin typeface="Calibri" panose="020F0502020204030204" pitchFamily="34" charset="0"/>
                <a:cs typeface="Calibri" panose="020F0502020204030204" pitchFamily="34" charset="0"/>
              </a:rPr>
              <a:t> hon </a:t>
            </a:r>
            <a:r>
              <a:rPr lang="en-GB" b="0" i="0" dirty="0" err="1">
                <a:solidFill>
                  <a:srgbClr val="111111"/>
                </a:solidFill>
                <a:effectLst/>
                <a:latin typeface="Calibri" panose="020F0502020204030204" pitchFamily="34" charset="0"/>
                <a:cs typeface="Calibri" panose="020F0502020204030204" pitchFamily="34" charset="0"/>
              </a:rPr>
              <a:t>yn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archwilio'r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normau</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gwerthoedd</a:t>
            </a:r>
            <a:r>
              <a:rPr lang="en-GB" b="0" i="0" dirty="0">
                <a:solidFill>
                  <a:srgbClr val="111111"/>
                </a:solidFill>
                <a:effectLst/>
                <a:latin typeface="Calibri" panose="020F0502020204030204" pitchFamily="34" charset="0"/>
                <a:cs typeface="Calibri" panose="020F0502020204030204" pitchFamily="34" charset="0"/>
              </a:rPr>
              <a:t> a </a:t>
            </a:r>
            <a:r>
              <a:rPr lang="en-GB" b="0" i="0" dirty="0" err="1">
                <a:solidFill>
                  <a:srgbClr val="111111"/>
                </a:solidFill>
                <a:effectLst/>
                <a:latin typeface="Calibri" panose="020F0502020204030204" pitchFamily="34" charset="0"/>
                <a:cs typeface="Calibri" panose="020F0502020204030204" pitchFamily="34" charset="0"/>
              </a:rPr>
              <a:t>chredoau</a:t>
            </a:r>
            <a:r>
              <a:rPr lang="en-GB" b="0" i="0" dirty="0">
                <a:solidFill>
                  <a:srgbClr val="111111"/>
                </a:solidFill>
                <a:effectLst/>
                <a:latin typeface="Calibri" panose="020F0502020204030204" pitchFamily="34" charset="0"/>
                <a:cs typeface="Calibri" panose="020F0502020204030204" pitchFamily="34" charset="0"/>
              </a:rPr>
              <a:t> a </a:t>
            </a:r>
            <a:r>
              <a:rPr lang="en-GB" b="0" i="0" dirty="0" err="1">
                <a:solidFill>
                  <a:srgbClr val="111111"/>
                </a:solidFill>
                <a:effectLst/>
                <a:latin typeface="Calibri" panose="020F0502020204030204" pitchFamily="34" charset="0"/>
                <a:cs typeface="Calibri" panose="020F0502020204030204" pitchFamily="34" charset="0"/>
              </a:rPr>
              <a:t>rennir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mewn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cymdeithas</a:t>
            </a:r>
            <a:r>
              <a:rPr lang="en-GB" b="0" i="0" dirty="0">
                <a:solidFill>
                  <a:srgbClr val="111111"/>
                </a:solidFill>
                <a:effectLst/>
                <a:latin typeface="Calibri" panose="020F0502020204030204" pitchFamily="34" charset="0"/>
                <a:cs typeface="Calibri" panose="020F0502020204030204" pitchFamily="34" charset="0"/>
              </a:rPr>
              <a:t> a all </a:t>
            </a:r>
            <a:r>
              <a:rPr lang="en-GB" b="0" i="0" dirty="0" err="1">
                <a:solidFill>
                  <a:srgbClr val="111111"/>
                </a:solidFill>
                <a:effectLst/>
                <a:latin typeface="Calibri" panose="020F0502020204030204" pitchFamily="34" charset="0"/>
                <a:cs typeface="Calibri" panose="020F0502020204030204" pitchFamily="34" charset="0"/>
              </a:rPr>
              <a:t>barhau</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i</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orthrwm</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Mae'n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edrych</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ar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sut</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mae</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agweddau</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diwylliannol</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yn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llywio</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canfyddiadau</a:t>
            </a:r>
            <a:r>
              <a:rPr lang="en-GB" b="0" i="0" dirty="0">
                <a:solidFill>
                  <a:srgbClr val="111111"/>
                </a:solidFill>
                <a:effectLst/>
                <a:latin typeface="Calibri" panose="020F0502020204030204" pitchFamily="34" charset="0"/>
                <a:cs typeface="Calibri" panose="020F0502020204030204" pitchFamily="34" charset="0"/>
              </a:rPr>
              <a:t> ac </a:t>
            </a:r>
            <a:r>
              <a:rPr lang="en-GB" b="0" i="0" dirty="0" err="1">
                <a:solidFill>
                  <a:srgbClr val="111111"/>
                </a:solidFill>
                <a:effectLst/>
                <a:latin typeface="Calibri" panose="020F0502020204030204" pitchFamily="34" charset="0"/>
                <a:cs typeface="Calibri" panose="020F0502020204030204" pitchFamily="34" charset="0"/>
              </a:rPr>
              <a:t>ymddygiadau</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tuag</a:t>
            </a:r>
            <a:r>
              <a:rPr lang="en-GB" b="0" i="0" dirty="0">
                <a:solidFill>
                  <a:srgbClr val="111111"/>
                </a:solidFill>
                <a:effectLst/>
                <a:latin typeface="Calibri" panose="020F0502020204030204" pitchFamily="34" charset="0"/>
                <a:cs typeface="Calibri" panose="020F0502020204030204" pitchFamily="34" charset="0"/>
              </a:rPr>
              <a:t> at </a:t>
            </a:r>
            <a:r>
              <a:rPr lang="en-GB" b="0" i="0" dirty="0" err="1">
                <a:solidFill>
                  <a:srgbClr val="111111"/>
                </a:solidFill>
                <a:effectLst/>
                <a:latin typeface="Calibri" panose="020F0502020204030204" pitchFamily="34" charset="0"/>
                <a:cs typeface="Calibri" panose="020F0502020204030204" pitchFamily="34" charset="0"/>
              </a:rPr>
              <a:t>wahanol</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grwpiau</a:t>
            </a:r>
            <a:r>
              <a:rPr lang="en-GB" b="0" i="0" dirty="0">
                <a:solidFill>
                  <a:srgbClr val="111111"/>
                </a:solidFill>
                <a:effectLst/>
                <a:latin typeface="Calibri" panose="020F0502020204030204" pitchFamily="34" charset="0"/>
                <a:cs typeface="Calibri" panose="020F0502020204030204" pitchFamily="34" charset="0"/>
              </a:rPr>
              <a:t>.</a:t>
            </a:r>
          </a:p>
          <a:p>
            <a:pPr lvl="1"/>
            <a:r>
              <a:rPr lang="en-GB" b="0" i="0" dirty="0" err="1">
                <a:solidFill>
                  <a:srgbClr val="111111"/>
                </a:solidFill>
                <a:effectLst/>
                <a:latin typeface="Calibri" panose="020F0502020204030204" pitchFamily="34" charset="0"/>
                <a:cs typeface="Calibri" panose="020F0502020204030204" pitchFamily="34" charset="0"/>
              </a:rPr>
              <a:t>Strwythurol</a:t>
            </a:r>
            <a:r>
              <a:rPr lang="en-GB" b="0" i="0" dirty="0">
                <a:solidFill>
                  <a:srgbClr val="111111"/>
                </a:solidFill>
                <a:effectLst/>
                <a:latin typeface="Calibri" panose="020F0502020204030204" pitchFamily="34" charset="0"/>
                <a:cs typeface="Calibri" panose="020F0502020204030204" pitchFamily="34" charset="0"/>
              </a:rPr>
              <a:t> (S): </a:t>
            </a:r>
            <a:r>
              <a:rPr lang="en-GB" b="0" i="0" dirty="0" err="1">
                <a:solidFill>
                  <a:srgbClr val="111111"/>
                </a:solidFill>
                <a:effectLst/>
                <a:latin typeface="Calibri" panose="020F0502020204030204" pitchFamily="34" charset="0"/>
                <a:cs typeface="Calibri" panose="020F0502020204030204" pitchFamily="34" charset="0"/>
              </a:rPr>
              <a:t>Mae'r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lefel</a:t>
            </a:r>
            <a:r>
              <a:rPr lang="en-GB" b="0" i="0" dirty="0">
                <a:solidFill>
                  <a:srgbClr val="111111"/>
                </a:solidFill>
                <a:effectLst/>
                <a:latin typeface="Calibri" panose="020F0502020204030204" pitchFamily="34" charset="0"/>
                <a:cs typeface="Calibri" panose="020F0502020204030204" pitchFamily="34" charset="0"/>
              </a:rPr>
              <a:t> hon </a:t>
            </a:r>
            <a:r>
              <a:rPr lang="en-GB" b="0" i="0" dirty="0" err="1">
                <a:solidFill>
                  <a:srgbClr val="111111"/>
                </a:solidFill>
                <a:effectLst/>
                <a:latin typeface="Calibri" panose="020F0502020204030204" pitchFamily="34" charset="0"/>
                <a:cs typeface="Calibri" panose="020F0502020204030204" pitchFamily="34" charset="0"/>
              </a:rPr>
              <a:t>yn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mynd</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i'r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afael</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â'r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sefydliadau</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a'r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systemau</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cymdeithasol</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ehangach</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sy'n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creu</a:t>
            </a:r>
            <a:r>
              <a:rPr lang="en-GB" b="0" i="0" dirty="0">
                <a:solidFill>
                  <a:srgbClr val="111111"/>
                </a:solidFill>
                <a:effectLst/>
                <a:latin typeface="Calibri" panose="020F0502020204030204" pitchFamily="34" charset="0"/>
                <a:cs typeface="Calibri" panose="020F0502020204030204" pitchFamily="34" charset="0"/>
              </a:rPr>
              <a:t> ac </a:t>
            </a:r>
            <a:r>
              <a:rPr lang="en-GB" b="0" i="0" dirty="0" err="1">
                <a:solidFill>
                  <a:srgbClr val="111111"/>
                </a:solidFill>
                <a:effectLst/>
                <a:latin typeface="Calibri" panose="020F0502020204030204" pitchFamily="34" charset="0"/>
                <a:cs typeface="Calibri" panose="020F0502020204030204" pitchFamily="34" charset="0"/>
              </a:rPr>
              <a:t>yn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cynnal</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anghydraddoldebau</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Mae'n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cynnwys</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cyfreithiau</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polisïau</a:t>
            </a:r>
            <a:r>
              <a:rPr lang="en-GB" b="0" i="0" dirty="0">
                <a:solidFill>
                  <a:srgbClr val="111111"/>
                </a:solidFill>
                <a:effectLst/>
                <a:latin typeface="Calibri" panose="020F0502020204030204" pitchFamily="34" charset="0"/>
                <a:cs typeface="Calibri" panose="020F0502020204030204" pitchFamily="34" charset="0"/>
              </a:rPr>
              <a:t> ac </a:t>
            </a:r>
            <a:r>
              <a:rPr lang="en-GB" b="0" i="0" dirty="0" err="1">
                <a:solidFill>
                  <a:srgbClr val="111111"/>
                </a:solidFill>
                <a:effectLst/>
                <a:latin typeface="Calibri" panose="020F0502020204030204" pitchFamily="34" charset="0"/>
                <a:cs typeface="Calibri" panose="020F0502020204030204" pitchFamily="34" charset="0"/>
              </a:rPr>
              <a:t>arferion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sefydliadol</a:t>
            </a:r>
            <a:r>
              <a:rPr lang="en-GB" b="0" i="0" dirty="0">
                <a:solidFill>
                  <a:srgbClr val="111111"/>
                </a:solidFill>
                <a:effectLst/>
                <a:latin typeface="Calibri" panose="020F0502020204030204" pitchFamily="34" charset="0"/>
                <a:cs typeface="Calibri" panose="020F0502020204030204" pitchFamily="34" charset="0"/>
              </a:rPr>
              <a:t> a all </a:t>
            </a:r>
            <a:r>
              <a:rPr lang="en-GB" b="0" i="0" dirty="0" err="1">
                <a:solidFill>
                  <a:srgbClr val="111111"/>
                </a:solidFill>
                <a:effectLst/>
                <a:latin typeface="Calibri" panose="020F0502020204030204" pitchFamily="34" charset="0"/>
                <a:cs typeface="Calibri" panose="020F0502020204030204" pitchFamily="34" charset="0"/>
              </a:rPr>
              <a:t>roi</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trefn</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ar</a:t>
            </a:r>
            <a:r>
              <a:rPr lang="en-GB" b="0" i="0" dirty="0">
                <a:solidFill>
                  <a:srgbClr val="111111"/>
                </a:solidFill>
                <a:effectLst/>
                <a:latin typeface="Calibri" panose="020F0502020204030204" pitchFamily="34" charset="0"/>
                <a:cs typeface="Calibri" panose="020F0502020204030204" pitchFamily="34" charset="0"/>
              </a:rPr>
              <a:t> </a:t>
            </a:r>
            <a:r>
              <a:rPr lang="en-GB" b="0" i="0" dirty="0" err="1">
                <a:solidFill>
                  <a:srgbClr val="111111"/>
                </a:solidFill>
                <a:effectLst/>
                <a:latin typeface="Calibri" panose="020F0502020204030204" pitchFamily="34" charset="0"/>
                <a:cs typeface="Calibri" panose="020F0502020204030204" pitchFamily="34" charset="0"/>
              </a:rPr>
              <a:t>wahaniaethu</a:t>
            </a:r>
            <a:r>
              <a:rPr lang="en-GB" b="0" i="0" dirty="0">
                <a:solidFill>
                  <a:srgbClr val="111111"/>
                </a:solidFill>
                <a:effectLst/>
                <a:latin typeface="Calibri" panose="020F0502020204030204" pitchFamily="34" charset="0"/>
                <a:cs typeface="Calibri" panose="020F0502020204030204" pitchFamily="34" charset="0"/>
              </a:rPr>
              <a:t>.</a:t>
            </a:r>
          </a:p>
          <a:p>
            <a:endParaRPr lang="en-GB" dirty="0"/>
          </a:p>
        </p:txBody>
      </p:sp>
      <p:pic>
        <p:nvPicPr>
          <p:cNvPr id="2050" name="Picture 2">
            <a:extLst>
              <a:ext uri="{FF2B5EF4-FFF2-40B4-BE49-F238E27FC236}">
                <a16:creationId xmlns:a16="http://schemas.microsoft.com/office/drawing/2014/main" id="{6BDD5507-F4CC-879D-DDA3-5C03FFCB0923}"/>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095488" y="1537153"/>
            <a:ext cx="435133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3290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94473-EA8B-75E4-FF41-E0EB67AD49DC}"/>
              </a:ext>
            </a:extLst>
          </p:cNvPr>
          <p:cNvSpPr>
            <a:spLocks noGrp="1"/>
          </p:cNvSpPr>
          <p:nvPr>
            <p:ph type="title"/>
          </p:nvPr>
        </p:nvSpPr>
        <p:spPr/>
        <p:txBody>
          <a:bodyPr/>
          <a:lstStyle/>
          <a:p>
            <a:r>
              <a:rPr lang="en-GB" dirty="0"/>
              <a:t>PCS Model </a:t>
            </a:r>
          </a:p>
        </p:txBody>
      </p:sp>
      <p:sp>
        <p:nvSpPr>
          <p:cNvPr id="4" name="Content Placeholder 3">
            <a:extLst>
              <a:ext uri="{FF2B5EF4-FFF2-40B4-BE49-F238E27FC236}">
                <a16:creationId xmlns:a16="http://schemas.microsoft.com/office/drawing/2014/main" id="{CCA8CFBB-C327-F36A-8997-BE4982A1A4BE}"/>
              </a:ext>
            </a:extLst>
          </p:cNvPr>
          <p:cNvSpPr>
            <a:spLocks noGrp="1"/>
          </p:cNvSpPr>
          <p:nvPr>
            <p:ph sz="half" idx="2"/>
          </p:nvPr>
        </p:nvSpPr>
        <p:spPr>
          <a:xfrm>
            <a:off x="5622471" y="288471"/>
            <a:ext cx="5731329" cy="5888492"/>
          </a:xfrm>
        </p:spPr>
        <p:txBody>
          <a:bodyPr>
            <a:normAutofit/>
          </a:bodyPr>
          <a:lstStyle/>
          <a:p>
            <a:pPr algn="l"/>
            <a:r>
              <a:rPr lang="en-GB" b="0" i="0" dirty="0">
                <a:solidFill>
                  <a:srgbClr val="111111"/>
                </a:solidFill>
                <a:effectLst/>
                <a:latin typeface="-apple-system"/>
              </a:rPr>
              <a:t>Neil Thompson’s Anti-Oppressive Practice model is a framework designed to </a:t>
            </a:r>
            <a:r>
              <a:rPr lang="en-GB" b="0" i="0" dirty="0" err="1">
                <a:solidFill>
                  <a:srgbClr val="111111"/>
                </a:solidFill>
                <a:effectLst/>
                <a:latin typeface="-apple-system"/>
              </a:rPr>
              <a:t>analyze</a:t>
            </a:r>
            <a:r>
              <a:rPr lang="en-GB" b="0" i="0" dirty="0">
                <a:solidFill>
                  <a:srgbClr val="111111"/>
                </a:solidFill>
                <a:effectLst/>
                <a:latin typeface="-apple-system"/>
              </a:rPr>
              <a:t> and address oppression in social work and related fields. Central to this model is the </a:t>
            </a:r>
            <a:r>
              <a:rPr lang="en-GB" b="1" i="0" dirty="0">
                <a:solidFill>
                  <a:srgbClr val="111111"/>
                </a:solidFill>
                <a:effectLst/>
                <a:latin typeface="-apple-system"/>
              </a:rPr>
              <a:t>PCS Model</a:t>
            </a:r>
            <a:r>
              <a:rPr lang="en-GB" b="0" i="0" dirty="0">
                <a:solidFill>
                  <a:srgbClr val="111111"/>
                </a:solidFill>
                <a:effectLst/>
                <a:latin typeface="-apple-system"/>
              </a:rPr>
              <a:t>, which stands for:</a:t>
            </a:r>
          </a:p>
          <a:p>
            <a:pPr lvl="1">
              <a:buFont typeface="+mj-lt"/>
              <a:buAutoNum type="arabicPeriod"/>
            </a:pPr>
            <a:r>
              <a:rPr lang="en-GB" b="1" i="0" dirty="0">
                <a:solidFill>
                  <a:srgbClr val="111111"/>
                </a:solidFill>
                <a:effectLst/>
                <a:latin typeface="-apple-system"/>
              </a:rPr>
              <a:t>Personal (P)</a:t>
            </a:r>
            <a:r>
              <a:rPr lang="en-GB" b="0" i="0" dirty="0">
                <a:solidFill>
                  <a:srgbClr val="111111"/>
                </a:solidFill>
                <a:effectLst/>
                <a:latin typeface="-apple-system"/>
              </a:rPr>
              <a:t>: This level focuses on individual thoughts, feelings, and actions. It includes personal biases and prejudices that can influence </a:t>
            </a:r>
            <a:r>
              <a:rPr lang="en-GB" b="0" i="0" dirty="0" err="1">
                <a:solidFill>
                  <a:srgbClr val="111111"/>
                </a:solidFill>
                <a:effectLst/>
                <a:latin typeface="-apple-system"/>
              </a:rPr>
              <a:t>behavior</a:t>
            </a:r>
            <a:r>
              <a:rPr lang="en-GB" b="0" i="0" dirty="0">
                <a:solidFill>
                  <a:srgbClr val="111111"/>
                </a:solidFill>
                <a:effectLst/>
                <a:latin typeface="-apple-system"/>
              </a:rPr>
              <a:t> and interactions.</a:t>
            </a:r>
          </a:p>
          <a:p>
            <a:pPr lvl="1">
              <a:buFont typeface="+mj-lt"/>
              <a:buAutoNum type="arabicPeriod"/>
            </a:pPr>
            <a:r>
              <a:rPr lang="en-GB" b="1" i="0" dirty="0">
                <a:solidFill>
                  <a:srgbClr val="111111"/>
                </a:solidFill>
                <a:effectLst/>
                <a:latin typeface="-apple-system"/>
              </a:rPr>
              <a:t>Cultural ©</a:t>
            </a:r>
            <a:r>
              <a:rPr lang="en-GB" b="0" i="0" dirty="0">
                <a:solidFill>
                  <a:srgbClr val="111111"/>
                </a:solidFill>
                <a:effectLst/>
                <a:latin typeface="-apple-system"/>
              </a:rPr>
              <a:t>: This layer examines the shared norms, values, and beliefs within a society that can perpetuate oppression. It looks at how cultural attitudes shape perceptions and </a:t>
            </a:r>
            <a:r>
              <a:rPr lang="en-GB" b="0" i="0" dirty="0" err="1">
                <a:solidFill>
                  <a:srgbClr val="111111"/>
                </a:solidFill>
                <a:effectLst/>
                <a:latin typeface="-apple-system"/>
              </a:rPr>
              <a:t>behaviors</a:t>
            </a:r>
            <a:r>
              <a:rPr lang="en-GB" b="0" i="0" dirty="0">
                <a:solidFill>
                  <a:srgbClr val="111111"/>
                </a:solidFill>
                <a:effectLst/>
                <a:latin typeface="-apple-system"/>
              </a:rPr>
              <a:t> towards different groups.</a:t>
            </a:r>
          </a:p>
          <a:p>
            <a:pPr lvl="1">
              <a:buFont typeface="+mj-lt"/>
              <a:buAutoNum type="arabicPeriod"/>
            </a:pPr>
            <a:r>
              <a:rPr lang="en-GB" b="1" i="0" dirty="0">
                <a:solidFill>
                  <a:srgbClr val="111111"/>
                </a:solidFill>
                <a:effectLst/>
                <a:latin typeface="-apple-system"/>
              </a:rPr>
              <a:t>Structural (S)</a:t>
            </a:r>
            <a:r>
              <a:rPr lang="en-GB" b="0" i="0" dirty="0">
                <a:solidFill>
                  <a:srgbClr val="111111"/>
                </a:solidFill>
                <a:effectLst/>
                <a:latin typeface="-apple-system"/>
              </a:rPr>
              <a:t>: This level addresses the broader social institutions and systems that create and maintain inequalities. It includes laws, policies, and organizational practices that can institutionalize discrimination.</a:t>
            </a:r>
          </a:p>
          <a:p>
            <a:endParaRPr lang="en-GB" dirty="0"/>
          </a:p>
        </p:txBody>
      </p:sp>
      <p:pic>
        <p:nvPicPr>
          <p:cNvPr id="2050" name="Picture 2">
            <a:extLst>
              <a:ext uri="{FF2B5EF4-FFF2-40B4-BE49-F238E27FC236}">
                <a16:creationId xmlns:a16="http://schemas.microsoft.com/office/drawing/2014/main" id="{6BDD5507-F4CC-879D-DDA3-5C03FFCB0923}"/>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095488" y="1537153"/>
            <a:ext cx="435133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2837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B97F9-35E1-6DE8-F709-BF3E3D5B696B}"/>
              </a:ext>
            </a:extLst>
          </p:cNvPr>
          <p:cNvSpPr>
            <a:spLocks noGrp="1"/>
          </p:cNvSpPr>
          <p:nvPr>
            <p:ph type="title"/>
          </p:nvPr>
        </p:nvSpPr>
        <p:spPr>
          <a:xfrm>
            <a:off x="762000" y="-92073"/>
            <a:ext cx="10515600" cy="1325563"/>
          </a:xfrm>
        </p:spPr>
        <p:txBody>
          <a:bodyPr/>
          <a:lstStyle/>
          <a:p>
            <a:r>
              <a:rPr lang="en-GB" dirty="0"/>
              <a:t>SCP / PCS Model </a:t>
            </a:r>
          </a:p>
        </p:txBody>
      </p:sp>
      <p:sp>
        <p:nvSpPr>
          <p:cNvPr id="3" name="Content Placeholder 2">
            <a:extLst>
              <a:ext uri="{FF2B5EF4-FFF2-40B4-BE49-F238E27FC236}">
                <a16:creationId xmlns:a16="http://schemas.microsoft.com/office/drawing/2014/main" id="{89BE264A-7147-229B-AC08-5787C6EC8EB4}"/>
              </a:ext>
            </a:extLst>
          </p:cNvPr>
          <p:cNvSpPr>
            <a:spLocks noGrp="1"/>
          </p:cNvSpPr>
          <p:nvPr>
            <p:ph sz="half" idx="1"/>
          </p:nvPr>
        </p:nvSpPr>
        <p:spPr>
          <a:xfrm>
            <a:off x="473529" y="816428"/>
            <a:ext cx="5470071" cy="5012192"/>
          </a:xfrm>
        </p:spPr>
        <p:txBody>
          <a:bodyPr>
            <a:normAutofit fontScale="92500" lnSpcReduction="20000"/>
          </a:bodyPr>
          <a:lstStyle/>
          <a:p>
            <a:r>
              <a:rPr lang="en-GB" dirty="0" err="1"/>
              <a:t>Agweddau</a:t>
            </a:r>
            <a:r>
              <a:rPr lang="en-GB" dirty="0"/>
              <a:t> </a:t>
            </a:r>
            <a:r>
              <a:rPr lang="en-GB" dirty="0" err="1"/>
              <a:t>allweddol</a:t>
            </a:r>
            <a:r>
              <a:rPr lang="en-GB" dirty="0"/>
              <a:t> </a:t>
            </a:r>
            <a:r>
              <a:rPr lang="en-GB" dirty="0" err="1"/>
              <a:t>ar</a:t>
            </a:r>
            <a:r>
              <a:rPr lang="en-GB" dirty="0"/>
              <a:t> y model:</a:t>
            </a:r>
          </a:p>
          <a:p>
            <a:pPr lvl="1"/>
            <a:r>
              <a:rPr lang="en-GB" dirty="0" err="1"/>
              <a:t>Rhyng-gysylltiad</a:t>
            </a:r>
            <a:r>
              <a:rPr lang="en-GB" dirty="0"/>
              <a:t>: Mae Thompson </a:t>
            </a:r>
            <a:r>
              <a:rPr lang="en-GB" dirty="0" err="1"/>
              <a:t>yn</a:t>
            </a:r>
            <a:r>
              <a:rPr lang="en-GB" dirty="0"/>
              <a:t> </a:t>
            </a:r>
            <a:r>
              <a:rPr lang="en-GB" dirty="0" err="1"/>
              <a:t>pwysleisio</a:t>
            </a:r>
            <a:r>
              <a:rPr lang="en-GB" dirty="0"/>
              <a:t> bod y </a:t>
            </a:r>
            <a:r>
              <a:rPr lang="en-GB" dirty="0" err="1"/>
              <a:t>tair</a:t>
            </a:r>
            <a:r>
              <a:rPr lang="en-GB" dirty="0"/>
              <a:t> </a:t>
            </a:r>
            <a:r>
              <a:rPr lang="en-GB" dirty="0" err="1"/>
              <a:t>lefel</a:t>
            </a:r>
            <a:r>
              <a:rPr lang="en-GB" dirty="0"/>
              <a:t> </a:t>
            </a:r>
            <a:r>
              <a:rPr lang="en-GB" dirty="0" err="1"/>
              <a:t>hyn</a:t>
            </a:r>
            <a:r>
              <a:rPr lang="en-GB" dirty="0"/>
              <a:t> </a:t>
            </a:r>
            <a:r>
              <a:rPr lang="en-GB" dirty="0" err="1"/>
              <a:t>yn</a:t>
            </a:r>
            <a:r>
              <a:rPr lang="en-GB" dirty="0"/>
              <a:t> </a:t>
            </a:r>
            <a:r>
              <a:rPr lang="en-GB" dirty="0" err="1"/>
              <a:t>rhyng-gysylltiedig</a:t>
            </a:r>
            <a:r>
              <a:rPr lang="en-GB" dirty="0"/>
              <a:t>. Gall </a:t>
            </a:r>
            <a:r>
              <a:rPr lang="en-GB" dirty="0" err="1"/>
              <a:t>newidiadau</a:t>
            </a:r>
            <a:r>
              <a:rPr lang="en-GB" dirty="0"/>
              <a:t> neu </a:t>
            </a:r>
            <a:r>
              <a:rPr lang="en-GB" dirty="0" err="1"/>
              <a:t>ddylanwadau</a:t>
            </a:r>
            <a:r>
              <a:rPr lang="en-GB" dirty="0"/>
              <a:t> </a:t>
            </a:r>
            <a:r>
              <a:rPr lang="en-GB" dirty="0" err="1"/>
              <a:t>ar</a:t>
            </a:r>
            <a:r>
              <a:rPr lang="en-GB" dirty="0"/>
              <a:t> un </a:t>
            </a:r>
            <a:r>
              <a:rPr lang="en-GB" dirty="0" err="1"/>
              <a:t>lefel</a:t>
            </a:r>
            <a:r>
              <a:rPr lang="en-GB" dirty="0"/>
              <a:t> </a:t>
            </a:r>
            <a:r>
              <a:rPr lang="en-GB" dirty="0" err="1"/>
              <a:t>effeithio</a:t>
            </a:r>
            <a:r>
              <a:rPr lang="en-GB" dirty="0"/>
              <a:t> </a:t>
            </a:r>
            <a:r>
              <a:rPr lang="en-GB" dirty="0" err="1"/>
              <a:t>ar</a:t>
            </a:r>
            <a:r>
              <a:rPr lang="en-GB" dirty="0"/>
              <a:t> y </a:t>
            </a:r>
            <a:r>
              <a:rPr lang="en-GB" dirty="0" err="1"/>
              <a:t>lleill</a:t>
            </a:r>
            <a:r>
              <a:rPr lang="en-GB" dirty="0"/>
              <a:t>, </a:t>
            </a:r>
            <a:r>
              <a:rPr lang="en-GB" dirty="0" err="1"/>
              <a:t>gan</a:t>
            </a:r>
            <a:r>
              <a:rPr lang="en-GB" dirty="0"/>
              <a:t> </a:t>
            </a:r>
            <a:r>
              <a:rPr lang="en-GB" dirty="0" err="1"/>
              <a:t>greu</a:t>
            </a:r>
            <a:r>
              <a:rPr lang="en-GB" dirty="0"/>
              <a:t> </a:t>
            </a:r>
            <a:r>
              <a:rPr lang="en-GB" dirty="0" err="1"/>
              <a:t>gwe</a:t>
            </a:r>
            <a:r>
              <a:rPr lang="en-GB" dirty="0"/>
              <a:t> </a:t>
            </a:r>
            <a:r>
              <a:rPr lang="en-GB" dirty="0" err="1"/>
              <a:t>gymhleth</a:t>
            </a:r>
            <a:r>
              <a:rPr lang="en-GB" dirty="0"/>
              <a:t> o </a:t>
            </a:r>
            <a:r>
              <a:rPr lang="en-GB" dirty="0" err="1"/>
              <a:t>ormes</a:t>
            </a:r>
            <a:r>
              <a:rPr lang="en-GB" dirty="0"/>
              <a:t> a </a:t>
            </a:r>
            <a:r>
              <a:rPr lang="en-GB" dirty="0" err="1"/>
              <a:t>gwahaniaethu</a:t>
            </a:r>
            <a:r>
              <a:rPr lang="en-GB" dirty="0"/>
              <a:t>.</a:t>
            </a:r>
          </a:p>
          <a:p>
            <a:pPr lvl="1"/>
            <a:r>
              <a:rPr lang="en-GB" dirty="0" err="1"/>
              <a:t>Cymhwyso</a:t>
            </a:r>
            <a:r>
              <a:rPr lang="en-GB" dirty="0"/>
              <a:t> </a:t>
            </a:r>
            <a:r>
              <a:rPr lang="en-GB" dirty="0" err="1"/>
              <a:t>mewn</a:t>
            </a:r>
            <a:r>
              <a:rPr lang="en-GB" dirty="0"/>
              <a:t> </a:t>
            </a:r>
            <a:r>
              <a:rPr lang="en-GB" dirty="0" err="1"/>
              <a:t>Ymarfer</a:t>
            </a:r>
            <a:r>
              <a:rPr lang="en-GB" dirty="0"/>
              <a:t>: </a:t>
            </a:r>
            <a:r>
              <a:rPr lang="en-GB" dirty="0" err="1"/>
              <a:t>Mae'r</a:t>
            </a:r>
            <a:r>
              <a:rPr lang="en-GB" dirty="0"/>
              <a:t> model </a:t>
            </a:r>
            <a:r>
              <a:rPr lang="en-GB" dirty="0" err="1"/>
              <a:t>yn</a:t>
            </a:r>
            <a:r>
              <a:rPr lang="en-GB" dirty="0"/>
              <a:t> </a:t>
            </a:r>
            <a:r>
              <a:rPr lang="en-GB" dirty="0" err="1"/>
              <a:t>annog</a:t>
            </a:r>
            <a:r>
              <a:rPr lang="en-GB" dirty="0"/>
              <a:t> </a:t>
            </a:r>
            <a:r>
              <a:rPr lang="en-GB" dirty="0" err="1"/>
              <a:t>ymarferwyr</a:t>
            </a:r>
            <a:r>
              <a:rPr lang="en-GB" dirty="0"/>
              <a:t> </a:t>
            </a:r>
            <a:r>
              <a:rPr lang="en-GB" dirty="0" err="1"/>
              <a:t>i</a:t>
            </a:r>
            <a:r>
              <a:rPr lang="en-GB" dirty="0"/>
              <a:t> </a:t>
            </a:r>
            <a:r>
              <a:rPr lang="en-GB" dirty="0" err="1"/>
              <a:t>ystyried</a:t>
            </a:r>
            <a:r>
              <a:rPr lang="en-GB" dirty="0"/>
              <a:t> </a:t>
            </a:r>
            <a:r>
              <a:rPr lang="en-GB" dirty="0" err="1"/>
              <a:t>sut</a:t>
            </a:r>
            <a:r>
              <a:rPr lang="en-GB" dirty="0"/>
              <a:t> </a:t>
            </a:r>
            <a:r>
              <a:rPr lang="en-GB" dirty="0" err="1"/>
              <a:t>mae</a:t>
            </a:r>
            <a:r>
              <a:rPr lang="en-GB" dirty="0"/>
              <a:t> </a:t>
            </a:r>
            <a:r>
              <a:rPr lang="en-GB" dirty="0" err="1"/>
              <a:t>profiadau</a:t>
            </a:r>
            <a:r>
              <a:rPr lang="en-GB" dirty="0"/>
              <a:t> </a:t>
            </a:r>
            <a:r>
              <a:rPr lang="en-GB" dirty="0" err="1"/>
              <a:t>personol</a:t>
            </a:r>
            <a:r>
              <a:rPr lang="en-GB" dirty="0"/>
              <a:t>, </a:t>
            </a:r>
            <a:r>
              <a:rPr lang="en-GB" dirty="0" err="1"/>
              <a:t>cyd-destunau</a:t>
            </a:r>
            <a:r>
              <a:rPr lang="en-GB" dirty="0"/>
              <a:t> </a:t>
            </a:r>
            <a:r>
              <a:rPr lang="en-GB" dirty="0" err="1"/>
              <a:t>diwylliannol</a:t>
            </a:r>
            <a:r>
              <a:rPr lang="en-GB" dirty="0"/>
              <a:t> a </a:t>
            </a:r>
            <a:r>
              <a:rPr lang="en-GB" dirty="0" err="1"/>
              <a:t>ffactorau</a:t>
            </a:r>
            <a:r>
              <a:rPr lang="en-GB" dirty="0"/>
              <a:t> </a:t>
            </a:r>
            <a:r>
              <a:rPr lang="en-GB" dirty="0" err="1"/>
              <a:t>strwythurol</a:t>
            </a:r>
            <a:r>
              <a:rPr lang="en-GB" dirty="0"/>
              <a:t> </a:t>
            </a:r>
            <a:r>
              <a:rPr lang="en-GB" dirty="0" err="1"/>
              <a:t>yn</a:t>
            </a:r>
            <a:r>
              <a:rPr lang="en-GB" dirty="0"/>
              <a:t> </a:t>
            </a:r>
            <a:r>
              <a:rPr lang="en-GB" dirty="0" err="1"/>
              <a:t>rhyngweithio</a:t>
            </a:r>
            <a:r>
              <a:rPr lang="en-GB" dirty="0"/>
              <a:t> </a:t>
            </a:r>
            <a:r>
              <a:rPr lang="en-GB" dirty="0" err="1"/>
              <a:t>ym</a:t>
            </a:r>
            <a:r>
              <a:rPr lang="en-GB" dirty="0"/>
              <a:t> </a:t>
            </a:r>
            <a:r>
              <a:rPr lang="en-GB" dirty="0" err="1"/>
              <a:t>mywydau</a:t>
            </a:r>
            <a:r>
              <a:rPr lang="en-GB" dirty="0"/>
              <a:t> </a:t>
            </a:r>
            <a:r>
              <a:rPr lang="en-GB" dirty="0" err="1"/>
              <a:t>unigolion</a:t>
            </a:r>
            <a:r>
              <a:rPr lang="en-GB" dirty="0"/>
              <a:t>. </a:t>
            </a:r>
            <a:r>
              <a:rPr lang="en-GB" dirty="0" err="1"/>
              <a:t>Mae'r</a:t>
            </a:r>
            <a:r>
              <a:rPr lang="en-GB" dirty="0"/>
              <a:t> dull </a:t>
            </a:r>
            <a:r>
              <a:rPr lang="en-GB" dirty="0" err="1"/>
              <a:t>cyfannol</a:t>
            </a:r>
            <a:r>
              <a:rPr lang="en-GB" dirty="0"/>
              <a:t> </a:t>
            </a:r>
            <a:r>
              <a:rPr lang="en-GB" dirty="0" err="1"/>
              <a:t>hwn</a:t>
            </a:r>
            <a:r>
              <a:rPr lang="en-GB" dirty="0"/>
              <a:t> </a:t>
            </a:r>
            <a:r>
              <a:rPr lang="en-GB" dirty="0" err="1"/>
              <a:t>yn</a:t>
            </a:r>
            <a:r>
              <a:rPr lang="en-GB" dirty="0"/>
              <a:t> </a:t>
            </a:r>
            <a:r>
              <a:rPr lang="en-GB" dirty="0" err="1"/>
              <a:t>helpu</a:t>
            </a:r>
            <a:r>
              <a:rPr lang="en-GB" dirty="0"/>
              <a:t> </a:t>
            </a:r>
            <a:r>
              <a:rPr lang="en-GB" dirty="0" err="1"/>
              <a:t>i</a:t>
            </a:r>
            <a:r>
              <a:rPr lang="en-GB" dirty="0"/>
              <a:t> </a:t>
            </a:r>
            <a:r>
              <a:rPr lang="en-GB" dirty="0" err="1"/>
              <a:t>ddatblygu</a:t>
            </a:r>
            <a:r>
              <a:rPr lang="en-GB" dirty="0"/>
              <a:t> </a:t>
            </a:r>
            <a:r>
              <a:rPr lang="en-GB" dirty="0" err="1"/>
              <a:t>strategaethau</a:t>
            </a:r>
            <a:r>
              <a:rPr lang="en-GB" dirty="0"/>
              <a:t> </a:t>
            </a:r>
            <a:r>
              <a:rPr lang="en-GB" dirty="0" err="1"/>
              <a:t>i</a:t>
            </a:r>
            <a:r>
              <a:rPr lang="en-GB" dirty="0"/>
              <a:t> </a:t>
            </a:r>
            <a:r>
              <a:rPr lang="en-GB" dirty="0" err="1"/>
              <a:t>frwydro</a:t>
            </a:r>
            <a:r>
              <a:rPr lang="en-GB" dirty="0"/>
              <a:t> </a:t>
            </a:r>
            <a:r>
              <a:rPr lang="en-GB" dirty="0" err="1"/>
              <a:t>yn</a:t>
            </a:r>
            <a:r>
              <a:rPr lang="en-GB" dirty="0"/>
              <a:t> </a:t>
            </a:r>
            <a:r>
              <a:rPr lang="en-GB" dirty="0" err="1"/>
              <a:t>erbyn</a:t>
            </a:r>
            <a:r>
              <a:rPr lang="en-GB" dirty="0"/>
              <a:t> </a:t>
            </a:r>
            <a:r>
              <a:rPr lang="en-GB" dirty="0" err="1"/>
              <a:t>gormes</a:t>
            </a:r>
            <a:r>
              <a:rPr lang="en-GB" dirty="0"/>
              <a:t> </a:t>
            </a:r>
            <a:r>
              <a:rPr lang="en-GB" dirty="0" err="1"/>
              <a:t>yn</a:t>
            </a:r>
            <a:r>
              <a:rPr lang="en-GB" dirty="0"/>
              <a:t> </a:t>
            </a:r>
            <a:r>
              <a:rPr lang="en-GB" dirty="0" err="1"/>
              <a:t>effeithiol</a:t>
            </a:r>
            <a:r>
              <a:rPr lang="en-GB" dirty="0"/>
              <a:t>.</a:t>
            </a:r>
          </a:p>
          <a:p>
            <a:pPr lvl="1"/>
            <a:r>
              <a:rPr lang="en-GB" dirty="0" err="1"/>
              <a:t>Eiriolaeth</a:t>
            </a:r>
            <a:r>
              <a:rPr lang="en-GB" dirty="0"/>
              <a:t> a </a:t>
            </a:r>
            <a:r>
              <a:rPr lang="en-GB" dirty="0" err="1"/>
              <a:t>Newid</a:t>
            </a:r>
            <a:r>
              <a:rPr lang="en-GB" dirty="0"/>
              <a:t>: </a:t>
            </a:r>
            <a:r>
              <a:rPr lang="en-GB" dirty="0" err="1"/>
              <a:t>Trwy</a:t>
            </a:r>
            <a:r>
              <a:rPr lang="en-GB" dirty="0"/>
              <a:t> </a:t>
            </a:r>
            <a:r>
              <a:rPr lang="en-GB" dirty="0" err="1"/>
              <a:t>ddeall</a:t>
            </a:r>
            <a:r>
              <a:rPr lang="en-GB" dirty="0"/>
              <a:t> yr </a:t>
            </a:r>
            <a:r>
              <a:rPr lang="en-GB" dirty="0" err="1"/>
              <a:t>haenau</a:t>
            </a:r>
            <a:r>
              <a:rPr lang="en-GB" dirty="0"/>
              <a:t> </a:t>
            </a:r>
            <a:r>
              <a:rPr lang="en-GB" dirty="0" err="1"/>
              <a:t>hyn</a:t>
            </a:r>
            <a:r>
              <a:rPr lang="en-GB" dirty="0"/>
              <a:t>, gall </a:t>
            </a:r>
            <a:r>
              <a:rPr lang="en-GB" dirty="0" err="1"/>
              <a:t>gweithwyr</a:t>
            </a:r>
            <a:r>
              <a:rPr lang="en-GB" dirty="0"/>
              <a:t> </a:t>
            </a:r>
            <a:r>
              <a:rPr lang="en-GB" dirty="0" err="1"/>
              <a:t>cymdeithasol</a:t>
            </a:r>
            <a:r>
              <a:rPr lang="en-GB" dirty="0"/>
              <a:t> </a:t>
            </a:r>
            <a:r>
              <a:rPr lang="en-GB" dirty="0" err="1"/>
              <a:t>eirioli</a:t>
            </a:r>
            <a:r>
              <a:rPr lang="en-GB" dirty="0"/>
              <a:t> </a:t>
            </a:r>
            <a:r>
              <a:rPr lang="en-GB" dirty="0" err="1"/>
              <a:t>dros</a:t>
            </a:r>
            <a:r>
              <a:rPr lang="en-GB" dirty="0"/>
              <a:t> </a:t>
            </a:r>
            <a:r>
              <a:rPr lang="en-GB" dirty="0" err="1"/>
              <a:t>newidiadau</a:t>
            </a:r>
            <a:r>
              <a:rPr lang="en-GB" dirty="0"/>
              <a:t> </a:t>
            </a:r>
            <a:r>
              <a:rPr lang="en-GB" dirty="0" err="1"/>
              <a:t>systemig</a:t>
            </a:r>
            <a:r>
              <a:rPr lang="en-GB" dirty="0"/>
              <a:t> </a:t>
            </a:r>
            <a:r>
              <a:rPr lang="en-GB" dirty="0" err="1"/>
              <a:t>sy'n</a:t>
            </a:r>
            <a:r>
              <a:rPr lang="en-GB" dirty="0"/>
              <a:t> </a:t>
            </a:r>
            <a:r>
              <a:rPr lang="en-GB" dirty="0" err="1"/>
              <a:t>mynd</a:t>
            </a:r>
            <a:r>
              <a:rPr lang="en-GB" dirty="0"/>
              <a:t> </a:t>
            </a:r>
            <a:r>
              <a:rPr lang="en-GB" dirty="0" err="1"/>
              <a:t>i'r</a:t>
            </a:r>
            <a:r>
              <a:rPr lang="en-GB" dirty="0"/>
              <a:t> </a:t>
            </a:r>
            <a:r>
              <a:rPr lang="en-GB" dirty="0" err="1"/>
              <a:t>afael</a:t>
            </a:r>
            <a:r>
              <a:rPr lang="en-GB" dirty="0"/>
              <a:t> </a:t>
            </a:r>
            <a:r>
              <a:rPr lang="en-GB" dirty="0" err="1"/>
              <a:t>nid</a:t>
            </a:r>
            <a:r>
              <a:rPr lang="en-GB" dirty="0"/>
              <a:t> </a:t>
            </a:r>
            <a:r>
              <a:rPr lang="en-GB" dirty="0" err="1"/>
              <a:t>yn</a:t>
            </a:r>
            <a:r>
              <a:rPr lang="en-GB" dirty="0"/>
              <a:t> </a:t>
            </a:r>
            <a:r>
              <a:rPr lang="en-GB" dirty="0" err="1"/>
              <a:t>unig</a:t>
            </a:r>
            <a:r>
              <a:rPr lang="en-GB" dirty="0"/>
              <a:t> â </a:t>
            </a:r>
            <a:r>
              <a:rPr lang="en-GB" dirty="0" err="1"/>
              <a:t>phrofiadau</a:t>
            </a:r>
            <a:r>
              <a:rPr lang="en-GB" dirty="0"/>
              <a:t> </a:t>
            </a:r>
            <a:r>
              <a:rPr lang="en-GB" dirty="0" err="1"/>
              <a:t>unigol</a:t>
            </a:r>
            <a:r>
              <a:rPr lang="en-GB" dirty="0"/>
              <a:t> o </a:t>
            </a:r>
            <a:r>
              <a:rPr lang="en-GB" dirty="0" err="1"/>
              <a:t>ormes</a:t>
            </a:r>
            <a:r>
              <a:rPr lang="en-GB" dirty="0"/>
              <a:t> </a:t>
            </a:r>
            <a:r>
              <a:rPr lang="en-GB" dirty="0" err="1"/>
              <a:t>ond</a:t>
            </a:r>
            <a:r>
              <a:rPr lang="en-GB" dirty="0"/>
              <a:t> </a:t>
            </a:r>
            <a:r>
              <a:rPr lang="en-GB" dirty="0" err="1"/>
              <a:t>hefyd</a:t>
            </a:r>
            <a:r>
              <a:rPr lang="en-GB" dirty="0"/>
              <a:t> y </a:t>
            </a:r>
            <a:r>
              <a:rPr lang="en-GB" dirty="0" err="1"/>
              <a:t>ffactorau</a:t>
            </a:r>
            <a:r>
              <a:rPr lang="en-GB" dirty="0"/>
              <a:t> </a:t>
            </a:r>
            <a:r>
              <a:rPr lang="en-GB" dirty="0" err="1"/>
              <a:t>diwylliannol</a:t>
            </a:r>
            <a:r>
              <a:rPr lang="en-GB" dirty="0"/>
              <a:t> a </a:t>
            </a:r>
            <a:r>
              <a:rPr lang="en-GB" dirty="0" err="1"/>
              <a:t>strwythurol</a:t>
            </a:r>
            <a:r>
              <a:rPr lang="en-GB" dirty="0"/>
              <a:t> </a:t>
            </a:r>
            <a:r>
              <a:rPr lang="en-GB" dirty="0" err="1"/>
              <a:t>sy'n</a:t>
            </a:r>
            <a:r>
              <a:rPr lang="en-GB" dirty="0"/>
              <a:t> </a:t>
            </a:r>
            <a:r>
              <a:rPr lang="en-GB" dirty="0" err="1"/>
              <a:t>cyfrannu</a:t>
            </a:r>
            <a:r>
              <a:rPr lang="en-GB" dirty="0"/>
              <a:t> </a:t>
            </a:r>
            <a:r>
              <a:rPr lang="en-GB" dirty="0" err="1"/>
              <a:t>atynt</a:t>
            </a:r>
            <a:r>
              <a:rPr lang="en-GB" dirty="0"/>
              <a:t>.</a:t>
            </a:r>
          </a:p>
          <a:p>
            <a:pPr lvl="1"/>
            <a:r>
              <a:rPr lang="en-GB" dirty="0"/>
              <a:t>I </a:t>
            </a:r>
            <a:r>
              <a:rPr lang="en-GB" dirty="0" err="1"/>
              <a:t>gael</a:t>
            </a:r>
            <a:r>
              <a:rPr lang="en-GB" dirty="0"/>
              <a:t> </a:t>
            </a:r>
            <a:r>
              <a:rPr lang="en-GB" dirty="0" err="1"/>
              <a:t>dealltwriaeth</a:t>
            </a:r>
            <a:r>
              <a:rPr lang="en-GB" dirty="0"/>
              <a:t> </a:t>
            </a:r>
            <a:r>
              <a:rPr lang="en-GB" dirty="0" err="1"/>
              <a:t>ddyfnach</a:t>
            </a:r>
            <a:r>
              <a:rPr lang="en-GB" dirty="0"/>
              <a:t>, </a:t>
            </a:r>
            <a:r>
              <a:rPr lang="en-GB" dirty="0" err="1"/>
              <a:t>efallai</a:t>
            </a:r>
            <a:r>
              <a:rPr lang="en-GB" dirty="0"/>
              <a:t> y </a:t>
            </a:r>
            <a:r>
              <a:rPr lang="en-GB" dirty="0" err="1"/>
              <a:t>bydd</a:t>
            </a:r>
            <a:r>
              <a:rPr lang="en-GB" dirty="0"/>
              <a:t> </a:t>
            </a:r>
            <a:r>
              <a:rPr lang="en-GB" dirty="0" err="1"/>
              <a:t>adnoddau</a:t>
            </a:r>
            <a:r>
              <a:rPr lang="en-GB" dirty="0"/>
              <a:t> </a:t>
            </a:r>
            <a:r>
              <a:rPr lang="en-GB" dirty="0" err="1"/>
              <a:t>fel</a:t>
            </a:r>
            <a:r>
              <a:rPr lang="en-GB" dirty="0"/>
              <a:t> </a:t>
            </a:r>
            <a:r>
              <a:rPr lang="en-GB" dirty="0" err="1"/>
              <a:t>erthyglau</a:t>
            </a:r>
            <a:r>
              <a:rPr lang="en-GB" dirty="0"/>
              <a:t> neu </a:t>
            </a:r>
            <a:r>
              <a:rPr lang="en-GB" dirty="0" err="1"/>
              <a:t>werslyfrau</a:t>
            </a:r>
            <a:r>
              <a:rPr lang="en-GB" dirty="0"/>
              <a:t> </a:t>
            </a:r>
            <a:r>
              <a:rPr lang="en-GB" dirty="0" err="1"/>
              <a:t>ar</a:t>
            </a:r>
            <a:r>
              <a:rPr lang="en-GB" dirty="0"/>
              <a:t> </a:t>
            </a:r>
            <a:r>
              <a:rPr lang="en-GB" dirty="0" err="1"/>
              <a:t>arfer</a:t>
            </a:r>
            <a:r>
              <a:rPr lang="en-GB" dirty="0"/>
              <a:t> </a:t>
            </a:r>
            <a:r>
              <a:rPr lang="en-GB" dirty="0" err="1"/>
              <a:t>gwrth-ormes</a:t>
            </a:r>
            <a:r>
              <a:rPr lang="en-GB" dirty="0"/>
              <a:t> </a:t>
            </a:r>
            <a:r>
              <a:rPr lang="en-GB" dirty="0" err="1"/>
              <a:t>yn</a:t>
            </a:r>
            <a:r>
              <a:rPr lang="en-GB" dirty="0"/>
              <a:t> </a:t>
            </a:r>
            <a:r>
              <a:rPr lang="en-GB" dirty="0" err="1"/>
              <a:t>ddefnyddiol</a:t>
            </a:r>
            <a:r>
              <a:rPr lang="en-GB" dirty="0"/>
              <a:t>. </a:t>
            </a:r>
            <a:r>
              <a:rPr lang="en-GB" dirty="0" err="1"/>
              <a:t>Hoffech</a:t>
            </a:r>
            <a:r>
              <a:rPr lang="en-GB" dirty="0"/>
              <a:t> chi </a:t>
            </a:r>
            <a:r>
              <a:rPr lang="en-GB" dirty="0" err="1"/>
              <a:t>gael</a:t>
            </a:r>
            <a:r>
              <a:rPr lang="en-GB" dirty="0"/>
              <a:t> </a:t>
            </a:r>
            <a:r>
              <a:rPr lang="en-GB" dirty="0" err="1"/>
              <a:t>cymorth</a:t>
            </a:r>
            <a:r>
              <a:rPr lang="en-GB" dirty="0"/>
              <a:t> </a:t>
            </a:r>
            <a:r>
              <a:rPr lang="en-GB" dirty="0" err="1"/>
              <a:t>i</a:t>
            </a:r>
            <a:r>
              <a:rPr lang="en-GB" dirty="0"/>
              <a:t> </a:t>
            </a:r>
            <a:r>
              <a:rPr lang="en-GB" dirty="0" err="1"/>
              <a:t>ddod</a:t>
            </a:r>
            <a:r>
              <a:rPr lang="en-GB" dirty="0"/>
              <a:t> o </a:t>
            </a:r>
            <a:r>
              <a:rPr lang="en-GB" dirty="0" err="1"/>
              <a:t>hyd</a:t>
            </a:r>
            <a:r>
              <a:rPr lang="en-GB" dirty="0"/>
              <a:t> </a:t>
            </a:r>
            <a:r>
              <a:rPr lang="en-GB" dirty="0" err="1"/>
              <a:t>i</a:t>
            </a:r>
            <a:r>
              <a:rPr lang="en-GB" dirty="0"/>
              <a:t> </a:t>
            </a:r>
            <a:r>
              <a:rPr lang="en-GB" dirty="0" err="1"/>
              <a:t>ddeunyddiau</a:t>
            </a:r>
            <a:r>
              <a:rPr lang="en-GB" dirty="0"/>
              <a:t> </a:t>
            </a:r>
            <a:r>
              <a:rPr lang="en-GB" dirty="0" err="1"/>
              <a:t>penodol</a:t>
            </a:r>
            <a:r>
              <a:rPr lang="en-GB" dirty="0"/>
              <a:t> neu </a:t>
            </a:r>
            <a:r>
              <a:rPr lang="en-GB" dirty="0" err="1"/>
              <a:t>enghreifftiau</a:t>
            </a:r>
            <a:r>
              <a:rPr lang="en-GB" dirty="0"/>
              <a:t> o </a:t>
            </a:r>
            <a:r>
              <a:rPr lang="en-GB" dirty="0" err="1"/>
              <a:t>sut</a:t>
            </a:r>
            <a:r>
              <a:rPr lang="en-GB" dirty="0"/>
              <a:t> </a:t>
            </a:r>
            <a:r>
              <a:rPr lang="en-GB" dirty="0" err="1"/>
              <a:t>mae'r</a:t>
            </a:r>
            <a:r>
              <a:rPr lang="en-GB" dirty="0"/>
              <a:t> model </a:t>
            </a:r>
            <a:r>
              <a:rPr lang="en-GB" dirty="0" err="1"/>
              <a:t>hwn</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gymhwyso</a:t>
            </a:r>
            <a:r>
              <a:rPr lang="en-GB" dirty="0"/>
              <a:t> </a:t>
            </a:r>
            <a:r>
              <a:rPr lang="en-GB" dirty="0" err="1"/>
              <a:t>mewn</a:t>
            </a:r>
            <a:r>
              <a:rPr lang="en-GB" dirty="0"/>
              <a:t> s</a:t>
            </a:r>
          </a:p>
        </p:txBody>
      </p:sp>
      <p:sp>
        <p:nvSpPr>
          <p:cNvPr id="4" name="Content Placeholder 3">
            <a:extLst>
              <a:ext uri="{FF2B5EF4-FFF2-40B4-BE49-F238E27FC236}">
                <a16:creationId xmlns:a16="http://schemas.microsoft.com/office/drawing/2014/main" id="{EC6AB761-28EE-CAA5-DB93-B83845A95C2A}"/>
              </a:ext>
            </a:extLst>
          </p:cNvPr>
          <p:cNvSpPr>
            <a:spLocks noGrp="1"/>
          </p:cNvSpPr>
          <p:nvPr>
            <p:ph sz="half" idx="2"/>
          </p:nvPr>
        </p:nvSpPr>
        <p:spPr>
          <a:xfrm>
            <a:off x="5943600" y="636814"/>
            <a:ext cx="5334000" cy="5121049"/>
          </a:xfrm>
        </p:spPr>
        <p:txBody>
          <a:bodyPr>
            <a:normAutofit fontScale="92500" lnSpcReduction="20000"/>
          </a:bodyPr>
          <a:lstStyle/>
          <a:p>
            <a:pPr algn="l"/>
            <a:r>
              <a:rPr lang="en-GB" b="1" i="0" dirty="0">
                <a:solidFill>
                  <a:srgbClr val="0070C0"/>
                </a:solidFill>
                <a:effectLst/>
                <a:latin typeface="Calibri" panose="020F0502020204030204" pitchFamily="34" charset="0"/>
                <a:cs typeface="Calibri" panose="020F0502020204030204" pitchFamily="34" charset="0"/>
              </a:rPr>
              <a:t>Key Aspects of the Model:</a:t>
            </a:r>
          </a:p>
          <a:p>
            <a:pPr lvl="1"/>
            <a:r>
              <a:rPr lang="en-GB" b="1" i="0" dirty="0">
                <a:solidFill>
                  <a:srgbClr val="0070C0"/>
                </a:solidFill>
                <a:effectLst/>
                <a:latin typeface="Calibri" panose="020F0502020204030204" pitchFamily="34" charset="0"/>
                <a:cs typeface="Calibri" panose="020F0502020204030204" pitchFamily="34" charset="0"/>
              </a:rPr>
              <a:t>Interconnectedness</a:t>
            </a:r>
            <a:r>
              <a:rPr lang="en-GB" b="0" i="0" dirty="0">
                <a:solidFill>
                  <a:srgbClr val="0070C0"/>
                </a:solidFill>
                <a:effectLst/>
                <a:latin typeface="Calibri" panose="020F0502020204030204" pitchFamily="34" charset="0"/>
                <a:cs typeface="Calibri" panose="020F0502020204030204" pitchFamily="34" charset="0"/>
              </a:rPr>
              <a:t>: Thompson emphasizes that these three levels are interconnected. Changes or influences at one level can affect the others, creating a complex web of oppression and discrimination.</a:t>
            </a:r>
          </a:p>
          <a:p>
            <a:pPr marL="342900" lvl="1" indent="0">
              <a:buNone/>
            </a:pPr>
            <a:endParaRPr lang="en-GB" b="0" i="0" dirty="0">
              <a:solidFill>
                <a:srgbClr val="0070C0"/>
              </a:solidFill>
              <a:effectLst/>
              <a:latin typeface="Calibri" panose="020F0502020204030204" pitchFamily="34" charset="0"/>
              <a:cs typeface="Calibri" panose="020F0502020204030204" pitchFamily="34" charset="0"/>
            </a:endParaRPr>
          </a:p>
          <a:p>
            <a:pPr lvl="1"/>
            <a:r>
              <a:rPr lang="en-GB" b="1" i="0" dirty="0">
                <a:solidFill>
                  <a:srgbClr val="0070C0"/>
                </a:solidFill>
                <a:effectLst/>
                <a:latin typeface="Calibri" panose="020F0502020204030204" pitchFamily="34" charset="0"/>
                <a:cs typeface="Calibri" panose="020F0502020204030204" pitchFamily="34" charset="0"/>
              </a:rPr>
              <a:t>Application in Practice</a:t>
            </a:r>
            <a:r>
              <a:rPr lang="en-GB" b="0" i="0" dirty="0">
                <a:solidFill>
                  <a:srgbClr val="0070C0"/>
                </a:solidFill>
                <a:effectLst/>
                <a:latin typeface="Calibri" panose="020F0502020204030204" pitchFamily="34" charset="0"/>
                <a:cs typeface="Calibri" panose="020F0502020204030204" pitchFamily="34" charset="0"/>
              </a:rPr>
              <a:t>: The model encourages practitioners to consider how personal experiences, cultural contexts, and structural factors interact in the lives of individuals. This holistic approach helps in developing strategies to combat oppression effectively.</a:t>
            </a:r>
          </a:p>
          <a:p>
            <a:pPr lvl="1"/>
            <a:endParaRPr lang="en-GB" b="0" i="0" dirty="0">
              <a:solidFill>
                <a:srgbClr val="0070C0"/>
              </a:solidFill>
              <a:effectLst/>
              <a:latin typeface="Calibri" panose="020F0502020204030204" pitchFamily="34" charset="0"/>
              <a:cs typeface="Calibri" panose="020F0502020204030204" pitchFamily="34" charset="0"/>
            </a:endParaRPr>
          </a:p>
          <a:p>
            <a:pPr lvl="1"/>
            <a:r>
              <a:rPr lang="en-GB" b="1" i="0" dirty="0">
                <a:solidFill>
                  <a:srgbClr val="0070C0"/>
                </a:solidFill>
                <a:effectLst/>
                <a:latin typeface="Calibri" panose="020F0502020204030204" pitchFamily="34" charset="0"/>
                <a:cs typeface="Calibri" panose="020F0502020204030204" pitchFamily="34" charset="0"/>
              </a:rPr>
              <a:t>Advocacy and Change</a:t>
            </a:r>
            <a:r>
              <a:rPr lang="en-GB" b="0" i="0" dirty="0">
                <a:solidFill>
                  <a:srgbClr val="0070C0"/>
                </a:solidFill>
                <a:effectLst/>
                <a:latin typeface="Calibri" panose="020F0502020204030204" pitchFamily="34" charset="0"/>
                <a:cs typeface="Calibri" panose="020F0502020204030204" pitchFamily="34" charset="0"/>
              </a:rPr>
              <a:t>: By understanding these layers, social workers can advocate for systemic changes that address not only individual experiences of oppression but also the cultural and structural factors that contribute to them.</a:t>
            </a:r>
          </a:p>
          <a:p>
            <a:pPr lvl="1"/>
            <a:endParaRPr lang="en-GB" b="0" i="0" dirty="0">
              <a:solidFill>
                <a:srgbClr val="0070C0"/>
              </a:solidFill>
              <a:effectLst/>
              <a:latin typeface="Calibri" panose="020F0502020204030204" pitchFamily="34" charset="0"/>
              <a:cs typeface="Calibri" panose="020F0502020204030204" pitchFamily="34" charset="0"/>
            </a:endParaRPr>
          </a:p>
          <a:p>
            <a:pPr lvl="1"/>
            <a:r>
              <a:rPr lang="en-GB" b="0" i="0" dirty="0">
                <a:solidFill>
                  <a:srgbClr val="0070C0"/>
                </a:solidFill>
                <a:effectLst/>
                <a:latin typeface="Calibri" panose="020F0502020204030204" pitchFamily="34" charset="0"/>
                <a:cs typeface="Calibri" panose="020F0502020204030204" pitchFamily="34" charset="0"/>
              </a:rPr>
              <a:t>For a deeper understanding, you might find resources like articles or textbooks on anti-oppressive practice helpful. Would you like assistance finding specific materials or examples of how this model is applied in real-world scenarios?</a:t>
            </a:r>
          </a:p>
          <a:p>
            <a:endParaRPr lang="en-GB" dirty="0"/>
          </a:p>
        </p:txBody>
      </p:sp>
    </p:spTree>
    <p:extLst>
      <p:ext uri="{BB962C8B-B14F-4D97-AF65-F5344CB8AC3E}">
        <p14:creationId xmlns:p14="http://schemas.microsoft.com/office/powerpoint/2010/main" val="3321459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1AB36-6D0E-1EF7-99F4-4E196D27C3AC}"/>
              </a:ext>
            </a:extLst>
          </p:cNvPr>
          <p:cNvSpPr>
            <a:spLocks noGrp="1"/>
          </p:cNvSpPr>
          <p:nvPr>
            <p:ph type="title"/>
          </p:nvPr>
        </p:nvSpPr>
        <p:spPr>
          <a:xfrm>
            <a:off x="0" y="0"/>
            <a:ext cx="10515600" cy="1325563"/>
          </a:xfrm>
        </p:spPr>
        <p:txBody>
          <a:bodyPr/>
          <a:lstStyle/>
          <a:p>
            <a:r>
              <a:rPr lang="en-GB" dirty="0"/>
              <a:t>Example : Institutional Racism </a:t>
            </a:r>
          </a:p>
        </p:txBody>
      </p:sp>
      <p:sp>
        <p:nvSpPr>
          <p:cNvPr id="4" name="Content Placeholder 3">
            <a:extLst>
              <a:ext uri="{FF2B5EF4-FFF2-40B4-BE49-F238E27FC236}">
                <a16:creationId xmlns:a16="http://schemas.microsoft.com/office/drawing/2014/main" id="{97068A4A-A66C-4B6A-DF5D-0186D2367DE9}"/>
              </a:ext>
            </a:extLst>
          </p:cNvPr>
          <p:cNvSpPr>
            <a:spLocks noGrp="1"/>
          </p:cNvSpPr>
          <p:nvPr>
            <p:ph sz="half" idx="2"/>
          </p:nvPr>
        </p:nvSpPr>
        <p:spPr>
          <a:xfrm>
            <a:off x="2033516" y="926345"/>
            <a:ext cx="9457899" cy="5740586"/>
          </a:xfrm>
        </p:spPr>
        <p:txBody>
          <a:bodyPr>
            <a:normAutofit lnSpcReduction="10000"/>
          </a:bodyPr>
          <a:lstStyle/>
          <a:p>
            <a:pPr algn="l"/>
            <a:r>
              <a:rPr lang="en-GB" b="0" i="0" dirty="0">
                <a:solidFill>
                  <a:srgbClr val="111111"/>
                </a:solidFill>
                <a:effectLst/>
                <a:latin typeface="+mj-lt"/>
              </a:rPr>
              <a:t>The </a:t>
            </a:r>
            <a:r>
              <a:rPr lang="en-GB" b="1" i="0" dirty="0">
                <a:solidFill>
                  <a:srgbClr val="111111"/>
                </a:solidFill>
                <a:effectLst/>
                <a:latin typeface="+mj-lt"/>
              </a:rPr>
              <a:t>Stephen Lawrence case</a:t>
            </a:r>
            <a:r>
              <a:rPr lang="en-GB" b="0" i="0" dirty="0">
                <a:solidFill>
                  <a:srgbClr val="111111"/>
                </a:solidFill>
                <a:effectLst/>
                <a:latin typeface="+mj-lt"/>
              </a:rPr>
              <a:t> is a significant and tragic event in British history. Stephen Lawrence, an 18-year-old Black British student, was murdered in a racially motivated attack on April 22, 1993, while waiting for a bus in Eltham, London. He was attacked by a group of white youths who shouted racial slurs before stabbing him multiple times. </a:t>
            </a:r>
            <a:r>
              <a:rPr lang="en-GB" b="0" i="0" dirty="0">
                <a:solidFill>
                  <a:srgbClr val="111111"/>
                </a:solidFill>
                <a:effectLst/>
                <a:latin typeface="+mj-lt"/>
                <a:hlinkClick r:id="rId2"/>
              </a:rPr>
              <a:t>Despite immediate identification of suspects, the initial police investigation was widely criticized for its incompetence and perceived institutional racism, leading to no charges for many years</a:t>
            </a:r>
            <a:r>
              <a:rPr lang="en-GB" b="0" i="0" baseline="30000" dirty="0">
                <a:solidFill>
                  <a:srgbClr val="111111"/>
                </a:solidFill>
                <a:effectLst/>
                <a:latin typeface="+mj-lt"/>
                <a:hlinkClick r:id="rId2"/>
              </a:rPr>
              <a:t>1</a:t>
            </a:r>
            <a:r>
              <a:rPr lang="en-GB" b="0" i="0" baseline="30000" dirty="0">
                <a:solidFill>
                  <a:srgbClr val="111111"/>
                </a:solidFill>
                <a:effectLst/>
                <a:latin typeface="+mj-lt"/>
                <a:hlinkClick r:id="rId3"/>
              </a:rPr>
              <a:t>2</a:t>
            </a:r>
            <a:r>
              <a:rPr lang="en-GB" b="0" i="0" dirty="0">
                <a:solidFill>
                  <a:srgbClr val="111111"/>
                </a:solidFill>
                <a:effectLst/>
                <a:latin typeface="+mj-lt"/>
              </a:rPr>
              <a:t>.</a:t>
            </a:r>
          </a:p>
          <a:p>
            <a:pPr algn="l"/>
            <a:r>
              <a:rPr lang="en-GB" b="0" i="0" dirty="0">
                <a:solidFill>
                  <a:srgbClr val="111111"/>
                </a:solidFill>
                <a:effectLst/>
                <a:latin typeface="+mj-lt"/>
              </a:rPr>
              <a:t>The case gained renewed attention after a public inquiry, known as the </a:t>
            </a:r>
            <a:r>
              <a:rPr lang="en-GB" b="1" i="0" dirty="0">
                <a:solidFill>
                  <a:srgbClr val="111111"/>
                </a:solidFill>
                <a:effectLst/>
                <a:latin typeface="+mj-lt"/>
              </a:rPr>
              <a:t>Macpherson Report</a:t>
            </a:r>
            <a:r>
              <a:rPr lang="en-GB" b="0" i="0" dirty="0">
                <a:solidFill>
                  <a:srgbClr val="111111"/>
                </a:solidFill>
                <a:effectLst/>
                <a:latin typeface="+mj-lt"/>
              </a:rPr>
              <a:t>, was published in 1999. </a:t>
            </a:r>
            <a:r>
              <a:rPr lang="en-GB" b="0" i="0" dirty="0">
                <a:solidFill>
                  <a:srgbClr val="111111"/>
                </a:solidFill>
                <a:effectLst/>
                <a:latin typeface="+mj-lt"/>
                <a:hlinkClick r:id="rId2"/>
              </a:rPr>
              <a:t>It concluded that the Metropolitan Police was institutionally racist and recommended significant reforms in policing and legal practices, including the repeal of the double jeopardy rule, which allowed retrials in murder cases if new evidence emerged</a:t>
            </a:r>
            <a:r>
              <a:rPr lang="en-GB" b="0" i="0" baseline="30000" dirty="0">
                <a:solidFill>
                  <a:srgbClr val="111111"/>
                </a:solidFill>
                <a:effectLst/>
                <a:latin typeface="+mj-lt"/>
                <a:hlinkClick r:id="rId2"/>
              </a:rPr>
              <a:t>1</a:t>
            </a:r>
            <a:r>
              <a:rPr lang="en-GB" b="0" i="0" baseline="30000" dirty="0">
                <a:solidFill>
                  <a:srgbClr val="111111"/>
                </a:solidFill>
                <a:effectLst/>
                <a:latin typeface="+mj-lt"/>
                <a:hlinkClick r:id="rId3"/>
              </a:rPr>
              <a:t>2</a:t>
            </a:r>
            <a:r>
              <a:rPr lang="en-GB" b="0" i="0" dirty="0">
                <a:solidFill>
                  <a:srgbClr val="111111"/>
                </a:solidFill>
                <a:effectLst/>
                <a:latin typeface="+mj-lt"/>
              </a:rPr>
              <a:t>.</a:t>
            </a:r>
          </a:p>
          <a:p>
            <a:pPr algn="l"/>
            <a:r>
              <a:rPr lang="en-GB" b="0" i="0" dirty="0">
                <a:solidFill>
                  <a:srgbClr val="111111"/>
                </a:solidFill>
                <a:effectLst/>
                <a:latin typeface="+mj-lt"/>
                <a:hlinkClick r:id="rId2"/>
              </a:rPr>
              <a:t>In 2012, after years of campaigning by Lawrence’s family, two of the original suspects, Gary Dobson and David Norris, were finally convicted of his murder, marking a long-awaited moment of justice</a:t>
            </a:r>
            <a:r>
              <a:rPr lang="en-GB" b="0" i="0" baseline="30000" dirty="0">
                <a:solidFill>
                  <a:srgbClr val="111111"/>
                </a:solidFill>
                <a:effectLst/>
                <a:latin typeface="+mj-lt"/>
                <a:hlinkClick r:id="rId2"/>
              </a:rPr>
              <a:t>1</a:t>
            </a:r>
            <a:r>
              <a:rPr lang="en-GB" b="0" i="0" baseline="30000" dirty="0">
                <a:solidFill>
                  <a:srgbClr val="111111"/>
                </a:solidFill>
                <a:effectLst/>
                <a:latin typeface="+mj-lt"/>
                <a:hlinkClick r:id="rId4"/>
              </a:rPr>
              <a:t>3</a:t>
            </a:r>
            <a:r>
              <a:rPr lang="en-GB" b="0" i="0" dirty="0">
                <a:solidFill>
                  <a:srgbClr val="111111"/>
                </a:solidFill>
                <a:effectLst/>
                <a:latin typeface="+mj-lt"/>
              </a:rPr>
              <a:t>. The case has had lasting implications for discussions about race, policing, and justice in the UK.</a:t>
            </a:r>
          </a:p>
          <a:p>
            <a:endParaRPr lang="en-GB" dirty="0"/>
          </a:p>
        </p:txBody>
      </p:sp>
      <p:pic>
        <p:nvPicPr>
          <p:cNvPr id="1026" name="Picture 2" descr="Photograph of a young Afro-Caribbean male, cropped to show his chest and head. He has black hair, shaved very short, and a slight moustache. He is wearing a navy-and-white vertically striped crew neck shirt. He is standing in front of a large indoor plant.">
            <a:extLst>
              <a:ext uri="{FF2B5EF4-FFF2-40B4-BE49-F238E27FC236}">
                <a16:creationId xmlns:a16="http://schemas.microsoft.com/office/drawing/2014/main" id="{2211F17C-3EB5-3D78-5566-4A3B9622ED50}"/>
              </a:ext>
            </a:extLst>
          </p:cNvPr>
          <p:cNvPicPr>
            <a:picLocks noGrp="1" noChangeAspect="1" noChangeArrowheads="1"/>
          </p:cNvPicPr>
          <p:nvPr>
            <p:ph sz="half" idx="1"/>
          </p:nvPr>
        </p:nvPicPr>
        <p:blipFill>
          <a:blip r:embed="rId5">
            <a:extLst>
              <a:ext uri="{28A0092B-C50C-407E-A947-70E740481C1C}">
                <a14:useLocalDpi xmlns:a14="http://schemas.microsoft.com/office/drawing/2010/main" val="0"/>
              </a:ext>
            </a:extLst>
          </a:blip>
          <a:srcRect/>
          <a:stretch>
            <a:fillRect/>
          </a:stretch>
        </p:blipFill>
        <p:spPr bwMode="auto">
          <a:xfrm>
            <a:off x="68239" y="926345"/>
            <a:ext cx="1712794" cy="22811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4607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CA8AC-4FA0-58A5-9B68-11DDBD8D01E7}"/>
              </a:ext>
            </a:extLst>
          </p:cNvPr>
          <p:cNvSpPr>
            <a:spLocks noGrp="1"/>
          </p:cNvSpPr>
          <p:nvPr>
            <p:ph type="title"/>
          </p:nvPr>
        </p:nvSpPr>
        <p:spPr/>
        <p:txBody>
          <a:bodyPr/>
          <a:lstStyle/>
          <a:p>
            <a:r>
              <a:rPr lang="en-GB" sz="3600" dirty="0"/>
              <a:t>Bronfenbrenner</a:t>
            </a:r>
            <a:endParaRPr lang="en-GB" b="1" dirty="0"/>
          </a:p>
        </p:txBody>
      </p:sp>
      <p:sp>
        <p:nvSpPr>
          <p:cNvPr id="3" name="Content Placeholder 2">
            <a:extLst>
              <a:ext uri="{FF2B5EF4-FFF2-40B4-BE49-F238E27FC236}">
                <a16:creationId xmlns:a16="http://schemas.microsoft.com/office/drawing/2014/main" id="{F36B89C8-ED99-D7D5-3E3E-D1BAE78F87CB}"/>
              </a:ext>
            </a:extLst>
          </p:cNvPr>
          <p:cNvSpPr>
            <a:spLocks noGrp="1"/>
          </p:cNvSpPr>
          <p:nvPr>
            <p:ph sz="half" idx="1"/>
          </p:nvPr>
        </p:nvSpPr>
        <p:spPr/>
        <p:txBody>
          <a:bodyPr>
            <a:normAutofit/>
          </a:bodyPr>
          <a:lstStyle/>
          <a:p>
            <a:r>
              <a:rPr lang="en-GB" sz="2600" dirty="0"/>
              <a:t>Un </a:t>
            </a:r>
            <a:r>
              <a:rPr lang="en-GB" sz="2600" dirty="0" err="1"/>
              <a:t>o'r</a:t>
            </a:r>
            <a:r>
              <a:rPr lang="en-GB" sz="2600" dirty="0"/>
              <a:t> </a:t>
            </a:r>
            <a:r>
              <a:rPr lang="en-GB" sz="2600" dirty="0" err="1"/>
              <a:t>modelau</a:t>
            </a:r>
            <a:r>
              <a:rPr lang="en-GB" sz="2600" dirty="0"/>
              <a:t> </a:t>
            </a:r>
            <a:r>
              <a:rPr lang="en-GB" sz="2600" dirty="0" err="1"/>
              <a:t>systemau</a:t>
            </a:r>
            <a:r>
              <a:rPr lang="en-GB" sz="2600" dirty="0"/>
              <a:t> </a:t>
            </a:r>
            <a:r>
              <a:rPr lang="en-GB" sz="2600" dirty="0" err="1"/>
              <a:t>ecolegol</a:t>
            </a:r>
            <a:r>
              <a:rPr lang="en-GB" sz="2600" dirty="0"/>
              <a:t> </a:t>
            </a:r>
            <a:r>
              <a:rPr lang="en-GB" sz="2600" dirty="0" err="1"/>
              <a:t>allweddol</a:t>
            </a:r>
            <a:r>
              <a:rPr lang="en-GB" sz="2600" dirty="0"/>
              <a:t> a </a:t>
            </a:r>
            <a:r>
              <a:rPr lang="en-GB" sz="2600" dirty="0" err="1"/>
              <a:t>ddatblygwyd</a:t>
            </a:r>
            <a:r>
              <a:rPr lang="en-GB" sz="2600" dirty="0"/>
              <a:t> </a:t>
            </a:r>
            <a:r>
              <a:rPr lang="en-GB" sz="2600" dirty="0" err="1"/>
              <a:t>oedd</a:t>
            </a:r>
            <a:r>
              <a:rPr lang="en-GB" sz="2600" dirty="0"/>
              <a:t> un </a:t>
            </a:r>
            <a:r>
              <a:rPr lang="en-GB" sz="2600" dirty="0" err="1"/>
              <a:t>Urie</a:t>
            </a:r>
            <a:r>
              <a:rPr lang="en-GB" sz="2600" dirty="0"/>
              <a:t> Bronfenbrenner (Bronfenbrenner, 1979). Mae </a:t>
            </a:r>
            <a:r>
              <a:rPr lang="en-GB" sz="2600" dirty="0" err="1"/>
              <a:t>gwaith</a:t>
            </a:r>
            <a:r>
              <a:rPr lang="en-GB" sz="2600" dirty="0"/>
              <a:t> </a:t>
            </a:r>
            <a:r>
              <a:rPr lang="en-GB" sz="2600" dirty="0" err="1"/>
              <a:t>arloesol</a:t>
            </a:r>
            <a:r>
              <a:rPr lang="en-GB" sz="2600" dirty="0"/>
              <a:t> Bronfenbrenner </a:t>
            </a:r>
            <a:r>
              <a:rPr lang="en-GB" sz="2600" dirty="0" err="1"/>
              <a:t>yn</a:t>
            </a:r>
            <a:r>
              <a:rPr lang="en-GB" sz="2600" dirty="0"/>
              <a:t> </a:t>
            </a:r>
            <a:r>
              <a:rPr lang="en-GB" sz="2600" dirty="0" err="1"/>
              <a:t>parhau</a:t>
            </a:r>
            <a:r>
              <a:rPr lang="en-GB" sz="2600" dirty="0"/>
              <a:t> </a:t>
            </a:r>
            <a:r>
              <a:rPr lang="en-GB" sz="2600" dirty="0" err="1"/>
              <a:t>i</a:t>
            </a:r>
            <a:r>
              <a:rPr lang="en-GB" sz="2600" dirty="0"/>
              <a:t> </a:t>
            </a:r>
            <a:r>
              <a:rPr lang="en-GB" sz="2600" dirty="0" err="1"/>
              <a:t>fod</a:t>
            </a:r>
            <a:r>
              <a:rPr lang="en-GB" sz="2600" dirty="0"/>
              <a:t> </a:t>
            </a:r>
            <a:r>
              <a:rPr lang="en-GB" sz="2600" dirty="0" err="1"/>
              <a:t>yn</a:t>
            </a:r>
            <a:r>
              <a:rPr lang="en-GB" sz="2600" dirty="0"/>
              <a:t> </a:t>
            </a:r>
            <a:r>
              <a:rPr lang="en-GB" sz="2600" dirty="0" err="1"/>
              <a:t>berthnasol</a:t>
            </a:r>
            <a:r>
              <a:rPr lang="en-GB" sz="2600" dirty="0"/>
              <a:t> </a:t>
            </a:r>
            <a:r>
              <a:rPr lang="en-GB" sz="2600" dirty="0" err="1"/>
              <a:t>ym</a:t>
            </a:r>
            <a:r>
              <a:rPr lang="en-GB" sz="2600" dirty="0"/>
              <a:t> </a:t>
            </a:r>
            <a:r>
              <a:rPr lang="en-GB" sz="2600" dirty="0" err="1"/>
              <a:t>maes</a:t>
            </a:r>
            <a:r>
              <a:rPr lang="en-GB" sz="2600" dirty="0"/>
              <a:t> </a:t>
            </a:r>
            <a:r>
              <a:rPr lang="en-GB" sz="2600" dirty="0" err="1"/>
              <a:t>ymchwil</a:t>
            </a:r>
            <a:r>
              <a:rPr lang="en-GB" sz="2600" dirty="0"/>
              <a:t> </a:t>
            </a:r>
            <a:r>
              <a:rPr lang="en-GB" sz="2600" dirty="0" err="1"/>
              <a:t>cymdeithasol</a:t>
            </a:r>
            <a:r>
              <a:rPr lang="en-GB" sz="2600" dirty="0"/>
              <a:t>.</a:t>
            </a:r>
          </a:p>
        </p:txBody>
      </p:sp>
      <p:sp>
        <p:nvSpPr>
          <p:cNvPr id="4" name="Content Placeholder 3">
            <a:extLst>
              <a:ext uri="{FF2B5EF4-FFF2-40B4-BE49-F238E27FC236}">
                <a16:creationId xmlns:a16="http://schemas.microsoft.com/office/drawing/2014/main" id="{7E637C6C-804A-1F9C-FE9C-CE60EE08DD38}"/>
              </a:ext>
            </a:extLst>
          </p:cNvPr>
          <p:cNvSpPr>
            <a:spLocks noGrp="1"/>
          </p:cNvSpPr>
          <p:nvPr>
            <p:ph sz="half" idx="2"/>
          </p:nvPr>
        </p:nvSpPr>
        <p:spPr/>
        <p:txBody>
          <a:bodyPr>
            <a:normAutofit/>
          </a:bodyPr>
          <a:lstStyle/>
          <a:p>
            <a:r>
              <a:rPr lang="en-GB" sz="2800" dirty="0">
                <a:solidFill>
                  <a:srgbClr val="0070C0"/>
                </a:solidFill>
              </a:rPr>
              <a:t>One of the key ecological systems models developed was that of </a:t>
            </a:r>
            <a:r>
              <a:rPr lang="en-GB" sz="2800" dirty="0" err="1">
                <a:solidFill>
                  <a:srgbClr val="0070C0"/>
                </a:solidFill>
              </a:rPr>
              <a:t>Urie</a:t>
            </a:r>
            <a:r>
              <a:rPr lang="en-GB" sz="2800" dirty="0">
                <a:solidFill>
                  <a:srgbClr val="0070C0"/>
                </a:solidFill>
              </a:rPr>
              <a:t> Bronfenbrenner (Bronfenbrenner, 1979).  The seminal work of Bronfenbrenner remains relevant in the field of social research.</a:t>
            </a:r>
          </a:p>
        </p:txBody>
      </p:sp>
    </p:spTree>
    <p:extLst>
      <p:ext uri="{BB962C8B-B14F-4D97-AF65-F5344CB8AC3E}">
        <p14:creationId xmlns:p14="http://schemas.microsoft.com/office/powerpoint/2010/main" val="3526681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271A3-2FC9-5495-9593-729D1B1DFC6E}"/>
              </a:ext>
            </a:extLst>
          </p:cNvPr>
          <p:cNvSpPr>
            <a:spLocks noGrp="1"/>
          </p:cNvSpPr>
          <p:nvPr>
            <p:ph type="title"/>
          </p:nvPr>
        </p:nvSpPr>
        <p:spPr>
          <a:xfrm>
            <a:off x="16723" y="-200930"/>
            <a:ext cx="10515600" cy="1325563"/>
          </a:xfrm>
        </p:spPr>
        <p:txBody>
          <a:bodyPr/>
          <a:lstStyle/>
          <a:p>
            <a:r>
              <a:rPr lang="en-GB" dirty="0">
                <a:solidFill>
                  <a:srgbClr val="111111"/>
                </a:solidFill>
                <a:latin typeface="-apple-system"/>
              </a:rPr>
              <a:t>Model </a:t>
            </a:r>
            <a:r>
              <a:rPr lang="en-GB" dirty="0" err="1">
                <a:solidFill>
                  <a:srgbClr val="111111"/>
                </a:solidFill>
                <a:latin typeface="-apple-system"/>
              </a:rPr>
              <a:t>ecolegol</a:t>
            </a:r>
            <a:r>
              <a:rPr lang="en-GB" dirty="0">
                <a:solidFill>
                  <a:srgbClr val="111111"/>
                </a:solidFill>
                <a:latin typeface="-apple-system"/>
              </a:rPr>
              <a:t> Bronfenbrenner</a:t>
            </a:r>
            <a:endParaRPr lang="en-GB" dirty="0"/>
          </a:p>
        </p:txBody>
      </p:sp>
      <p:sp>
        <p:nvSpPr>
          <p:cNvPr id="4" name="Content Placeholder 3">
            <a:extLst>
              <a:ext uri="{FF2B5EF4-FFF2-40B4-BE49-F238E27FC236}">
                <a16:creationId xmlns:a16="http://schemas.microsoft.com/office/drawing/2014/main" id="{BE3A4163-2787-AB91-B6BB-0B33037B03FF}"/>
              </a:ext>
            </a:extLst>
          </p:cNvPr>
          <p:cNvSpPr>
            <a:spLocks noGrp="1"/>
          </p:cNvSpPr>
          <p:nvPr>
            <p:ph sz="half" idx="2"/>
          </p:nvPr>
        </p:nvSpPr>
        <p:spPr>
          <a:xfrm>
            <a:off x="4985657" y="767444"/>
            <a:ext cx="6368143" cy="5409520"/>
          </a:xfrm>
        </p:spPr>
        <p:txBody>
          <a:bodyPr>
            <a:normAutofit fontScale="77500" lnSpcReduction="20000"/>
          </a:bodyPr>
          <a:lstStyle/>
          <a:p>
            <a:pPr marL="0" indent="0" algn="l">
              <a:buNone/>
            </a:pPr>
            <a:r>
              <a:rPr lang="en-GB" dirty="0" err="1">
                <a:latin typeface="+mj-lt"/>
              </a:rPr>
              <a:t>Fframwaith</a:t>
            </a:r>
            <a:r>
              <a:rPr lang="en-GB" dirty="0">
                <a:latin typeface="+mj-lt"/>
              </a:rPr>
              <a:t> </a:t>
            </a:r>
            <a:r>
              <a:rPr lang="en-GB" dirty="0" err="1">
                <a:latin typeface="+mj-lt"/>
              </a:rPr>
              <a:t>cynhwysfawr</a:t>
            </a:r>
            <a:r>
              <a:rPr lang="en-GB" dirty="0">
                <a:latin typeface="+mj-lt"/>
              </a:rPr>
              <a:t> </a:t>
            </a:r>
            <a:r>
              <a:rPr lang="en-GB" dirty="0" err="1">
                <a:latin typeface="+mj-lt"/>
              </a:rPr>
              <a:t>ar</a:t>
            </a:r>
            <a:r>
              <a:rPr lang="en-GB" dirty="0">
                <a:latin typeface="+mj-lt"/>
              </a:rPr>
              <a:t> </a:t>
            </a:r>
            <a:r>
              <a:rPr lang="en-GB" dirty="0" err="1">
                <a:latin typeface="+mj-lt"/>
              </a:rPr>
              <a:t>gyfer</a:t>
            </a:r>
            <a:r>
              <a:rPr lang="en-GB" dirty="0">
                <a:latin typeface="+mj-lt"/>
              </a:rPr>
              <a:t> </a:t>
            </a:r>
            <a:r>
              <a:rPr lang="en-GB" dirty="0" err="1">
                <a:latin typeface="+mj-lt"/>
              </a:rPr>
              <a:t>deall</a:t>
            </a:r>
            <a:r>
              <a:rPr lang="en-GB" dirty="0">
                <a:latin typeface="+mj-lt"/>
              </a:rPr>
              <a:t> </a:t>
            </a:r>
            <a:r>
              <a:rPr lang="en-GB" dirty="0" err="1">
                <a:latin typeface="+mj-lt"/>
              </a:rPr>
              <a:t>datblygiad</a:t>
            </a:r>
            <a:r>
              <a:rPr lang="en-GB" dirty="0">
                <a:latin typeface="+mj-lt"/>
              </a:rPr>
              <a:t> </a:t>
            </a:r>
            <a:r>
              <a:rPr lang="en-GB" dirty="0" err="1">
                <a:latin typeface="+mj-lt"/>
              </a:rPr>
              <a:t>dynol</a:t>
            </a:r>
            <a:r>
              <a:rPr lang="en-GB" dirty="0">
                <a:latin typeface="+mj-lt"/>
              </a:rPr>
              <a:t> o </a:t>
            </a:r>
            <a:r>
              <a:rPr lang="en-GB" dirty="0" err="1">
                <a:latin typeface="+mj-lt"/>
              </a:rPr>
              <a:t>fewn</a:t>
            </a:r>
            <a:r>
              <a:rPr lang="en-GB" dirty="0">
                <a:latin typeface="+mj-lt"/>
              </a:rPr>
              <a:t> </a:t>
            </a:r>
            <a:r>
              <a:rPr lang="en-GB" dirty="0" err="1">
                <a:latin typeface="+mj-lt"/>
              </a:rPr>
              <a:t>cyd-destun</a:t>
            </a:r>
            <a:r>
              <a:rPr lang="en-GB" dirty="0">
                <a:latin typeface="+mj-lt"/>
              </a:rPr>
              <a:t> </a:t>
            </a:r>
            <a:r>
              <a:rPr lang="en-GB" dirty="0" err="1">
                <a:latin typeface="+mj-lt"/>
              </a:rPr>
              <a:t>gwahanol</a:t>
            </a:r>
            <a:r>
              <a:rPr lang="en-GB" dirty="0">
                <a:latin typeface="+mj-lt"/>
              </a:rPr>
              <a:t> </a:t>
            </a:r>
            <a:r>
              <a:rPr lang="en-GB" dirty="0" err="1">
                <a:latin typeface="+mj-lt"/>
              </a:rPr>
              <a:t>systemau</a:t>
            </a:r>
            <a:r>
              <a:rPr lang="en-GB" dirty="0">
                <a:latin typeface="+mj-lt"/>
              </a:rPr>
              <a:t> </a:t>
            </a:r>
            <a:r>
              <a:rPr lang="en-GB" dirty="0" err="1">
                <a:latin typeface="+mj-lt"/>
              </a:rPr>
              <a:t>amgylcheddol</a:t>
            </a:r>
            <a:r>
              <a:rPr lang="en-GB" dirty="0">
                <a:latin typeface="+mj-lt"/>
              </a:rPr>
              <a:t>. </a:t>
            </a:r>
            <a:r>
              <a:rPr lang="en-GB" dirty="0" err="1">
                <a:latin typeface="+mj-lt"/>
              </a:rPr>
              <a:t>Dyma</a:t>
            </a:r>
            <a:r>
              <a:rPr lang="en-GB" dirty="0">
                <a:latin typeface="+mj-lt"/>
              </a:rPr>
              <a:t> </a:t>
            </a:r>
            <a:r>
              <a:rPr lang="en-GB" dirty="0" err="1">
                <a:latin typeface="+mj-lt"/>
              </a:rPr>
              <a:t>ddadansoddiad</a:t>
            </a:r>
            <a:r>
              <a:rPr lang="en-GB" dirty="0">
                <a:latin typeface="+mj-lt"/>
              </a:rPr>
              <a:t> </a:t>
            </a:r>
            <a:r>
              <a:rPr lang="en-GB" dirty="0" err="1">
                <a:latin typeface="+mj-lt"/>
              </a:rPr>
              <a:t>o'r</a:t>
            </a:r>
            <a:r>
              <a:rPr lang="en-GB" dirty="0">
                <a:latin typeface="+mj-lt"/>
              </a:rPr>
              <a:t> </a:t>
            </a:r>
            <a:r>
              <a:rPr lang="en-GB" dirty="0" err="1">
                <a:latin typeface="+mj-lt"/>
              </a:rPr>
              <a:t>pum</a:t>
            </a:r>
            <a:r>
              <a:rPr lang="en-GB" dirty="0">
                <a:latin typeface="+mj-lt"/>
              </a:rPr>
              <a:t> system:</a:t>
            </a:r>
          </a:p>
          <a:p>
            <a:pPr marL="457200" indent="-457200" algn="l">
              <a:buFont typeface="+mj-lt"/>
              <a:buAutoNum type="arabicPeriod"/>
            </a:pPr>
            <a:r>
              <a:rPr lang="en-GB" b="1" dirty="0">
                <a:latin typeface="+mj-lt"/>
              </a:rPr>
              <a:t>Microsystem: </a:t>
            </a:r>
            <a:r>
              <a:rPr lang="en-GB" dirty="0" err="1">
                <a:latin typeface="+mj-lt"/>
              </a:rPr>
              <a:t>Dyma'r</a:t>
            </a:r>
            <a:r>
              <a:rPr lang="en-GB" dirty="0">
                <a:latin typeface="+mj-lt"/>
              </a:rPr>
              <a:t> </a:t>
            </a:r>
            <a:r>
              <a:rPr lang="en-GB" dirty="0" err="1">
                <a:latin typeface="+mj-lt"/>
              </a:rPr>
              <a:t>haen</a:t>
            </a:r>
            <a:r>
              <a:rPr lang="en-GB" dirty="0">
                <a:latin typeface="+mj-lt"/>
              </a:rPr>
              <a:t> </a:t>
            </a:r>
            <a:r>
              <a:rPr lang="en-GB" dirty="0" err="1">
                <a:latin typeface="+mj-lt"/>
              </a:rPr>
              <a:t>agosaf</a:t>
            </a:r>
            <a:r>
              <a:rPr lang="en-GB" dirty="0">
                <a:latin typeface="+mj-lt"/>
              </a:rPr>
              <a:t> </a:t>
            </a:r>
            <a:r>
              <a:rPr lang="en-GB" dirty="0" err="1">
                <a:latin typeface="+mj-lt"/>
              </a:rPr>
              <a:t>i'r</a:t>
            </a:r>
            <a:r>
              <a:rPr lang="en-GB" dirty="0">
                <a:latin typeface="+mj-lt"/>
              </a:rPr>
              <a:t> </a:t>
            </a:r>
            <a:r>
              <a:rPr lang="en-GB" dirty="0" err="1">
                <a:latin typeface="+mj-lt"/>
              </a:rPr>
              <a:t>unigolyn</a:t>
            </a:r>
            <a:r>
              <a:rPr lang="en-GB" dirty="0">
                <a:latin typeface="+mj-lt"/>
              </a:rPr>
              <a:t> ac </a:t>
            </a:r>
            <a:r>
              <a:rPr lang="en-GB" dirty="0" err="1">
                <a:latin typeface="+mj-lt"/>
              </a:rPr>
              <a:t>mae'n</a:t>
            </a:r>
            <a:r>
              <a:rPr lang="en-GB" dirty="0">
                <a:latin typeface="+mj-lt"/>
              </a:rPr>
              <a:t> </a:t>
            </a:r>
            <a:r>
              <a:rPr lang="en-GB" dirty="0" err="1">
                <a:latin typeface="+mj-lt"/>
              </a:rPr>
              <a:t>cynnwys</a:t>
            </a:r>
            <a:r>
              <a:rPr lang="en-GB" dirty="0">
                <a:latin typeface="+mj-lt"/>
              </a:rPr>
              <a:t> </a:t>
            </a:r>
            <a:r>
              <a:rPr lang="en-GB" dirty="0" err="1">
                <a:latin typeface="+mj-lt"/>
              </a:rPr>
              <a:t>amgylcheddau</a:t>
            </a:r>
            <a:r>
              <a:rPr lang="en-GB" dirty="0">
                <a:latin typeface="+mj-lt"/>
              </a:rPr>
              <a:t> </a:t>
            </a:r>
            <a:r>
              <a:rPr lang="en-GB" dirty="0" err="1">
                <a:latin typeface="+mj-lt"/>
              </a:rPr>
              <a:t>uniongyrchol</a:t>
            </a:r>
            <a:r>
              <a:rPr lang="en-GB" dirty="0">
                <a:latin typeface="+mj-lt"/>
              </a:rPr>
              <a:t> </a:t>
            </a:r>
            <a:r>
              <a:rPr lang="en-GB" dirty="0" err="1">
                <a:latin typeface="+mj-lt"/>
              </a:rPr>
              <a:t>fel</a:t>
            </a:r>
            <a:r>
              <a:rPr lang="en-GB" dirty="0">
                <a:latin typeface="+mj-lt"/>
              </a:rPr>
              <a:t> </a:t>
            </a:r>
            <a:r>
              <a:rPr lang="en-GB" dirty="0" err="1">
                <a:latin typeface="+mj-lt"/>
              </a:rPr>
              <a:t>teulu</a:t>
            </a:r>
            <a:r>
              <a:rPr lang="en-GB" dirty="0">
                <a:latin typeface="+mj-lt"/>
              </a:rPr>
              <a:t>, </a:t>
            </a:r>
            <a:r>
              <a:rPr lang="en-GB" dirty="0" err="1">
                <a:latin typeface="+mj-lt"/>
              </a:rPr>
              <a:t>ysgol</a:t>
            </a:r>
            <a:r>
              <a:rPr lang="en-GB" dirty="0">
                <a:latin typeface="+mj-lt"/>
              </a:rPr>
              <a:t>, </a:t>
            </a:r>
            <a:r>
              <a:rPr lang="en-GB" dirty="0" err="1">
                <a:latin typeface="+mj-lt"/>
              </a:rPr>
              <a:t>cyfoedion</a:t>
            </a:r>
            <a:r>
              <a:rPr lang="en-GB" dirty="0">
                <a:latin typeface="+mj-lt"/>
              </a:rPr>
              <a:t> a </a:t>
            </a:r>
            <a:r>
              <a:rPr lang="en-GB" dirty="0" err="1">
                <a:latin typeface="+mj-lt"/>
              </a:rPr>
              <a:t>rhoddwyr</a:t>
            </a:r>
            <a:r>
              <a:rPr lang="en-GB" dirty="0">
                <a:latin typeface="+mj-lt"/>
              </a:rPr>
              <a:t>. </a:t>
            </a:r>
            <a:r>
              <a:rPr lang="en-GB" dirty="0" err="1">
                <a:latin typeface="+mj-lt"/>
              </a:rPr>
              <a:t>Mae'n</a:t>
            </a:r>
            <a:r>
              <a:rPr lang="en-GB" dirty="0">
                <a:latin typeface="+mj-lt"/>
              </a:rPr>
              <a:t> </a:t>
            </a:r>
            <a:r>
              <a:rPr lang="en-GB" dirty="0" err="1">
                <a:latin typeface="+mj-lt"/>
              </a:rPr>
              <a:t>cynrychioli'r</a:t>
            </a:r>
            <a:r>
              <a:rPr lang="en-GB" dirty="0">
                <a:latin typeface="+mj-lt"/>
              </a:rPr>
              <a:t> </a:t>
            </a:r>
            <a:r>
              <a:rPr lang="en-GB" dirty="0" err="1">
                <a:latin typeface="+mj-lt"/>
              </a:rPr>
              <a:t>rhyngweithiadau</a:t>
            </a:r>
            <a:r>
              <a:rPr lang="en-GB" dirty="0">
                <a:latin typeface="+mj-lt"/>
              </a:rPr>
              <a:t> </a:t>
            </a:r>
            <a:r>
              <a:rPr lang="en-GB" dirty="0" err="1">
                <a:latin typeface="+mj-lt"/>
              </a:rPr>
              <a:t>uniongyrchol</a:t>
            </a:r>
            <a:r>
              <a:rPr lang="en-GB" dirty="0">
                <a:latin typeface="+mj-lt"/>
              </a:rPr>
              <a:t> </a:t>
            </a:r>
            <a:r>
              <a:rPr lang="en-GB" dirty="0" err="1">
                <a:latin typeface="+mj-lt"/>
              </a:rPr>
              <a:t>a'r</a:t>
            </a:r>
            <a:r>
              <a:rPr lang="en-GB" dirty="0">
                <a:latin typeface="+mj-lt"/>
              </a:rPr>
              <a:t> </a:t>
            </a:r>
            <a:r>
              <a:rPr lang="en-GB" dirty="0" err="1">
                <a:latin typeface="+mj-lt"/>
              </a:rPr>
              <a:t>perthnasoedd</a:t>
            </a:r>
            <a:r>
              <a:rPr lang="en-GB" dirty="0">
                <a:latin typeface="+mj-lt"/>
              </a:rPr>
              <a:t> </a:t>
            </a:r>
            <a:r>
              <a:rPr lang="en-GB" dirty="0" err="1">
                <a:latin typeface="+mj-lt"/>
              </a:rPr>
              <a:t>sy'n</a:t>
            </a:r>
            <a:r>
              <a:rPr lang="en-GB" dirty="0">
                <a:latin typeface="+mj-lt"/>
              </a:rPr>
              <a:t> </a:t>
            </a:r>
            <a:r>
              <a:rPr lang="en-GB" dirty="0" err="1">
                <a:latin typeface="+mj-lt"/>
              </a:rPr>
              <a:t>dylanwadu</a:t>
            </a:r>
            <a:r>
              <a:rPr lang="en-GB" dirty="0">
                <a:latin typeface="+mj-lt"/>
              </a:rPr>
              <a:t> </a:t>
            </a:r>
            <a:r>
              <a:rPr lang="en-GB" dirty="0" err="1">
                <a:latin typeface="+mj-lt"/>
              </a:rPr>
              <a:t>ar</a:t>
            </a:r>
            <a:r>
              <a:rPr lang="en-GB" dirty="0">
                <a:latin typeface="+mj-lt"/>
              </a:rPr>
              <a:t> </a:t>
            </a:r>
            <a:r>
              <a:rPr lang="en-GB" dirty="0" err="1">
                <a:latin typeface="+mj-lt"/>
              </a:rPr>
              <a:t>ddatblygiad</a:t>
            </a:r>
            <a:r>
              <a:rPr lang="en-GB" dirty="0">
                <a:latin typeface="+mj-lt"/>
              </a:rPr>
              <a:t> person.</a:t>
            </a:r>
          </a:p>
          <a:p>
            <a:pPr marL="457200" indent="-457200" algn="l">
              <a:buFont typeface="+mj-lt"/>
              <a:buAutoNum type="arabicPeriod"/>
            </a:pPr>
            <a:r>
              <a:rPr lang="en-GB" b="1" dirty="0">
                <a:latin typeface="+mj-lt"/>
              </a:rPr>
              <a:t>Mesosystem: </a:t>
            </a:r>
            <a:r>
              <a:rPr lang="en-GB" dirty="0" err="1">
                <a:latin typeface="+mj-lt"/>
              </a:rPr>
              <a:t>Mae'r</a:t>
            </a:r>
            <a:r>
              <a:rPr lang="en-GB" dirty="0">
                <a:latin typeface="+mj-lt"/>
              </a:rPr>
              <a:t> </a:t>
            </a:r>
            <a:r>
              <a:rPr lang="en-GB" dirty="0" err="1">
                <a:latin typeface="+mj-lt"/>
              </a:rPr>
              <a:t>haen</a:t>
            </a:r>
            <a:r>
              <a:rPr lang="en-GB" dirty="0">
                <a:latin typeface="+mj-lt"/>
              </a:rPr>
              <a:t> hon </a:t>
            </a:r>
            <a:r>
              <a:rPr lang="en-GB" dirty="0" err="1">
                <a:latin typeface="+mj-lt"/>
              </a:rPr>
              <a:t>yn</a:t>
            </a:r>
            <a:r>
              <a:rPr lang="en-GB" dirty="0">
                <a:latin typeface="+mj-lt"/>
              </a:rPr>
              <a:t> </a:t>
            </a:r>
            <a:r>
              <a:rPr lang="en-GB" dirty="0" err="1">
                <a:latin typeface="+mj-lt"/>
              </a:rPr>
              <a:t>cynnwys</a:t>
            </a:r>
            <a:r>
              <a:rPr lang="en-GB" dirty="0">
                <a:latin typeface="+mj-lt"/>
              </a:rPr>
              <a:t> y </a:t>
            </a:r>
            <a:r>
              <a:rPr lang="en-GB" dirty="0" err="1">
                <a:latin typeface="+mj-lt"/>
              </a:rPr>
              <a:t>cysylltiadau</a:t>
            </a:r>
            <a:r>
              <a:rPr lang="en-GB" dirty="0">
                <a:latin typeface="+mj-lt"/>
              </a:rPr>
              <a:t> </a:t>
            </a:r>
            <a:r>
              <a:rPr lang="en-GB" dirty="0" err="1">
                <a:latin typeface="+mj-lt"/>
              </a:rPr>
              <a:t>rhwng</a:t>
            </a:r>
            <a:r>
              <a:rPr lang="en-GB" dirty="0">
                <a:latin typeface="+mj-lt"/>
              </a:rPr>
              <a:t> </a:t>
            </a:r>
            <a:r>
              <a:rPr lang="en-GB" dirty="0" err="1">
                <a:latin typeface="+mj-lt"/>
              </a:rPr>
              <a:t>microsystemau</a:t>
            </a:r>
            <a:r>
              <a:rPr lang="en-GB" dirty="0">
                <a:latin typeface="+mj-lt"/>
              </a:rPr>
              <a:t> </a:t>
            </a:r>
            <a:r>
              <a:rPr lang="en-GB" dirty="0" err="1">
                <a:latin typeface="+mj-lt"/>
              </a:rPr>
              <a:t>gwahanol</a:t>
            </a:r>
            <a:r>
              <a:rPr lang="en-GB" dirty="0">
                <a:latin typeface="+mj-lt"/>
              </a:rPr>
              <a:t>. Er </a:t>
            </a:r>
            <a:r>
              <a:rPr lang="en-GB" dirty="0" err="1">
                <a:latin typeface="+mj-lt"/>
              </a:rPr>
              <a:t>enghraifft</a:t>
            </a:r>
            <a:r>
              <a:rPr lang="en-GB" dirty="0">
                <a:latin typeface="+mj-lt"/>
              </a:rPr>
              <a:t>, </a:t>
            </a:r>
            <a:r>
              <a:rPr lang="en-GB" dirty="0" err="1">
                <a:latin typeface="+mj-lt"/>
              </a:rPr>
              <a:t>sut</a:t>
            </a:r>
            <a:r>
              <a:rPr lang="en-GB" dirty="0">
                <a:latin typeface="+mj-lt"/>
              </a:rPr>
              <a:t> </a:t>
            </a:r>
            <a:r>
              <a:rPr lang="en-GB" dirty="0" err="1">
                <a:latin typeface="+mj-lt"/>
              </a:rPr>
              <a:t>mae</a:t>
            </a:r>
            <a:r>
              <a:rPr lang="en-GB" dirty="0">
                <a:latin typeface="+mj-lt"/>
              </a:rPr>
              <a:t> </a:t>
            </a:r>
            <a:r>
              <a:rPr lang="en-GB" dirty="0" err="1">
                <a:latin typeface="+mj-lt"/>
              </a:rPr>
              <a:t>bywyd</a:t>
            </a:r>
            <a:r>
              <a:rPr lang="en-GB" dirty="0">
                <a:latin typeface="+mj-lt"/>
              </a:rPr>
              <a:t> </a:t>
            </a:r>
            <a:r>
              <a:rPr lang="en-GB" dirty="0" err="1">
                <a:latin typeface="+mj-lt"/>
              </a:rPr>
              <a:t>cartref</a:t>
            </a:r>
            <a:r>
              <a:rPr lang="en-GB" dirty="0">
                <a:latin typeface="+mj-lt"/>
              </a:rPr>
              <a:t> </a:t>
            </a:r>
            <a:r>
              <a:rPr lang="en-GB" dirty="0" err="1">
                <a:latin typeface="+mj-lt"/>
              </a:rPr>
              <a:t>plentyn</a:t>
            </a:r>
            <a:r>
              <a:rPr lang="en-GB" dirty="0">
                <a:latin typeface="+mj-lt"/>
              </a:rPr>
              <a:t> </a:t>
            </a:r>
            <a:r>
              <a:rPr lang="en-GB" dirty="0" err="1">
                <a:latin typeface="+mj-lt"/>
              </a:rPr>
              <a:t>yn</a:t>
            </a:r>
            <a:r>
              <a:rPr lang="en-GB" dirty="0">
                <a:latin typeface="+mj-lt"/>
              </a:rPr>
              <a:t> </a:t>
            </a:r>
            <a:r>
              <a:rPr lang="en-GB" dirty="0" err="1">
                <a:latin typeface="+mj-lt"/>
              </a:rPr>
              <a:t>rhyngweithio</a:t>
            </a:r>
            <a:r>
              <a:rPr lang="en-GB" dirty="0">
                <a:latin typeface="+mj-lt"/>
              </a:rPr>
              <a:t> ag </a:t>
            </a:r>
            <a:r>
              <a:rPr lang="en-GB" dirty="0" err="1">
                <a:latin typeface="+mj-lt"/>
              </a:rPr>
              <a:t>amgylchedd</a:t>
            </a:r>
            <a:r>
              <a:rPr lang="en-GB" dirty="0">
                <a:latin typeface="+mj-lt"/>
              </a:rPr>
              <a:t> yr </a:t>
            </a:r>
            <a:r>
              <a:rPr lang="en-GB" dirty="0" err="1">
                <a:latin typeface="+mj-lt"/>
              </a:rPr>
              <a:t>ysgol</a:t>
            </a:r>
            <a:r>
              <a:rPr lang="en-GB" dirty="0">
                <a:latin typeface="+mj-lt"/>
              </a:rPr>
              <a:t>. </a:t>
            </a:r>
            <a:r>
              <a:rPr lang="en-GB" dirty="0" err="1">
                <a:latin typeface="+mj-lt"/>
              </a:rPr>
              <a:t>Mae'n</a:t>
            </a:r>
            <a:r>
              <a:rPr lang="en-GB" dirty="0">
                <a:latin typeface="+mj-lt"/>
              </a:rPr>
              <a:t> </a:t>
            </a:r>
            <a:r>
              <a:rPr lang="en-GB" dirty="0" err="1">
                <a:latin typeface="+mj-lt"/>
              </a:rPr>
              <a:t>pwysleisio</a:t>
            </a:r>
            <a:r>
              <a:rPr lang="en-GB" dirty="0">
                <a:latin typeface="+mj-lt"/>
              </a:rPr>
              <a:t> </a:t>
            </a:r>
            <a:r>
              <a:rPr lang="en-GB" dirty="0" err="1">
                <a:latin typeface="+mj-lt"/>
              </a:rPr>
              <a:t>pwysigrwydd</a:t>
            </a:r>
            <a:r>
              <a:rPr lang="en-GB" dirty="0">
                <a:latin typeface="+mj-lt"/>
              </a:rPr>
              <a:t> </a:t>
            </a:r>
            <a:r>
              <a:rPr lang="en-GB" dirty="0" err="1">
                <a:latin typeface="+mj-lt"/>
              </a:rPr>
              <a:t>perthnasoedd</a:t>
            </a:r>
            <a:r>
              <a:rPr lang="en-GB" dirty="0">
                <a:latin typeface="+mj-lt"/>
              </a:rPr>
              <a:t> a </a:t>
            </a:r>
            <a:r>
              <a:rPr lang="en-GB" dirty="0" err="1">
                <a:latin typeface="+mj-lt"/>
              </a:rPr>
              <a:t>rhyngweithio</a:t>
            </a:r>
            <a:r>
              <a:rPr lang="en-GB" dirty="0">
                <a:latin typeface="+mj-lt"/>
              </a:rPr>
              <a:t> </a:t>
            </a:r>
            <a:r>
              <a:rPr lang="en-GB" dirty="0" err="1">
                <a:latin typeface="+mj-lt"/>
              </a:rPr>
              <a:t>ar</a:t>
            </a:r>
            <a:r>
              <a:rPr lang="en-GB" dirty="0">
                <a:latin typeface="+mj-lt"/>
              </a:rPr>
              <a:t> draws </a:t>
            </a:r>
            <a:r>
              <a:rPr lang="en-GB" dirty="0" err="1">
                <a:latin typeface="+mj-lt"/>
              </a:rPr>
              <a:t>gwahanol</a:t>
            </a:r>
            <a:r>
              <a:rPr lang="en-GB" dirty="0">
                <a:latin typeface="+mj-lt"/>
              </a:rPr>
              <a:t> </a:t>
            </a:r>
            <a:r>
              <a:rPr lang="en-GB" dirty="0" err="1">
                <a:latin typeface="+mj-lt"/>
              </a:rPr>
              <a:t>leoliadau</a:t>
            </a:r>
            <a:r>
              <a:rPr lang="en-GB" dirty="0">
                <a:latin typeface="+mj-lt"/>
              </a:rPr>
              <a:t>.</a:t>
            </a:r>
          </a:p>
          <a:p>
            <a:pPr marL="457200" indent="-457200" algn="l">
              <a:buFont typeface="+mj-lt"/>
              <a:buAutoNum type="arabicPeriod"/>
            </a:pPr>
            <a:r>
              <a:rPr lang="en-GB" b="1" dirty="0" err="1">
                <a:latin typeface="+mj-lt"/>
              </a:rPr>
              <a:t>Exosystem</a:t>
            </a:r>
            <a:r>
              <a:rPr lang="en-GB" b="1" dirty="0">
                <a:latin typeface="+mj-lt"/>
              </a:rPr>
              <a:t>: </a:t>
            </a:r>
            <a:r>
              <a:rPr lang="en-GB" dirty="0" err="1">
                <a:latin typeface="+mj-lt"/>
              </a:rPr>
              <a:t>Mae'r</a:t>
            </a:r>
            <a:r>
              <a:rPr lang="en-GB" dirty="0">
                <a:latin typeface="+mj-lt"/>
              </a:rPr>
              <a:t> system hon </a:t>
            </a:r>
            <a:r>
              <a:rPr lang="en-GB" dirty="0" err="1">
                <a:latin typeface="+mj-lt"/>
              </a:rPr>
              <a:t>yn</a:t>
            </a:r>
            <a:r>
              <a:rPr lang="en-GB" dirty="0">
                <a:latin typeface="+mj-lt"/>
              </a:rPr>
              <a:t> </a:t>
            </a:r>
            <a:r>
              <a:rPr lang="en-GB" dirty="0" err="1">
                <a:latin typeface="+mj-lt"/>
              </a:rPr>
              <a:t>cynnwys</a:t>
            </a:r>
            <a:r>
              <a:rPr lang="en-GB" dirty="0">
                <a:latin typeface="+mj-lt"/>
              </a:rPr>
              <a:t> </a:t>
            </a:r>
            <a:r>
              <a:rPr lang="en-GB" dirty="0" err="1">
                <a:latin typeface="+mj-lt"/>
              </a:rPr>
              <a:t>systemau</a:t>
            </a:r>
            <a:r>
              <a:rPr lang="en-GB" dirty="0">
                <a:latin typeface="+mj-lt"/>
              </a:rPr>
              <a:t> </a:t>
            </a:r>
            <a:r>
              <a:rPr lang="en-GB" dirty="0" err="1">
                <a:latin typeface="+mj-lt"/>
              </a:rPr>
              <a:t>cymdeithasol</a:t>
            </a:r>
            <a:r>
              <a:rPr lang="en-GB" dirty="0">
                <a:latin typeface="+mj-lt"/>
              </a:rPr>
              <a:t> </a:t>
            </a:r>
            <a:r>
              <a:rPr lang="en-GB" dirty="0" err="1">
                <a:latin typeface="+mj-lt"/>
              </a:rPr>
              <a:t>ehangach</a:t>
            </a:r>
            <a:r>
              <a:rPr lang="en-GB" dirty="0">
                <a:latin typeface="+mj-lt"/>
              </a:rPr>
              <a:t> </a:t>
            </a:r>
            <a:r>
              <a:rPr lang="en-GB" dirty="0" err="1">
                <a:latin typeface="+mj-lt"/>
              </a:rPr>
              <a:t>sy'n</a:t>
            </a:r>
            <a:r>
              <a:rPr lang="en-GB" dirty="0">
                <a:latin typeface="+mj-lt"/>
              </a:rPr>
              <a:t> </a:t>
            </a:r>
            <a:r>
              <a:rPr lang="en-GB" dirty="0" err="1">
                <a:latin typeface="+mj-lt"/>
              </a:rPr>
              <a:t>effeithio'n</a:t>
            </a:r>
            <a:r>
              <a:rPr lang="en-GB" dirty="0">
                <a:latin typeface="+mj-lt"/>
              </a:rPr>
              <a:t> </a:t>
            </a:r>
            <a:r>
              <a:rPr lang="en-GB" dirty="0" err="1">
                <a:latin typeface="+mj-lt"/>
              </a:rPr>
              <a:t>anuniongyrchol</a:t>
            </a:r>
            <a:r>
              <a:rPr lang="en-GB" dirty="0">
                <a:latin typeface="+mj-lt"/>
              </a:rPr>
              <a:t> </a:t>
            </a:r>
            <a:r>
              <a:rPr lang="en-GB" dirty="0" err="1">
                <a:latin typeface="+mj-lt"/>
              </a:rPr>
              <a:t>ar</a:t>
            </a:r>
            <a:r>
              <a:rPr lang="en-GB" dirty="0">
                <a:latin typeface="+mj-lt"/>
              </a:rPr>
              <a:t> yr </a:t>
            </a:r>
            <a:r>
              <a:rPr lang="en-GB" dirty="0" err="1">
                <a:latin typeface="+mj-lt"/>
              </a:rPr>
              <a:t>unigolyn</a:t>
            </a:r>
            <a:r>
              <a:rPr lang="en-GB" dirty="0">
                <a:latin typeface="+mj-lt"/>
              </a:rPr>
              <a:t>. </a:t>
            </a:r>
            <a:r>
              <a:rPr lang="en-GB" dirty="0" err="1">
                <a:latin typeface="+mj-lt"/>
              </a:rPr>
              <a:t>Mae'n</a:t>
            </a:r>
            <a:r>
              <a:rPr lang="en-GB" dirty="0">
                <a:latin typeface="+mj-lt"/>
              </a:rPr>
              <a:t> </a:t>
            </a:r>
            <a:r>
              <a:rPr lang="en-GB" dirty="0" err="1">
                <a:latin typeface="+mj-lt"/>
              </a:rPr>
              <a:t>cwmpasu</a:t>
            </a:r>
            <a:r>
              <a:rPr lang="en-GB" dirty="0">
                <a:latin typeface="+mj-lt"/>
              </a:rPr>
              <a:t> </a:t>
            </a:r>
            <a:r>
              <a:rPr lang="en-GB" dirty="0" err="1">
                <a:latin typeface="+mj-lt"/>
              </a:rPr>
              <a:t>ffactorau</a:t>
            </a:r>
            <a:r>
              <a:rPr lang="en-GB" dirty="0">
                <a:latin typeface="+mj-lt"/>
              </a:rPr>
              <a:t> </a:t>
            </a:r>
            <a:r>
              <a:rPr lang="en-GB" dirty="0" err="1">
                <a:latin typeface="+mj-lt"/>
              </a:rPr>
              <a:t>fel</a:t>
            </a:r>
            <a:r>
              <a:rPr lang="en-GB" dirty="0">
                <a:latin typeface="+mj-lt"/>
              </a:rPr>
              <a:t> </a:t>
            </a:r>
            <a:r>
              <a:rPr lang="en-GB" dirty="0" err="1">
                <a:latin typeface="+mj-lt"/>
              </a:rPr>
              <a:t>gweithleoedd</a:t>
            </a:r>
            <a:r>
              <a:rPr lang="en-GB" dirty="0">
                <a:latin typeface="+mj-lt"/>
              </a:rPr>
              <a:t> </a:t>
            </a:r>
            <a:r>
              <a:rPr lang="en-GB" dirty="0" err="1">
                <a:latin typeface="+mj-lt"/>
              </a:rPr>
              <a:t>rhieni</a:t>
            </a:r>
            <a:r>
              <a:rPr lang="en-GB" dirty="0">
                <a:latin typeface="+mj-lt"/>
              </a:rPr>
              <a:t>, </a:t>
            </a:r>
            <a:r>
              <a:rPr lang="en-GB" dirty="0" err="1">
                <a:latin typeface="+mj-lt"/>
              </a:rPr>
              <a:t>adnoddau</a:t>
            </a:r>
            <a:r>
              <a:rPr lang="en-GB" dirty="0">
                <a:latin typeface="+mj-lt"/>
              </a:rPr>
              <a:t> </a:t>
            </a:r>
            <a:r>
              <a:rPr lang="en-GB" dirty="0" err="1">
                <a:latin typeface="+mj-lt"/>
              </a:rPr>
              <a:t>cymunedol</a:t>
            </a:r>
            <a:r>
              <a:rPr lang="en-GB" dirty="0">
                <a:latin typeface="+mj-lt"/>
              </a:rPr>
              <a:t>, a </a:t>
            </a:r>
            <a:r>
              <a:rPr lang="en-GB" dirty="0" err="1">
                <a:latin typeface="+mj-lt"/>
              </a:rPr>
              <a:t>pholisïau</a:t>
            </a:r>
            <a:r>
              <a:rPr lang="en-GB" dirty="0">
                <a:latin typeface="+mj-lt"/>
              </a:rPr>
              <a:t> </a:t>
            </a:r>
            <a:r>
              <a:rPr lang="en-GB" dirty="0" err="1">
                <a:latin typeface="+mj-lt"/>
              </a:rPr>
              <a:t>llywodraeth</a:t>
            </a:r>
            <a:r>
              <a:rPr lang="en-GB" dirty="0">
                <a:latin typeface="+mj-lt"/>
              </a:rPr>
              <a:t> </a:t>
            </a:r>
            <a:r>
              <a:rPr lang="en-GB" dirty="0" err="1">
                <a:latin typeface="+mj-lt"/>
              </a:rPr>
              <a:t>leol</a:t>
            </a:r>
            <a:r>
              <a:rPr lang="en-GB" dirty="0">
                <a:latin typeface="+mj-lt"/>
              </a:rPr>
              <a:t> a all </a:t>
            </a:r>
            <a:r>
              <a:rPr lang="en-GB" dirty="0" err="1">
                <a:latin typeface="+mj-lt"/>
              </a:rPr>
              <a:t>ddylanwadu</a:t>
            </a:r>
            <a:r>
              <a:rPr lang="en-GB" dirty="0">
                <a:latin typeface="+mj-lt"/>
              </a:rPr>
              <a:t> </a:t>
            </a:r>
            <a:r>
              <a:rPr lang="en-GB" dirty="0" err="1">
                <a:latin typeface="+mj-lt"/>
              </a:rPr>
              <a:t>ar</a:t>
            </a:r>
            <a:r>
              <a:rPr lang="en-GB" dirty="0">
                <a:latin typeface="+mj-lt"/>
              </a:rPr>
              <a:t> </a:t>
            </a:r>
            <a:r>
              <a:rPr lang="en-GB" dirty="0" err="1">
                <a:latin typeface="+mj-lt"/>
              </a:rPr>
              <a:t>ddatblygiad</a:t>
            </a:r>
            <a:r>
              <a:rPr lang="en-GB" dirty="0">
                <a:latin typeface="+mj-lt"/>
              </a:rPr>
              <a:t> </a:t>
            </a:r>
            <a:r>
              <a:rPr lang="en-GB" dirty="0" err="1">
                <a:latin typeface="+mj-lt"/>
              </a:rPr>
              <a:t>plentyn</a:t>
            </a:r>
            <a:r>
              <a:rPr lang="en-GB" dirty="0">
                <a:latin typeface="+mj-lt"/>
              </a:rPr>
              <a:t> </a:t>
            </a:r>
            <a:r>
              <a:rPr lang="en-GB" dirty="0" err="1">
                <a:latin typeface="+mj-lt"/>
              </a:rPr>
              <a:t>hyd</a:t>
            </a:r>
            <a:r>
              <a:rPr lang="en-GB" dirty="0">
                <a:latin typeface="+mj-lt"/>
              </a:rPr>
              <a:t> </a:t>
            </a:r>
            <a:r>
              <a:rPr lang="en-GB" dirty="0" err="1">
                <a:latin typeface="+mj-lt"/>
              </a:rPr>
              <a:t>yn</a:t>
            </a:r>
            <a:r>
              <a:rPr lang="en-GB" dirty="0">
                <a:latin typeface="+mj-lt"/>
              </a:rPr>
              <a:t> </a:t>
            </a:r>
            <a:r>
              <a:rPr lang="en-GB" dirty="0" err="1">
                <a:latin typeface="+mj-lt"/>
              </a:rPr>
              <a:t>oed</a:t>
            </a:r>
            <a:r>
              <a:rPr lang="en-GB" dirty="0">
                <a:latin typeface="+mj-lt"/>
              </a:rPr>
              <a:t> </a:t>
            </a:r>
            <a:r>
              <a:rPr lang="en-GB" dirty="0" err="1">
                <a:latin typeface="+mj-lt"/>
              </a:rPr>
              <a:t>os</a:t>
            </a:r>
            <a:r>
              <a:rPr lang="en-GB" dirty="0">
                <a:latin typeface="+mj-lt"/>
              </a:rPr>
              <a:t> </a:t>
            </a:r>
            <a:r>
              <a:rPr lang="en-GB" dirty="0" err="1">
                <a:latin typeface="+mj-lt"/>
              </a:rPr>
              <a:t>nad</a:t>
            </a:r>
            <a:r>
              <a:rPr lang="en-GB" dirty="0">
                <a:latin typeface="+mj-lt"/>
              </a:rPr>
              <a:t> </a:t>
            </a:r>
            <a:r>
              <a:rPr lang="en-GB" dirty="0" err="1">
                <a:latin typeface="+mj-lt"/>
              </a:rPr>
              <a:t>ydynt</a:t>
            </a:r>
            <a:r>
              <a:rPr lang="en-GB" dirty="0">
                <a:latin typeface="+mj-lt"/>
              </a:rPr>
              <a:t> </a:t>
            </a:r>
            <a:r>
              <a:rPr lang="en-GB" dirty="0" err="1">
                <a:latin typeface="+mj-lt"/>
              </a:rPr>
              <a:t>yn</a:t>
            </a:r>
            <a:r>
              <a:rPr lang="en-GB" dirty="0">
                <a:latin typeface="+mj-lt"/>
              </a:rPr>
              <a:t> </a:t>
            </a:r>
            <a:r>
              <a:rPr lang="en-GB" dirty="0" err="1">
                <a:latin typeface="+mj-lt"/>
              </a:rPr>
              <a:t>ymwneud</a:t>
            </a:r>
            <a:r>
              <a:rPr lang="en-GB" dirty="0">
                <a:latin typeface="+mj-lt"/>
              </a:rPr>
              <a:t> </a:t>
            </a:r>
            <a:r>
              <a:rPr lang="en-GB" dirty="0" err="1">
                <a:latin typeface="+mj-lt"/>
              </a:rPr>
              <a:t>yn</a:t>
            </a:r>
            <a:r>
              <a:rPr lang="en-GB" dirty="0">
                <a:latin typeface="+mj-lt"/>
              </a:rPr>
              <a:t> </a:t>
            </a:r>
            <a:r>
              <a:rPr lang="en-GB" dirty="0" err="1">
                <a:latin typeface="+mj-lt"/>
              </a:rPr>
              <a:t>uniongyrchol</a:t>
            </a:r>
            <a:r>
              <a:rPr lang="en-GB" dirty="0">
                <a:latin typeface="+mj-lt"/>
              </a:rPr>
              <a:t>.</a:t>
            </a:r>
          </a:p>
          <a:p>
            <a:pPr marL="457200" indent="-457200" algn="l">
              <a:buFont typeface="+mj-lt"/>
              <a:buAutoNum type="arabicPeriod"/>
            </a:pPr>
            <a:r>
              <a:rPr lang="en-GB" b="1" i="0" dirty="0">
                <a:effectLst/>
                <a:latin typeface="+mj-lt"/>
              </a:rPr>
              <a:t>Macrosystem: </a:t>
            </a:r>
            <a:r>
              <a:rPr lang="en-GB" i="0" dirty="0" err="1">
                <a:effectLst/>
                <a:latin typeface="+mj-lt"/>
              </a:rPr>
              <a:t>Mae'r</a:t>
            </a:r>
            <a:r>
              <a:rPr lang="en-GB" i="0" dirty="0">
                <a:effectLst/>
                <a:latin typeface="+mj-lt"/>
              </a:rPr>
              <a:t> </a:t>
            </a:r>
            <a:r>
              <a:rPr lang="en-GB" i="0" dirty="0" err="1">
                <a:effectLst/>
                <a:latin typeface="+mj-lt"/>
              </a:rPr>
              <a:t>haen</a:t>
            </a:r>
            <a:r>
              <a:rPr lang="en-GB" i="0" dirty="0">
                <a:effectLst/>
                <a:latin typeface="+mj-lt"/>
              </a:rPr>
              <a:t> </a:t>
            </a:r>
            <a:r>
              <a:rPr lang="en-GB" i="0" dirty="0" err="1">
                <a:effectLst/>
                <a:latin typeface="+mj-lt"/>
              </a:rPr>
              <a:t>allanol</a:t>
            </a:r>
            <a:r>
              <a:rPr lang="en-GB" i="0" dirty="0">
                <a:effectLst/>
                <a:latin typeface="+mj-lt"/>
              </a:rPr>
              <a:t> hon </a:t>
            </a:r>
            <a:r>
              <a:rPr lang="en-GB" i="0" dirty="0" err="1">
                <a:effectLst/>
                <a:latin typeface="+mj-lt"/>
              </a:rPr>
              <a:t>yn</a:t>
            </a:r>
            <a:r>
              <a:rPr lang="en-GB" i="0" dirty="0">
                <a:effectLst/>
                <a:latin typeface="+mj-lt"/>
              </a:rPr>
              <a:t> </a:t>
            </a:r>
            <a:r>
              <a:rPr lang="en-GB" i="0" dirty="0" err="1">
                <a:effectLst/>
                <a:latin typeface="+mj-lt"/>
              </a:rPr>
              <a:t>cynnwys</a:t>
            </a:r>
            <a:r>
              <a:rPr lang="en-GB" i="0" dirty="0">
                <a:effectLst/>
                <a:latin typeface="+mj-lt"/>
              </a:rPr>
              <a:t> </a:t>
            </a:r>
            <a:r>
              <a:rPr lang="en-GB" i="0" dirty="0" err="1">
                <a:effectLst/>
                <a:latin typeface="+mj-lt"/>
              </a:rPr>
              <a:t>gwerthoedd</a:t>
            </a:r>
            <a:r>
              <a:rPr lang="en-GB" i="0" dirty="0">
                <a:effectLst/>
                <a:latin typeface="+mj-lt"/>
              </a:rPr>
              <a:t> </a:t>
            </a:r>
            <a:r>
              <a:rPr lang="en-GB" i="0" dirty="0" err="1">
                <a:effectLst/>
                <a:latin typeface="+mj-lt"/>
              </a:rPr>
              <a:t>diwylliannol</a:t>
            </a:r>
            <a:r>
              <a:rPr lang="en-GB" i="0" dirty="0">
                <a:effectLst/>
                <a:latin typeface="+mj-lt"/>
              </a:rPr>
              <a:t>, </a:t>
            </a:r>
            <a:r>
              <a:rPr lang="en-GB" i="0" dirty="0" err="1">
                <a:effectLst/>
                <a:latin typeface="+mj-lt"/>
              </a:rPr>
              <a:t>credoau</a:t>
            </a:r>
            <a:r>
              <a:rPr lang="en-GB" i="0" dirty="0">
                <a:effectLst/>
                <a:latin typeface="+mj-lt"/>
              </a:rPr>
              <a:t> a </a:t>
            </a:r>
            <a:r>
              <a:rPr lang="en-GB" i="0" dirty="0" err="1">
                <a:effectLst/>
                <a:latin typeface="+mj-lt"/>
              </a:rPr>
              <a:t>normau</a:t>
            </a:r>
            <a:r>
              <a:rPr lang="en-GB" i="0" dirty="0">
                <a:effectLst/>
                <a:latin typeface="+mj-lt"/>
              </a:rPr>
              <a:t> </a:t>
            </a:r>
            <a:r>
              <a:rPr lang="en-GB" i="0" dirty="0" err="1">
                <a:effectLst/>
                <a:latin typeface="+mj-lt"/>
              </a:rPr>
              <a:t>cyffredinol</a:t>
            </a:r>
            <a:r>
              <a:rPr lang="en-GB" i="0" dirty="0">
                <a:effectLst/>
                <a:latin typeface="+mj-lt"/>
              </a:rPr>
              <a:t> </a:t>
            </a:r>
            <a:r>
              <a:rPr lang="en-GB" i="0" dirty="0" err="1">
                <a:effectLst/>
                <a:latin typeface="+mj-lt"/>
              </a:rPr>
              <a:t>sy'n</a:t>
            </a:r>
            <a:r>
              <a:rPr lang="en-GB" i="0" dirty="0">
                <a:effectLst/>
                <a:latin typeface="+mj-lt"/>
              </a:rPr>
              <a:t> </a:t>
            </a:r>
            <a:r>
              <a:rPr lang="en-GB" i="0" dirty="0" err="1">
                <a:effectLst/>
                <a:latin typeface="+mj-lt"/>
              </a:rPr>
              <a:t>siapio'r</a:t>
            </a:r>
            <a:r>
              <a:rPr lang="en-GB" i="0" dirty="0">
                <a:effectLst/>
                <a:latin typeface="+mj-lt"/>
              </a:rPr>
              <a:t> </a:t>
            </a:r>
            <a:r>
              <a:rPr lang="en-GB" i="0" dirty="0" err="1">
                <a:effectLst/>
                <a:latin typeface="+mj-lt"/>
              </a:rPr>
              <a:t>amgylchedd</a:t>
            </a:r>
            <a:r>
              <a:rPr lang="en-GB" i="0" dirty="0">
                <a:effectLst/>
                <a:latin typeface="+mj-lt"/>
              </a:rPr>
              <a:t>. </a:t>
            </a:r>
            <a:r>
              <a:rPr lang="en-GB" i="0" dirty="0" err="1">
                <a:effectLst/>
                <a:latin typeface="+mj-lt"/>
              </a:rPr>
              <a:t>Mae'n</a:t>
            </a:r>
            <a:r>
              <a:rPr lang="en-GB" i="0" dirty="0">
                <a:effectLst/>
                <a:latin typeface="+mj-lt"/>
              </a:rPr>
              <a:t> </a:t>
            </a:r>
            <a:r>
              <a:rPr lang="en-GB" i="0" dirty="0" err="1">
                <a:effectLst/>
                <a:latin typeface="+mj-lt"/>
              </a:rPr>
              <a:t>cynnwys</a:t>
            </a:r>
            <a:r>
              <a:rPr lang="en-GB" i="0" dirty="0">
                <a:effectLst/>
                <a:latin typeface="+mj-lt"/>
              </a:rPr>
              <a:t> </a:t>
            </a:r>
            <a:r>
              <a:rPr lang="en-GB" i="0" dirty="0" err="1">
                <a:effectLst/>
                <a:latin typeface="+mj-lt"/>
              </a:rPr>
              <a:t>dylanwadau</a:t>
            </a:r>
            <a:r>
              <a:rPr lang="en-GB" i="0" dirty="0">
                <a:effectLst/>
                <a:latin typeface="+mj-lt"/>
              </a:rPr>
              <a:t> </a:t>
            </a:r>
            <a:r>
              <a:rPr lang="en-GB" i="0" dirty="0" err="1">
                <a:effectLst/>
                <a:latin typeface="+mj-lt"/>
              </a:rPr>
              <a:t>cymdeithasol</a:t>
            </a:r>
            <a:r>
              <a:rPr lang="en-GB" i="0" dirty="0">
                <a:effectLst/>
                <a:latin typeface="+mj-lt"/>
              </a:rPr>
              <a:t> </a:t>
            </a:r>
            <a:r>
              <a:rPr lang="en-GB" i="0" dirty="0" err="1">
                <a:effectLst/>
                <a:latin typeface="+mj-lt"/>
              </a:rPr>
              <a:t>fel</a:t>
            </a:r>
            <a:r>
              <a:rPr lang="en-GB" i="0" dirty="0">
                <a:effectLst/>
                <a:latin typeface="+mj-lt"/>
              </a:rPr>
              <a:t> </a:t>
            </a:r>
            <a:r>
              <a:rPr lang="en-GB" i="0" dirty="0" err="1">
                <a:effectLst/>
                <a:latin typeface="+mj-lt"/>
              </a:rPr>
              <a:t>amodau</a:t>
            </a:r>
            <a:r>
              <a:rPr lang="en-GB" i="0" dirty="0">
                <a:effectLst/>
                <a:latin typeface="+mj-lt"/>
              </a:rPr>
              <a:t> </a:t>
            </a:r>
            <a:r>
              <a:rPr lang="en-GB" i="0" dirty="0" err="1">
                <a:effectLst/>
                <a:latin typeface="+mj-lt"/>
              </a:rPr>
              <a:t>economaidd</a:t>
            </a:r>
            <a:r>
              <a:rPr lang="en-GB" i="0" dirty="0">
                <a:effectLst/>
                <a:latin typeface="+mj-lt"/>
              </a:rPr>
              <a:t>, </a:t>
            </a:r>
            <a:r>
              <a:rPr lang="en-GB" i="0" dirty="0" err="1">
                <a:effectLst/>
                <a:latin typeface="+mj-lt"/>
              </a:rPr>
              <a:t>traddodiadau</a:t>
            </a:r>
            <a:r>
              <a:rPr lang="en-GB" i="0" dirty="0">
                <a:effectLst/>
                <a:latin typeface="+mj-lt"/>
              </a:rPr>
              <a:t> </a:t>
            </a:r>
            <a:r>
              <a:rPr lang="en-GB" i="0" dirty="0" err="1">
                <a:effectLst/>
                <a:latin typeface="+mj-lt"/>
              </a:rPr>
              <a:t>diwylliannol</a:t>
            </a:r>
            <a:r>
              <a:rPr lang="en-GB" i="0" dirty="0">
                <a:effectLst/>
                <a:latin typeface="+mj-lt"/>
              </a:rPr>
              <a:t>, a </a:t>
            </a:r>
            <a:r>
              <a:rPr lang="en-GB" i="0" dirty="0" err="1">
                <a:effectLst/>
                <a:latin typeface="+mj-lt"/>
              </a:rPr>
              <a:t>systemau</a:t>
            </a:r>
            <a:r>
              <a:rPr lang="en-GB" i="0" dirty="0">
                <a:effectLst/>
                <a:latin typeface="+mj-lt"/>
              </a:rPr>
              <a:t> </a:t>
            </a:r>
            <a:r>
              <a:rPr lang="en-GB" i="0" dirty="0" err="1">
                <a:effectLst/>
                <a:latin typeface="+mj-lt"/>
              </a:rPr>
              <a:t>gwleidyddol</a:t>
            </a:r>
            <a:r>
              <a:rPr lang="en-GB" i="0" dirty="0">
                <a:effectLst/>
                <a:latin typeface="+mj-lt"/>
              </a:rPr>
              <a:t>.</a:t>
            </a:r>
          </a:p>
          <a:p>
            <a:pPr marL="457200" indent="-457200" algn="l">
              <a:buFont typeface="+mj-lt"/>
              <a:buAutoNum type="arabicPeriod"/>
            </a:pPr>
            <a:r>
              <a:rPr lang="en-GB" b="1" i="0" dirty="0">
                <a:effectLst/>
                <a:latin typeface="+mj-lt"/>
              </a:rPr>
              <a:t>Chronosystem: </a:t>
            </a:r>
            <a:r>
              <a:rPr lang="en-GB" i="0" dirty="0" err="1">
                <a:effectLst/>
                <a:latin typeface="+mj-lt"/>
              </a:rPr>
              <a:t>Mae'r</a:t>
            </a:r>
            <a:r>
              <a:rPr lang="en-GB" i="0" dirty="0">
                <a:effectLst/>
                <a:latin typeface="+mj-lt"/>
              </a:rPr>
              <a:t> system hon </a:t>
            </a:r>
            <a:r>
              <a:rPr lang="en-GB" i="0" dirty="0" err="1">
                <a:effectLst/>
                <a:latin typeface="+mj-lt"/>
              </a:rPr>
              <a:t>yn</a:t>
            </a:r>
            <a:r>
              <a:rPr lang="en-GB" i="0" dirty="0">
                <a:effectLst/>
                <a:latin typeface="+mj-lt"/>
              </a:rPr>
              <a:t> </a:t>
            </a:r>
            <a:r>
              <a:rPr lang="en-GB" i="0" dirty="0" err="1">
                <a:effectLst/>
                <a:latin typeface="+mj-lt"/>
              </a:rPr>
              <a:t>ychwanegu</a:t>
            </a:r>
            <a:r>
              <a:rPr lang="en-GB" i="0" dirty="0">
                <a:effectLst/>
                <a:latin typeface="+mj-lt"/>
              </a:rPr>
              <a:t> </a:t>
            </a:r>
            <a:r>
              <a:rPr lang="en-GB" i="0" dirty="0" err="1">
                <a:effectLst/>
                <a:latin typeface="+mj-lt"/>
              </a:rPr>
              <a:t>dimensiwn</a:t>
            </a:r>
            <a:r>
              <a:rPr lang="en-GB" i="0" dirty="0">
                <a:effectLst/>
                <a:latin typeface="+mj-lt"/>
              </a:rPr>
              <a:t> </a:t>
            </a:r>
            <a:r>
              <a:rPr lang="en-GB" i="0" dirty="0" err="1">
                <a:effectLst/>
                <a:latin typeface="+mj-lt"/>
              </a:rPr>
              <a:t>tymhorol</a:t>
            </a:r>
            <a:r>
              <a:rPr lang="en-GB" i="0" dirty="0">
                <a:effectLst/>
                <a:latin typeface="+mj-lt"/>
              </a:rPr>
              <a:t>, </a:t>
            </a:r>
            <a:r>
              <a:rPr lang="en-GB" i="0" dirty="0" err="1">
                <a:effectLst/>
                <a:latin typeface="+mj-lt"/>
              </a:rPr>
              <a:t>gan</a:t>
            </a:r>
            <a:r>
              <a:rPr lang="en-GB" i="0" dirty="0">
                <a:effectLst/>
                <a:latin typeface="+mj-lt"/>
              </a:rPr>
              <a:t> </a:t>
            </a:r>
            <a:r>
              <a:rPr lang="en-GB" i="0" dirty="0" err="1">
                <a:effectLst/>
                <a:latin typeface="+mj-lt"/>
              </a:rPr>
              <a:t>ystyried</a:t>
            </a:r>
            <a:r>
              <a:rPr lang="en-GB" i="0" dirty="0">
                <a:effectLst/>
                <a:latin typeface="+mj-lt"/>
              </a:rPr>
              <a:t> </a:t>
            </a:r>
            <a:r>
              <a:rPr lang="en-GB" i="0" dirty="0" err="1">
                <a:effectLst/>
                <a:latin typeface="+mj-lt"/>
              </a:rPr>
              <a:t>sut</a:t>
            </a:r>
            <a:r>
              <a:rPr lang="en-GB" i="0" dirty="0">
                <a:effectLst/>
                <a:latin typeface="+mj-lt"/>
              </a:rPr>
              <a:t> </a:t>
            </a:r>
            <a:r>
              <a:rPr lang="en-GB" i="0" dirty="0" err="1">
                <a:effectLst/>
                <a:latin typeface="+mj-lt"/>
              </a:rPr>
              <a:t>mae</a:t>
            </a:r>
            <a:r>
              <a:rPr lang="en-GB" i="0" dirty="0">
                <a:effectLst/>
                <a:latin typeface="+mj-lt"/>
              </a:rPr>
              <a:t> </a:t>
            </a:r>
            <a:r>
              <a:rPr lang="en-GB" i="0" dirty="0" err="1">
                <a:effectLst/>
                <a:latin typeface="+mj-lt"/>
              </a:rPr>
              <a:t>newidiadau</a:t>
            </a:r>
            <a:r>
              <a:rPr lang="en-GB" i="0" dirty="0">
                <a:effectLst/>
                <a:latin typeface="+mj-lt"/>
              </a:rPr>
              <a:t> </a:t>
            </a:r>
            <a:r>
              <a:rPr lang="en-GB" i="0" dirty="0" err="1">
                <a:effectLst/>
                <a:latin typeface="+mj-lt"/>
              </a:rPr>
              <a:t>dros</a:t>
            </a:r>
            <a:r>
              <a:rPr lang="en-GB" i="0" dirty="0">
                <a:effectLst/>
                <a:latin typeface="+mj-lt"/>
              </a:rPr>
              <a:t> </a:t>
            </a:r>
            <a:r>
              <a:rPr lang="en-GB" i="0" dirty="0" err="1">
                <a:effectLst/>
                <a:latin typeface="+mj-lt"/>
              </a:rPr>
              <a:t>amser</a:t>
            </a:r>
            <a:r>
              <a:rPr lang="en-GB" i="0" dirty="0">
                <a:effectLst/>
                <a:latin typeface="+mj-lt"/>
              </a:rPr>
              <a:t>—</a:t>
            </a:r>
            <a:r>
              <a:rPr lang="en-GB" i="0" dirty="0" err="1">
                <a:effectLst/>
                <a:latin typeface="+mj-lt"/>
              </a:rPr>
              <a:t>megis</a:t>
            </a:r>
            <a:r>
              <a:rPr lang="en-GB" i="0" dirty="0">
                <a:effectLst/>
                <a:latin typeface="+mj-lt"/>
              </a:rPr>
              <a:t> </a:t>
            </a:r>
            <a:r>
              <a:rPr lang="en-GB" i="0" dirty="0" err="1">
                <a:effectLst/>
                <a:latin typeface="+mj-lt"/>
              </a:rPr>
              <a:t>trawsnewidiadau</a:t>
            </a:r>
            <a:r>
              <a:rPr lang="en-GB" i="0" dirty="0">
                <a:effectLst/>
                <a:latin typeface="+mj-lt"/>
              </a:rPr>
              <a:t> </a:t>
            </a:r>
            <a:r>
              <a:rPr lang="en-GB" i="0" dirty="0" err="1">
                <a:effectLst/>
                <a:latin typeface="+mj-lt"/>
              </a:rPr>
              <a:t>bywyd</a:t>
            </a:r>
            <a:r>
              <a:rPr lang="en-GB" i="0" dirty="0">
                <a:effectLst/>
                <a:latin typeface="+mj-lt"/>
              </a:rPr>
              <a:t>, </a:t>
            </a:r>
            <a:r>
              <a:rPr lang="en-GB" i="0" dirty="0" err="1">
                <a:effectLst/>
                <a:latin typeface="+mj-lt"/>
              </a:rPr>
              <a:t>digwyddiadau</a:t>
            </a:r>
            <a:r>
              <a:rPr lang="en-GB" i="0" dirty="0">
                <a:effectLst/>
                <a:latin typeface="+mj-lt"/>
              </a:rPr>
              <a:t> </a:t>
            </a:r>
            <a:r>
              <a:rPr lang="en-GB" i="0" dirty="0" err="1">
                <a:effectLst/>
                <a:latin typeface="+mj-lt"/>
              </a:rPr>
              <a:t>hanesyddol</a:t>
            </a:r>
            <a:r>
              <a:rPr lang="en-GB" i="0" dirty="0">
                <a:effectLst/>
                <a:latin typeface="+mj-lt"/>
              </a:rPr>
              <a:t>, a </a:t>
            </a:r>
            <a:r>
              <a:rPr lang="en-GB" i="0" dirty="0" err="1">
                <a:effectLst/>
                <a:latin typeface="+mj-lt"/>
              </a:rPr>
              <a:t>datblygiad</a:t>
            </a:r>
            <a:r>
              <a:rPr lang="en-GB" i="0" dirty="0">
                <a:effectLst/>
                <a:latin typeface="+mj-lt"/>
              </a:rPr>
              <a:t> </a:t>
            </a:r>
            <a:r>
              <a:rPr lang="en-GB" i="0" dirty="0" err="1">
                <a:effectLst/>
                <a:latin typeface="+mj-lt"/>
              </a:rPr>
              <a:t>cymdeithasol-ddiwylliannol</a:t>
            </a:r>
            <a:r>
              <a:rPr lang="en-GB" i="0" dirty="0">
                <a:effectLst/>
                <a:latin typeface="+mj-lt"/>
              </a:rPr>
              <a:t>—</a:t>
            </a:r>
            <a:r>
              <a:rPr lang="en-GB" i="0" dirty="0" err="1">
                <a:effectLst/>
                <a:latin typeface="+mj-lt"/>
              </a:rPr>
              <a:t>effaith</a:t>
            </a:r>
            <a:r>
              <a:rPr lang="en-GB" i="0" dirty="0">
                <a:effectLst/>
                <a:latin typeface="+mj-lt"/>
              </a:rPr>
              <a:t>.</a:t>
            </a:r>
            <a:endParaRPr lang="en-GB" dirty="0"/>
          </a:p>
        </p:txBody>
      </p:sp>
      <p:pic>
        <p:nvPicPr>
          <p:cNvPr id="1026" name="Picture 2" descr="A diagram illustrating Bronfenbrenner's ecological systems theory. concentric circles outlining the different system from chronosystem to the individual in the middle, and labels of what encompasses each system.">
            <a:extLst>
              <a:ext uri="{FF2B5EF4-FFF2-40B4-BE49-F238E27FC236}">
                <a16:creationId xmlns:a16="http://schemas.microsoft.com/office/drawing/2014/main" id="{EC96E330-34E8-52CC-7EA7-75B97A09FF50}"/>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723" y="982062"/>
            <a:ext cx="435133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3100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271A3-2FC9-5495-9593-729D1B1DFC6E}"/>
              </a:ext>
            </a:extLst>
          </p:cNvPr>
          <p:cNvSpPr>
            <a:spLocks noGrp="1"/>
          </p:cNvSpPr>
          <p:nvPr>
            <p:ph type="title"/>
          </p:nvPr>
        </p:nvSpPr>
        <p:spPr>
          <a:xfrm>
            <a:off x="16723" y="-200930"/>
            <a:ext cx="10515600" cy="1325563"/>
          </a:xfrm>
        </p:spPr>
        <p:txBody>
          <a:bodyPr/>
          <a:lstStyle/>
          <a:p>
            <a:r>
              <a:rPr lang="en-GB" dirty="0">
                <a:solidFill>
                  <a:srgbClr val="111111"/>
                </a:solidFill>
                <a:latin typeface="-apple-system"/>
              </a:rPr>
              <a:t>Bronfenbrenner’s ecological model </a:t>
            </a:r>
            <a:endParaRPr lang="en-GB" dirty="0"/>
          </a:p>
        </p:txBody>
      </p:sp>
      <p:sp>
        <p:nvSpPr>
          <p:cNvPr id="4" name="Content Placeholder 3">
            <a:extLst>
              <a:ext uri="{FF2B5EF4-FFF2-40B4-BE49-F238E27FC236}">
                <a16:creationId xmlns:a16="http://schemas.microsoft.com/office/drawing/2014/main" id="{BE3A4163-2787-AB91-B6BB-0B33037B03FF}"/>
              </a:ext>
            </a:extLst>
          </p:cNvPr>
          <p:cNvSpPr>
            <a:spLocks noGrp="1"/>
          </p:cNvSpPr>
          <p:nvPr>
            <p:ph sz="half" idx="2"/>
          </p:nvPr>
        </p:nvSpPr>
        <p:spPr>
          <a:xfrm>
            <a:off x="4985657" y="767444"/>
            <a:ext cx="6368143" cy="5409520"/>
          </a:xfrm>
        </p:spPr>
        <p:txBody>
          <a:bodyPr>
            <a:normAutofit fontScale="77500" lnSpcReduction="20000"/>
          </a:bodyPr>
          <a:lstStyle/>
          <a:p>
            <a:pPr marL="0" indent="0" algn="l">
              <a:buNone/>
            </a:pPr>
            <a:r>
              <a:rPr lang="en-GB" dirty="0">
                <a:solidFill>
                  <a:srgbClr val="0070C0"/>
                </a:solidFill>
                <a:latin typeface="+mj-lt"/>
              </a:rPr>
              <a:t>A</a:t>
            </a:r>
            <a:r>
              <a:rPr lang="en-GB" b="0" i="0" dirty="0">
                <a:solidFill>
                  <a:srgbClr val="0070C0"/>
                </a:solidFill>
                <a:effectLst/>
                <a:latin typeface="+mj-lt"/>
              </a:rPr>
              <a:t> comprehensive framework for understanding human development within the context of various environmental systems. Here’s a breakdown of the </a:t>
            </a:r>
            <a:r>
              <a:rPr lang="en-GB" b="1" i="0" dirty="0">
                <a:solidFill>
                  <a:srgbClr val="0070C0"/>
                </a:solidFill>
                <a:effectLst/>
                <a:latin typeface="+mj-lt"/>
              </a:rPr>
              <a:t>five systems</a:t>
            </a:r>
            <a:r>
              <a:rPr lang="en-GB" b="0" i="0" dirty="0">
                <a:solidFill>
                  <a:srgbClr val="0070C0"/>
                </a:solidFill>
                <a:effectLst/>
                <a:latin typeface="+mj-lt"/>
              </a:rPr>
              <a:t>:</a:t>
            </a:r>
          </a:p>
          <a:p>
            <a:pPr algn="l">
              <a:buFont typeface="+mj-lt"/>
              <a:buAutoNum type="arabicPeriod"/>
            </a:pPr>
            <a:r>
              <a:rPr lang="en-GB" b="1" i="0" dirty="0">
                <a:solidFill>
                  <a:srgbClr val="0070C0"/>
                </a:solidFill>
                <a:effectLst/>
                <a:latin typeface="+mj-lt"/>
              </a:rPr>
              <a:t>Microsystem</a:t>
            </a:r>
            <a:r>
              <a:rPr lang="en-GB" b="0" i="0" dirty="0">
                <a:solidFill>
                  <a:srgbClr val="0070C0"/>
                </a:solidFill>
                <a:effectLst/>
                <a:latin typeface="+mj-lt"/>
              </a:rPr>
              <a:t>: This is the closest layer to the individual and includes immediate environments such as family, school, peers, and caregivers. It represents the direct interactions and relationships that influence a person’s development.</a:t>
            </a:r>
          </a:p>
          <a:p>
            <a:pPr algn="l">
              <a:buFont typeface="+mj-lt"/>
              <a:buAutoNum type="arabicPeriod"/>
            </a:pPr>
            <a:r>
              <a:rPr lang="en-GB" b="1" i="0" dirty="0">
                <a:solidFill>
                  <a:srgbClr val="0070C0"/>
                </a:solidFill>
                <a:effectLst/>
                <a:latin typeface="+mj-lt"/>
              </a:rPr>
              <a:t>Mesosystem</a:t>
            </a:r>
            <a:r>
              <a:rPr lang="en-GB" b="0" i="0" dirty="0">
                <a:solidFill>
                  <a:srgbClr val="0070C0"/>
                </a:solidFill>
                <a:effectLst/>
                <a:latin typeface="+mj-lt"/>
              </a:rPr>
              <a:t>: This layer involves the connections between different microsystems. For example, how a child’s home life interacts with their school environment. It emphasizes the importance of relationships and interactions across various settings.</a:t>
            </a:r>
          </a:p>
          <a:p>
            <a:pPr algn="l">
              <a:buFont typeface="+mj-lt"/>
              <a:buAutoNum type="arabicPeriod"/>
            </a:pPr>
            <a:r>
              <a:rPr lang="en-GB" b="1" i="0" dirty="0" err="1">
                <a:solidFill>
                  <a:srgbClr val="0070C0"/>
                </a:solidFill>
                <a:effectLst/>
                <a:latin typeface="+mj-lt"/>
              </a:rPr>
              <a:t>Exosystem</a:t>
            </a:r>
            <a:r>
              <a:rPr lang="en-GB" b="0" i="0" dirty="0">
                <a:solidFill>
                  <a:srgbClr val="0070C0"/>
                </a:solidFill>
                <a:effectLst/>
                <a:latin typeface="+mj-lt"/>
              </a:rPr>
              <a:t>: This system includes broader social systems that indirectly affect the individual. It encompasses factors like parents’ workplaces, community resources, and local government policies that can influence a child’s development even if they are not directly involved.</a:t>
            </a:r>
          </a:p>
          <a:p>
            <a:pPr algn="l">
              <a:buFont typeface="+mj-lt"/>
              <a:buAutoNum type="arabicPeriod"/>
            </a:pPr>
            <a:r>
              <a:rPr lang="en-GB" b="1" i="0" dirty="0">
                <a:solidFill>
                  <a:srgbClr val="0070C0"/>
                </a:solidFill>
                <a:effectLst/>
                <a:latin typeface="+mj-lt"/>
              </a:rPr>
              <a:t>Macrosystem</a:t>
            </a:r>
            <a:r>
              <a:rPr lang="en-GB" b="0" i="0" dirty="0">
                <a:solidFill>
                  <a:srgbClr val="0070C0"/>
                </a:solidFill>
                <a:effectLst/>
                <a:latin typeface="+mj-lt"/>
              </a:rPr>
              <a:t>: This outer layer consists of overarching cultural values, beliefs, and norms that shape the environment. It includes societal influences such as economic conditions, cultural traditions, and political systems.</a:t>
            </a:r>
          </a:p>
          <a:p>
            <a:pPr algn="l">
              <a:buFont typeface="+mj-lt"/>
              <a:buAutoNum type="arabicPeriod"/>
            </a:pPr>
            <a:r>
              <a:rPr lang="en-GB" b="1" i="0" dirty="0">
                <a:solidFill>
                  <a:srgbClr val="0070C0"/>
                </a:solidFill>
                <a:effectLst/>
                <a:latin typeface="+mj-lt"/>
              </a:rPr>
              <a:t>Chronosystem</a:t>
            </a:r>
            <a:r>
              <a:rPr lang="en-GB" b="0" i="0" dirty="0">
                <a:solidFill>
                  <a:srgbClr val="0070C0"/>
                </a:solidFill>
                <a:effectLst/>
                <a:latin typeface="+mj-lt"/>
              </a:rPr>
              <a:t>: This system adds a temporal dimension, considering how changes over time—such as life transitions, historical events, and socio-cultural shifts—impact development.</a:t>
            </a:r>
          </a:p>
          <a:p>
            <a:endParaRPr lang="en-GB" dirty="0"/>
          </a:p>
        </p:txBody>
      </p:sp>
      <p:pic>
        <p:nvPicPr>
          <p:cNvPr id="1026" name="Picture 2" descr="A diagram illustrating Bronfenbrenner's ecological systems theory. concentric circles outlining the different system from chronosystem to the individual in the middle, and labels of what encompasses each system.">
            <a:extLst>
              <a:ext uri="{FF2B5EF4-FFF2-40B4-BE49-F238E27FC236}">
                <a16:creationId xmlns:a16="http://schemas.microsoft.com/office/drawing/2014/main" id="{EC96E330-34E8-52CC-7EA7-75B97A09FF50}"/>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723" y="982062"/>
            <a:ext cx="435133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37862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0069-48F6-ABDC-8919-3A53D94B4898}"/>
              </a:ext>
            </a:extLst>
          </p:cNvPr>
          <p:cNvSpPr>
            <a:spLocks noGrp="1"/>
          </p:cNvSpPr>
          <p:nvPr>
            <p:ph type="title"/>
          </p:nvPr>
        </p:nvSpPr>
        <p:spPr/>
        <p:txBody>
          <a:bodyPr/>
          <a:lstStyle/>
          <a:p>
            <a:r>
              <a:rPr lang="en-GB" b="0" i="0" dirty="0">
                <a:solidFill>
                  <a:srgbClr val="111111"/>
                </a:solidFill>
                <a:effectLst/>
                <a:latin typeface="-apple-system"/>
              </a:rPr>
              <a:t>Bronfenbrenner’s ecological model: Impacts </a:t>
            </a:r>
            <a:endParaRPr lang="en-GB" dirty="0"/>
          </a:p>
        </p:txBody>
      </p:sp>
      <p:sp>
        <p:nvSpPr>
          <p:cNvPr id="3" name="Content Placeholder 2">
            <a:extLst>
              <a:ext uri="{FF2B5EF4-FFF2-40B4-BE49-F238E27FC236}">
                <a16:creationId xmlns:a16="http://schemas.microsoft.com/office/drawing/2014/main" id="{24D4FA77-F256-28AE-8D7B-344945E5AAE4}"/>
              </a:ext>
            </a:extLst>
          </p:cNvPr>
          <p:cNvSpPr>
            <a:spLocks noGrp="1"/>
          </p:cNvSpPr>
          <p:nvPr>
            <p:ph sz="half" idx="1"/>
          </p:nvPr>
        </p:nvSpPr>
        <p:spPr/>
        <p:txBody>
          <a:bodyPr/>
          <a:lstStyle/>
          <a:p>
            <a:r>
              <a:rPr lang="en-GB" dirty="0"/>
              <a:t>Mae </a:t>
            </a:r>
            <a:r>
              <a:rPr lang="en-GB" dirty="0" err="1"/>
              <a:t>gan</a:t>
            </a:r>
            <a:r>
              <a:rPr lang="en-GB" dirty="0"/>
              <a:t> </a:t>
            </a:r>
            <a:r>
              <a:rPr lang="en-GB" dirty="0" err="1"/>
              <a:t>fodel</a:t>
            </a:r>
            <a:r>
              <a:rPr lang="en-GB" dirty="0"/>
              <a:t> </a:t>
            </a:r>
            <a:r>
              <a:rPr lang="en-GB" dirty="0" err="1"/>
              <a:t>ecolegol</a:t>
            </a:r>
            <a:r>
              <a:rPr lang="en-GB" dirty="0"/>
              <a:t> Bronfenbrenner </a:t>
            </a:r>
            <a:r>
              <a:rPr lang="en-GB" dirty="0" err="1"/>
              <a:t>gymwysiadau</a:t>
            </a:r>
            <a:r>
              <a:rPr lang="en-GB" dirty="0"/>
              <a:t> </a:t>
            </a:r>
            <a:r>
              <a:rPr lang="en-GB" dirty="0" err="1"/>
              <a:t>sylweddol</a:t>
            </a:r>
            <a:r>
              <a:rPr lang="en-GB" dirty="0"/>
              <a:t> </a:t>
            </a:r>
            <a:r>
              <a:rPr lang="en-GB" dirty="0" err="1"/>
              <a:t>mewn</a:t>
            </a:r>
            <a:r>
              <a:rPr lang="en-GB" dirty="0"/>
              <a:t> </a:t>
            </a:r>
            <a:r>
              <a:rPr lang="en-GB" dirty="0" err="1"/>
              <a:t>polisi</a:t>
            </a:r>
            <a:r>
              <a:rPr lang="en-GB" dirty="0"/>
              <a:t> ac </a:t>
            </a:r>
            <a:r>
              <a:rPr lang="en-GB" dirty="0" err="1"/>
              <a:t>ymarfer</a:t>
            </a:r>
            <a:r>
              <a:rPr lang="en-GB" dirty="0"/>
              <a:t>, </a:t>
            </a:r>
            <a:r>
              <a:rPr lang="en-GB" dirty="0" err="1"/>
              <a:t>yn</a:t>
            </a:r>
            <a:r>
              <a:rPr lang="en-GB" dirty="0"/>
              <a:t> </a:t>
            </a:r>
            <a:r>
              <a:rPr lang="en-GB" dirty="0" err="1"/>
              <a:t>enwedig</a:t>
            </a:r>
            <a:r>
              <a:rPr lang="en-GB" dirty="0"/>
              <a:t> </a:t>
            </a:r>
            <a:r>
              <a:rPr lang="en-GB" dirty="0" err="1"/>
              <a:t>mewn</a:t>
            </a:r>
            <a:r>
              <a:rPr lang="en-GB" dirty="0"/>
              <a:t> </a:t>
            </a:r>
            <a:r>
              <a:rPr lang="en-GB" dirty="0" err="1"/>
              <a:t>meysydd</a:t>
            </a:r>
            <a:r>
              <a:rPr lang="en-GB" dirty="0"/>
              <a:t> </a:t>
            </a:r>
            <a:r>
              <a:rPr lang="en-GB" dirty="0" err="1"/>
              <a:t>fel</a:t>
            </a:r>
            <a:r>
              <a:rPr lang="en-GB" dirty="0"/>
              <a:t> </a:t>
            </a:r>
            <a:r>
              <a:rPr lang="en-GB" dirty="0" err="1"/>
              <a:t>addysg</a:t>
            </a:r>
            <a:r>
              <a:rPr lang="en-GB" dirty="0"/>
              <a:t>, </a:t>
            </a:r>
            <a:r>
              <a:rPr lang="en-GB" dirty="0" err="1"/>
              <a:t>gwaith</a:t>
            </a:r>
            <a:r>
              <a:rPr lang="en-GB" dirty="0"/>
              <a:t> </a:t>
            </a:r>
            <a:r>
              <a:rPr lang="en-GB" dirty="0" err="1"/>
              <a:t>cymdeithasol</a:t>
            </a:r>
            <a:r>
              <a:rPr lang="en-GB" dirty="0"/>
              <a:t>, ac iechyd y </a:t>
            </a:r>
            <a:r>
              <a:rPr lang="en-GB" dirty="0" err="1"/>
              <a:t>cyhoedd</a:t>
            </a:r>
            <a:r>
              <a:rPr lang="en-GB" dirty="0"/>
              <a:t>.</a:t>
            </a:r>
          </a:p>
          <a:p>
            <a:r>
              <a:rPr lang="en-GB" dirty="0"/>
              <a:t> </a:t>
            </a:r>
            <a:r>
              <a:rPr lang="en-GB" dirty="0" err="1"/>
              <a:t>Dyma</a:t>
            </a:r>
            <a:r>
              <a:rPr lang="en-GB" dirty="0"/>
              <a:t> </a:t>
            </a:r>
            <a:r>
              <a:rPr lang="en-GB" dirty="0" err="1"/>
              <a:t>sut</a:t>
            </a:r>
            <a:r>
              <a:rPr lang="en-GB" dirty="0"/>
              <a:t> y gall </a:t>
            </a:r>
            <a:r>
              <a:rPr lang="en-GB" dirty="0" err="1"/>
              <a:t>pob</a:t>
            </a:r>
            <a:r>
              <a:rPr lang="en-GB" dirty="0"/>
              <a:t> un </a:t>
            </a:r>
            <a:r>
              <a:rPr lang="en-GB" dirty="0" err="1"/>
              <a:t>o'r</a:t>
            </a:r>
            <a:r>
              <a:rPr lang="en-GB" dirty="0"/>
              <a:t> </a:t>
            </a:r>
            <a:r>
              <a:rPr lang="en-GB" dirty="0" err="1"/>
              <a:t>pum</a:t>
            </a:r>
            <a:r>
              <a:rPr lang="en-GB" dirty="0"/>
              <a:t> system </a:t>
            </a:r>
            <a:r>
              <a:rPr lang="en-GB" dirty="0" err="1"/>
              <a:t>lywio</a:t>
            </a:r>
            <a:r>
              <a:rPr lang="en-GB" dirty="0"/>
              <a:t> a </a:t>
            </a:r>
            <a:r>
              <a:rPr lang="en-GB" dirty="0" err="1"/>
              <a:t>gwella</a:t>
            </a:r>
            <a:r>
              <a:rPr lang="en-GB" dirty="0"/>
              <a:t> </a:t>
            </a:r>
            <a:r>
              <a:rPr lang="en-GB" dirty="0" err="1"/>
              <a:t>polisi</a:t>
            </a:r>
            <a:r>
              <a:rPr lang="en-GB" dirty="0"/>
              <a:t> ac </a:t>
            </a:r>
            <a:r>
              <a:rPr lang="en-GB" dirty="0" err="1"/>
              <a:t>ymarfer</a:t>
            </a:r>
            <a:r>
              <a:rPr lang="en-GB" dirty="0"/>
              <a:t>:</a:t>
            </a:r>
          </a:p>
        </p:txBody>
      </p:sp>
      <p:sp>
        <p:nvSpPr>
          <p:cNvPr id="4" name="Content Placeholder 3">
            <a:extLst>
              <a:ext uri="{FF2B5EF4-FFF2-40B4-BE49-F238E27FC236}">
                <a16:creationId xmlns:a16="http://schemas.microsoft.com/office/drawing/2014/main" id="{5FF0482C-F1C7-44FD-622B-8FF3E3EE638F}"/>
              </a:ext>
            </a:extLst>
          </p:cNvPr>
          <p:cNvSpPr>
            <a:spLocks noGrp="1"/>
          </p:cNvSpPr>
          <p:nvPr>
            <p:ph sz="half" idx="2"/>
          </p:nvPr>
        </p:nvSpPr>
        <p:spPr/>
        <p:txBody>
          <a:bodyPr/>
          <a:lstStyle/>
          <a:p>
            <a:r>
              <a:rPr lang="en-GB" b="0" i="0" dirty="0">
                <a:solidFill>
                  <a:srgbClr val="0070C0"/>
                </a:solidFill>
                <a:effectLst/>
                <a:latin typeface="+mj-lt"/>
              </a:rPr>
              <a:t>Bronfenbrenner’s ecological model has significant applications in policy and practice, particularly in fields like education, social work, and public health.</a:t>
            </a:r>
          </a:p>
          <a:p>
            <a:r>
              <a:rPr lang="en-GB" b="0" i="0" dirty="0">
                <a:solidFill>
                  <a:srgbClr val="0070C0"/>
                </a:solidFill>
                <a:effectLst/>
                <a:latin typeface="+mj-lt"/>
              </a:rPr>
              <a:t> Here’s how each of the five systems can inform and enhance policy and practice:</a:t>
            </a:r>
            <a:endParaRPr lang="en-GB" dirty="0">
              <a:solidFill>
                <a:srgbClr val="0070C0"/>
              </a:solidFill>
              <a:latin typeface="+mj-lt"/>
            </a:endParaRPr>
          </a:p>
        </p:txBody>
      </p:sp>
    </p:spTree>
    <p:extLst>
      <p:ext uri="{BB962C8B-B14F-4D97-AF65-F5344CB8AC3E}">
        <p14:creationId xmlns:p14="http://schemas.microsoft.com/office/powerpoint/2010/main" val="285373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611E6-2B53-D17D-0FA6-A96130F05AB9}"/>
              </a:ext>
            </a:extLst>
          </p:cNvPr>
          <p:cNvSpPr>
            <a:spLocks noGrp="1"/>
          </p:cNvSpPr>
          <p:nvPr>
            <p:ph type="title"/>
          </p:nvPr>
        </p:nvSpPr>
        <p:spPr/>
        <p:txBody>
          <a:bodyPr>
            <a:normAutofit fontScale="90000"/>
          </a:bodyPr>
          <a:lstStyle/>
          <a:p>
            <a:r>
              <a:rPr lang="en-GB" b="1" dirty="0">
                <a:latin typeface="+mn-lt"/>
              </a:rPr>
              <a:t>Ceisiadau </a:t>
            </a:r>
            <a:r>
              <a:rPr lang="en-GB" b="1" dirty="0" err="1">
                <a:latin typeface="+mn-lt"/>
              </a:rPr>
              <a:t>i</a:t>
            </a:r>
            <a:r>
              <a:rPr lang="en-GB" b="1" dirty="0">
                <a:latin typeface="+mn-lt"/>
              </a:rPr>
              <a:t> </a:t>
            </a:r>
            <a:r>
              <a:rPr lang="en-GB" b="1" dirty="0" err="1">
                <a:latin typeface="+mn-lt"/>
              </a:rPr>
              <a:t>ymarfer</a:t>
            </a:r>
            <a:r>
              <a:rPr lang="en-GB" b="1" dirty="0">
                <a:latin typeface="+mn-lt"/>
              </a:rPr>
              <a:t> Microsystem </a:t>
            </a:r>
            <a:r>
              <a:rPr lang="en-GB" b="1" dirty="0">
                <a:solidFill>
                  <a:srgbClr val="0070C0"/>
                </a:solidFill>
                <a:latin typeface="+mn-lt"/>
              </a:rPr>
              <a:t>/ Applications to practice:  Microsystem</a:t>
            </a:r>
            <a:br>
              <a:rPr lang="en-GB" b="1" dirty="0">
                <a:solidFill>
                  <a:srgbClr val="111111"/>
                </a:solidFill>
                <a:latin typeface="-apple-system"/>
              </a:rPr>
            </a:br>
            <a:endParaRPr lang="en-GB" dirty="0"/>
          </a:p>
        </p:txBody>
      </p:sp>
      <p:sp>
        <p:nvSpPr>
          <p:cNvPr id="3" name="Content Placeholder 2">
            <a:extLst>
              <a:ext uri="{FF2B5EF4-FFF2-40B4-BE49-F238E27FC236}">
                <a16:creationId xmlns:a16="http://schemas.microsoft.com/office/drawing/2014/main" id="{663B6610-B5D1-68FC-EBBC-3CB0B17626A1}"/>
              </a:ext>
            </a:extLst>
          </p:cNvPr>
          <p:cNvSpPr>
            <a:spLocks noGrp="1"/>
          </p:cNvSpPr>
          <p:nvPr>
            <p:ph sz="half" idx="1"/>
          </p:nvPr>
        </p:nvSpPr>
        <p:spPr/>
        <p:txBody>
          <a:bodyPr/>
          <a:lstStyle/>
          <a:p>
            <a:r>
              <a:rPr lang="en-GB" b="1" dirty="0" err="1"/>
              <a:t>Cais</a:t>
            </a:r>
            <a:r>
              <a:rPr lang="en-GB" dirty="0"/>
              <a:t>: </a:t>
            </a:r>
            <a:r>
              <a:rPr lang="en-GB" dirty="0" err="1"/>
              <a:t>Gellir</a:t>
            </a:r>
            <a:r>
              <a:rPr lang="en-GB" dirty="0"/>
              <a:t> </a:t>
            </a:r>
            <a:r>
              <a:rPr lang="en-GB" dirty="0" err="1"/>
              <a:t>cynllunio</a:t>
            </a:r>
            <a:r>
              <a:rPr lang="en-GB" dirty="0"/>
              <a:t> </a:t>
            </a:r>
            <a:r>
              <a:rPr lang="en-GB" dirty="0" err="1"/>
              <a:t>polisïau</a:t>
            </a:r>
            <a:r>
              <a:rPr lang="en-GB" dirty="0"/>
              <a:t> </a:t>
            </a:r>
            <a:r>
              <a:rPr lang="en-GB" dirty="0" err="1"/>
              <a:t>i</a:t>
            </a:r>
            <a:r>
              <a:rPr lang="en-GB" dirty="0"/>
              <a:t> </a:t>
            </a:r>
            <a:r>
              <a:rPr lang="en-GB" dirty="0" err="1"/>
              <a:t>gryfhau</a:t>
            </a:r>
            <a:r>
              <a:rPr lang="en-GB" dirty="0"/>
              <a:t> </a:t>
            </a:r>
            <a:r>
              <a:rPr lang="en-GB" dirty="0" err="1"/>
              <a:t>amgylcheddau</a:t>
            </a:r>
            <a:r>
              <a:rPr lang="en-GB" dirty="0"/>
              <a:t> </a:t>
            </a:r>
            <a:r>
              <a:rPr lang="en-GB" dirty="0" err="1"/>
              <a:t>uniongyrchol</a:t>
            </a:r>
            <a:r>
              <a:rPr lang="en-GB" dirty="0"/>
              <a:t>, </a:t>
            </a:r>
            <a:r>
              <a:rPr lang="en-GB" dirty="0" err="1"/>
              <a:t>megis</a:t>
            </a:r>
            <a:r>
              <a:rPr lang="en-GB" dirty="0"/>
              <a:t> </a:t>
            </a:r>
            <a:r>
              <a:rPr lang="en-GB" dirty="0" err="1"/>
              <a:t>rhaglenni</a:t>
            </a:r>
            <a:r>
              <a:rPr lang="en-GB" dirty="0"/>
              <a:t> </a:t>
            </a:r>
            <a:r>
              <a:rPr lang="en-GB" dirty="0" err="1"/>
              <a:t>cymorth</a:t>
            </a:r>
            <a:r>
              <a:rPr lang="en-GB" dirty="0"/>
              <a:t> </a:t>
            </a:r>
            <a:r>
              <a:rPr lang="en-GB" dirty="0" err="1"/>
              <a:t>i</a:t>
            </a:r>
            <a:r>
              <a:rPr lang="en-GB" dirty="0"/>
              <a:t> </a:t>
            </a:r>
            <a:r>
              <a:rPr lang="en-GB" dirty="0" err="1"/>
              <a:t>deuluoedd</a:t>
            </a:r>
            <a:r>
              <a:rPr lang="en-GB" dirty="0"/>
              <a:t>, </a:t>
            </a:r>
            <a:r>
              <a:rPr lang="en-GB" dirty="0" err="1"/>
              <a:t>gwasanaethau</a:t>
            </a:r>
            <a:r>
              <a:rPr lang="en-GB" dirty="0"/>
              <a:t> iechyd </a:t>
            </a:r>
            <a:r>
              <a:rPr lang="en-GB" dirty="0" err="1"/>
              <a:t>meddwl</a:t>
            </a:r>
            <a:r>
              <a:rPr lang="en-GB" dirty="0"/>
              <a:t> </a:t>
            </a:r>
            <a:r>
              <a:rPr lang="en-GB" dirty="0" err="1"/>
              <a:t>yn</a:t>
            </a:r>
            <a:r>
              <a:rPr lang="en-GB" dirty="0"/>
              <a:t> yr </a:t>
            </a:r>
            <a:r>
              <a:rPr lang="en-GB" dirty="0" err="1"/>
              <a:t>ysgol</a:t>
            </a:r>
            <a:r>
              <a:rPr lang="en-GB" dirty="0"/>
              <a:t>, a </a:t>
            </a:r>
            <a:r>
              <a:rPr lang="en-GB" dirty="0" err="1"/>
              <a:t>mentrau</a:t>
            </a:r>
            <a:r>
              <a:rPr lang="en-GB" dirty="0"/>
              <a:t> </a:t>
            </a:r>
            <a:r>
              <a:rPr lang="en-GB" dirty="0" err="1"/>
              <a:t>ymgysylltu</a:t>
            </a:r>
            <a:r>
              <a:rPr lang="en-GB" dirty="0"/>
              <a:t> </a:t>
            </a:r>
            <a:r>
              <a:rPr lang="en-GB" dirty="0" err="1"/>
              <a:t>â'r</a:t>
            </a:r>
            <a:r>
              <a:rPr lang="en-GB" dirty="0"/>
              <a:t> </a:t>
            </a:r>
            <a:r>
              <a:rPr lang="en-GB" dirty="0" err="1"/>
              <a:t>gymuned</a:t>
            </a:r>
            <a:r>
              <a:rPr lang="en-GB" dirty="0"/>
              <a:t>.</a:t>
            </a:r>
          </a:p>
          <a:p>
            <a:r>
              <a:rPr lang="en-GB" b="1" dirty="0" err="1"/>
              <a:t>Ymarfer</a:t>
            </a:r>
            <a:r>
              <a:rPr lang="en-GB" b="1" dirty="0"/>
              <a:t>: </a:t>
            </a:r>
            <a:r>
              <a:rPr lang="en-GB" dirty="0"/>
              <a:t>Gall </a:t>
            </a:r>
            <a:r>
              <a:rPr lang="en-GB" dirty="0" err="1"/>
              <a:t>ymarferwyr</a:t>
            </a:r>
            <a:r>
              <a:rPr lang="en-GB" dirty="0"/>
              <a:t> </a:t>
            </a:r>
            <a:r>
              <a:rPr lang="en-GB" dirty="0" err="1"/>
              <a:t>ganolbwyntio</a:t>
            </a:r>
            <a:r>
              <a:rPr lang="en-GB" dirty="0"/>
              <a:t> </a:t>
            </a:r>
            <a:r>
              <a:rPr lang="en-GB" dirty="0" err="1"/>
              <a:t>ar</a:t>
            </a:r>
            <a:r>
              <a:rPr lang="en-GB" dirty="0"/>
              <a:t> </a:t>
            </a:r>
            <a:r>
              <a:rPr lang="en-GB" dirty="0" err="1"/>
              <a:t>feithrin</a:t>
            </a:r>
            <a:r>
              <a:rPr lang="en-GB" dirty="0"/>
              <a:t> </a:t>
            </a:r>
            <a:r>
              <a:rPr lang="en-GB" dirty="0" err="1"/>
              <a:t>perthnasoedd</a:t>
            </a:r>
            <a:r>
              <a:rPr lang="en-GB" dirty="0"/>
              <a:t> </a:t>
            </a:r>
            <a:r>
              <a:rPr lang="en-GB" dirty="0" err="1"/>
              <a:t>cryf</a:t>
            </a:r>
            <a:r>
              <a:rPr lang="en-GB" dirty="0"/>
              <a:t> o </a:t>
            </a:r>
            <a:r>
              <a:rPr lang="en-GB" dirty="0" err="1"/>
              <a:t>fewn</a:t>
            </a:r>
            <a:r>
              <a:rPr lang="en-GB" dirty="0"/>
              <a:t> </a:t>
            </a:r>
            <a:r>
              <a:rPr lang="en-GB" dirty="0" err="1"/>
              <a:t>teuluoedd</a:t>
            </a:r>
            <a:r>
              <a:rPr lang="en-GB" dirty="0"/>
              <a:t> ac </a:t>
            </a:r>
            <a:r>
              <a:rPr lang="en-GB" dirty="0" err="1"/>
              <a:t>ysgolion</a:t>
            </a:r>
            <a:r>
              <a:rPr lang="en-GB" dirty="0"/>
              <a:t>, </a:t>
            </a:r>
            <a:r>
              <a:rPr lang="en-GB" dirty="0" err="1"/>
              <a:t>gan</a:t>
            </a:r>
            <a:r>
              <a:rPr lang="en-GB" dirty="0"/>
              <a:t> </a:t>
            </a:r>
            <a:r>
              <a:rPr lang="en-GB" dirty="0" err="1"/>
              <a:t>gydnabod</a:t>
            </a:r>
            <a:r>
              <a:rPr lang="en-GB" dirty="0"/>
              <a:t> y gall </a:t>
            </a:r>
            <a:r>
              <a:rPr lang="en-GB" dirty="0" err="1"/>
              <a:t>rhyngweithio</a:t>
            </a:r>
            <a:r>
              <a:rPr lang="en-GB" dirty="0"/>
              <a:t> </a:t>
            </a:r>
            <a:r>
              <a:rPr lang="en-GB" dirty="0" err="1"/>
              <a:t>cadarnhaol</a:t>
            </a:r>
            <a:r>
              <a:rPr lang="en-GB" dirty="0"/>
              <a:t> </a:t>
            </a:r>
            <a:r>
              <a:rPr lang="en-GB" dirty="0" err="1"/>
              <a:t>ar</a:t>
            </a:r>
            <a:r>
              <a:rPr lang="en-GB" dirty="0"/>
              <a:t> y </a:t>
            </a:r>
            <a:r>
              <a:rPr lang="en-GB" dirty="0" err="1"/>
              <a:t>lefel</a:t>
            </a:r>
            <a:r>
              <a:rPr lang="en-GB" dirty="0"/>
              <a:t> hon </a:t>
            </a:r>
            <a:r>
              <a:rPr lang="en-GB" dirty="0" err="1"/>
              <a:t>effeithio'n</a:t>
            </a:r>
            <a:r>
              <a:rPr lang="en-GB" dirty="0"/>
              <a:t> </a:t>
            </a:r>
            <a:r>
              <a:rPr lang="en-GB" dirty="0" err="1"/>
              <a:t>sylweddol</a:t>
            </a:r>
            <a:r>
              <a:rPr lang="en-GB" dirty="0"/>
              <a:t> </a:t>
            </a:r>
            <a:r>
              <a:rPr lang="en-GB" dirty="0" err="1"/>
              <a:t>ar</a:t>
            </a:r>
            <a:r>
              <a:rPr lang="en-GB" dirty="0"/>
              <a:t> </a:t>
            </a:r>
            <a:r>
              <a:rPr lang="en-GB" dirty="0" err="1"/>
              <a:t>ddatblygiad</a:t>
            </a:r>
            <a:r>
              <a:rPr lang="en-GB" dirty="0"/>
              <a:t> </a:t>
            </a:r>
            <a:r>
              <a:rPr lang="en-GB" dirty="0" err="1"/>
              <a:t>unigol</a:t>
            </a:r>
            <a:r>
              <a:rPr lang="en-GB" dirty="0"/>
              <a:t>.</a:t>
            </a:r>
          </a:p>
          <a:p>
            <a:endParaRPr lang="en-GB" dirty="0"/>
          </a:p>
        </p:txBody>
      </p:sp>
      <p:sp>
        <p:nvSpPr>
          <p:cNvPr id="4" name="Content Placeholder 3">
            <a:extLst>
              <a:ext uri="{FF2B5EF4-FFF2-40B4-BE49-F238E27FC236}">
                <a16:creationId xmlns:a16="http://schemas.microsoft.com/office/drawing/2014/main" id="{579080BB-7E9B-429E-010D-830E8948D9A5}"/>
              </a:ext>
            </a:extLst>
          </p:cNvPr>
          <p:cNvSpPr>
            <a:spLocks noGrp="1"/>
          </p:cNvSpPr>
          <p:nvPr>
            <p:ph sz="half" idx="2"/>
          </p:nvPr>
        </p:nvSpPr>
        <p:spPr/>
        <p:txBody>
          <a:bodyPr/>
          <a:lstStyle/>
          <a:p>
            <a:pPr algn="l"/>
            <a:r>
              <a:rPr lang="en-GB" b="1" i="0" dirty="0">
                <a:solidFill>
                  <a:srgbClr val="0070C0"/>
                </a:solidFill>
                <a:effectLst/>
                <a:latin typeface="-apple-system"/>
              </a:rPr>
              <a:t>Application</a:t>
            </a:r>
            <a:r>
              <a:rPr lang="en-GB" b="0" i="0" dirty="0">
                <a:solidFill>
                  <a:srgbClr val="0070C0"/>
                </a:solidFill>
                <a:effectLst/>
                <a:latin typeface="-apple-system"/>
              </a:rPr>
              <a:t>: Policies can be designed to strengthen immediate environments, such as family support programs, school-based mental health services, and community engagement initiatives.</a:t>
            </a:r>
          </a:p>
          <a:p>
            <a:pPr algn="l">
              <a:buFont typeface="Arial" panose="020B0604020202020204" pitchFamily="34" charset="0"/>
              <a:buChar char="•"/>
            </a:pPr>
            <a:r>
              <a:rPr lang="en-GB" b="1" i="0" dirty="0">
                <a:solidFill>
                  <a:srgbClr val="0070C0"/>
                </a:solidFill>
                <a:effectLst/>
                <a:latin typeface="-apple-system"/>
              </a:rPr>
              <a:t>Practice</a:t>
            </a:r>
            <a:r>
              <a:rPr lang="en-GB" b="0" i="0" dirty="0">
                <a:solidFill>
                  <a:srgbClr val="0070C0"/>
                </a:solidFill>
                <a:effectLst/>
                <a:latin typeface="-apple-system"/>
              </a:rPr>
              <a:t>: Practitioners can focus on building strong relationships within families and schools, recognizing that positive interactions at this level can significantly impact individual development.</a:t>
            </a:r>
          </a:p>
          <a:p>
            <a:endParaRPr lang="en-GB" dirty="0"/>
          </a:p>
        </p:txBody>
      </p:sp>
    </p:spTree>
    <p:extLst>
      <p:ext uri="{BB962C8B-B14F-4D97-AF65-F5344CB8AC3E}">
        <p14:creationId xmlns:p14="http://schemas.microsoft.com/office/powerpoint/2010/main" val="17239228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0910A-7BA2-7D9E-EAF0-14997C131F72}"/>
              </a:ext>
            </a:extLst>
          </p:cNvPr>
          <p:cNvSpPr>
            <a:spLocks noGrp="1"/>
          </p:cNvSpPr>
          <p:nvPr>
            <p:ph type="title"/>
          </p:nvPr>
        </p:nvSpPr>
        <p:spPr/>
        <p:txBody>
          <a:bodyPr/>
          <a:lstStyle/>
          <a:p>
            <a:r>
              <a:rPr lang="en-GB" b="1" dirty="0">
                <a:latin typeface="+mn-lt"/>
              </a:rPr>
              <a:t>Ceisiadau </a:t>
            </a:r>
            <a:r>
              <a:rPr lang="en-GB" b="1" dirty="0" err="1">
                <a:latin typeface="+mn-lt"/>
              </a:rPr>
              <a:t>i</a:t>
            </a:r>
            <a:r>
              <a:rPr lang="en-GB" b="1" dirty="0">
                <a:latin typeface="+mn-lt"/>
              </a:rPr>
              <a:t> </a:t>
            </a:r>
            <a:r>
              <a:rPr lang="en-GB" b="1" dirty="0" err="1">
                <a:latin typeface="+mn-lt"/>
              </a:rPr>
              <a:t>ymarfer</a:t>
            </a:r>
            <a:r>
              <a:rPr lang="en-GB" b="1" dirty="0">
                <a:latin typeface="+mn-lt"/>
              </a:rPr>
              <a:t> Microsystem </a:t>
            </a:r>
            <a:r>
              <a:rPr lang="en-GB" b="1" dirty="0">
                <a:solidFill>
                  <a:srgbClr val="0070C0"/>
                </a:solidFill>
                <a:latin typeface="+mn-lt"/>
              </a:rPr>
              <a:t>/ Applications to practice:  Microsystem</a:t>
            </a:r>
            <a:endParaRPr lang="en-GB" dirty="0"/>
          </a:p>
        </p:txBody>
      </p:sp>
      <p:sp>
        <p:nvSpPr>
          <p:cNvPr id="3" name="Content Placeholder 2">
            <a:extLst>
              <a:ext uri="{FF2B5EF4-FFF2-40B4-BE49-F238E27FC236}">
                <a16:creationId xmlns:a16="http://schemas.microsoft.com/office/drawing/2014/main" id="{C3FF9984-E581-D2CD-3F24-3CBA07852EEB}"/>
              </a:ext>
            </a:extLst>
          </p:cNvPr>
          <p:cNvSpPr>
            <a:spLocks noGrp="1"/>
          </p:cNvSpPr>
          <p:nvPr>
            <p:ph sz="half" idx="1"/>
          </p:nvPr>
        </p:nvSpPr>
        <p:spPr/>
        <p:txBody>
          <a:bodyPr/>
          <a:lstStyle/>
          <a:p>
            <a:r>
              <a:rPr lang="en-GB" dirty="0"/>
              <a:t>2. Mesosystem</a:t>
            </a:r>
          </a:p>
          <a:p>
            <a:r>
              <a:rPr lang="en-GB" dirty="0" err="1"/>
              <a:t>Cais</a:t>
            </a:r>
            <a:r>
              <a:rPr lang="en-GB" dirty="0"/>
              <a:t>: </a:t>
            </a:r>
            <a:r>
              <a:rPr lang="en-GB" dirty="0" err="1"/>
              <a:t>Dylai</a:t>
            </a:r>
            <a:r>
              <a:rPr lang="en-GB" dirty="0"/>
              <a:t> </a:t>
            </a:r>
            <a:r>
              <a:rPr lang="en-GB" dirty="0" err="1"/>
              <a:t>polisïau</a:t>
            </a:r>
            <a:r>
              <a:rPr lang="en-GB" dirty="0"/>
              <a:t> </a:t>
            </a:r>
            <a:r>
              <a:rPr lang="en-GB" dirty="0" err="1"/>
              <a:t>hyrwyddo</a:t>
            </a:r>
            <a:r>
              <a:rPr lang="en-GB" dirty="0"/>
              <a:t> </a:t>
            </a:r>
            <a:r>
              <a:rPr lang="en-GB" dirty="0" err="1"/>
              <a:t>cydweithio</a:t>
            </a:r>
            <a:r>
              <a:rPr lang="en-GB" dirty="0"/>
              <a:t> </a:t>
            </a:r>
            <a:r>
              <a:rPr lang="en-GB" dirty="0" err="1"/>
              <a:t>rhwng</a:t>
            </a:r>
            <a:r>
              <a:rPr lang="en-GB" dirty="0"/>
              <a:t> </a:t>
            </a:r>
            <a:r>
              <a:rPr lang="en-GB" dirty="0" err="1"/>
              <a:t>gwahanol</a:t>
            </a:r>
            <a:r>
              <a:rPr lang="en-GB" dirty="0"/>
              <a:t> </a:t>
            </a:r>
            <a:r>
              <a:rPr lang="en-GB" dirty="0" err="1"/>
              <a:t>ficrosystemau</a:t>
            </a:r>
            <a:r>
              <a:rPr lang="en-GB" dirty="0"/>
              <a:t>, </a:t>
            </a:r>
            <a:r>
              <a:rPr lang="en-GB" dirty="0" err="1"/>
              <a:t>fel</a:t>
            </a:r>
            <a:r>
              <a:rPr lang="en-GB" dirty="0"/>
              <a:t> </a:t>
            </a:r>
            <a:r>
              <a:rPr lang="en-GB" dirty="0" err="1"/>
              <a:t>ysgolion</a:t>
            </a:r>
            <a:r>
              <a:rPr lang="en-GB" dirty="0"/>
              <a:t> a </a:t>
            </a:r>
            <a:r>
              <a:rPr lang="en-GB" dirty="0" err="1"/>
              <a:t>theuluoedd</a:t>
            </a:r>
            <a:r>
              <a:rPr lang="en-GB" dirty="0"/>
              <a:t>. Er </a:t>
            </a:r>
            <a:r>
              <a:rPr lang="en-GB" dirty="0" err="1"/>
              <a:t>enghraifft</a:t>
            </a:r>
            <a:r>
              <a:rPr lang="en-GB" dirty="0"/>
              <a:t>, gall </a:t>
            </a:r>
            <a:r>
              <a:rPr lang="en-GB" dirty="0" err="1"/>
              <a:t>mentrau</a:t>
            </a:r>
            <a:r>
              <a:rPr lang="en-GB" dirty="0"/>
              <a:t> </a:t>
            </a:r>
            <a:r>
              <a:rPr lang="en-GB" dirty="0" err="1"/>
              <a:t>sy'n</a:t>
            </a:r>
            <a:r>
              <a:rPr lang="en-GB" dirty="0"/>
              <a:t> </a:t>
            </a:r>
            <a:r>
              <a:rPr lang="en-GB" dirty="0" err="1"/>
              <a:t>annog</a:t>
            </a:r>
            <a:r>
              <a:rPr lang="en-GB" dirty="0"/>
              <a:t> </a:t>
            </a:r>
            <a:r>
              <a:rPr lang="en-GB" dirty="0" err="1"/>
              <a:t>cyfranogiad</a:t>
            </a:r>
            <a:r>
              <a:rPr lang="en-GB" dirty="0"/>
              <a:t> </a:t>
            </a:r>
            <a:r>
              <a:rPr lang="en-GB" dirty="0" err="1"/>
              <a:t>rhieni</a:t>
            </a:r>
            <a:r>
              <a:rPr lang="en-GB" dirty="0"/>
              <a:t> </a:t>
            </a:r>
            <a:r>
              <a:rPr lang="en-GB" dirty="0" err="1"/>
              <a:t>mewn</a:t>
            </a:r>
            <a:r>
              <a:rPr lang="en-GB" dirty="0"/>
              <a:t> </a:t>
            </a:r>
            <a:r>
              <a:rPr lang="en-GB" dirty="0" err="1"/>
              <a:t>addysg</a:t>
            </a:r>
            <a:r>
              <a:rPr lang="en-GB" dirty="0"/>
              <a:t> </a:t>
            </a:r>
            <a:r>
              <a:rPr lang="en-GB" dirty="0" err="1"/>
              <a:t>wella</a:t>
            </a:r>
            <a:r>
              <a:rPr lang="en-GB" dirty="0"/>
              <a:t> </a:t>
            </a:r>
            <a:r>
              <a:rPr lang="en-GB" dirty="0" err="1"/>
              <a:t>canlyniadau</a:t>
            </a:r>
            <a:r>
              <a:rPr lang="en-GB" dirty="0"/>
              <a:t> </a:t>
            </a:r>
            <a:r>
              <a:rPr lang="en-GB" dirty="0" err="1"/>
              <a:t>myfyrwyr</a:t>
            </a:r>
            <a:r>
              <a:rPr lang="en-GB" dirty="0"/>
              <a:t>.</a:t>
            </a:r>
          </a:p>
          <a:p>
            <a:r>
              <a:rPr lang="en-GB" dirty="0" err="1"/>
              <a:t>Ymarfer</a:t>
            </a:r>
            <a:r>
              <a:rPr lang="en-GB" dirty="0"/>
              <a:t>: Gall </a:t>
            </a:r>
            <a:r>
              <a:rPr lang="en-GB" dirty="0" err="1"/>
              <a:t>gweithwyr</a:t>
            </a:r>
            <a:r>
              <a:rPr lang="en-GB" dirty="0"/>
              <a:t> </a:t>
            </a:r>
            <a:r>
              <a:rPr lang="en-GB" dirty="0" err="1"/>
              <a:t>cymdeithasol</a:t>
            </a:r>
            <a:r>
              <a:rPr lang="en-GB" dirty="0"/>
              <a:t> ac </a:t>
            </a:r>
            <a:r>
              <a:rPr lang="en-GB" dirty="0" err="1"/>
              <a:t>addysgwyr</a:t>
            </a:r>
            <a:r>
              <a:rPr lang="en-GB" dirty="0"/>
              <a:t> </a:t>
            </a:r>
            <a:r>
              <a:rPr lang="en-GB" dirty="0" err="1"/>
              <a:t>hwyluso</a:t>
            </a:r>
            <a:r>
              <a:rPr lang="en-GB" dirty="0"/>
              <a:t> </a:t>
            </a:r>
            <a:r>
              <a:rPr lang="en-GB" dirty="0" err="1"/>
              <a:t>cyfathrebu</a:t>
            </a:r>
            <a:r>
              <a:rPr lang="en-GB" dirty="0"/>
              <a:t> </a:t>
            </a:r>
            <a:r>
              <a:rPr lang="en-GB" dirty="0" err="1"/>
              <a:t>rhwng</a:t>
            </a:r>
            <a:r>
              <a:rPr lang="en-GB" dirty="0"/>
              <a:t> </a:t>
            </a:r>
            <a:r>
              <a:rPr lang="en-GB" dirty="0" err="1"/>
              <a:t>teuluoedd</a:t>
            </a:r>
            <a:r>
              <a:rPr lang="en-GB" dirty="0"/>
              <a:t> ac </a:t>
            </a:r>
            <a:r>
              <a:rPr lang="en-GB" dirty="0" err="1"/>
              <a:t>ysgolion</a:t>
            </a:r>
            <a:r>
              <a:rPr lang="en-GB" dirty="0"/>
              <a:t>, </a:t>
            </a:r>
            <a:r>
              <a:rPr lang="en-GB" dirty="0" err="1"/>
              <a:t>gan</a:t>
            </a:r>
            <a:r>
              <a:rPr lang="en-GB" dirty="0"/>
              <a:t> </a:t>
            </a:r>
            <a:r>
              <a:rPr lang="en-GB" dirty="0" err="1"/>
              <a:t>sicrhau</a:t>
            </a:r>
            <a:r>
              <a:rPr lang="en-GB" dirty="0"/>
              <a:t> bod </a:t>
            </a:r>
            <a:r>
              <a:rPr lang="en-GB" dirty="0" err="1"/>
              <a:t>systemau</a:t>
            </a:r>
            <a:r>
              <a:rPr lang="en-GB" dirty="0"/>
              <a:t> </a:t>
            </a:r>
            <a:r>
              <a:rPr lang="en-GB" dirty="0" err="1"/>
              <a:t>cymorth</a:t>
            </a:r>
            <a:r>
              <a:rPr lang="en-GB" dirty="0"/>
              <a:t> </a:t>
            </a:r>
            <a:r>
              <a:rPr lang="en-GB" dirty="0" err="1"/>
              <a:t>yn</a:t>
            </a:r>
            <a:r>
              <a:rPr lang="en-GB" dirty="0"/>
              <a:t> </a:t>
            </a:r>
            <a:r>
              <a:rPr lang="en-GB" dirty="0" err="1"/>
              <a:t>rhyng-gysylltiedig</a:t>
            </a:r>
            <a:r>
              <a:rPr lang="en-GB" dirty="0"/>
              <a:t> ac </a:t>
            </a:r>
            <a:r>
              <a:rPr lang="en-GB" dirty="0" err="1"/>
              <a:t>yn</a:t>
            </a:r>
            <a:r>
              <a:rPr lang="en-GB" dirty="0"/>
              <a:t> </a:t>
            </a:r>
            <a:r>
              <a:rPr lang="en-GB" dirty="0" err="1"/>
              <a:t>ymatebol</a:t>
            </a:r>
            <a:r>
              <a:rPr lang="en-GB" dirty="0"/>
              <a:t> </a:t>
            </a:r>
            <a:r>
              <a:rPr lang="en-GB" dirty="0" err="1"/>
              <a:t>i</a:t>
            </a:r>
            <a:r>
              <a:rPr lang="en-GB" dirty="0"/>
              <a:t> </a:t>
            </a:r>
            <a:r>
              <a:rPr lang="en-GB" dirty="0" err="1"/>
              <a:t>anghenion</a:t>
            </a:r>
            <a:r>
              <a:rPr lang="en-GB" dirty="0"/>
              <a:t> plant.</a:t>
            </a:r>
          </a:p>
          <a:p>
            <a:endParaRPr lang="en-GB" dirty="0"/>
          </a:p>
        </p:txBody>
      </p:sp>
      <p:sp>
        <p:nvSpPr>
          <p:cNvPr id="4" name="Content Placeholder 3">
            <a:extLst>
              <a:ext uri="{FF2B5EF4-FFF2-40B4-BE49-F238E27FC236}">
                <a16:creationId xmlns:a16="http://schemas.microsoft.com/office/drawing/2014/main" id="{D972907C-9DC4-FFB9-E173-D9070A185C03}"/>
              </a:ext>
            </a:extLst>
          </p:cNvPr>
          <p:cNvSpPr>
            <a:spLocks noGrp="1"/>
          </p:cNvSpPr>
          <p:nvPr>
            <p:ph sz="half" idx="2"/>
          </p:nvPr>
        </p:nvSpPr>
        <p:spPr/>
        <p:txBody>
          <a:bodyPr/>
          <a:lstStyle/>
          <a:p>
            <a:pPr algn="l"/>
            <a:r>
              <a:rPr lang="en-GB" b="1" i="0" dirty="0">
                <a:solidFill>
                  <a:srgbClr val="0070C0"/>
                </a:solidFill>
                <a:effectLst/>
              </a:rPr>
              <a:t>2. Mesosystem</a:t>
            </a:r>
          </a:p>
          <a:p>
            <a:pPr algn="l">
              <a:buFont typeface="Arial" panose="020B0604020202020204" pitchFamily="34" charset="0"/>
              <a:buChar char="•"/>
            </a:pPr>
            <a:r>
              <a:rPr lang="en-GB" b="1" i="0" dirty="0">
                <a:solidFill>
                  <a:srgbClr val="0070C0"/>
                </a:solidFill>
                <a:effectLst/>
              </a:rPr>
              <a:t>Application</a:t>
            </a:r>
            <a:r>
              <a:rPr lang="en-GB" b="0" i="0" dirty="0">
                <a:solidFill>
                  <a:srgbClr val="0070C0"/>
                </a:solidFill>
                <a:effectLst/>
              </a:rPr>
              <a:t>: Policies should promote collaboration between different microsystems, such as schools and families. For example, initiatives that encourage parental involvement in education can enhance student outcomes.</a:t>
            </a:r>
          </a:p>
          <a:p>
            <a:pPr algn="l">
              <a:buFont typeface="Arial" panose="020B0604020202020204" pitchFamily="34" charset="0"/>
              <a:buChar char="•"/>
            </a:pPr>
            <a:r>
              <a:rPr lang="en-GB" b="1" i="0" dirty="0">
                <a:solidFill>
                  <a:srgbClr val="0070C0"/>
                </a:solidFill>
                <a:effectLst/>
              </a:rPr>
              <a:t>Practice</a:t>
            </a:r>
            <a:r>
              <a:rPr lang="en-GB" b="0" i="0" dirty="0">
                <a:solidFill>
                  <a:srgbClr val="0070C0"/>
                </a:solidFill>
                <a:effectLst/>
              </a:rPr>
              <a:t>: Social workers and educators can facilitate communication between families and schools, ensuring that support systems are interconnected and responsive to children’s needs.</a:t>
            </a:r>
          </a:p>
          <a:p>
            <a:endParaRPr lang="en-GB" dirty="0"/>
          </a:p>
        </p:txBody>
      </p:sp>
    </p:spTree>
    <p:extLst>
      <p:ext uri="{BB962C8B-B14F-4D97-AF65-F5344CB8AC3E}">
        <p14:creationId xmlns:p14="http://schemas.microsoft.com/office/powerpoint/2010/main" val="13061194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E169A-CEE0-3097-0881-7F1AD621D9EA}"/>
              </a:ext>
            </a:extLst>
          </p:cNvPr>
          <p:cNvSpPr>
            <a:spLocks noGrp="1"/>
          </p:cNvSpPr>
          <p:nvPr>
            <p:ph type="title"/>
          </p:nvPr>
        </p:nvSpPr>
        <p:spPr/>
        <p:txBody>
          <a:bodyPr/>
          <a:lstStyle/>
          <a:p>
            <a:r>
              <a:rPr lang="en-GB" b="1" dirty="0">
                <a:latin typeface="+mn-lt"/>
              </a:rPr>
              <a:t>Ceisiadau </a:t>
            </a:r>
            <a:r>
              <a:rPr lang="en-GB" b="1" dirty="0" err="1">
                <a:latin typeface="+mn-lt"/>
              </a:rPr>
              <a:t>i</a:t>
            </a:r>
            <a:r>
              <a:rPr lang="en-GB" b="1" dirty="0">
                <a:latin typeface="+mn-lt"/>
              </a:rPr>
              <a:t> </a:t>
            </a:r>
            <a:r>
              <a:rPr lang="en-GB" b="1" dirty="0" err="1">
                <a:latin typeface="+mn-lt"/>
              </a:rPr>
              <a:t>ymarfer</a:t>
            </a:r>
            <a:r>
              <a:rPr lang="en-GB" b="1" dirty="0">
                <a:latin typeface="+mn-lt"/>
              </a:rPr>
              <a:t> Microsystem </a:t>
            </a:r>
            <a:r>
              <a:rPr lang="en-GB" b="1" dirty="0">
                <a:solidFill>
                  <a:srgbClr val="0070C0"/>
                </a:solidFill>
                <a:latin typeface="+mn-lt"/>
              </a:rPr>
              <a:t>/ Applications to practice:  Microsystem</a:t>
            </a:r>
            <a:endParaRPr lang="en-GB" dirty="0"/>
          </a:p>
        </p:txBody>
      </p:sp>
      <p:sp>
        <p:nvSpPr>
          <p:cNvPr id="3" name="Content Placeholder 2">
            <a:extLst>
              <a:ext uri="{FF2B5EF4-FFF2-40B4-BE49-F238E27FC236}">
                <a16:creationId xmlns:a16="http://schemas.microsoft.com/office/drawing/2014/main" id="{FF93CFBD-48DE-FEAC-C26F-06B55B0B2E65}"/>
              </a:ext>
            </a:extLst>
          </p:cNvPr>
          <p:cNvSpPr>
            <a:spLocks noGrp="1"/>
          </p:cNvSpPr>
          <p:nvPr>
            <p:ph sz="half" idx="1"/>
          </p:nvPr>
        </p:nvSpPr>
        <p:spPr/>
        <p:txBody>
          <a:bodyPr/>
          <a:lstStyle/>
          <a:p>
            <a:r>
              <a:rPr lang="en-GB" dirty="0"/>
              <a:t>3. </a:t>
            </a:r>
            <a:r>
              <a:rPr lang="en-GB" dirty="0" err="1"/>
              <a:t>Exosystem</a:t>
            </a:r>
            <a:endParaRPr lang="en-GB" dirty="0"/>
          </a:p>
          <a:p>
            <a:r>
              <a:rPr lang="en-GB" dirty="0"/>
              <a:t>Gall </a:t>
            </a:r>
            <a:r>
              <a:rPr lang="en-GB" dirty="0" err="1"/>
              <a:t>llunwyr</a:t>
            </a:r>
            <a:r>
              <a:rPr lang="en-GB" dirty="0"/>
              <a:t> </a:t>
            </a:r>
            <a:r>
              <a:rPr lang="en-GB" dirty="0" err="1"/>
              <a:t>polisi</a:t>
            </a:r>
            <a:r>
              <a:rPr lang="en-GB" dirty="0"/>
              <a:t> </a:t>
            </a:r>
            <a:r>
              <a:rPr lang="en-GB" dirty="0" err="1"/>
              <a:t>fynd</a:t>
            </a:r>
            <a:r>
              <a:rPr lang="en-GB" dirty="0"/>
              <a:t> </a:t>
            </a:r>
            <a:r>
              <a:rPr lang="en-GB" dirty="0" err="1"/>
              <a:t>i'r</a:t>
            </a:r>
            <a:r>
              <a:rPr lang="en-GB" dirty="0"/>
              <a:t> </a:t>
            </a:r>
            <a:r>
              <a:rPr lang="en-GB" dirty="0" err="1"/>
              <a:t>afael</a:t>
            </a:r>
            <a:r>
              <a:rPr lang="en-GB" dirty="0"/>
              <a:t> â </a:t>
            </a:r>
            <a:r>
              <a:rPr lang="en-GB" dirty="0" err="1"/>
              <a:t>strwythurau</a:t>
            </a:r>
            <a:r>
              <a:rPr lang="en-GB" dirty="0"/>
              <a:t> </a:t>
            </a:r>
            <a:r>
              <a:rPr lang="en-GB" dirty="0" err="1"/>
              <a:t>cymdeithasol</a:t>
            </a:r>
            <a:r>
              <a:rPr lang="en-GB" dirty="0"/>
              <a:t> </a:t>
            </a:r>
            <a:r>
              <a:rPr lang="en-GB" dirty="0" err="1"/>
              <a:t>ehangach</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deuluoedd</a:t>
            </a:r>
            <a:r>
              <a:rPr lang="en-GB" dirty="0"/>
              <a:t>, </a:t>
            </a:r>
            <a:r>
              <a:rPr lang="en-GB" dirty="0" err="1"/>
              <a:t>megis</a:t>
            </a:r>
            <a:r>
              <a:rPr lang="en-GB" dirty="0"/>
              <a:t> </a:t>
            </a:r>
            <a:r>
              <a:rPr lang="en-GB" dirty="0" err="1"/>
              <a:t>polisïau</a:t>
            </a:r>
            <a:r>
              <a:rPr lang="en-GB" dirty="0"/>
              <a:t> </a:t>
            </a:r>
            <a:r>
              <a:rPr lang="en-GB" dirty="0" err="1"/>
              <a:t>yn</a:t>
            </a:r>
            <a:r>
              <a:rPr lang="en-GB" dirty="0"/>
              <a:t> y </a:t>
            </a:r>
            <a:r>
              <a:rPr lang="en-GB" dirty="0" err="1"/>
              <a:t>gweithle</a:t>
            </a:r>
            <a:r>
              <a:rPr lang="en-GB" dirty="0"/>
              <a:t> </a:t>
            </a:r>
            <a:r>
              <a:rPr lang="en-GB" dirty="0" err="1"/>
              <a:t>sy'n</a:t>
            </a:r>
            <a:r>
              <a:rPr lang="en-GB" dirty="0"/>
              <a:t> </a:t>
            </a:r>
            <a:r>
              <a:rPr lang="en-GB" dirty="0" err="1"/>
              <a:t>cefnogi</a:t>
            </a:r>
            <a:r>
              <a:rPr lang="en-GB" dirty="0"/>
              <a:t> </a:t>
            </a:r>
            <a:r>
              <a:rPr lang="en-GB" dirty="0" err="1"/>
              <a:t>absenoldeb</a:t>
            </a:r>
            <a:r>
              <a:rPr lang="en-GB" dirty="0"/>
              <a:t> </a:t>
            </a:r>
            <a:r>
              <a:rPr lang="en-GB" dirty="0" err="1"/>
              <a:t>rhiant</a:t>
            </a:r>
            <a:r>
              <a:rPr lang="en-GB" dirty="0"/>
              <a:t> neu </a:t>
            </a:r>
            <a:r>
              <a:rPr lang="en-GB" dirty="0" err="1"/>
              <a:t>adnoddau</a:t>
            </a:r>
            <a:r>
              <a:rPr lang="en-GB" dirty="0"/>
              <a:t> </a:t>
            </a:r>
            <a:r>
              <a:rPr lang="en-GB" dirty="0" err="1"/>
              <a:t>cymunedol</a:t>
            </a:r>
            <a:r>
              <a:rPr lang="en-GB" dirty="0"/>
              <a:t> </a:t>
            </a:r>
            <a:r>
              <a:rPr lang="en-GB" dirty="0" err="1"/>
              <a:t>sy'n</a:t>
            </a:r>
            <a:r>
              <a:rPr lang="en-GB" dirty="0"/>
              <a:t> </a:t>
            </a:r>
            <a:r>
              <a:rPr lang="en-GB" dirty="0" err="1"/>
              <a:t>darparu</a:t>
            </a:r>
            <a:r>
              <a:rPr lang="en-GB" dirty="0"/>
              <a:t> </a:t>
            </a:r>
            <a:r>
              <a:rPr lang="en-GB" dirty="0" err="1"/>
              <a:t>gofal</a:t>
            </a:r>
            <a:r>
              <a:rPr lang="en-GB" dirty="0"/>
              <a:t> plant.</a:t>
            </a:r>
          </a:p>
          <a:p>
            <a:r>
              <a:rPr lang="en-GB" dirty="0" err="1"/>
              <a:t>Ymarfer</a:t>
            </a:r>
            <a:r>
              <a:rPr lang="en-GB" dirty="0"/>
              <a:t>: Gall </a:t>
            </a:r>
            <a:r>
              <a:rPr lang="en-GB" dirty="0" err="1"/>
              <a:t>ymarferwyr</a:t>
            </a:r>
            <a:r>
              <a:rPr lang="en-GB" dirty="0"/>
              <a:t> </a:t>
            </a:r>
            <a:r>
              <a:rPr lang="en-GB" dirty="0" err="1"/>
              <a:t>eiriol</a:t>
            </a:r>
            <a:r>
              <a:rPr lang="en-GB" dirty="0"/>
              <a:t> </a:t>
            </a:r>
            <a:r>
              <a:rPr lang="en-GB" dirty="0" err="1"/>
              <a:t>dros</a:t>
            </a:r>
            <a:r>
              <a:rPr lang="en-GB" dirty="0"/>
              <a:t> </a:t>
            </a:r>
            <a:r>
              <a:rPr lang="en-GB" dirty="0" err="1"/>
              <a:t>newidiadau</a:t>
            </a:r>
            <a:r>
              <a:rPr lang="en-GB" dirty="0"/>
              <a:t> </a:t>
            </a:r>
            <a:r>
              <a:rPr lang="en-GB" dirty="0" err="1"/>
              <a:t>mewn</a:t>
            </a:r>
            <a:r>
              <a:rPr lang="en-GB" dirty="0"/>
              <a:t> </a:t>
            </a:r>
            <a:r>
              <a:rPr lang="en-GB" dirty="0" err="1"/>
              <a:t>polisïau</a:t>
            </a:r>
            <a:r>
              <a:rPr lang="en-GB" dirty="0"/>
              <a:t> </a:t>
            </a:r>
            <a:r>
              <a:rPr lang="en-GB" dirty="0" err="1"/>
              <a:t>lleol</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deuluoedd</a:t>
            </a:r>
            <a:r>
              <a:rPr lang="en-GB" dirty="0"/>
              <a:t> </a:t>
            </a:r>
            <a:r>
              <a:rPr lang="en-GB" dirty="0" err="1"/>
              <a:t>yn</a:t>
            </a:r>
            <a:r>
              <a:rPr lang="en-GB" dirty="0"/>
              <a:t> </a:t>
            </a:r>
            <a:r>
              <a:rPr lang="en-GB" dirty="0" err="1"/>
              <a:t>anuniongyrchol</a:t>
            </a:r>
            <a:r>
              <a:rPr lang="en-GB" dirty="0"/>
              <a:t>, </a:t>
            </a:r>
            <a:r>
              <a:rPr lang="en-GB" dirty="0" err="1"/>
              <a:t>megis</a:t>
            </a:r>
            <a:r>
              <a:rPr lang="en-GB" dirty="0"/>
              <a:t> </a:t>
            </a:r>
            <a:r>
              <a:rPr lang="en-GB" dirty="0" err="1"/>
              <a:t>gwella</a:t>
            </a:r>
            <a:r>
              <a:rPr lang="en-GB" dirty="0"/>
              <a:t> </a:t>
            </a:r>
            <a:r>
              <a:rPr lang="en-GB" dirty="0" err="1"/>
              <a:t>mynediad</a:t>
            </a:r>
            <a:r>
              <a:rPr lang="en-GB" dirty="0"/>
              <a:t> at </a:t>
            </a:r>
            <a:r>
              <a:rPr lang="en-GB" dirty="0" err="1"/>
              <a:t>ofal</a:t>
            </a:r>
            <a:r>
              <a:rPr lang="en-GB" dirty="0"/>
              <a:t> iechyd neu </a:t>
            </a:r>
            <a:r>
              <a:rPr lang="en-GB" dirty="0" err="1"/>
              <a:t>wasanaethau</a:t>
            </a:r>
            <a:r>
              <a:rPr lang="en-GB" dirty="0"/>
              <a:t> </a:t>
            </a:r>
            <a:r>
              <a:rPr lang="en-GB" dirty="0" err="1"/>
              <a:t>cymunedol</a:t>
            </a:r>
            <a:r>
              <a:rPr lang="en-GB" dirty="0"/>
              <a:t> </a:t>
            </a:r>
            <a:r>
              <a:rPr lang="en-GB" dirty="0" err="1"/>
              <a:t>sy'n</a:t>
            </a:r>
            <a:r>
              <a:rPr lang="en-GB" dirty="0"/>
              <a:t> </a:t>
            </a:r>
            <a:r>
              <a:rPr lang="en-GB" dirty="0" err="1"/>
              <a:t>cefnogi</a:t>
            </a:r>
            <a:r>
              <a:rPr lang="en-GB" dirty="0"/>
              <a:t> </a:t>
            </a:r>
            <a:r>
              <a:rPr lang="en-GB" dirty="0" err="1"/>
              <a:t>datblygiad</a:t>
            </a:r>
            <a:r>
              <a:rPr lang="en-GB" dirty="0"/>
              <a:t> plant</a:t>
            </a:r>
          </a:p>
        </p:txBody>
      </p:sp>
      <p:sp>
        <p:nvSpPr>
          <p:cNvPr id="4" name="Content Placeholder 3">
            <a:extLst>
              <a:ext uri="{FF2B5EF4-FFF2-40B4-BE49-F238E27FC236}">
                <a16:creationId xmlns:a16="http://schemas.microsoft.com/office/drawing/2014/main" id="{0611B061-DB9F-219B-3AF1-6459E39E385C}"/>
              </a:ext>
            </a:extLst>
          </p:cNvPr>
          <p:cNvSpPr>
            <a:spLocks noGrp="1"/>
          </p:cNvSpPr>
          <p:nvPr>
            <p:ph sz="half" idx="2"/>
          </p:nvPr>
        </p:nvSpPr>
        <p:spPr/>
        <p:txBody>
          <a:bodyPr/>
          <a:lstStyle/>
          <a:p>
            <a:pPr algn="l"/>
            <a:r>
              <a:rPr lang="en-GB" b="1" i="0" dirty="0">
                <a:solidFill>
                  <a:srgbClr val="0070C0"/>
                </a:solidFill>
                <a:effectLst/>
                <a:latin typeface="-apple-system"/>
              </a:rPr>
              <a:t>3. </a:t>
            </a:r>
            <a:r>
              <a:rPr lang="en-GB" b="1" i="0" dirty="0" err="1">
                <a:solidFill>
                  <a:srgbClr val="0070C0"/>
                </a:solidFill>
                <a:effectLst/>
                <a:latin typeface="-apple-system"/>
              </a:rPr>
              <a:t>Exosystem</a:t>
            </a:r>
            <a:endParaRPr lang="en-GB" b="1" i="0" dirty="0">
              <a:solidFill>
                <a:srgbClr val="0070C0"/>
              </a:solidFill>
              <a:effectLst/>
              <a:latin typeface="-apple-system"/>
            </a:endParaRPr>
          </a:p>
          <a:p>
            <a:pPr algn="l">
              <a:buFont typeface="Arial" panose="020B0604020202020204" pitchFamily="34" charset="0"/>
              <a:buChar char="•"/>
            </a:pPr>
            <a:r>
              <a:rPr lang="en-GB" b="1" i="0" dirty="0">
                <a:solidFill>
                  <a:srgbClr val="0070C0"/>
                </a:solidFill>
                <a:effectLst/>
                <a:latin typeface="-apple-system"/>
              </a:rPr>
              <a:t>Application</a:t>
            </a:r>
            <a:r>
              <a:rPr lang="en-GB" b="0" i="0" dirty="0">
                <a:solidFill>
                  <a:srgbClr val="0070C0"/>
                </a:solidFill>
                <a:effectLst/>
                <a:latin typeface="-apple-system"/>
              </a:rPr>
              <a:t>: Policymakers can address broader social structures that affect families, such as workplace policies that support parental leave or community resources that provide childcare.</a:t>
            </a:r>
          </a:p>
          <a:p>
            <a:pPr algn="l">
              <a:buFont typeface="Arial" panose="020B0604020202020204" pitchFamily="34" charset="0"/>
              <a:buChar char="•"/>
            </a:pPr>
            <a:r>
              <a:rPr lang="en-GB" b="1" i="0" dirty="0">
                <a:solidFill>
                  <a:srgbClr val="0070C0"/>
                </a:solidFill>
                <a:effectLst/>
                <a:latin typeface="-apple-system"/>
              </a:rPr>
              <a:t>Practice</a:t>
            </a:r>
            <a:r>
              <a:rPr lang="en-GB" b="0" i="0" dirty="0">
                <a:solidFill>
                  <a:srgbClr val="0070C0"/>
                </a:solidFill>
                <a:effectLst/>
                <a:latin typeface="-apple-system"/>
              </a:rPr>
              <a:t>: Practitioners can advocate for changes in local policies that impact families indirectly, such as improving access to healthcare or community services that support child development</a:t>
            </a:r>
          </a:p>
          <a:p>
            <a:endParaRPr lang="en-GB" dirty="0"/>
          </a:p>
        </p:txBody>
      </p:sp>
    </p:spTree>
    <p:extLst>
      <p:ext uri="{BB962C8B-B14F-4D97-AF65-F5344CB8AC3E}">
        <p14:creationId xmlns:p14="http://schemas.microsoft.com/office/powerpoint/2010/main" val="1141730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861E4-6A04-FF96-D30D-4819F5C334D2}"/>
              </a:ext>
            </a:extLst>
          </p:cNvPr>
          <p:cNvSpPr>
            <a:spLocks noGrp="1"/>
          </p:cNvSpPr>
          <p:nvPr>
            <p:ph type="title"/>
          </p:nvPr>
        </p:nvSpPr>
        <p:spPr/>
        <p:txBody>
          <a:bodyPr/>
          <a:lstStyle/>
          <a:p>
            <a:r>
              <a:rPr lang="en-GB" b="1" dirty="0">
                <a:latin typeface="+mn-lt"/>
              </a:rPr>
              <a:t>Ceisiadau </a:t>
            </a:r>
            <a:r>
              <a:rPr lang="en-GB" b="1" dirty="0" err="1">
                <a:latin typeface="+mn-lt"/>
              </a:rPr>
              <a:t>i</a:t>
            </a:r>
            <a:r>
              <a:rPr lang="en-GB" b="1" dirty="0">
                <a:latin typeface="+mn-lt"/>
              </a:rPr>
              <a:t> </a:t>
            </a:r>
            <a:r>
              <a:rPr lang="en-GB" b="1" dirty="0" err="1">
                <a:latin typeface="+mn-lt"/>
              </a:rPr>
              <a:t>ymarfer</a:t>
            </a:r>
            <a:r>
              <a:rPr lang="en-GB" b="1" dirty="0">
                <a:latin typeface="+mn-lt"/>
              </a:rPr>
              <a:t> Microsystem </a:t>
            </a:r>
            <a:r>
              <a:rPr lang="en-GB" b="1" dirty="0">
                <a:solidFill>
                  <a:srgbClr val="0070C0"/>
                </a:solidFill>
                <a:latin typeface="+mn-lt"/>
              </a:rPr>
              <a:t>/ Applications to practice:  Microsystem</a:t>
            </a:r>
            <a:endParaRPr lang="en-GB" dirty="0"/>
          </a:p>
        </p:txBody>
      </p:sp>
      <p:sp>
        <p:nvSpPr>
          <p:cNvPr id="3" name="Content Placeholder 2">
            <a:extLst>
              <a:ext uri="{FF2B5EF4-FFF2-40B4-BE49-F238E27FC236}">
                <a16:creationId xmlns:a16="http://schemas.microsoft.com/office/drawing/2014/main" id="{153D941A-B612-D0BE-2165-12AADFDC9211}"/>
              </a:ext>
            </a:extLst>
          </p:cNvPr>
          <p:cNvSpPr>
            <a:spLocks noGrp="1"/>
          </p:cNvSpPr>
          <p:nvPr>
            <p:ph sz="half" idx="1"/>
          </p:nvPr>
        </p:nvSpPr>
        <p:spPr/>
        <p:txBody>
          <a:bodyPr/>
          <a:lstStyle/>
          <a:p>
            <a:r>
              <a:rPr lang="en-GB" dirty="0"/>
              <a:t>4. Macrosystem</a:t>
            </a:r>
          </a:p>
          <a:p>
            <a:r>
              <a:rPr lang="en-GB" dirty="0" err="1"/>
              <a:t>Cais</a:t>
            </a:r>
            <a:r>
              <a:rPr lang="en-GB" dirty="0"/>
              <a:t>: </a:t>
            </a:r>
            <a:r>
              <a:rPr lang="en-GB" dirty="0" err="1"/>
              <a:t>Dylai</a:t>
            </a:r>
            <a:r>
              <a:rPr lang="en-GB" dirty="0"/>
              <a:t> </a:t>
            </a:r>
            <a:r>
              <a:rPr lang="en-GB" dirty="0" err="1"/>
              <a:t>polisïau</a:t>
            </a:r>
            <a:r>
              <a:rPr lang="en-GB" dirty="0"/>
              <a:t> </a:t>
            </a:r>
            <a:r>
              <a:rPr lang="en-GB" dirty="0" err="1"/>
              <a:t>adlewyrchu</a:t>
            </a:r>
            <a:r>
              <a:rPr lang="en-GB" dirty="0"/>
              <a:t> </a:t>
            </a:r>
            <a:r>
              <a:rPr lang="en-GB" dirty="0" err="1"/>
              <a:t>gwerthoedd</a:t>
            </a:r>
            <a:r>
              <a:rPr lang="en-GB" dirty="0"/>
              <a:t> a </a:t>
            </a:r>
            <a:r>
              <a:rPr lang="en-GB" dirty="0" err="1"/>
              <a:t>normau</a:t>
            </a:r>
            <a:r>
              <a:rPr lang="en-GB" dirty="0"/>
              <a:t> </a:t>
            </a:r>
            <a:r>
              <a:rPr lang="en-GB" dirty="0" err="1"/>
              <a:t>diwylliannol</a:t>
            </a:r>
            <a:r>
              <a:rPr lang="en-GB" dirty="0"/>
              <a:t> </a:t>
            </a:r>
            <a:r>
              <a:rPr lang="en-GB" dirty="0" err="1"/>
              <a:t>sy'n</a:t>
            </a:r>
            <a:r>
              <a:rPr lang="en-GB" dirty="0"/>
              <a:t> </a:t>
            </a:r>
            <a:r>
              <a:rPr lang="en-GB" dirty="0" err="1"/>
              <a:t>hyrwyddo</a:t>
            </a:r>
            <a:r>
              <a:rPr lang="en-GB" dirty="0"/>
              <a:t> </a:t>
            </a:r>
            <a:r>
              <a:rPr lang="en-GB" dirty="0" err="1"/>
              <a:t>tegwch</a:t>
            </a:r>
            <a:r>
              <a:rPr lang="en-GB" dirty="0"/>
              <a:t> a </a:t>
            </a:r>
            <a:r>
              <a:rPr lang="en-GB" dirty="0" err="1"/>
              <a:t>chynhwysiant</a:t>
            </a:r>
            <a:r>
              <a:rPr lang="en-GB" dirty="0"/>
              <a:t>. Mae </a:t>
            </a:r>
            <a:r>
              <a:rPr lang="en-GB" dirty="0" err="1"/>
              <a:t>hyn</a:t>
            </a:r>
            <a:r>
              <a:rPr lang="en-GB" dirty="0"/>
              <a:t> </a:t>
            </a:r>
            <a:r>
              <a:rPr lang="en-GB" dirty="0" err="1"/>
              <a:t>yn</a:t>
            </a:r>
            <a:r>
              <a:rPr lang="en-GB" dirty="0"/>
              <a:t> </a:t>
            </a:r>
            <a:r>
              <a:rPr lang="en-GB" dirty="0" err="1"/>
              <a:t>cynnwys</a:t>
            </a:r>
            <a:r>
              <a:rPr lang="en-GB" dirty="0"/>
              <a:t> </a:t>
            </a:r>
            <a:r>
              <a:rPr lang="en-GB" dirty="0" err="1"/>
              <a:t>mynd</a:t>
            </a:r>
            <a:r>
              <a:rPr lang="en-GB" dirty="0"/>
              <a:t> </a:t>
            </a:r>
            <a:r>
              <a:rPr lang="en-GB" dirty="0" err="1"/>
              <a:t>i'r</a:t>
            </a:r>
            <a:r>
              <a:rPr lang="en-GB" dirty="0"/>
              <a:t> </a:t>
            </a:r>
            <a:r>
              <a:rPr lang="en-GB" dirty="0" err="1"/>
              <a:t>afael</a:t>
            </a:r>
            <a:r>
              <a:rPr lang="en-GB" dirty="0"/>
              <a:t> â </a:t>
            </a:r>
            <a:r>
              <a:rPr lang="en-GB" dirty="0" err="1"/>
              <a:t>materion</a:t>
            </a:r>
            <a:r>
              <a:rPr lang="en-GB" dirty="0"/>
              <a:t> </a:t>
            </a:r>
            <a:r>
              <a:rPr lang="en-GB" dirty="0" err="1"/>
              <a:t>systemig</a:t>
            </a:r>
            <a:r>
              <a:rPr lang="en-GB" dirty="0"/>
              <a:t> </a:t>
            </a:r>
            <a:r>
              <a:rPr lang="en-GB" dirty="0" err="1"/>
              <a:t>fel</a:t>
            </a:r>
            <a:r>
              <a:rPr lang="en-GB" dirty="0"/>
              <a:t> </a:t>
            </a:r>
            <a:r>
              <a:rPr lang="en-GB" dirty="0" err="1"/>
              <a:t>tlodi</a:t>
            </a:r>
            <a:r>
              <a:rPr lang="en-GB" dirty="0"/>
              <a:t>, </a:t>
            </a:r>
            <a:r>
              <a:rPr lang="en-GB" dirty="0" err="1"/>
              <a:t>gwahaniaethu</a:t>
            </a:r>
            <a:r>
              <a:rPr lang="en-GB" dirty="0"/>
              <a:t>, a </a:t>
            </a:r>
            <a:r>
              <a:rPr lang="en-GB" dirty="0" err="1"/>
              <a:t>mynediad</a:t>
            </a:r>
            <a:r>
              <a:rPr lang="en-GB" dirty="0"/>
              <a:t> </a:t>
            </a:r>
            <a:r>
              <a:rPr lang="en-GB" dirty="0" err="1"/>
              <a:t>i</a:t>
            </a:r>
            <a:r>
              <a:rPr lang="en-GB" dirty="0"/>
              <a:t> </a:t>
            </a:r>
            <a:r>
              <a:rPr lang="en-GB" dirty="0" err="1"/>
              <a:t>addysg</a:t>
            </a:r>
            <a:r>
              <a:rPr lang="en-GB" dirty="0"/>
              <a:t>.</a:t>
            </a:r>
          </a:p>
          <a:p>
            <a:r>
              <a:rPr lang="en-GB" dirty="0" err="1"/>
              <a:t>Ymarfer</a:t>
            </a:r>
            <a:r>
              <a:rPr lang="en-GB" dirty="0"/>
              <a:t>: Gall </a:t>
            </a:r>
            <a:r>
              <a:rPr lang="en-GB" dirty="0" err="1"/>
              <a:t>ymarferwyr</a:t>
            </a:r>
            <a:r>
              <a:rPr lang="en-GB" dirty="0"/>
              <a:t> </a:t>
            </a:r>
            <a:r>
              <a:rPr lang="en-GB" dirty="0" err="1"/>
              <a:t>weithio</a:t>
            </a:r>
            <a:r>
              <a:rPr lang="en-GB" dirty="0"/>
              <a:t> </a:t>
            </a:r>
            <a:r>
              <a:rPr lang="en-GB" dirty="0" err="1"/>
              <a:t>i</a:t>
            </a:r>
            <a:r>
              <a:rPr lang="en-GB" dirty="0"/>
              <a:t> </a:t>
            </a:r>
            <a:r>
              <a:rPr lang="en-GB" dirty="0" err="1"/>
              <a:t>ddeall</a:t>
            </a:r>
            <a:r>
              <a:rPr lang="en-GB" dirty="0"/>
              <a:t> a </a:t>
            </a:r>
            <a:r>
              <a:rPr lang="en-GB" dirty="0" err="1"/>
              <a:t>llywio</a:t>
            </a:r>
            <a:r>
              <a:rPr lang="en-GB" dirty="0"/>
              <a:t> </a:t>
            </a:r>
            <a:r>
              <a:rPr lang="en-GB" dirty="0" err="1"/>
              <a:t>cyd-destunau</a:t>
            </a:r>
            <a:r>
              <a:rPr lang="en-GB" dirty="0"/>
              <a:t> </a:t>
            </a:r>
            <a:r>
              <a:rPr lang="en-GB" dirty="0" err="1"/>
              <a:t>diwylliannol</a:t>
            </a:r>
            <a:r>
              <a:rPr lang="en-GB" dirty="0"/>
              <a:t>, </a:t>
            </a:r>
            <a:r>
              <a:rPr lang="en-GB" dirty="0" err="1"/>
              <a:t>gan</a:t>
            </a:r>
            <a:r>
              <a:rPr lang="en-GB" dirty="0"/>
              <a:t> </a:t>
            </a:r>
            <a:r>
              <a:rPr lang="en-GB" dirty="0" err="1"/>
              <a:t>sicrhau</a:t>
            </a:r>
            <a:r>
              <a:rPr lang="en-GB" dirty="0"/>
              <a:t> bod </a:t>
            </a:r>
            <a:r>
              <a:rPr lang="en-GB" dirty="0" err="1"/>
              <a:t>ymyriadau</a:t>
            </a:r>
            <a:r>
              <a:rPr lang="en-GB" dirty="0"/>
              <a:t> </a:t>
            </a:r>
            <a:r>
              <a:rPr lang="en-GB" dirty="0" err="1"/>
              <a:t>yn</a:t>
            </a:r>
            <a:r>
              <a:rPr lang="en-GB" dirty="0"/>
              <a:t> </a:t>
            </a:r>
            <a:r>
              <a:rPr lang="en-GB" dirty="0" err="1"/>
              <a:t>sensitif</a:t>
            </a:r>
            <a:r>
              <a:rPr lang="en-GB" dirty="0"/>
              <a:t> </a:t>
            </a:r>
            <a:r>
              <a:rPr lang="en-GB" dirty="0" err="1"/>
              <a:t>yn</a:t>
            </a:r>
            <a:r>
              <a:rPr lang="en-GB" dirty="0"/>
              <a:t> </a:t>
            </a:r>
            <a:r>
              <a:rPr lang="en-GB" dirty="0" err="1"/>
              <a:t>ddiwylliannol</a:t>
            </a:r>
            <a:r>
              <a:rPr lang="en-GB" dirty="0"/>
              <a:t> ac </a:t>
            </a:r>
            <a:r>
              <a:rPr lang="en-GB" dirty="0" err="1"/>
              <a:t>yn</a:t>
            </a:r>
            <a:r>
              <a:rPr lang="en-GB" dirty="0"/>
              <a:t> </a:t>
            </a:r>
            <a:r>
              <a:rPr lang="en-GB" dirty="0" err="1"/>
              <a:t>berthnasol</a:t>
            </a:r>
            <a:r>
              <a:rPr lang="en-GB" dirty="0"/>
              <a:t> </a:t>
            </a:r>
            <a:r>
              <a:rPr lang="en-GB" dirty="0" err="1"/>
              <a:t>i'r</a:t>
            </a:r>
            <a:r>
              <a:rPr lang="en-GB" dirty="0"/>
              <a:t> </a:t>
            </a:r>
            <a:r>
              <a:rPr lang="en-GB" dirty="0" err="1"/>
              <a:t>poblogaethau</a:t>
            </a:r>
            <a:r>
              <a:rPr lang="en-GB" dirty="0"/>
              <a:t> y </a:t>
            </a:r>
            <a:r>
              <a:rPr lang="en-GB" dirty="0" err="1"/>
              <a:t>maent</a:t>
            </a:r>
            <a:r>
              <a:rPr lang="en-GB" dirty="0"/>
              <a:t> </a:t>
            </a:r>
            <a:r>
              <a:rPr lang="en-GB" dirty="0" err="1"/>
              <a:t>yn</a:t>
            </a:r>
            <a:r>
              <a:rPr lang="en-GB" dirty="0"/>
              <a:t> </a:t>
            </a:r>
            <a:r>
              <a:rPr lang="en-GB" dirty="0" err="1"/>
              <a:t>eu</a:t>
            </a:r>
            <a:r>
              <a:rPr lang="en-GB" dirty="0"/>
              <a:t> </a:t>
            </a:r>
            <a:r>
              <a:rPr lang="en-GB" dirty="0" err="1"/>
              <a:t>gwasanaethu</a:t>
            </a:r>
            <a:r>
              <a:rPr lang="en-GB" dirty="0"/>
              <a:t>.</a:t>
            </a:r>
          </a:p>
        </p:txBody>
      </p:sp>
      <p:sp>
        <p:nvSpPr>
          <p:cNvPr id="4" name="Content Placeholder 3">
            <a:extLst>
              <a:ext uri="{FF2B5EF4-FFF2-40B4-BE49-F238E27FC236}">
                <a16:creationId xmlns:a16="http://schemas.microsoft.com/office/drawing/2014/main" id="{050F3C22-2241-4475-6E11-278F62AF34DB}"/>
              </a:ext>
            </a:extLst>
          </p:cNvPr>
          <p:cNvSpPr>
            <a:spLocks noGrp="1"/>
          </p:cNvSpPr>
          <p:nvPr>
            <p:ph sz="half" idx="2"/>
          </p:nvPr>
        </p:nvSpPr>
        <p:spPr/>
        <p:txBody>
          <a:bodyPr/>
          <a:lstStyle/>
          <a:p>
            <a:pPr algn="l"/>
            <a:r>
              <a:rPr lang="en-GB" b="1" i="0" dirty="0">
                <a:solidFill>
                  <a:srgbClr val="0070C0"/>
                </a:solidFill>
                <a:effectLst/>
              </a:rPr>
              <a:t>4. Macrosystem</a:t>
            </a:r>
          </a:p>
          <a:p>
            <a:pPr algn="l">
              <a:buFont typeface="Arial" panose="020B0604020202020204" pitchFamily="34" charset="0"/>
              <a:buChar char="•"/>
            </a:pPr>
            <a:r>
              <a:rPr lang="en-GB" b="1" i="0" dirty="0">
                <a:solidFill>
                  <a:srgbClr val="0070C0"/>
                </a:solidFill>
                <a:effectLst/>
              </a:rPr>
              <a:t>Application</a:t>
            </a:r>
            <a:r>
              <a:rPr lang="en-GB" b="0" i="0" dirty="0">
                <a:solidFill>
                  <a:srgbClr val="0070C0"/>
                </a:solidFill>
                <a:effectLst/>
              </a:rPr>
              <a:t>: Policies should reflect cultural values and norms that promote equity and inclusion. This includes addressing systemic issues like poverty, discrimination, and access to education.</a:t>
            </a:r>
          </a:p>
          <a:p>
            <a:pPr algn="l">
              <a:buFont typeface="Arial" panose="020B0604020202020204" pitchFamily="34" charset="0"/>
              <a:buChar char="•"/>
            </a:pPr>
            <a:r>
              <a:rPr lang="en-GB" b="1" i="0" dirty="0">
                <a:solidFill>
                  <a:srgbClr val="0070C0"/>
                </a:solidFill>
                <a:effectLst/>
              </a:rPr>
              <a:t>Practice</a:t>
            </a:r>
            <a:r>
              <a:rPr lang="en-GB" b="0" i="0" dirty="0">
                <a:solidFill>
                  <a:srgbClr val="0070C0"/>
                </a:solidFill>
                <a:effectLst/>
              </a:rPr>
              <a:t>: Practitioners can work to understand and navigate cultural contexts, ensuring that interventions are culturally sensitive and relevant to the populations they serve.</a:t>
            </a:r>
          </a:p>
          <a:p>
            <a:endParaRPr lang="en-GB" dirty="0"/>
          </a:p>
        </p:txBody>
      </p:sp>
    </p:spTree>
    <p:extLst>
      <p:ext uri="{BB962C8B-B14F-4D97-AF65-F5344CB8AC3E}">
        <p14:creationId xmlns:p14="http://schemas.microsoft.com/office/powerpoint/2010/main" val="1703183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06A71-539A-A5B3-FD29-EA654AB1B191}"/>
              </a:ext>
            </a:extLst>
          </p:cNvPr>
          <p:cNvSpPr>
            <a:spLocks noGrp="1"/>
          </p:cNvSpPr>
          <p:nvPr>
            <p:ph type="title"/>
          </p:nvPr>
        </p:nvSpPr>
        <p:spPr/>
        <p:txBody>
          <a:bodyPr/>
          <a:lstStyle/>
          <a:p>
            <a:r>
              <a:rPr lang="en-GB" b="1" dirty="0">
                <a:latin typeface="+mn-lt"/>
              </a:rPr>
              <a:t>Ceisiadau </a:t>
            </a:r>
            <a:r>
              <a:rPr lang="en-GB" b="1" dirty="0" err="1">
                <a:latin typeface="+mn-lt"/>
              </a:rPr>
              <a:t>i</a:t>
            </a:r>
            <a:r>
              <a:rPr lang="en-GB" b="1" dirty="0">
                <a:latin typeface="+mn-lt"/>
              </a:rPr>
              <a:t> </a:t>
            </a:r>
            <a:r>
              <a:rPr lang="en-GB" b="1" dirty="0" err="1">
                <a:latin typeface="+mn-lt"/>
              </a:rPr>
              <a:t>ymarfer</a:t>
            </a:r>
            <a:r>
              <a:rPr lang="en-GB" b="1" dirty="0">
                <a:latin typeface="+mn-lt"/>
              </a:rPr>
              <a:t> Microsystem </a:t>
            </a:r>
            <a:r>
              <a:rPr lang="en-GB" b="1" dirty="0">
                <a:solidFill>
                  <a:srgbClr val="0070C0"/>
                </a:solidFill>
                <a:latin typeface="+mn-lt"/>
              </a:rPr>
              <a:t>/ Applications to practice:  Microsystem</a:t>
            </a:r>
            <a:endParaRPr lang="en-GB" dirty="0"/>
          </a:p>
        </p:txBody>
      </p:sp>
      <p:sp>
        <p:nvSpPr>
          <p:cNvPr id="3" name="Content Placeholder 2">
            <a:extLst>
              <a:ext uri="{FF2B5EF4-FFF2-40B4-BE49-F238E27FC236}">
                <a16:creationId xmlns:a16="http://schemas.microsoft.com/office/drawing/2014/main" id="{EC3F8830-908D-2F62-8BC3-225FB80BC6B8}"/>
              </a:ext>
            </a:extLst>
          </p:cNvPr>
          <p:cNvSpPr>
            <a:spLocks noGrp="1"/>
          </p:cNvSpPr>
          <p:nvPr>
            <p:ph sz="half" idx="1"/>
          </p:nvPr>
        </p:nvSpPr>
        <p:spPr>
          <a:xfrm>
            <a:off x="838199" y="1472011"/>
            <a:ext cx="5181600" cy="4351338"/>
          </a:xfrm>
        </p:spPr>
        <p:txBody>
          <a:bodyPr/>
          <a:lstStyle/>
          <a:p>
            <a:r>
              <a:rPr lang="en-GB" dirty="0"/>
              <a:t>5. Chronosystem</a:t>
            </a:r>
          </a:p>
          <a:p>
            <a:r>
              <a:rPr lang="en-GB" dirty="0" err="1"/>
              <a:t>Cais</a:t>
            </a:r>
            <a:r>
              <a:rPr lang="en-GB" dirty="0"/>
              <a:t>: </a:t>
            </a:r>
            <a:r>
              <a:rPr lang="en-GB" dirty="0" err="1"/>
              <a:t>Rhaid</a:t>
            </a:r>
            <a:r>
              <a:rPr lang="en-GB" dirty="0"/>
              <a:t> </a:t>
            </a:r>
            <a:r>
              <a:rPr lang="en-GB" dirty="0" err="1"/>
              <a:t>i</a:t>
            </a:r>
            <a:r>
              <a:rPr lang="en-GB" dirty="0"/>
              <a:t> </a:t>
            </a:r>
            <a:r>
              <a:rPr lang="en-GB" dirty="0" err="1"/>
              <a:t>bolisïau</a:t>
            </a:r>
            <a:r>
              <a:rPr lang="en-GB" dirty="0"/>
              <a:t> </a:t>
            </a:r>
            <a:r>
              <a:rPr lang="en-GB" dirty="0" err="1"/>
              <a:t>ystyried</a:t>
            </a:r>
            <a:r>
              <a:rPr lang="en-GB" dirty="0"/>
              <a:t> </a:t>
            </a:r>
            <a:r>
              <a:rPr lang="en-GB" dirty="0" err="1"/>
              <a:t>effaith</a:t>
            </a:r>
            <a:r>
              <a:rPr lang="en-GB" dirty="0"/>
              <a:t> </a:t>
            </a:r>
            <a:r>
              <a:rPr lang="en-GB" dirty="0" err="1"/>
              <a:t>amser</a:t>
            </a:r>
            <a:r>
              <a:rPr lang="en-GB" dirty="0"/>
              <a:t> a </a:t>
            </a:r>
            <a:r>
              <a:rPr lang="en-GB" dirty="0" err="1"/>
              <a:t>newid</a:t>
            </a:r>
            <a:r>
              <a:rPr lang="en-GB" dirty="0"/>
              <a:t>, </a:t>
            </a:r>
            <a:r>
              <a:rPr lang="en-GB" dirty="0" err="1"/>
              <a:t>megis</a:t>
            </a:r>
            <a:r>
              <a:rPr lang="en-GB" dirty="0"/>
              <a:t> </a:t>
            </a:r>
            <a:r>
              <a:rPr lang="en-GB" dirty="0" err="1"/>
              <a:t>newidiadau</a:t>
            </a:r>
            <a:r>
              <a:rPr lang="en-GB" dirty="0"/>
              <a:t> </a:t>
            </a:r>
            <a:r>
              <a:rPr lang="en-GB" dirty="0" err="1"/>
              <a:t>economaidd</a:t>
            </a:r>
            <a:r>
              <a:rPr lang="en-GB" dirty="0"/>
              <a:t> neu </a:t>
            </a:r>
            <a:r>
              <a:rPr lang="en-GB" dirty="0" err="1"/>
              <a:t>ddatblygiadau</a:t>
            </a:r>
            <a:r>
              <a:rPr lang="en-GB" dirty="0"/>
              <a:t> </a:t>
            </a:r>
            <a:r>
              <a:rPr lang="en-GB" dirty="0" err="1"/>
              <a:t>technolegol</a:t>
            </a:r>
            <a:r>
              <a:rPr lang="en-GB" dirty="0"/>
              <a:t>, </a:t>
            </a:r>
            <a:r>
              <a:rPr lang="en-GB" dirty="0" err="1"/>
              <a:t>ar</a:t>
            </a:r>
            <a:r>
              <a:rPr lang="en-GB" dirty="0"/>
              <a:t> </a:t>
            </a:r>
            <a:r>
              <a:rPr lang="en-GB" dirty="0" err="1"/>
              <a:t>unigolion</a:t>
            </a:r>
            <a:r>
              <a:rPr lang="en-GB" dirty="0"/>
              <a:t> a </a:t>
            </a:r>
            <a:r>
              <a:rPr lang="en-GB" dirty="0" err="1"/>
              <a:t>chymunedau</a:t>
            </a:r>
            <a:r>
              <a:rPr lang="en-GB" dirty="0"/>
              <a:t>. Mae </a:t>
            </a:r>
            <a:r>
              <a:rPr lang="en-GB" dirty="0" err="1"/>
              <a:t>hyn</a:t>
            </a:r>
            <a:r>
              <a:rPr lang="en-GB" dirty="0"/>
              <a:t> </a:t>
            </a:r>
            <a:r>
              <a:rPr lang="en-GB" dirty="0" err="1"/>
              <a:t>yn</a:t>
            </a:r>
            <a:r>
              <a:rPr lang="en-GB" dirty="0"/>
              <a:t> </a:t>
            </a:r>
            <a:r>
              <a:rPr lang="en-GB" dirty="0" err="1"/>
              <a:t>cynnwys</a:t>
            </a:r>
            <a:r>
              <a:rPr lang="en-GB" dirty="0"/>
              <a:t> </a:t>
            </a:r>
            <a:r>
              <a:rPr lang="en-GB" dirty="0" err="1"/>
              <a:t>addasu</a:t>
            </a:r>
            <a:r>
              <a:rPr lang="en-GB" dirty="0"/>
              <a:t> </a:t>
            </a:r>
            <a:r>
              <a:rPr lang="en-GB" dirty="0" err="1"/>
              <a:t>i</a:t>
            </a:r>
            <a:r>
              <a:rPr lang="en-GB" dirty="0"/>
              <a:t> </a:t>
            </a:r>
            <a:r>
              <a:rPr lang="en-GB" dirty="0" err="1"/>
              <a:t>newidiadau</a:t>
            </a:r>
            <a:r>
              <a:rPr lang="en-GB" dirty="0"/>
              <a:t> </a:t>
            </a:r>
            <a:r>
              <a:rPr lang="en-GB" dirty="0" err="1"/>
              <a:t>fel</a:t>
            </a:r>
            <a:r>
              <a:rPr lang="en-GB" dirty="0"/>
              <a:t> </a:t>
            </a:r>
            <a:r>
              <a:rPr lang="en-GB" dirty="0" err="1"/>
              <a:t>cynnydd</a:t>
            </a:r>
            <a:r>
              <a:rPr lang="en-GB" dirty="0"/>
              <a:t> </a:t>
            </a:r>
            <a:r>
              <a:rPr lang="en-GB" dirty="0" err="1"/>
              <a:t>mewn</a:t>
            </a:r>
            <a:r>
              <a:rPr lang="en-GB" dirty="0"/>
              <a:t> </a:t>
            </a:r>
            <a:r>
              <a:rPr lang="en-GB" dirty="0" err="1"/>
              <a:t>amgylcheddau</a:t>
            </a:r>
            <a:r>
              <a:rPr lang="en-GB" dirty="0"/>
              <a:t> </a:t>
            </a:r>
            <a:r>
              <a:rPr lang="en-GB" dirty="0" err="1"/>
              <a:t>dysgu</a:t>
            </a:r>
            <a:r>
              <a:rPr lang="en-GB" dirty="0"/>
              <a:t> </a:t>
            </a:r>
            <a:r>
              <a:rPr lang="en-GB" dirty="0" err="1"/>
              <a:t>digidol</a:t>
            </a:r>
            <a:r>
              <a:rPr lang="en-GB" dirty="0"/>
              <a:t>.</a:t>
            </a:r>
          </a:p>
          <a:p>
            <a:r>
              <a:rPr lang="en-GB" dirty="0" err="1"/>
              <a:t>Ymarfer</a:t>
            </a:r>
            <a:r>
              <a:rPr lang="en-GB" dirty="0"/>
              <a:t>: Gall </a:t>
            </a:r>
            <a:r>
              <a:rPr lang="en-GB" dirty="0" err="1"/>
              <a:t>ymarferwyr</a:t>
            </a:r>
            <a:r>
              <a:rPr lang="en-GB" dirty="0"/>
              <a:t> </a:t>
            </a:r>
            <a:r>
              <a:rPr lang="en-GB" dirty="0" err="1"/>
              <a:t>helpu</a:t>
            </a:r>
            <a:r>
              <a:rPr lang="en-GB" dirty="0"/>
              <a:t> </a:t>
            </a:r>
            <a:r>
              <a:rPr lang="en-GB" dirty="0" err="1"/>
              <a:t>unigolion</a:t>
            </a:r>
            <a:r>
              <a:rPr lang="en-GB" dirty="0"/>
              <a:t> a </a:t>
            </a:r>
            <a:r>
              <a:rPr lang="en-GB" dirty="0" err="1"/>
              <a:t>theuluoedd</a:t>
            </a:r>
            <a:r>
              <a:rPr lang="en-GB" dirty="0"/>
              <a:t> </a:t>
            </a:r>
            <a:r>
              <a:rPr lang="en-GB" dirty="0" err="1"/>
              <a:t>i</a:t>
            </a:r>
            <a:r>
              <a:rPr lang="en-GB" dirty="0"/>
              <a:t> </a:t>
            </a:r>
            <a:r>
              <a:rPr lang="en-GB" dirty="0" err="1"/>
              <a:t>lywio'r</a:t>
            </a:r>
            <a:r>
              <a:rPr lang="en-GB" dirty="0"/>
              <a:t> </a:t>
            </a:r>
            <a:r>
              <a:rPr lang="en-GB" dirty="0" err="1"/>
              <a:t>cyfnod</a:t>
            </a:r>
            <a:r>
              <a:rPr lang="en-GB" dirty="0"/>
              <a:t> </a:t>
            </a:r>
            <a:r>
              <a:rPr lang="en-GB" dirty="0" err="1"/>
              <a:t>pontio</a:t>
            </a:r>
            <a:r>
              <a:rPr lang="en-GB" dirty="0"/>
              <a:t>, </a:t>
            </a:r>
            <a:r>
              <a:rPr lang="en-GB" dirty="0" err="1"/>
              <a:t>p'un</a:t>
            </a:r>
            <a:r>
              <a:rPr lang="en-GB" dirty="0"/>
              <a:t> a </a:t>
            </a:r>
            <a:r>
              <a:rPr lang="en-GB" dirty="0" err="1"/>
              <a:t>ydynt</a:t>
            </a:r>
            <a:r>
              <a:rPr lang="en-GB" dirty="0"/>
              <a:t> </a:t>
            </a:r>
            <a:r>
              <a:rPr lang="en-GB" dirty="0" err="1"/>
              <a:t>yn</a:t>
            </a:r>
            <a:r>
              <a:rPr lang="en-GB" dirty="0"/>
              <a:t> </a:t>
            </a:r>
            <a:r>
              <a:rPr lang="en-GB" dirty="0" err="1"/>
              <a:t>ddisgwyliedig</a:t>
            </a:r>
            <a:r>
              <a:rPr lang="en-GB" dirty="0"/>
              <a:t> (</a:t>
            </a:r>
            <a:r>
              <a:rPr lang="en-GB" dirty="0" err="1"/>
              <a:t>fel</a:t>
            </a:r>
            <a:r>
              <a:rPr lang="en-GB" dirty="0"/>
              <a:t> </a:t>
            </a:r>
            <a:r>
              <a:rPr lang="en-GB" dirty="0" err="1"/>
              <a:t>dechrau'r</a:t>
            </a:r>
            <a:r>
              <a:rPr lang="en-GB" dirty="0"/>
              <a:t> </a:t>
            </a:r>
            <a:r>
              <a:rPr lang="en-GB" dirty="0" err="1"/>
              <a:t>ysgol</a:t>
            </a:r>
            <a:r>
              <a:rPr lang="en-GB" dirty="0"/>
              <a:t>) </a:t>
            </a:r>
            <a:r>
              <a:rPr lang="en-GB" dirty="0" err="1"/>
              <a:t>neu'n</a:t>
            </a:r>
            <a:r>
              <a:rPr lang="en-GB" dirty="0"/>
              <a:t> </a:t>
            </a:r>
            <a:r>
              <a:rPr lang="en-GB" dirty="0" err="1"/>
              <a:t>annisgwyl</a:t>
            </a:r>
            <a:r>
              <a:rPr lang="en-GB" dirty="0"/>
              <a:t> (</a:t>
            </a:r>
            <a:r>
              <a:rPr lang="en-GB" dirty="0" err="1"/>
              <a:t>fel</a:t>
            </a:r>
            <a:r>
              <a:rPr lang="en-GB" dirty="0"/>
              <a:t> </a:t>
            </a:r>
            <a:r>
              <a:rPr lang="en-GB" dirty="0" err="1"/>
              <a:t>argyfwng</a:t>
            </a:r>
            <a:r>
              <a:rPr lang="en-GB" dirty="0"/>
              <a:t> </a:t>
            </a:r>
            <a:r>
              <a:rPr lang="en-GB" dirty="0" err="1"/>
              <a:t>teuluol</a:t>
            </a:r>
            <a:r>
              <a:rPr lang="en-GB" dirty="0"/>
              <a:t>), </a:t>
            </a:r>
            <a:r>
              <a:rPr lang="en-GB" dirty="0" err="1"/>
              <a:t>gan</a:t>
            </a:r>
            <a:r>
              <a:rPr lang="en-GB" dirty="0"/>
              <a:t> </a:t>
            </a:r>
            <a:r>
              <a:rPr lang="en-GB" dirty="0" err="1"/>
              <a:t>ddarparu</a:t>
            </a:r>
            <a:r>
              <a:rPr lang="en-GB" dirty="0"/>
              <a:t> </a:t>
            </a:r>
            <a:r>
              <a:rPr lang="en-GB" dirty="0" err="1"/>
              <a:t>cymorth</a:t>
            </a:r>
            <a:r>
              <a:rPr lang="en-GB" dirty="0"/>
              <a:t> </a:t>
            </a:r>
            <a:r>
              <a:rPr lang="en-GB" dirty="0" err="1"/>
              <a:t>wedi'i</a:t>
            </a:r>
            <a:r>
              <a:rPr lang="en-GB" dirty="0"/>
              <a:t> </a:t>
            </a:r>
            <a:r>
              <a:rPr lang="en-GB" dirty="0" err="1"/>
              <a:t>deilwra</a:t>
            </a:r>
            <a:r>
              <a:rPr lang="en-GB" dirty="0"/>
              <a:t> </a:t>
            </a:r>
            <a:r>
              <a:rPr lang="en-GB" dirty="0" err="1"/>
              <a:t>i'w</a:t>
            </a:r>
            <a:r>
              <a:rPr lang="en-GB" dirty="0"/>
              <a:t> </a:t>
            </a:r>
            <a:r>
              <a:rPr lang="en-GB" dirty="0" err="1"/>
              <a:t>hamgylchiadau</a:t>
            </a:r>
            <a:r>
              <a:rPr lang="en-GB" dirty="0"/>
              <a:t> </a:t>
            </a:r>
            <a:r>
              <a:rPr lang="en-GB" dirty="0" err="1"/>
              <a:t>unigryw</a:t>
            </a:r>
            <a:r>
              <a:rPr lang="en-GB" dirty="0"/>
              <a:t>.</a:t>
            </a:r>
          </a:p>
        </p:txBody>
      </p:sp>
      <p:sp>
        <p:nvSpPr>
          <p:cNvPr id="4" name="Content Placeholder 3">
            <a:extLst>
              <a:ext uri="{FF2B5EF4-FFF2-40B4-BE49-F238E27FC236}">
                <a16:creationId xmlns:a16="http://schemas.microsoft.com/office/drawing/2014/main" id="{673F94A2-5202-A107-5802-6A7E6A2FE65F}"/>
              </a:ext>
            </a:extLst>
          </p:cNvPr>
          <p:cNvSpPr>
            <a:spLocks noGrp="1"/>
          </p:cNvSpPr>
          <p:nvPr>
            <p:ph sz="half" idx="2"/>
          </p:nvPr>
        </p:nvSpPr>
        <p:spPr>
          <a:xfrm>
            <a:off x="6172202" y="1253331"/>
            <a:ext cx="5181600" cy="4351338"/>
          </a:xfrm>
        </p:spPr>
        <p:txBody>
          <a:bodyPr/>
          <a:lstStyle/>
          <a:p>
            <a:pPr algn="l"/>
            <a:r>
              <a:rPr lang="en-GB" b="1" i="0" dirty="0">
                <a:solidFill>
                  <a:srgbClr val="0070C0"/>
                </a:solidFill>
                <a:effectLst/>
                <a:latin typeface="+mj-lt"/>
              </a:rPr>
              <a:t>5. Chronosystem</a:t>
            </a:r>
          </a:p>
          <a:p>
            <a:pPr algn="l">
              <a:buFont typeface="Arial" panose="020B0604020202020204" pitchFamily="34" charset="0"/>
              <a:buChar char="•"/>
            </a:pPr>
            <a:r>
              <a:rPr lang="en-GB" b="1" i="0" dirty="0">
                <a:solidFill>
                  <a:srgbClr val="0070C0"/>
                </a:solidFill>
                <a:effectLst/>
                <a:latin typeface="+mj-lt"/>
              </a:rPr>
              <a:t>Application</a:t>
            </a:r>
            <a:r>
              <a:rPr lang="en-GB" b="0" i="0" dirty="0">
                <a:solidFill>
                  <a:srgbClr val="0070C0"/>
                </a:solidFill>
                <a:effectLst/>
                <a:latin typeface="+mj-lt"/>
              </a:rPr>
              <a:t>: Policies must consider the impact of time and change, such as economic shifts or technological advancements, on individuals and communities. This includes adapting to changes like the rise of digital learning environments.</a:t>
            </a:r>
          </a:p>
          <a:p>
            <a:pPr algn="l">
              <a:buFont typeface="Arial" panose="020B0604020202020204" pitchFamily="34" charset="0"/>
              <a:buChar char="•"/>
            </a:pPr>
            <a:r>
              <a:rPr lang="en-GB" b="1" i="0" dirty="0">
                <a:solidFill>
                  <a:srgbClr val="0070C0"/>
                </a:solidFill>
                <a:effectLst/>
                <a:latin typeface="+mj-lt"/>
              </a:rPr>
              <a:t>Practice</a:t>
            </a:r>
            <a:r>
              <a:rPr lang="en-GB" b="0" i="0" dirty="0">
                <a:solidFill>
                  <a:srgbClr val="0070C0"/>
                </a:solidFill>
                <a:effectLst/>
                <a:latin typeface="+mj-lt"/>
              </a:rPr>
              <a:t>: Practitioners can help individuals and families navigate transitions, whether they are expected (like starting school) or unexpected (like a family crisis), providing support tailored to their unique circumstances.</a:t>
            </a:r>
          </a:p>
          <a:p>
            <a:endParaRPr lang="en-GB" dirty="0"/>
          </a:p>
        </p:txBody>
      </p:sp>
    </p:spTree>
    <p:extLst>
      <p:ext uri="{BB962C8B-B14F-4D97-AF65-F5344CB8AC3E}">
        <p14:creationId xmlns:p14="http://schemas.microsoft.com/office/powerpoint/2010/main" val="17390514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CF0EC-0D3B-F026-2212-F177E4546E27}"/>
              </a:ext>
            </a:extLst>
          </p:cNvPr>
          <p:cNvSpPr>
            <a:spLocks noGrp="1"/>
          </p:cNvSpPr>
          <p:nvPr>
            <p:ph type="title"/>
          </p:nvPr>
        </p:nvSpPr>
        <p:spPr/>
        <p:txBody>
          <a:bodyPr/>
          <a:lstStyle/>
          <a:p>
            <a:r>
              <a:rPr lang="en-GB" b="1" dirty="0">
                <a:latin typeface="+mn-lt"/>
              </a:rPr>
              <a:t>Ceisiadau </a:t>
            </a:r>
            <a:r>
              <a:rPr lang="en-GB" b="1" dirty="0" err="1">
                <a:latin typeface="+mn-lt"/>
              </a:rPr>
              <a:t>i</a:t>
            </a:r>
            <a:r>
              <a:rPr lang="en-GB" b="1" dirty="0">
                <a:latin typeface="+mn-lt"/>
              </a:rPr>
              <a:t> </a:t>
            </a:r>
            <a:r>
              <a:rPr lang="en-GB" b="1" dirty="0" err="1">
                <a:latin typeface="+mn-lt"/>
              </a:rPr>
              <a:t>ymarfer</a:t>
            </a:r>
            <a:r>
              <a:rPr lang="en-GB" b="1" dirty="0">
                <a:latin typeface="+mn-lt"/>
              </a:rPr>
              <a:t> Microsystem </a:t>
            </a:r>
            <a:r>
              <a:rPr lang="en-GB" b="1" dirty="0">
                <a:solidFill>
                  <a:srgbClr val="0070C0"/>
                </a:solidFill>
                <a:latin typeface="+mn-lt"/>
              </a:rPr>
              <a:t>/ Applications to practice:  Microsystem</a:t>
            </a:r>
            <a:endParaRPr lang="en-GB" dirty="0"/>
          </a:p>
        </p:txBody>
      </p:sp>
      <p:sp>
        <p:nvSpPr>
          <p:cNvPr id="3" name="Content Placeholder 2">
            <a:extLst>
              <a:ext uri="{FF2B5EF4-FFF2-40B4-BE49-F238E27FC236}">
                <a16:creationId xmlns:a16="http://schemas.microsoft.com/office/drawing/2014/main" id="{DDB34366-3506-0E87-28F3-8762E7277B5C}"/>
              </a:ext>
            </a:extLst>
          </p:cNvPr>
          <p:cNvSpPr>
            <a:spLocks noGrp="1"/>
          </p:cNvSpPr>
          <p:nvPr>
            <p:ph sz="half" idx="1"/>
          </p:nvPr>
        </p:nvSpPr>
        <p:spPr/>
        <p:txBody>
          <a:bodyPr/>
          <a:lstStyle/>
          <a:p>
            <a:r>
              <a:rPr lang="en-GB" dirty="0" err="1"/>
              <a:t>Trwy</a:t>
            </a:r>
            <a:r>
              <a:rPr lang="en-GB" dirty="0"/>
              <a:t> </a:t>
            </a:r>
            <a:r>
              <a:rPr lang="en-GB" dirty="0" err="1"/>
              <a:t>gymhwyso</a:t>
            </a:r>
            <a:r>
              <a:rPr lang="en-GB" dirty="0"/>
              <a:t> model Bronfenbrenner, gall </a:t>
            </a:r>
            <a:r>
              <a:rPr lang="en-GB" dirty="0" err="1"/>
              <a:t>llunwyr</a:t>
            </a:r>
            <a:r>
              <a:rPr lang="en-GB" dirty="0"/>
              <a:t> </a:t>
            </a:r>
            <a:r>
              <a:rPr lang="en-GB" dirty="0" err="1"/>
              <a:t>polisi</a:t>
            </a:r>
            <a:r>
              <a:rPr lang="en-GB" dirty="0"/>
              <a:t> ac </a:t>
            </a:r>
            <a:r>
              <a:rPr lang="en-GB" dirty="0" err="1"/>
              <a:t>ymarferwyr</a:t>
            </a:r>
            <a:r>
              <a:rPr lang="en-GB" dirty="0"/>
              <a:t> </a:t>
            </a:r>
            <a:r>
              <a:rPr lang="en-GB" dirty="0" err="1"/>
              <a:t>greu</a:t>
            </a:r>
            <a:r>
              <a:rPr lang="en-GB" dirty="0"/>
              <a:t> </a:t>
            </a:r>
            <a:r>
              <a:rPr lang="en-GB" dirty="0" err="1"/>
              <a:t>strategaethau</a:t>
            </a:r>
            <a:r>
              <a:rPr lang="en-GB" dirty="0"/>
              <a:t> </a:t>
            </a:r>
            <a:r>
              <a:rPr lang="en-GB" dirty="0" err="1"/>
              <a:t>mwy</a:t>
            </a:r>
            <a:r>
              <a:rPr lang="en-GB" dirty="0"/>
              <a:t> </a:t>
            </a:r>
            <a:r>
              <a:rPr lang="en-GB" dirty="0" err="1"/>
              <a:t>cyfannol</a:t>
            </a:r>
            <a:r>
              <a:rPr lang="en-GB" dirty="0"/>
              <a:t> ac </a:t>
            </a:r>
            <a:r>
              <a:rPr lang="en-GB" dirty="0" err="1"/>
              <a:t>effeithiol</a:t>
            </a:r>
            <a:r>
              <a:rPr lang="en-GB" dirty="0"/>
              <a:t> </a:t>
            </a:r>
            <a:r>
              <a:rPr lang="en-GB" dirty="0" err="1"/>
              <a:t>sy'n</a:t>
            </a:r>
            <a:r>
              <a:rPr lang="en-GB" dirty="0"/>
              <a:t> </a:t>
            </a:r>
            <a:r>
              <a:rPr lang="en-GB" dirty="0" err="1"/>
              <a:t>ystyried</a:t>
            </a:r>
            <a:r>
              <a:rPr lang="en-GB" dirty="0"/>
              <a:t> </a:t>
            </a:r>
            <a:r>
              <a:rPr lang="en-GB" dirty="0" err="1"/>
              <a:t>cydadwaith</a:t>
            </a:r>
            <a:r>
              <a:rPr lang="en-GB" dirty="0"/>
              <a:t> </a:t>
            </a:r>
            <a:r>
              <a:rPr lang="en-GB" dirty="0" err="1"/>
              <a:t>cymhleth</a:t>
            </a:r>
            <a:r>
              <a:rPr lang="en-GB" dirty="0"/>
              <a:t> </a:t>
            </a:r>
            <a:r>
              <a:rPr lang="en-GB" dirty="0" err="1"/>
              <a:t>gwahanol</a:t>
            </a:r>
            <a:r>
              <a:rPr lang="en-GB" dirty="0"/>
              <a:t> </a:t>
            </a:r>
            <a:r>
              <a:rPr lang="en-GB" dirty="0" err="1"/>
              <a:t>ffactorau</a:t>
            </a:r>
            <a:r>
              <a:rPr lang="en-GB" dirty="0"/>
              <a:t> </a:t>
            </a:r>
            <a:r>
              <a:rPr lang="en-GB" dirty="0" err="1"/>
              <a:t>amgylcheddol</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unigolion</a:t>
            </a:r>
            <a:r>
              <a:rPr lang="en-GB" dirty="0"/>
              <a:t>.</a:t>
            </a:r>
          </a:p>
          <a:p>
            <a:r>
              <a:rPr lang="en-GB" dirty="0" err="1"/>
              <a:t>Mae'r</a:t>
            </a:r>
            <a:r>
              <a:rPr lang="en-GB" dirty="0"/>
              <a:t> dull </a:t>
            </a:r>
            <a:r>
              <a:rPr lang="en-GB" dirty="0" err="1"/>
              <a:t>hwn</a:t>
            </a:r>
            <a:r>
              <a:rPr lang="en-GB" dirty="0"/>
              <a:t> </a:t>
            </a:r>
            <a:r>
              <a:rPr lang="en-GB" dirty="0" err="1"/>
              <a:t>nid</a:t>
            </a:r>
            <a:r>
              <a:rPr lang="en-GB" dirty="0"/>
              <a:t> </a:t>
            </a:r>
            <a:r>
              <a:rPr lang="en-GB" dirty="0" err="1"/>
              <a:t>yn</a:t>
            </a:r>
            <a:r>
              <a:rPr lang="en-GB" dirty="0"/>
              <a:t> </a:t>
            </a:r>
            <a:r>
              <a:rPr lang="en-GB" dirty="0" err="1"/>
              <a:t>unig</a:t>
            </a:r>
            <a:r>
              <a:rPr lang="en-GB" dirty="0"/>
              <a:t> </a:t>
            </a:r>
            <a:r>
              <a:rPr lang="en-GB" dirty="0" err="1"/>
              <a:t>yn</a:t>
            </a:r>
            <a:r>
              <a:rPr lang="en-GB" dirty="0"/>
              <a:t> </a:t>
            </a:r>
            <a:r>
              <a:rPr lang="en-GB" dirty="0" err="1"/>
              <a:t>gwella</a:t>
            </a:r>
            <a:r>
              <a:rPr lang="en-GB" dirty="0"/>
              <a:t> </a:t>
            </a:r>
            <a:r>
              <a:rPr lang="en-GB" dirty="0" err="1"/>
              <a:t>canlyniadau</a:t>
            </a:r>
            <a:r>
              <a:rPr lang="en-GB" dirty="0"/>
              <a:t> </a:t>
            </a:r>
            <a:r>
              <a:rPr lang="en-GB" dirty="0" err="1"/>
              <a:t>unigol</a:t>
            </a:r>
            <a:r>
              <a:rPr lang="en-GB" dirty="0"/>
              <a:t> </a:t>
            </a:r>
            <a:r>
              <a:rPr lang="en-GB" dirty="0" err="1"/>
              <a:t>ond</a:t>
            </a:r>
            <a:r>
              <a:rPr lang="en-GB" dirty="0"/>
              <a:t> gall </a:t>
            </a:r>
            <a:r>
              <a:rPr lang="en-GB" dirty="0" err="1"/>
              <a:t>hefyd</a:t>
            </a:r>
            <a:r>
              <a:rPr lang="en-GB" dirty="0"/>
              <a:t> </a:t>
            </a:r>
            <a:r>
              <a:rPr lang="en-GB" dirty="0" err="1"/>
              <a:t>feithrin</a:t>
            </a:r>
            <a:r>
              <a:rPr lang="en-GB" dirty="0"/>
              <a:t> </a:t>
            </a:r>
            <a:r>
              <a:rPr lang="en-GB" dirty="0" err="1"/>
              <a:t>cymunedau</a:t>
            </a:r>
            <a:r>
              <a:rPr lang="en-GB" dirty="0"/>
              <a:t> </a:t>
            </a:r>
            <a:r>
              <a:rPr lang="en-GB" dirty="0" err="1"/>
              <a:t>iachach</a:t>
            </a:r>
            <a:r>
              <a:rPr lang="en-GB" dirty="0"/>
              <a:t>.</a:t>
            </a:r>
          </a:p>
        </p:txBody>
      </p:sp>
      <p:sp>
        <p:nvSpPr>
          <p:cNvPr id="4" name="Content Placeholder 3">
            <a:extLst>
              <a:ext uri="{FF2B5EF4-FFF2-40B4-BE49-F238E27FC236}">
                <a16:creationId xmlns:a16="http://schemas.microsoft.com/office/drawing/2014/main" id="{E87611FE-A233-90C5-5B4C-8BF8CE6DAF0F}"/>
              </a:ext>
            </a:extLst>
          </p:cNvPr>
          <p:cNvSpPr>
            <a:spLocks noGrp="1"/>
          </p:cNvSpPr>
          <p:nvPr>
            <p:ph sz="half" idx="2"/>
          </p:nvPr>
        </p:nvSpPr>
        <p:spPr/>
        <p:txBody>
          <a:bodyPr/>
          <a:lstStyle/>
          <a:p>
            <a:r>
              <a:rPr lang="en-GB" b="0" i="0" dirty="0">
                <a:solidFill>
                  <a:srgbClr val="0070C0"/>
                </a:solidFill>
                <a:effectLst/>
              </a:rPr>
              <a:t>By applying Bronfenbrenner’s model, policymakers and practitioners can create more holistic and effective strategies that consider the complex interplay of various environmental factors affecting individuals.</a:t>
            </a:r>
          </a:p>
          <a:p>
            <a:r>
              <a:rPr lang="en-GB" b="0" i="0" dirty="0">
                <a:solidFill>
                  <a:srgbClr val="0070C0"/>
                </a:solidFill>
                <a:effectLst/>
              </a:rPr>
              <a:t>This approach not only enhances individual outcomes but can also fosters healthier communities.</a:t>
            </a:r>
            <a:endParaRPr lang="en-GB" dirty="0">
              <a:solidFill>
                <a:srgbClr val="0070C0"/>
              </a:solidFill>
            </a:endParaRPr>
          </a:p>
        </p:txBody>
      </p:sp>
    </p:spTree>
    <p:extLst>
      <p:ext uri="{BB962C8B-B14F-4D97-AF65-F5344CB8AC3E}">
        <p14:creationId xmlns:p14="http://schemas.microsoft.com/office/powerpoint/2010/main" val="20342605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620C2-2F46-F522-6491-C09F3B5E36E3}"/>
              </a:ext>
            </a:extLst>
          </p:cNvPr>
          <p:cNvSpPr>
            <a:spLocks noGrp="1"/>
          </p:cNvSpPr>
          <p:nvPr>
            <p:ph type="title"/>
          </p:nvPr>
        </p:nvSpPr>
        <p:spPr/>
        <p:txBody>
          <a:bodyPr/>
          <a:lstStyle/>
          <a:p>
            <a:r>
              <a:rPr lang="en-GB" dirty="0"/>
              <a:t>Enghreifftiau </a:t>
            </a:r>
            <a:r>
              <a:rPr lang="en-GB" dirty="0" err="1"/>
              <a:t>o'r</a:t>
            </a:r>
            <a:r>
              <a:rPr lang="en-GB" dirty="0"/>
              <a:t> </a:t>
            </a:r>
            <a:r>
              <a:rPr lang="en-GB" dirty="0" err="1"/>
              <a:t>byd</a:t>
            </a:r>
            <a:r>
              <a:rPr lang="en-GB" dirty="0"/>
              <a:t> go </a:t>
            </a:r>
            <a:r>
              <a:rPr lang="en-GB" dirty="0" err="1"/>
              <a:t>iawn</a:t>
            </a:r>
            <a:r>
              <a:rPr lang="en-GB" dirty="0"/>
              <a:t>/ </a:t>
            </a:r>
            <a:r>
              <a:rPr lang="en-GB" dirty="0">
                <a:solidFill>
                  <a:srgbClr val="0070C0"/>
                </a:solidFill>
              </a:rPr>
              <a:t>Real World Examples </a:t>
            </a:r>
          </a:p>
        </p:txBody>
      </p:sp>
      <p:sp>
        <p:nvSpPr>
          <p:cNvPr id="3" name="Content Placeholder 2">
            <a:extLst>
              <a:ext uri="{FF2B5EF4-FFF2-40B4-BE49-F238E27FC236}">
                <a16:creationId xmlns:a16="http://schemas.microsoft.com/office/drawing/2014/main" id="{48408537-6141-45B4-F5E0-F733195F663E}"/>
              </a:ext>
            </a:extLst>
          </p:cNvPr>
          <p:cNvSpPr>
            <a:spLocks noGrp="1"/>
          </p:cNvSpPr>
          <p:nvPr>
            <p:ph sz="half" idx="1"/>
          </p:nvPr>
        </p:nvSpPr>
        <p:spPr/>
        <p:txBody>
          <a:bodyPr>
            <a:normAutofit/>
          </a:bodyPr>
          <a:lstStyle/>
          <a:p>
            <a:r>
              <a:rPr lang="en-GB" dirty="0" err="1"/>
              <a:t>Enghraifft</a:t>
            </a:r>
            <a:r>
              <a:rPr lang="en-GB" dirty="0"/>
              <a:t> </a:t>
            </a:r>
            <a:r>
              <a:rPr lang="en-GB" dirty="0" err="1"/>
              <a:t>berthnasol</a:t>
            </a:r>
            <a:r>
              <a:rPr lang="en-GB" dirty="0"/>
              <a:t> o </a:t>
            </a:r>
            <a:r>
              <a:rPr lang="en-GB" dirty="0" err="1"/>
              <a:t>bolisi</a:t>
            </a:r>
            <a:r>
              <a:rPr lang="en-GB" dirty="0"/>
              <a:t> a </a:t>
            </a:r>
            <a:r>
              <a:rPr lang="en-GB" dirty="0" err="1"/>
              <a:t>ddylanwadir</a:t>
            </a:r>
            <a:r>
              <a:rPr lang="en-GB" dirty="0"/>
              <a:t> </a:t>
            </a:r>
            <a:r>
              <a:rPr lang="en-GB" dirty="0" err="1"/>
              <a:t>gan</a:t>
            </a:r>
            <a:r>
              <a:rPr lang="en-GB" dirty="0"/>
              <a:t> </a:t>
            </a:r>
            <a:r>
              <a:rPr lang="en-GB" dirty="0" err="1"/>
              <a:t>fodel</a:t>
            </a:r>
            <a:r>
              <a:rPr lang="en-GB" dirty="0"/>
              <a:t> </a:t>
            </a:r>
            <a:r>
              <a:rPr lang="en-GB" dirty="0" err="1"/>
              <a:t>ecolegol</a:t>
            </a:r>
            <a:r>
              <a:rPr lang="en-GB" dirty="0"/>
              <a:t> Bronfenbrenner </a:t>
            </a:r>
            <a:r>
              <a:rPr lang="en-GB" dirty="0" err="1"/>
              <a:t>yn</a:t>
            </a:r>
            <a:r>
              <a:rPr lang="en-GB" dirty="0"/>
              <a:t> y DU </a:t>
            </a:r>
            <a:r>
              <a:rPr lang="en-GB" dirty="0" err="1"/>
              <a:t>yw'r</a:t>
            </a:r>
            <a:r>
              <a:rPr lang="en-GB" dirty="0"/>
              <a:t> </a:t>
            </a:r>
            <a:r>
              <a:rPr lang="en-GB" dirty="0" err="1"/>
              <a:t>rhaglen</a:t>
            </a:r>
            <a:r>
              <a:rPr lang="en-GB" dirty="0"/>
              <a:t> </a:t>
            </a:r>
            <a:r>
              <a:rPr lang="en-GB" dirty="0" err="1"/>
              <a:t>Cychwyn</a:t>
            </a:r>
            <a:r>
              <a:rPr lang="en-GB" dirty="0"/>
              <a:t> </a:t>
            </a:r>
            <a:r>
              <a:rPr lang="en-GB" dirty="0" err="1"/>
              <a:t>Cadarn</a:t>
            </a:r>
            <a:r>
              <a:rPr lang="en-GB" dirty="0"/>
              <a:t>. </a:t>
            </a:r>
            <a:r>
              <a:rPr lang="en-GB" dirty="0" err="1"/>
              <a:t>Wedi'i</a:t>
            </a:r>
            <a:r>
              <a:rPr lang="en-GB" dirty="0"/>
              <a:t> </a:t>
            </a:r>
            <a:r>
              <a:rPr lang="en-GB" dirty="0" err="1"/>
              <a:t>lansio</a:t>
            </a:r>
            <a:r>
              <a:rPr lang="en-GB" dirty="0"/>
              <a:t> </a:t>
            </a:r>
            <a:r>
              <a:rPr lang="en-GB" dirty="0" err="1"/>
              <a:t>ym</a:t>
            </a:r>
            <a:r>
              <a:rPr lang="en-GB" dirty="0"/>
              <a:t> 1998, nod y </a:t>
            </a:r>
            <a:r>
              <a:rPr lang="en-GB" dirty="0" err="1"/>
              <a:t>fenter</a:t>
            </a:r>
            <a:r>
              <a:rPr lang="en-GB" dirty="0"/>
              <a:t> hon </a:t>
            </a:r>
            <a:r>
              <a:rPr lang="en-GB" dirty="0" err="1"/>
              <a:t>oedd</a:t>
            </a:r>
            <a:r>
              <a:rPr lang="en-GB" dirty="0"/>
              <a:t> </a:t>
            </a:r>
            <a:r>
              <a:rPr lang="en-GB" dirty="0" err="1"/>
              <a:t>gwella</a:t>
            </a:r>
            <a:r>
              <a:rPr lang="en-GB" dirty="0"/>
              <a:t> iechyd a </a:t>
            </a:r>
            <a:r>
              <a:rPr lang="en-GB" dirty="0" err="1"/>
              <a:t>lles</a:t>
            </a:r>
            <a:r>
              <a:rPr lang="en-GB" dirty="0"/>
              <a:t> plant o dan bump </a:t>
            </a:r>
            <a:r>
              <a:rPr lang="en-GB" dirty="0" err="1"/>
              <a:t>oed</a:t>
            </a:r>
            <a:r>
              <a:rPr lang="en-GB" dirty="0"/>
              <a:t> </a:t>
            </a:r>
            <a:r>
              <a:rPr lang="en-GB" dirty="0" err="1"/>
              <a:t>a'u</a:t>
            </a:r>
            <a:r>
              <a:rPr lang="en-GB" dirty="0"/>
              <a:t> </a:t>
            </a:r>
            <a:r>
              <a:rPr lang="en-GB" dirty="0" err="1"/>
              <a:t>teuluoedd</a:t>
            </a:r>
            <a:r>
              <a:rPr lang="en-GB" dirty="0"/>
              <a:t>, </a:t>
            </a:r>
            <a:r>
              <a:rPr lang="en-GB" dirty="0" err="1"/>
              <a:t>yn</a:t>
            </a:r>
            <a:r>
              <a:rPr lang="en-GB" dirty="0"/>
              <a:t> </a:t>
            </a:r>
            <a:r>
              <a:rPr lang="en-GB" dirty="0" err="1"/>
              <a:t>enwedig</a:t>
            </a:r>
            <a:r>
              <a:rPr lang="en-GB" dirty="0"/>
              <a:t> </a:t>
            </a:r>
            <a:r>
              <a:rPr lang="en-GB" dirty="0" err="1"/>
              <a:t>mewn</a:t>
            </a:r>
            <a:r>
              <a:rPr lang="en-GB" dirty="0"/>
              <a:t> </a:t>
            </a:r>
            <a:r>
              <a:rPr lang="en-GB" dirty="0" err="1"/>
              <a:t>ardaloedd</a:t>
            </a:r>
            <a:r>
              <a:rPr lang="en-GB" dirty="0"/>
              <a:t> </a:t>
            </a:r>
            <a:r>
              <a:rPr lang="en-GB" dirty="0" err="1"/>
              <a:t>difreintiedig</a:t>
            </a:r>
            <a:r>
              <a:rPr lang="en-GB" dirty="0"/>
              <a:t>.</a:t>
            </a:r>
          </a:p>
          <a:p>
            <a:endParaRPr lang="en-GB" dirty="0"/>
          </a:p>
        </p:txBody>
      </p:sp>
      <p:sp>
        <p:nvSpPr>
          <p:cNvPr id="4" name="Content Placeholder 3">
            <a:extLst>
              <a:ext uri="{FF2B5EF4-FFF2-40B4-BE49-F238E27FC236}">
                <a16:creationId xmlns:a16="http://schemas.microsoft.com/office/drawing/2014/main" id="{BB6D27B5-CC75-74B1-1906-F5F22CFB919B}"/>
              </a:ext>
            </a:extLst>
          </p:cNvPr>
          <p:cNvSpPr>
            <a:spLocks noGrp="1"/>
          </p:cNvSpPr>
          <p:nvPr>
            <p:ph sz="half" idx="2"/>
          </p:nvPr>
        </p:nvSpPr>
        <p:spPr/>
        <p:txBody>
          <a:bodyPr>
            <a:normAutofit/>
          </a:bodyPr>
          <a:lstStyle/>
          <a:p>
            <a:pPr algn="l"/>
            <a:r>
              <a:rPr lang="en-GB" b="0" i="0" dirty="0">
                <a:solidFill>
                  <a:srgbClr val="0070C0"/>
                </a:solidFill>
                <a:effectLst/>
              </a:rPr>
              <a:t>A relevant example of policy influenced by Bronfenbrenner’s ecological model in the UK is the </a:t>
            </a:r>
            <a:r>
              <a:rPr lang="en-GB" b="1" i="0" dirty="0">
                <a:solidFill>
                  <a:srgbClr val="0070C0"/>
                </a:solidFill>
                <a:effectLst/>
              </a:rPr>
              <a:t>Sure Start program</a:t>
            </a:r>
            <a:r>
              <a:rPr lang="en-GB" b="0" i="0" dirty="0">
                <a:solidFill>
                  <a:srgbClr val="0070C0"/>
                </a:solidFill>
                <a:effectLst/>
              </a:rPr>
              <a:t>. Launched in 1998, this initiative aimed to improve the health and well-being of children under five and their families, particularly in disadvantaged areas.</a:t>
            </a:r>
          </a:p>
          <a:p>
            <a:endParaRPr lang="en-GB" dirty="0"/>
          </a:p>
        </p:txBody>
      </p:sp>
    </p:spTree>
    <p:extLst>
      <p:ext uri="{BB962C8B-B14F-4D97-AF65-F5344CB8AC3E}">
        <p14:creationId xmlns:p14="http://schemas.microsoft.com/office/powerpoint/2010/main" val="3257047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C29A8-A54E-901F-72F1-2A6849710138}"/>
              </a:ext>
            </a:extLst>
          </p:cNvPr>
          <p:cNvSpPr>
            <a:spLocks noGrp="1"/>
          </p:cNvSpPr>
          <p:nvPr>
            <p:ph type="title"/>
          </p:nvPr>
        </p:nvSpPr>
        <p:spPr>
          <a:xfrm>
            <a:off x="408214" y="-217259"/>
            <a:ext cx="10515600" cy="1325563"/>
          </a:xfrm>
        </p:spPr>
        <p:txBody>
          <a:bodyPr/>
          <a:lstStyle/>
          <a:p>
            <a:r>
              <a:rPr lang="en-GB" dirty="0"/>
              <a:t>Enghreifftiau </a:t>
            </a:r>
            <a:r>
              <a:rPr lang="en-GB" dirty="0" err="1"/>
              <a:t>o'r</a:t>
            </a:r>
            <a:r>
              <a:rPr lang="en-GB" dirty="0"/>
              <a:t> </a:t>
            </a:r>
            <a:r>
              <a:rPr lang="en-GB" dirty="0" err="1"/>
              <a:t>byd</a:t>
            </a:r>
            <a:r>
              <a:rPr lang="en-GB" dirty="0"/>
              <a:t> go </a:t>
            </a:r>
            <a:r>
              <a:rPr lang="en-GB" dirty="0" err="1"/>
              <a:t>iawn</a:t>
            </a:r>
            <a:r>
              <a:rPr lang="en-GB" dirty="0"/>
              <a:t>/ </a:t>
            </a:r>
            <a:r>
              <a:rPr lang="en-GB" dirty="0">
                <a:solidFill>
                  <a:srgbClr val="0070C0"/>
                </a:solidFill>
              </a:rPr>
              <a:t>Real World Examples </a:t>
            </a:r>
            <a:endParaRPr lang="en-GB" dirty="0"/>
          </a:p>
        </p:txBody>
      </p:sp>
      <p:sp>
        <p:nvSpPr>
          <p:cNvPr id="3" name="Content Placeholder 2">
            <a:extLst>
              <a:ext uri="{FF2B5EF4-FFF2-40B4-BE49-F238E27FC236}">
                <a16:creationId xmlns:a16="http://schemas.microsoft.com/office/drawing/2014/main" id="{1AB6A917-20A6-3CAA-86CF-510F9219DF0D}"/>
              </a:ext>
            </a:extLst>
          </p:cNvPr>
          <p:cNvSpPr>
            <a:spLocks noGrp="1"/>
          </p:cNvSpPr>
          <p:nvPr>
            <p:ph sz="half" idx="1"/>
          </p:nvPr>
        </p:nvSpPr>
        <p:spPr>
          <a:xfrm>
            <a:off x="615043" y="830036"/>
            <a:ext cx="5388429" cy="4982936"/>
          </a:xfrm>
        </p:spPr>
        <p:txBody>
          <a:bodyPr>
            <a:normAutofit fontScale="62500" lnSpcReduction="20000"/>
          </a:bodyPr>
          <a:lstStyle/>
          <a:p>
            <a:r>
              <a:rPr lang="en-GB" dirty="0" err="1"/>
              <a:t>Cymhwyso</a:t>
            </a:r>
            <a:r>
              <a:rPr lang="en-GB" dirty="0"/>
              <a:t> Model Bronfenbrenner:</a:t>
            </a:r>
          </a:p>
          <a:p>
            <a:pPr marL="457200" indent="-457200">
              <a:buFont typeface="+mj-lt"/>
              <a:buAutoNum type="arabicPeriod"/>
            </a:pPr>
            <a:r>
              <a:rPr lang="en-GB" dirty="0"/>
              <a:t>Microsystem: Mae </a:t>
            </a:r>
            <a:r>
              <a:rPr lang="en-GB" dirty="0" err="1"/>
              <a:t>canolfannau</a:t>
            </a:r>
            <a:r>
              <a:rPr lang="en-GB" dirty="0"/>
              <a:t> </a:t>
            </a:r>
            <a:r>
              <a:rPr lang="en-GB" dirty="0" err="1"/>
              <a:t>Cychwyn</a:t>
            </a:r>
            <a:r>
              <a:rPr lang="en-GB" dirty="0"/>
              <a:t> </a:t>
            </a:r>
            <a:r>
              <a:rPr lang="en-GB" dirty="0" err="1"/>
              <a:t>Cadarn</a:t>
            </a:r>
            <a:r>
              <a:rPr lang="en-GB" dirty="0"/>
              <a:t> </a:t>
            </a:r>
            <a:r>
              <a:rPr lang="en-GB" dirty="0" err="1"/>
              <a:t>yn</a:t>
            </a:r>
            <a:r>
              <a:rPr lang="en-GB" dirty="0"/>
              <a:t> </a:t>
            </a:r>
            <a:r>
              <a:rPr lang="en-GB" dirty="0" err="1"/>
              <a:t>darparu</a:t>
            </a:r>
            <a:r>
              <a:rPr lang="en-GB" dirty="0"/>
              <a:t> </a:t>
            </a:r>
            <a:r>
              <a:rPr lang="en-GB" dirty="0" err="1"/>
              <a:t>cefnogaeth</a:t>
            </a:r>
            <a:r>
              <a:rPr lang="en-GB" dirty="0"/>
              <a:t> </a:t>
            </a:r>
            <a:r>
              <a:rPr lang="en-GB" dirty="0" err="1"/>
              <a:t>uniongyrchol</a:t>
            </a:r>
            <a:r>
              <a:rPr lang="en-GB" dirty="0"/>
              <a:t> </a:t>
            </a:r>
            <a:r>
              <a:rPr lang="en-GB" dirty="0" err="1"/>
              <a:t>i</a:t>
            </a:r>
            <a:r>
              <a:rPr lang="en-GB" dirty="0"/>
              <a:t> </a:t>
            </a:r>
            <a:r>
              <a:rPr lang="en-GB" dirty="0" err="1"/>
              <a:t>deuluoedd</a:t>
            </a:r>
            <a:r>
              <a:rPr lang="en-GB" dirty="0"/>
              <a:t>, </a:t>
            </a:r>
            <a:r>
              <a:rPr lang="en-GB" dirty="0" err="1"/>
              <a:t>gan</a:t>
            </a:r>
            <a:r>
              <a:rPr lang="en-GB" dirty="0"/>
              <a:t> </a:t>
            </a:r>
            <a:r>
              <a:rPr lang="en-GB" dirty="0" err="1"/>
              <a:t>gynnig</a:t>
            </a:r>
            <a:r>
              <a:rPr lang="en-GB" dirty="0"/>
              <a:t> </a:t>
            </a:r>
            <a:r>
              <a:rPr lang="en-GB" dirty="0" err="1"/>
              <a:t>gwasanaethau</a:t>
            </a:r>
            <a:r>
              <a:rPr lang="en-GB" dirty="0"/>
              <a:t> </a:t>
            </a:r>
            <a:r>
              <a:rPr lang="en-GB" dirty="0" err="1"/>
              <a:t>fel</a:t>
            </a:r>
            <a:r>
              <a:rPr lang="en-GB" dirty="0"/>
              <a:t> </a:t>
            </a:r>
            <a:r>
              <a:rPr lang="en-GB" dirty="0" err="1"/>
              <a:t>dosbarthiadau</a:t>
            </a:r>
            <a:r>
              <a:rPr lang="en-GB" dirty="0"/>
              <a:t> </a:t>
            </a:r>
            <a:r>
              <a:rPr lang="en-GB" dirty="0" err="1"/>
              <a:t>rhianta</a:t>
            </a:r>
            <a:r>
              <a:rPr lang="en-GB" dirty="0"/>
              <a:t>, </a:t>
            </a:r>
            <a:r>
              <a:rPr lang="en-GB" dirty="0" err="1"/>
              <a:t>addysg</a:t>
            </a:r>
            <a:r>
              <a:rPr lang="en-GB" dirty="0"/>
              <a:t> </a:t>
            </a:r>
            <a:r>
              <a:rPr lang="en-GB" dirty="0" err="1"/>
              <a:t>gynnar</a:t>
            </a:r>
            <a:r>
              <a:rPr lang="en-GB" dirty="0"/>
              <a:t>, a </a:t>
            </a:r>
            <a:r>
              <a:rPr lang="en-GB" dirty="0" err="1"/>
              <a:t>gofal</a:t>
            </a:r>
            <a:r>
              <a:rPr lang="en-GB" dirty="0"/>
              <a:t> iechyd. </a:t>
            </a:r>
            <a:r>
              <a:rPr lang="en-GB" dirty="0" err="1"/>
              <a:t>Mae'r</a:t>
            </a:r>
            <a:r>
              <a:rPr lang="en-GB" dirty="0"/>
              <a:t> </a:t>
            </a:r>
            <a:r>
              <a:rPr lang="en-GB" dirty="0" err="1"/>
              <a:t>rhyngweithio</a:t>
            </a:r>
            <a:r>
              <a:rPr lang="en-GB" dirty="0"/>
              <a:t> </a:t>
            </a:r>
            <a:r>
              <a:rPr lang="en-GB" dirty="0" err="1"/>
              <a:t>uniongyrchol</a:t>
            </a:r>
            <a:r>
              <a:rPr lang="en-GB" dirty="0"/>
              <a:t> </a:t>
            </a:r>
            <a:r>
              <a:rPr lang="en-GB" dirty="0" err="1"/>
              <a:t>hwn</a:t>
            </a:r>
            <a:r>
              <a:rPr lang="en-GB" dirty="0"/>
              <a:t> </a:t>
            </a:r>
            <a:r>
              <a:rPr lang="en-GB" dirty="0" err="1"/>
              <a:t>yn</a:t>
            </a:r>
            <a:r>
              <a:rPr lang="en-GB" dirty="0"/>
              <a:t> </a:t>
            </a:r>
            <a:r>
              <a:rPr lang="en-GB" dirty="0" err="1"/>
              <a:t>helpu</a:t>
            </a:r>
            <a:r>
              <a:rPr lang="en-GB" dirty="0"/>
              <a:t> </a:t>
            </a:r>
            <a:r>
              <a:rPr lang="en-GB" dirty="0" err="1"/>
              <a:t>i</a:t>
            </a:r>
            <a:r>
              <a:rPr lang="en-GB" dirty="0"/>
              <a:t> </a:t>
            </a:r>
            <a:r>
              <a:rPr lang="en-GB" dirty="0" err="1"/>
              <a:t>wella</a:t>
            </a:r>
            <a:r>
              <a:rPr lang="en-GB" dirty="0"/>
              <a:t> </a:t>
            </a:r>
            <a:r>
              <a:rPr lang="en-GB" dirty="0" err="1"/>
              <a:t>datblygiad</a:t>
            </a:r>
            <a:r>
              <a:rPr lang="en-GB" dirty="0"/>
              <a:t> plant a </a:t>
            </a:r>
            <a:r>
              <a:rPr lang="en-GB" dirty="0" err="1"/>
              <a:t>dynameg</a:t>
            </a:r>
            <a:r>
              <a:rPr lang="en-GB" dirty="0"/>
              <a:t> </a:t>
            </a:r>
            <a:r>
              <a:rPr lang="en-GB" dirty="0" err="1"/>
              <a:t>teuluol</a:t>
            </a:r>
            <a:r>
              <a:rPr lang="en-GB" dirty="0"/>
              <a:t>.</a:t>
            </a:r>
          </a:p>
          <a:p>
            <a:pPr marL="457200" indent="-457200">
              <a:buFont typeface="+mj-lt"/>
              <a:buAutoNum type="arabicPeriod"/>
            </a:pPr>
            <a:r>
              <a:rPr lang="en-GB" dirty="0"/>
              <a:t>Mesosystem: </a:t>
            </a:r>
            <a:r>
              <a:rPr lang="en-GB" dirty="0" err="1"/>
              <a:t>Mae'r</a:t>
            </a:r>
            <a:r>
              <a:rPr lang="en-GB" dirty="0"/>
              <a:t> </a:t>
            </a:r>
            <a:r>
              <a:rPr lang="en-GB" dirty="0" err="1"/>
              <a:t>rhaglen</a:t>
            </a:r>
            <a:r>
              <a:rPr lang="en-GB" dirty="0"/>
              <a:t> </a:t>
            </a:r>
            <a:r>
              <a:rPr lang="en-GB" dirty="0" err="1"/>
              <a:t>yn</a:t>
            </a:r>
            <a:r>
              <a:rPr lang="en-GB" dirty="0"/>
              <a:t> </a:t>
            </a:r>
            <a:r>
              <a:rPr lang="en-GB" dirty="0" err="1"/>
              <a:t>annog</a:t>
            </a:r>
            <a:r>
              <a:rPr lang="en-GB" dirty="0"/>
              <a:t> </a:t>
            </a:r>
            <a:r>
              <a:rPr lang="en-GB" dirty="0" err="1"/>
              <a:t>cydweithio</a:t>
            </a:r>
            <a:r>
              <a:rPr lang="en-GB" dirty="0"/>
              <a:t> </a:t>
            </a:r>
            <a:r>
              <a:rPr lang="en-GB" dirty="0" err="1"/>
              <a:t>rhwng</a:t>
            </a:r>
            <a:r>
              <a:rPr lang="en-GB" dirty="0"/>
              <a:t> </a:t>
            </a:r>
            <a:r>
              <a:rPr lang="en-GB" dirty="0" err="1"/>
              <a:t>gwahanol</a:t>
            </a:r>
            <a:r>
              <a:rPr lang="en-GB" dirty="0"/>
              <a:t> </a:t>
            </a:r>
            <a:r>
              <a:rPr lang="en-GB" dirty="0" err="1"/>
              <a:t>ficrosystemau</a:t>
            </a:r>
            <a:r>
              <a:rPr lang="en-GB" dirty="0"/>
              <a:t>, </a:t>
            </a:r>
            <a:r>
              <a:rPr lang="en-GB" dirty="0" err="1"/>
              <a:t>megis</a:t>
            </a:r>
            <a:r>
              <a:rPr lang="en-GB" dirty="0"/>
              <a:t> </a:t>
            </a:r>
            <a:r>
              <a:rPr lang="en-GB" dirty="0" err="1"/>
              <a:t>ysgolion</a:t>
            </a:r>
            <a:r>
              <a:rPr lang="en-GB" dirty="0"/>
              <a:t>, </a:t>
            </a:r>
            <a:r>
              <a:rPr lang="en-GB" dirty="0" err="1"/>
              <a:t>gwasanaethau</a:t>
            </a:r>
            <a:r>
              <a:rPr lang="en-GB" dirty="0"/>
              <a:t> iechyd, a </a:t>
            </a:r>
            <a:r>
              <a:rPr lang="en-GB" dirty="0" err="1"/>
              <a:t>sefydliadau</a:t>
            </a:r>
            <a:r>
              <a:rPr lang="en-GB" dirty="0"/>
              <a:t> </a:t>
            </a:r>
            <a:r>
              <a:rPr lang="en-GB" dirty="0" err="1"/>
              <a:t>cymunedol</a:t>
            </a:r>
            <a:r>
              <a:rPr lang="en-GB" dirty="0"/>
              <a:t>. Er </a:t>
            </a:r>
            <a:r>
              <a:rPr lang="en-GB" dirty="0" err="1"/>
              <a:t>enghraifft</a:t>
            </a:r>
            <a:r>
              <a:rPr lang="en-GB" dirty="0"/>
              <a:t>, </a:t>
            </a:r>
            <a:r>
              <a:rPr lang="en-GB" dirty="0" err="1"/>
              <a:t>mae'n</a:t>
            </a:r>
            <a:r>
              <a:rPr lang="en-GB" dirty="0"/>
              <a:t> </a:t>
            </a:r>
            <a:r>
              <a:rPr lang="en-GB" dirty="0" err="1"/>
              <a:t>meithrin</a:t>
            </a:r>
            <a:r>
              <a:rPr lang="en-GB" dirty="0"/>
              <a:t> </a:t>
            </a:r>
            <a:r>
              <a:rPr lang="en-GB" dirty="0" err="1"/>
              <a:t>cyfathrebu</a:t>
            </a:r>
            <a:r>
              <a:rPr lang="en-GB" dirty="0"/>
              <a:t> </a:t>
            </a:r>
            <a:r>
              <a:rPr lang="en-GB" dirty="0" err="1"/>
              <a:t>rhwng</a:t>
            </a:r>
            <a:r>
              <a:rPr lang="en-GB" dirty="0"/>
              <a:t> </a:t>
            </a:r>
            <a:r>
              <a:rPr lang="en-GB" dirty="0" err="1"/>
              <a:t>rhieni</a:t>
            </a:r>
            <a:r>
              <a:rPr lang="en-GB" dirty="0"/>
              <a:t> ac </a:t>
            </a:r>
            <a:r>
              <a:rPr lang="en-GB" dirty="0" err="1"/>
              <a:t>addysgwyr</a:t>
            </a:r>
            <a:r>
              <a:rPr lang="en-GB" dirty="0"/>
              <a:t> </a:t>
            </a:r>
            <a:r>
              <a:rPr lang="en-GB" dirty="0" err="1"/>
              <a:t>i</a:t>
            </a:r>
            <a:r>
              <a:rPr lang="en-GB" dirty="0"/>
              <a:t> </a:t>
            </a:r>
            <a:r>
              <a:rPr lang="en-GB" dirty="0" err="1"/>
              <a:t>gefnogi</a:t>
            </a:r>
            <a:r>
              <a:rPr lang="en-GB" dirty="0"/>
              <a:t> </a:t>
            </a:r>
            <a:r>
              <a:rPr lang="en-GB" dirty="0" err="1"/>
              <a:t>dysgu</a:t>
            </a:r>
            <a:r>
              <a:rPr lang="en-GB" dirty="0"/>
              <a:t> plant.</a:t>
            </a:r>
          </a:p>
          <a:p>
            <a:pPr marL="457200" indent="-457200">
              <a:buFont typeface="+mj-lt"/>
              <a:buAutoNum type="arabicPeriod"/>
            </a:pPr>
            <a:r>
              <a:rPr lang="en-GB" dirty="0" err="1"/>
              <a:t>Exosystem</a:t>
            </a:r>
            <a:r>
              <a:rPr lang="en-GB" dirty="0"/>
              <a:t>: Mae Sure Start </a:t>
            </a:r>
            <a:r>
              <a:rPr lang="en-GB" dirty="0" err="1"/>
              <a:t>hefyd</a:t>
            </a:r>
            <a:r>
              <a:rPr lang="en-GB" dirty="0"/>
              <a:t> </a:t>
            </a:r>
            <a:r>
              <a:rPr lang="en-GB" dirty="0" err="1"/>
              <a:t>yn</a:t>
            </a:r>
            <a:r>
              <a:rPr lang="en-GB" dirty="0"/>
              <a:t> </a:t>
            </a:r>
            <a:r>
              <a:rPr lang="en-GB" dirty="0" err="1"/>
              <a:t>mynd</a:t>
            </a:r>
            <a:r>
              <a:rPr lang="en-GB" dirty="0"/>
              <a:t> </a:t>
            </a:r>
            <a:r>
              <a:rPr lang="en-GB" dirty="0" err="1"/>
              <a:t>i'r</a:t>
            </a:r>
            <a:r>
              <a:rPr lang="en-GB" dirty="0"/>
              <a:t> </a:t>
            </a:r>
            <a:r>
              <a:rPr lang="en-GB" dirty="0" err="1"/>
              <a:t>afael</a:t>
            </a:r>
            <a:r>
              <a:rPr lang="en-GB" dirty="0"/>
              <a:t> â </a:t>
            </a:r>
            <a:r>
              <a:rPr lang="en-GB" dirty="0" err="1"/>
              <a:t>ffactorau</a:t>
            </a:r>
            <a:r>
              <a:rPr lang="en-GB" dirty="0"/>
              <a:t> </a:t>
            </a:r>
            <a:r>
              <a:rPr lang="en-GB" dirty="0" err="1"/>
              <a:t>cymdeithasol</a:t>
            </a:r>
            <a:r>
              <a:rPr lang="en-GB" dirty="0"/>
              <a:t> </a:t>
            </a:r>
            <a:r>
              <a:rPr lang="en-GB" dirty="0" err="1"/>
              <a:t>ehangach</a:t>
            </a:r>
            <a:r>
              <a:rPr lang="en-GB" dirty="0"/>
              <a:t> </a:t>
            </a:r>
            <a:r>
              <a:rPr lang="en-GB" dirty="0" err="1"/>
              <a:t>trwy</a:t>
            </a:r>
            <a:r>
              <a:rPr lang="en-GB" dirty="0"/>
              <a:t> </a:t>
            </a:r>
            <a:r>
              <a:rPr lang="en-GB" dirty="0" err="1"/>
              <a:t>eirioli</a:t>
            </a:r>
            <a:r>
              <a:rPr lang="en-GB" dirty="0"/>
              <a:t> am </a:t>
            </a:r>
            <a:r>
              <a:rPr lang="en-GB" dirty="0" err="1"/>
              <a:t>bolisïau</a:t>
            </a:r>
            <a:r>
              <a:rPr lang="en-GB" dirty="0"/>
              <a:t> </a:t>
            </a:r>
            <a:r>
              <a:rPr lang="en-GB" dirty="0" err="1"/>
              <a:t>sy'n</a:t>
            </a:r>
            <a:r>
              <a:rPr lang="en-GB" dirty="0"/>
              <a:t> </a:t>
            </a:r>
            <a:r>
              <a:rPr lang="en-GB" dirty="0" err="1"/>
              <a:t>gwella</a:t>
            </a:r>
            <a:r>
              <a:rPr lang="en-GB" dirty="0"/>
              <a:t> </a:t>
            </a:r>
            <a:r>
              <a:rPr lang="en-GB" dirty="0" err="1"/>
              <a:t>mynediad</a:t>
            </a:r>
            <a:r>
              <a:rPr lang="en-GB" dirty="0"/>
              <a:t> at </a:t>
            </a:r>
            <a:r>
              <a:rPr lang="en-GB" dirty="0" err="1"/>
              <a:t>adnoddau</a:t>
            </a:r>
            <a:r>
              <a:rPr lang="en-GB" dirty="0"/>
              <a:t>, </a:t>
            </a:r>
            <a:r>
              <a:rPr lang="en-GB" dirty="0" err="1"/>
              <a:t>fel</a:t>
            </a:r>
            <a:r>
              <a:rPr lang="en-GB" dirty="0"/>
              <a:t> </a:t>
            </a:r>
            <a:r>
              <a:rPr lang="en-GB" dirty="0" err="1"/>
              <a:t>gofal</a:t>
            </a:r>
            <a:r>
              <a:rPr lang="en-GB" dirty="0"/>
              <a:t> plant </a:t>
            </a:r>
            <a:r>
              <a:rPr lang="en-GB" dirty="0" err="1"/>
              <a:t>fforddiadwy</a:t>
            </a:r>
            <a:r>
              <a:rPr lang="en-GB" dirty="0"/>
              <a:t> a </a:t>
            </a:r>
            <a:r>
              <a:rPr lang="en-GB" dirty="0" err="1"/>
              <a:t>gwasanaethau</a:t>
            </a:r>
            <a:r>
              <a:rPr lang="en-GB" dirty="0"/>
              <a:t> </a:t>
            </a:r>
            <a:r>
              <a:rPr lang="en-GB" dirty="0" err="1"/>
              <a:t>gofal</a:t>
            </a:r>
            <a:r>
              <a:rPr lang="en-GB" dirty="0"/>
              <a:t> iechyd, </a:t>
            </a:r>
            <a:r>
              <a:rPr lang="en-GB" dirty="0" err="1"/>
              <a:t>sydd</a:t>
            </a:r>
            <a:r>
              <a:rPr lang="en-GB" dirty="0"/>
              <a:t> o </a:t>
            </a:r>
            <a:r>
              <a:rPr lang="en-GB" dirty="0" err="1"/>
              <a:t>fudd</a:t>
            </a:r>
            <a:r>
              <a:rPr lang="en-GB" dirty="0"/>
              <a:t> </a:t>
            </a:r>
            <a:r>
              <a:rPr lang="en-GB" dirty="0" err="1"/>
              <a:t>anuniongyrchol</a:t>
            </a:r>
            <a:r>
              <a:rPr lang="en-GB" dirty="0"/>
              <a:t> </a:t>
            </a:r>
            <a:r>
              <a:rPr lang="en-GB" dirty="0" err="1"/>
              <a:t>i</a:t>
            </a:r>
            <a:r>
              <a:rPr lang="en-GB" dirty="0"/>
              <a:t> </a:t>
            </a:r>
            <a:r>
              <a:rPr lang="en-GB" dirty="0" err="1"/>
              <a:t>deuluoedd</a:t>
            </a:r>
            <a:r>
              <a:rPr lang="en-GB" dirty="0"/>
              <a:t>.</a:t>
            </a:r>
          </a:p>
          <a:p>
            <a:pPr marL="457200" indent="-457200">
              <a:buFont typeface="+mj-lt"/>
              <a:buAutoNum type="arabicPeriod"/>
            </a:pPr>
            <a:r>
              <a:rPr lang="en-GB" dirty="0"/>
              <a:t>Macrosystem: </a:t>
            </a:r>
            <a:r>
              <a:rPr lang="en-GB" dirty="0" err="1"/>
              <a:t>Mae'r</a:t>
            </a:r>
            <a:r>
              <a:rPr lang="en-GB" dirty="0"/>
              <a:t> </a:t>
            </a:r>
            <a:r>
              <a:rPr lang="en-GB" dirty="0" err="1"/>
              <a:t>fenter</a:t>
            </a:r>
            <a:r>
              <a:rPr lang="en-GB" dirty="0"/>
              <a:t> </a:t>
            </a:r>
            <a:r>
              <a:rPr lang="en-GB" dirty="0" err="1"/>
              <a:t>yn</a:t>
            </a:r>
            <a:r>
              <a:rPr lang="en-GB" dirty="0"/>
              <a:t> </a:t>
            </a:r>
            <a:r>
              <a:rPr lang="en-GB" dirty="0" err="1"/>
              <a:t>adlewyrchu</a:t>
            </a:r>
            <a:r>
              <a:rPr lang="en-GB" dirty="0"/>
              <a:t> </a:t>
            </a:r>
            <a:r>
              <a:rPr lang="en-GB" dirty="0" err="1"/>
              <a:t>gwerthoedd</a:t>
            </a:r>
            <a:r>
              <a:rPr lang="en-GB" dirty="0"/>
              <a:t> </a:t>
            </a:r>
            <a:r>
              <a:rPr lang="en-GB" dirty="0" err="1"/>
              <a:t>cymdeithasol</a:t>
            </a:r>
            <a:r>
              <a:rPr lang="en-GB" dirty="0"/>
              <a:t> o </a:t>
            </a:r>
            <a:r>
              <a:rPr lang="en-GB" dirty="0" err="1"/>
              <a:t>amgylch</a:t>
            </a:r>
            <a:r>
              <a:rPr lang="en-GB" dirty="0"/>
              <a:t> </a:t>
            </a:r>
            <a:r>
              <a:rPr lang="en-GB" dirty="0" err="1"/>
              <a:t>lles</a:t>
            </a:r>
            <a:r>
              <a:rPr lang="en-GB" dirty="0"/>
              <a:t> plant ac </a:t>
            </a:r>
            <a:r>
              <a:rPr lang="en-GB" dirty="0" err="1"/>
              <a:t>addysg</a:t>
            </a:r>
            <a:r>
              <a:rPr lang="en-GB" dirty="0"/>
              <a:t>, </a:t>
            </a:r>
            <a:r>
              <a:rPr lang="en-GB" dirty="0" err="1"/>
              <a:t>gan</a:t>
            </a:r>
            <a:r>
              <a:rPr lang="en-GB" dirty="0"/>
              <a:t> </a:t>
            </a:r>
            <a:r>
              <a:rPr lang="en-GB" dirty="0" err="1"/>
              <a:t>bwysleisio</a:t>
            </a:r>
            <a:r>
              <a:rPr lang="en-GB" dirty="0"/>
              <a:t> </a:t>
            </a:r>
            <a:r>
              <a:rPr lang="en-GB" dirty="0" err="1"/>
              <a:t>pwysigrwydd</a:t>
            </a:r>
            <a:r>
              <a:rPr lang="en-GB" dirty="0"/>
              <a:t> </a:t>
            </a:r>
            <a:r>
              <a:rPr lang="en-GB" dirty="0" err="1"/>
              <a:t>ymyrraeth</a:t>
            </a:r>
            <a:r>
              <a:rPr lang="en-GB" dirty="0"/>
              <a:t> </a:t>
            </a:r>
            <a:r>
              <a:rPr lang="en-GB" dirty="0" err="1"/>
              <a:t>gynnar</a:t>
            </a:r>
            <a:r>
              <a:rPr lang="en-GB" dirty="0"/>
              <a:t> a </a:t>
            </a:r>
            <a:r>
              <a:rPr lang="en-GB" dirty="0" err="1"/>
              <a:t>chefnogaeth</a:t>
            </a:r>
            <a:r>
              <a:rPr lang="en-GB" dirty="0"/>
              <a:t> </a:t>
            </a:r>
            <a:r>
              <a:rPr lang="en-GB" dirty="0" err="1"/>
              <a:t>i</a:t>
            </a:r>
            <a:r>
              <a:rPr lang="en-GB" dirty="0"/>
              <a:t> </a:t>
            </a:r>
            <a:r>
              <a:rPr lang="en-GB" dirty="0" err="1"/>
              <a:t>deuluoedd</a:t>
            </a:r>
            <a:r>
              <a:rPr lang="en-GB" dirty="0"/>
              <a:t> </a:t>
            </a:r>
            <a:r>
              <a:rPr lang="en-GB" dirty="0" err="1"/>
              <a:t>mewn</a:t>
            </a:r>
            <a:r>
              <a:rPr lang="en-GB" dirty="0"/>
              <a:t> </a:t>
            </a:r>
            <a:r>
              <a:rPr lang="en-GB" dirty="0" err="1"/>
              <a:t>angen</a:t>
            </a:r>
            <a:r>
              <a:rPr lang="en-GB" dirty="0"/>
              <a:t>.</a:t>
            </a:r>
          </a:p>
          <a:p>
            <a:pPr marL="457200" indent="-457200">
              <a:buFont typeface="+mj-lt"/>
              <a:buAutoNum type="arabicPeriod"/>
            </a:pPr>
            <a:r>
              <a:rPr lang="en-GB" dirty="0" err="1"/>
              <a:t>Dros</a:t>
            </a:r>
            <a:r>
              <a:rPr lang="en-GB" dirty="0"/>
              <a:t> </a:t>
            </a:r>
            <a:r>
              <a:rPr lang="en-GB" dirty="0" err="1"/>
              <a:t>amser</a:t>
            </a:r>
            <a:r>
              <a:rPr lang="en-GB" dirty="0"/>
              <a:t>, </a:t>
            </a:r>
            <a:r>
              <a:rPr lang="en-GB" dirty="0" err="1"/>
              <a:t>mae</a:t>
            </a:r>
            <a:r>
              <a:rPr lang="en-GB" dirty="0"/>
              <a:t> Sure Start </a:t>
            </a:r>
            <a:r>
              <a:rPr lang="en-GB" dirty="0" err="1"/>
              <a:t>wedi</a:t>
            </a:r>
            <a:r>
              <a:rPr lang="en-GB" dirty="0"/>
              <a:t> </a:t>
            </a:r>
            <a:r>
              <a:rPr lang="en-GB" dirty="0" err="1"/>
              <a:t>addasu</a:t>
            </a:r>
            <a:r>
              <a:rPr lang="en-GB" dirty="0"/>
              <a:t> </a:t>
            </a:r>
            <a:r>
              <a:rPr lang="en-GB" dirty="0" err="1"/>
              <a:t>i</a:t>
            </a:r>
            <a:r>
              <a:rPr lang="en-GB" dirty="0"/>
              <a:t> </a:t>
            </a:r>
            <a:r>
              <a:rPr lang="en-GB" dirty="0" err="1"/>
              <a:t>anghenion</a:t>
            </a:r>
            <a:r>
              <a:rPr lang="en-GB" dirty="0"/>
              <a:t> </a:t>
            </a:r>
            <a:r>
              <a:rPr lang="en-GB" dirty="0" err="1"/>
              <a:t>cymdeithasol</a:t>
            </a:r>
            <a:r>
              <a:rPr lang="en-GB" dirty="0"/>
              <a:t> </a:t>
            </a:r>
            <a:r>
              <a:rPr lang="en-GB" dirty="0" err="1"/>
              <a:t>sy'n</a:t>
            </a:r>
            <a:r>
              <a:rPr lang="en-GB" dirty="0"/>
              <a:t> </a:t>
            </a:r>
            <a:r>
              <a:rPr lang="en-GB" dirty="0" err="1"/>
              <a:t>newid</a:t>
            </a:r>
            <a:r>
              <a:rPr lang="en-GB" dirty="0"/>
              <a:t>, </a:t>
            </a:r>
            <a:r>
              <a:rPr lang="en-GB" dirty="0" err="1"/>
              <a:t>megis</a:t>
            </a:r>
            <a:r>
              <a:rPr lang="en-GB" dirty="0"/>
              <a:t> </a:t>
            </a:r>
            <a:r>
              <a:rPr lang="en-GB" dirty="0" err="1"/>
              <a:t>ymgorffori</a:t>
            </a:r>
            <a:r>
              <a:rPr lang="en-GB" dirty="0"/>
              <a:t> </a:t>
            </a:r>
            <a:r>
              <a:rPr lang="en-GB" dirty="0" err="1"/>
              <a:t>adnoddau</a:t>
            </a:r>
            <a:r>
              <a:rPr lang="en-GB" dirty="0"/>
              <a:t> </a:t>
            </a:r>
            <a:r>
              <a:rPr lang="en-GB" dirty="0" err="1"/>
              <a:t>digidol</a:t>
            </a:r>
            <a:r>
              <a:rPr lang="en-GB" dirty="0"/>
              <a:t> ac </a:t>
            </a:r>
            <a:r>
              <a:rPr lang="en-GB" dirty="0" err="1"/>
              <a:t>ymateb</a:t>
            </a:r>
            <a:r>
              <a:rPr lang="en-GB" dirty="0"/>
              <a:t> </a:t>
            </a:r>
            <a:r>
              <a:rPr lang="en-GB" dirty="0" err="1"/>
              <a:t>i</a:t>
            </a:r>
            <a:r>
              <a:rPr lang="en-GB" dirty="0"/>
              <a:t> </a:t>
            </a:r>
            <a:r>
              <a:rPr lang="en-GB" dirty="0" err="1"/>
              <a:t>newidiadau</a:t>
            </a:r>
            <a:r>
              <a:rPr lang="en-GB" dirty="0"/>
              <a:t> </a:t>
            </a:r>
            <a:r>
              <a:rPr lang="en-GB" dirty="0" err="1"/>
              <a:t>economaidd</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deuluoedd</a:t>
            </a:r>
            <a:r>
              <a:rPr lang="en-GB" dirty="0"/>
              <a:t>.</a:t>
            </a:r>
          </a:p>
          <a:p>
            <a:r>
              <a:rPr lang="en-GB" dirty="0" err="1"/>
              <a:t>Mae'r</a:t>
            </a:r>
            <a:r>
              <a:rPr lang="en-GB" dirty="0"/>
              <a:t> </a:t>
            </a:r>
            <a:r>
              <a:rPr lang="en-GB" dirty="0" err="1"/>
              <a:t>rhaglen</a:t>
            </a:r>
            <a:r>
              <a:rPr lang="en-GB" dirty="0"/>
              <a:t> hon </a:t>
            </a:r>
            <a:r>
              <a:rPr lang="en-GB" dirty="0" err="1"/>
              <a:t>yn</a:t>
            </a:r>
            <a:r>
              <a:rPr lang="en-GB" dirty="0"/>
              <a:t> </a:t>
            </a:r>
            <a:r>
              <a:rPr lang="en-GB" dirty="0" err="1"/>
              <a:t>enghraifft</a:t>
            </a:r>
            <a:r>
              <a:rPr lang="en-GB" dirty="0"/>
              <a:t> o </a:t>
            </a:r>
            <a:r>
              <a:rPr lang="en-GB" dirty="0" err="1"/>
              <a:t>sut</a:t>
            </a:r>
            <a:r>
              <a:rPr lang="en-GB" dirty="0"/>
              <a:t> y gall model </a:t>
            </a:r>
            <a:r>
              <a:rPr lang="en-GB" dirty="0" err="1"/>
              <a:t>ecolegol</a:t>
            </a:r>
            <a:r>
              <a:rPr lang="en-GB" dirty="0"/>
              <a:t> Bronfenbrenner </a:t>
            </a:r>
            <a:r>
              <a:rPr lang="en-GB" dirty="0" err="1"/>
              <a:t>lywio</a:t>
            </a:r>
            <a:r>
              <a:rPr lang="en-GB" dirty="0"/>
              <a:t> </a:t>
            </a:r>
            <a:r>
              <a:rPr lang="en-GB" dirty="0" err="1"/>
              <a:t>polisïau</a:t>
            </a:r>
            <a:r>
              <a:rPr lang="en-GB" dirty="0"/>
              <a:t> </a:t>
            </a:r>
            <a:r>
              <a:rPr lang="en-GB" dirty="0" err="1"/>
              <a:t>cynhwysfawr</a:t>
            </a:r>
            <a:r>
              <a:rPr lang="en-GB" dirty="0"/>
              <a:t> </a:t>
            </a:r>
            <a:r>
              <a:rPr lang="en-GB" dirty="0" err="1"/>
              <a:t>sy'n</a:t>
            </a:r>
            <a:r>
              <a:rPr lang="en-GB" dirty="0"/>
              <a:t> </a:t>
            </a:r>
            <a:r>
              <a:rPr lang="en-GB" dirty="0" err="1"/>
              <a:t>ystyried</a:t>
            </a:r>
            <a:r>
              <a:rPr lang="en-GB" dirty="0"/>
              <a:t> y </a:t>
            </a:r>
            <a:r>
              <a:rPr lang="en-GB" dirty="0" err="1"/>
              <a:t>dylanwadau</a:t>
            </a:r>
            <a:r>
              <a:rPr lang="en-GB" dirty="0"/>
              <a:t> </a:t>
            </a:r>
            <a:r>
              <a:rPr lang="en-GB" dirty="0" err="1"/>
              <a:t>amlochrog</a:t>
            </a:r>
            <a:r>
              <a:rPr lang="en-GB" dirty="0"/>
              <a:t> </a:t>
            </a:r>
            <a:r>
              <a:rPr lang="en-GB" dirty="0" err="1"/>
              <a:t>ar</a:t>
            </a:r>
            <a:r>
              <a:rPr lang="en-GB" dirty="0"/>
              <a:t> </a:t>
            </a:r>
            <a:r>
              <a:rPr lang="en-GB" dirty="0" err="1"/>
              <a:t>ddatblygiad</a:t>
            </a:r>
            <a:r>
              <a:rPr lang="en-GB" dirty="0"/>
              <a:t> plant.</a:t>
            </a:r>
          </a:p>
        </p:txBody>
      </p:sp>
      <p:sp>
        <p:nvSpPr>
          <p:cNvPr id="4" name="Content Placeholder 3">
            <a:extLst>
              <a:ext uri="{FF2B5EF4-FFF2-40B4-BE49-F238E27FC236}">
                <a16:creationId xmlns:a16="http://schemas.microsoft.com/office/drawing/2014/main" id="{F9CB1159-96AB-E04A-25D9-919189B37290}"/>
              </a:ext>
            </a:extLst>
          </p:cNvPr>
          <p:cNvSpPr>
            <a:spLocks noGrp="1"/>
          </p:cNvSpPr>
          <p:nvPr>
            <p:ph sz="half" idx="2"/>
          </p:nvPr>
        </p:nvSpPr>
        <p:spPr>
          <a:xfrm>
            <a:off x="6134100" y="794656"/>
            <a:ext cx="5241472" cy="5192487"/>
          </a:xfrm>
        </p:spPr>
        <p:txBody>
          <a:bodyPr>
            <a:normAutofit fontScale="62500" lnSpcReduction="20000"/>
          </a:bodyPr>
          <a:lstStyle/>
          <a:p>
            <a:pPr algn="l"/>
            <a:r>
              <a:rPr lang="en-GB" b="1" i="0" dirty="0">
                <a:solidFill>
                  <a:srgbClr val="0070C0"/>
                </a:solidFill>
                <a:effectLst/>
              </a:rPr>
              <a:t>Application of Bronfenbrenner’s Model:</a:t>
            </a:r>
          </a:p>
          <a:p>
            <a:pPr marL="457200" indent="-457200" algn="l">
              <a:buFont typeface="+mj-lt"/>
              <a:buAutoNum type="arabicPeriod"/>
            </a:pPr>
            <a:r>
              <a:rPr lang="en-GB" b="1" i="0" dirty="0">
                <a:solidFill>
                  <a:srgbClr val="0070C0"/>
                </a:solidFill>
                <a:effectLst/>
              </a:rPr>
              <a:t>Microsystem</a:t>
            </a:r>
            <a:r>
              <a:rPr lang="en-GB" b="0" i="0" dirty="0">
                <a:solidFill>
                  <a:srgbClr val="0070C0"/>
                </a:solidFill>
                <a:effectLst/>
              </a:rPr>
              <a:t>: Sure Start </a:t>
            </a:r>
            <a:r>
              <a:rPr lang="en-GB" b="0" i="0" dirty="0" err="1">
                <a:solidFill>
                  <a:srgbClr val="0070C0"/>
                </a:solidFill>
                <a:effectLst/>
              </a:rPr>
              <a:t>centers</a:t>
            </a:r>
            <a:r>
              <a:rPr lang="en-GB" b="0" i="0" dirty="0">
                <a:solidFill>
                  <a:srgbClr val="0070C0"/>
                </a:solidFill>
                <a:effectLst/>
              </a:rPr>
              <a:t> provide direct support to families, offering services like parenting classes, early education, and health care. This direct interaction helps improve child development and family dynamics.</a:t>
            </a:r>
          </a:p>
          <a:p>
            <a:pPr marL="457200" indent="-457200" algn="l">
              <a:buFont typeface="+mj-lt"/>
              <a:buAutoNum type="arabicPeriod"/>
            </a:pPr>
            <a:r>
              <a:rPr lang="en-GB" b="1" i="0" dirty="0">
                <a:solidFill>
                  <a:srgbClr val="0070C0"/>
                </a:solidFill>
                <a:effectLst/>
              </a:rPr>
              <a:t>Mesosystem</a:t>
            </a:r>
            <a:r>
              <a:rPr lang="en-GB" b="0" i="0" dirty="0">
                <a:solidFill>
                  <a:srgbClr val="0070C0"/>
                </a:solidFill>
                <a:effectLst/>
              </a:rPr>
              <a:t>: The program encourages collaboration between different microsystems, such as schools, health services, and community organizations. For instance, it fosters communication between parents and educators to support children’s learning.</a:t>
            </a:r>
          </a:p>
          <a:p>
            <a:pPr marL="457200" indent="-457200" algn="l">
              <a:buFont typeface="+mj-lt"/>
              <a:buAutoNum type="arabicPeriod"/>
            </a:pPr>
            <a:r>
              <a:rPr lang="en-GB" b="1" i="0" dirty="0" err="1">
                <a:solidFill>
                  <a:srgbClr val="0070C0"/>
                </a:solidFill>
                <a:effectLst/>
              </a:rPr>
              <a:t>Exosystem</a:t>
            </a:r>
            <a:r>
              <a:rPr lang="en-GB" b="0" i="0" dirty="0">
                <a:solidFill>
                  <a:srgbClr val="0070C0"/>
                </a:solidFill>
                <a:effectLst/>
              </a:rPr>
              <a:t>: Sure Start also addresses broader social factors by advocating for policies that improve access to resources, such as affordable childcare and healthcare services, which indirectly benefit families.</a:t>
            </a:r>
          </a:p>
          <a:p>
            <a:pPr marL="457200" indent="-457200" algn="l">
              <a:buFont typeface="+mj-lt"/>
              <a:buAutoNum type="arabicPeriod"/>
            </a:pPr>
            <a:r>
              <a:rPr lang="en-GB" b="1" i="0" dirty="0">
                <a:solidFill>
                  <a:srgbClr val="0070C0"/>
                </a:solidFill>
                <a:effectLst/>
              </a:rPr>
              <a:t>Macrosystem</a:t>
            </a:r>
            <a:r>
              <a:rPr lang="en-GB" b="0" i="0" dirty="0">
                <a:solidFill>
                  <a:srgbClr val="0070C0"/>
                </a:solidFill>
                <a:effectLst/>
              </a:rPr>
              <a:t>: The initiative reflects societal values around child welfare and education, emphasizing the importance of early intervention and support for families in need.</a:t>
            </a:r>
          </a:p>
          <a:p>
            <a:pPr marL="457200" indent="-457200" algn="l">
              <a:buFont typeface="+mj-lt"/>
              <a:buAutoNum type="arabicPeriod"/>
            </a:pPr>
            <a:r>
              <a:rPr lang="en-GB" b="1" i="0" dirty="0">
                <a:solidFill>
                  <a:srgbClr val="0070C0"/>
                </a:solidFill>
                <a:effectLst/>
              </a:rPr>
              <a:t>Chronosystem</a:t>
            </a:r>
            <a:r>
              <a:rPr lang="en-GB" b="0" i="0" dirty="0">
                <a:solidFill>
                  <a:srgbClr val="0070C0"/>
                </a:solidFill>
                <a:effectLst/>
              </a:rPr>
              <a:t>: Over time, Sure Start has adapted to changing societal needs, such as incorporating digital resources and responding to economic shifts that affect families.</a:t>
            </a:r>
          </a:p>
          <a:p>
            <a:pPr algn="l"/>
            <a:r>
              <a:rPr lang="en-GB" b="0" i="0" dirty="0">
                <a:solidFill>
                  <a:srgbClr val="0070C0"/>
                </a:solidFill>
                <a:effectLst/>
              </a:rPr>
              <a:t>This program exemplifies how Bronfenbrenner’s ecological model can inform comprehensive policies that consider the multifaceted influences on child development.</a:t>
            </a:r>
          </a:p>
          <a:p>
            <a:endParaRPr lang="en-GB" dirty="0"/>
          </a:p>
        </p:txBody>
      </p:sp>
    </p:spTree>
    <p:extLst>
      <p:ext uri="{BB962C8B-B14F-4D97-AF65-F5344CB8AC3E}">
        <p14:creationId xmlns:p14="http://schemas.microsoft.com/office/powerpoint/2010/main" val="29488220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231B7-867F-E16F-CACA-4E57A7809848}"/>
              </a:ext>
            </a:extLst>
          </p:cNvPr>
          <p:cNvSpPr>
            <a:spLocks noGrp="1"/>
          </p:cNvSpPr>
          <p:nvPr>
            <p:ph type="title"/>
          </p:nvPr>
        </p:nvSpPr>
        <p:spPr/>
        <p:txBody>
          <a:bodyPr/>
          <a:lstStyle/>
          <a:p>
            <a:r>
              <a:rPr lang="en-GB" dirty="0"/>
              <a:t>A </a:t>
            </a:r>
            <a:r>
              <a:rPr lang="en-GB" dirty="0" err="1"/>
              <a:t>yw</a:t>
            </a:r>
            <a:r>
              <a:rPr lang="en-GB" dirty="0"/>
              <a:t> </a:t>
            </a:r>
            <a:r>
              <a:rPr lang="en-GB" dirty="0" err="1"/>
              <a:t>hyd</a:t>
            </a:r>
            <a:r>
              <a:rPr lang="en-GB" dirty="0"/>
              <a:t> </a:t>
            </a:r>
            <a:r>
              <a:rPr lang="en-GB" dirty="0" err="1"/>
              <a:t>yn</a:t>
            </a:r>
            <a:r>
              <a:rPr lang="en-GB" dirty="0"/>
              <a:t> </a:t>
            </a:r>
            <a:r>
              <a:rPr lang="en-GB" dirty="0" err="1"/>
              <a:t>oed</a:t>
            </a:r>
            <a:r>
              <a:rPr lang="en-GB" dirty="0"/>
              <a:t> </a:t>
            </a:r>
            <a:r>
              <a:rPr lang="en-GB" dirty="0" err="1"/>
              <a:t>yn</a:t>
            </a:r>
            <a:r>
              <a:rPr lang="en-GB" dirty="0"/>
              <a:t> </a:t>
            </a:r>
            <a:r>
              <a:rPr lang="en-GB" dirty="0" err="1"/>
              <a:t>bosibl</a:t>
            </a:r>
            <a:r>
              <a:rPr lang="en-GB" dirty="0"/>
              <a:t>?/ </a:t>
            </a:r>
            <a:r>
              <a:rPr lang="en-GB" dirty="0">
                <a:solidFill>
                  <a:srgbClr val="0070C0"/>
                </a:solidFill>
              </a:rPr>
              <a:t>Is it even possible?</a:t>
            </a:r>
          </a:p>
        </p:txBody>
      </p:sp>
      <p:sp>
        <p:nvSpPr>
          <p:cNvPr id="3" name="Content Placeholder 2">
            <a:extLst>
              <a:ext uri="{FF2B5EF4-FFF2-40B4-BE49-F238E27FC236}">
                <a16:creationId xmlns:a16="http://schemas.microsoft.com/office/drawing/2014/main" id="{C242153B-EC7D-4CFA-4F86-40A5E735A8F5}"/>
              </a:ext>
            </a:extLst>
          </p:cNvPr>
          <p:cNvSpPr>
            <a:spLocks noGrp="1"/>
          </p:cNvSpPr>
          <p:nvPr>
            <p:ph sz="half" idx="1"/>
          </p:nvPr>
        </p:nvSpPr>
        <p:spPr/>
        <p:txBody>
          <a:bodyPr>
            <a:normAutofit/>
          </a:bodyPr>
          <a:lstStyle/>
          <a:p>
            <a:r>
              <a:rPr lang="en-GB" sz="2400" dirty="0"/>
              <a:t>Mae </a:t>
            </a:r>
            <a:r>
              <a:rPr lang="en-GB" sz="2400" dirty="0" err="1"/>
              <a:t>nifer</a:t>
            </a:r>
            <a:r>
              <a:rPr lang="en-GB" sz="2400" dirty="0"/>
              <a:t> o </a:t>
            </a:r>
            <a:r>
              <a:rPr lang="en-GB" sz="2400" dirty="0" err="1"/>
              <a:t>gyfyngiadau</a:t>
            </a:r>
            <a:r>
              <a:rPr lang="en-GB" sz="2400" dirty="0"/>
              <a:t> </a:t>
            </a:r>
            <a:r>
              <a:rPr lang="en-GB" sz="2400" dirty="0" err="1"/>
              <a:t>gyda</a:t>
            </a:r>
            <a:r>
              <a:rPr lang="en-GB" sz="2400" dirty="0"/>
              <a:t> model </a:t>
            </a:r>
            <a:r>
              <a:rPr lang="en-GB" sz="2400" dirty="0" err="1"/>
              <a:t>gwreiddiol</a:t>
            </a:r>
            <a:r>
              <a:rPr lang="en-GB" sz="2400" dirty="0"/>
              <a:t> Bronfenbrenner, er </a:t>
            </a:r>
            <a:r>
              <a:rPr lang="en-GB" sz="2400" dirty="0" err="1"/>
              <a:t>enghraifft</a:t>
            </a:r>
            <a:r>
              <a:rPr lang="en-GB" sz="2400" dirty="0"/>
              <a:t> </a:t>
            </a:r>
            <a:r>
              <a:rPr lang="en-GB" sz="2400" dirty="0" err="1"/>
              <a:t>mae</a:t>
            </a:r>
            <a:r>
              <a:rPr lang="en-GB" sz="2400" dirty="0"/>
              <a:t> </a:t>
            </a:r>
            <a:r>
              <a:rPr lang="en-GB" sz="2400" dirty="0" err="1"/>
              <a:t>wedi</a:t>
            </a:r>
            <a:r>
              <a:rPr lang="en-GB" sz="2400" dirty="0"/>
              <a:t> </a:t>
            </a:r>
            <a:r>
              <a:rPr lang="en-GB" sz="2400" dirty="0" err="1"/>
              <a:t>cael</a:t>
            </a:r>
            <a:r>
              <a:rPr lang="en-GB" sz="2400" dirty="0"/>
              <a:t> </a:t>
            </a:r>
            <a:r>
              <a:rPr lang="en-GB" sz="2400" dirty="0" err="1"/>
              <a:t>ei</a:t>
            </a:r>
            <a:r>
              <a:rPr lang="en-GB" sz="2400" dirty="0"/>
              <a:t> </a:t>
            </a:r>
            <a:r>
              <a:rPr lang="en-GB" sz="2400" dirty="0" err="1"/>
              <a:t>feirniadu</a:t>
            </a:r>
            <a:r>
              <a:rPr lang="en-GB" sz="2400" dirty="0"/>
              <a:t> </a:t>
            </a:r>
            <a:r>
              <a:rPr lang="en-GB" sz="2400" dirty="0" err="1"/>
              <a:t>oherwydd</a:t>
            </a:r>
            <a:r>
              <a:rPr lang="en-GB" sz="2400" dirty="0"/>
              <a:t> </a:t>
            </a:r>
            <a:r>
              <a:rPr lang="en-GB" sz="2400" dirty="0" err="1"/>
              <a:t>yr</a:t>
            </a:r>
            <a:r>
              <a:rPr lang="en-GB" sz="2400" dirty="0"/>
              <a:t> </a:t>
            </a:r>
            <a:r>
              <a:rPr lang="en-GB" sz="2400" dirty="0" err="1"/>
              <a:t>anhawster</a:t>
            </a:r>
            <a:r>
              <a:rPr lang="en-GB" sz="2400" dirty="0"/>
              <a:t> </a:t>
            </a:r>
            <a:r>
              <a:rPr lang="en-GB" sz="2400" dirty="0" err="1"/>
              <a:t>i</a:t>
            </a:r>
            <a:r>
              <a:rPr lang="en-GB" sz="2400" dirty="0"/>
              <a:t> </a:t>
            </a:r>
            <a:r>
              <a:rPr lang="en-GB" sz="2400" dirty="0" err="1"/>
              <a:t>brofi</a:t>
            </a:r>
            <a:r>
              <a:rPr lang="en-GB" sz="2400" dirty="0"/>
              <a:t> </a:t>
            </a:r>
            <a:r>
              <a:rPr lang="en-GB" sz="2400" dirty="0" err="1"/>
              <a:t>pob</a:t>
            </a:r>
            <a:r>
              <a:rPr lang="en-GB" sz="2400" dirty="0"/>
              <a:t> </a:t>
            </a:r>
            <a:r>
              <a:rPr lang="en-GB" sz="2400" dirty="0" err="1"/>
              <a:t>agwedd</a:t>
            </a:r>
            <a:r>
              <a:rPr lang="en-GB" sz="2400" dirty="0"/>
              <a:t> </a:t>
            </a:r>
            <a:r>
              <a:rPr lang="en-GB" sz="2400" dirty="0" err="1"/>
              <a:t>ar</a:t>
            </a:r>
            <a:r>
              <a:rPr lang="en-GB" sz="2400" dirty="0"/>
              <a:t> y model </a:t>
            </a:r>
            <a:r>
              <a:rPr lang="en-GB" sz="2400" dirty="0" err="1"/>
              <a:t>yn</a:t>
            </a:r>
            <a:r>
              <a:rPr lang="en-GB" sz="2400" dirty="0"/>
              <a:t> </a:t>
            </a:r>
            <a:r>
              <a:rPr lang="en-GB" sz="2400" dirty="0" err="1"/>
              <a:t>empirig</a:t>
            </a:r>
            <a:r>
              <a:rPr lang="en-GB" sz="2400" dirty="0"/>
              <a:t> a </a:t>
            </a:r>
            <a:r>
              <a:rPr lang="en-GB" sz="2400" dirty="0" err="1"/>
              <a:t>hefyd</a:t>
            </a:r>
            <a:r>
              <a:rPr lang="en-GB" sz="2400" dirty="0"/>
              <a:t> </a:t>
            </a:r>
            <a:r>
              <a:rPr lang="en-GB" sz="2400" dirty="0" err="1"/>
              <a:t>oherwydd</a:t>
            </a:r>
            <a:r>
              <a:rPr lang="en-GB" sz="2400" dirty="0"/>
              <a:t> faint o </a:t>
            </a:r>
            <a:r>
              <a:rPr lang="en-GB" sz="2400" dirty="0" err="1"/>
              <a:t>ddata</a:t>
            </a:r>
            <a:r>
              <a:rPr lang="en-GB" sz="2400" dirty="0"/>
              <a:t> </a:t>
            </a:r>
            <a:r>
              <a:rPr lang="en-GB" sz="2400" dirty="0" err="1"/>
              <a:t>sydd</a:t>
            </a:r>
            <a:r>
              <a:rPr lang="en-GB" sz="2400" dirty="0"/>
              <a:t> </a:t>
            </a:r>
            <a:r>
              <a:rPr lang="en-GB" sz="2400" dirty="0" err="1"/>
              <a:t>ei</a:t>
            </a:r>
            <a:r>
              <a:rPr lang="en-GB" sz="2400" dirty="0"/>
              <a:t> </a:t>
            </a:r>
            <a:r>
              <a:rPr lang="en-GB" sz="2400" dirty="0" err="1"/>
              <a:t>angen</a:t>
            </a:r>
            <a:r>
              <a:rPr lang="en-GB" sz="2400" dirty="0"/>
              <a:t> </a:t>
            </a:r>
            <a:r>
              <a:rPr lang="en-GB" sz="2400" dirty="0" err="1"/>
              <a:t>i</a:t>
            </a:r>
            <a:r>
              <a:rPr lang="en-GB" sz="2400" dirty="0"/>
              <a:t> </a:t>
            </a:r>
            <a:r>
              <a:rPr lang="en-GB" sz="2400" dirty="0" err="1"/>
              <a:t>greu</a:t>
            </a:r>
            <a:r>
              <a:rPr lang="en-GB" sz="2400" dirty="0"/>
              <a:t> </a:t>
            </a:r>
            <a:r>
              <a:rPr lang="en-GB" sz="2400" dirty="0" err="1"/>
              <a:t>darlun</a:t>
            </a:r>
            <a:r>
              <a:rPr lang="en-GB" sz="2400" dirty="0"/>
              <a:t> </a:t>
            </a:r>
            <a:r>
              <a:rPr lang="en-GB" sz="2400" dirty="0" err="1"/>
              <a:t>ystyrlon</a:t>
            </a:r>
            <a:r>
              <a:rPr lang="en-GB" sz="2400" dirty="0"/>
              <a:t> o </a:t>
            </a:r>
            <a:r>
              <a:rPr lang="en-GB" sz="2400" dirty="0" err="1"/>
              <a:t>fywydau</a:t>
            </a:r>
            <a:r>
              <a:rPr lang="en-GB" sz="2400" dirty="0"/>
              <a:t> </a:t>
            </a:r>
            <a:r>
              <a:rPr lang="en-GB" sz="2400" dirty="0" err="1"/>
              <a:t>unigol</a:t>
            </a:r>
            <a:r>
              <a:rPr lang="en-GB" sz="2400" dirty="0"/>
              <a:t>.</a:t>
            </a:r>
          </a:p>
        </p:txBody>
      </p:sp>
      <p:sp>
        <p:nvSpPr>
          <p:cNvPr id="4" name="Content Placeholder 3">
            <a:extLst>
              <a:ext uri="{FF2B5EF4-FFF2-40B4-BE49-F238E27FC236}">
                <a16:creationId xmlns:a16="http://schemas.microsoft.com/office/drawing/2014/main" id="{F505A06A-5672-2473-C8DC-1FB8A6B853CE}"/>
              </a:ext>
            </a:extLst>
          </p:cNvPr>
          <p:cNvSpPr>
            <a:spLocks noGrp="1"/>
          </p:cNvSpPr>
          <p:nvPr>
            <p:ph sz="half" idx="2"/>
          </p:nvPr>
        </p:nvSpPr>
        <p:spPr/>
        <p:txBody>
          <a:bodyPr>
            <a:normAutofit/>
          </a:bodyPr>
          <a:lstStyle/>
          <a:p>
            <a:r>
              <a:rPr lang="en-GB" sz="2400" dirty="0">
                <a:solidFill>
                  <a:srgbClr val="0070C0"/>
                </a:solidFill>
              </a:rPr>
              <a:t>There are a number of limitations with Bronfenbrenner’s original model, for example it has been criticised due to the difficulty in empirically testing every aspect of the model and also due to the extent of data necessary to build up a meaningful picture of individual lives. </a:t>
            </a:r>
          </a:p>
        </p:txBody>
      </p:sp>
    </p:spTree>
    <p:extLst>
      <p:ext uri="{BB962C8B-B14F-4D97-AF65-F5344CB8AC3E}">
        <p14:creationId xmlns:p14="http://schemas.microsoft.com/office/powerpoint/2010/main" val="4268597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3DC45-914B-130B-F571-BB2F9825E9C1}"/>
              </a:ext>
            </a:extLst>
          </p:cNvPr>
          <p:cNvSpPr>
            <a:spLocks noGrp="1"/>
          </p:cNvSpPr>
          <p:nvPr>
            <p:ph type="title"/>
          </p:nvPr>
        </p:nvSpPr>
        <p:spPr/>
        <p:txBody>
          <a:bodyPr/>
          <a:lstStyle/>
          <a:p>
            <a:r>
              <a:rPr lang="en-GB" dirty="0" err="1"/>
              <a:t>Offeryn</a:t>
            </a:r>
            <a:r>
              <a:rPr lang="en-GB" dirty="0"/>
              <a:t> </a:t>
            </a:r>
            <a:r>
              <a:rPr lang="en-GB" dirty="0" err="1"/>
              <a:t>ar</a:t>
            </a:r>
            <a:r>
              <a:rPr lang="en-GB" dirty="0"/>
              <a:t> </a:t>
            </a:r>
            <a:r>
              <a:rPr lang="en-GB" dirty="0" err="1"/>
              <a:t>gyfer</a:t>
            </a:r>
            <a:r>
              <a:rPr lang="en-GB" dirty="0"/>
              <a:t> </a:t>
            </a:r>
            <a:r>
              <a:rPr lang="en-GB" dirty="0" err="1"/>
              <a:t>dylanwadu</a:t>
            </a:r>
            <a:r>
              <a:rPr lang="en-GB" dirty="0"/>
              <a:t>../ </a:t>
            </a:r>
            <a:r>
              <a:rPr lang="en-GB" dirty="0">
                <a:solidFill>
                  <a:srgbClr val="0070C0"/>
                </a:solidFill>
              </a:rPr>
              <a:t>A tool for influence..</a:t>
            </a:r>
          </a:p>
        </p:txBody>
      </p:sp>
      <p:sp>
        <p:nvSpPr>
          <p:cNvPr id="3" name="Content Placeholder 2">
            <a:extLst>
              <a:ext uri="{FF2B5EF4-FFF2-40B4-BE49-F238E27FC236}">
                <a16:creationId xmlns:a16="http://schemas.microsoft.com/office/drawing/2014/main" id="{1D7447C5-245B-482E-15D5-663F23A9D485}"/>
              </a:ext>
            </a:extLst>
          </p:cNvPr>
          <p:cNvSpPr>
            <a:spLocks noGrp="1"/>
          </p:cNvSpPr>
          <p:nvPr>
            <p:ph sz="half" idx="1"/>
          </p:nvPr>
        </p:nvSpPr>
        <p:spPr/>
        <p:txBody>
          <a:bodyPr/>
          <a:lstStyle/>
          <a:p>
            <a:r>
              <a:rPr lang="en-GB" dirty="0"/>
              <a:t>Er bod </a:t>
            </a:r>
            <a:r>
              <a:rPr lang="en-GB" dirty="0" err="1"/>
              <a:t>gan</a:t>
            </a:r>
            <a:r>
              <a:rPr lang="en-GB" dirty="0"/>
              <a:t> y </a:t>
            </a:r>
            <a:r>
              <a:rPr lang="en-GB" dirty="0" err="1"/>
              <a:t>cysyniadau</a:t>
            </a:r>
            <a:r>
              <a:rPr lang="en-GB" dirty="0"/>
              <a:t> a </a:t>
            </a:r>
            <a:r>
              <a:rPr lang="en-GB" dirty="0" err="1"/>
              <a:t>ddamcaniaethwyd</a:t>
            </a:r>
            <a:r>
              <a:rPr lang="en-GB" dirty="0"/>
              <a:t> </a:t>
            </a:r>
            <a:r>
              <a:rPr lang="en-GB" dirty="0" err="1"/>
              <a:t>gyntaf</a:t>
            </a:r>
            <a:r>
              <a:rPr lang="en-GB" dirty="0"/>
              <a:t> </a:t>
            </a:r>
            <a:r>
              <a:rPr lang="en-GB" dirty="0" err="1"/>
              <a:t>gan</a:t>
            </a:r>
            <a:r>
              <a:rPr lang="en-GB" dirty="0"/>
              <a:t> Bronfenbrenner </a:t>
            </a:r>
            <a:r>
              <a:rPr lang="en-GB" dirty="0" err="1"/>
              <a:t>eu</a:t>
            </a:r>
            <a:r>
              <a:rPr lang="en-GB" dirty="0"/>
              <a:t> </a:t>
            </a:r>
            <a:r>
              <a:rPr lang="en-GB" dirty="0" err="1"/>
              <a:t>cyfyngiadau</a:t>
            </a:r>
            <a:r>
              <a:rPr lang="en-GB" dirty="0"/>
              <a:t>, </a:t>
            </a:r>
            <a:r>
              <a:rPr lang="en-GB" dirty="0" err="1"/>
              <a:t>mae’n</a:t>
            </a:r>
            <a:r>
              <a:rPr lang="en-GB" dirty="0"/>
              <a:t> </a:t>
            </a:r>
            <a:r>
              <a:rPr lang="en-GB" dirty="0" err="1"/>
              <a:t>amlwg</a:t>
            </a:r>
            <a:r>
              <a:rPr lang="en-GB" dirty="0"/>
              <a:t> </a:t>
            </a:r>
            <a:r>
              <a:rPr lang="en-GB" dirty="0" err="1"/>
              <a:t>oherwydd</a:t>
            </a:r>
            <a:r>
              <a:rPr lang="en-GB" dirty="0"/>
              <a:t> y </a:t>
            </a:r>
            <a:r>
              <a:rPr lang="en-GB" dirty="0" err="1"/>
              <a:t>defnydd</a:t>
            </a:r>
            <a:r>
              <a:rPr lang="en-GB" dirty="0"/>
              <a:t> </a:t>
            </a:r>
            <a:r>
              <a:rPr lang="en-GB" dirty="0" err="1"/>
              <a:t>parhaus</a:t>
            </a:r>
            <a:r>
              <a:rPr lang="en-GB" dirty="0"/>
              <a:t> o </a:t>
            </a:r>
            <a:r>
              <a:rPr lang="en-GB" dirty="0" err="1"/>
              <a:t>systemau</a:t>
            </a:r>
            <a:r>
              <a:rPr lang="en-GB" dirty="0"/>
              <a:t> </a:t>
            </a:r>
            <a:r>
              <a:rPr lang="en-GB" dirty="0" err="1"/>
              <a:t>ecolegol</a:t>
            </a:r>
            <a:r>
              <a:rPr lang="en-GB" dirty="0"/>
              <a:t> </a:t>
            </a:r>
            <a:r>
              <a:rPr lang="en-GB" dirty="0" err="1"/>
              <a:t>a’u</a:t>
            </a:r>
            <a:r>
              <a:rPr lang="en-GB" dirty="0"/>
              <a:t> </a:t>
            </a:r>
            <a:r>
              <a:rPr lang="en-GB" dirty="0" err="1"/>
              <a:t>harchwilio</a:t>
            </a:r>
            <a:r>
              <a:rPr lang="en-GB" dirty="0"/>
              <a:t> </a:t>
            </a:r>
            <a:r>
              <a:rPr lang="en-GB" dirty="0" err="1"/>
              <a:t>a’u</a:t>
            </a:r>
            <a:r>
              <a:rPr lang="en-GB" dirty="0"/>
              <a:t> </a:t>
            </a:r>
            <a:r>
              <a:rPr lang="en-GB" dirty="0" err="1"/>
              <a:t>datblygu</a:t>
            </a:r>
            <a:r>
              <a:rPr lang="en-GB" dirty="0"/>
              <a:t>, </a:t>
            </a:r>
            <a:r>
              <a:rPr lang="en-GB" dirty="0" err="1"/>
              <a:t>mae</a:t>
            </a:r>
            <a:r>
              <a:rPr lang="en-GB" dirty="0"/>
              <a:t> </a:t>
            </a:r>
            <a:r>
              <a:rPr lang="en-GB" dirty="0" err="1"/>
              <a:t>gan</a:t>
            </a:r>
            <a:r>
              <a:rPr lang="en-GB" dirty="0"/>
              <a:t> y dull </a:t>
            </a:r>
            <a:r>
              <a:rPr lang="en-GB" dirty="0" err="1"/>
              <a:t>hwn</a:t>
            </a:r>
            <a:r>
              <a:rPr lang="en-GB" dirty="0"/>
              <a:t> o </a:t>
            </a:r>
            <a:r>
              <a:rPr lang="en-GB" dirty="0" err="1"/>
              <a:t>arolygu’r</a:t>
            </a:r>
            <a:r>
              <a:rPr lang="en-GB" dirty="0"/>
              <a:t> </a:t>
            </a:r>
            <a:r>
              <a:rPr lang="en-GB" dirty="0" err="1"/>
              <a:t>cyd-destun</a:t>
            </a:r>
            <a:r>
              <a:rPr lang="en-GB" dirty="0"/>
              <a:t> y </a:t>
            </a:r>
            <a:r>
              <a:rPr lang="en-GB" dirty="0" err="1"/>
              <a:t>mae</a:t>
            </a:r>
            <a:r>
              <a:rPr lang="en-GB" dirty="0"/>
              <a:t> </a:t>
            </a:r>
            <a:r>
              <a:rPr lang="en-GB" dirty="0" err="1"/>
              <a:t>pobl</a:t>
            </a:r>
            <a:r>
              <a:rPr lang="en-GB" dirty="0"/>
              <a:t> </a:t>
            </a:r>
            <a:r>
              <a:rPr lang="en-GB" dirty="0" err="1"/>
              <a:t>yn</a:t>
            </a:r>
            <a:r>
              <a:rPr lang="en-GB" dirty="0"/>
              <a:t> </a:t>
            </a:r>
            <a:r>
              <a:rPr lang="en-GB" dirty="0" err="1"/>
              <a:t>byw</a:t>
            </a:r>
            <a:r>
              <a:rPr lang="en-GB" dirty="0"/>
              <a:t> ac </a:t>
            </a:r>
            <a:r>
              <a:rPr lang="en-GB" dirty="0" err="1"/>
              <a:t>yn</a:t>
            </a:r>
            <a:r>
              <a:rPr lang="en-GB" dirty="0"/>
              <a:t> </a:t>
            </a:r>
            <a:r>
              <a:rPr lang="en-GB" dirty="0" err="1"/>
              <a:t>profi’r</a:t>
            </a:r>
            <a:r>
              <a:rPr lang="en-GB" dirty="0"/>
              <a:t> </a:t>
            </a:r>
            <a:r>
              <a:rPr lang="en-GB" dirty="0" err="1"/>
              <a:t>byd</a:t>
            </a:r>
            <a:r>
              <a:rPr lang="en-GB" dirty="0"/>
              <a:t> </a:t>
            </a:r>
            <a:r>
              <a:rPr lang="en-GB" dirty="0" err="1"/>
              <a:t>ynddo</a:t>
            </a:r>
            <a:r>
              <a:rPr lang="en-GB" dirty="0"/>
              <a:t> </a:t>
            </a:r>
            <a:r>
              <a:rPr lang="en-GB" dirty="0" err="1"/>
              <a:t>werth</a:t>
            </a:r>
            <a:r>
              <a:rPr lang="en-GB" dirty="0"/>
              <a:t> o </a:t>
            </a:r>
            <a:r>
              <a:rPr lang="en-GB" dirty="0" err="1"/>
              <a:t>fewn</a:t>
            </a:r>
            <a:r>
              <a:rPr lang="en-GB" dirty="0"/>
              <a:t> </a:t>
            </a:r>
            <a:r>
              <a:rPr lang="en-GB" dirty="0" err="1"/>
              <a:t>maes</a:t>
            </a:r>
            <a:r>
              <a:rPr lang="en-GB" dirty="0"/>
              <a:t> </a:t>
            </a:r>
            <a:r>
              <a:rPr lang="en-GB" dirty="0" err="1"/>
              <a:t>ymchwil</a:t>
            </a:r>
            <a:r>
              <a:rPr lang="en-GB" dirty="0"/>
              <a:t> </a:t>
            </a:r>
            <a:r>
              <a:rPr lang="en-GB" dirty="0" err="1"/>
              <a:t>cymdeithasol</a:t>
            </a:r>
            <a:r>
              <a:rPr lang="en-GB" dirty="0"/>
              <a:t> a </a:t>
            </a:r>
            <a:r>
              <a:rPr lang="en-GB" dirty="0" err="1"/>
              <a:t>datblygu</a:t>
            </a:r>
            <a:r>
              <a:rPr lang="en-GB" dirty="0"/>
              <a:t> </a:t>
            </a:r>
            <a:r>
              <a:rPr lang="en-GB" dirty="0" err="1"/>
              <a:t>polisi</a:t>
            </a:r>
            <a:r>
              <a:rPr lang="en-GB" dirty="0"/>
              <a:t>.</a:t>
            </a:r>
          </a:p>
        </p:txBody>
      </p:sp>
      <p:sp>
        <p:nvSpPr>
          <p:cNvPr id="4" name="Content Placeholder 3">
            <a:extLst>
              <a:ext uri="{FF2B5EF4-FFF2-40B4-BE49-F238E27FC236}">
                <a16:creationId xmlns:a16="http://schemas.microsoft.com/office/drawing/2014/main" id="{0D32171E-94EF-1E60-8662-B8F6A7626D19}"/>
              </a:ext>
            </a:extLst>
          </p:cNvPr>
          <p:cNvSpPr>
            <a:spLocks noGrp="1"/>
          </p:cNvSpPr>
          <p:nvPr>
            <p:ph sz="half" idx="2"/>
          </p:nvPr>
        </p:nvSpPr>
        <p:spPr/>
        <p:txBody>
          <a:bodyPr>
            <a:normAutofit/>
          </a:bodyPr>
          <a:lstStyle/>
          <a:p>
            <a:r>
              <a:rPr lang="en-GB" sz="2300" dirty="0">
                <a:solidFill>
                  <a:srgbClr val="0070C0"/>
                </a:solidFill>
              </a:rPr>
              <a:t>While the concepts first theorised by Bronfenbrenner undoubtedly have their limitations it is clear due to the continuing use and exploration and development of ecological systems, this approach to surveying the context in which people live and experience the world has value within the field of social research and policy development. </a:t>
            </a:r>
          </a:p>
        </p:txBody>
      </p:sp>
    </p:spTree>
    <p:extLst>
      <p:ext uri="{BB962C8B-B14F-4D97-AF65-F5344CB8AC3E}">
        <p14:creationId xmlns:p14="http://schemas.microsoft.com/office/powerpoint/2010/main" val="16626936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187D9-992F-3067-DD5A-097544AD3FEE}"/>
              </a:ext>
            </a:extLst>
          </p:cNvPr>
          <p:cNvSpPr>
            <a:spLocks noGrp="1"/>
          </p:cNvSpPr>
          <p:nvPr>
            <p:ph type="title"/>
          </p:nvPr>
        </p:nvSpPr>
        <p:spPr/>
        <p:txBody>
          <a:bodyPr/>
          <a:lstStyle/>
          <a:p>
            <a:r>
              <a:rPr lang="en-GB" dirty="0" err="1"/>
              <a:t>Dylanwadau</a:t>
            </a:r>
            <a:r>
              <a:rPr lang="en-GB" dirty="0"/>
              <a:t> </a:t>
            </a:r>
            <a:r>
              <a:rPr lang="en-GB" dirty="0" err="1"/>
              <a:t>oes</a:t>
            </a:r>
            <a:r>
              <a:rPr lang="en-GB" dirty="0"/>
              <a:t>/ </a:t>
            </a:r>
            <a:r>
              <a:rPr lang="en-GB" dirty="0">
                <a:solidFill>
                  <a:srgbClr val="0070C0"/>
                </a:solidFill>
              </a:rPr>
              <a:t>Lifetime influences</a:t>
            </a:r>
          </a:p>
        </p:txBody>
      </p:sp>
      <p:sp>
        <p:nvSpPr>
          <p:cNvPr id="3" name="Content Placeholder 2">
            <a:extLst>
              <a:ext uri="{FF2B5EF4-FFF2-40B4-BE49-F238E27FC236}">
                <a16:creationId xmlns:a16="http://schemas.microsoft.com/office/drawing/2014/main" id="{BBB571BA-0928-C943-11CB-91101E0F47CF}"/>
              </a:ext>
            </a:extLst>
          </p:cNvPr>
          <p:cNvSpPr>
            <a:spLocks noGrp="1"/>
          </p:cNvSpPr>
          <p:nvPr>
            <p:ph sz="half" idx="1"/>
          </p:nvPr>
        </p:nvSpPr>
        <p:spPr/>
        <p:txBody>
          <a:bodyPr/>
          <a:lstStyle/>
          <a:p>
            <a:r>
              <a:rPr lang="en-GB" dirty="0" err="1"/>
              <a:t>Heb</a:t>
            </a:r>
            <a:r>
              <a:rPr lang="en-GB" dirty="0"/>
              <a:t> </a:t>
            </a:r>
            <a:r>
              <a:rPr lang="en-GB" dirty="0" err="1"/>
              <a:t>os</a:t>
            </a:r>
            <a:r>
              <a:rPr lang="en-GB" dirty="0"/>
              <a:t>, </a:t>
            </a:r>
            <a:r>
              <a:rPr lang="en-GB" dirty="0" err="1"/>
              <a:t>mae’r</a:t>
            </a:r>
            <a:r>
              <a:rPr lang="en-GB" dirty="0"/>
              <a:t> </a:t>
            </a:r>
            <a:r>
              <a:rPr lang="en-GB" dirty="0" err="1"/>
              <a:t>gydberthynas</a:t>
            </a:r>
            <a:r>
              <a:rPr lang="en-GB" dirty="0"/>
              <a:t> </a:t>
            </a:r>
            <a:r>
              <a:rPr lang="en-GB" dirty="0" err="1"/>
              <a:t>rhwng</a:t>
            </a:r>
            <a:r>
              <a:rPr lang="en-GB" dirty="0"/>
              <a:t> proses, y person, </a:t>
            </a:r>
            <a:r>
              <a:rPr lang="en-GB" dirty="0" err="1"/>
              <a:t>ei</a:t>
            </a:r>
            <a:r>
              <a:rPr lang="en-GB" dirty="0"/>
              <a:t> </a:t>
            </a:r>
            <a:r>
              <a:rPr lang="en-GB" dirty="0" err="1"/>
              <a:t>gyd-destun</a:t>
            </a:r>
            <a:r>
              <a:rPr lang="en-GB" dirty="0"/>
              <a:t> ac </a:t>
            </a:r>
            <a:r>
              <a:rPr lang="en-GB" dirty="0" err="1"/>
              <a:t>amser</a:t>
            </a:r>
            <a:r>
              <a:rPr lang="en-GB" dirty="0"/>
              <a:t> </a:t>
            </a:r>
            <a:r>
              <a:rPr lang="en-GB" dirty="0" err="1"/>
              <a:t>yn</a:t>
            </a:r>
            <a:r>
              <a:rPr lang="en-GB" dirty="0"/>
              <a:t> </a:t>
            </a:r>
            <a:r>
              <a:rPr lang="en-GB" dirty="0" err="1"/>
              <a:t>gymhleth</a:t>
            </a:r>
            <a:r>
              <a:rPr lang="en-GB" dirty="0"/>
              <a:t>. Mae </a:t>
            </a:r>
            <a:r>
              <a:rPr lang="en-GB" dirty="0" err="1"/>
              <a:t>cymhwyso</a:t>
            </a:r>
            <a:r>
              <a:rPr lang="en-GB" dirty="0"/>
              <a:t> </a:t>
            </a:r>
            <a:r>
              <a:rPr lang="en-GB" dirty="0" err="1"/>
              <a:t>systemau</a:t>
            </a:r>
            <a:r>
              <a:rPr lang="en-GB" dirty="0"/>
              <a:t> </a:t>
            </a:r>
            <a:r>
              <a:rPr lang="en-GB" dirty="0" err="1"/>
              <a:t>ecolegol</a:t>
            </a:r>
            <a:r>
              <a:rPr lang="en-GB" dirty="0"/>
              <a:t> </a:t>
            </a:r>
            <a:r>
              <a:rPr lang="en-GB" dirty="0" err="1"/>
              <a:t>fel</a:t>
            </a:r>
            <a:r>
              <a:rPr lang="en-GB" dirty="0"/>
              <a:t> </a:t>
            </a:r>
            <a:r>
              <a:rPr lang="en-GB" dirty="0" err="1"/>
              <a:t>agwedd</a:t>
            </a:r>
            <a:r>
              <a:rPr lang="en-GB" dirty="0"/>
              <a:t> </a:t>
            </a:r>
            <a:r>
              <a:rPr lang="en-GB" dirty="0" err="1"/>
              <a:t>allweddol</a:t>
            </a:r>
            <a:r>
              <a:rPr lang="en-GB" dirty="0"/>
              <a:t> </a:t>
            </a:r>
            <a:r>
              <a:rPr lang="en-GB" dirty="0" err="1"/>
              <a:t>ar</a:t>
            </a:r>
            <a:r>
              <a:rPr lang="en-GB" dirty="0"/>
              <a:t> </a:t>
            </a:r>
            <a:r>
              <a:rPr lang="en-GB" dirty="0" err="1"/>
              <a:t>astudio</a:t>
            </a:r>
            <a:r>
              <a:rPr lang="en-GB" dirty="0"/>
              <a:t> </a:t>
            </a:r>
            <a:r>
              <a:rPr lang="en-GB" dirty="0" err="1"/>
              <a:t>yn</a:t>
            </a:r>
            <a:r>
              <a:rPr lang="en-GB" dirty="0"/>
              <a:t> </a:t>
            </a:r>
            <a:r>
              <a:rPr lang="en-GB" dirty="0" err="1"/>
              <a:t>strategaeth</a:t>
            </a:r>
            <a:r>
              <a:rPr lang="en-GB" dirty="0"/>
              <a:t> </a:t>
            </a:r>
            <a:r>
              <a:rPr lang="en-GB" dirty="0" err="1"/>
              <a:t>briodol</a:t>
            </a:r>
            <a:r>
              <a:rPr lang="en-GB" dirty="0"/>
              <a:t> </a:t>
            </a:r>
            <a:r>
              <a:rPr lang="en-GB" dirty="0" err="1"/>
              <a:t>mewn</a:t>
            </a:r>
            <a:r>
              <a:rPr lang="en-GB" dirty="0"/>
              <a:t> </a:t>
            </a:r>
            <a:r>
              <a:rPr lang="en-GB" dirty="0" err="1"/>
              <a:t>ymchwil</a:t>
            </a:r>
            <a:r>
              <a:rPr lang="en-GB" dirty="0"/>
              <a:t> </a:t>
            </a:r>
            <a:r>
              <a:rPr lang="en-GB" dirty="0" err="1"/>
              <a:t>gyfoes</a:t>
            </a:r>
            <a:r>
              <a:rPr lang="en-GB" dirty="0"/>
              <a:t>. </a:t>
            </a:r>
            <a:r>
              <a:rPr lang="en-GB" dirty="0" err="1"/>
              <a:t>Mae'r</a:t>
            </a:r>
            <a:r>
              <a:rPr lang="en-GB" dirty="0"/>
              <a:t> model </a:t>
            </a:r>
            <a:r>
              <a:rPr lang="en-GB" dirty="0" err="1"/>
              <a:t>yn</a:t>
            </a:r>
            <a:r>
              <a:rPr lang="en-GB" dirty="0"/>
              <a:t> </a:t>
            </a:r>
            <a:r>
              <a:rPr lang="en-GB" dirty="0" err="1"/>
              <a:t>cydnabod</a:t>
            </a:r>
            <a:r>
              <a:rPr lang="en-GB" dirty="0"/>
              <a:t> </a:t>
            </a:r>
            <a:r>
              <a:rPr lang="en-GB" dirty="0" err="1"/>
              <a:t>yn</a:t>
            </a:r>
            <a:r>
              <a:rPr lang="en-GB" dirty="0"/>
              <a:t> </a:t>
            </a:r>
            <a:r>
              <a:rPr lang="en-GB" dirty="0" err="1"/>
              <a:t>glir</a:t>
            </a:r>
            <a:r>
              <a:rPr lang="en-GB" dirty="0"/>
              <a:t> ac </a:t>
            </a:r>
            <a:r>
              <a:rPr lang="en-GB" dirty="0" err="1"/>
              <a:t>yn</a:t>
            </a:r>
            <a:r>
              <a:rPr lang="en-GB" dirty="0"/>
              <a:t> </a:t>
            </a:r>
            <a:r>
              <a:rPr lang="en-GB" dirty="0" err="1"/>
              <a:t>caniatáu</a:t>
            </a:r>
            <a:r>
              <a:rPr lang="en-GB" dirty="0"/>
              <a:t> </a:t>
            </a:r>
            <a:r>
              <a:rPr lang="en-GB" dirty="0" err="1"/>
              <a:t>ar</a:t>
            </a:r>
            <a:r>
              <a:rPr lang="en-GB" dirty="0"/>
              <a:t> </a:t>
            </a:r>
            <a:r>
              <a:rPr lang="en-GB" dirty="0" err="1"/>
              <a:t>gyfer</a:t>
            </a:r>
            <a:r>
              <a:rPr lang="en-GB" dirty="0"/>
              <a:t> </a:t>
            </a:r>
            <a:r>
              <a:rPr lang="en-GB" dirty="0" err="1"/>
              <a:t>darlunio'r</a:t>
            </a:r>
            <a:r>
              <a:rPr lang="en-GB" dirty="0"/>
              <a:t> </a:t>
            </a:r>
            <a:r>
              <a:rPr lang="en-GB" dirty="0" err="1"/>
              <a:t>canlyniadau</a:t>
            </a:r>
            <a:r>
              <a:rPr lang="en-GB" dirty="0"/>
              <a:t> a </a:t>
            </a:r>
            <a:r>
              <a:rPr lang="en-GB" dirty="0" err="1"/>
              <a:t>sut</a:t>
            </a:r>
            <a:r>
              <a:rPr lang="en-GB" dirty="0"/>
              <a:t> y </a:t>
            </a:r>
            <a:r>
              <a:rPr lang="en-GB" dirty="0" err="1"/>
              <a:t>gellir</a:t>
            </a:r>
            <a:r>
              <a:rPr lang="en-GB" dirty="0"/>
              <a:t> </a:t>
            </a:r>
            <a:r>
              <a:rPr lang="en-GB" dirty="0" err="1"/>
              <a:t>lleoli'r</a:t>
            </a:r>
            <a:r>
              <a:rPr lang="en-GB" dirty="0"/>
              <a:t> </a:t>
            </a:r>
            <a:r>
              <a:rPr lang="en-GB" dirty="0" err="1"/>
              <a:t>canlyniadau</a:t>
            </a:r>
            <a:r>
              <a:rPr lang="en-GB" dirty="0"/>
              <a:t> </a:t>
            </a:r>
            <a:r>
              <a:rPr lang="en-GB" dirty="0" err="1"/>
              <a:t>hyn</a:t>
            </a:r>
            <a:r>
              <a:rPr lang="en-GB" dirty="0"/>
              <a:t> </a:t>
            </a:r>
            <a:r>
              <a:rPr lang="en-GB" dirty="0" err="1"/>
              <a:t>yng</a:t>
            </a:r>
            <a:r>
              <a:rPr lang="en-GB" dirty="0"/>
              <a:t> </a:t>
            </a:r>
            <a:r>
              <a:rPr lang="en-GB" dirty="0" err="1"/>
              <a:t>nghyd-destun</a:t>
            </a:r>
            <a:r>
              <a:rPr lang="en-GB" dirty="0"/>
              <a:t> </a:t>
            </a:r>
            <a:r>
              <a:rPr lang="en-GB" dirty="0" err="1"/>
              <a:t>cymdeithasol</a:t>
            </a:r>
            <a:r>
              <a:rPr lang="en-GB" dirty="0"/>
              <a:t> y </a:t>
            </a:r>
            <a:r>
              <a:rPr lang="en-GB" dirty="0" err="1"/>
              <a:t>bobl</a:t>
            </a:r>
            <a:r>
              <a:rPr lang="en-GB" dirty="0"/>
              <a:t> </a:t>
            </a:r>
            <a:r>
              <a:rPr lang="en-GB" dirty="0" err="1"/>
              <a:t>sy'n</a:t>
            </a:r>
            <a:r>
              <a:rPr lang="en-GB" dirty="0"/>
              <a:t> </a:t>
            </a:r>
            <a:r>
              <a:rPr lang="en-GB" dirty="0" err="1"/>
              <a:t>cymryd</a:t>
            </a:r>
            <a:r>
              <a:rPr lang="en-GB" dirty="0"/>
              <a:t> </a:t>
            </a:r>
            <a:r>
              <a:rPr lang="en-GB" dirty="0" err="1"/>
              <a:t>rhan</a:t>
            </a:r>
            <a:r>
              <a:rPr lang="en-GB" dirty="0"/>
              <a:t> </a:t>
            </a:r>
            <a:r>
              <a:rPr lang="en-GB" dirty="0" err="1"/>
              <a:t>yn</a:t>
            </a:r>
            <a:r>
              <a:rPr lang="en-GB" dirty="0"/>
              <a:t> </a:t>
            </a:r>
            <a:r>
              <a:rPr lang="en-GB" dirty="0" err="1"/>
              <a:t>eich</a:t>
            </a:r>
            <a:r>
              <a:rPr lang="en-GB" dirty="0"/>
              <a:t> </a:t>
            </a:r>
            <a:r>
              <a:rPr lang="en-GB" dirty="0" err="1"/>
              <a:t>ymchwil</a:t>
            </a:r>
            <a:r>
              <a:rPr lang="en-GB" dirty="0"/>
              <a:t>.</a:t>
            </a:r>
          </a:p>
        </p:txBody>
      </p:sp>
      <p:sp>
        <p:nvSpPr>
          <p:cNvPr id="4" name="Content Placeholder 3">
            <a:extLst>
              <a:ext uri="{FF2B5EF4-FFF2-40B4-BE49-F238E27FC236}">
                <a16:creationId xmlns:a16="http://schemas.microsoft.com/office/drawing/2014/main" id="{58E8DC3A-ED4E-7CC8-1C28-3C25D8C83C10}"/>
              </a:ext>
            </a:extLst>
          </p:cNvPr>
          <p:cNvSpPr>
            <a:spLocks noGrp="1"/>
          </p:cNvSpPr>
          <p:nvPr>
            <p:ph sz="half" idx="2"/>
          </p:nvPr>
        </p:nvSpPr>
        <p:spPr/>
        <p:txBody>
          <a:bodyPr/>
          <a:lstStyle/>
          <a:p>
            <a:r>
              <a:rPr lang="en-GB" dirty="0">
                <a:solidFill>
                  <a:srgbClr val="0070C0"/>
                </a:solidFill>
              </a:rPr>
              <a:t>The interrelationship between process, the person, their context and time is undoubtedly complex. </a:t>
            </a:r>
          </a:p>
          <a:p>
            <a:r>
              <a:rPr lang="en-GB" dirty="0">
                <a:solidFill>
                  <a:srgbClr val="0070C0"/>
                </a:solidFill>
              </a:rPr>
              <a:t>The application of ecological systems as a key aspect of study is an appropriate strategy in contemporary research/</a:t>
            </a:r>
            <a:r>
              <a:rPr lang="en-GB" dirty="0">
                <a:solidFill>
                  <a:srgbClr val="0070C0"/>
                </a:solidFill>
                <a:highlight>
                  <a:srgbClr val="FFFF00"/>
                </a:highlight>
              </a:rPr>
              <a:t>policy</a:t>
            </a:r>
            <a:r>
              <a:rPr lang="en-GB" dirty="0">
                <a:solidFill>
                  <a:srgbClr val="0070C0"/>
                </a:solidFill>
              </a:rPr>
              <a:t>  </a:t>
            </a:r>
          </a:p>
          <a:p>
            <a:r>
              <a:rPr lang="en-GB" dirty="0">
                <a:solidFill>
                  <a:srgbClr val="0070C0"/>
                </a:solidFill>
              </a:rPr>
              <a:t>The model serves to clearly acknowledge and allows for the illustration of the results and how these results can be located within the social context of the people who participate in your research/</a:t>
            </a:r>
            <a:r>
              <a:rPr lang="en-GB" dirty="0">
                <a:solidFill>
                  <a:srgbClr val="0070C0"/>
                </a:solidFill>
                <a:highlight>
                  <a:srgbClr val="FFFF00"/>
                </a:highlight>
              </a:rPr>
              <a:t>policy.</a:t>
            </a:r>
          </a:p>
        </p:txBody>
      </p:sp>
    </p:spTree>
    <p:extLst>
      <p:ext uri="{BB962C8B-B14F-4D97-AF65-F5344CB8AC3E}">
        <p14:creationId xmlns:p14="http://schemas.microsoft.com/office/powerpoint/2010/main" val="26842898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83A8-E641-747F-5A5B-73A9A4FA0F78}"/>
              </a:ext>
            </a:extLst>
          </p:cNvPr>
          <p:cNvSpPr>
            <a:spLocks noGrp="1"/>
          </p:cNvSpPr>
          <p:nvPr>
            <p:ph type="title"/>
          </p:nvPr>
        </p:nvSpPr>
        <p:spPr/>
        <p:txBody>
          <a:bodyPr/>
          <a:lstStyle/>
          <a:p>
            <a:r>
              <a:rPr lang="en-GB" dirty="0"/>
              <a:t>Activity </a:t>
            </a:r>
            <a:r>
              <a:rPr lang="en-GB" sz="3600" b="1" kern="100" dirty="0">
                <a:latin typeface="Aptos" panose="020B0004020202020204" pitchFamily="34" charset="0"/>
                <a:ea typeface="DengXian" panose="02010600030101010101" pitchFamily="2" charset="-122"/>
                <a:cs typeface="Times New Roman" panose="02020603050405020304" pitchFamily="18" charset="0"/>
              </a:rPr>
              <a:t>Ecological Systems Diagram</a:t>
            </a:r>
            <a:br>
              <a:rPr lang="en-GB" sz="3600" kern="100" dirty="0">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CF1B097-1F8F-19C2-2744-F81BC429D17E}"/>
              </a:ext>
            </a:extLst>
          </p:cNvPr>
          <p:cNvSpPr>
            <a:spLocks noGrp="1"/>
          </p:cNvSpPr>
          <p:nvPr>
            <p:ph sz="half" idx="1"/>
          </p:nvPr>
        </p:nvSpPr>
        <p:spPr/>
        <p:txBody>
          <a:bodyPr/>
          <a:lstStyle/>
          <a:p>
            <a:r>
              <a:rPr lang="en-GB" dirty="0" err="1"/>
              <a:t>Gweler</a:t>
            </a:r>
            <a:r>
              <a:rPr lang="en-GB" dirty="0"/>
              <a:t> </a:t>
            </a:r>
            <a:r>
              <a:rPr lang="en-GB" dirty="0" err="1"/>
              <a:t>llaw</a:t>
            </a:r>
            <a:r>
              <a:rPr lang="en-GB" dirty="0"/>
              <a:t> o </a:t>
            </a:r>
            <a:r>
              <a:rPr lang="en-GB" dirty="0" err="1"/>
              <a:t>ddiagram</a:t>
            </a:r>
            <a:r>
              <a:rPr lang="en-GB" dirty="0"/>
              <a:t> </a:t>
            </a:r>
            <a:r>
              <a:rPr lang="en-GB" dirty="0" err="1"/>
              <a:t>gwag</a:t>
            </a:r>
            <a:r>
              <a:rPr lang="en-GB" dirty="0"/>
              <a:t> o bum system Bronfenbrenner (microsystem, mesosystem, </a:t>
            </a:r>
            <a:r>
              <a:rPr lang="en-GB" dirty="0" err="1"/>
              <a:t>exosystem</a:t>
            </a:r>
            <a:r>
              <a:rPr lang="en-GB" dirty="0"/>
              <a:t>, macrosystem, chronosystem). </a:t>
            </a:r>
          </a:p>
          <a:p>
            <a:pPr marL="0" indent="0">
              <a:buNone/>
            </a:pPr>
            <a:endParaRPr lang="en-GB" dirty="0"/>
          </a:p>
          <a:p>
            <a:r>
              <a:rPr lang="en-GB" dirty="0" err="1"/>
              <a:t>Llenwch</a:t>
            </a:r>
            <a:r>
              <a:rPr lang="en-GB" dirty="0"/>
              <a:t> </a:t>
            </a:r>
            <a:r>
              <a:rPr lang="en-GB" dirty="0" err="1"/>
              <a:t>enghreifftiau</a:t>
            </a:r>
            <a:r>
              <a:rPr lang="en-GB" dirty="0"/>
              <a:t> </a:t>
            </a:r>
            <a:r>
              <a:rPr lang="en-GB" dirty="0" err="1"/>
              <a:t>o'u</a:t>
            </a:r>
            <a:r>
              <a:rPr lang="en-GB" dirty="0"/>
              <a:t> </a:t>
            </a:r>
            <a:r>
              <a:rPr lang="en-GB" dirty="0" err="1"/>
              <a:t>bywydau</a:t>
            </a:r>
            <a:r>
              <a:rPr lang="en-GB" dirty="0"/>
              <a:t> </a:t>
            </a:r>
            <a:r>
              <a:rPr lang="en-GB" dirty="0" err="1"/>
              <a:t>eu</a:t>
            </a:r>
            <a:r>
              <a:rPr lang="en-GB" dirty="0"/>
              <a:t> </a:t>
            </a:r>
            <a:r>
              <a:rPr lang="en-GB" dirty="0" err="1"/>
              <a:t>hunain</a:t>
            </a:r>
            <a:r>
              <a:rPr lang="en-GB" dirty="0"/>
              <a:t> </a:t>
            </a:r>
            <a:r>
              <a:rPr lang="en-GB" dirty="0" err="1"/>
              <a:t>ar</a:t>
            </a:r>
            <a:r>
              <a:rPr lang="en-GB" dirty="0"/>
              <a:t> </a:t>
            </a:r>
            <a:r>
              <a:rPr lang="en-GB" dirty="0" err="1"/>
              <a:t>gyfer</a:t>
            </a:r>
            <a:r>
              <a:rPr lang="en-GB" dirty="0"/>
              <a:t> </a:t>
            </a:r>
            <a:r>
              <a:rPr lang="en-GB" dirty="0" err="1"/>
              <a:t>pob</a:t>
            </a:r>
            <a:r>
              <a:rPr lang="en-GB" dirty="0"/>
              <a:t> system.</a:t>
            </a:r>
          </a:p>
          <a:p>
            <a:endParaRPr lang="en-GB" dirty="0"/>
          </a:p>
          <a:p>
            <a:r>
              <a:rPr lang="en-GB" b="1" dirty="0"/>
              <a:t>Nod: </a:t>
            </a:r>
            <a:r>
              <a:rPr lang="en-GB" dirty="0" err="1"/>
              <a:t>Dylai</a:t>
            </a:r>
            <a:r>
              <a:rPr lang="en-GB" dirty="0"/>
              <a:t> </a:t>
            </a:r>
            <a:r>
              <a:rPr lang="en-GB" dirty="0" err="1"/>
              <a:t>hyn</a:t>
            </a:r>
            <a:r>
              <a:rPr lang="en-GB" dirty="0"/>
              <a:t> </a:t>
            </a:r>
            <a:r>
              <a:rPr lang="en-GB" dirty="0" err="1"/>
              <a:t>eich</a:t>
            </a:r>
            <a:r>
              <a:rPr lang="en-GB" dirty="0"/>
              <a:t> </a:t>
            </a:r>
            <a:r>
              <a:rPr lang="en-GB" dirty="0" err="1"/>
              <a:t>helpu</a:t>
            </a:r>
            <a:r>
              <a:rPr lang="en-GB" dirty="0"/>
              <a:t> </a:t>
            </a:r>
            <a:r>
              <a:rPr lang="en-GB" dirty="0" err="1"/>
              <a:t>i</a:t>
            </a:r>
            <a:r>
              <a:rPr lang="en-GB" dirty="0"/>
              <a:t> </a:t>
            </a:r>
            <a:r>
              <a:rPr lang="en-GB" dirty="0" err="1"/>
              <a:t>ddelweddu</a:t>
            </a:r>
            <a:r>
              <a:rPr lang="en-GB" dirty="0"/>
              <a:t> </a:t>
            </a:r>
            <a:r>
              <a:rPr lang="en-GB" dirty="0" err="1"/>
              <a:t>sut</a:t>
            </a:r>
            <a:r>
              <a:rPr lang="en-GB" dirty="0"/>
              <a:t> </a:t>
            </a:r>
            <a:r>
              <a:rPr lang="en-GB" dirty="0" err="1"/>
              <a:t>mae</a:t>
            </a:r>
            <a:r>
              <a:rPr lang="en-GB" dirty="0"/>
              <a:t> </a:t>
            </a:r>
            <a:r>
              <a:rPr lang="en-GB" dirty="0" err="1"/>
              <a:t>gwahanol</a:t>
            </a:r>
            <a:r>
              <a:rPr lang="en-GB" dirty="0"/>
              <a:t> </a:t>
            </a:r>
            <a:r>
              <a:rPr lang="en-GB" dirty="0" err="1"/>
              <a:t>amgylcheddau</a:t>
            </a:r>
            <a:r>
              <a:rPr lang="en-GB" dirty="0"/>
              <a:t> </a:t>
            </a:r>
            <a:r>
              <a:rPr lang="en-GB" dirty="0" err="1"/>
              <a:t>yn</a:t>
            </a:r>
            <a:r>
              <a:rPr lang="en-GB" dirty="0"/>
              <a:t> </a:t>
            </a:r>
            <a:r>
              <a:rPr lang="en-GB" dirty="0" err="1"/>
              <a:t>dylanwadu</a:t>
            </a:r>
            <a:r>
              <a:rPr lang="en-GB" dirty="0"/>
              <a:t> </a:t>
            </a:r>
            <a:r>
              <a:rPr lang="en-GB" dirty="0" err="1"/>
              <a:t>ar</a:t>
            </a:r>
            <a:r>
              <a:rPr lang="en-GB" dirty="0"/>
              <a:t> </a:t>
            </a:r>
            <a:r>
              <a:rPr lang="en-GB" dirty="0" err="1"/>
              <a:t>eu</a:t>
            </a:r>
            <a:r>
              <a:rPr lang="en-GB" dirty="0"/>
              <a:t> </a:t>
            </a:r>
            <a:r>
              <a:rPr lang="en-GB" dirty="0" err="1"/>
              <a:t>datblygiad</a:t>
            </a:r>
            <a:r>
              <a:rPr lang="en-GB" dirty="0"/>
              <a:t>.</a:t>
            </a:r>
          </a:p>
        </p:txBody>
      </p:sp>
      <p:sp>
        <p:nvSpPr>
          <p:cNvPr id="4" name="Content Placeholder 3">
            <a:extLst>
              <a:ext uri="{FF2B5EF4-FFF2-40B4-BE49-F238E27FC236}">
                <a16:creationId xmlns:a16="http://schemas.microsoft.com/office/drawing/2014/main" id="{5DEA79F7-03DE-81A2-06A6-E2C965A096F5}"/>
              </a:ext>
            </a:extLst>
          </p:cNvPr>
          <p:cNvSpPr>
            <a:spLocks noGrp="1"/>
          </p:cNvSpPr>
          <p:nvPr>
            <p:ph sz="half" idx="2"/>
          </p:nvPr>
        </p:nvSpPr>
        <p:spPr>
          <a:xfrm>
            <a:off x="6096000" y="1690690"/>
            <a:ext cx="5257800" cy="4486273"/>
          </a:xfrm>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solidFill>
                  <a:srgbClr val="0070C0"/>
                </a:solidFill>
                <a:effectLst/>
                <a:ea typeface="DengXian" panose="02010600030101010101" pitchFamily="2" charset="-122"/>
                <a:cs typeface="Calibri" panose="020F0502020204030204" pitchFamily="34" charset="0"/>
              </a:rPr>
              <a:t>See hand out of a blank diagram of Bronfenbrenner’s five systems (microsystem, mesosystem, </a:t>
            </a:r>
            <a:r>
              <a:rPr lang="en-GB" sz="1800" kern="100" dirty="0" err="1">
                <a:solidFill>
                  <a:srgbClr val="0070C0"/>
                </a:solidFill>
                <a:effectLst/>
                <a:ea typeface="DengXian" panose="02010600030101010101" pitchFamily="2" charset="-122"/>
                <a:cs typeface="Calibri" panose="020F0502020204030204" pitchFamily="34" charset="0"/>
              </a:rPr>
              <a:t>exosystem</a:t>
            </a:r>
            <a:r>
              <a:rPr lang="en-GB" sz="1800" kern="100" dirty="0">
                <a:solidFill>
                  <a:srgbClr val="0070C0"/>
                </a:solidFill>
                <a:effectLst/>
                <a:ea typeface="DengXian" panose="02010600030101010101" pitchFamily="2" charset="-122"/>
                <a:cs typeface="Calibri" panose="020F0502020204030204" pitchFamily="34" charset="0"/>
              </a:rPr>
              <a:t>, macrosystem, chronosystem). </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solidFill>
                  <a:srgbClr val="0070C0"/>
                </a:solidFill>
                <a:ea typeface="DengXian" panose="02010600030101010101" pitchFamily="2" charset="-122"/>
                <a:cs typeface="Calibri" panose="020F0502020204030204" pitchFamily="34" charset="0"/>
              </a:rPr>
              <a:t>F</a:t>
            </a:r>
            <a:r>
              <a:rPr lang="en-GB" sz="1800" kern="100" dirty="0">
                <a:solidFill>
                  <a:srgbClr val="0070C0"/>
                </a:solidFill>
                <a:effectLst/>
                <a:ea typeface="DengXian" panose="02010600030101010101" pitchFamily="2" charset="-122"/>
                <a:cs typeface="Calibri" panose="020F0502020204030204" pitchFamily="34" charset="0"/>
              </a:rPr>
              <a:t>ill in examples from their own lives for each system.</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solidFill>
                  <a:srgbClr val="0070C0"/>
                </a:solidFill>
                <a:effectLst/>
                <a:ea typeface="DengXian" panose="02010600030101010101" pitchFamily="2" charset="-122"/>
                <a:cs typeface="Calibri" panose="020F0502020204030204" pitchFamily="34" charset="0"/>
              </a:rPr>
              <a:t>Goal</a:t>
            </a:r>
            <a:r>
              <a:rPr lang="en-GB" sz="1800" kern="100" dirty="0">
                <a:solidFill>
                  <a:srgbClr val="0070C0"/>
                </a:solidFill>
                <a:effectLst/>
                <a:ea typeface="DengXian" panose="02010600030101010101" pitchFamily="2" charset="-122"/>
                <a:cs typeface="Calibri" panose="020F0502020204030204" pitchFamily="34" charset="0"/>
              </a:rPr>
              <a:t>: This helps should help you visualize how different environments influence their development.</a:t>
            </a:r>
          </a:p>
          <a:p>
            <a:endParaRPr lang="en-GB" dirty="0"/>
          </a:p>
        </p:txBody>
      </p:sp>
    </p:spTree>
    <p:extLst>
      <p:ext uri="{BB962C8B-B14F-4D97-AF65-F5344CB8AC3E}">
        <p14:creationId xmlns:p14="http://schemas.microsoft.com/office/powerpoint/2010/main" val="14820141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16685-CE58-0041-4DCB-78E4F9F56C2B}"/>
              </a:ext>
            </a:extLst>
          </p:cNvPr>
          <p:cNvSpPr>
            <a:spLocks noGrp="1"/>
          </p:cNvSpPr>
          <p:nvPr>
            <p:ph type="title"/>
          </p:nvPr>
        </p:nvSpPr>
        <p:spPr/>
        <p:txBody>
          <a:bodyPr/>
          <a:lstStyle/>
          <a:p>
            <a:r>
              <a:rPr lang="en-GB" dirty="0"/>
              <a:t>Activity : </a:t>
            </a:r>
            <a:r>
              <a:rPr lang="en-GB" sz="3600" b="1" kern="100" dirty="0">
                <a:latin typeface="Aptos" panose="020B0004020202020204" pitchFamily="34" charset="0"/>
                <a:ea typeface="DengXian" panose="02010600030101010101" pitchFamily="2" charset="-122"/>
                <a:cs typeface="Times New Roman" panose="02020603050405020304" pitchFamily="18" charset="0"/>
              </a:rPr>
              <a:t>Community Mapping</a:t>
            </a:r>
            <a:br>
              <a:rPr lang="en-GB" sz="3600" kern="100" dirty="0">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03EAB94-60E4-7C82-7CFB-EC8526EEF5C2}"/>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C4D9E739-595E-DCAF-7F60-F59199D09E91}"/>
              </a:ext>
            </a:extLst>
          </p:cNvPr>
          <p:cNvSpPr>
            <a:spLocks noGrp="1"/>
          </p:cNvSpPr>
          <p:nvPr>
            <p:ph sz="half" idx="2"/>
          </p:nvPr>
        </p:nvSpPr>
        <p:spPr/>
        <p:txBody>
          <a:bodyPr/>
          <a:lstStyle/>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Activity</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As a small group, create a map of the local community (Carmarthen) identifying resources and influences in their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exosystem</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(like schools, parks, and local businesses) and how these affect their lives.</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Goal</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a:effectLst/>
                <a:latin typeface="Aptos" panose="020B0004020202020204" pitchFamily="34" charset="0"/>
                <a:ea typeface="DengXian" panose="02010600030101010101" pitchFamily="2" charset="-122"/>
                <a:cs typeface="Times New Roman" panose="02020603050405020304" pitchFamily="18" charset="0"/>
              </a:rPr>
              <a:t>To encourage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exploration of the community and understanding of external influences.</a:t>
            </a:r>
          </a:p>
          <a:p>
            <a:endParaRPr lang="en-GB" dirty="0"/>
          </a:p>
        </p:txBody>
      </p:sp>
    </p:spTree>
    <p:extLst>
      <p:ext uri="{BB962C8B-B14F-4D97-AF65-F5344CB8AC3E}">
        <p14:creationId xmlns:p14="http://schemas.microsoft.com/office/powerpoint/2010/main" val="25072989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42638-5D15-10C6-6913-1557CDC3F2D8}"/>
              </a:ext>
            </a:extLst>
          </p:cNvPr>
          <p:cNvSpPr>
            <a:spLocks noGrp="1"/>
          </p:cNvSpPr>
          <p:nvPr>
            <p:ph type="title"/>
          </p:nvPr>
        </p:nvSpPr>
        <p:spPr/>
        <p:txBody>
          <a:bodyPr/>
          <a:lstStyle/>
          <a:p>
            <a:r>
              <a:rPr lang="en-GB" dirty="0" err="1"/>
              <a:t>Crynodeb</a:t>
            </a:r>
            <a:r>
              <a:rPr lang="en-GB" dirty="0"/>
              <a:t>/ </a:t>
            </a:r>
            <a:r>
              <a:rPr lang="en-GB" dirty="0">
                <a:solidFill>
                  <a:srgbClr val="0070C0"/>
                </a:solidFill>
              </a:rPr>
              <a:t>Summary</a:t>
            </a:r>
          </a:p>
        </p:txBody>
      </p:sp>
      <p:sp>
        <p:nvSpPr>
          <p:cNvPr id="3" name="Content Placeholder 2">
            <a:extLst>
              <a:ext uri="{FF2B5EF4-FFF2-40B4-BE49-F238E27FC236}">
                <a16:creationId xmlns:a16="http://schemas.microsoft.com/office/drawing/2014/main" id="{D2534E8F-23BF-F2FB-8890-242DEE244346}"/>
              </a:ext>
            </a:extLst>
          </p:cNvPr>
          <p:cNvSpPr>
            <a:spLocks noGrp="1"/>
          </p:cNvSpPr>
          <p:nvPr>
            <p:ph sz="half" idx="1"/>
          </p:nvPr>
        </p:nvSpPr>
        <p:spPr>
          <a:xfrm>
            <a:off x="838200" y="1470777"/>
            <a:ext cx="5181600" cy="4351338"/>
          </a:xfrm>
        </p:spPr>
        <p:txBody>
          <a:bodyPr>
            <a:normAutofit/>
          </a:bodyPr>
          <a:lstStyle/>
          <a:p>
            <a:r>
              <a:rPr lang="en-GB" dirty="0" err="1"/>
              <a:t>Systemau</a:t>
            </a:r>
            <a:r>
              <a:rPr lang="en-GB" dirty="0"/>
              <a:t> </a:t>
            </a:r>
            <a:r>
              <a:rPr lang="en-GB" dirty="0" err="1"/>
              <a:t>Ecolegol</a:t>
            </a:r>
            <a:endParaRPr lang="en-GB" dirty="0"/>
          </a:p>
          <a:p>
            <a:r>
              <a:rPr lang="en-GB" dirty="0"/>
              <a:t>SCP</a:t>
            </a:r>
          </a:p>
          <a:p>
            <a:pPr lvl="1"/>
            <a:r>
              <a:rPr lang="en-GB" dirty="0"/>
              <a:t>Bronfenbrenner</a:t>
            </a:r>
          </a:p>
          <a:p>
            <a:r>
              <a:rPr lang="en-GB" dirty="0" err="1"/>
              <a:t>Effaith</a:t>
            </a:r>
            <a:r>
              <a:rPr lang="en-GB" dirty="0"/>
              <a:t>/ </a:t>
            </a:r>
            <a:r>
              <a:rPr lang="en-GB" dirty="0" err="1"/>
              <a:t>Cais</a:t>
            </a:r>
            <a:r>
              <a:rPr lang="en-GB" dirty="0"/>
              <a:t> </a:t>
            </a:r>
            <a:r>
              <a:rPr lang="en-GB" dirty="0" err="1"/>
              <a:t>i</a:t>
            </a:r>
            <a:r>
              <a:rPr lang="en-GB" dirty="0"/>
              <a:t> </a:t>
            </a:r>
            <a:r>
              <a:rPr lang="en-GB" dirty="0" err="1"/>
              <a:t>arfer</a:t>
            </a:r>
            <a:r>
              <a:rPr lang="en-GB" dirty="0"/>
              <a:t> </a:t>
            </a:r>
            <a:r>
              <a:rPr lang="en-GB" dirty="0" err="1"/>
              <a:t>polisi</a:t>
            </a:r>
            <a:endParaRPr lang="en-GB" dirty="0"/>
          </a:p>
          <a:p>
            <a:pPr lvl="1"/>
            <a:r>
              <a:rPr lang="en-GB" dirty="0"/>
              <a:t>Enghreifftiau  </a:t>
            </a:r>
          </a:p>
          <a:p>
            <a:pPr lvl="1"/>
            <a:r>
              <a:rPr lang="en-GB" dirty="0" err="1"/>
              <a:t>Gweithgaredd</a:t>
            </a:r>
            <a:r>
              <a:rPr lang="en-GB" dirty="0"/>
              <a:t> </a:t>
            </a:r>
          </a:p>
          <a:p>
            <a:r>
              <a:rPr lang="en-GB" dirty="0" err="1"/>
              <a:t>Llywodraeth</a:t>
            </a:r>
            <a:r>
              <a:rPr lang="en-GB" dirty="0"/>
              <a:t> a </a:t>
            </a:r>
            <a:r>
              <a:rPr lang="en-GB" dirty="0" err="1"/>
              <a:t>pholisi</a:t>
            </a:r>
            <a:r>
              <a:rPr lang="en-GB" dirty="0"/>
              <a:t> </a:t>
            </a:r>
            <a:r>
              <a:rPr lang="en-GB" dirty="0" err="1"/>
              <a:t>cymdeithasol</a:t>
            </a:r>
            <a:endParaRPr lang="en-GB" dirty="0"/>
          </a:p>
          <a:p>
            <a:r>
              <a:rPr lang="en-GB" dirty="0"/>
              <a:t>Takeaways ..</a:t>
            </a:r>
          </a:p>
        </p:txBody>
      </p:sp>
      <p:sp>
        <p:nvSpPr>
          <p:cNvPr id="4" name="Content Placeholder 3">
            <a:extLst>
              <a:ext uri="{FF2B5EF4-FFF2-40B4-BE49-F238E27FC236}">
                <a16:creationId xmlns:a16="http://schemas.microsoft.com/office/drawing/2014/main" id="{25EB44C7-4867-5915-D663-2C0C62D13915}"/>
              </a:ext>
            </a:extLst>
          </p:cNvPr>
          <p:cNvSpPr>
            <a:spLocks noGrp="1"/>
          </p:cNvSpPr>
          <p:nvPr>
            <p:ph sz="half" idx="2"/>
          </p:nvPr>
        </p:nvSpPr>
        <p:spPr>
          <a:xfrm>
            <a:off x="6172200" y="1252418"/>
            <a:ext cx="5181600" cy="4351338"/>
          </a:xfrm>
        </p:spPr>
        <p:txBody>
          <a:bodyPr>
            <a:normAutofit/>
          </a:bodyPr>
          <a:lstStyle/>
          <a:p>
            <a:r>
              <a:rPr lang="en-GB" dirty="0">
                <a:solidFill>
                  <a:srgbClr val="0070C0"/>
                </a:solidFill>
              </a:rPr>
              <a:t>Ecological Systems</a:t>
            </a:r>
          </a:p>
          <a:p>
            <a:pPr lvl="1"/>
            <a:r>
              <a:rPr lang="en-GB" dirty="0">
                <a:solidFill>
                  <a:srgbClr val="0070C0"/>
                </a:solidFill>
              </a:rPr>
              <a:t>PCS</a:t>
            </a:r>
          </a:p>
          <a:p>
            <a:pPr lvl="1"/>
            <a:r>
              <a:rPr lang="en-GB" dirty="0">
                <a:solidFill>
                  <a:srgbClr val="0070C0"/>
                </a:solidFill>
              </a:rPr>
              <a:t>Bronfenbrenner</a:t>
            </a:r>
          </a:p>
          <a:p>
            <a:r>
              <a:rPr lang="en-GB" dirty="0">
                <a:solidFill>
                  <a:srgbClr val="0070C0"/>
                </a:solidFill>
              </a:rPr>
              <a:t>Impact/ Application to practice policy</a:t>
            </a:r>
          </a:p>
          <a:p>
            <a:pPr lvl="1"/>
            <a:r>
              <a:rPr lang="en-GB" dirty="0">
                <a:solidFill>
                  <a:srgbClr val="0070C0"/>
                </a:solidFill>
              </a:rPr>
              <a:t>Examples  </a:t>
            </a:r>
          </a:p>
          <a:p>
            <a:pPr lvl="1"/>
            <a:r>
              <a:rPr lang="en-GB" dirty="0">
                <a:solidFill>
                  <a:srgbClr val="0070C0"/>
                </a:solidFill>
              </a:rPr>
              <a:t>Activity </a:t>
            </a:r>
          </a:p>
          <a:p>
            <a:r>
              <a:rPr lang="en-GB" dirty="0">
                <a:solidFill>
                  <a:srgbClr val="0070C0"/>
                </a:solidFill>
              </a:rPr>
              <a:t>Government and social policy</a:t>
            </a:r>
          </a:p>
          <a:p>
            <a:r>
              <a:rPr lang="en-GB" dirty="0">
                <a:solidFill>
                  <a:srgbClr val="0070C0"/>
                </a:solidFill>
              </a:rPr>
              <a:t>Takeaways..</a:t>
            </a:r>
          </a:p>
        </p:txBody>
      </p:sp>
    </p:spTree>
    <p:extLst>
      <p:ext uri="{BB962C8B-B14F-4D97-AF65-F5344CB8AC3E}">
        <p14:creationId xmlns:p14="http://schemas.microsoft.com/office/powerpoint/2010/main" val="23878023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D0685-891C-A4A6-9E8D-396D5791A33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A74629-D8C8-AD3C-CB76-09892DCC9A3C}"/>
              </a:ext>
            </a:extLst>
          </p:cNvPr>
          <p:cNvSpPr>
            <a:spLocks noGrp="1"/>
          </p:cNvSpPr>
          <p:nvPr>
            <p:ph sz="half" idx="1"/>
          </p:nvPr>
        </p:nvSpPr>
        <p:spPr>
          <a:xfrm>
            <a:off x="838200" y="1525374"/>
            <a:ext cx="10298373" cy="4351338"/>
          </a:xfrm>
        </p:spPr>
        <p:txBody>
          <a:bodyPr>
            <a:normAutofit fontScale="77500" lnSpcReduction="20000"/>
          </a:bodyPr>
          <a:lstStyle/>
          <a:p>
            <a:pPr marL="0" indent="0">
              <a:lnSpc>
                <a:spcPct val="120000"/>
              </a:lnSpc>
              <a:spcBef>
                <a:spcPts val="0"/>
              </a:spcBef>
              <a:buNone/>
            </a:pPr>
            <a:r>
              <a:rPr lang="en-GB" sz="1500" dirty="0">
                <a:latin typeface="+mj-lt"/>
                <a:ea typeface="Calibri" panose="020F0502020204030204" pitchFamily="34" charset="0"/>
                <a:cs typeface="Times New Roman" panose="02020603050405020304" pitchFamily="18" charset="0"/>
              </a:rPr>
              <a:t>Br</a:t>
            </a:r>
            <a:r>
              <a:rPr lang="en-GB" sz="1500" dirty="0">
                <a:effectLst/>
                <a:latin typeface="+mj-lt"/>
                <a:ea typeface="Calibri" panose="020F0502020204030204" pitchFamily="34" charset="0"/>
                <a:cs typeface="Times New Roman" panose="02020603050405020304" pitchFamily="18" charset="0"/>
              </a:rPr>
              <a:t>iggs, R, de Vos, Alta, </a:t>
            </a:r>
            <a:r>
              <a:rPr lang="en-GB" sz="1500" dirty="0" err="1">
                <a:effectLst/>
                <a:latin typeface="+mj-lt"/>
                <a:ea typeface="Calibri" panose="020F0502020204030204" pitchFamily="34" charset="0"/>
                <a:cs typeface="Times New Roman" panose="02020603050405020304" pitchFamily="18" charset="0"/>
              </a:rPr>
              <a:t>Preiser</a:t>
            </a:r>
            <a:r>
              <a:rPr lang="en-GB" sz="1500" dirty="0">
                <a:effectLst/>
                <a:latin typeface="+mj-lt"/>
                <a:ea typeface="Calibri" panose="020F0502020204030204" pitchFamily="34" charset="0"/>
                <a:cs typeface="Times New Roman" panose="02020603050405020304" pitchFamily="18" charset="0"/>
              </a:rPr>
              <a:t>, R, Clements, H, </a:t>
            </a:r>
            <a:r>
              <a:rPr lang="en-GB" sz="1500" dirty="0" err="1">
                <a:effectLst/>
                <a:latin typeface="+mj-lt"/>
                <a:ea typeface="Calibri" panose="020F0502020204030204" pitchFamily="34" charset="0"/>
                <a:cs typeface="Times New Roman" panose="02020603050405020304" pitchFamily="18" charset="0"/>
              </a:rPr>
              <a:t>Maciejewski</a:t>
            </a:r>
            <a:r>
              <a:rPr lang="en-GB" sz="1500" dirty="0">
                <a:effectLst/>
                <a:latin typeface="+mj-lt"/>
                <a:ea typeface="Calibri" panose="020F0502020204030204" pitchFamily="34" charset="0"/>
                <a:cs typeface="Times New Roman" panose="02020603050405020304" pitchFamily="18" charset="0"/>
              </a:rPr>
              <a:t>, M, Schluter, M. (2021) </a:t>
            </a:r>
            <a:r>
              <a:rPr lang="en-GB" sz="1500" i="1" dirty="0">
                <a:effectLst/>
                <a:latin typeface="+mj-lt"/>
                <a:ea typeface="Calibri" panose="020F0502020204030204" pitchFamily="34" charset="0"/>
                <a:cs typeface="Times New Roman" panose="02020603050405020304" pitchFamily="18" charset="0"/>
              </a:rPr>
              <a:t>The Routledge Handbook of Research Methods for Social Ecological Systems (1</a:t>
            </a:r>
            <a:r>
              <a:rPr lang="en-GB" sz="1500" i="1" baseline="30000" dirty="0">
                <a:effectLst/>
                <a:latin typeface="+mj-lt"/>
                <a:ea typeface="Calibri" panose="020F0502020204030204" pitchFamily="34" charset="0"/>
                <a:cs typeface="Times New Roman" panose="02020603050405020304" pitchFamily="18" charset="0"/>
              </a:rPr>
              <a:t>st</a:t>
            </a:r>
            <a:r>
              <a:rPr lang="en-GB" sz="1500" i="1" dirty="0">
                <a:effectLst/>
                <a:latin typeface="+mj-lt"/>
                <a:ea typeface="Calibri" panose="020F0502020204030204" pitchFamily="34" charset="0"/>
                <a:cs typeface="Times New Roman" panose="02020603050405020304" pitchFamily="18" charset="0"/>
              </a:rPr>
              <a:t> Ed.). </a:t>
            </a:r>
            <a:r>
              <a:rPr lang="en-GB" sz="1500" dirty="0">
                <a:effectLst/>
                <a:latin typeface="+mj-lt"/>
                <a:ea typeface="Calibri" panose="020F0502020204030204" pitchFamily="34" charset="0"/>
                <a:cs typeface="Times New Roman" panose="02020603050405020304" pitchFamily="18" charset="0"/>
              </a:rPr>
              <a:t>London: Routledge.   </a:t>
            </a:r>
          </a:p>
          <a:p>
            <a:pPr marL="0" indent="0">
              <a:lnSpc>
                <a:spcPct val="120000"/>
              </a:lnSpc>
              <a:spcBef>
                <a:spcPts val="0"/>
              </a:spcBef>
              <a:buNone/>
            </a:pPr>
            <a:r>
              <a:rPr lang="en-GB" sz="1500" dirty="0">
                <a:effectLst/>
                <a:latin typeface="+mj-lt"/>
                <a:ea typeface="Calibri" panose="020F0502020204030204" pitchFamily="34" charset="0"/>
                <a:cs typeface="Times New Roman" panose="02020603050405020304" pitchFamily="18" charset="0"/>
              </a:rPr>
              <a:t>Bronfenbrenner, U. (1979) </a:t>
            </a:r>
            <a:r>
              <a:rPr lang="en-GB" sz="1500" i="1" dirty="0">
                <a:effectLst/>
                <a:latin typeface="+mj-lt"/>
                <a:ea typeface="Calibri" panose="020F0502020204030204" pitchFamily="34" charset="0"/>
                <a:cs typeface="Times New Roman" panose="02020603050405020304" pitchFamily="18" charset="0"/>
              </a:rPr>
              <a:t>The Ecology of Human Development. </a:t>
            </a:r>
            <a:r>
              <a:rPr lang="en-GB" sz="1500" dirty="0">
                <a:effectLst/>
                <a:latin typeface="+mj-lt"/>
                <a:ea typeface="Calibri" panose="020F0502020204030204" pitchFamily="34" charset="0"/>
                <a:cs typeface="Times New Roman" panose="02020603050405020304" pitchFamily="18" charset="0"/>
              </a:rPr>
              <a:t>Harvard University Press, Cambridge: Mass. </a:t>
            </a:r>
            <a:endParaRPr lang="en-GB" sz="1500" dirty="0">
              <a:latin typeface="+mj-lt"/>
              <a:ea typeface="Calibri" panose="020F0502020204030204" pitchFamily="34" charset="0"/>
              <a:cs typeface="Times New Roman" panose="02020603050405020304" pitchFamily="18" charset="0"/>
            </a:endParaRPr>
          </a:p>
          <a:p>
            <a:pPr marL="0" indent="0">
              <a:lnSpc>
                <a:spcPct val="120000"/>
              </a:lnSpc>
              <a:spcBef>
                <a:spcPts val="0"/>
              </a:spcBef>
              <a:buNone/>
            </a:pPr>
            <a:r>
              <a:rPr lang="en-GB" sz="1500" dirty="0">
                <a:effectLst/>
                <a:latin typeface="+mj-lt"/>
                <a:ea typeface="Calibri" panose="020F0502020204030204" pitchFamily="34" charset="0"/>
                <a:cs typeface="Times New Roman" panose="02020603050405020304" pitchFamily="18" charset="0"/>
              </a:rPr>
              <a:t>Bronfenbrenner, U. (1992) ‘Ecological systems theory’, in R. </a:t>
            </a:r>
            <a:r>
              <a:rPr lang="en-GB" sz="1500" dirty="0" err="1">
                <a:effectLst/>
                <a:latin typeface="+mj-lt"/>
                <a:ea typeface="Calibri" panose="020F0502020204030204" pitchFamily="34" charset="0"/>
                <a:cs typeface="Times New Roman" panose="02020603050405020304" pitchFamily="18" charset="0"/>
              </a:rPr>
              <a:t>Vasta</a:t>
            </a:r>
            <a:r>
              <a:rPr lang="en-GB" sz="1500" dirty="0">
                <a:effectLst/>
                <a:latin typeface="+mj-lt"/>
                <a:ea typeface="Calibri" panose="020F0502020204030204" pitchFamily="34" charset="0"/>
                <a:cs typeface="Times New Roman" panose="02020603050405020304" pitchFamily="18" charset="0"/>
              </a:rPr>
              <a:t> (ed.), </a:t>
            </a:r>
            <a:r>
              <a:rPr lang="en-GB" sz="1500" i="1" dirty="0">
                <a:effectLst/>
                <a:latin typeface="+mj-lt"/>
                <a:ea typeface="Calibri" panose="020F0502020204030204" pitchFamily="34" charset="0"/>
                <a:cs typeface="Times New Roman" panose="02020603050405020304" pitchFamily="18" charset="0"/>
              </a:rPr>
              <a:t>Six Theories of child development: Revised formulations and Current Issues, </a:t>
            </a:r>
            <a:r>
              <a:rPr lang="en-GB" sz="1500" dirty="0">
                <a:effectLst/>
                <a:latin typeface="+mj-lt"/>
                <a:ea typeface="Calibri" panose="020F0502020204030204" pitchFamily="34" charset="0"/>
                <a:cs typeface="Times New Roman" panose="02020603050405020304" pitchFamily="18" charset="0"/>
              </a:rPr>
              <a:t>London: Jessica Kingsley.</a:t>
            </a:r>
          </a:p>
          <a:p>
            <a:pPr marL="0" indent="0">
              <a:lnSpc>
                <a:spcPct val="120000"/>
              </a:lnSpc>
              <a:spcBef>
                <a:spcPts val="0"/>
              </a:spcBef>
              <a:buNone/>
            </a:pPr>
            <a:r>
              <a:rPr lang="en-GB" sz="1500" dirty="0">
                <a:effectLst/>
                <a:latin typeface="+mj-lt"/>
                <a:ea typeface="Calibri" panose="020F0502020204030204" pitchFamily="34" charset="0"/>
                <a:cs typeface="Times New Roman" panose="02020603050405020304" pitchFamily="18" charset="0"/>
              </a:rPr>
              <a:t>Bronfenbrenner, U. (1997) Systems vs associations: Its not either/or. </a:t>
            </a:r>
            <a:r>
              <a:rPr lang="en-GB" sz="1500" i="1" dirty="0">
                <a:effectLst/>
                <a:latin typeface="+mj-lt"/>
                <a:ea typeface="Calibri" panose="020F0502020204030204" pitchFamily="34" charset="0"/>
                <a:cs typeface="Times New Roman" panose="02020603050405020304" pitchFamily="18" charset="0"/>
              </a:rPr>
              <a:t>Families in Society, </a:t>
            </a:r>
            <a:r>
              <a:rPr lang="en-GB" sz="1500" dirty="0">
                <a:effectLst/>
                <a:latin typeface="+mj-lt"/>
                <a:ea typeface="Calibri" panose="020F0502020204030204" pitchFamily="34" charset="0"/>
                <a:cs typeface="Times New Roman" panose="02020603050405020304" pitchFamily="18" charset="0"/>
              </a:rPr>
              <a:t>Mar/Apr, Vol.78(2) p.124.</a:t>
            </a:r>
          </a:p>
          <a:p>
            <a:pPr marL="0" indent="0">
              <a:lnSpc>
                <a:spcPct val="120000"/>
              </a:lnSpc>
              <a:spcBef>
                <a:spcPts val="0"/>
              </a:spcBef>
              <a:buNone/>
            </a:pPr>
            <a:r>
              <a:rPr lang="en-GB" sz="1500" spc="10" dirty="0">
                <a:solidFill>
                  <a:srgbClr val="000000"/>
                </a:solidFill>
                <a:effectLst/>
                <a:latin typeface="+mj-lt"/>
                <a:ea typeface="Calibri" panose="020F0502020204030204" pitchFamily="34" charset="0"/>
                <a:cs typeface="Times New Roman" panose="02020603050405020304" pitchFamily="18" charset="0"/>
              </a:rPr>
              <a:t>Bronfenbrenner, U., &amp; Morris, P. (1998). The ecology of developmental processes. In W. Damon &amp; R. Lerner (Eds.), </a:t>
            </a:r>
            <a:r>
              <a:rPr lang="en-GB" sz="1500" i="1" spc="10" dirty="0">
                <a:solidFill>
                  <a:srgbClr val="000000"/>
                </a:solidFill>
                <a:effectLst/>
                <a:latin typeface="+mj-lt"/>
                <a:ea typeface="Calibri" panose="020F0502020204030204" pitchFamily="34" charset="0"/>
                <a:cs typeface="Times New Roman" panose="02020603050405020304" pitchFamily="18" charset="0"/>
              </a:rPr>
              <a:t>Handbook of child psychology: Theoretical models of human development</a:t>
            </a:r>
            <a:r>
              <a:rPr lang="en-GB" sz="1500" spc="10" dirty="0">
                <a:solidFill>
                  <a:srgbClr val="000000"/>
                </a:solidFill>
                <a:effectLst/>
                <a:latin typeface="+mj-lt"/>
                <a:ea typeface="Calibri" panose="020F0502020204030204" pitchFamily="34" charset="0"/>
                <a:cs typeface="Times New Roman" panose="02020603050405020304" pitchFamily="18" charset="0"/>
              </a:rPr>
              <a:t> (Vol. 1, pp. 993–1028). New York: John Wiley.</a:t>
            </a:r>
            <a:endParaRPr lang="en-GB" sz="1500" dirty="0">
              <a:effectLst/>
              <a:latin typeface="+mj-lt"/>
              <a:ea typeface="Calibri" panose="020F0502020204030204" pitchFamily="34" charset="0"/>
              <a:cs typeface="Times New Roman" panose="02020603050405020304" pitchFamily="18" charset="0"/>
            </a:endParaRPr>
          </a:p>
          <a:p>
            <a:pPr marL="0" indent="0">
              <a:lnSpc>
                <a:spcPct val="120000"/>
              </a:lnSpc>
              <a:spcBef>
                <a:spcPts val="0"/>
              </a:spcBef>
              <a:buNone/>
            </a:pPr>
            <a:r>
              <a:rPr lang="en-GB" sz="1500" dirty="0">
                <a:effectLst/>
                <a:latin typeface="+mj-lt"/>
                <a:ea typeface="Calibri" panose="020F0502020204030204" pitchFamily="34" charset="0"/>
                <a:cs typeface="Times New Roman" panose="02020603050405020304" pitchFamily="18" charset="0"/>
              </a:rPr>
              <a:t>Bronfenbrenner, U. (2005). Bioecological theory of human development. In U. Bronfenbrenner (Ed.) Making human being human: Bioecological perspectives on human development (pp. 3-15). Thousand Oaks, CA: Sage Publications, Inc. </a:t>
            </a:r>
          </a:p>
          <a:p>
            <a:pPr marL="0" indent="0">
              <a:lnSpc>
                <a:spcPct val="120000"/>
              </a:lnSpc>
              <a:spcBef>
                <a:spcPts val="0"/>
              </a:spcBef>
              <a:buNone/>
            </a:pPr>
            <a:r>
              <a:rPr lang="en-GB" sz="1500" dirty="0">
                <a:effectLst/>
                <a:latin typeface="+mj-lt"/>
                <a:ea typeface="Calibri" panose="020F0502020204030204" pitchFamily="34" charset="0"/>
                <a:cs typeface="Times New Roman" panose="02020603050405020304" pitchFamily="18" charset="0"/>
              </a:rPr>
              <a:t>Elliot, S. and Davis, J. (2018) Challenging taken for granted ideas in early childhood education: A critique of Bronfenbrenner’s ecological systems theory in the age of post-humanism. In Malone, K, Barratt Hacking, E, and Cutter-Mackenzie, A (Eds) </a:t>
            </a:r>
            <a:r>
              <a:rPr lang="en-GB" sz="1500" i="1" dirty="0">
                <a:effectLst/>
                <a:latin typeface="+mj-lt"/>
                <a:ea typeface="Calibri" panose="020F0502020204030204" pitchFamily="34" charset="0"/>
                <a:cs typeface="Times New Roman" panose="02020603050405020304" pitchFamily="18" charset="0"/>
              </a:rPr>
              <a:t>Research handbook on childhood nature: Assemblages of childhood and nature research. </a:t>
            </a:r>
            <a:r>
              <a:rPr lang="en-GB" sz="1500" dirty="0">
                <a:effectLst/>
                <a:latin typeface="+mj-lt"/>
                <a:ea typeface="Calibri" panose="020F0502020204030204" pitchFamily="34" charset="0"/>
                <a:cs typeface="Times New Roman" panose="02020603050405020304" pitchFamily="18" charset="0"/>
              </a:rPr>
              <a:t>Springer, Switzerland, pp. 1-36.</a:t>
            </a:r>
            <a:r>
              <a:rPr lang="en-GB" sz="1500" i="1" dirty="0">
                <a:effectLst/>
                <a:latin typeface="+mj-lt"/>
                <a:ea typeface="Calibri" panose="020F0502020204030204" pitchFamily="34" charset="0"/>
                <a:cs typeface="Times New Roman" panose="02020603050405020304" pitchFamily="18" charset="0"/>
              </a:rPr>
              <a:t> </a:t>
            </a:r>
            <a:endParaRPr lang="en-GB" sz="1500" dirty="0">
              <a:latin typeface="+mj-lt"/>
            </a:endParaRPr>
          </a:p>
          <a:p>
            <a:pPr marL="0" indent="0">
              <a:lnSpc>
                <a:spcPct val="120000"/>
              </a:lnSpc>
              <a:spcBef>
                <a:spcPts val="0"/>
              </a:spcBef>
              <a:buNone/>
            </a:pPr>
            <a:r>
              <a:rPr lang="en-GB" sz="1500" dirty="0">
                <a:solidFill>
                  <a:srgbClr val="000000"/>
                </a:solidFill>
                <a:effectLst/>
                <a:latin typeface="+mj-lt"/>
                <a:ea typeface="Calibri" panose="020F0502020204030204" pitchFamily="34" charset="0"/>
                <a:cs typeface="Times New Roman" panose="02020603050405020304" pitchFamily="18" charset="0"/>
              </a:rPr>
              <a:t>Eriksson, M., Ghazinour, M. &amp; </a:t>
            </a:r>
            <a:r>
              <a:rPr lang="en-GB" sz="1500" dirty="0" err="1">
                <a:solidFill>
                  <a:srgbClr val="000000"/>
                </a:solidFill>
                <a:effectLst/>
                <a:latin typeface="+mj-lt"/>
                <a:ea typeface="Calibri" panose="020F0502020204030204" pitchFamily="34" charset="0"/>
                <a:cs typeface="Times New Roman" panose="02020603050405020304" pitchFamily="18" charset="0"/>
              </a:rPr>
              <a:t>Hammarström</a:t>
            </a:r>
            <a:r>
              <a:rPr lang="en-GB" sz="1500" dirty="0">
                <a:solidFill>
                  <a:srgbClr val="000000"/>
                </a:solidFill>
                <a:effectLst/>
                <a:latin typeface="+mj-lt"/>
                <a:ea typeface="Calibri" panose="020F0502020204030204" pitchFamily="34" charset="0"/>
                <a:cs typeface="Times New Roman" panose="02020603050405020304" pitchFamily="18" charset="0"/>
              </a:rPr>
              <a:t>,(2018) A. Different uses of Bronfenbrenner’s ecological theory in public mental health research: what is their value for guiding public mental health policy and practice?. </a:t>
            </a:r>
            <a:r>
              <a:rPr lang="en-GB" sz="1500" i="1" dirty="0">
                <a:solidFill>
                  <a:srgbClr val="000000"/>
                </a:solidFill>
                <a:effectLst/>
                <a:latin typeface="+mj-lt"/>
                <a:ea typeface="Calibri" panose="020F0502020204030204" pitchFamily="34" charset="0"/>
                <a:cs typeface="Times New Roman" panose="02020603050405020304" pitchFamily="18" charset="0"/>
              </a:rPr>
              <a:t>Soc Theory Health</a:t>
            </a:r>
            <a:r>
              <a:rPr lang="en-GB" sz="1500" dirty="0">
                <a:solidFill>
                  <a:srgbClr val="000000"/>
                </a:solidFill>
                <a:effectLst/>
                <a:latin typeface="+mj-lt"/>
                <a:ea typeface="Calibri" panose="020F0502020204030204" pitchFamily="34" charset="0"/>
                <a:cs typeface="Times New Roman" panose="02020603050405020304" pitchFamily="18" charset="0"/>
              </a:rPr>
              <a:t> </a:t>
            </a:r>
            <a:r>
              <a:rPr lang="en-GB" sz="1500" b="1" dirty="0">
                <a:solidFill>
                  <a:srgbClr val="000000"/>
                </a:solidFill>
                <a:effectLst/>
                <a:latin typeface="+mj-lt"/>
                <a:ea typeface="Calibri" panose="020F0502020204030204" pitchFamily="34" charset="0"/>
                <a:cs typeface="Times New Roman" panose="02020603050405020304" pitchFamily="18" charset="0"/>
              </a:rPr>
              <a:t>16, </a:t>
            </a:r>
            <a:r>
              <a:rPr lang="en-GB" sz="1500" dirty="0">
                <a:solidFill>
                  <a:srgbClr val="000000"/>
                </a:solidFill>
                <a:effectLst/>
                <a:latin typeface="+mj-lt"/>
                <a:ea typeface="Calibri" panose="020F0502020204030204" pitchFamily="34" charset="0"/>
                <a:cs typeface="Times New Roman" panose="02020603050405020304" pitchFamily="18" charset="0"/>
              </a:rPr>
              <a:t>414–433.</a:t>
            </a:r>
            <a:endParaRPr lang="en-GB" sz="1500" dirty="0">
              <a:latin typeface="+mj-lt"/>
            </a:endParaRPr>
          </a:p>
          <a:p>
            <a:pPr marL="0" indent="0">
              <a:lnSpc>
                <a:spcPct val="120000"/>
              </a:lnSpc>
              <a:spcBef>
                <a:spcPts val="0"/>
              </a:spcBef>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Kaminski, G. (</a:t>
            </a:r>
            <a:r>
              <a:rPr lang="en-GB" sz="1800" dirty="0">
                <a:latin typeface="Times New Roman" panose="02020603050405020304" pitchFamily="18" charset="0"/>
                <a:ea typeface="Calibri" panose="020F0502020204030204" pitchFamily="34" charset="0"/>
                <a:cs typeface="Times New Roman" panose="02020603050405020304" pitchFamily="18" charset="0"/>
              </a:rPr>
              <a:t>2009</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Final Comment: What I have learnt, In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Int. J. Sport Psychol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40: 190-206. </a:t>
            </a:r>
            <a:endParaRPr lang="en-GB" sz="1500" dirty="0">
              <a:solidFill>
                <a:srgbClr val="000000"/>
              </a:solidFill>
              <a:effectLst/>
              <a:latin typeface="+mj-lt"/>
              <a:ea typeface="Calibri" panose="020F0502020204030204" pitchFamily="34" charset="0"/>
              <a:cs typeface="Times New Roman" panose="02020603050405020304" pitchFamily="18" charset="0"/>
            </a:endParaRPr>
          </a:p>
          <a:p>
            <a:pPr marL="0" indent="0">
              <a:lnSpc>
                <a:spcPct val="120000"/>
              </a:lnSpc>
              <a:spcBef>
                <a:spcPts val="0"/>
              </a:spcBef>
              <a:buNone/>
            </a:pPr>
            <a:r>
              <a:rPr lang="en-GB" sz="1500" dirty="0">
                <a:solidFill>
                  <a:srgbClr val="000000"/>
                </a:solidFill>
                <a:effectLst/>
                <a:latin typeface="+mj-lt"/>
                <a:ea typeface="Calibri" panose="020F0502020204030204" pitchFamily="34" charset="0"/>
                <a:cs typeface="Times New Roman" panose="02020603050405020304" pitchFamily="18" charset="0"/>
              </a:rPr>
              <a:t>Partelow, S. (2018) A review of the social-ecological systems framework: applications, methods, modifications, and challenges. </a:t>
            </a:r>
            <a:r>
              <a:rPr lang="en-GB" sz="1500" i="1" dirty="0">
                <a:solidFill>
                  <a:srgbClr val="000000"/>
                </a:solidFill>
                <a:effectLst/>
                <a:latin typeface="+mj-lt"/>
                <a:ea typeface="Calibri" panose="020F0502020204030204" pitchFamily="34" charset="0"/>
                <a:cs typeface="Times New Roman" panose="02020603050405020304" pitchFamily="18" charset="0"/>
              </a:rPr>
              <a:t>Ecology and Society</a:t>
            </a:r>
            <a:r>
              <a:rPr lang="en-GB" sz="1500" dirty="0">
                <a:solidFill>
                  <a:srgbClr val="000000"/>
                </a:solidFill>
                <a:effectLst/>
                <a:latin typeface="+mj-lt"/>
                <a:ea typeface="Calibri" panose="020F0502020204030204" pitchFamily="34" charset="0"/>
                <a:cs typeface="Times New Roman" panose="02020603050405020304" pitchFamily="18" charset="0"/>
              </a:rPr>
              <a:t> 23(4):36.</a:t>
            </a:r>
            <a:endParaRPr lang="en-GB" sz="1500" dirty="0">
              <a:latin typeface="+mj-lt"/>
            </a:endParaRPr>
          </a:p>
          <a:p>
            <a:pPr marL="0" indent="0">
              <a:lnSpc>
                <a:spcPct val="120000"/>
              </a:lnSpc>
              <a:spcBef>
                <a:spcPts val="0"/>
              </a:spcBef>
              <a:buNone/>
            </a:pPr>
            <a:r>
              <a:rPr lang="en-GB" sz="1500" dirty="0">
                <a:effectLst/>
                <a:latin typeface="+mj-lt"/>
                <a:ea typeface="Calibri" panose="020F0502020204030204" pitchFamily="34" charset="0"/>
                <a:cs typeface="Times New Roman" panose="02020603050405020304" pitchFamily="18" charset="0"/>
              </a:rPr>
              <a:t>Tudge, J.H.R, Morkova, I., Hatfield, B.E., and Karnik, R.B. (2009) Uses and Misuses of 	Bronfenbrenner’s Bioecological Theory of Human Development. </a:t>
            </a:r>
            <a:r>
              <a:rPr lang="en-GB" sz="1500" i="1" dirty="0">
                <a:effectLst/>
                <a:latin typeface="+mj-lt"/>
                <a:ea typeface="Calibri" panose="020F0502020204030204" pitchFamily="34" charset="0"/>
                <a:cs typeface="Times New Roman" panose="02020603050405020304" pitchFamily="18" charset="0"/>
              </a:rPr>
              <a:t>Journal of 	Family Theory &amp; Review</a:t>
            </a:r>
            <a:r>
              <a:rPr lang="en-GB" sz="1500" dirty="0">
                <a:effectLst/>
                <a:latin typeface="+mj-lt"/>
                <a:ea typeface="Calibri" panose="020F0502020204030204" pitchFamily="34" charset="0"/>
                <a:cs typeface="Times New Roman" panose="02020603050405020304" pitchFamily="18" charset="0"/>
              </a:rPr>
              <a:t> 1 (December 2009): 198–210.</a:t>
            </a:r>
            <a:endParaRPr lang="en-GB" sz="1500" dirty="0">
              <a:latin typeface="+mj-lt"/>
            </a:endParaRPr>
          </a:p>
          <a:p>
            <a:pPr marL="0" indent="0">
              <a:lnSpc>
                <a:spcPct val="120000"/>
              </a:lnSpc>
              <a:spcBef>
                <a:spcPts val="0"/>
              </a:spcBef>
              <a:buNone/>
            </a:pPr>
            <a:r>
              <a:rPr lang="en-GB" sz="1500" dirty="0">
                <a:effectLst/>
                <a:latin typeface="+mj-lt"/>
                <a:ea typeface="Calibri" panose="020F0502020204030204" pitchFamily="34" charset="0"/>
                <a:cs typeface="Times New Roman" panose="02020603050405020304" pitchFamily="18" charset="0"/>
              </a:rPr>
              <a:t>Watling</a:t>
            </a:r>
            <a:r>
              <a:rPr lang="en-GB" sz="1500" dirty="0">
                <a:solidFill>
                  <a:srgbClr val="000000"/>
                </a:solidFill>
                <a:effectLst/>
                <a:latin typeface="+mj-lt"/>
                <a:ea typeface="Times New Roman" panose="02020603050405020304" pitchFamily="18" charset="0"/>
                <a:cs typeface="Times New Roman" panose="02020603050405020304" pitchFamily="18" charset="0"/>
              </a:rPr>
              <a:t> Neal, J. and Neal, Z.P. (2013) Nested or Networked? Future Directions for Ecological Systems Theory. </a:t>
            </a:r>
            <a:r>
              <a:rPr lang="en-GB" sz="1500" i="1" dirty="0">
                <a:solidFill>
                  <a:srgbClr val="000000"/>
                </a:solidFill>
                <a:effectLst/>
                <a:latin typeface="+mj-lt"/>
                <a:ea typeface="Times New Roman" panose="02020603050405020304" pitchFamily="18" charset="0"/>
                <a:cs typeface="Times New Roman" panose="02020603050405020304" pitchFamily="18" charset="0"/>
              </a:rPr>
              <a:t>Social Development,</a:t>
            </a:r>
            <a:r>
              <a:rPr lang="en-GB" sz="1500" dirty="0">
                <a:solidFill>
                  <a:srgbClr val="000000"/>
                </a:solidFill>
                <a:effectLst/>
                <a:latin typeface="+mj-lt"/>
                <a:ea typeface="Times New Roman" panose="02020603050405020304" pitchFamily="18" charset="0"/>
                <a:cs typeface="Times New Roman" panose="02020603050405020304" pitchFamily="18" charset="0"/>
              </a:rPr>
              <a:t> Vol 22, No.4, 722-737.</a:t>
            </a:r>
            <a:endParaRPr lang="en-GB" sz="1500" dirty="0">
              <a:effectLst/>
              <a:latin typeface="+mj-lt"/>
              <a:ea typeface="Calibri" panose="020F0502020204030204" pitchFamily="34" charset="0"/>
              <a:cs typeface="Times New Roman" panose="02020603050405020304" pitchFamily="18" charset="0"/>
            </a:endParaRPr>
          </a:p>
          <a:p>
            <a:pPr marL="0" indent="0">
              <a:buNone/>
            </a:pPr>
            <a:endParaRPr lang="en-GB" dirty="0">
              <a:latin typeface="+mj-lt"/>
            </a:endParaRPr>
          </a:p>
        </p:txBody>
      </p:sp>
    </p:spTree>
    <p:extLst>
      <p:ext uri="{BB962C8B-B14F-4D97-AF65-F5344CB8AC3E}">
        <p14:creationId xmlns:p14="http://schemas.microsoft.com/office/powerpoint/2010/main" val="37039218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676ab72-9079-411c-83fb-ee6e21d3608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B5CA0FEAA971049AA8B5C6ABCCF9662" ma:contentTypeVersion="17" ma:contentTypeDescription="Create a new document." ma:contentTypeScope="" ma:versionID="ddff9cce5571c27881c83896167a5644">
  <xsd:schema xmlns:xsd="http://www.w3.org/2001/XMLSchema" xmlns:xs="http://www.w3.org/2001/XMLSchema" xmlns:p="http://schemas.microsoft.com/office/2006/metadata/properties" xmlns:ns3="2676ab72-9079-411c-83fb-ee6e21d36081" xmlns:ns4="fb6e3afc-5266-4630-9c28-28963f20a13f" targetNamespace="http://schemas.microsoft.com/office/2006/metadata/properties" ma:root="true" ma:fieldsID="7150a572d0065b14476e583bd73c086e" ns3:_="" ns4:_="">
    <xsd:import namespace="2676ab72-9079-411c-83fb-ee6e21d36081"/>
    <xsd:import namespace="fb6e3afc-5266-4630-9c28-28963f20a13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76ab72-9079-411c-83fb-ee6e21d3608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b6e3afc-5266-4630-9c28-28963f20a13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3163721-B3F7-45E3-94B4-131230945745}">
  <ds:schemaRefs>
    <ds:schemaRef ds:uri="http://schemas.openxmlformats.org/package/2006/metadata/core-properties"/>
    <ds:schemaRef ds:uri="http://www.w3.org/XML/1998/namespace"/>
    <ds:schemaRef ds:uri="http://purl.org/dc/terms/"/>
    <ds:schemaRef ds:uri="fb6e3afc-5266-4630-9c28-28963f20a13f"/>
    <ds:schemaRef ds:uri="http://schemas.microsoft.com/office/infopath/2007/PartnerControls"/>
    <ds:schemaRef ds:uri="http://schemas.microsoft.com/office/2006/metadata/properties"/>
    <ds:schemaRef ds:uri="http://schemas.microsoft.com/office/2006/documentManagement/types"/>
    <ds:schemaRef ds:uri="http://purl.org/dc/elements/1.1/"/>
    <ds:schemaRef ds:uri="http://purl.org/dc/dcmitype/"/>
    <ds:schemaRef ds:uri="2676ab72-9079-411c-83fb-ee6e21d36081"/>
  </ds:schemaRefs>
</ds:datastoreItem>
</file>

<file path=customXml/itemProps2.xml><?xml version="1.0" encoding="utf-8"?>
<ds:datastoreItem xmlns:ds="http://schemas.openxmlformats.org/officeDocument/2006/customXml" ds:itemID="{F449B247-8FCB-4418-8516-C551E56C3F9F}">
  <ds:schemaRefs>
    <ds:schemaRef ds:uri="http://schemas.microsoft.com/sharepoint/v3/contenttype/forms"/>
  </ds:schemaRefs>
</ds:datastoreItem>
</file>

<file path=customXml/itemProps3.xml><?xml version="1.0" encoding="utf-8"?>
<ds:datastoreItem xmlns:ds="http://schemas.openxmlformats.org/officeDocument/2006/customXml" ds:itemID="{2CB3522D-2C08-4318-B66A-35C73A586B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76ab72-9079-411c-83fb-ee6e21d36081"/>
    <ds:schemaRef ds:uri="fb6e3afc-5266-4630-9c28-28963f20a1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124</TotalTime>
  <Words>4339</Words>
  <Application>Microsoft Office PowerPoint</Application>
  <PresentationFormat>Widescreen</PresentationFormat>
  <Paragraphs>209</Paragraphs>
  <Slides>31</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31</vt:i4>
      </vt:variant>
    </vt:vector>
  </HeadingPairs>
  <TitlesOfParts>
    <vt:vector size="41" baseType="lpstr">
      <vt:lpstr>-apple-system</vt:lpstr>
      <vt:lpstr>DengXian</vt:lpstr>
      <vt:lpstr>Aptos</vt:lpstr>
      <vt:lpstr>Arial</vt:lpstr>
      <vt:lpstr>Calibri</vt:lpstr>
      <vt:lpstr>Calibri Light</vt:lpstr>
      <vt:lpstr>Symbol</vt:lpstr>
      <vt:lpstr>Times New Roman</vt:lpstr>
      <vt:lpstr>Office Theme</vt:lpstr>
      <vt:lpstr>1_Office Theme</vt:lpstr>
      <vt:lpstr>PowerPoint Presentation</vt:lpstr>
      <vt:lpstr>Edrych i mewn i Systemau Ecolegol Looking into Ecological Systems   </vt:lpstr>
      <vt:lpstr>Mannau cychwyn/ Starting points</vt:lpstr>
      <vt:lpstr>Yr/ The Anthropocene</vt:lpstr>
      <vt:lpstr>Yr/ The Anthropocene</vt:lpstr>
      <vt:lpstr>Cymunedau/ Communities</vt:lpstr>
      <vt:lpstr>Canolbwyntio ar y darlun mwy a llai/  Focusing on the bigger and the smaller picture</vt:lpstr>
      <vt:lpstr>Nid yw'n wyddoniaeth fanwl gywir, ynte?/  It’s not an exact science, is it?</vt:lpstr>
      <vt:lpstr>SCP Model</vt:lpstr>
      <vt:lpstr>PCS Model </vt:lpstr>
      <vt:lpstr>SCP / PCS Model </vt:lpstr>
      <vt:lpstr>Example : Institutional Racism </vt:lpstr>
      <vt:lpstr>Bronfenbrenner</vt:lpstr>
      <vt:lpstr>Model ecolegol Bronfenbrenner</vt:lpstr>
      <vt:lpstr>Bronfenbrenner’s ecological model </vt:lpstr>
      <vt:lpstr>Bronfenbrenner’s ecological model: Impacts </vt:lpstr>
      <vt:lpstr>Ceisiadau i ymarfer Microsystem / Applications to practice:  Microsystem </vt:lpstr>
      <vt:lpstr>Ceisiadau i ymarfer Microsystem / Applications to practice:  Microsystem</vt:lpstr>
      <vt:lpstr>Ceisiadau i ymarfer Microsystem / Applications to practice:  Microsystem</vt:lpstr>
      <vt:lpstr>Ceisiadau i ymarfer Microsystem / Applications to practice:  Microsystem</vt:lpstr>
      <vt:lpstr>Ceisiadau i ymarfer Microsystem / Applications to practice:  Microsystem</vt:lpstr>
      <vt:lpstr>Ceisiadau i ymarfer Microsystem / Applications to practice:  Microsystem</vt:lpstr>
      <vt:lpstr>Enghreifftiau o'r byd go iawn/ Real World Examples </vt:lpstr>
      <vt:lpstr>Enghreifftiau o'r byd go iawn/ Real World Examples </vt:lpstr>
      <vt:lpstr>A yw hyd yn oed yn bosibl?/ Is it even possible?</vt:lpstr>
      <vt:lpstr>Offeryn ar gyfer dylanwadu../ A tool for influence..</vt:lpstr>
      <vt:lpstr>Dylanwadau oes/ Lifetime influences</vt:lpstr>
      <vt:lpstr>Activity Ecological Systems Diagram </vt:lpstr>
      <vt:lpstr>Activity : Community Mapping </vt:lpstr>
      <vt:lpstr>Crynodeb/ 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Nichola Welton</cp:lastModifiedBy>
  <cp:revision>6</cp:revision>
  <cp:lastPrinted>2024-11-11T10:55:24Z</cp:lastPrinted>
  <dcterms:created xsi:type="dcterms:W3CDTF">2023-10-30T10:20:35Z</dcterms:created>
  <dcterms:modified xsi:type="dcterms:W3CDTF">2024-11-14T12:35:49Z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0x0101003B5CA0FEAA971049AA8B5C6ABCCF9662</vt:lpwstr>
  </property>
</Properties>
</file>