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3" r:id="rId1"/>
  </p:sldMasterIdLst>
  <p:notesMasterIdLst>
    <p:notesMasterId r:id="rId14"/>
  </p:notesMasterIdLst>
  <p:sldIdLst>
    <p:sldId id="256" r:id="rId2"/>
    <p:sldId id="273" r:id="rId3"/>
    <p:sldId id="258" r:id="rId4"/>
    <p:sldId id="259" r:id="rId5"/>
    <p:sldId id="270" r:id="rId6"/>
    <p:sldId id="272" r:id="rId7"/>
    <p:sldId id="261" r:id="rId8"/>
    <p:sldId id="262" r:id="rId9"/>
    <p:sldId id="263" r:id="rId10"/>
    <p:sldId id="271" r:id="rId11"/>
    <p:sldId id="268" r:id="rId12"/>
    <p:sldId id="265" r:id="rId1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4A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6080DB-A343-4C41-B342-423A1035C601}" v="1087" dt="2026-10-11T23:06:11.5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35" autoAdjust="0"/>
    <p:restoredTop sz="93969" autoAdjust="0"/>
  </p:normalViewPr>
  <p:slideViewPr>
    <p:cSldViewPr snapToGrid="0">
      <p:cViewPr>
        <p:scale>
          <a:sx n="77" d="100"/>
          <a:sy n="77" d="100"/>
        </p:scale>
        <p:origin x="696" y="-44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kha Bi" userId="5527e7fb-d06d-44a9-8971-5c053b7774ba" providerId="ADAL" clId="{CD7AC763-481A-408C-9A72-A8C88E870F01}"/>
    <pc:docChg chg="undo custSel addSld delSld modSld sldOrd modMainMaster modNotesMaster">
      <pc:chgData name="Siakha Bi" userId="5527e7fb-d06d-44a9-8971-5c053b7774ba" providerId="ADAL" clId="{CD7AC763-481A-408C-9A72-A8C88E870F01}" dt="2026-10-11T23:06:43.350" v="11845" actId="47"/>
      <pc:docMkLst>
        <pc:docMk/>
      </pc:docMkLst>
      <pc:sldChg chg="addSp delSp modSp mod ord modTransition setBg addAnim delAnim setClrOvrMap delDesignElem">
        <pc:chgData name="Siakha Bi" userId="5527e7fb-d06d-44a9-8971-5c053b7774ba" providerId="ADAL" clId="{CD7AC763-481A-408C-9A72-A8C88E870F01}" dt="2026-10-11T22:47:15.766" v="11755"/>
        <pc:sldMkLst>
          <pc:docMk/>
          <pc:sldMk cId="3779189678" sldId="256"/>
        </pc:sldMkLst>
        <pc:spChg chg="add del mod">
          <ac:chgData name="Siakha Bi" userId="5527e7fb-d06d-44a9-8971-5c053b7774ba" providerId="ADAL" clId="{CD7AC763-481A-408C-9A72-A8C88E870F01}" dt="2026-10-11T22:08:44.576" v="11342" actId="27636"/>
          <ac:spMkLst>
            <pc:docMk/>
            <pc:sldMk cId="3779189678" sldId="256"/>
            <ac:spMk id="2" creationId="{74E9527D-6627-DB5C-B726-3565F5719847}"/>
          </ac:spMkLst>
        </pc:spChg>
        <pc:spChg chg="add del">
          <ac:chgData name="Siakha Bi" userId="5527e7fb-d06d-44a9-8971-5c053b7774ba" providerId="ADAL" clId="{CD7AC763-481A-408C-9A72-A8C88E870F01}" dt="2026-10-10T22:01:12.340" v="5853" actId="26606"/>
          <ac:spMkLst>
            <pc:docMk/>
            <pc:sldMk cId="3779189678" sldId="256"/>
            <ac:spMk id="4" creationId="{27427488-068E-4B55-AC8D-CD070B8CD46D}"/>
          </ac:spMkLst>
        </pc:spChg>
        <pc:spChg chg="add del">
          <ac:chgData name="Siakha Bi" userId="5527e7fb-d06d-44a9-8971-5c053b7774ba" providerId="ADAL" clId="{CD7AC763-481A-408C-9A72-A8C88E870F01}" dt="2026-10-11T03:07:32.761" v="9793" actId="26606"/>
          <ac:spMkLst>
            <pc:docMk/>
            <pc:sldMk cId="3779189678" sldId="256"/>
            <ac:spMk id="6" creationId="{934F1179-B481-4F9E-BCA3-AFB972070F83}"/>
          </ac:spMkLst>
        </pc:spChg>
        <pc:spChg chg="add del">
          <ac:chgData name="Siakha Bi" userId="5527e7fb-d06d-44a9-8971-5c053b7774ba" providerId="ADAL" clId="{CD7AC763-481A-408C-9A72-A8C88E870F01}" dt="2026-10-10T22:00:39.175" v="5851" actId="26606"/>
          <ac:spMkLst>
            <pc:docMk/>
            <pc:sldMk cId="3779189678" sldId="256"/>
            <ac:spMk id="7" creationId="{5A292AEA-2528-46C0-B426-95822B6141FB}"/>
          </ac:spMkLst>
        </pc:spChg>
        <pc:spChg chg="add del">
          <ac:chgData name="Siakha Bi" userId="5527e7fb-d06d-44a9-8971-5c053b7774ba" providerId="ADAL" clId="{CD7AC763-481A-408C-9A72-A8C88E870F01}" dt="2026-10-10T22:00:25.860" v="5849" actId="26606"/>
          <ac:spMkLst>
            <pc:docMk/>
            <pc:sldMk cId="3779189678" sldId="256"/>
            <ac:spMk id="8" creationId="{8870DEF6-46A2-D4F8-8BE6-91165D93ECC4}"/>
          </ac:spMkLst>
        </pc:spChg>
        <pc:spChg chg="add del">
          <ac:chgData name="Siakha Bi" userId="5527e7fb-d06d-44a9-8971-5c053b7774ba" providerId="ADAL" clId="{CD7AC763-481A-408C-9A72-A8C88E870F01}" dt="2026-10-10T22:00:39.175" v="5851" actId="26606"/>
          <ac:spMkLst>
            <pc:docMk/>
            <pc:sldMk cId="3779189678" sldId="256"/>
            <ac:spMk id="9" creationId="{D8B7B198-E4DF-43CD-AD8C-199884323745}"/>
          </ac:spMkLst>
        </pc:spChg>
        <pc:spChg chg="add del">
          <ac:chgData name="Siakha Bi" userId="5527e7fb-d06d-44a9-8971-5c053b7774ba" providerId="ADAL" clId="{CD7AC763-481A-408C-9A72-A8C88E870F01}" dt="2026-10-10T22:00:39.175" v="5851" actId="26606"/>
          <ac:spMkLst>
            <pc:docMk/>
            <pc:sldMk cId="3779189678" sldId="256"/>
            <ac:spMk id="11" creationId="{2BE67753-EA0E-4819-8D22-0B6600CF7231}"/>
          </ac:spMkLst>
        </pc:spChg>
        <pc:spChg chg="add del">
          <ac:chgData name="Siakha Bi" userId="5527e7fb-d06d-44a9-8971-5c053b7774ba" providerId="ADAL" clId="{CD7AC763-481A-408C-9A72-A8C88E870F01}" dt="2026-10-10T22:20:41.441" v="6131" actId="26606"/>
          <ac:spMkLst>
            <pc:docMk/>
            <pc:sldMk cId="3779189678" sldId="256"/>
            <ac:spMk id="14" creationId="{934F1179-B481-4F9E-BCA3-AFB972070F83}"/>
          </ac:spMkLst>
        </pc:spChg>
        <pc:spChg chg="add del">
          <ac:chgData name="Siakha Bi" userId="5527e7fb-d06d-44a9-8971-5c053b7774ba" providerId="ADAL" clId="{CD7AC763-481A-408C-9A72-A8C88E870F01}" dt="2026-10-10T22:20:41.441" v="6131" actId="26606"/>
          <ac:spMkLst>
            <pc:docMk/>
            <pc:sldMk cId="3779189678" sldId="256"/>
            <ac:spMk id="15" creationId="{827DC2C4-B485-428A-BF4A-472D2967F47F}"/>
          </ac:spMkLst>
        </pc:spChg>
        <pc:spChg chg="add del">
          <ac:chgData name="Siakha Bi" userId="5527e7fb-d06d-44a9-8971-5c053b7774ba" providerId="ADAL" clId="{CD7AC763-481A-408C-9A72-A8C88E870F01}" dt="2026-10-10T22:20:41.441" v="6131" actId="26606"/>
          <ac:spMkLst>
            <pc:docMk/>
            <pc:sldMk cId="3779189678" sldId="256"/>
            <ac:spMk id="16" creationId="{EE04B5EB-F158-4507-90DD-BD23620C7CC9}"/>
          </ac:spMkLst>
        </pc:spChg>
        <pc:spChg chg="add del">
          <ac:chgData name="Siakha Bi" userId="5527e7fb-d06d-44a9-8971-5c053b7774ba" providerId="ADAL" clId="{CD7AC763-481A-408C-9A72-A8C88E870F01}" dt="2026-10-10T22:21:06.727" v="6134" actId="26606"/>
          <ac:spMkLst>
            <pc:docMk/>
            <pc:sldMk cId="3779189678" sldId="256"/>
            <ac:spMk id="17" creationId="{934F1179-B481-4F9E-BCA3-AFB972070F83}"/>
          </ac:spMkLst>
        </pc:spChg>
        <pc:spChg chg="add del">
          <ac:chgData name="Siakha Bi" userId="5527e7fb-d06d-44a9-8971-5c053b7774ba" providerId="ADAL" clId="{CD7AC763-481A-408C-9A72-A8C88E870F01}" dt="2026-10-10T22:21:06.727" v="6134" actId="26606"/>
          <ac:spMkLst>
            <pc:docMk/>
            <pc:sldMk cId="3779189678" sldId="256"/>
            <ac:spMk id="18" creationId="{827DC2C4-B485-428A-BF4A-472D2967F47F}"/>
          </ac:spMkLst>
        </pc:spChg>
        <pc:spChg chg="add del">
          <ac:chgData name="Siakha Bi" userId="5527e7fb-d06d-44a9-8971-5c053b7774ba" providerId="ADAL" clId="{CD7AC763-481A-408C-9A72-A8C88E870F01}" dt="2026-10-10T22:01:26.757" v="5855" actId="26606"/>
          <ac:spMkLst>
            <pc:docMk/>
            <pc:sldMk cId="3779189678" sldId="256"/>
            <ac:spMk id="19" creationId="{A8DB9CD9-59B1-4D73-BC4C-98796A48EF9B}"/>
          </ac:spMkLst>
        </pc:spChg>
        <pc:spChg chg="add del">
          <ac:chgData name="Siakha Bi" userId="5527e7fb-d06d-44a9-8971-5c053b7774ba" providerId="ADAL" clId="{CD7AC763-481A-408C-9A72-A8C88E870F01}" dt="2026-10-10T22:01:26.757" v="5855" actId="26606"/>
          <ac:spMkLst>
            <pc:docMk/>
            <pc:sldMk cId="3779189678" sldId="256"/>
            <ac:spMk id="20" creationId="{8874A6A9-41FF-4E33-AFA8-F9F81436A59E}"/>
          </ac:spMkLst>
        </pc:spChg>
        <pc:spChg chg="add del">
          <ac:chgData name="Siakha Bi" userId="5527e7fb-d06d-44a9-8971-5c053b7774ba" providerId="ADAL" clId="{CD7AC763-481A-408C-9A72-A8C88E870F01}" dt="2026-10-10T22:21:06.727" v="6134" actId="26606"/>
          <ac:spMkLst>
            <pc:docMk/>
            <pc:sldMk cId="3779189678" sldId="256"/>
            <ac:spMk id="21" creationId="{EE04B5EB-F158-4507-90DD-BD23620C7CC9}"/>
          </ac:spMkLst>
        </pc:spChg>
        <pc:spChg chg="add del">
          <ac:chgData name="Siakha Bi" userId="5527e7fb-d06d-44a9-8971-5c053b7774ba" providerId="ADAL" clId="{CD7AC763-481A-408C-9A72-A8C88E870F01}" dt="2026-10-11T03:07:32.761" v="9793" actId="26606"/>
          <ac:spMkLst>
            <pc:docMk/>
            <pc:sldMk cId="3779189678" sldId="256"/>
            <ac:spMk id="24" creationId="{827DC2C4-B485-428A-BF4A-472D2967F47F}"/>
          </ac:spMkLst>
        </pc:spChg>
        <pc:spChg chg="add del">
          <ac:chgData name="Siakha Bi" userId="5527e7fb-d06d-44a9-8971-5c053b7774ba" providerId="ADAL" clId="{CD7AC763-481A-408C-9A72-A8C88E870F01}" dt="2026-10-11T03:07:32.761" v="9793" actId="26606"/>
          <ac:spMkLst>
            <pc:docMk/>
            <pc:sldMk cId="3779189678" sldId="256"/>
            <ac:spMk id="25" creationId="{EE04B5EB-F158-4507-90DD-BD23620C7CC9}"/>
          </ac:spMkLst>
        </pc:spChg>
        <pc:spChg chg="add del">
          <ac:chgData name="Siakha Bi" userId="5527e7fb-d06d-44a9-8971-5c053b7774ba" providerId="ADAL" clId="{CD7AC763-481A-408C-9A72-A8C88E870F01}" dt="2026-10-11T21:17:47.011" v="10705"/>
          <ac:spMkLst>
            <pc:docMk/>
            <pc:sldMk cId="3779189678" sldId="256"/>
            <ac:spMk id="26" creationId="{934F1179-B481-4F9E-BCA3-AFB972070F83}"/>
          </ac:spMkLst>
        </pc:spChg>
        <pc:spChg chg="add del">
          <ac:chgData name="Siakha Bi" userId="5527e7fb-d06d-44a9-8971-5c053b7774ba" providerId="ADAL" clId="{CD7AC763-481A-408C-9A72-A8C88E870F01}" dt="2026-10-10T22:01:28.532" v="5857" actId="26606"/>
          <ac:spMkLst>
            <pc:docMk/>
            <pc:sldMk cId="3779189678" sldId="256"/>
            <ac:spMk id="27" creationId="{73A25D70-4A55-4F72-B9C5-A69CDBF4DB42}"/>
          </ac:spMkLst>
        </pc:spChg>
        <pc:spChg chg="add del">
          <ac:chgData name="Siakha Bi" userId="5527e7fb-d06d-44a9-8971-5c053b7774ba" providerId="ADAL" clId="{CD7AC763-481A-408C-9A72-A8C88E870F01}" dt="2026-10-10T22:01:28.532" v="5857" actId="26606"/>
          <ac:spMkLst>
            <pc:docMk/>
            <pc:sldMk cId="3779189678" sldId="256"/>
            <ac:spMk id="29" creationId="{54957100-6D8B-4161-9F2F-C0A949EC84C4}"/>
          </ac:spMkLst>
        </pc:spChg>
        <pc:spChg chg="add del">
          <ac:chgData name="Siakha Bi" userId="5527e7fb-d06d-44a9-8971-5c053b7774ba" providerId="ADAL" clId="{CD7AC763-481A-408C-9A72-A8C88E870F01}" dt="2026-10-10T22:01:28.532" v="5857" actId="26606"/>
          <ac:spMkLst>
            <pc:docMk/>
            <pc:sldMk cId="3779189678" sldId="256"/>
            <ac:spMk id="30" creationId="{0BD8B065-EE51-4AE2-A94C-86249998FD7B}"/>
          </ac:spMkLst>
        </pc:spChg>
        <pc:spChg chg="add del">
          <ac:chgData name="Siakha Bi" userId="5527e7fb-d06d-44a9-8971-5c053b7774ba" providerId="ADAL" clId="{CD7AC763-481A-408C-9A72-A8C88E870F01}" dt="2026-10-11T03:07:32.071" v="9792" actId="26606"/>
          <ac:spMkLst>
            <pc:docMk/>
            <pc:sldMk cId="3779189678" sldId="256"/>
            <ac:spMk id="32" creationId="{827DC2C4-B485-428A-BF4A-472D2967F47F}"/>
          </ac:spMkLst>
        </pc:spChg>
        <pc:spChg chg="add del">
          <ac:chgData name="Siakha Bi" userId="5527e7fb-d06d-44a9-8971-5c053b7774ba" providerId="ADAL" clId="{CD7AC763-481A-408C-9A72-A8C88E870F01}" dt="2026-10-10T22:01:12.340" v="5853" actId="26606"/>
          <ac:spMkLst>
            <pc:docMk/>
            <pc:sldMk cId="3779189678" sldId="256"/>
            <ac:spMk id="33" creationId="{6822B5A5-A76C-4DCB-9522-E70E2E230CBE}"/>
          </ac:spMkLst>
        </pc:spChg>
        <pc:spChg chg="add del">
          <ac:chgData name="Siakha Bi" userId="5527e7fb-d06d-44a9-8971-5c053b7774ba" providerId="ADAL" clId="{CD7AC763-481A-408C-9A72-A8C88E870F01}" dt="2026-10-10T22:01:12.340" v="5853" actId="26606"/>
          <ac:spMkLst>
            <pc:docMk/>
            <pc:sldMk cId="3779189678" sldId="256"/>
            <ac:spMk id="34" creationId="{A20AF199-99C2-4569-9CAF-24514AE5E82A}"/>
          </ac:spMkLst>
        </pc:spChg>
        <pc:spChg chg="add del">
          <ac:chgData name="Siakha Bi" userId="5527e7fb-d06d-44a9-8971-5c053b7774ba" providerId="ADAL" clId="{CD7AC763-481A-408C-9A72-A8C88E870F01}" dt="2026-10-11T03:07:32.071" v="9792" actId="26606"/>
          <ac:spMkLst>
            <pc:docMk/>
            <pc:sldMk cId="3779189678" sldId="256"/>
            <ac:spMk id="35" creationId="{934F1179-B481-4F9E-BCA3-AFB972070F83}"/>
          </ac:spMkLst>
        </pc:spChg>
        <pc:spChg chg="add del">
          <ac:chgData name="Siakha Bi" userId="5527e7fb-d06d-44a9-8971-5c053b7774ba" providerId="ADAL" clId="{CD7AC763-481A-408C-9A72-A8C88E870F01}" dt="2026-10-11T03:07:32.071" v="9792" actId="26606"/>
          <ac:spMkLst>
            <pc:docMk/>
            <pc:sldMk cId="3779189678" sldId="256"/>
            <ac:spMk id="36" creationId="{EE04B5EB-F158-4507-90DD-BD23620C7CC9}"/>
          </ac:spMkLst>
        </pc:spChg>
        <pc:spChg chg="add del">
          <ac:chgData name="Siakha Bi" userId="5527e7fb-d06d-44a9-8971-5c053b7774ba" providerId="ADAL" clId="{CD7AC763-481A-408C-9A72-A8C88E870F01}" dt="2026-10-11T21:17:47.011" v="10705"/>
          <ac:spMkLst>
            <pc:docMk/>
            <pc:sldMk cId="3779189678" sldId="256"/>
            <ac:spMk id="37" creationId="{827DC2C4-B485-428A-BF4A-472D2967F47F}"/>
          </ac:spMkLst>
        </pc:spChg>
        <pc:spChg chg="add del">
          <ac:chgData name="Siakha Bi" userId="5527e7fb-d06d-44a9-8971-5c053b7774ba" providerId="ADAL" clId="{CD7AC763-481A-408C-9A72-A8C88E870F01}" dt="2026-10-11T21:17:47.011" v="10705"/>
          <ac:spMkLst>
            <pc:docMk/>
            <pc:sldMk cId="3779189678" sldId="256"/>
            <ac:spMk id="39" creationId="{EE04B5EB-F158-4507-90DD-BD23620C7CC9}"/>
          </ac:spMkLst>
        </pc:spChg>
        <pc:spChg chg="add del">
          <ac:chgData name="Siakha Bi" userId="5527e7fb-d06d-44a9-8971-5c053b7774ba" providerId="ADAL" clId="{CD7AC763-481A-408C-9A72-A8C88E870F01}" dt="2026-10-11T21:29:01.517" v="10781"/>
          <ac:spMkLst>
            <pc:docMk/>
            <pc:sldMk cId="3779189678" sldId="256"/>
            <ac:spMk id="40" creationId="{934F1179-B481-4F9E-BCA3-AFB972070F83}"/>
          </ac:spMkLst>
        </pc:spChg>
        <pc:spChg chg="add del">
          <ac:chgData name="Siakha Bi" userId="5527e7fb-d06d-44a9-8971-5c053b7774ba" providerId="ADAL" clId="{CD7AC763-481A-408C-9A72-A8C88E870F01}" dt="2026-10-11T21:29:01.517" v="10781"/>
          <ac:spMkLst>
            <pc:docMk/>
            <pc:sldMk cId="3779189678" sldId="256"/>
            <ac:spMk id="41" creationId="{827DC2C4-B485-428A-BF4A-472D2967F47F}"/>
          </ac:spMkLst>
        </pc:spChg>
        <pc:spChg chg="add del">
          <ac:chgData name="Siakha Bi" userId="5527e7fb-d06d-44a9-8971-5c053b7774ba" providerId="ADAL" clId="{CD7AC763-481A-408C-9A72-A8C88E870F01}" dt="2026-10-11T21:29:01.517" v="10781"/>
          <ac:spMkLst>
            <pc:docMk/>
            <pc:sldMk cId="3779189678" sldId="256"/>
            <ac:spMk id="42" creationId="{EE04B5EB-F158-4507-90DD-BD23620C7CC9}"/>
          </ac:spMkLst>
        </pc:spChg>
        <pc:spChg chg="add del">
          <ac:chgData name="Siakha Bi" userId="5527e7fb-d06d-44a9-8971-5c053b7774ba" providerId="ADAL" clId="{CD7AC763-481A-408C-9A72-A8C88E870F01}" dt="2026-10-11T22:08:20.540" v="11331" actId="26606"/>
          <ac:spMkLst>
            <pc:docMk/>
            <pc:sldMk cId="3779189678" sldId="256"/>
            <ac:spMk id="44" creationId="{934F1179-B481-4F9E-BCA3-AFB972070F83}"/>
          </ac:spMkLst>
        </pc:spChg>
        <pc:spChg chg="add del">
          <ac:chgData name="Siakha Bi" userId="5527e7fb-d06d-44a9-8971-5c053b7774ba" providerId="ADAL" clId="{CD7AC763-481A-408C-9A72-A8C88E870F01}" dt="2026-10-11T22:08:20.540" v="11331" actId="26606"/>
          <ac:spMkLst>
            <pc:docMk/>
            <pc:sldMk cId="3779189678" sldId="256"/>
            <ac:spMk id="45" creationId="{827DC2C4-B485-428A-BF4A-472D2967F47F}"/>
          </ac:spMkLst>
        </pc:spChg>
        <pc:spChg chg="add del">
          <ac:chgData name="Siakha Bi" userId="5527e7fb-d06d-44a9-8971-5c053b7774ba" providerId="ADAL" clId="{CD7AC763-481A-408C-9A72-A8C88E870F01}" dt="2026-10-11T03:22:54.930" v="10149" actId="26606"/>
          <ac:spMkLst>
            <pc:docMk/>
            <pc:sldMk cId="3779189678" sldId="256"/>
            <ac:spMk id="46" creationId="{D4771268-CB57-404A-9271-370EB28F6090}"/>
          </ac:spMkLst>
        </pc:spChg>
        <pc:spChg chg="add del">
          <ac:chgData name="Siakha Bi" userId="5527e7fb-d06d-44a9-8971-5c053b7774ba" providerId="ADAL" clId="{CD7AC763-481A-408C-9A72-A8C88E870F01}" dt="2026-10-11T22:08:20.540" v="11331" actId="26606"/>
          <ac:spMkLst>
            <pc:docMk/>
            <pc:sldMk cId="3779189678" sldId="256"/>
            <ac:spMk id="47" creationId="{EE04B5EB-F158-4507-90DD-BD23620C7CC9}"/>
          </ac:spMkLst>
        </pc:spChg>
        <pc:spChg chg="add del">
          <ac:chgData name="Siakha Bi" userId="5527e7fb-d06d-44a9-8971-5c053b7774ba" providerId="ADAL" clId="{CD7AC763-481A-408C-9A72-A8C88E870F01}" dt="2026-10-11T22:08:26.689" v="11333" actId="26606"/>
          <ac:spMkLst>
            <pc:docMk/>
            <pc:sldMk cId="3779189678" sldId="256"/>
            <ac:spMk id="49" creationId="{4522B21E-B2B9-4C72-9A71-C87EFD137480}"/>
          </ac:spMkLst>
        </pc:spChg>
        <pc:spChg chg="add del">
          <ac:chgData name="Siakha Bi" userId="5527e7fb-d06d-44a9-8971-5c053b7774ba" providerId="ADAL" clId="{CD7AC763-481A-408C-9A72-A8C88E870F01}" dt="2026-10-11T22:08:26.689" v="11333" actId="26606"/>
          <ac:spMkLst>
            <pc:docMk/>
            <pc:sldMk cId="3779189678" sldId="256"/>
            <ac:spMk id="50" creationId="{5EB7D2A2-F448-44D4-938C-DC84CBCB3B1E}"/>
          </ac:spMkLst>
        </pc:spChg>
        <pc:spChg chg="add del">
          <ac:chgData name="Siakha Bi" userId="5527e7fb-d06d-44a9-8971-5c053b7774ba" providerId="ADAL" clId="{CD7AC763-481A-408C-9A72-A8C88E870F01}" dt="2026-10-11T22:08:26.689" v="11333" actId="26606"/>
          <ac:spMkLst>
            <pc:docMk/>
            <pc:sldMk cId="3779189678" sldId="256"/>
            <ac:spMk id="51" creationId="{871AEA07-1E14-44B4-8E55-64EF049CD66F}"/>
          </ac:spMkLst>
        </pc:spChg>
        <pc:spChg chg="add del">
          <ac:chgData name="Siakha Bi" userId="5527e7fb-d06d-44a9-8971-5c053b7774ba" providerId="ADAL" clId="{CD7AC763-481A-408C-9A72-A8C88E870F01}" dt="2026-10-11T22:08:36.051" v="11336" actId="26606"/>
          <ac:spMkLst>
            <pc:docMk/>
            <pc:sldMk cId="3779189678" sldId="256"/>
            <ac:spMk id="54" creationId="{934F1179-B481-4F9E-BCA3-AFB972070F83}"/>
          </ac:spMkLst>
        </pc:spChg>
        <pc:spChg chg="add del">
          <ac:chgData name="Siakha Bi" userId="5527e7fb-d06d-44a9-8971-5c053b7774ba" providerId="ADAL" clId="{CD7AC763-481A-408C-9A72-A8C88E870F01}" dt="2026-10-11T22:08:36.051" v="11336" actId="26606"/>
          <ac:spMkLst>
            <pc:docMk/>
            <pc:sldMk cId="3779189678" sldId="256"/>
            <ac:spMk id="55" creationId="{827DC2C4-B485-428A-BF4A-472D2967F47F}"/>
          </ac:spMkLst>
        </pc:spChg>
        <pc:spChg chg="add del">
          <ac:chgData name="Siakha Bi" userId="5527e7fb-d06d-44a9-8971-5c053b7774ba" providerId="ADAL" clId="{CD7AC763-481A-408C-9A72-A8C88E870F01}" dt="2026-10-11T22:08:36.051" v="11336" actId="26606"/>
          <ac:spMkLst>
            <pc:docMk/>
            <pc:sldMk cId="3779189678" sldId="256"/>
            <ac:spMk id="56" creationId="{EE04B5EB-F158-4507-90DD-BD23620C7CC9}"/>
          </ac:spMkLst>
        </pc:spChg>
        <pc:spChg chg="add del">
          <ac:chgData name="Siakha Bi" userId="5527e7fb-d06d-44a9-8971-5c053b7774ba" providerId="ADAL" clId="{CD7AC763-481A-408C-9A72-A8C88E870F01}" dt="2026-10-11T22:08:40.194" v="11338" actId="26606"/>
          <ac:spMkLst>
            <pc:docMk/>
            <pc:sldMk cId="3779189678" sldId="256"/>
            <ac:spMk id="58" creationId="{66B332A4-D438-4773-A77F-5ED49A448D9D}"/>
          </ac:spMkLst>
        </pc:spChg>
        <pc:spChg chg="add del">
          <ac:chgData name="Siakha Bi" userId="5527e7fb-d06d-44a9-8971-5c053b7774ba" providerId="ADAL" clId="{CD7AC763-481A-408C-9A72-A8C88E870F01}" dt="2026-10-11T22:08:40.194" v="11338" actId="26606"/>
          <ac:spMkLst>
            <pc:docMk/>
            <pc:sldMk cId="3779189678" sldId="256"/>
            <ac:spMk id="59" creationId="{DF9AD32D-FF05-44F4-BD4D-9CEE89B71EB9}"/>
          </ac:spMkLst>
        </pc:spChg>
        <pc:spChg chg="add del">
          <ac:chgData name="Siakha Bi" userId="5527e7fb-d06d-44a9-8971-5c053b7774ba" providerId="ADAL" clId="{CD7AC763-481A-408C-9A72-A8C88E870F01}" dt="2026-10-11T22:08:44.515" v="11340" actId="26606"/>
          <ac:spMkLst>
            <pc:docMk/>
            <pc:sldMk cId="3779189678" sldId="256"/>
            <ac:spMk id="61" creationId="{4522B21E-B2B9-4C72-9A71-C87EFD137480}"/>
          </ac:spMkLst>
        </pc:spChg>
        <pc:spChg chg="add del">
          <ac:chgData name="Siakha Bi" userId="5527e7fb-d06d-44a9-8971-5c053b7774ba" providerId="ADAL" clId="{CD7AC763-481A-408C-9A72-A8C88E870F01}" dt="2026-10-11T22:08:44.515" v="11340" actId="26606"/>
          <ac:spMkLst>
            <pc:docMk/>
            <pc:sldMk cId="3779189678" sldId="256"/>
            <ac:spMk id="62" creationId="{5EB7D2A2-F448-44D4-938C-DC84CBCB3B1E}"/>
          </ac:spMkLst>
        </pc:spChg>
        <pc:spChg chg="add del">
          <ac:chgData name="Siakha Bi" userId="5527e7fb-d06d-44a9-8971-5c053b7774ba" providerId="ADAL" clId="{CD7AC763-481A-408C-9A72-A8C88E870F01}" dt="2026-10-11T22:08:44.515" v="11340" actId="26606"/>
          <ac:spMkLst>
            <pc:docMk/>
            <pc:sldMk cId="3779189678" sldId="256"/>
            <ac:spMk id="63" creationId="{871AEA07-1E14-44B4-8E55-64EF049CD66F}"/>
          </ac:spMkLst>
        </pc:spChg>
        <pc:spChg chg="add del">
          <ac:chgData name="Siakha Bi" userId="5527e7fb-d06d-44a9-8971-5c053b7774ba" providerId="ADAL" clId="{CD7AC763-481A-408C-9A72-A8C88E870F01}" dt="2026-10-11T22:47:15.766" v="11755"/>
          <ac:spMkLst>
            <pc:docMk/>
            <pc:sldMk cId="3779189678" sldId="256"/>
            <ac:spMk id="66" creationId="{934F1179-B481-4F9E-BCA3-AFB972070F83}"/>
          </ac:spMkLst>
        </pc:spChg>
        <pc:spChg chg="add del">
          <ac:chgData name="Siakha Bi" userId="5527e7fb-d06d-44a9-8971-5c053b7774ba" providerId="ADAL" clId="{CD7AC763-481A-408C-9A72-A8C88E870F01}" dt="2026-10-11T22:47:15.766" v="11755"/>
          <ac:spMkLst>
            <pc:docMk/>
            <pc:sldMk cId="3779189678" sldId="256"/>
            <ac:spMk id="67" creationId="{827DC2C4-B485-428A-BF4A-472D2967F47F}"/>
          </ac:spMkLst>
        </pc:spChg>
        <pc:spChg chg="add del">
          <ac:chgData name="Siakha Bi" userId="5527e7fb-d06d-44a9-8971-5c053b7774ba" providerId="ADAL" clId="{CD7AC763-481A-408C-9A72-A8C88E870F01}" dt="2026-10-11T22:47:15.766" v="11755"/>
          <ac:spMkLst>
            <pc:docMk/>
            <pc:sldMk cId="3779189678" sldId="256"/>
            <ac:spMk id="68" creationId="{EE04B5EB-F158-4507-90DD-BD23620C7CC9}"/>
          </ac:spMkLst>
        </pc:spChg>
        <pc:grpChg chg="add del">
          <ac:chgData name="Siakha Bi" userId="5527e7fb-d06d-44a9-8971-5c053b7774ba" providerId="ADAL" clId="{CD7AC763-481A-408C-9A72-A8C88E870F01}" dt="2026-10-10T22:01:12.340" v="5853" actId="26606"/>
          <ac:grpSpMkLst>
            <pc:docMk/>
            <pc:sldMk cId="3779189678" sldId="256"/>
            <ac:grpSpMk id="12" creationId="{709F4FC9-790F-4F97-8EE4-312CE916E8E1}"/>
          </ac:grpSpMkLst>
        </pc:grpChg>
        <pc:grpChg chg="add del">
          <ac:chgData name="Siakha Bi" userId="5527e7fb-d06d-44a9-8971-5c053b7774ba" providerId="ADAL" clId="{CD7AC763-481A-408C-9A72-A8C88E870F01}" dt="2026-10-10T22:00:39.175" v="5851" actId="26606"/>
          <ac:grpSpMkLst>
            <pc:docMk/>
            <pc:sldMk cId="3779189678" sldId="256"/>
            <ac:grpSpMk id="13" creationId="{D76D63AC-0421-45EC-B383-E79A61A78C6B}"/>
          </ac:grpSpMkLst>
        </pc:grpChg>
        <pc:grpChg chg="add del">
          <ac:chgData name="Siakha Bi" userId="5527e7fb-d06d-44a9-8971-5c053b7774ba" providerId="ADAL" clId="{CD7AC763-481A-408C-9A72-A8C88E870F01}" dt="2026-10-10T22:00:39.175" v="5851" actId="26606"/>
          <ac:grpSpMkLst>
            <pc:docMk/>
            <pc:sldMk cId="3779189678" sldId="256"/>
            <ac:grpSpMk id="22" creationId="{87F87F1B-42BA-4AC7-A4E2-41544DDB2CE3}"/>
          </ac:grpSpMkLst>
        </pc:grpChg>
        <pc:grpChg chg="add del">
          <ac:chgData name="Siakha Bi" userId="5527e7fb-d06d-44a9-8971-5c053b7774ba" providerId="ADAL" clId="{CD7AC763-481A-408C-9A72-A8C88E870F01}" dt="2026-10-10T22:01:26.757" v="5855" actId="26606"/>
          <ac:grpSpMkLst>
            <pc:docMk/>
            <pc:sldMk cId="3779189678" sldId="256"/>
            <ac:grpSpMk id="23" creationId="{721D730E-1F97-4071-B143-B05E6D2599BC}"/>
          </ac:grpSpMkLst>
        </pc:grpChg>
        <pc:grpChg chg="add del">
          <ac:chgData name="Siakha Bi" userId="5527e7fb-d06d-44a9-8971-5c053b7774ba" providerId="ADAL" clId="{CD7AC763-481A-408C-9A72-A8C88E870F01}" dt="2026-10-10T22:00:39.175" v="5851" actId="26606"/>
          <ac:grpSpMkLst>
            <pc:docMk/>
            <pc:sldMk cId="3779189678" sldId="256"/>
            <ac:grpSpMk id="28" creationId="{967346A5-7569-4F15-AB5D-BE3DADF192C0}"/>
          </ac:grpSpMkLst>
        </pc:grpChg>
        <pc:grpChg chg="add del">
          <ac:chgData name="Siakha Bi" userId="5527e7fb-d06d-44a9-8971-5c053b7774ba" providerId="ADAL" clId="{CD7AC763-481A-408C-9A72-A8C88E870F01}" dt="2026-10-10T22:01:28.532" v="5857" actId="26606"/>
          <ac:grpSpMkLst>
            <pc:docMk/>
            <pc:sldMk cId="3779189678" sldId="256"/>
            <ac:grpSpMk id="31" creationId="{18999293-B054-4B57-A26F-D04C2BB11338}"/>
          </ac:grpSpMkLst>
        </pc:grpChg>
        <pc:grpChg chg="add del">
          <ac:chgData name="Siakha Bi" userId="5527e7fb-d06d-44a9-8971-5c053b7774ba" providerId="ADAL" clId="{CD7AC763-481A-408C-9A72-A8C88E870F01}" dt="2026-10-10T22:01:28.532" v="5857" actId="26606"/>
          <ac:grpSpMkLst>
            <pc:docMk/>
            <pc:sldMk cId="3779189678" sldId="256"/>
            <ac:grpSpMk id="38" creationId="{761945C4-D997-42F3-B59A-984CF0066715}"/>
          </ac:grpSpMkLst>
        </pc:grpChg>
        <pc:picChg chg="add del">
          <ac:chgData name="Siakha Bi" userId="5527e7fb-d06d-44a9-8971-5c053b7774ba" providerId="ADAL" clId="{CD7AC763-481A-408C-9A72-A8C88E870F01}" dt="2026-10-10T22:00:25.860" v="5849" actId="26606"/>
          <ac:picMkLst>
            <pc:docMk/>
            <pc:sldMk cId="3779189678" sldId="256"/>
            <ac:picMk id="5" creationId="{CB4168FA-8097-4CF0-B652-EA44FE400325}"/>
          </ac:picMkLst>
        </pc:picChg>
        <pc:picChg chg="add del">
          <ac:chgData name="Siakha Bi" userId="5527e7fb-d06d-44a9-8971-5c053b7774ba" providerId="ADAL" clId="{CD7AC763-481A-408C-9A72-A8C88E870F01}" dt="2026-10-11T03:22:54.930" v="10149" actId="26606"/>
          <ac:picMkLst>
            <pc:docMk/>
            <pc:sldMk cId="3779189678" sldId="256"/>
            <ac:picMk id="43" creationId="{9AE094D2-93A4-8FAE-12FA-9CC4D6492614}"/>
          </ac:picMkLst>
        </pc:picChg>
        <pc:cxnChg chg="add del">
          <ac:chgData name="Siakha Bi" userId="5527e7fb-d06d-44a9-8971-5c053b7774ba" providerId="ADAL" clId="{CD7AC763-481A-408C-9A72-A8C88E870F01}" dt="2026-10-10T22:00:25.860" v="5849" actId="26606"/>
          <ac:cxnSpMkLst>
            <pc:docMk/>
            <pc:sldMk cId="3779189678" sldId="256"/>
            <ac:cxnSpMk id="10" creationId="{522632D6-DED9-FDEC-FD9F-09FF0A4544CC}"/>
          </ac:cxnSpMkLst>
        </pc:cxnChg>
        <pc:cxnChg chg="add del">
          <ac:chgData name="Siakha Bi" userId="5527e7fb-d06d-44a9-8971-5c053b7774ba" providerId="ADAL" clId="{CD7AC763-481A-408C-9A72-A8C88E870F01}" dt="2026-10-11T22:08:26.689" v="11333" actId="26606"/>
          <ac:cxnSpMkLst>
            <pc:docMk/>
            <pc:sldMk cId="3779189678" sldId="256"/>
            <ac:cxnSpMk id="52" creationId="{F7C8EA93-3210-4C62-99E9-153C275E3A87}"/>
          </ac:cxnSpMkLst>
        </pc:cxnChg>
        <pc:cxnChg chg="add del">
          <ac:chgData name="Siakha Bi" userId="5527e7fb-d06d-44a9-8971-5c053b7774ba" providerId="ADAL" clId="{CD7AC763-481A-408C-9A72-A8C88E870F01}" dt="2026-10-11T22:08:44.515" v="11340" actId="26606"/>
          <ac:cxnSpMkLst>
            <pc:docMk/>
            <pc:sldMk cId="3779189678" sldId="256"/>
            <ac:cxnSpMk id="64" creationId="{F7C8EA93-3210-4C62-99E9-153C275E3A87}"/>
          </ac:cxnSpMkLst>
        </pc:cxnChg>
      </pc:sldChg>
      <pc:sldChg chg="addSp delSp modSp add del mod modTransition delAnim modAnim chgLayout modNotesTx">
        <pc:chgData name="Siakha Bi" userId="5527e7fb-d06d-44a9-8971-5c053b7774ba" providerId="ADAL" clId="{CD7AC763-481A-408C-9A72-A8C88E870F01}" dt="2026-10-11T23:06:43.350" v="11845" actId="47"/>
        <pc:sldMkLst>
          <pc:docMk/>
          <pc:sldMk cId="3887079036" sldId="257"/>
        </pc:sldMkLst>
        <pc:spChg chg="add del mod">
          <ac:chgData name="Siakha Bi" userId="5527e7fb-d06d-44a9-8971-5c053b7774ba" providerId="ADAL" clId="{CD7AC763-481A-408C-9A72-A8C88E870F01}" dt="2026-10-11T21:30:16.471" v="10805" actId="478"/>
          <ac:spMkLst>
            <pc:docMk/>
            <pc:sldMk cId="3887079036" sldId="257"/>
            <ac:spMk id="2" creationId="{D3AC97D8-1311-099F-2096-34B8C1533C84}"/>
          </ac:spMkLst>
        </pc:spChg>
        <pc:spChg chg="mod">
          <ac:chgData name="Siakha Bi" userId="5527e7fb-d06d-44a9-8971-5c053b7774ba" providerId="ADAL" clId="{CD7AC763-481A-408C-9A72-A8C88E870F01}" dt="2026-10-11T21:34:05.568" v="10883" actId="255"/>
          <ac:spMkLst>
            <pc:docMk/>
            <pc:sldMk cId="3887079036" sldId="257"/>
            <ac:spMk id="3" creationId="{88022E47-DB23-8168-1CDC-DF9DBA0FC8A4}"/>
          </ac:spMkLst>
        </pc:spChg>
        <pc:spChg chg="add mod">
          <ac:chgData name="Siakha Bi" userId="5527e7fb-d06d-44a9-8971-5c053b7774ba" providerId="ADAL" clId="{CD7AC763-481A-408C-9A72-A8C88E870F01}" dt="2026-10-10T22:34:50.003" v="6319" actId="20577"/>
          <ac:spMkLst>
            <pc:docMk/>
            <pc:sldMk cId="3887079036" sldId="257"/>
            <ac:spMk id="5" creationId="{24267FB3-757A-DF30-BD6A-73B2E7C3C5A1}"/>
          </ac:spMkLst>
        </pc:spChg>
        <pc:spChg chg="add del mod">
          <ac:chgData name="Siakha Bi" userId="5527e7fb-d06d-44a9-8971-5c053b7774ba" providerId="ADAL" clId="{CD7AC763-481A-408C-9A72-A8C88E870F01}" dt="2026-10-11T21:30:12.279" v="10804" actId="20577"/>
          <ac:spMkLst>
            <pc:docMk/>
            <pc:sldMk cId="3887079036" sldId="257"/>
            <ac:spMk id="6" creationId="{0C134E45-2FEB-4BE0-F193-1616698938C2}"/>
          </ac:spMkLst>
        </pc:spChg>
        <pc:spChg chg="add del mod">
          <ac:chgData name="Siakha Bi" userId="5527e7fb-d06d-44a9-8971-5c053b7774ba" providerId="ADAL" clId="{CD7AC763-481A-408C-9A72-A8C88E870F01}" dt="2026-10-11T22:18:00.878" v="11427" actId="478"/>
          <ac:spMkLst>
            <pc:docMk/>
            <pc:sldMk cId="3887079036" sldId="257"/>
            <ac:spMk id="9" creationId="{4441F6B3-DA72-53ED-CD0D-6DAAAE16E08D}"/>
          </ac:spMkLst>
        </pc:spChg>
        <pc:graphicFrameChg chg="add del mod modGraphic">
          <ac:chgData name="Siakha Bi" userId="5527e7fb-d06d-44a9-8971-5c053b7774ba" providerId="ADAL" clId="{CD7AC763-481A-408C-9A72-A8C88E870F01}" dt="2026-10-11T23:06:38.408" v="11844" actId="20577"/>
          <ac:graphicFrameMkLst>
            <pc:docMk/>
            <pc:sldMk cId="3887079036" sldId="257"/>
            <ac:graphicFrameMk id="15" creationId="{D90281D4-238D-A7E6-DABC-A16822F2809B}"/>
          </ac:graphicFrameMkLst>
        </pc:graphicFrameChg>
        <pc:picChg chg="mod">
          <ac:chgData name="Siakha Bi" userId="5527e7fb-d06d-44a9-8971-5c053b7774ba" providerId="ADAL" clId="{CD7AC763-481A-408C-9A72-A8C88E870F01}" dt="2026-10-11T22:22:18.361" v="11461" actId="14100"/>
          <ac:picMkLst>
            <pc:docMk/>
            <pc:sldMk cId="3887079036" sldId="257"/>
            <ac:picMk id="4" creationId="{19E45B0E-E917-EE1C-89F3-2AC7FAABD9E0}"/>
          </ac:picMkLst>
        </pc:picChg>
      </pc:sldChg>
      <pc:sldChg chg="addSp delSp modSp mod ord modTransition setBg modAnim delDesignElem modNotesTx">
        <pc:chgData name="Siakha Bi" userId="5527e7fb-d06d-44a9-8971-5c053b7774ba" providerId="ADAL" clId="{CD7AC763-481A-408C-9A72-A8C88E870F01}" dt="2026-10-11T22:59:39.870" v="11833"/>
        <pc:sldMkLst>
          <pc:docMk/>
          <pc:sldMk cId="2783045917" sldId="258"/>
        </pc:sldMkLst>
        <pc:spChg chg="add mod">
          <ac:chgData name="Siakha Bi" userId="5527e7fb-d06d-44a9-8971-5c053b7774ba" providerId="ADAL" clId="{CD7AC763-481A-408C-9A72-A8C88E870F01}" dt="2026-10-11T21:50:01.213" v="11257" actId="26606"/>
          <ac:spMkLst>
            <pc:docMk/>
            <pc:sldMk cId="2783045917" sldId="258"/>
            <ac:spMk id="3" creationId="{3CE6431C-A102-7B1C-F100-CB24CCC15D8E}"/>
          </ac:spMkLst>
        </pc:spChg>
        <pc:spChg chg="mod ord">
          <ac:chgData name="Siakha Bi" userId="5527e7fb-d06d-44a9-8971-5c053b7774ba" providerId="ADAL" clId="{CD7AC763-481A-408C-9A72-A8C88E870F01}" dt="2026-10-11T21:50:01.213" v="11257" actId="26606"/>
          <ac:spMkLst>
            <pc:docMk/>
            <pc:sldMk cId="2783045917" sldId="258"/>
            <ac:spMk id="5" creationId="{A16583FE-0C18-D00A-4119-A78BD73C6148}"/>
          </ac:spMkLst>
        </pc:spChg>
        <pc:spChg chg="add del mod">
          <ac:chgData name="Siakha Bi" userId="5527e7fb-d06d-44a9-8971-5c053b7774ba" providerId="ADAL" clId="{CD7AC763-481A-408C-9A72-A8C88E870F01}" dt="2026-10-11T22:17:05.084" v="11424" actId="26606"/>
          <ac:spMkLst>
            <pc:docMk/>
            <pc:sldMk cId="2783045917" sldId="258"/>
            <ac:spMk id="7" creationId="{5AD58DD2-874D-5F6A-3A51-9B6B192DFC31}"/>
          </ac:spMkLst>
        </pc:spChg>
        <pc:spChg chg="add del">
          <ac:chgData name="Siakha Bi" userId="5527e7fb-d06d-44a9-8971-5c053b7774ba" providerId="ADAL" clId="{CD7AC763-481A-408C-9A72-A8C88E870F01}" dt="2026-10-11T21:50:01.213" v="11257" actId="26606"/>
          <ac:spMkLst>
            <pc:docMk/>
            <pc:sldMk cId="2783045917" sldId="258"/>
            <ac:spMk id="11" creationId="{0D7B6173-1D58-48E2-83CF-37350F315F75}"/>
          </ac:spMkLst>
        </pc:spChg>
        <pc:spChg chg="add del">
          <ac:chgData name="Siakha Bi" userId="5527e7fb-d06d-44a9-8971-5c053b7774ba" providerId="ADAL" clId="{CD7AC763-481A-408C-9A72-A8C88E870F01}" dt="2026-10-11T21:49:22.713" v="11239" actId="26606"/>
          <ac:spMkLst>
            <pc:docMk/>
            <pc:sldMk cId="2783045917" sldId="258"/>
            <ac:spMk id="12" creationId="{04812C46-200A-4DEB-A05E-3ED6C68C2387}"/>
          </ac:spMkLst>
        </pc:spChg>
        <pc:spChg chg="add del">
          <ac:chgData name="Siakha Bi" userId="5527e7fb-d06d-44a9-8971-5c053b7774ba" providerId="ADAL" clId="{CD7AC763-481A-408C-9A72-A8C88E870F01}" dt="2026-10-11T21:50:01.213" v="11257" actId="26606"/>
          <ac:spMkLst>
            <pc:docMk/>
            <pc:sldMk cId="2783045917" sldId="258"/>
            <ac:spMk id="13" creationId="{02EBFA83-D4DB-4CA0-B229-9E44634D7FE9}"/>
          </ac:spMkLst>
        </pc:spChg>
        <pc:spChg chg="add del">
          <ac:chgData name="Siakha Bi" userId="5527e7fb-d06d-44a9-8971-5c053b7774ba" providerId="ADAL" clId="{CD7AC763-481A-408C-9A72-A8C88E870F01}" dt="2026-10-11T21:49:22.713" v="11239" actId="26606"/>
          <ac:spMkLst>
            <pc:docMk/>
            <pc:sldMk cId="2783045917" sldId="258"/>
            <ac:spMk id="14" creationId="{D1EA859B-E555-4109-94F3-6700E046E008}"/>
          </ac:spMkLst>
        </pc:spChg>
        <pc:spChg chg="add del">
          <ac:chgData name="Siakha Bi" userId="5527e7fb-d06d-44a9-8971-5c053b7774ba" providerId="ADAL" clId="{CD7AC763-481A-408C-9A72-A8C88E870F01}" dt="2026-10-11T21:49:24.759" v="11241" actId="26606"/>
          <ac:spMkLst>
            <pc:docMk/>
            <pc:sldMk cId="2783045917" sldId="258"/>
            <ac:spMk id="16" creationId="{F13C74B1-5B17-4795-BED0-7140497B445A}"/>
          </ac:spMkLst>
        </pc:spChg>
        <pc:spChg chg="add del">
          <ac:chgData name="Siakha Bi" userId="5527e7fb-d06d-44a9-8971-5c053b7774ba" providerId="ADAL" clId="{CD7AC763-481A-408C-9A72-A8C88E870F01}" dt="2026-10-11T21:49:24.759" v="11241" actId="26606"/>
          <ac:spMkLst>
            <pc:docMk/>
            <pc:sldMk cId="2783045917" sldId="258"/>
            <ac:spMk id="17" creationId="{D4974D33-8DC5-464E-8C6D-BE58F0669C17}"/>
          </ac:spMkLst>
        </pc:spChg>
        <pc:spChg chg="add del">
          <ac:chgData name="Siakha Bi" userId="5527e7fb-d06d-44a9-8971-5c053b7774ba" providerId="ADAL" clId="{CD7AC763-481A-408C-9A72-A8C88E870F01}" dt="2026-10-11T21:49:39.964" v="11249" actId="26606"/>
          <ac:spMkLst>
            <pc:docMk/>
            <pc:sldMk cId="2783045917" sldId="258"/>
            <ac:spMk id="18" creationId="{8B88B599-C539-4F18-A32A-40207EC6E21A}"/>
          </ac:spMkLst>
        </pc:spChg>
        <pc:spChg chg="add del">
          <ac:chgData name="Siakha Bi" userId="5527e7fb-d06d-44a9-8971-5c053b7774ba" providerId="ADAL" clId="{CD7AC763-481A-408C-9A72-A8C88E870F01}" dt="2026-10-11T21:49:30.777" v="11243" actId="26606"/>
          <ac:spMkLst>
            <pc:docMk/>
            <pc:sldMk cId="2783045917" sldId="258"/>
            <ac:spMk id="19" creationId="{2EB492CD-616E-47F8-933B-5E2D952A0593}"/>
          </ac:spMkLst>
        </pc:spChg>
        <pc:spChg chg="add del">
          <ac:chgData name="Siakha Bi" userId="5527e7fb-d06d-44a9-8971-5c053b7774ba" providerId="ADAL" clId="{CD7AC763-481A-408C-9A72-A8C88E870F01}" dt="2026-10-11T21:49:30.777" v="11243" actId="26606"/>
          <ac:spMkLst>
            <pc:docMk/>
            <pc:sldMk cId="2783045917" sldId="258"/>
            <ac:spMk id="20" creationId="{59383CF9-23B5-4335-9B21-1791C4CF1C75}"/>
          </ac:spMkLst>
        </pc:spChg>
        <pc:spChg chg="add del">
          <ac:chgData name="Siakha Bi" userId="5527e7fb-d06d-44a9-8971-5c053b7774ba" providerId="ADAL" clId="{CD7AC763-481A-408C-9A72-A8C88E870F01}" dt="2026-10-11T21:49:30.777" v="11243" actId="26606"/>
          <ac:spMkLst>
            <pc:docMk/>
            <pc:sldMk cId="2783045917" sldId="258"/>
            <ac:spMk id="21" creationId="{0007FE00-9498-4706-B255-6437B0252C02}"/>
          </ac:spMkLst>
        </pc:spChg>
        <pc:spChg chg="add del">
          <ac:chgData name="Siakha Bi" userId="5527e7fb-d06d-44a9-8971-5c053b7774ba" providerId="ADAL" clId="{CD7AC763-481A-408C-9A72-A8C88E870F01}" dt="2026-10-11T21:50:01.213" v="11257" actId="26606"/>
          <ac:spMkLst>
            <pc:docMk/>
            <pc:sldMk cId="2783045917" sldId="258"/>
            <ac:spMk id="22" creationId="{21BDEC81-16A7-4451-B893-C15000083B77}"/>
          </ac:spMkLst>
        </pc:spChg>
        <pc:spChg chg="add del">
          <ac:chgData name="Siakha Bi" userId="5527e7fb-d06d-44a9-8971-5c053b7774ba" providerId="ADAL" clId="{CD7AC763-481A-408C-9A72-A8C88E870F01}" dt="2026-10-11T21:49:32.606" v="11245" actId="26606"/>
          <ac:spMkLst>
            <pc:docMk/>
            <pc:sldMk cId="2783045917" sldId="258"/>
            <ac:spMk id="23" creationId="{04812C46-200A-4DEB-A05E-3ED6C68C2387}"/>
          </ac:spMkLst>
        </pc:spChg>
        <pc:spChg chg="add del">
          <ac:chgData name="Siakha Bi" userId="5527e7fb-d06d-44a9-8971-5c053b7774ba" providerId="ADAL" clId="{CD7AC763-481A-408C-9A72-A8C88E870F01}" dt="2026-10-11T21:49:32.606" v="11245" actId="26606"/>
          <ac:spMkLst>
            <pc:docMk/>
            <pc:sldMk cId="2783045917" sldId="258"/>
            <ac:spMk id="24" creationId="{D1EA859B-E555-4109-94F3-6700E046E008}"/>
          </ac:spMkLst>
        </pc:spChg>
        <pc:spChg chg="add del">
          <ac:chgData name="Siakha Bi" userId="5527e7fb-d06d-44a9-8971-5c053b7774ba" providerId="ADAL" clId="{CD7AC763-481A-408C-9A72-A8C88E870F01}" dt="2026-10-11T21:50:01.213" v="11257" actId="26606"/>
          <ac:spMkLst>
            <pc:docMk/>
            <pc:sldMk cId="2783045917" sldId="258"/>
            <ac:spMk id="25" creationId="{26A515A1-4D80-430E-BE0A-71A290516A82}"/>
          </ac:spMkLst>
        </pc:spChg>
        <pc:spChg chg="add del">
          <ac:chgData name="Siakha Bi" userId="5527e7fb-d06d-44a9-8971-5c053b7774ba" providerId="ADAL" clId="{CD7AC763-481A-408C-9A72-A8C88E870F01}" dt="2026-10-11T21:49:38.160" v="11247" actId="26606"/>
          <ac:spMkLst>
            <pc:docMk/>
            <pc:sldMk cId="2783045917" sldId="258"/>
            <ac:spMk id="26" creationId="{A2679492-7988-4050-9056-542444452411}"/>
          </ac:spMkLst>
        </pc:spChg>
        <pc:spChg chg="add del">
          <ac:chgData name="Siakha Bi" userId="5527e7fb-d06d-44a9-8971-5c053b7774ba" providerId="ADAL" clId="{CD7AC763-481A-408C-9A72-A8C88E870F01}" dt="2026-10-11T21:49:38.160" v="11247" actId="26606"/>
          <ac:spMkLst>
            <pc:docMk/>
            <pc:sldMk cId="2783045917" sldId="258"/>
            <ac:spMk id="27" creationId="{B091B163-7D61-4891-ABCF-5C13D9C418D0}"/>
          </ac:spMkLst>
        </pc:spChg>
        <pc:spChg chg="add del">
          <ac:chgData name="Siakha Bi" userId="5527e7fb-d06d-44a9-8971-5c053b7774ba" providerId="ADAL" clId="{CD7AC763-481A-408C-9A72-A8C88E870F01}" dt="2026-10-11T21:50:01.213" v="11257" actId="26606"/>
          <ac:spMkLst>
            <pc:docMk/>
            <pc:sldMk cId="2783045917" sldId="258"/>
            <ac:spMk id="29" creationId="{5AD58DD2-874D-5F6A-3A51-9B6B192DFC31}"/>
          </ac:spMkLst>
        </pc:spChg>
        <pc:spChg chg="add del">
          <ac:chgData name="Siakha Bi" userId="5527e7fb-d06d-44a9-8971-5c053b7774ba" providerId="ADAL" clId="{CD7AC763-481A-408C-9A72-A8C88E870F01}" dt="2026-10-11T21:49:39.964" v="11249" actId="26606"/>
          <ac:spMkLst>
            <pc:docMk/>
            <pc:sldMk cId="2783045917" sldId="258"/>
            <ac:spMk id="30" creationId="{5C8908E2-EE49-44D2-9428-A28D2312A8D5}"/>
          </ac:spMkLst>
        </pc:spChg>
        <pc:spChg chg="add del">
          <ac:chgData name="Siakha Bi" userId="5527e7fb-d06d-44a9-8971-5c053b7774ba" providerId="ADAL" clId="{CD7AC763-481A-408C-9A72-A8C88E870F01}" dt="2026-10-11T21:49:39.964" v="11249" actId="26606"/>
          <ac:spMkLst>
            <pc:docMk/>
            <pc:sldMk cId="2783045917" sldId="258"/>
            <ac:spMk id="33" creationId="{ED888B23-07FA-482A-96DF-47E31AF1A603}"/>
          </ac:spMkLst>
        </pc:spChg>
        <pc:spChg chg="add del">
          <ac:chgData name="Siakha Bi" userId="5527e7fb-d06d-44a9-8971-5c053b7774ba" providerId="ADAL" clId="{CD7AC763-481A-408C-9A72-A8C88E870F01}" dt="2026-10-11T21:49:44.317" v="11251" actId="26606"/>
          <ac:spMkLst>
            <pc:docMk/>
            <pc:sldMk cId="2783045917" sldId="258"/>
            <ac:spMk id="35" creationId="{A2679492-7988-4050-9056-542444452411}"/>
          </ac:spMkLst>
        </pc:spChg>
        <pc:spChg chg="add del">
          <ac:chgData name="Siakha Bi" userId="5527e7fb-d06d-44a9-8971-5c053b7774ba" providerId="ADAL" clId="{CD7AC763-481A-408C-9A72-A8C88E870F01}" dt="2026-10-11T21:49:44.317" v="11251" actId="26606"/>
          <ac:spMkLst>
            <pc:docMk/>
            <pc:sldMk cId="2783045917" sldId="258"/>
            <ac:spMk id="36" creationId="{B091B163-7D61-4891-ABCF-5C13D9C418D0}"/>
          </ac:spMkLst>
        </pc:spChg>
        <pc:spChg chg="add del">
          <ac:chgData name="Siakha Bi" userId="5527e7fb-d06d-44a9-8971-5c053b7774ba" providerId="ADAL" clId="{CD7AC763-481A-408C-9A72-A8C88E870F01}" dt="2026-10-11T21:49:53.168" v="11253" actId="26606"/>
          <ac:spMkLst>
            <pc:docMk/>
            <pc:sldMk cId="2783045917" sldId="258"/>
            <ac:spMk id="39" creationId="{5C8908E2-EE49-44D2-9428-A28D2312A8D5}"/>
          </ac:spMkLst>
        </pc:spChg>
        <pc:spChg chg="add del">
          <ac:chgData name="Siakha Bi" userId="5527e7fb-d06d-44a9-8971-5c053b7774ba" providerId="ADAL" clId="{CD7AC763-481A-408C-9A72-A8C88E870F01}" dt="2026-10-11T21:49:53.168" v="11253" actId="26606"/>
          <ac:spMkLst>
            <pc:docMk/>
            <pc:sldMk cId="2783045917" sldId="258"/>
            <ac:spMk id="42" creationId="{8B88B599-C539-4F18-A32A-40207EC6E21A}"/>
          </ac:spMkLst>
        </pc:spChg>
        <pc:spChg chg="add del">
          <ac:chgData name="Siakha Bi" userId="5527e7fb-d06d-44a9-8971-5c053b7774ba" providerId="ADAL" clId="{CD7AC763-481A-408C-9A72-A8C88E870F01}" dt="2026-10-11T21:49:53.168" v="11253" actId="26606"/>
          <ac:spMkLst>
            <pc:docMk/>
            <pc:sldMk cId="2783045917" sldId="258"/>
            <ac:spMk id="43" creationId="{ED888B23-07FA-482A-96DF-47E31AF1A603}"/>
          </ac:spMkLst>
        </pc:spChg>
        <pc:grpChg chg="add del">
          <ac:chgData name="Siakha Bi" userId="5527e7fb-d06d-44a9-8971-5c053b7774ba" providerId="ADAL" clId="{CD7AC763-481A-408C-9A72-A8C88E870F01}" dt="2026-10-11T21:49:39.964" v="11249" actId="26606"/>
          <ac:grpSpMkLst>
            <pc:docMk/>
            <pc:sldMk cId="2783045917" sldId="258"/>
            <ac:grpSpMk id="31" creationId="{B29018A0-5DE6-4CC9-AB25-675616AF7225}"/>
          </ac:grpSpMkLst>
        </pc:grpChg>
        <pc:grpChg chg="add del">
          <ac:chgData name="Siakha Bi" userId="5527e7fb-d06d-44a9-8971-5c053b7774ba" providerId="ADAL" clId="{CD7AC763-481A-408C-9A72-A8C88E870F01}" dt="2026-10-11T21:49:53.168" v="11253" actId="26606"/>
          <ac:grpSpMkLst>
            <pc:docMk/>
            <pc:sldMk cId="2783045917" sldId="258"/>
            <ac:grpSpMk id="40" creationId="{B29018A0-5DE6-4CC9-AB25-675616AF7225}"/>
          </ac:grpSpMkLst>
        </pc:grpChg>
        <pc:graphicFrameChg chg="add del">
          <ac:chgData name="Siakha Bi" userId="5527e7fb-d06d-44a9-8971-5c053b7774ba" providerId="ADAL" clId="{CD7AC763-481A-408C-9A72-A8C88E870F01}" dt="2026-10-11T21:49:59.843" v="11255" actId="26606"/>
          <ac:graphicFrameMkLst>
            <pc:docMk/>
            <pc:sldMk cId="2783045917" sldId="258"/>
            <ac:graphicFrameMk id="9" creationId="{DDBA98C1-D066-3A80-6A96-7B5A73037D76}"/>
          </ac:graphicFrameMkLst>
        </pc:graphicFrameChg>
        <pc:graphicFrameChg chg="add del">
          <ac:chgData name="Siakha Bi" userId="5527e7fb-d06d-44a9-8971-5c053b7774ba" providerId="ADAL" clId="{CD7AC763-481A-408C-9A72-A8C88E870F01}" dt="2026-10-11T22:17:02.795" v="11421" actId="26606"/>
          <ac:graphicFrameMkLst>
            <pc:docMk/>
            <pc:sldMk cId="2783045917" sldId="258"/>
            <ac:graphicFrameMk id="10" creationId="{9D9E5E9B-B063-AC91-430F-BC1DE8CBD7B4}"/>
          </ac:graphicFrameMkLst>
        </pc:graphicFrameChg>
        <pc:graphicFrameChg chg="add del">
          <ac:chgData name="Siakha Bi" userId="5527e7fb-d06d-44a9-8971-5c053b7774ba" providerId="ADAL" clId="{CD7AC763-481A-408C-9A72-A8C88E870F01}" dt="2026-10-11T21:50:02.511" v="11259" actId="26606"/>
          <ac:graphicFrameMkLst>
            <pc:docMk/>
            <pc:sldMk cId="2783045917" sldId="258"/>
            <ac:graphicFrameMk id="32" creationId="{DDBA98C1-D066-3A80-6A96-7B5A73037D76}"/>
          </ac:graphicFrameMkLst>
        </pc:graphicFrameChg>
        <pc:graphicFrameChg chg="add del">
          <ac:chgData name="Siakha Bi" userId="5527e7fb-d06d-44a9-8971-5c053b7774ba" providerId="ADAL" clId="{CD7AC763-481A-408C-9A72-A8C88E870F01}" dt="2026-10-11T21:50:14.227" v="11261" actId="26606"/>
          <ac:graphicFrameMkLst>
            <pc:docMk/>
            <pc:sldMk cId="2783045917" sldId="258"/>
            <ac:graphicFrameMk id="34" creationId="{84065260-E408-CD86-ACD6-B76814BA1F9E}"/>
          </ac:graphicFrameMkLst>
        </pc:graphicFrameChg>
        <pc:graphicFrameChg chg="add del">
          <ac:chgData name="Siakha Bi" userId="5527e7fb-d06d-44a9-8971-5c053b7774ba" providerId="ADAL" clId="{CD7AC763-481A-408C-9A72-A8C88E870F01}" dt="2026-10-11T21:50:18.394" v="11263" actId="26606"/>
          <ac:graphicFrameMkLst>
            <pc:docMk/>
            <pc:sldMk cId="2783045917" sldId="258"/>
            <ac:graphicFrameMk id="38" creationId="{B1BC8CE2-26AA-E3A9-DCF4-51BDC55DA7FE}"/>
          </ac:graphicFrameMkLst>
        </pc:graphicFrameChg>
        <pc:graphicFrameChg chg="add del">
          <ac:chgData name="Siakha Bi" userId="5527e7fb-d06d-44a9-8971-5c053b7774ba" providerId="ADAL" clId="{CD7AC763-481A-408C-9A72-A8C88E870F01}" dt="2026-10-11T21:50:21.167" v="11265" actId="26606"/>
          <ac:graphicFrameMkLst>
            <pc:docMk/>
            <pc:sldMk cId="2783045917" sldId="258"/>
            <ac:graphicFrameMk id="41" creationId="{0C866D99-89C7-C913-9F6F-1B127BAC673F}"/>
          </ac:graphicFrameMkLst>
        </pc:graphicFrameChg>
        <pc:graphicFrameChg chg="add del">
          <ac:chgData name="Siakha Bi" userId="5527e7fb-d06d-44a9-8971-5c053b7774ba" providerId="ADAL" clId="{CD7AC763-481A-408C-9A72-A8C88E870F01}" dt="2026-10-11T21:51:47.989" v="11267" actId="26606"/>
          <ac:graphicFrameMkLst>
            <pc:docMk/>
            <pc:sldMk cId="2783045917" sldId="258"/>
            <ac:graphicFrameMk id="44" creationId="{B1BC8CE2-26AA-E3A9-DCF4-51BDC55DA7FE}"/>
          </ac:graphicFrameMkLst>
        </pc:graphicFrameChg>
        <pc:graphicFrameChg chg="add del">
          <ac:chgData name="Siakha Bi" userId="5527e7fb-d06d-44a9-8971-5c053b7774ba" providerId="ADAL" clId="{CD7AC763-481A-408C-9A72-A8C88E870F01}" dt="2026-10-11T22:17:05.027" v="11423" actId="26606"/>
          <ac:graphicFrameMkLst>
            <pc:docMk/>
            <pc:sldMk cId="2783045917" sldId="258"/>
            <ac:graphicFrameMk id="45" creationId="{3DB325D5-47E0-9B00-FCB3-CD5F85D3F30F}"/>
          </ac:graphicFrameMkLst>
        </pc:graphicFrameChg>
        <pc:graphicFrameChg chg="add mod modGraphic">
          <ac:chgData name="Siakha Bi" userId="5527e7fb-d06d-44a9-8971-5c053b7774ba" providerId="ADAL" clId="{CD7AC763-481A-408C-9A72-A8C88E870F01}" dt="2026-10-11T22:31:04.610" v="11507" actId="478"/>
          <ac:graphicFrameMkLst>
            <pc:docMk/>
            <pc:sldMk cId="2783045917" sldId="258"/>
            <ac:graphicFrameMk id="47" creationId="{9D9E5E9B-B063-AC91-430F-BC1DE8CBD7B4}"/>
          </ac:graphicFrameMkLst>
        </pc:graphicFrameChg>
        <pc:picChg chg="mod ord">
          <ac:chgData name="Siakha Bi" userId="5527e7fb-d06d-44a9-8971-5c053b7774ba" providerId="ADAL" clId="{CD7AC763-481A-408C-9A72-A8C88E870F01}" dt="2026-10-11T21:50:01.213" v="11257" actId="26606"/>
          <ac:picMkLst>
            <pc:docMk/>
            <pc:sldMk cId="2783045917" sldId="258"/>
            <ac:picMk id="6" creationId="{4B308605-23E2-4E76-B973-DAD4FC1AA00C}"/>
          </ac:picMkLst>
        </pc:picChg>
        <pc:picChg chg="add del">
          <ac:chgData name="Siakha Bi" userId="5527e7fb-d06d-44a9-8971-5c053b7774ba" providerId="ADAL" clId="{CD7AC763-481A-408C-9A72-A8C88E870F01}" dt="2026-10-11T21:50:01.213" v="11257" actId="26606"/>
          <ac:picMkLst>
            <pc:docMk/>
            <pc:sldMk cId="2783045917" sldId="258"/>
            <ac:picMk id="15" creationId="{B0DAC8FB-A162-44E3-A606-C855A03A5B09}"/>
          </ac:picMkLst>
        </pc:picChg>
        <pc:cxnChg chg="add del">
          <ac:chgData name="Siakha Bi" userId="5527e7fb-d06d-44a9-8971-5c053b7774ba" providerId="ADAL" clId="{CD7AC763-481A-408C-9A72-A8C88E870F01}" dt="2026-10-11T21:49:38.160" v="11247" actId="26606"/>
          <ac:cxnSpMkLst>
            <pc:docMk/>
            <pc:sldMk cId="2783045917" sldId="258"/>
            <ac:cxnSpMk id="28" creationId="{C49DA8F6-BCC1-4447-B54C-57856834B94B}"/>
          </ac:cxnSpMkLst>
        </pc:cxnChg>
        <pc:cxnChg chg="add del">
          <ac:chgData name="Siakha Bi" userId="5527e7fb-d06d-44a9-8971-5c053b7774ba" providerId="ADAL" clId="{CD7AC763-481A-408C-9A72-A8C88E870F01}" dt="2026-10-11T21:49:44.317" v="11251" actId="26606"/>
          <ac:cxnSpMkLst>
            <pc:docMk/>
            <pc:sldMk cId="2783045917" sldId="258"/>
            <ac:cxnSpMk id="37" creationId="{C49DA8F6-BCC1-4447-B54C-57856834B94B}"/>
          </ac:cxnSpMkLst>
        </pc:cxnChg>
      </pc:sldChg>
      <pc:sldChg chg="addSp delSp modSp mod modTransition setBg delAnim modAnim">
        <pc:chgData name="Siakha Bi" userId="5527e7fb-d06d-44a9-8971-5c053b7774ba" providerId="ADAL" clId="{CD7AC763-481A-408C-9A72-A8C88E870F01}" dt="2026-10-11T02:44:03.069" v="9704"/>
        <pc:sldMkLst>
          <pc:docMk/>
          <pc:sldMk cId="4112611523" sldId="259"/>
        </pc:sldMkLst>
        <pc:spChg chg="add del mod">
          <ac:chgData name="Siakha Bi" userId="5527e7fb-d06d-44a9-8971-5c053b7774ba" providerId="ADAL" clId="{CD7AC763-481A-408C-9A72-A8C88E870F01}" dt="2026-10-10T22:16:06.834" v="6049" actId="478"/>
          <ac:spMkLst>
            <pc:docMk/>
            <pc:sldMk cId="4112611523" sldId="259"/>
            <ac:spMk id="7" creationId="{63F3B606-A45B-CAFA-ABE8-DB0F9870186F}"/>
          </ac:spMkLst>
        </pc:spChg>
        <pc:spChg chg="add del mod ord">
          <ac:chgData name="Siakha Bi" userId="5527e7fb-d06d-44a9-8971-5c053b7774ba" providerId="ADAL" clId="{CD7AC763-481A-408C-9A72-A8C88E870F01}" dt="2026-10-10T22:20:08.533" v="6128" actId="26606"/>
          <ac:spMkLst>
            <pc:docMk/>
            <pc:sldMk cId="4112611523" sldId="259"/>
            <ac:spMk id="10" creationId="{5F1BB95C-C9E2-87DF-FBB2-638E39C413D0}"/>
          </ac:spMkLst>
        </pc:spChg>
        <pc:spChg chg="add mod">
          <ac:chgData name="Siakha Bi" userId="5527e7fb-d06d-44a9-8971-5c053b7774ba" providerId="ADAL" clId="{CD7AC763-481A-408C-9A72-A8C88E870F01}" dt="2026-10-10T22:55:26.568" v="6419" actId="14100"/>
          <ac:spMkLst>
            <pc:docMk/>
            <pc:sldMk cId="4112611523" sldId="259"/>
            <ac:spMk id="20" creationId="{FEB0E9ED-8B8A-FE95-EA36-20D5C6805A52}"/>
          </ac:spMkLst>
        </pc:spChg>
        <pc:spChg chg="add del">
          <ac:chgData name="Siakha Bi" userId="5527e7fb-d06d-44a9-8971-5c053b7774ba" providerId="ADAL" clId="{CD7AC763-481A-408C-9A72-A8C88E870F01}" dt="2026-10-10T22:17:44.959" v="6073" actId="26606"/>
          <ac:spMkLst>
            <pc:docMk/>
            <pc:sldMk cId="4112611523" sldId="259"/>
            <ac:spMk id="25" creationId="{2B97F24A-32CE-4C1C-A50D-3016B394DCFB}"/>
          </ac:spMkLst>
        </pc:spChg>
        <pc:spChg chg="add del">
          <ac:chgData name="Siakha Bi" userId="5527e7fb-d06d-44a9-8971-5c053b7774ba" providerId="ADAL" clId="{CD7AC763-481A-408C-9A72-A8C88E870F01}" dt="2026-10-10T22:17:44.959" v="6073" actId="26606"/>
          <ac:spMkLst>
            <pc:docMk/>
            <pc:sldMk cId="4112611523" sldId="259"/>
            <ac:spMk id="27" creationId="{CD8B4F24-440B-49E9-B85D-733523DC064B}"/>
          </ac:spMkLst>
        </pc:spChg>
        <pc:spChg chg="add del">
          <ac:chgData name="Siakha Bi" userId="5527e7fb-d06d-44a9-8971-5c053b7774ba" providerId="ADAL" clId="{CD7AC763-481A-408C-9A72-A8C88E870F01}" dt="2026-10-10T22:17:53.976" v="6079" actId="26606"/>
          <ac:spMkLst>
            <pc:docMk/>
            <pc:sldMk cId="4112611523" sldId="259"/>
            <ac:spMk id="31" creationId="{98E79BE4-34FE-485A-98A5-92CE8F7C4743}"/>
          </ac:spMkLst>
        </pc:spChg>
        <pc:spChg chg="add del">
          <ac:chgData name="Siakha Bi" userId="5527e7fb-d06d-44a9-8971-5c053b7774ba" providerId="ADAL" clId="{CD7AC763-481A-408C-9A72-A8C88E870F01}" dt="2026-10-10T22:17:52.783" v="6077" actId="26606"/>
          <ac:spMkLst>
            <pc:docMk/>
            <pc:sldMk cId="4112611523" sldId="259"/>
            <ac:spMk id="32" creationId="{2EB492CD-616E-47F8-933B-5E2D952A0593}"/>
          </ac:spMkLst>
        </pc:spChg>
        <pc:spChg chg="add del">
          <ac:chgData name="Siakha Bi" userId="5527e7fb-d06d-44a9-8971-5c053b7774ba" providerId="ADAL" clId="{CD7AC763-481A-408C-9A72-A8C88E870F01}" dt="2026-10-10T22:17:52.783" v="6077" actId="26606"/>
          <ac:spMkLst>
            <pc:docMk/>
            <pc:sldMk cId="4112611523" sldId="259"/>
            <ac:spMk id="33" creationId="{59383CF9-23B5-4335-9B21-1791C4CF1C75}"/>
          </ac:spMkLst>
        </pc:spChg>
        <pc:spChg chg="add del">
          <ac:chgData name="Siakha Bi" userId="5527e7fb-d06d-44a9-8971-5c053b7774ba" providerId="ADAL" clId="{CD7AC763-481A-408C-9A72-A8C88E870F01}" dt="2026-10-10T22:17:52.783" v="6077" actId="26606"/>
          <ac:spMkLst>
            <pc:docMk/>
            <pc:sldMk cId="4112611523" sldId="259"/>
            <ac:spMk id="34" creationId="{0007FE00-9498-4706-B255-6437B0252C02}"/>
          </ac:spMkLst>
        </pc:spChg>
        <pc:spChg chg="add del">
          <ac:chgData name="Siakha Bi" userId="5527e7fb-d06d-44a9-8971-5c053b7774ba" providerId="ADAL" clId="{CD7AC763-481A-408C-9A72-A8C88E870F01}" dt="2026-10-10T22:17:53.976" v="6079" actId="26606"/>
          <ac:spMkLst>
            <pc:docMk/>
            <pc:sldMk cId="4112611523" sldId="259"/>
            <ac:spMk id="36" creationId="{0288C6B4-AFC3-407F-A595-EFFD38D4CCAF}"/>
          </ac:spMkLst>
        </pc:spChg>
        <pc:spChg chg="add del">
          <ac:chgData name="Siakha Bi" userId="5527e7fb-d06d-44a9-8971-5c053b7774ba" providerId="ADAL" clId="{CD7AC763-481A-408C-9A72-A8C88E870F01}" dt="2026-10-10T22:17:53.976" v="6079" actId="26606"/>
          <ac:spMkLst>
            <pc:docMk/>
            <pc:sldMk cId="4112611523" sldId="259"/>
            <ac:spMk id="37" creationId="{CF236821-17FE-429B-8D2C-08E13A64EA40}"/>
          </ac:spMkLst>
        </pc:spChg>
        <pc:spChg chg="add del">
          <ac:chgData name="Siakha Bi" userId="5527e7fb-d06d-44a9-8971-5c053b7774ba" providerId="ADAL" clId="{CD7AC763-481A-408C-9A72-A8C88E870F01}" dt="2026-10-10T22:17:53.976" v="6079" actId="26606"/>
          <ac:spMkLst>
            <pc:docMk/>
            <pc:sldMk cId="4112611523" sldId="259"/>
            <ac:spMk id="39" creationId="{C0BDBCD2-E081-43AB-9119-C55465E59757}"/>
          </ac:spMkLst>
        </pc:spChg>
        <pc:spChg chg="add del">
          <ac:chgData name="Siakha Bi" userId="5527e7fb-d06d-44a9-8971-5c053b7774ba" providerId="ADAL" clId="{CD7AC763-481A-408C-9A72-A8C88E870F01}" dt="2026-10-10T22:17:53.976" v="6079" actId="26606"/>
          <ac:spMkLst>
            <pc:docMk/>
            <pc:sldMk cId="4112611523" sldId="259"/>
            <ac:spMk id="40" creationId="{7A5F0580-5EE9-419F-96EE-B6529EF6E7D0}"/>
          </ac:spMkLst>
        </pc:spChg>
        <pc:spChg chg="add del">
          <ac:chgData name="Siakha Bi" userId="5527e7fb-d06d-44a9-8971-5c053b7774ba" providerId="ADAL" clId="{CD7AC763-481A-408C-9A72-A8C88E870F01}" dt="2026-10-10T22:18:47.025" v="6099" actId="26606"/>
          <ac:spMkLst>
            <pc:docMk/>
            <pc:sldMk cId="4112611523" sldId="259"/>
            <ac:spMk id="41" creationId="{2B97F24A-32CE-4C1C-A50D-3016B394DCFB}"/>
          </ac:spMkLst>
        </pc:spChg>
        <pc:spChg chg="add del">
          <ac:chgData name="Siakha Bi" userId="5527e7fb-d06d-44a9-8971-5c053b7774ba" providerId="ADAL" clId="{CD7AC763-481A-408C-9A72-A8C88E870F01}" dt="2026-10-10T22:17:56.812" v="6081" actId="26606"/>
          <ac:spMkLst>
            <pc:docMk/>
            <pc:sldMk cId="4112611523" sldId="259"/>
            <ac:spMk id="42" creationId="{2B97F24A-32CE-4C1C-A50D-3016B394DCFB}"/>
          </ac:spMkLst>
        </pc:spChg>
        <pc:spChg chg="add del">
          <ac:chgData name="Siakha Bi" userId="5527e7fb-d06d-44a9-8971-5c053b7774ba" providerId="ADAL" clId="{CD7AC763-481A-408C-9A72-A8C88E870F01}" dt="2026-10-10T22:17:56.812" v="6081" actId="26606"/>
          <ac:spMkLst>
            <pc:docMk/>
            <pc:sldMk cId="4112611523" sldId="259"/>
            <ac:spMk id="43" creationId="{6357EC4F-235E-4222-A36F-C7878ACE37F2}"/>
          </ac:spMkLst>
        </pc:spChg>
        <pc:spChg chg="add del">
          <ac:chgData name="Siakha Bi" userId="5527e7fb-d06d-44a9-8971-5c053b7774ba" providerId="ADAL" clId="{CD7AC763-481A-408C-9A72-A8C88E870F01}" dt="2026-10-10T22:18:47.025" v="6099" actId="26606"/>
          <ac:spMkLst>
            <pc:docMk/>
            <pc:sldMk cId="4112611523" sldId="259"/>
            <ac:spMk id="44" creationId="{6357EC4F-235E-4222-A36F-C7878ACE37F2}"/>
          </ac:spMkLst>
        </pc:spChg>
        <pc:spChg chg="add del">
          <ac:chgData name="Siakha Bi" userId="5527e7fb-d06d-44a9-8971-5c053b7774ba" providerId="ADAL" clId="{CD7AC763-481A-408C-9A72-A8C88E870F01}" dt="2026-10-10T22:17:59.685" v="6083" actId="26606"/>
          <ac:spMkLst>
            <pc:docMk/>
            <pc:sldMk cId="4112611523" sldId="259"/>
            <ac:spMk id="45" creationId="{743AA782-23D1-4521-8CAD-47662984AA08}"/>
          </ac:spMkLst>
        </pc:spChg>
        <pc:spChg chg="add del">
          <ac:chgData name="Siakha Bi" userId="5527e7fb-d06d-44a9-8971-5c053b7774ba" providerId="ADAL" clId="{CD7AC763-481A-408C-9A72-A8C88E870F01}" dt="2026-10-10T22:17:59.685" v="6083" actId="26606"/>
          <ac:spMkLst>
            <pc:docMk/>
            <pc:sldMk cId="4112611523" sldId="259"/>
            <ac:spMk id="46" creationId="{650D18FE-0824-4A46-B22C-A86B52E5780A}"/>
          </ac:spMkLst>
        </pc:spChg>
        <pc:spChg chg="add del">
          <ac:chgData name="Siakha Bi" userId="5527e7fb-d06d-44a9-8971-5c053b7774ba" providerId="ADAL" clId="{CD7AC763-481A-408C-9A72-A8C88E870F01}" dt="2026-10-10T22:18:47.025" v="6099" actId="26606"/>
          <ac:spMkLst>
            <pc:docMk/>
            <pc:sldMk cId="4112611523" sldId="259"/>
            <ac:spMk id="47" creationId="{5F1BB95C-C9E2-87DF-FBB2-638E39C413D0}"/>
          </ac:spMkLst>
        </pc:spChg>
        <pc:spChg chg="add del">
          <ac:chgData name="Siakha Bi" userId="5527e7fb-d06d-44a9-8971-5c053b7774ba" providerId="ADAL" clId="{CD7AC763-481A-408C-9A72-A8C88E870F01}" dt="2026-10-10T22:18:04.577" v="6085" actId="26606"/>
          <ac:spMkLst>
            <pc:docMk/>
            <pc:sldMk cId="4112611523" sldId="259"/>
            <ac:spMk id="48" creationId="{9CE0A68D-28EF-49D9-B84B-5DAB38714976}"/>
          </ac:spMkLst>
        </pc:spChg>
        <pc:spChg chg="add del">
          <ac:chgData name="Siakha Bi" userId="5527e7fb-d06d-44a9-8971-5c053b7774ba" providerId="ADAL" clId="{CD7AC763-481A-408C-9A72-A8C88E870F01}" dt="2026-10-10T22:18:04.577" v="6085" actId="26606"/>
          <ac:spMkLst>
            <pc:docMk/>
            <pc:sldMk cId="4112611523" sldId="259"/>
            <ac:spMk id="49" creationId="{1FA0C3DC-24DE-44E3-9D41-CAA5F3B20751}"/>
          </ac:spMkLst>
        </pc:spChg>
        <pc:spChg chg="add del">
          <ac:chgData name="Siakha Bi" userId="5527e7fb-d06d-44a9-8971-5c053b7774ba" providerId="ADAL" clId="{CD7AC763-481A-408C-9A72-A8C88E870F01}" dt="2026-10-10T22:18:48.962" v="6101" actId="26606"/>
          <ac:spMkLst>
            <pc:docMk/>
            <pc:sldMk cId="4112611523" sldId="259"/>
            <ac:spMk id="50" creationId="{0288C6B4-AFC3-407F-A595-EFFD38D4CCAF}"/>
          </ac:spMkLst>
        </pc:spChg>
        <pc:spChg chg="add del">
          <ac:chgData name="Siakha Bi" userId="5527e7fb-d06d-44a9-8971-5c053b7774ba" providerId="ADAL" clId="{CD7AC763-481A-408C-9A72-A8C88E870F01}" dt="2026-10-10T22:18:48.962" v="6101" actId="26606"/>
          <ac:spMkLst>
            <pc:docMk/>
            <pc:sldMk cId="4112611523" sldId="259"/>
            <ac:spMk id="51" creationId="{CF236821-17FE-429B-8D2C-08E13A64EA40}"/>
          </ac:spMkLst>
        </pc:spChg>
        <pc:spChg chg="add del">
          <ac:chgData name="Siakha Bi" userId="5527e7fb-d06d-44a9-8971-5c053b7774ba" providerId="ADAL" clId="{CD7AC763-481A-408C-9A72-A8C88E870F01}" dt="2026-10-10T22:18:48.962" v="6101" actId="26606"/>
          <ac:spMkLst>
            <pc:docMk/>
            <pc:sldMk cId="4112611523" sldId="259"/>
            <ac:spMk id="52" creationId="{C0BDBCD2-E081-43AB-9119-C55465E59757}"/>
          </ac:spMkLst>
        </pc:spChg>
        <pc:spChg chg="add del">
          <ac:chgData name="Siakha Bi" userId="5527e7fb-d06d-44a9-8971-5c053b7774ba" providerId="ADAL" clId="{CD7AC763-481A-408C-9A72-A8C88E870F01}" dt="2026-10-10T22:18:48.962" v="6101" actId="26606"/>
          <ac:spMkLst>
            <pc:docMk/>
            <pc:sldMk cId="4112611523" sldId="259"/>
            <ac:spMk id="53" creationId="{98E79BE4-34FE-485A-98A5-92CE8F7C4743}"/>
          </ac:spMkLst>
        </pc:spChg>
        <pc:spChg chg="add del">
          <ac:chgData name="Siakha Bi" userId="5527e7fb-d06d-44a9-8971-5c053b7774ba" providerId="ADAL" clId="{CD7AC763-481A-408C-9A72-A8C88E870F01}" dt="2026-10-10T22:18:48.962" v="6101" actId="26606"/>
          <ac:spMkLst>
            <pc:docMk/>
            <pc:sldMk cId="4112611523" sldId="259"/>
            <ac:spMk id="54" creationId="{7A5F0580-5EE9-419F-96EE-B6529EF6E7D0}"/>
          </ac:spMkLst>
        </pc:spChg>
        <pc:spChg chg="add del">
          <ac:chgData name="Siakha Bi" userId="5527e7fb-d06d-44a9-8971-5c053b7774ba" providerId="ADAL" clId="{CD7AC763-481A-408C-9A72-A8C88E870F01}" dt="2026-10-10T22:18:48.962" v="6101" actId="26606"/>
          <ac:spMkLst>
            <pc:docMk/>
            <pc:sldMk cId="4112611523" sldId="259"/>
            <ac:spMk id="55" creationId="{5F1BB95C-C9E2-87DF-FBB2-638E39C413D0}"/>
          </ac:spMkLst>
        </pc:spChg>
        <pc:spChg chg="add del">
          <ac:chgData name="Siakha Bi" userId="5527e7fb-d06d-44a9-8971-5c053b7774ba" providerId="ADAL" clId="{CD7AC763-481A-408C-9A72-A8C88E870F01}" dt="2026-10-10T22:18:51.191" v="6103" actId="26606"/>
          <ac:spMkLst>
            <pc:docMk/>
            <pc:sldMk cId="4112611523" sldId="259"/>
            <ac:spMk id="57" creationId="{743AA782-23D1-4521-8CAD-47662984AA08}"/>
          </ac:spMkLst>
        </pc:spChg>
        <pc:spChg chg="add del">
          <ac:chgData name="Siakha Bi" userId="5527e7fb-d06d-44a9-8971-5c053b7774ba" providerId="ADAL" clId="{CD7AC763-481A-408C-9A72-A8C88E870F01}" dt="2026-10-10T22:18:51.191" v="6103" actId="26606"/>
          <ac:spMkLst>
            <pc:docMk/>
            <pc:sldMk cId="4112611523" sldId="259"/>
            <ac:spMk id="58" creationId="{650D18FE-0824-4A46-B22C-A86B52E5780A}"/>
          </ac:spMkLst>
        </pc:spChg>
        <pc:spChg chg="add del">
          <ac:chgData name="Siakha Bi" userId="5527e7fb-d06d-44a9-8971-5c053b7774ba" providerId="ADAL" clId="{CD7AC763-481A-408C-9A72-A8C88E870F01}" dt="2026-10-10T22:18:51.191" v="6103" actId="26606"/>
          <ac:spMkLst>
            <pc:docMk/>
            <pc:sldMk cId="4112611523" sldId="259"/>
            <ac:spMk id="59" creationId="{5F1BB95C-C9E2-87DF-FBB2-638E39C413D0}"/>
          </ac:spMkLst>
        </pc:spChg>
        <pc:spChg chg="add del">
          <ac:chgData name="Siakha Bi" userId="5527e7fb-d06d-44a9-8971-5c053b7774ba" providerId="ADAL" clId="{CD7AC763-481A-408C-9A72-A8C88E870F01}" dt="2026-10-10T22:19:54.169" v="6121" actId="26606"/>
          <ac:spMkLst>
            <pc:docMk/>
            <pc:sldMk cId="4112611523" sldId="259"/>
            <ac:spMk id="63" creationId="{5C8908E2-EE49-44D2-9428-A28D2312A8D5}"/>
          </ac:spMkLst>
        </pc:spChg>
        <pc:spChg chg="add del">
          <ac:chgData name="Siakha Bi" userId="5527e7fb-d06d-44a9-8971-5c053b7774ba" providerId="ADAL" clId="{CD7AC763-481A-408C-9A72-A8C88E870F01}" dt="2026-10-10T22:19:54.169" v="6121" actId="26606"/>
          <ac:spMkLst>
            <pc:docMk/>
            <pc:sldMk cId="4112611523" sldId="259"/>
            <ac:spMk id="67" creationId="{8B88B599-C539-4F18-A32A-40207EC6E21A}"/>
          </ac:spMkLst>
        </pc:spChg>
        <pc:spChg chg="add del">
          <ac:chgData name="Siakha Bi" userId="5527e7fb-d06d-44a9-8971-5c053b7774ba" providerId="ADAL" clId="{CD7AC763-481A-408C-9A72-A8C88E870F01}" dt="2026-10-10T22:19:54.169" v="6121" actId="26606"/>
          <ac:spMkLst>
            <pc:docMk/>
            <pc:sldMk cId="4112611523" sldId="259"/>
            <ac:spMk id="68" creationId="{ED888B23-07FA-482A-96DF-47E31AF1A603}"/>
          </ac:spMkLst>
        </pc:spChg>
        <pc:spChg chg="add del">
          <ac:chgData name="Siakha Bi" userId="5527e7fb-d06d-44a9-8971-5c053b7774ba" providerId="ADAL" clId="{CD7AC763-481A-408C-9A72-A8C88E870F01}" dt="2026-10-10T22:19:55.623" v="6123" actId="26606"/>
          <ac:spMkLst>
            <pc:docMk/>
            <pc:sldMk cId="4112611523" sldId="259"/>
            <ac:spMk id="70" creationId="{649C91A9-84E7-4BF0-9026-62F01380D853}"/>
          </ac:spMkLst>
        </pc:spChg>
        <pc:spChg chg="add del">
          <ac:chgData name="Siakha Bi" userId="5527e7fb-d06d-44a9-8971-5c053b7774ba" providerId="ADAL" clId="{CD7AC763-481A-408C-9A72-A8C88E870F01}" dt="2026-10-10T22:19:55.623" v="6123" actId="26606"/>
          <ac:spMkLst>
            <pc:docMk/>
            <pc:sldMk cId="4112611523" sldId="259"/>
            <ac:spMk id="71" creationId="{9B47378D-AD27-45D0-8C1C-5B1098DCC068}"/>
          </ac:spMkLst>
        </pc:spChg>
        <pc:spChg chg="add del">
          <ac:chgData name="Siakha Bi" userId="5527e7fb-d06d-44a9-8971-5c053b7774ba" providerId="ADAL" clId="{CD7AC763-481A-408C-9A72-A8C88E870F01}" dt="2026-10-10T22:20:00.007" v="6125" actId="26606"/>
          <ac:spMkLst>
            <pc:docMk/>
            <pc:sldMk cId="4112611523" sldId="259"/>
            <ac:spMk id="73" creationId="{2EB492CD-616E-47F8-933B-5E2D952A0593}"/>
          </ac:spMkLst>
        </pc:spChg>
        <pc:spChg chg="add del">
          <ac:chgData name="Siakha Bi" userId="5527e7fb-d06d-44a9-8971-5c053b7774ba" providerId="ADAL" clId="{CD7AC763-481A-408C-9A72-A8C88E870F01}" dt="2026-10-10T22:20:00.007" v="6125" actId="26606"/>
          <ac:spMkLst>
            <pc:docMk/>
            <pc:sldMk cId="4112611523" sldId="259"/>
            <ac:spMk id="74" creationId="{59383CF9-23B5-4335-9B21-1791C4CF1C75}"/>
          </ac:spMkLst>
        </pc:spChg>
        <pc:spChg chg="add del">
          <ac:chgData name="Siakha Bi" userId="5527e7fb-d06d-44a9-8971-5c053b7774ba" providerId="ADAL" clId="{CD7AC763-481A-408C-9A72-A8C88E870F01}" dt="2026-10-10T22:20:00.007" v="6125" actId="26606"/>
          <ac:spMkLst>
            <pc:docMk/>
            <pc:sldMk cId="4112611523" sldId="259"/>
            <ac:spMk id="75" creationId="{0007FE00-9498-4706-B255-6437B0252C02}"/>
          </ac:spMkLst>
        </pc:spChg>
        <pc:spChg chg="add del">
          <ac:chgData name="Siakha Bi" userId="5527e7fb-d06d-44a9-8971-5c053b7774ba" providerId="ADAL" clId="{CD7AC763-481A-408C-9A72-A8C88E870F01}" dt="2026-10-10T22:20:08.496" v="6127" actId="26606"/>
          <ac:spMkLst>
            <pc:docMk/>
            <pc:sldMk cId="4112611523" sldId="259"/>
            <ac:spMk id="77" creationId="{2B97F24A-32CE-4C1C-A50D-3016B394DCFB}"/>
          </ac:spMkLst>
        </pc:spChg>
        <pc:spChg chg="add del">
          <ac:chgData name="Siakha Bi" userId="5527e7fb-d06d-44a9-8971-5c053b7774ba" providerId="ADAL" clId="{CD7AC763-481A-408C-9A72-A8C88E870F01}" dt="2026-10-10T22:20:08.496" v="6127" actId="26606"/>
          <ac:spMkLst>
            <pc:docMk/>
            <pc:sldMk cId="4112611523" sldId="259"/>
            <ac:spMk id="78" creationId="{6357EC4F-235E-4222-A36F-C7878ACE37F2}"/>
          </ac:spMkLst>
        </pc:spChg>
        <pc:grpChg chg="add del">
          <ac:chgData name="Siakha Bi" userId="5527e7fb-d06d-44a9-8971-5c053b7774ba" providerId="ADAL" clId="{CD7AC763-481A-408C-9A72-A8C88E870F01}" dt="2026-10-10T22:17:47.183" v="6075" actId="26606"/>
          <ac:grpSpMkLst>
            <pc:docMk/>
            <pc:sldMk cId="4112611523" sldId="259"/>
            <ac:grpSpMk id="29" creationId="{6258F736-B256-8039-9DC6-F4E49A5C5AD5}"/>
          </ac:grpSpMkLst>
        </pc:grpChg>
        <pc:grpChg chg="add del">
          <ac:chgData name="Siakha Bi" userId="5527e7fb-d06d-44a9-8971-5c053b7774ba" providerId="ADAL" clId="{CD7AC763-481A-408C-9A72-A8C88E870F01}" dt="2026-10-10T22:19:50.491" v="6119" actId="26606"/>
          <ac:grpSpMkLst>
            <pc:docMk/>
            <pc:sldMk cId="4112611523" sldId="259"/>
            <ac:grpSpMk id="56" creationId="{6258F736-B256-8039-9DC6-F4E49A5C5AD5}"/>
          </ac:grpSpMkLst>
        </pc:grpChg>
        <pc:grpChg chg="add del">
          <ac:chgData name="Siakha Bi" userId="5527e7fb-d06d-44a9-8971-5c053b7774ba" providerId="ADAL" clId="{CD7AC763-481A-408C-9A72-A8C88E870F01}" dt="2026-10-10T22:19:54.169" v="6121" actId="26606"/>
          <ac:grpSpMkLst>
            <pc:docMk/>
            <pc:sldMk cId="4112611523" sldId="259"/>
            <ac:grpSpMk id="64" creationId="{B29018A0-5DE6-4CC9-AB25-675616AF7225}"/>
          </ac:grpSpMkLst>
        </pc:grpChg>
        <pc:graphicFrameChg chg="add del">
          <ac:chgData name="Siakha Bi" userId="5527e7fb-d06d-44a9-8971-5c053b7774ba" providerId="ADAL" clId="{CD7AC763-481A-408C-9A72-A8C88E870F01}" dt="2026-10-10T22:18:07.451" v="6087" actId="26606"/>
          <ac:graphicFrameMkLst>
            <pc:docMk/>
            <pc:sldMk cId="4112611523" sldId="259"/>
            <ac:graphicFrameMk id="22" creationId="{E5E7F818-B88B-7516-FE29-2B1A4478FC6F}"/>
          </ac:graphicFrameMkLst>
        </pc:graphicFrameChg>
        <pc:graphicFrameChg chg="add del mod modGraphic">
          <ac:chgData name="Siakha Bi" userId="5527e7fb-d06d-44a9-8971-5c053b7774ba" providerId="ADAL" clId="{CD7AC763-481A-408C-9A72-A8C88E870F01}" dt="2026-10-10T22:19:23.652" v="6112" actId="26606"/>
          <ac:graphicFrameMkLst>
            <pc:docMk/>
            <pc:sldMk cId="4112611523" sldId="259"/>
            <ac:graphicFrameMk id="23" creationId="{7F108DDB-EBF3-5B39-467F-3101BC28AD49}"/>
          </ac:graphicFrameMkLst>
        </pc:graphicFrameChg>
        <pc:graphicFrameChg chg="add del">
          <ac:chgData name="Siakha Bi" userId="5527e7fb-d06d-44a9-8971-5c053b7774ba" providerId="ADAL" clId="{CD7AC763-481A-408C-9A72-A8C88E870F01}" dt="2026-10-10T22:18:13.724" v="6089" actId="26606"/>
          <ac:graphicFrameMkLst>
            <pc:docMk/>
            <pc:sldMk cId="4112611523" sldId="259"/>
            <ac:graphicFrameMk id="24" creationId="{E69DCE57-722E-D903-8E1D-63954721A476}"/>
          </ac:graphicFrameMkLst>
        </pc:graphicFrameChg>
        <pc:graphicFrameChg chg="add del">
          <ac:chgData name="Siakha Bi" userId="5527e7fb-d06d-44a9-8971-5c053b7774ba" providerId="ADAL" clId="{CD7AC763-481A-408C-9A72-A8C88E870F01}" dt="2026-10-10T22:18:20.911" v="6091" actId="26606"/>
          <ac:graphicFrameMkLst>
            <pc:docMk/>
            <pc:sldMk cId="4112611523" sldId="259"/>
            <ac:graphicFrameMk id="26" creationId="{AB39C25E-4CBB-ED10-3BE3-B06E3686D764}"/>
          </ac:graphicFrameMkLst>
        </pc:graphicFrameChg>
        <pc:graphicFrameChg chg="add del">
          <ac:chgData name="Siakha Bi" userId="5527e7fb-d06d-44a9-8971-5c053b7774ba" providerId="ADAL" clId="{CD7AC763-481A-408C-9A72-A8C88E870F01}" dt="2026-10-10T22:18:34.555" v="6093" actId="26606"/>
          <ac:graphicFrameMkLst>
            <pc:docMk/>
            <pc:sldMk cId="4112611523" sldId="259"/>
            <ac:graphicFrameMk id="28" creationId="{17D85E94-0357-E622-B887-E2D6FDDD2B19}"/>
          </ac:graphicFrameMkLst>
        </pc:graphicFrameChg>
        <pc:graphicFrameChg chg="add del">
          <ac:chgData name="Siakha Bi" userId="5527e7fb-d06d-44a9-8971-5c053b7774ba" providerId="ADAL" clId="{CD7AC763-481A-408C-9A72-A8C88E870F01}" dt="2026-10-10T22:18:38.603" v="6095" actId="26606"/>
          <ac:graphicFrameMkLst>
            <pc:docMk/>
            <pc:sldMk cId="4112611523" sldId="259"/>
            <ac:graphicFrameMk id="30" creationId="{AB39C25E-4CBB-ED10-3BE3-B06E3686D764}"/>
          </ac:graphicFrameMkLst>
        </pc:graphicFrameChg>
        <pc:graphicFrameChg chg="add del">
          <ac:chgData name="Siakha Bi" userId="5527e7fb-d06d-44a9-8971-5c053b7774ba" providerId="ADAL" clId="{CD7AC763-481A-408C-9A72-A8C88E870F01}" dt="2026-10-10T22:18:45.767" v="6097" actId="26606"/>
          <ac:graphicFrameMkLst>
            <pc:docMk/>
            <pc:sldMk cId="4112611523" sldId="259"/>
            <ac:graphicFrameMk id="35" creationId="{E69DCE57-722E-D903-8E1D-63954721A476}"/>
          </ac:graphicFrameMkLst>
        </pc:graphicFrameChg>
        <pc:graphicFrameChg chg="add del mod modGraphic">
          <ac:chgData name="Siakha Bi" userId="5527e7fb-d06d-44a9-8971-5c053b7774ba" providerId="ADAL" clId="{CD7AC763-481A-408C-9A72-A8C88E870F01}" dt="2026-10-10T22:16:19.264" v="6054" actId="478"/>
          <ac:graphicFrameMkLst>
            <pc:docMk/>
            <pc:sldMk cId="4112611523" sldId="259"/>
            <ac:graphicFrameMk id="38" creationId="{C8C6680B-EE07-8413-74E5-8D14FF6A7E6D}"/>
          </ac:graphicFrameMkLst>
        </pc:graphicFrameChg>
        <pc:graphicFrameChg chg="add mod modGraphic">
          <ac:chgData name="Siakha Bi" userId="5527e7fb-d06d-44a9-8971-5c053b7774ba" providerId="ADAL" clId="{CD7AC763-481A-408C-9A72-A8C88E870F01}" dt="2026-10-11T02:09:25.697" v="9272" actId="14100"/>
          <ac:graphicFrameMkLst>
            <pc:docMk/>
            <pc:sldMk cId="4112611523" sldId="259"/>
            <ac:graphicFrameMk id="80" creationId="{95F24794-3370-FF12-FC9B-FD54F2E30C38}"/>
          </ac:graphicFrameMkLst>
        </pc:graphicFrameChg>
        <pc:picChg chg="add mod">
          <ac:chgData name="Siakha Bi" userId="5527e7fb-d06d-44a9-8971-5c053b7774ba" providerId="ADAL" clId="{CD7AC763-481A-408C-9A72-A8C88E870F01}" dt="2026-10-10T22:24:44.751" v="6251" actId="1076"/>
          <ac:picMkLst>
            <pc:docMk/>
            <pc:sldMk cId="4112611523" sldId="259"/>
            <ac:picMk id="14" creationId="{B2BE1060-C5F5-5299-A51D-146B839E815F}"/>
          </ac:picMkLst>
        </pc:picChg>
      </pc:sldChg>
      <pc:sldChg chg="addSp delSp modSp del mod ord modTransition modAnim">
        <pc:chgData name="Siakha Bi" userId="5527e7fb-d06d-44a9-8971-5c053b7774ba" providerId="ADAL" clId="{CD7AC763-481A-408C-9A72-A8C88E870F01}" dt="2026-10-11T02:48:50.137" v="9733" actId="47"/>
        <pc:sldMkLst>
          <pc:docMk/>
          <pc:sldMk cId="2111709182" sldId="260"/>
        </pc:sldMkLst>
        <pc:spChg chg="add del mod">
          <ac:chgData name="Siakha Bi" userId="5527e7fb-d06d-44a9-8971-5c053b7774ba" providerId="ADAL" clId="{CD7AC763-481A-408C-9A72-A8C88E870F01}" dt="2026-10-10T22:26:21.466" v="6266"/>
          <ac:spMkLst>
            <pc:docMk/>
            <pc:sldMk cId="2111709182" sldId="260"/>
            <ac:spMk id="2" creationId="{9D5332E1-AB50-051C-2732-B88BDE4D23D7}"/>
          </ac:spMkLst>
        </pc:spChg>
        <pc:spChg chg="add del mod">
          <ac:chgData name="Siakha Bi" userId="5527e7fb-d06d-44a9-8971-5c053b7774ba" providerId="ADAL" clId="{CD7AC763-481A-408C-9A72-A8C88E870F01}" dt="2026-10-10T22:58:53.874" v="6532" actId="255"/>
          <ac:spMkLst>
            <pc:docMk/>
            <pc:sldMk cId="2111709182" sldId="260"/>
            <ac:spMk id="4" creationId="{874DB529-9C81-9051-72D5-9A0903AE6355}"/>
          </ac:spMkLst>
        </pc:spChg>
        <pc:spChg chg="add mod">
          <ac:chgData name="Siakha Bi" userId="5527e7fb-d06d-44a9-8971-5c053b7774ba" providerId="ADAL" clId="{CD7AC763-481A-408C-9A72-A8C88E870F01}" dt="2026-10-11T02:22:10.176" v="9299" actId="6549"/>
          <ac:spMkLst>
            <pc:docMk/>
            <pc:sldMk cId="2111709182" sldId="260"/>
            <ac:spMk id="9" creationId="{770D83DC-FF3F-E1BD-2189-A2932524386D}"/>
          </ac:spMkLst>
        </pc:spChg>
        <pc:spChg chg="mod">
          <ac:chgData name="Siakha Bi" userId="5527e7fb-d06d-44a9-8971-5c053b7774ba" providerId="ADAL" clId="{CD7AC763-481A-408C-9A72-A8C88E870F01}" dt="2026-10-11T02:21:56.858" v="9298" actId="6549"/>
          <ac:spMkLst>
            <pc:docMk/>
            <pc:sldMk cId="2111709182" sldId="260"/>
            <ac:spMk id="10" creationId="{F0317BDD-7CE9-2D85-55E2-D056B8C7C998}"/>
          </ac:spMkLst>
        </pc:spChg>
        <pc:spChg chg="add mod">
          <ac:chgData name="Siakha Bi" userId="5527e7fb-d06d-44a9-8971-5c053b7774ba" providerId="ADAL" clId="{CD7AC763-481A-408C-9A72-A8C88E870F01}" dt="2026-10-11T02:23:49.281" v="9360" actId="20577"/>
          <ac:spMkLst>
            <pc:docMk/>
            <pc:sldMk cId="2111709182" sldId="260"/>
            <ac:spMk id="11" creationId="{68F38D0C-696E-52B9-29C7-2A21EABC0A17}"/>
          </ac:spMkLst>
        </pc:spChg>
        <pc:spChg chg="add del mod">
          <ac:chgData name="Siakha Bi" userId="5527e7fb-d06d-44a9-8971-5c053b7774ba" providerId="ADAL" clId="{CD7AC763-481A-408C-9A72-A8C88E870F01}" dt="2026-10-11T02:48:31.938" v="9732" actId="478"/>
          <ac:spMkLst>
            <pc:docMk/>
            <pc:sldMk cId="2111709182" sldId="260"/>
            <ac:spMk id="12" creationId="{EB1C8F34-F575-9C23-CB46-8A20EAFA606E}"/>
          </ac:spMkLst>
        </pc:spChg>
        <pc:picChg chg="add del mod">
          <ac:chgData name="Siakha Bi" userId="5527e7fb-d06d-44a9-8971-5c053b7774ba" providerId="ADAL" clId="{CD7AC763-481A-408C-9A72-A8C88E870F01}" dt="2026-10-11T02:21:52.487" v="9297" actId="478"/>
          <ac:picMkLst>
            <pc:docMk/>
            <pc:sldMk cId="2111709182" sldId="260"/>
            <ac:picMk id="8" creationId="{C79BB6DA-C403-FDD2-DEA1-85FF15DF09BA}"/>
          </ac:picMkLst>
        </pc:picChg>
      </pc:sldChg>
      <pc:sldChg chg="addSp delSp modSp mod modTransition modClrScheme chgLayout">
        <pc:chgData name="Siakha Bi" userId="5527e7fb-d06d-44a9-8971-5c053b7774ba" providerId="ADAL" clId="{CD7AC763-481A-408C-9A72-A8C88E870F01}" dt="2026-10-11T17:11:28.694" v="10660" actId="20577"/>
        <pc:sldMkLst>
          <pc:docMk/>
          <pc:sldMk cId="2427346062" sldId="261"/>
        </pc:sldMkLst>
        <pc:spChg chg="mod ord">
          <ac:chgData name="Siakha Bi" userId="5527e7fb-d06d-44a9-8971-5c053b7774ba" providerId="ADAL" clId="{CD7AC763-481A-408C-9A72-A8C88E870F01}" dt="2026-10-11T03:34:09.367" v="10245" actId="20577"/>
          <ac:spMkLst>
            <pc:docMk/>
            <pc:sldMk cId="2427346062" sldId="261"/>
            <ac:spMk id="3" creationId="{FC8543B4-4A7E-EEA1-DB8C-CC3C23C9A01F}"/>
          </ac:spMkLst>
        </pc:spChg>
        <pc:spChg chg="add del mod ord">
          <ac:chgData name="Siakha Bi" userId="5527e7fb-d06d-44a9-8971-5c053b7774ba" providerId="ADAL" clId="{CD7AC763-481A-408C-9A72-A8C88E870F01}" dt="2026-10-10T23:37:10.417" v="8430" actId="14100"/>
          <ac:spMkLst>
            <pc:docMk/>
            <pc:sldMk cId="2427346062" sldId="261"/>
            <ac:spMk id="4" creationId="{757DCB2C-8709-F0FC-E25D-5A24668B1033}"/>
          </ac:spMkLst>
        </pc:spChg>
        <pc:spChg chg="add del mod ord">
          <ac:chgData name="Siakha Bi" userId="5527e7fb-d06d-44a9-8971-5c053b7774ba" providerId="ADAL" clId="{CD7AC763-481A-408C-9A72-A8C88E870F01}" dt="2026-10-11T03:34:02.607" v="10243" actId="20577"/>
          <ac:spMkLst>
            <pc:docMk/>
            <pc:sldMk cId="2427346062" sldId="261"/>
            <ac:spMk id="5" creationId="{68DFFA49-DD69-CC1C-6FF4-E5CD513316BC}"/>
          </ac:spMkLst>
        </pc:spChg>
        <pc:spChg chg="add mod">
          <ac:chgData name="Siakha Bi" userId="5527e7fb-d06d-44a9-8971-5c053b7774ba" providerId="ADAL" clId="{CD7AC763-481A-408C-9A72-A8C88E870F01}" dt="2026-10-11T17:11:28.694" v="10660" actId="20577"/>
          <ac:spMkLst>
            <pc:docMk/>
            <pc:sldMk cId="2427346062" sldId="261"/>
            <ac:spMk id="6" creationId="{2147A88F-ECB7-7554-8F35-9F476799D364}"/>
          </ac:spMkLst>
        </pc:spChg>
        <pc:spChg chg="add del mod ord">
          <ac:chgData name="Siakha Bi" userId="5527e7fb-d06d-44a9-8971-5c053b7774ba" providerId="ADAL" clId="{CD7AC763-481A-408C-9A72-A8C88E870F01}" dt="2026-10-11T03:34:05.881" v="10244" actId="20577"/>
          <ac:spMkLst>
            <pc:docMk/>
            <pc:sldMk cId="2427346062" sldId="261"/>
            <ac:spMk id="7" creationId="{DB70FA79-29E9-BE7D-55EE-90A206D12A93}"/>
          </ac:spMkLst>
        </pc:spChg>
        <pc:spChg chg="add mod ord">
          <ac:chgData name="Siakha Bi" userId="5527e7fb-d06d-44a9-8971-5c053b7774ba" providerId="ADAL" clId="{CD7AC763-481A-408C-9A72-A8C88E870F01}" dt="2026-10-10T23:36:19.563" v="8424" actId="14100"/>
          <ac:spMkLst>
            <pc:docMk/>
            <pc:sldMk cId="2427346062" sldId="261"/>
            <ac:spMk id="8" creationId="{47D5A193-6055-2C25-D210-18D0B834889C}"/>
          </ac:spMkLst>
        </pc:spChg>
        <pc:spChg chg="mod ord">
          <ac:chgData name="Siakha Bi" userId="5527e7fb-d06d-44a9-8971-5c053b7774ba" providerId="ADAL" clId="{CD7AC763-481A-408C-9A72-A8C88E870F01}" dt="2026-10-11T03:26:14.309" v="10180" actId="20577"/>
          <ac:spMkLst>
            <pc:docMk/>
            <pc:sldMk cId="2427346062" sldId="261"/>
            <ac:spMk id="9" creationId="{E5487D80-A9AE-95E4-F1F2-26C3918F876D}"/>
          </ac:spMkLst>
        </pc:spChg>
        <pc:spChg chg="add mod ord">
          <ac:chgData name="Siakha Bi" userId="5527e7fb-d06d-44a9-8971-5c053b7774ba" providerId="ADAL" clId="{CD7AC763-481A-408C-9A72-A8C88E870F01}" dt="2026-10-11T00:34:44.584" v="8934" actId="14100"/>
          <ac:spMkLst>
            <pc:docMk/>
            <pc:sldMk cId="2427346062" sldId="261"/>
            <ac:spMk id="10" creationId="{AE7418D4-EBD2-8FED-5A35-8A545A56267F}"/>
          </ac:spMkLst>
        </pc:spChg>
        <pc:picChg chg="mod">
          <ac:chgData name="Siakha Bi" userId="5527e7fb-d06d-44a9-8971-5c053b7774ba" providerId="ADAL" clId="{CD7AC763-481A-408C-9A72-A8C88E870F01}" dt="2026-10-07T14:48:53.764" v="1101" actId="14100"/>
          <ac:picMkLst>
            <pc:docMk/>
            <pc:sldMk cId="2427346062" sldId="261"/>
            <ac:picMk id="13" creationId="{CE8F68C9-0D1E-9F84-19EE-48AAAFD940E4}"/>
          </ac:picMkLst>
        </pc:picChg>
      </pc:sldChg>
      <pc:sldChg chg="addSp delSp modSp mod ord modTransition">
        <pc:chgData name="Siakha Bi" userId="5527e7fb-d06d-44a9-8971-5c053b7774ba" providerId="ADAL" clId="{CD7AC763-481A-408C-9A72-A8C88E870F01}" dt="2026-10-11T17:10:57.165" v="10641" actId="20577"/>
        <pc:sldMkLst>
          <pc:docMk/>
          <pc:sldMk cId="3284318794" sldId="262"/>
        </pc:sldMkLst>
        <pc:spChg chg="add mod">
          <ac:chgData name="Siakha Bi" userId="5527e7fb-d06d-44a9-8971-5c053b7774ba" providerId="ADAL" clId="{CD7AC763-481A-408C-9A72-A8C88E870F01}" dt="2026-10-11T03:33:51.748" v="10242" actId="20577"/>
          <ac:spMkLst>
            <pc:docMk/>
            <pc:sldMk cId="3284318794" sldId="262"/>
            <ac:spMk id="3" creationId="{1B0DF182-C43E-E96C-888E-55FE3D8C04C6}"/>
          </ac:spMkLst>
        </pc:spChg>
        <pc:spChg chg="add mod">
          <ac:chgData name="Siakha Bi" userId="5527e7fb-d06d-44a9-8971-5c053b7774ba" providerId="ADAL" clId="{CD7AC763-481A-408C-9A72-A8C88E870F01}" dt="2026-10-11T17:10:57.165" v="10641" actId="20577"/>
          <ac:spMkLst>
            <pc:docMk/>
            <pc:sldMk cId="3284318794" sldId="262"/>
            <ac:spMk id="4" creationId="{5FD11044-6F07-C598-8539-E03D95FCAEA7}"/>
          </ac:spMkLst>
        </pc:spChg>
        <pc:spChg chg="add mod">
          <ac:chgData name="Siakha Bi" userId="5527e7fb-d06d-44a9-8971-5c053b7774ba" providerId="ADAL" clId="{CD7AC763-481A-408C-9A72-A8C88E870F01}" dt="2026-10-09T00:35:00.211" v="4666" actId="255"/>
          <ac:spMkLst>
            <pc:docMk/>
            <pc:sldMk cId="3284318794" sldId="262"/>
            <ac:spMk id="6" creationId="{6FCA322A-E720-7B47-AFB3-0F0F4D63EF41}"/>
          </ac:spMkLst>
        </pc:spChg>
        <pc:picChg chg="add mod">
          <ac:chgData name="Siakha Bi" userId="5527e7fb-d06d-44a9-8971-5c053b7774ba" providerId="ADAL" clId="{CD7AC763-481A-408C-9A72-A8C88E870F01}" dt="2026-10-11T03:54:40.332" v="10372" actId="1076"/>
          <ac:picMkLst>
            <pc:docMk/>
            <pc:sldMk cId="3284318794" sldId="262"/>
            <ac:picMk id="10" creationId="{B7A42672-5B08-575F-9926-A0BE17AE7F9F}"/>
          </ac:picMkLst>
        </pc:picChg>
      </pc:sldChg>
      <pc:sldChg chg="addSp delSp modSp mod modTransition addAnim delAnim modAnim">
        <pc:chgData name="Siakha Bi" userId="5527e7fb-d06d-44a9-8971-5c053b7774ba" providerId="ADAL" clId="{CD7AC763-481A-408C-9A72-A8C88E870F01}" dt="2026-10-11T03:57:54.884" v="10380" actId="14734"/>
        <pc:sldMkLst>
          <pc:docMk/>
          <pc:sldMk cId="3991529054" sldId="263"/>
        </pc:sldMkLst>
        <pc:spChg chg="mod">
          <ac:chgData name="Siakha Bi" userId="5527e7fb-d06d-44a9-8971-5c053b7774ba" providerId="ADAL" clId="{CD7AC763-481A-408C-9A72-A8C88E870F01}" dt="2026-10-07T15:00:58.196" v="1229" actId="207"/>
          <ac:spMkLst>
            <pc:docMk/>
            <pc:sldMk cId="3991529054" sldId="263"/>
            <ac:spMk id="3" creationId="{055F17F7-05DD-E5BC-EA0D-C06F75AF7638}"/>
          </ac:spMkLst>
        </pc:spChg>
        <pc:graphicFrameChg chg="add mod modGraphic">
          <ac:chgData name="Siakha Bi" userId="5527e7fb-d06d-44a9-8971-5c053b7774ba" providerId="ADAL" clId="{CD7AC763-481A-408C-9A72-A8C88E870F01}" dt="2026-10-11T03:57:54.884" v="10380" actId="14734"/>
          <ac:graphicFrameMkLst>
            <pc:docMk/>
            <pc:sldMk cId="3991529054" sldId="263"/>
            <ac:graphicFrameMk id="2" creationId="{B6B5E5D1-972C-FD74-DAFF-652F66346630}"/>
          </ac:graphicFrameMkLst>
        </pc:graphicFrameChg>
      </pc:sldChg>
      <pc:sldChg chg="addSp delSp modSp new add del mod">
        <pc:chgData name="Siakha Bi" userId="5527e7fb-d06d-44a9-8971-5c053b7774ba" providerId="ADAL" clId="{CD7AC763-481A-408C-9A72-A8C88E870F01}" dt="2026-10-11T22:45:31.168" v="11738" actId="20577"/>
        <pc:sldMkLst>
          <pc:docMk/>
          <pc:sldMk cId="2805329040" sldId="265"/>
        </pc:sldMkLst>
        <pc:spChg chg="add mod">
          <ac:chgData name="Siakha Bi" userId="5527e7fb-d06d-44a9-8971-5c053b7774ba" providerId="ADAL" clId="{CD7AC763-481A-408C-9A72-A8C88E870F01}" dt="2026-10-11T22:45:31.168" v="11738" actId="20577"/>
          <ac:spMkLst>
            <pc:docMk/>
            <pc:sldMk cId="2805329040" sldId="265"/>
            <ac:spMk id="12" creationId="{F978715E-D187-41C6-0EC6-2A3D64C3E397}"/>
          </ac:spMkLst>
        </pc:spChg>
      </pc:sldChg>
      <pc:sldChg chg="addSp delSp modSp new mod ord setBg modClrScheme addAnim delAnim chgLayout">
        <pc:chgData name="Siakha Bi" userId="5527e7fb-d06d-44a9-8971-5c053b7774ba" providerId="ADAL" clId="{CD7AC763-481A-408C-9A72-A8C88E870F01}" dt="2026-10-09T10:53:53.192" v="5791"/>
        <pc:sldMkLst>
          <pc:docMk/>
          <pc:sldMk cId="161551244" sldId="268"/>
        </pc:sldMkLst>
        <pc:spChg chg="add mod">
          <ac:chgData name="Siakha Bi" userId="5527e7fb-d06d-44a9-8971-5c053b7774ba" providerId="ADAL" clId="{CD7AC763-481A-408C-9A72-A8C88E870F01}" dt="2026-10-09T10:49:53.165" v="5784" actId="1076"/>
          <ac:spMkLst>
            <pc:docMk/>
            <pc:sldMk cId="161551244" sldId="268"/>
            <ac:spMk id="2" creationId="{1DCFB312-F7C3-BDA7-235C-52377832489C}"/>
          </ac:spMkLst>
        </pc:spChg>
        <pc:picChg chg="add mod">
          <ac:chgData name="Siakha Bi" userId="5527e7fb-d06d-44a9-8971-5c053b7774ba" providerId="ADAL" clId="{CD7AC763-481A-408C-9A72-A8C88E870F01}" dt="2026-10-09T10:51:42.343" v="5789" actId="1076"/>
          <ac:picMkLst>
            <pc:docMk/>
            <pc:sldMk cId="161551244" sldId="268"/>
            <ac:picMk id="4" creationId="{41199822-FAFB-8DD8-F68D-58754F1767F7}"/>
          </ac:picMkLst>
        </pc:picChg>
      </pc:sldChg>
      <pc:sldChg chg="addSp modSp new del mod">
        <pc:chgData name="Siakha Bi" userId="5527e7fb-d06d-44a9-8971-5c053b7774ba" providerId="ADAL" clId="{CD7AC763-481A-408C-9A72-A8C88E870F01}" dt="2026-10-11T04:14:06.948" v="10513" actId="47"/>
        <pc:sldMkLst>
          <pc:docMk/>
          <pc:sldMk cId="1852421688" sldId="269"/>
        </pc:sldMkLst>
      </pc:sldChg>
      <pc:sldChg chg="addSp delSp modSp new mod ord modTransition setBg modAnim delDesignElem">
        <pc:chgData name="Siakha Bi" userId="5527e7fb-d06d-44a9-8971-5c053b7774ba" providerId="ADAL" clId="{CD7AC763-481A-408C-9A72-A8C88E870F01}" dt="2026-10-11T22:56:09.414" v="11825" actId="1076"/>
        <pc:sldMkLst>
          <pc:docMk/>
          <pc:sldMk cId="275244634" sldId="270"/>
        </pc:sldMkLst>
        <pc:spChg chg="add del mod">
          <ac:chgData name="Siakha Bi" userId="5527e7fb-d06d-44a9-8971-5c053b7774ba" providerId="ADAL" clId="{CD7AC763-481A-408C-9A72-A8C88E870F01}" dt="2026-10-11T03:08:15.482" v="9827" actId="478"/>
          <ac:spMkLst>
            <pc:docMk/>
            <pc:sldMk cId="275244634" sldId="270"/>
            <ac:spMk id="5" creationId="{3176BDB3-C2EF-BCC1-522B-F59886509AD8}"/>
          </ac:spMkLst>
        </pc:spChg>
        <pc:spChg chg="add del">
          <ac:chgData name="Siakha Bi" userId="5527e7fb-d06d-44a9-8971-5c053b7774ba" providerId="ADAL" clId="{CD7AC763-481A-408C-9A72-A8C88E870F01}" dt="2026-10-11T00:53:40.166" v="8954" actId="22"/>
          <ac:spMkLst>
            <pc:docMk/>
            <pc:sldMk cId="275244634" sldId="270"/>
            <ac:spMk id="7" creationId="{1552A33A-D0AF-1B47-371D-26C4ACEF5C53}"/>
          </ac:spMkLst>
        </pc:spChg>
        <pc:spChg chg="add mod">
          <ac:chgData name="Siakha Bi" userId="5527e7fb-d06d-44a9-8971-5c053b7774ba" providerId="ADAL" clId="{CD7AC763-481A-408C-9A72-A8C88E870F01}" dt="2026-10-11T22:56:05.819" v="11824" actId="26606"/>
          <ac:spMkLst>
            <pc:docMk/>
            <pc:sldMk cId="275244634" sldId="270"/>
            <ac:spMk id="9" creationId="{53E0F09A-F137-43BB-1305-E499634C739A}"/>
          </ac:spMkLst>
        </pc:spChg>
        <pc:spChg chg="add del">
          <ac:chgData name="Siakha Bi" userId="5527e7fb-d06d-44a9-8971-5c053b7774ba" providerId="ADAL" clId="{CD7AC763-481A-408C-9A72-A8C88E870F01}" dt="2026-10-10T22:11:21.298" v="6015" actId="26606"/>
          <ac:spMkLst>
            <pc:docMk/>
            <pc:sldMk cId="275244634" sldId="270"/>
            <ac:spMk id="10" creationId="{9089EED9-F54D-4F20-A2C6-949DE4176959}"/>
          </ac:spMkLst>
        </pc:spChg>
        <pc:spChg chg="add del">
          <ac:chgData name="Siakha Bi" userId="5527e7fb-d06d-44a9-8971-5c053b7774ba" providerId="ADAL" clId="{CD7AC763-481A-408C-9A72-A8C88E870F01}" dt="2026-10-11T21:17:47.011" v="10705"/>
          <ac:spMkLst>
            <pc:docMk/>
            <pc:sldMk cId="275244634" sldId="270"/>
            <ac:spMk id="11" creationId="{D4771268-CB57-404A-9271-370EB28F6090}"/>
          </ac:spMkLst>
        </pc:spChg>
        <pc:spChg chg="add del">
          <ac:chgData name="Siakha Bi" userId="5527e7fb-d06d-44a9-8971-5c053b7774ba" providerId="ADAL" clId="{CD7AC763-481A-408C-9A72-A8C88E870F01}" dt="2026-10-10T22:11:21.298" v="6015" actId="26606"/>
          <ac:spMkLst>
            <pc:docMk/>
            <pc:sldMk cId="275244634" sldId="270"/>
            <ac:spMk id="12" creationId="{7E46F721-3785-414D-8697-16AF490E6806}"/>
          </ac:spMkLst>
        </pc:spChg>
        <pc:spChg chg="add del">
          <ac:chgData name="Siakha Bi" userId="5527e7fb-d06d-44a9-8971-5c053b7774ba" providerId="ADAL" clId="{CD7AC763-481A-408C-9A72-A8C88E870F01}" dt="2026-10-11T21:29:01.517" v="10781"/>
          <ac:spMkLst>
            <pc:docMk/>
            <pc:sldMk cId="275244634" sldId="270"/>
            <ac:spMk id="13" creationId="{D4771268-CB57-404A-9271-370EB28F6090}"/>
          </ac:spMkLst>
        </pc:spChg>
        <pc:spChg chg="add del">
          <ac:chgData name="Siakha Bi" userId="5527e7fb-d06d-44a9-8971-5c053b7774ba" providerId="ADAL" clId="{CD7AC763-481A-408C-9A72-A8C88E870F01}" dt="2026-10-10T22:11:24.048" v="6017" actId="26606"/>
          <ac:spMkLst>
            <pc:docMk/>
            <pc:sldMk cId="275244634" sldId="270"/>
            <ac:spMk id="14" creationId="{463E6235-1649-4B47-9862-4026FC473B6F}"/>
          </ac:spMkLst>
        </pc:spChg>
        <pc:spChg chg="add del">
          <ac:chgData name="Siakha Bi" userId="5527e7fb-d06d-44a9-8971-5c053b7774ba" providerId="ADAL" clId="{CD7AC763-481A-408C-9A72-A8C88E870F01}" dt="2026-10-10T22:11:24.048" v="6017" actId="26606"/>
          <ac:spMkLst>
            <pc:docMk/>
            <pc:sldMk cId="275244634" sldId="270"/>
            <ac:spMk id="15" creationId="{B9D7E975-9161-4F2D-AC53-69E1912F6B5D}"/>
          </ac:spMkLst>
        </pc:spChg>
        <pc:spChg chg="add del">
          <ac:chgData name="Siakha Bi" userId="5527e7fb-d06d-44a9-8971-5c053b7774ba" providerId="ADAL" clId="{CD7AC763-481A-408C-9A72-A8C88E870F01}" dt="2026-10-10T22:11:24.048" v="6017" actId="26606"/>
          <ac:spMkLst>
            <pc:docMk/>
            <pc:sldMk cId="275244634" sldId="270"/>
            <ac:spMk id="16" creationId="{827DC2C4-B485-428A-BF4A-472D2967F47F}"/>
          </ac:spMkLst>
        </pc:spChg>
        <pc:spChg chg="add del">
          <ac:chgData name="Siakha Bi" userId="5527e7fb-d06d-44a9-8971-5c053b7774ba" providerId="ADAL" clId="{CD7AC763-481A-408C-9A72-A8C88E870F01}" dt="2026-10-11T22:34:05.451" v="11651" actId="26606"/>
          <ac:spMkLst>
            <pc:docMk/>
            <pc:sldMk cId="275244634" sldId="270"/>
            <ac:spMk id="17" creationId="{06DA9DF9-31F7-4056-B42E-878CC92417B8}"/>
          </ac:spMkLst>
        </pc:spChg>
        <pc:spChg chg="add del">
          <ac:chgData name="Siakha Bi" userId="5527e7fb-d06d-44a9-8971-5c053b7774ba" providerId="ADAL" clId="{CD7AC763-481A-408C-9A72-A8C88E870F01}" dt="2026-10-10T22:11:29.235" v="6019" actId="26606"/>
          <ac:spMkLst>
            <pc:docMk/>
            <pc:sldMk cId="275244634" sldId="270"/>
            <ac:spMk id="18" creationId="{9089EED9-F54D-4F20-A2C6-949DE4176959}"/>
          </ac:spMkLst>
        </pc:spChg>
        <pc:spChg chg="add del">
          <ac:chgData name="Siakha Bi" userId="5527e7fb-d06d-44a9-8971-5c053b7774ba" providerId="ADAL" clId="{CD7AC763-481A-408C-9A72-A8C88E870F01}" dt="2026-10-10T22:11:29.235" v="6019" actId="26606"/>
          <ac:spMkLst>
            <pc:docMk/>
            <pc:sldMk cId="275244634" sldId="270"/>
            <ac:spMk id="19" creationId="{7E46F721-3785-414D-8697-16AF490E6806}"/>
          </ac:spMkLst>
        </pc:spChg>
        <pc:spChg chg="add del">
          <ac:chgData name="Siakha Bi" userId="5527e7fb-d06d-44a9-8971-5c053b7774ba" providerId="ADAL" clId="{CD7AC763-481A-408C-9A72-A8C88E870F01}" dt="2026-10-11T22:56:05.819" v="11824" actId="26606"/>
          <ac:spMkLst>
            <pc:docMk/>
            <pc:sldMk cId="275244634" sldId="270"/>
            <ac:spMk id="20" creationId="{D4771268-CB57-404A-9271-370EB28F6090}"/>
          </ac:spMkLst>
        </pc:spChg>
        <pc:spChg chg="add del">
          <ac:chgData name="Siakha Bi" userId="5527e7fb-d06d-44a9-8971-5c053b7774ba" providerId="ADAL" clId="{CD7AC763-481A-408C-9A72-A8C88E870F01}" dt="2026-10-10T22:11:33.751" v="6021" actId="26606"/>
          <ac:spMkLst>
            <pc:docMk/>
            <pc:sldMk cId="275244634" sldId="270"/>
            <ac:spMk id="21" creationId="{B9D7E975-9161-4F2D-AC53-69E1912F6B5D}"/>
          </ac:spMkLst>
        </pc:spChg>
        <pc:spChg chg="add del">
          <ac:chgData name="Siakha Bi" userId="5527e7fb-d06d-44a9-8971-5c053b7774ba" providerId="ADAL" clId="{CD7AC763-481A-408C-9A72-A8C88E870F01}" dt="2026-10-10T22:11:33.751" v="6021" actId="26606"/>
          <ac:spMkLst>
            <pc:docMk/>
            <pc:sldMk cId="275244634" sldId="270"/>
            <ac:spMk id="22" creationId="{827DC2C4-B485-428A-BF4A-472D2967F47F}"/>
          </ac:spMkLst>
        </pc:spChg>
        <pc:spChg chg="add del">
          <ac:chgData name="Siakha Bi" userId="5527e7fb-d06d-44a9-8971-5c053b7774ba" providerId="ADAL" clId="{CD7AC763-481A-408C-9A72-A8C88E870F01}" dt="2026-10-10T22:11:33.751" v="6021" actId="26606"/>
          <ac:spMkLst>
            <pc:docMk/>
            <pc:sldMk cId="275244634" sldId="270"/>
            <ac:spMk id="23" creationId="{463E6235-1649-4B47-9862-4026FC473B6F}"/>
          </ac:spMkLst>
        </pc:spChg>
        <pc:spChg chg="add del">
          <ac:chgData name="Siakha Bi" userId="5527e7fb-d06d-44a9-8971-5c053b7774ba" providerId="ADAL" clId="{CD7AC763-481A-408C-9A72-A8C88E870F01}" dt="2026-10-11T22:54:59.584" v="11810" actId="26606"/>
          <ac:spMkLst>
            <pc:docMk/>
            <pc:sldMk cId="275244634" sldId="270"/>
            <ac:spMk id="24" creationId="{45D37F4E-DDB4-456B-97E0-9937730A039F}"/>
          </ac:spMkLst>
        </pc:spChg>
        <pc:spChg chg="add del">
          <ac:chgData name="Siakha Bi" userId="5527e7fb-d06d-44a9-8971-5c053b7774ba" providerId="ADAL" clId="{CD7AC763-481A-408C-9A72-A8C88E870F01}" dt="2026-10-10T22:11:42.047" v="6023" actId="26606"/>
          <ac:spMkLst>
            <pc:docMk/>
            <pc:sldMk cId="275244634" sldId="270"/>
            <ac:spMk id="25" creationId="{D4771268-CB57-404A-9271-370EB28F6090}"/>
          </ac:spMkLst>
        </pc:spChg>
        <pc:spChg chg="add del">
          <ac:chgData name="Siakha Bi" userId="5527e7fb-d06d-44a9-8971-5c053b7774ba" providerId="ADAL" clId="{CD7AC763-481A-408C-9A72-A8C88E870F01}" dt="2026-10-11T22:54:59.584" v="11810" actId="26606"/>
          <ac:spMkLst>
            <pc:docMk/>
            <pc:sldMk cId="275244634" sldId="270"/>
            <ac:spMk id="26" creationId="{B2DD41CD-8F47-4F56-AD12-4E2FF7696987}"/>
          </ac:spMkLst>
        </pc:spChg>
        <pc:spChg chg="add del">
          <ac:chgData name="Siakha Bi" userId="5527e7fb-d06d-44a9-8971-5c053b7774ba" providerId="ADAL" clId="{CD7AC763-481A-408C-9A72-A8C88E870F01}" dt="2026-10-10T22:11:44.917" v="6025" actId="26606"/>
          <ac:spMkLst>
            <pc:docMk/>
            <pc:sldMk cId="275244634" sldId="270"/>
            <ac:spMk id="27" creationId="{32E62931-8EB4-42BB-BAAB-D8757BE66D8E}"/>
          </ac:spMkLst>
        </pc:spChg>
        <pc:spChg chg="add del">
          <ac:chgData name="Siakha Bi" userId="5527e7fb-d06d-44a9-8971-5c053b7774ba" providerId="ADAL" clId="{CD7AC763-481A-408C-9A72-A8C88E870F01}" dt="2026-10-11T22:55:09.299" v="11812" actId="26606"/>
          <ac:spMkLst>
            <pc:docMk/>
            <pc:sldMk cId="275244634" sldId="270"/>
            <ac:spMk id="28" creationId="{F13C74B1-5B17-4795-BED0-7140497B445A}"/>
          </ac:spMkLst>
        </pc:spChg>
        <pc:spChg chg="add del">
          <ac:chgData name="Siakha Bi" userId="5527e7fb-d06d-44a9-8971-5c053b7774ba" providerId="ADAL" clId="{CD7AC763-481A-408C-9A72-A8C88E870F01}" dt="2026-10-10T22:11:46.264" v="6027" actId="26606"/>
          <ac:spMkLst>
            <pc:docMk/>
            <pc:sldMk cId="275244634" sldId="270"/>
            <ac:spMk id="29" creationId="{F0AED851-54B9-4765-92D2-F0BE443BEC91}"/>
          </ac:spMkLst>
        </pc:spChg>
        <pc:spChg chg="add del">
          <ac:chgData name="Siakha Bi" userId="5527e7fb-d06d-44a9-8971-5c053b7774ba" providerId="ADAL" clId="{CD7AC763-481A-408C-9A72-A8C88E870F01}" dt="2026-10-10T22:11:46.264" v="6027" actId="26606"/>
          <ac:spMkLst>
            <pc:docMk/>
            <pc:sldMk cId="275244634" sldId="270"/>
            <ac:spMk id="30" creationId="{B81933D1-5615-42C7-9C0B-4EB7105CCE2D}"/>
          </ac:spMkLst>
        </pc:spChg>
        <pc:spChg chg="add del">
          <ac:chgData name="Siakha Bi" userId="5527e7fb-d06d-44a9-8971-5c053b7774ba" providerId="ADAL" clId="{CD7AC763-481A-408C-9A72-A8C88E870F01}" dt="2026-10-10T22:11:46.264" v="6027" actId="26606"/>
          <ac:spMkLst>
            <pc:docMk/>
            <pc:sldMk cId="275244634" sldId="270"/>
            <ac:spMk id="31" creationId="{19C9EAEA-39D0-4B0E-A0EB-51E7B26740B1}"/>
          </ac:spMkLst>
        </pc:spChg>
        <pc:spChg chg="add del">
          <ac:chgData name="Siakha Bi" userId="5527e7fb-d06d-44a9-8971-5c053b7774ba" providerId="ADAL" clId="{CD7AC763-481A-408C-9A72-A8C88E870F01}" dt="2026-10-11T22:55:09.299" v="11812" actId="26606"/>
          <ac:spMkLst>
            <pc:docMk/>
            <pc:sldMk cId="275244634" sldId="270"/>
            <ac:spMk id="33" creationId="{D4974D33-8DC5-464E-8C6D-BE58F0669C17}"/>
          </ac:spMkLst>
        </pc:spChg>
        <pc:spChg chg="add del">
          <ac:chgData name="Siakha Bi" userId="5527e7fb-d06d-44a9-8971-5c053b7774ba" providerId="ADAL" clId="{CD7AC763-481A-408C-9A72-A8C88E870F01}" dt="2026-10-11T22:56:05.819" v="11824" actId="26606"/>
          <ac:spMkLst>
            <pc:docMk/>
            <pc:sldMk cId="275244634" sldId="270"/>
            <ac:spMk id="35" creationId="{5AA03EDC-7067-4DFF-B672-541D016AAAB8}"/>
          </ac:spMkLst>
        </pc:spChg>
        <pc:spChg chg="add del">
          <ac:chgData name="Siakha Bi" userId="5527e7fb-d06d-44a9-8971-5c053b7774ba" providerId="ADAL" clId="{CD7AC763-481A-408C-9A72-A8C88E870F01}" dt="2026-10-10T22:11:49.796" v="6029" actId="26606"/>
          <ac:spMkLst>
            <pc:docMk/>
            <pc:sldMk cId="275244634" sldId="270"/>
            <ac:spMk id="36" creationId="{A8384FB5-9ADC-4DDC-881B-597D56F5B15D}"/>
          </ac:spMkLst>
        </pc:spChg>
        <pc:spChg chg="add del">
          <ac:chgData name="Siakha Bi" userId="5527e7fb-d06d-44a9-8971-5c053b7774ba" providerId="ADAL" clId="{CD7AC763-481A-408C-9A72-A8C88E870F01}" dt="2026-10-10T22:11:49.796" v="6029" actId="26606"/>
          <ac:spMkLst>
            <pc:docMk/>
            <pc:sldMk cId="275244634" sldId="270"/>
            <ac:spMk id="37" creationId="{91E5A9A7-95C6-4F4F-B00E-C82E07FE62EF}"/>
          </ac:spMkLst>
        </pc:spChg>
        <pc:spChg chg="add del">
          <ac:chgData name="Siakha Bi" userId="5527e7fb-d06d-44a9-8971-5c053b7774ba" providerId="ADAL" clId="{CD7AC763-481A-408C-9A72-A8C88E870F01}" dt="2026-10-10T22:11:49.796" v="6029" actId="26606"/>
          <ac:spMkLst>
            <pc:docMk/>
            <pc:sldMk cId="275244634" sldId="270"/>
            <ac:spMk id="38" creationId="{D07DD2DE-F619-49DD-B5E7-03A290FF4ED1}"/>
          </ac:spMkLst>
        </pc:spChg>
        <pc:spChg chg="add del">
          <ac:chgData name="Siakha Bi" userId="5527e7fb-d06d-44a9-8971-5c053b7774ba" providerId="ADAL" clId="{CD7AC763-481A-408C-9A72-A8C88E870F01}" dt="2026-10-10T22:11:49.796" v="6029" actId="26606"/>
          <ac:spMkLst>
            <pc:docMk/>
            <pc:sldMk cId="275244634" sldId="270"/>
            <ac:spMk id="39" creationId="{85149191-5F60-4A28-AAFF-039F96B0F3EC}"/>
          </ac:spMkLst>
        </pc:spChg>
        <pc:spChg chg="add del">
          <ac:chgData name="Siakha Bi" userId="5527e7fb-d06d-44a9-8971-5c053b7774ba" providerId="ADAL" clId="{CD7AC763-481A-408C-9A72-A8C88E870F01}" dt="2026-10-10T22:11:49.796" v="6029" actId="26606"/>
          <ac:spMkLst>
            <pc:docMk/>
            <pc:sldMk cId="275244634" sldId="270"/>
            <ac:spMk id="40" creationId="{F8260ED5-17F7-4158-B241-D51DD4CF1B7E}"/>
          </ac:spMkLst>
        </pc:spChg>
        <pc:spChg chg="add del">
          <ac:chgData name="Siakha Bi" userId="5527e7fb-d06d-44a9-8971-5c053b7774ba" providerId="ADAL" clId="{CD7AC763-481A-408C-9A72-A8C88E870F01}" dt="2026-10-11T22:56:05.819" v="11824" actId="26606"/>
          <ac:spMkLst>
            <pc:docMk/>
            <pc:sldMk cId="275244634" sldId="270"/>
            <ac:spMk id="41" creationId="{0EBF3E39-B0BE-496A-8604-9007470FFA3A}"/>
          </ac:spMkLst>
        </pc:spChg>
        <pc:spChg chg="add del">
          <ac:chgData name="Siakha Bi" userId="5527e7fb-d06d-44a9-8971-5c053b7774ba" providerId="ADAL" clId="{CD7AC763-481A-408C-9A72-A8C88E870F01}" dt="2026-10-10T22:11:53.770" v="6031" actId="26606"/>
          <ac:spMkLst>
            <pc:docMk/>
            <pc:sldMk cId="275244634" sldId="270"/>
            <ac:spMk id="42" creationId="{06DA9DF9-31F7-4056-B42E-878CC92417B8}"/>
          </ac:spMkLst>
        </pc:spChg>
        <pc:spChg chg="add del">
          <ac:chgData name="Siakha Bi" userId="5527e7fb-d06d-44a9-8971-5c053b7774ba" providerId="ADAL" clId="{CD7AC763-481A-408C-9A72-A8C88E870F01}" dt="2026-10-10T22:12:01.506" v="6033" actId="26606"/>
          <ac:spMkLst>
            <pc:docMk/>
            <pc:sldMk cId="275244634" sldId="270"/>
            <ac:spMk id="44" creationId="{ECC07320-C2CA-4E29-8481-9D9E143C7788}"/>
          </ac:spMkLst>
        </pc:spChg>
        <pc:spChg chg="add del">
          <ac:chgData name="Siakha Bi" userId="5527e7fb-d06d-44a9-8971-5c053b7774ba" providerId="ADAL" clId="{CD7AC763-481A-408C-9A72-A8C88E870F01}" dt="2026-10-10T22:12:01.506" v="6033" actId="26606"/>
          <ac:spMkLst>
            <pc:docMk/>
            <pc:sldMk cId="275244634" sldId="270"/>
            <ac:spMk id="45" creationId="{178FB36B-5BFE-42CA-BC60-1115E0D95EEC}"/>
          </ac:spMkLst>
        </pc:spChg>
        <pc:spChg chg="add del">
          <ac:chgData name="Siakha Bi" userId="5527e7fb-d06d-44a9-8971-5c053b7774ba" providerId="ADAL" clId="{CD7AC763-481A-408C-9A72-A8C88E870F01}" dt="2026-10-10T22:12:03.737" v="6035" actId="26606"/>
          <ac:spMkLst>
            <pc:docMk/>
            <pc:sldMk cId="275244634" sldId="270"/>
            <ac:spMk id="47" creationId="{B9D7E975-9161-4F2D-AC53-69E1912F6B5D}"/>
          </ac:spMkLst>
        </pc:spChg>
        <pc:spChg chg="add del">
          <ac:chgData name="Siakha Bi" userId="5527e7fb-d06d-44a9-8971-5c053b7774ba" providerId="ADAL" clId="{CD7AC763-481A-408C-9A72-A8C88E870F01}" dt="2026-10-10T22:12:03.737" v="6035" actId="26606"/>
          <ac:spMkLst>
            <pc:docMk/>
            <pc:sldMk cId="275244634" sldId="270"/>
            <ac:spMk id="48" creationId="{827DC2C4-B485-428A-BF4A-472D2967F47F}"/>
          </ac:spMkLst>
        </pc:spChg>
        <pc:spChg chg="add del">
          <ac:chgData name="Siakha Bi" userId="5527e7fb-d06d-44a9-8971-5c053b7774ba" providerId="ADAL" clId="{CD7AC763-481A-408C-9A72-A8C88E870F01}" dt="2026-10-10T22:12:03.737" v="6035" actId="26606"/>
          <ac:spMkLst>
            <pc:docMk/>
            <pc:sldMk cId="275244634" sldId="270"/>
            <ac:spMk id="49" creationId="{463E6235-1649-4B47-9862-4026FC473B6F}"/>
          </ac:spMkLst>
        </pc:spChg>
        <pc:spChg chg="add del">
          <ac:chgData name="Siakha Bi" userId="5527e7fb-d06d-44a9-8971-5c053b7774ba" providerId="ADAL" clId="{CD7AC763-481A-408C-9A72-A8C88E870F01}" dt="2026-10-10T22:12:14.922" v="6037" actId="26606"/>
          <ac:spMkLst>
            <pc:docMk/>
            <pc:sldMk cId="275244634" sldId="270"/>
            <ac:spMk id="51" creationId="{D4771268-CB57-404A-9271-370EB28F6090}"/>
          </ac:spMkLst>
        </pc:spChg>
        <pc:spChg chg="add del">
          <ac:chgData name="Siakha Bi" userId="5527e7fb-d06d-44a9-8971-5c053b7774ba" providerId="ADAL" clId="{CD7AC763-481A-408C-9A72-A8C88E870F01}" dt="2026-10-10T22:12:17.600" v="6039" actId="26606"/>
          <ac:spMkLst>
            <pc:docMk/>
            <pc:sldMk cId="275244634" sldId="270"/>
            <ac:spMk id="53" creationId="{9089EED9-F54D-4F20-A2C6-949DE4176959}"/>
          </ac:spMkLst>
        </pc:spChg>
        <pc:spChg chg="add del">
          <ac:chgData name="Siakha Bi" userId="5527e7fb-d06d-44a9-8971-5c053b7774ba" providerId="ADAL" clId="{CD7AC763-481A-408C-9A72-A8C88E870F01}" dt="2026-10-10T22:12:17.600" v="6039" actId="26606"/>
          <ac:spMkLst>
            <pc:docMk/>
            <pc:sldMk cId="275244634" sldId="270"/>
            <ac:spMk id="54" creationId="{7E46F721-3785-414D-8697-16AF490E6806}"/>
          </ac:spMkLst>
        </pc:spChg>
        <pc:spChg chg="add del">
          <ac:chgData name="Siakha Bi" userId="5527e7fb-d06d-44a9-8971-5c053b7774ba" providerId="ADAL" clId="{CD7AC763-481A-408C-9A72-A8C88E870F01}" dt="2026-10-10T22:12:19.298" v="6041" actId="26606"/>
          <ac:spMkLst>
            <pc:docMk/>
            <pc:sldMk cId="275244634" sldId="270"/>
            <ac:spMk id="56" creationId="{B9D7E975-9161-4F2D-AC53-69E1912F6B5D}"/>
          </ac:spMkLst>
        </pc:spChg>
        <pc:spChg chg="add del">
          <ac:chgData name="Siakha Bi" userId="5527e7fb-d06d-44a9-8971-5c053b7774ba" providerId="ADAL" clId="{CD7AC763-481A-408C-9A72-A8C88E870F01}" dt="2026-10-10T22:12:19.298" v="6041" actId="26606"/>
          <ac:spMkLst>
            <pc:docMk/>
            <pc:sldMk cId="275244634" sldId="270"/>
            <ac:spMk id="57" creationId="{827DC2C4-B485-428A-BF4A-472D2967F47F}"/>
          </ac:spMkLst>
        </pc:spChg>
        <pc:spChg chg="add del">
          <ac:chgData name="Siakha Bi" userId="5527e7fb-d06d-44a9-8971-5c053b7774ba" providerId="ADAL" clId="{CD7AC763-481A-408C-9A72-A8C88E870F01}" dt="2026-10-10T22:12:19.298" v="6041" actId="26606"/>
          <ac:spMkLst>
            <pc:docMk/>
            <pc:sldMk cId="275244634" sldId="270"/>
            <ac:spMk id="58" creationId="{463E6235-1649-4B47-9862-4026FC473B6F}"/>
          </ac:spMkLst>
        </pc:spChg>
        <pc:spChg chg="add del">
          <ac:chgData name="Siakha Bi" userId="5527e7fb-d06d-44a9-8971-5c053b7774ba" providerId="ADAL" clId="{CD7AC763-481A-408C-9A72-A8C88E870F01}" dt="2026-10-10T22:12:27.665" v="6043" actId="26606"/>
          <ac:spMkLst>
            <pc:docMk/>
            <pc:sldMk cId="275244634" sldId="270"/>
            <ac:spMk id="60" creationId="{D4771268-CB57-404A-9271-370EB28F6090}"/>
          </ac:spMkLst>
        </pc:spChg>
        <pc:spChg chg="add del">
          <ac:chgData name="Siakha Bi" userId="5527e7fb-d06d-44a9-8971-5c053b7774ba" providerId="ADAL" clId="{CD7AC763-481A-408C-9A72-A8C88E870F01}" dt="2026-10-10T22:12:47.022" v="6045" actId="26606"/>
          <ac:spMkLst>
            <pc:docMk/>
            <pc:sldMk cId="275244634" sldId="270"/>
            <ac:spMk id="62" creationId="{F0AED851-54B9-4765-92D2-F0BE443BEC91}"/>
          </ac:spMkLst>
        </pc:spChg>
        <pc:spChg chg="add del">
          <ac:chgData name="Siakha Bi" userId="5527e7fb-d06d-44a9-8971-5c053b7774ba" providerId="ADAL" clId="{CD7AC763-481A-408C-9A72-A8C88E870F01}" dt="2026-10-10T22:12:47.022" v="6045" actId="26606"/>
          <ac:spMkLst>
            <pc:docMk/>
            <pc:sldMk cId="275244634" sldId="270"/>
            <ac:spMk id="63" creationId="{B81933D1-5615-42C7-9C0B-4EB7105CCE2D}"/>
          </ac:spMkLst>
        </pc:spChg>
        <pc:spChg chg="add del">
          <ac:chgData name="Siakha Bi" userId="5527e7fb-d06d-44a9-8971-5c053b7774ba" providerId="ADAL" clId="{CD7AC763-481A-408C-9A72-A8C88E870F01}" dt="2026-10-10T22:12:47.022" v="6045" actId="26606"/>
          <ac:spMkLst>
            <pc:docMk/>
            <pc:sldMk cId="275244634" sldId="270"/>
            <ac:spMk id="64" creationId="{19C9EAEA-39D0-4B0E-A0EB-51E7B26740B1}"/>
          </ac:spMkLst>
        </pc:spChg>
        <pc:spChg chg="add del">
          <ac:chgData name="Siakha Bi" userId="5527e7fb-d06d-44a9-8971-5c053b7774ba" providerId="ADAL" clId="{CD7AC763-481A-408C-9A72-A8C88E870F01}" dt="2026-10-11T03:01:35.259" v="9752"/>
          <ac:spMkLst>
            <pc:docMk/>
            <pc:sldMk cId="275244634" sldId="270"/>
            <ac:spMk id="69" creationId="{D4771268-CB57-404A-9271-370EB28F6090}"/>
          </ac:spMkLst>
        </pc:spChg>
        <pc:grpChg chg="add del">
          <ac:chgData name="Siakha Bi" userId="5527e7fb-d06d-44a9-8971-5c053b7774ba" providerId="ADAL" clId="{CD7AC763-481A-408C-9A72-A8C88E870F01}" dt="2026-10-10T22:11:46.264" v="6027" actId="26606"/>
          <ac:grpSpMkLst>
            <pc:docMk/>
            <pc:sldMk cId="275244634" sldId="270"/>
            <ac:grpSpMk id="32" creationId="{032D8612-31EB-44CF-A1D0-14FD4C705424}"/>
          </ac:grpSpMkLst>
        </pc:grpChg>
        <pc:grpChg chg="add del">
          <ac:chgData name="Siakha Bi" userId="5527e7fb-d06d-44a9-8971-5c053b7774ba" providerId="ADAL" clId="{CD7AC763-481A-408C-9A72-A8C88E870F01}" dt="2026-10-10T22:12:47.022" v="6045" actId="26606"/>
          <ac:grpSpMkLst>
            <pc:docMk/>
            <pc:sldMk cId="275244634" sldId="270"/>
            <ac:grpSpMk id="65" creationId="{032D8612-31EB-44CF-A1D0-14FD4C705424}"/>
          </ac:grpSpMkLst>
        </pc:grpChg>
        <pc:picChg chg="add del mod ord">
          <ac:chgData name="Siakha Bi" userId="5527e7fb-d06d-44a9-8971-5c053b7774ba" providerId="ADAL" clId="{CD7AC763-481A-408C-9A72-A8C88E870F01}" dt="2026-10-11T22:56:09.414" v="11825" actId="1076"/>
          <ac:picMkLst>
            <pc:docMk/>
            <pc:sldMk cId="275244634" sldId="270"/>
            <ac:picMk id="3" creationId="{37291226-D470-E680-E729-D84C61E79E0D}"/>
          </ac:picMkLst>
        </pc:picChg>
      </pc:sldChg>
      <pc:sldChg chg="addSp delSp modSp new mod modTransition setBg delDesignElem modNotesTx">
        <pc:chgData name="Siakha Bi" userId="5527e7fb-d06d-44a9-8971-5c053b7774ba" providerId="ADAL" clId="{CD7AC763-481A-408C-9A72-A8C88E870F01}" dt="2026-10-11T22:49:33.171" v="11805" actId="5793"/>
        <pc:sldMkLst>
          <pc:docMk/>
          <pc:sldMk cId="3626042700" sldId="271"/>
        </pc:sldMkLst>
        <pc:spChg chg="add del mod">
          <ac:chgData name="Siakha Bi" userId="5527e7fb-d06d-44a9-8971-5c053b7774ba" providerId="ADAL" clId="{CD7AC763-481A-408C-9A72-A8C88E870F01}" dt="2026-10-11T03:13:51.682" v="9921" actId="478"/>
          <ac:spMkLst>
            <pc:docMk/>
            <pc:sldMk cId="3626042700" sldId="271"/>
            <ac:spMk id="3" creationId="{D0F059C2-DBF2-84AF-51CE-1ADA2CAB1E4A}"/>
          </ac:spMkLst>
        </pc:spChg>
        <pc:spChg chg="add del mod">
          <ac:chgData name="Siakha Bi" userId="5527e7fb-d06d-44a9-8971-5c053b7774ba" providerId="ADAL" clId="{CD7AC763-481A-408C-9A72-A8C88E870F01}" dt="2026-10-11T22:49:26.577" v="11803" actId="22"/>
          <ac:spMkLst>
            <pc:docMk/>
            <pc:sldMk cId="3626042700" sldId="271"/>
            <ac:spMk id="3" creationId="{F9902606-0A9C-C5EC-39F3-3D0A3DCA4788}"/>
          </ac:spMkLst>
        </pc:spChg>
        <pc:spChg chg="add del mod">
          <ac:chgData name="Siakha Bi" userId="5527e7fb-d06d-44a9-8971-5c053b7774ba" providerId="ADAL" clId="{CD7AC763-481A-408C-9A72-A8C88E870F01}" dt="2026-10-11T03:13:59.166" v="9923" actId="478"/>
          <ac:spMkLst>
            <pc:docMk/>
            <pc:sldMk cId="3626042700" sldId="271"/>
            <ac:spMk id="5" creationId="{D2A6A2CB-EC31-50FC-3365-FB33ACCF163D}"/>
          </ac:spMkLst>
        </pc:spChg>
        <pc:spChg chg="add mod ord">
          <ac:chgData name="Siakha Bi" userId="5527e7fb-d06d-44a9-8971-5c053b7774ba" providerId="ADAL" clId="{CD7AC763-481A-408C-9A72-A8C88E870F01}" dt="2026-10-11T22:49:33.171" v="11805" actId="5793"/>
          <ac:spMkLst>
            <pc:docMk/>
            <pc:sldMk cId="3626042700" sldId="271"/>
            <ac:spMk id="7" creationId="{2CFE2146-80D2-0149-DC88-3DEE3D1AD95D}"/>
          </ac:spMkLst>
        </pc:spChg>
        <pc:spChg chg="add mod">
          <ac:chgData name="Siakha Bi" userId="5527e7fb-d06d-44a9-8971-5c053b7774ba" providerId="ADAL" clId="{CD7AC763-481A-408C-9A72-A8C88E870F01}" dt="2026-10-11T22:47:33.434" v="11757" actId="26606"/>
          <ac:spMkLst>
            <pc:docMk/>
            <pc:sldMk cId="3626042700" sldId="271"/>
            <ac:spMk id="9" creationId="{62C02563-3526-54C0-C4E5-E12AC3F061A6}"/>
          </ac:spMkLst>
        </pc:spChg>
        <pc:spChg chg="add del">
          <ac:chgData name="Siakha Bi" userId="5527e7fb-d06d-44a9-8971-5c053b7774ba" providerId="ADAL" clId="{CD7AC763-481A-408C-9A72-A8C88E870F01}" dt="2026-10-11T03:16:54.733" v="9956" actId="26606"/>
          <ac:spMkLst>
            <pc:docMk/>
            <pc:sldMk cId="3626042700" sldId="271"/>
            <ac:spMk id="11" creationId="{081EA652-8C6A-4E69-BEB9-170809474553}"/>
          </ac:spMkLst>
        </pc:spChg>
        <pc:spChg chg="add del">
          <ac:chgData name="Siakha Bi" userId="5527e7fb-d06d-44a9-8971-5c053b7774ba" providerId="ADAL" clId="{CD7AC763-481A-408C-9A72-A8C88E870F01}" dt="2026-10-11T03:16:54.733" v="9956" actId="26606"/>
          <ac:spMkLst>
            <pc:docMk/>
            <pc:sldMk cId="3626042700" sldId="271"/>
            <ac:spMk id="12" creationId="{5298780A-33B9-4EA2-8F67-DE68AD62841B}"/>
          </ac:spMkLst>
        </pc:spChg>
        <pc:spChg chg="add del">
          <ac:chgData name="Siakha Bi" userId="5527e7fb-d06d-44a9-8971-5c053b7774ba" providerId="ADAL" clId="{CD7AC763-481A-408C-9A72-A8C88E870F01}" dt="2026-10-11T03:16:54.733" v="9956" actId="26606"/>
          <ac:spMkLst>
            <pc:docMk/>
            <pc:sldMk cId="3626042700" sldId="271"/>
            <ac:spMk id="13" creationId="{7F488E8B-4E1E-4402-8935-D4E6C02615C7}"/>
          </ac:spMkLst>
        </pc:spChg>
        <pc:spChg chg="add del">
          <ac:chgData name="Siakha Bi" userId="5527e7fb-d06d-44a9-8971-5c053b7774ba" providerId="ADAL" clId="{CD7AC763-481A-408C-9A72-A8C88E870F01}" dt="2026-10-11T03:14:31.221" v="9927" actId="26606"/>
          <ac:spMkLst>
            <pc:docMk/>
            <pc:sldMk cId="3626042700" sldId="271"/>
            <ac:spMk id="14" creationId="{081EA652-8C6A-4E69-BEB9-170809474553}"/>
          </ac:spMkLst>
        </pc:spChg>
        <pc:spChg chg="add del">
          <ac:chgData name="Siakha Bi" userId="5527e7fb-d06d-44a9-8971-5c053b7774ba" providerId="ADAL" clId="{CD7AC763-481A-408C-9A72-A8C88E870F01}" dt="2026-10-11T03:16:56.750" v="9958" actId="26606"/>
          <ac:spMkLst>
            <pc:docMk/>
            <pc:sldMk cId="3626042700" sldId="271"/>
            <ac:spMk id="15" creationId="{CBB2B1F0-0DD6-4744-9A46-7A344FB48E40}"/>
          </ac:spMkLst>
        </pc:spChg>
        <pc:spChg chg="add del">
          <ac:chgData name="Siakha Bi" userId="5527e7fb-d06d-44a9-8971-5c053b7774ba" providerId="ADAL" clId="{CD7AC763-481A-408C-9A72-A8C88E870F01}" dt="2026-10-11T03:14:31.221" v="9927" actId="26606"/>
          <ac:spMkLst>
            <pc:docMk/>
            <pc:sldMk cId="3626042700" sldId="271"/>
            <ac:spMk id="16" creationId="{5298780A-33B9-4EA2-8F67-DE68AD62841B}"/>
          </ac:spMkLst>
        </pc:spChg>
        <pc:spChg chg="add del">
          <ac:chgData name="Siakha Bi" userId="5527e7fb-d06d-44a9-8971-5c053b7774ba" providerId="ADAL" clId="{CD7AC763-481A-408C-9A72-A8C88E870F01}" dt="2026-10-11T03:16:56.750" v="9958" actId="26606"/>
          <ac:spMkLst>
            <pc:docMk/>
            <pc:sldMk cId="3626042700" sldId="271"/>
            <ac:spMk id="17" creationId="{52D502E5-F6B4-4D58-B4AE-FC466FF15EE8}"/>
          </ac:spMkLst>
        </pc:spChg>
        <pc:spChg chg="add del">
          <ac:chgData name="Siakha Bi" userId="5527e7fb-d06d-44a9-8971-5c053b7774ba" providerId="ADAL" clId="{CD7AC763-481A-408C-9A72-A8C88E870F01}" dt="2026-10-11T03:14:31.221" v="9927" actId="26606"/>
          <ac:spMkLst>
            <pc:docMk/>
            <pc:sldMk cId="3626042700" sldId="271"/>
            <ac:spMk id="18" creationId="{7F488E8B-4E1E-4402-8935-D4E6C02615C7}"/>
          </ac:spMkLst>
        </pc:spChg>
        <pc:spChg chg="add del">
          <ac:chgData name="Siakha Bi" userId="5527e7fb-d06d-44a9-8971-5c053b7774ba" providerId="ADAL" clId="{CD7AC763-481A-408C-9A72-A8C88E870F01}" dt="2026-10-11T03:16:56.750" v="9958" actId="26606"/>
          <ac:spMkLst>
            <pc:docMk/>
            <pc:sldMk cId="3626042700" sldId="271"/>
            <ac:spMk id="19" creationId="{9DECDBF4-02B6-4BB4-B65B-B8107AD6A9E8}"/>
          </ac:spMkLst>
        </pc:spChg>
        <pc:spChg chg="add del">
          <ac:chgData name="Siakha Bi" userId="5527e7fb-d06d-44a9-8971-5c053b7774ba" providerId="ADAL" clId="{CD7AC763-481A-408C-9A72-A8C88E870F01}" dt="2026-10-11T03:14:34.536" v="9929" actId="26606"/>
          <ac:spMkLst>
            <pc:docMk/>
            <pc:sldMk cId="3626042700" sldId="271"/>
            <ac:spMk id="21" creationId="{A27089E4-C4B8-47AC-BDA4-294EFA7CB6BF}"/>
          </ac:spMkLst>
        </pc:spChg>
        <pc:spChg chg="add del">
          <ac:chgData name="Siakha Bi" userId="5527e7fb-d06d-44a9-8971-5c053b7774ba" providerId="ADAL" clId="{CD7AC763-481A-408C-9A72-A8C88E870F01}" dt="2026-10-11T03:17:30.603" v="9961" actId="26606"/>
          <ac:spMkLst>
            <pc:docMk/>
            <pc:sldMk cId="3626042700" sldId="271"/>
            <ac:spMk id="23" creationId="{84697CDA-BDB7-4883-B48B-1D4EDB2F0E93}"/>
          </ac:spMkLst>
        </pc:spChg>
        <pc:spChg chg="add del">
          <ac:chgData name="Siakha Bi" userId="5527e7fb-d06d-44a9-8971-5c053b7774ba" providerId="ADAL" clId="{CD7AC763-481A-408C-9A72-A8C88E870F01}" dt="2026-10-11T03:14:34.536" v="9929" actId="26606"/>
          <ac:spMkLst>
            <pc:docMk/>
            <pc:sldMk cId="3626042700" sldId="271"/>
            <ac:spMk id="25" creationId="{9BAFF925-4C7C-4B71-96F4-8FA90681BBF4}"/>
          </ac:spMkLst>
        </pc:spChg>
        <pc:spChg chg="add del">
          <ac:chgData name="Siakha Bi" userId="5527e7fb-d06d-44a9-8971-5c053b7774ba" providerId="ADAL" clId="{CD7AC763-481A-408C-9A72-A8C88E870F01}" dt="2026-10-11T03:17:30.603" v="9961" actId="26606"/>
          <ac:spMkLst>
            <pc:docMk/>
            <pc:sldMk cId="3626042700" sldId="271"/>
            <ac:spMk id="27" creationId="{11026190-6B62-46DB-B5FF-9E0FF9BDCDC6}"/>
          </ac:spMkLst>
        </pc:spChg>
        <pc:spChg chg="add del">
          <ac:chgData name="Siakha Bi" userId="5527e7fb-d06d-44a9-8971-5c053b7774ba" providerId="ADAL" clId="{CD7AC763-481A-408C-9A72-A8C88E870F01}" dt="2026-10-11T03:17:30.603" v="9961" actId="26606"/>
          <ac:spMkLst>
            <pc:docMk/>
            <pc:sldMk cId="3626042700" sldId="271"/>
            <ac:spMk id="28" creationId="{66DA0389-D66E-4727-8EFB-E60E6C412FC8}"/>
          </ac:spMkLst>
        </pc:spChg>
        <pc:spChg chg="add del">
          <ac:chgData name="Siakha Bi" userId="5527e7fb-d06d-44a9-8971-5c053b7774ba" providerId="ADAL" clId="{CD7AC763-481A-408C-9A72-A8C88E870F01}" dt="2026-10-11T03:14:35.728" v="9931" actId="26606"/>
          <ac:spMkLst>
            <pc:docMk/>
            <pc:sldMk cId="3626042700" sldId="271"/>
            <ac:spMk id="29" creationId="{4BC99CB9-DDAD-44A2-8A1C-E3AF4E72DF5C}"/>
          </ac:spMkLst>
        </pc:spChg>
        <pc:spChg chg="add del">
          <ac:chgData name="Siakha Bi" userId="5527e7fb-d06d-44a9-8971-5c053b7774ba" providerId="ADAL" clId="{CD7AC763-481A-408C-9A72-A8C88E870F01}" dt="2026-10-11T03:14:35.728" v="9931" actId="26606"/>
          <ac:spMkLst>
            <pc:docMk/>
            <pc:sldMk cId="3626042700" sldId="271"/>
            <ac:spMk id="30" creationId="{64053CBF-3932-45FF-8285-EE5146085F3A}"/>
          </ac:spMkLst>
        </pc:spChg>
        <pc:spChg chg="add del">
          <ac:chgData name="Siakha Bi" userId="5527e7fb-d06d-44a9-8971-5c053b7774ba" providerId="ADAL" clId="{CD7AC763-481A-408C-9A72-A8C88E870F01}" dt="2026-10-11T03:17:30.603" v="9961" actId="26606"/>
          <ac:spMkLst>
            <pc:docMk/>
            <pc:sldMk cId="3626042700" sldId="271"/>
            <ac:spMk id="32" creationId="{B24A3A03-2C4E-45B5-B388-FAD638CDF0A1}"/>
          </ac:spMkLst>
        </pc:spChg>
        <pc:spChg chg="add del">
          <ac:chgData name="Siakha Bi" userId="5527e7fb-d06d-44a9-8971-5c053b7774ba" providerId="ADAL" clId="{CD7AC763-481A-408C-9A72-A8C88E870F01}" dt="2026-10-11T21:24:25.565" v="10745" actId="26606"/>
          <ac:spMkLst>
            <pc:docMk/>
            <pc:sldMk cId="3626042700" sldId="271"/>
            <ac:spMk id="33" creationId="{081EA652-8C6A-4E69-BEB9-170809474553}"/>
          </ac:spMkLst>
        </pc:spChg>
        <pc:spChg chg="add del">
          <ac:chgData name="Siakha Bi" userId="5527e7fb-d06d-44a9-8971-5c053b7774ba" providerId="ADAL" clId="{CD7AC763-481A-408C-9A72-A8C88E870F01}" dt="2026-10-11T21:17:47.011" v="10705"/>
          <ac:spMkLst>
            <pc:docMk/>
            <pc:sldMk cId="3626042700" sldId="271"/>
            <ac:spMk id="34" creationId="{5298780A-33B9-4EA2-8F67-DE68AD62841B}"/>
          </ac:spMkLst>
        </pc:spChg>
        <pc:spChg chg="add del">
          <ac:chgData name="Siakha Bi" userId="5527e7fb-d06d-44a9-8971-5c053b7774ba" providerId="ADAL" clId="{CD7AC763-481A-408C-9A72-A8C88E870F01}" dt="2026-10-11T21:17:47.011" v="10705"/>
          <ac:spMkLst>
            <pc:docMk/>
            <pc:sldMk cId="3626042700" sldId="271"/>
            <ac:spMk id="35" creationId="{7F488E8B-4E1E-4402-8935-D4E6C02615C7}"/>
          </ac:spMkLst>
        </pc:spChg>
        <pc:spChg chg="add del">
          <ac:chgData name="Siakha Bi" userId="5527e7fb-d06d-44a9-8971-5c053b7774ba" providerId="ADAL" clId="{CD7AC763-481A-408C-9A72-A8C88E870F01}" dt="2026-10-11T21:24:25.565" v="10745" actId="26606"/>
          <ac:spMkLst>
            <pc:docMk/>
            <pc:sldMk cId="3626042700" sldId="271"/>
            <ac:spMk id="36" creationId="{5298780A-33B9-4EA2-8F67-DE68AD62841B}"/>
          </ac:spMkLst>
        </pc:spChg>
        <pc:spChg chg="add del">
          <ac:chgData name="Siakha Bi" userId="5527e7fb-d06d-44a9-8971-5c053b7774ba" providerId="ADAL" clId="{CD7AC763-481A-408C-9A72-A8C88E870F01}" dt="2026-10-11T21:17:47.011" v="10705"/>
          <ac:spMkLst>
            <pc:docMk/>
            <pc:sldMk cId="3626042700" sldId="271"/>
            <ac:spMk id="37" creationId="{081EA652-8C6A-4E69-BEB9-170809474553}"/>
          </ac:spMkLst>
        </pc:spChg>
        <pc:spChg chg="add del">
          <ac:chgData name="Siakha Bi" userId="5527e7fb-d06d-44a9-8971-5c053b7774ba" providerId="ADAL" clId="{CD7AC763-481A-408C-9A72-A8C88E870F01}" dt="2026-10-11T03:14:39.225" v="9933" actId="26606"/>
          <ac:spMkLst>
            <pc:docMk/>
            <pc:sldMk cId="3626042700" sldId="271"/>
            <ac:spMk id="38" creationId="{8B9AA7C6-5E5A-498E-A6DF-A943376E09BC}"/>
          </ac:spMkLst>
        </pc:spChg>
        <pc:spChg chg="add del">
          <ac:chgData name="Siakha Bi" userId="5527e7fb-d06d-44a9-8971-5c053b7774ba" providerId="ADAL" clId="{CD7AC763-481A-408C-9A72-A8C88E870F01}" dt="2026-10-11T21:24:25.565" v="10745" actId="26606"/>
          <ac:spMkLst>
            <pc:docMk/>
            <pc:sldMk cId="3626042700" sldId="271"/>
            <ac:spMk id="40" creationId="{7F488E8B-4E1E-4402-8935-D4E6C02615C7}"/>
          </ac:spMkLst>
        </pc:spChg>
        <pc:spChg chg="add del">
          <ac:chgData name="Siakha Bi" userId="5527e7fb-d06d-44a9-8971-5c053b7774ba" providerId="ADAL" clId="{CD7AC763-481A-408C-9A72-A8C88E870F01}" dt="2026-10-11T03:14:39.225" v="9933" actId="26606"/>
          <ac:spMkLst>
            <pc:docMk/>
            <pc:sldMk cId="3626042700" sldId="271"/>
            <ac:spMk id="41" creationId="{81E140AE-0ABF-47C8-BF32-7D2F0CF2BA44}"/>
          </ac:spMkLst>
        </pc:spChg>
        <pc:spChg chg="add del">
          <ac:chgData name="Siakha Bi" userId="5527e7fb-d06d-44a9-8971-5c053b7774ba" providerId="ADAL" clId="{CD7AC763-481A-408C-9A72-A8C88E870F01}" dt="2026-10-11T03:14:39.225" v="9933" actId="26606"/>
          <ac:spMkLst>
            <pc:docMk/>
            <pc:sldMk cId="3626042700" sldId="271"/>
            <ac:spMk id="42" creationId="{CBC4F608-B4B8-48C3-9572-C0F061B1CD99}"/>
          </ac:spMkLst>
        </pc:spChg>
        <pc:spChg chg="add del">
          <ac:chgData name="Siakha Bi" userId="5527e7fb-d06d-44a9-8971-5c053b7774ba" providerId="ADAL" clId="{CD7AC763-481A-408C-9A72-A8C88E870F01}" dt="2026-10-11T21:24:39.456" v="10747" actId="26606"/>
          <ac:spMkLst>
            <pc:docMk/>
            <pc:sldMk cId="3626042700" sldId="271"/>
            <ac:spMk id="43" creationId="{84697CDA-BDB7-4883-B48B-1D4EDB2F0E93}"/>
          </ac:spMkLst>
        </pc:spChg>
        <pc:spChg chg="add del">
          <ac:chgData name="Siakha Bi" userId="5527e7fb-d06d-44a9-8971-5c053b7774ba" providerId="ADAL" clId="{CD7AC763-481A-408C-9A72-A8C88E870F01}" dt="2026-10-11T03:14:42.082" v="9935" actId="26606"/>
          <ac:spMkLst>
            <pc:docMk/>
            <pc:sldMk cId="3626042700" sldId="271"/>
            <ac:spMk id="44" creationId="{5C8908E2-EE49-44D2-9428-A28D2312A8D5}"/>
          </ac:spMkLst>
        </pc:spChg>
        <pc:spChg chg="add del">
          <ac:chgData name="Siakha Bi" userId="5527e7fb-d06d-44a9-8971-5c053b7774ba" providerId="ADAL" clId="{CD7AC763-481A-408C-9A72-A8C88E870F01}" dt="2026-10-11T21:24:39.456" v="10747" actId="26606"/>
          <ac:spMkLst>
            <pc:docMk/>
            <pc:sldMk cId="3626042700" sldId="271"/>
            <ac:spMk id="46" creationId="{11026190-6B62-46DB-B5FF-9E0FF9BDCDC6}"/>
          </ac:spMkLst>
        </pc:spChg>
        <pc:spChg chg="add del">
          <ac:chgData name="Siakha Bi" userId="5527e7fb-d06d-44a9-8971-5c053b7774ba" providerId="ADAL" clId="{CD7AC763-481A-408C-9A72-A8C88E870F01}" dt="2026-10-11T21:24:39.456" v="10747" actId="26606"/>
          <ac:spMkLst>
            <pc:docMk/>
            <pc:sldMk cId="3626042700" sldId="271"/>
            <ac:spMk id="47" creationId="{66DA0389-D66E-4727-8EFB-E60E6C412FC8}"/>
          </ac:spMkLst>
        </pc:spChg>
        <pc:spChg chg="add del">
          <ac:chgData name="Siakha Bi" userId="5527e7fb-d06d-44a9-8971-5c053b7774ba" providerId="ADAL" clId="{CD7AC763-481A-408C-9A72-A8C88E870F01}" dt="2026-10-11T03:14:42.082" v="9935" actId="26606"/>
          <ac:spMkLst>
            <pc:docMk/>
            <pc:sldMk cId="3626042700" sldId="271"/>
            <ac:spMk id="48" creationId="{BD92035A-AA2F-4CD8-A556-1CE8BDEC75BD}"/>
          </ac:spMkLst>
        </pc:spChg>
        <pc:spChg chg="add del">
          <ac:chgData name="Siakha Bi" userId="5527e7fb-d06d-44a9-8971-5c053b7774ba" providerId="ADAL" clId="{CD7AC763-481A-408C-9A72-A8C88E870F01}" dt="2026-10-11T03:14:42.082" v="9935" actId="26606"/>
          <ac:spMkLst>
            <pc:docMk/>
            <pc:sldMk cId="3626042700" sldId="271"/>
            <ac:spMk id="49" creationId="{ED888B23-07FA-482A-96DF-47E31AF1A603}"/>
          </ac:spMkLst>
        </pc:spChg>
        <pc:spChg chg="add del">
          <ac:chgData name="Siakha Bi" userId="5527e7fb-d06d-44a9-8971-5c053b7774ba" providerId="ADAL" clId="{CD7AC763-481A-408C-9A72-A8C88E870F01}" dt="2026-10-11T21:24:39.456" v="10747" actId="26606"/>
          <ac:spMkLst>
            <pc:docMk/>
            <pc:sldMk cId="3626042700" sldId="271"/>
            <ac:spMk id="50" creationId="{B24A3A03-2C4E-45B5-B388-FAD638CDF0A1}"/>
          </ac:spMkLst>
        </pc:spChg>
        <pc:spChg chg="add del">
          <ac:chgData name="Siakha Bi" userId="5527e7fb-d06d-44a9-8971-5c053b7774ba" providerId="ADAL" clId="{CD7AC763-481A-408C-9A72-A8C88E870F01}" dt="2026-10-11T03:14:44.709" v="9937" actId="26606"/>
          <ac:spMkLst>
            <pc:docMk/>
            <pc:sldMk cId="3626042700" sldId="271"/>
            <ac:spMk id="51" creationId="{18873D23-2DCF-4B31-A009-95721C06E8E1}"/>
          </ac:spMkLst>
        </pc:spChg>
        <pc:spChg chg="add del">
          <ac:chgData name="Siakha Bi" userId="5527e7fb-d06d-44a9-8971-5c053b7774ba" providerId="ADAL" clId="{CD7AC763-481A-408C-9A72-A8C88E870F01}" dt="2026-10-11T03:14:44.709" v="9937" actId="26606"/>
          <ac:spMkLst>
            <pc:docMk/>
            <pc:sldMk cId="3626042700" sldId="271"/>
            <ac:spMk id="52" creationId="{C13EF075-D4EF-4929-ADBC-91B27DA19955}"/>
          </ac:spMkLst>
        </pc:spChg>
        <pc:spChg chg="add del">
          <ac:chgData name="Siakha Bi" userId="5527e7fb-d06d-44a9-8971-5c053b7774ba" providerId="ADAL" clId="{CD7AC763-481A-408C-9A72-A8C88E870F01}" dt="2026-10-11T21:24:44.361" v="10749" actId="26606"/>
          <ac:spMkLst>
            <pc:docMk/>
            <pc:sldMk cId="3626042700" sldId="271"/>
            <ac:spMk id="54" creationId="{777A147A-9ED8-46B4-8660-1B3C2AA880B5}"/>
          </ac:spMkLst>
        </pc:spChg>
        <pc:spChg chg="add del">
          <ac:chgData name="Siakha Bi" userId="5527e7fb-d06d-44a9-8971-5c053b7774ba" providerId="ADAL" clId="{CD7AC763-481A-408C-9A72-A8C88E870F01}" dt="2026-10-11T21:24:44.361" v="10749" actId="26606"/>
          <ac:spMkLst>
            <pc:docMk/>
            <pc:sldMk cId="3626042700" sldId="271"/>
            <ac:spMk id="55" creationId="{5D6C15A0-C087-4593-8414-2B4EC1CDC3DE}"/>
          </ac:spMkLst>
        </pc:spChg>
        <pc:spChg chg="add del">
          <ac:chgData name="Siakha Bi" userId="5527e7fb-d06d-44a9-8971-5c053b7774ba" providerId="ADAL" clId="{CD7AC763-481A-408C-9A72-A8C88E870F01}" dt="2026-10-11T22:02:51.039" v="11290" actId="26606"/>
          <ac:spMkLst>
            <pc:docMk/>
            <pc:sldMk cId="3626042700" sldId="271"/>
            <ac:spMk id="56" creationId="{DEE2AD96-B495-4E06-9291-B71706F728CB}"/>
          </ac:spMkLst>
        </pc:spChg>
        <pc:spChg chg="add del">
          <ac:chgData name="Siakha Bi" userId="5527e7fb-d06d-44a9-8971-5c053b7774ba" providerId="ADAL" clId="{CD7AC763-481A-408C-9A72-A8C88E870F01}" dt="2026-10-11T21:24:49.534" v="10751" actId="26606"/>
          <ac:spMkLst>
            <pc:docMk/>
            <pc:sldMk cId="3626042700" sldId="271"/>
            <ac:spMk id="57" creationId="{43C823D3-D619-407C-89E0-C6F6B1E7A42A}"/>
          </ac:spMkLst>
        </pc:spChg>
        <pc:spChg chg="add del">
          <ac:chgData name="Siakha Bi" userId="5527e7fb-d06d-44a9-8971-5c053b7774ba" providerId="ADAL" clId="{CD7AC763-481A-408C-9A72-A8C88E870F01}" dt="2026-10-11T03:14:47.157" v="9939" actId="26606"/>
          <ac:spMkLst>
            <pc:docMk/>
            <pc:sldMk cId="3626042700" sldId="271"/>
            <ac:spMk id="58" creationId="{081EA652-8C6A-4E69-BEB9-170809474553}"/>
          </ac:spMkLst>
        </pc:spChg>
        <pc:spChg chg="add del">
          <ac:chgData name="Siakha Bi" userId="5527e7fb-d06d-44a9-8971-5c053b7774ba" providerId="ADAL" clId="{CD7AC763-481A-408C-9A72-A8C88E870F01}" dt="2026-10-11T03:14:47.157" v="9939" actId="26606"/>
          <ac:spMkLst>
            <pc:docMk/>
            <pc:sldMk cId="3626042700" sldId="271"/>
            <ac:spMk id="59" creationId="{A4026A73-1F7F-49F2-B319-8CA3B3D53269}"/>
          </ac:spMkLst>
        </pc:spChg>
        <pc:spChg chg="add del">
          <ac:chgData name="Siakha Bi" userId="5527e7fb-d06d-44a9-8971-5c053b7774ba" providerId="ADAL" clId="{CD7AC763-481A-408C-9A72-A8C88E870F01}" dt="2026-10-11T03:14:47.157" v="9939" actId="26606"/>
          <ac:spMkLst>
            <pc:docMk/>
            <pc:sldMk cId="3626042700" sldId="271"/>
            <ac:spMk id="60" creationId="{5298780A-33B9-4EA2-8F67-DE68AD62841B}"/>
          </ac:spMkLst>
        </pc:spChg>
        <pc:spChg chg="add del">
          <ac:chgData name="Siakha Bi" userId="5527e7fb-d06d-44a9-8971-5c053b7774ba" providerId="ADAL" clId="{CD7AC763-481A-408C-9A72-A8C88E870F01}" dt="2026-10-11T03:14:47.157" v="9939" actId="26606"/>
          <ac:spMkLst>
            <pc:docMk/>
            <pc:sldMk cId="3626042700" sldId="271"/>
            <ac:spMk id="61" creationId="{7F488E8B-4E1E-4402-8935-D4E6C02615C7}"/>
          </ac:spMkLst>
        </pc:spChg>
        <pc:spChg chg="add del">
          <ac:chgData name="Siakha Bi" userId="5527e7fb-d06d-44a9-8971-5c053b7774ba" providerId="ADAL" clId="{CD7AC763-481A-408C-9A72-A8C88E870F01}" dt="2026-10-11T21:24:49.534" v="10751" actId="26606"/>
          <ac:spMkLst>
            <pc:docMk/>
            <pc:sldMk cId="3626042700" sldId="271"/>
            <ac:spMk id="63" creationId="{047F8E3E-2FFA-4A0F-B3C7-E57ADDCFB415}"/>
          </ac:spMkLst>
        </pc:spChg>
        <pc:spChg chg="add del">
          <ac:chgData name="Siakha Bi" userId="5527e7fb-d06d-44a9-8971-5c053b7774ba" providerId="ADAL" clId="{CD7AC763-481A-408C-9A72-A8C88E870F01}" dt="2026-10-11T03:15:04.947" v="9941" actId="26606"/>
          <ac:spMkLst>
            <pc:docMk/>
            <pc:sldMk cId="3626042700" sldId="271"/>
            <ac:spMk id="64" creationId="{081EA652-8C6A-4E69-BEB9-170809474553}"/>
          </ac:spMkLst>
        </pc:spChg>
        <pc:spChg chg="add del">
          <ac:chgData name="Siakha Bi" userId="5527e7fb-d06d-44a9-8971-5c053b7774ba" providerId="ADAL" clId="{CD7AC763-481A-408C-9A72-A8C88E870F01}" dt="2026-10-11T03:15:04.947" v="9941" actId="26606"/>
          <ac:spMkLst>
            <pc:docMk/>
            <pc:sldMk cId="3626042700" sldId="271"/>
            <ac:spMk id="65" creationId="{10B777DF-F6A2-4D53-B6F0-D9700609EE79}"/>
          </ac:spMkLst>
        </pc:spChg>
        <pc:spChg chg="add del">
          <ac:chgData name="Siakha Bi" userId="5527e7fb-d06d-44a9-8971-5c053b7774ba" providerId="ADAL" clId="{CD7AC763-481A-408C-9A72-A8C88E870F01}" dt="2026-10-11T03:15:04.947" v="9941" actId="26606"/>
          <ac:spMkLst>
            <pc:docMk/>
            <pc:sldMk cId="3626042700" sldId="271"/>
            <ac:spMk id="66" creationId="{5298780A-33B9-4EA2-8F67-DE68AD62841B}"/>
          </ac:spMkLst>
        </pc:spChg>
        <pc:spChg chg="add del">
          <ac:chgData name="Siakha Bi" userId="5527e7fb-d06d-44a9-8971-5c053b7774ba" providerId="ADAL" clId="{CD7AC763-481A-408C-9A72-A8C88E870F01}" dt="2026-10-11T03:15:04.947" v="9941" actId="26606"/>
          <ac:spMkLst>
            <pc:docMk/>
            <pc:sldMk cId="3626042700" sldId="271"/>
            <ac:spMk id="67" creationId="{7F488E8B-4E1E-4402-8935-D4E6C02615C7}"/>
          </ac:spMkLst>
        </pc:spChg>
        <pc:spChg chg="add del">
          <ac:chgData name="Siakha Bi" userId="5527e7fb-d06d-44a9-8971-5c053b7774ba" providerId="ADAL" clId="{CD7AC763-481A-408C-9A72-A8C88E870F01}" dt="2026-10-11T22:02:51.039" v="11290" actId="26606"/>
          <ac:spMkLst>
            <pc:docMk/>
            <pc:sldMk cId="3626042700" sldId="271"/>
            <ac:spMk id="69" creationId="{53CF6D67-C5A8-4ADD-9E8E-1E38CA1D3166}"/>
          </ac:spMkLst>
        </pc:spChg>
        <pc:spChg chg="add del">
          <ac:chgData name="Siakha Bi" userId="5527e7fb-d06d-44a9-8971-5c053b7774ba" providerId="ADAL" clId="{CD7AC763-481A-408C-9A72-A8C88E870F01}" dt="2026-10-11T22:02:51.039" v="11290" actId="26606"/>
          <ac:spMkLst>
            <pc:docMk/>
            <pc:sldMk cId="3626042700" sldId="271"/>
            <ac:spMk id="70" creationId="{86909FA0-B515-4681-B7A8-FA281D133B94}"/>
          </ac:spMkLst>
        </pc:spChg>
        <pc:spChg chg="add del">
          <ac:chgData name="Siakha Bi" userId="5527e7fb-d06d-44a9-8971-5c053b7774ba" providerId="ADAL" clId="{CD7AC763-481A-408C-9A72-A8C88E870F01}" dt="2026-10-11T22:02:51.039" v="11290" actId="26606"/>
          <ac:spMkLst>
            <pc:docMk/>
            <pc:sldMk cId="3626042700" sldId="271"/>
            <ac:spMk id="71" creationId="{21C9FE86-FCC3-4A31-AA1C-C882262B7FE7}"/>
          </ac:spMkLst>
        </pc:spChg>
        <pc:spChg chg="add del">
          <ac:chgData name="Siakha Bi" userId="5527e7fb-d06d-44a9-8971-5c053b7774ba" providerId="ADAL" clId="{CD7AC763-481A-408C-9A72-A8C88E870F01}" dt="2026-10-11T22:02:51.039" v="11290" actId="26606"/>
          <ac:spMkLst>
            <pc:docMk/>
            <pc:sldMk cId="3626042700" sldId="271"/>
            <ac:spMk id="72" creationId="{7D96243B-ECED-4B71-8E06-AE9A285EAD20}"/>
          </ac:spMkLst>
        </pc:spChg>
        <pc:spChg chg="add del">
          <ac:chgData name="Siakha Bi" userId="5527e7fb-d06d-44a9-8971-5c053b7774ba" providerId="ADAL" clId="{CD7AC763-481A-408C-9A72-A8C88E870F01}" dt="2026-10-11T22:02:51.039" v="11290" actId="26606"/>
          <ac:spMkLst>
            <pc:docMk/>
            <pc:sldMk cId="3626042700" sldId="271"/>
            <ac:spMk id="74" creationId="{A09989E4-EFDC-4A90-A633-E0525FB4139E}"/>
          </ac:spMkLst>
        </pc:spChg>
        <pc:spChg chg="add del">
          <ac:chgData name="Siakha Bi" userId="5527e7fb-d06d-44a9-8971-5c053b7774ba" providerId="ADAL" clId="{CD7AC763-481A-408C-9A72-A8C88E870F01}" dt="2026-10-11T22:46:46.282" v="11740" actId="26606"/>
          <ac:spMkLst>
            <pc:docMk/>
            <pc:sldMk cId="3626042700" sldId="271"/>
            <ac:spMk id="75" creationId="{3AD318CC-E2A8-4E27-9548-A047A78999B1}"/>
          </ac:spMkLst>
        </pc:spChg>
        <pc:spChg chg="add del">
          <ac:chgData name="Siakha Bi" userId="5527e7fb-d06d-44a9-8971-5c053b7774ba" providerId="ADAL" clId="{CD7AC763-481A-408C-9A72-A8C88E870F01}" dt="2026-10-11T22:02:55.899" v="11292" actId="26606"/>
          <ac:spMkLst>
            <pc:docMk/>
            <pc:sldMk cId="3626042700" sldId="271"/>
            <ac:spMk id="76" creationId="{4BC99CB9-DDAD-44A2-8A1C-E3AF4E72DF5C}"/>
          </ac:spMkLst>
        </pc:spChg>
        <pc:spChg chg="add del">
          <ac:chgData name="Siakha Bi" userId="5527e7fb-d06d-44a9-8971-5c053b7774ba" providerId="ADAL" clId="{CD7AC763-481A-408C-9A72-A8C88E870F01}" dt="2026-10-11T22:02:55.899" v="11292" actId="26606"/>
          <ac:spMkLst>
            <pc:docMk/>
            <pc:sldMk cId="3626042700" sldId="271"/>
            <ac:spMk id="77" creationId="{64053CBF-3932-45FF-8285-EE5146085F3A}"/>
          </ac:spMkLst>
        </pc:spChg>
        <pc:spChg chg="add del">
          <ac:chgData name="Siakha Bi" userId="5527e7fb-d06d-44a9-8971-5c053b7774ba" providerId="ADAL" clId="{CD7AC763-481A-408C-9A72-A8C88E870F01}" dt="2026-10-11T21:25:07.538" v="10753" actId="26606"/>
          <ac:spMkLst>
            <pc:docMk/>
            <pc:sldMk cId="3626042700" sldId="271"/>
            <ac:spMk id="79" creationId="{DEE2AD96-B495-4E06-9291-B71706F728CB}"/>
          </ac:spMkLst>
        </pc:spChg>
        <pc:spChg chg="add del">
          <ac:chgData name="Siakha Bi" userId="5527e7fb-d06d-44a9-8971-5c053b7774ba" providerId="ADAL" clId="{CD7AC763-481A-408C-9A72-A8C88E870F01}" dt="2026-10-11T21:25:07.538" v="10753" actId="26606"/>
          <ac:spMkLst>
            <pc:docMk/>
            <pc:sldMk cId="3626042700" sldId="271"/>
            <ac:spMk id="80" creationId="{53CF6D67-C5A8-4ADD-9E8E-1E38CA1D3166}"/>
          </ac:spMkLst>
        </pc:spChg>
        <pc:spChg chg="add del">
          <ac:chgData name="Siakha Bi" userId="5527e7fb-d06d-44a9-8971-5c053b7774ba" providerId="ADAL" clId="{CD7AC763-481A-408C-9A72-A8C88E870F01}" dt="2026-10-11T21:25:07.538" v="10753" actId="26606"/>
          <ac:spMkLst>
            <pc:docMk/>
            <pc:sldMk cId="3626042700" sldId="271"/>
            <ac:spMk id="81" creationId="{86909FA0-B515-4681-B7A8-FA281D133B94}"/>
          </ac:spMkLst>
        </pc:spChg>
        <pc:spChg chg="add del">
          <ac:chgData name="Siakha Bi" userId="5527e7fb-d06d-44a9-8971-5c053b7774ba" providerId="ADAL" clId="{CD7AC763-481A-408C-9A72-A8C88E870F01}" dt="2026-10-11T21:25:07.538" v="10753" actId="26606"/>
          <ac:spMkLst>
            <pc:docMk/>
            <pc:sldMk cId="3626042700" sldId="271"/>
            <ac:spMk id="82" creationId="{21C9FE86-FCC3-4A31-AA1C-C882262B7FE7}"/>
          </ac:spMkLst>
        </pc:spChg>
        <pc:spChg chg="add del">
          <ac:chgData name="Siakha Bi" userId="5527e7fb-d06d-44a9-8971-5c053b7774ba" providerId="ADAL" clId="{CD7AC763-481A-408C-9A72-A8C88E870F01}" dt="2026-10-11T21:25:07.538" v="10753" actId="26606"/>
          <ac:spMkLst>
            <pc:docMk/>
            <pc:sldMk cId="3626042700" sldId="271"/>
            <ac:spMk id="83" creationId="{7D96243B-ECED-4B71-8E06-AE9A285EAD20}"/>
          </ac:spMkLst>
        </pc:spChg>
        <pc:spChg chg="add del">
          <ac:chgData name="Siakha Bi" userId="5527e7fb-d06d-44a9-8971-5c053b7774ba" providerId="ADAL" clId="{CD7AC763-481A-408C-9A72-A8C88E870F01}" dt="2026-10-11T21:25:07.538" v="10753" actId="26606"/>
          <ac:spMkLst>
            <pc:docMk/>
            <pc:sldMk cId="3626042700" sldId="271"/>
            <ac:spMk id="84" creationId="{A09989E4-EFDC-4A90-A633-E0525FB4139E}"/>
          </ac:spMkLst>
        </pc:spChg>
        <pc:spChg chg="add del">
          <ac:chgData name="Siakha Bi" userId="5527e7fb-d06d-44a9-8971-5c053b7774ba" providerId="ADAL" clId="{CD7AC763-481A-408C-9A72-A8C88E870F01}" dt="2026-10-11T21:29:01.517" v="10781"/>
          <ac:spMkLst>
            <pc:docMk/>
            <pc:sldMk cId="3626042700" sldId="271"/>
            <ac:spMk id="86" creationId="{84697CDA-BDB7-4883-B48B-1D4EDB2F0E93}"/>
          </ac:spMkLst>
        </pc:spChg>
        <pc:spChg chg="add del">
          <ac:chgData name="Siakha Bi" userId="5527e7fb-d06d-44a9-8971-5c053b7774ba" providerId="ADAL" clId="{CD7AC763-481A-408C-9A72-A8C88E870F01}" dt="2026-10-11T21:29:01.517" v="10781"/>
          <ac:spMkLst>
            <pc:docMk/>
            <pc:sldMk cId="3626042700" sldId="271"/>
            <ac:spMk id="87" creationId="{6295B176-FA0E-4B6A-A190-5E2E82BEA57A}"/>
          </ac:spMkLst>
        </pc:spChg>
        <pc:spChg chg="add del">
          <ac:chgData name="Siakha Bi" userId="5527e7fb-d06d-44a9-8971-5c053b7774ba" providerId="ADAL" clId="{CD7AC763-481A-408C-9A72-A8C88E870F01}" dt="2026-10-11T21:29:01.517" v="10781"/>
          <ac:spMkLst>
            <pc:docMk/>
            <pc:sldMk cId="3626042700" sldId="271"/>
            <ac:spMk id="88" creationId="{48F779DE-4744-42D6-9C74-33EC94460CCC}"/>
          </ac:spMkLst>
        </pc:spChg>
        <pc:spChg chg="add">
          <ac:chgData name="Siakha Bi" userId="5527e7fb-d06d-44a9-8971-5c053b7774ba" providerId="ADAL" clId="{CD7AC763-481A-408C-9A72-A8C88E870F01}" dt="2026-10-11T22:47:33.434" v="11757" actId="26606"/>
          <ac:spMkLst>
            <pc:docMk/>
            <pc:sldMk cId="3626042700" sldId="271"/>
            <ac:spMk id="89" creationId="{081EA652-8C6A-4E69-BEB9-170809474553}"/>
          </ac:spMkLst>
        </pc:spChg>
        <pc:spChg chg="add">
          <ac:chgData name="Siakha Bi" userId="5527e7fb-d06d-44a9-8971-5c053b7774ba" providerId="ADAL" clId="{CD7AC763-481A-408C-9A72-A8C88E870F01}" dt="2026-10-11T22:47:33.434" v="11757" actId="26606"/>
          <ac:spMkLst>
            <pc:docMk/>
            <pc:sldMk cId="3626042700" sldId="271"/>
            <ac:spMk id="90" creationId="{5298780A-33B9-4EA2-8F67-DE68AD62841B}"/>
          </ac:spMkLst>
        </pc:spChg>
        <pc:spChg chg="add del">
          <ac:chgData name="Siakha Bi" userId="5527e7fb-d06d-44a9-8971-5c053b7774ba" providerId="ADAL" clId="{CD7AC763-481A-408C-9A72-A8C88E870F01}" dt="2026-10-11T22:46:46.282" v="11740" actId="26606"/>
          <ac:spMkLst>
            <pc:docMk/>
            <pc:sldMk cId="3626042700" sldId="271"/>
            <ac:spMk id="91" creationId="{2C1BBA94-3F40-40AA-8BB9-E69E25E537C1}"/>
          </ac:spMkLst>
        </pc:spChg>
        <pc:spChg chg="add del">
          <ac:chgData name="Siakha Bi" userId="5527e7fb-d06d-44a9-8971-5c053b7774ba" providerId="ADAL" clId="{CD7AC763-481A-408C-9A72-A8C88E870F01}" dt="2026-10-11T22:46:55.979" v="11742" actId="26606"/>
          <ac:spMkLst>
            <pc:docMk/>
            <pc:sldMk cId="3626042700" sldId="271"/>
            <ac:spMk id="93" creationId="{B6CDA21F-E7AF-4C75-8395-33F58D5B0E45}"/>
          </ac:spMkLst>
        </pc:spChg>
        <pc:spChg chg="add">
          <ac:chgData name="Siakha Bi" userId="5527e7fb-d06d-44a9-8971-5c053b7774ba" providerId="ADAL" clId="{CD7AC763-481A-408C-9A72-A8C88E870F01}" dt="2026-10-11T22:47:33.434" v="11757" actId="26606"/>
          <ac:spMkLst>
            <pc:docMk/>
            <pc:sldMk cId="3626042700" sldId="271"/>
            <ac:spMk id="95" creationId="{7F488E8B-4E1E-4402-8935-D4E6C02615C7}"/>
          </ac:spMkLst>
        </pc:spChg>
        <pc:spChg chg="add del">
          <ac:chgData name="Siakha Bi" userId="5527e7fb-d06d-44a9-8971-5c053b7774ba" providerId="ADAL" clId="{CD7AC763-481A-408C-9A72-A8C88E870F01}" dt="2026-10-11T22:03:02.095" v="11294" actId="26606"/>
          <ac:spMkLst>
            <pc:docMk/>
            <pc:sldMk cId="3626042700" sldId="271"/>
            <ac:spMk id="98" creationId="{4BC99CB9-DDAD-44A2-8A1C-E3AF4E72DF5C}"/>
          </ac:spMkLst>
        </pc:spChg>
        <pc:spChg chg="add del">
          <ac:chgData name="Siakha Bi" userId="5527e7fb-d06d-44a9-8971-5c053b7774ba" providerId="ADAL" clId="{CD7AC763-481A-408C-9A72-A8C88E870F01}" dt="2026-10-11T22:46:55.979" v="11742" actId="26606"/>
          <ac:spMkLst>
            <pc:docMk/>
            <pc:sldMk cId="3626042700" sldId="271"/>
            <ac:spMk id="100" creationId="{D5B0017B-2ECA-49AF-B397-DC140825DF8D}"/>
          </ac:spMkLst>
        </pc:spChg>
        <pc:spChg chg="add del">
          <ac:chgData name="Siakha Bi" userId="5527e7fb-d06d-44a9-8971-5c053b7774ba" providerId="ADAL" clId="{CD7AC763-481A-408C-9A72-A8C88E870F01}" dt="2026-10-11T22:47:16.864" v="11756" actId="26606"/>
          <ac:spMkLst>
            <pc:docMk/>
            <pc:sldMk cId="3626042700" sldId="271"/>
            <ac:spMk id="103" creationId="{3AD318CC-E2A8-4E27-9548-A047A78999B1}"/>
          </ac:spMkLst>
        </pc:spChg>
        <pc:spChg chg="add del">
          <ac:chgData name="Siakha Bi" userId="5527e7fb-d06d-44a9-8971-5c053b7774ba" providerId="ADAL" clId="{CD7AC763-481A-408C-9A72-A8C88E870F01}" dt="2026-10-11T22:03:11.263" v="11299" actId="26606"/>
          <ac:spMkLst>
            <pc:docMk/>
            <pc:sldMk cId="3626042700" sldId="271"/>
            <ac:spMk id="106" creationId="{5C8908E2-EE49-44D2-9428-A28D2312A8D5}"/>
          </ac:spMkLst>
        </pc:spChg>
        <pc:spChg chg="add del">
          <ac:chgData name="Siakha Bi" userId="5527e7fb-d06d-44a9-8971-5c053b7774ba" providerId="ADAL" clId="{CD7AC763-481A-408C-9A72-A8C88E870F01}" dt="2026-10-11T22:47:16.864" v="11756" actId="26606"/>
          <ac:spMkLst>
            <pc:docMk/>
            <pc:sldMk cId="3626042700" sldId="271"/>
            <ac:spMk id="109" creationId="{2C1BBA94-3F40-40AA-8BB9-E69E25E537C1}"/>
          </ac:spMkLst>
        </pc:spChg>
        <pc:spChg chg="add del">
          <ac:chgData name="Siakha Bi" userId="5527e7fb-d06d-44a9-8971-5c053b7774ba" providerId="ADAL" clId="{CD7AC763-481A-408C-9A72-A8C88E870F01}" dt="2026-10-11T22:03:11.263" v="11299" actId="26606"/>
          <ac:spMkLst>
            <pc:docMk/>
            <pc:sldMk cId="3626042700" sldId="271"/>
            <ac:spMk id="110" creationId="{BD92035A-AA2F-4CD8-A556-1CE8BDEC75BD}"/>
          </ac:spMkLst>
        </pc:spChg>
        <pc:spChg chg="add del">
          <ac:chgData name="Siakha Bi" userId="5527e7fb-d06d-44a9-8971-5c053b7774ba" providerId="ADAL" clId="{CD7AC763-481A-408C-9A72-A8C88E870F01}" dt="2026-10-11T22:03:11.263" v="11299" actId="26606"/>
          <ac:spMkLst>
            <pc:docMk/>
            <pc:sldMk cId="3626042700" sldId="271"/>
            <ac:spMk id="111" creationId="{ED888B23-07FA-482A-96DF-47E31AF1A603}"/>
          </ac:spMkLst>
        </pc:spChg>
        <pc:grpChg chg="add del">
          <ac:chgData name="Siakha Bi" userId="5527e7fb-d06d-44a9-8971-5c053b7774ba" providerId="ADAL" clId="{CD7AC763-481A-408C-9A72-A8C88E870F01}" dt="2026-10-11T03:14:34.536" v="9929" actId="26606"/>
          <ac:grpSpMkLst>
            <pc:docMk/>
            <pc:sldMk cId="3626042700" sldId="271"/>
            <ac:grpSpMk id="22" creationId="{4BC3ACAC-BA31-4E67-A233-03EF1A10CF15}"/>
          </ac:grpSpMkLst>
        </pc:grpChg>
        <pc:grpChg chg="add del">
          <ac:chgData name="Siakha Bi" userId="5527e7fb-d06d-44a9-8971-5c053b7774ba" providerId="ADAL" clId="{CD7AC763-481A-408C-9A72-A8C88E870F01}" dt="2026-10-11T03:14:35.728" v="9931" actId="26606"/>
          <ac:grpSpMkLst>
            <pc:docMk/>
            <pc:sldMk cId="3626042700" sldId="271"/>
            <ac:grpSpMk id="24" creationId="{B63ACBA3-DEFD-4C6D-BBA0-64468FA99C2D}"/>
          </ac:grpSpMkLst>
        </pc:grpChg>
        <pc:grpChg chg="add del">
          <ac:chgData name="Siakha Bi" userId="5527e7fb-d06d-44a9-8971-5c053b7774ba" providerId="ADAL" clId="{CD7AC763-481A-408C-9A72-A8C88E870F01}" dt="2026-10-11T03:14:35.728" v="9931" actId="26606"/>
          <ac:grpSpMkLst>
            <pc:docMk/>
            <pc:sldMk cId="3626042700" sldId="271"/>
            <ac:grpSpMk id="31" creationId="{2E751C04-BEA6-446B-A678-9C74819EBD4C}"/>
          </ac:grpSpMkLst>
        </pc:grpChg>
        <pc:grpChg chg="add del">
          <ac:chgData name="Siakha Bi" userId="5527e7fb-d06d-44a9-8971-5c053b7774ba" providerId="ADAL" clId="{CD7AC763-481A-408C-9A72-A8C88E870F01}" dt="2026-10-11T03:14:39.225" v="9933" actId="26606"/>
          <ac:grpSpMkLst>
            <pc:docMk/>
            <pc:sldMk cId="3626042700" sldId="271"/>
            <ac:grpSpMk id="39" creationId="{83EAB11A-76F7-48F4-9B4F-5BFDF4BF9670}"/>
          </ac:grpSpMkLst>
        </pc:grpChg>
        <pc:grpChg chg="add del">
          <ac:chgData name="Siakha Bi" userId="5527e7fb-d06d-44a9-8971-5c053b7774ba" providerId="ADAL" clId="{CD7AC763-481A-408C-9A72-A8C88E870F01}" dt="2026-10-11T03:14:42.082" v="9935" actId="26606"/>
          <ac:grpSpMkLst>
            <pc:docMk/>
            <pc:sldMk cId="3626042700" sldId="271"/>
            <ac:grpSpMk id="45" creationId="{5D1A9D8B-3117-4D9D-BDA4-DD81895098B0}"/>
          </ac:grpSpMkLst>
        </pc:grpChg>
        <pc:grpChg chg="add del">
          <ac:chgData name="Siakha Bi" userId="5527e7fb-d06d-44a9-8971-5c053b7774ba" providerId="ADAL" clId="{CD7AC763-481A-408C-9A72-A8C88E870F01}" dt="2026-10-11T03:14:44.709" v="9937" actId="26606"/>
          <ac:grpSpMkLst>
            <pc:docMk/>
            <pc:sldMk cId="3626042700" sldId="271"/>
            <ac:grpSpMk id="53" creationId="{DAA26DFA-AAB2-4973-9C17-16D587C7B198}"/>
          </ac:grpSpMkLst>
        </pc:grpChg>
        <pc:grpChg chg="add del">
          <ac:chgData name="Siakha Bi" userId="5527e7fb-d06d-44a9-8971-5c053b7774ba" providerId="ADAL" clId="{CD7AC763-481A-408C-9A72-A8C88E870F01}" dt="2026-10-11T21:24:49.534" v="10751" actId="26606"/>
          <ac:grpSpMkLst>
            <pc:docMk/>
            <pc:sldMk cId="3626042700" sldId="271"/>
            <ac:grpSpMk id="68" creationId="{33D939F1-7ABE-4D0E-946A-43F37F556AFD}"/>
          </ac:grpSpMkLst>
        </pc:grpChg>
        <pc:grpChg chg="add del">
          <ac:chgData name="Siakha Bi" userId="5527e7fb-d06d-44a9-8971-5c053b7774ba" providerId="ADAL" clId="{CD7AC763-481A-408C-9A72-A8C88E870F01}" dt="2026-10-11T21:24:49.534" v="10751" actId="26606"/>
          <ac:grpSpMkLst>
            <pc:docMk/>
            <pc:sldMk cId="3626042700" sldId="271"/>
            <ac:grpSpMk id="73" creationId="{9DB3963A-4187-4A72-9DA4-CA6BADE22931}"/>
          </ac:grpSpMkLst>
        </pc:grpChg>
        <pc:grpChg chg="add del">
          <ac:chgData name="Siakha Bi" userId="5527e7fb-d06d-44a9-8971-5c053b7774ba" providerId="ADAL" clId="{CD7AC763-481A-408C-9A72-A8C88E870F01}" dt="2026-10-11T22:02:55.899" v="11292" actId="26606"/>
          <ac:grpSpMkLst>
            <pc:docMk/>
            <pc:sldMk cId="3626042700" sldId="271"/>
            <ac:grpSpMk id="78" creationId="{2E751C04-BEA6-446B-A678-9C74819EBD4C}"/>
          </ac:grpSpMkLst>
        </pc:grpChg>
        <pc:grpChg chg="add del">
          <ac:chgData name="Siakha Bi" userId="5527e7fb-d06d-44a9-8971-5c053b7774ba" providerId="ADAL" clId="{CD7AC763-481A-408C-9A72-A8C88E870F01}" dt="2026-10-11T22:46:46.282" v="11740" actId="26606"/>
          <ac:grpSpMkLst>
            <pc:docMk/>
            <pc:sldMk cId="3626042700" sldId="271"/>
            <ac:grpSpMk id="85" creationId="{B14B560F-9DD7-4302-A60B-EBD3EF59B073}"/>
          </ac:grpSpMkLst>
        </pc:grpChg>
        <pc:grpChg chg="add del">
          <ac:chgData name="Siakha Bi" userId="5527e7fb-d06d-44a9-8971-5c053b7774ba" providerId="ADAL" clId="{CD7AC763-481A-408C-9A72-A8C88E870F01}" dt="2026-10-11T22:02:55.899" v="11292" actId="26606"/>
          <ac:grpSpMkLst>
            <pc:docMk/>
            <pc:sldMk cId="3626042700" sldId="271"/>
            <ac:grpSpMk id="92" creationId="{B63ACBA3-DEFD-4C6D-BBA0-64468FA99C2D}"/>
          </ac:grpSpMkLst>
        </pc:grpChg>
        <pc:grpChg chg="add del">
          <ac:chgData name="Siakha Bi" userId="5527e7fb-d06d-44a9-8971-5c053b7774ba" providerId="ADAL" clId="{CD7AC763-481A-408C-9A72-A8C88E870F01}" dt="2026-10-11T22:46:55.979" v="11742" actId="26606"/>
          <ac:grpSpMkLst>
            <pc:docMk/>
            <pc:sldMk cId="3626042700" sldId="271"/>
            <ac:grpSpMk id="94" creationId="{AE1C45F0-260A-458C-96ED-C1F6D2151219}"/>
          </ac:grpSpMkLst>
        </pc:grpChg>
        <pc:grpChg chg="add del">
          <ac:chgData name="Siakha Bi" userId="5527e7fb-d06d-44a9-8971-5c053b7774ba" providerId="ADAL" clId="{CD7AC763-481A-408C-9A72-A8C88E870F01}" dt="2026-10-11T22:03:02.095" v="11294" actId="26606"/>
          <ac:grpSpMkLst>
            <pc:docMk/>
            <pc:sldMk cId="3626042700" sldId="271"/>
            <ac:grpSpMk id="99" creationId="{5C3921CD-DDE5-4B57-8FDF-B37ADE4EDAC7}"/>
          </ac:grpSpMkLst>
        </pc:grpChg>
        <pc:grpChg chg="add del">
          <ac:chgData name="Siakha Bi" userId="5527e7fb-d06d-44a9-8971-5c053b7774ba" providerId="ADAL" clId="{CD7AC763-481A-408C-9A72-A8C88E870F01}" dt="2026-10-11T22:47:16.864" v="11756" actId="26606"/>
          <ac:grpSpMkLst>
            <pc:docMk/>
            <pc:sldMk cId="3626042700" sldId="271"/>
            <ac:grpSpMk id="104" creationId="{B14B560F-9DD7-4302-A60B-EBD3EF59B073}"/>
          </ac:grpSpMkLst>
        </pc:grpChg>
        <pc:grpChg chg="add del">
          <ac:chgData name="Siakha Bi" userId="5527e7fb-d06d-44a9-8971-5c053b7774ba" providerId="ADAL" clId="{CD7AC763-481A-408C-9A72-A8C88E870F01}" dt="2026-10-11T22:03:11.263" v="11299" actId="26606"/>
          <ac:grpSpMkLst>
            <pc:docMk/>
            <pc:sldMk cId="3626042700" sldId="271"/>
            <ac:grpSpMk id="107" creationId="{5D1A9D8B-3117-4D9D-BDA4-DD81895098B0}"/>
          </ac:grpSpMkLst>
        </pc:grpChg>
        <pc:cxnChg chg="add del">
          <ac:chgData name="Siakha Bi" userId="5527e7fb-d06d-44a9-8971-5c053b7774ba" providerId="ADAL" clId="{CD7AC763-481A-408C-9A72-A8C88E870F01}" dt="2026-10-11T03:14:34.536" v="9929" actId="26606"/>
          <ac:cxnSpMkLst>
            <pc:docMk/>
            <pc:sldMk cId="3626042700" sldId="271"/>
            <ac:cxnSpMk id="20" creationId="{6FC534FC-C775-4490-AC5A-26BD39750A6E}"/>
          </ac:cxnSpMkLst>
        </pc:cxnChg>
        <pc:cxnChg chg="add del">
          <ac:chgData name="Siakha Bi" userId="5527e7fb-d06d-44a9-8971-5c053b7774ba" providerId="ADAL" clId="{CD7AC763-481A-408C-9A72-A8C88E870F01}" dt="2026-10-11T03:14:34.536" v="9929" actId="26606"/>
          <ac:cxnSpMkLst>
            <pc:docMk/>
            <pc:sldMk cId="3626042700" sldId="271"/>
            <ac:cxnSpMk id="26" creationId="{E653C820-2172-42C6-B50F-FD47A634BCD1}"/>
          </ac:cxnSpMkLst>
        </pc:cxnChg>
        <pc:cxnChg chg="add del">
          <ac:chgData name="Siakha Bi" userId="5527e7fb-d06d-44a9-8971-5c053b7774ba" providerId="ADAL" clId="{CD7AC763-481A-408C-9A72-A8C88E870F01}" dt="2026-10-11T03:14:47.157" v="9939" actId="26606"/>
          <ac:cxnSpMkLst>
            <pc:docMk/>
            <pc:sldMk cId="3626042700" sldId="271"/>
            <ac:cxnSpMk id="62" creationId="{23AAC9B5-8015-485C-ACF9-A750390E9A56}"/>
          </ac:cxnSpMkLst>
        </pc:cxnChg>
        <pc:cxnChg chg="add del">
          <ac:chgData name="Siakha Bi" userId="5527e7fb-d06d-44a9-8971-5c053b7774ba" providerId="ADAL" clId="{CD7AC763-481A-408C-9A72-A8C88E870F01}" dt="2026-10-11T22:46:55.979" v="11742" actId="26606"/>
          <ac:cxnSpMkLst>
            <pc:docMk/>
            <pc:sldMk cId="3626042700" sldId="271"/>
            <ac:cxnSpMk id="101" creationId="{6CF1BAF6-AD41-4082-B212-8A1F9A2E8779}"/>
          </ac:cxnSpMkLst>
        </pc:cxnChg>
      </pc:sldChg>
      <pc:sldChg chg="modSp mod">
        <pc:chgData name="Siakha Bi" userId="5527e7fb-d06d-44a9-8971-5c053b7774ba" providerId="ADAL" clId="{CD7AC763-481A-408C-9A72-A8C88E870F01}" dt="2026-10-11T22:48:32.973" v="11759"/>
        <pc:sldMkLst>
          <pc:docMk/>
          <pc:sldMk cId="3626042700" sldId="271"/>
        </pc:sldMkLst>
        <pc:spChg chg="mod">
          <ac:chgData name="Siakha Bi" userId="5527e7fb-d06d-44a9-8971-5c053b7774ba" providerId="ADAL" clId="{CD7AC763-481A-408C-9A72-A8C88E870F01}" dt="2026-10-11T22:48:32.973" v="11759"/>
          <ac:spMkLst>
            <pc:docMk/>
            <pc:sldMk cId="3626042700" sldId="271"/>
            <ac:spMk id="3" creationId="{04AE521D-D64D-FEA4-5E30-8F8755F6FB70}"/>
          </ac:spMkLst>
        </pc:spChg>
      </pc:sldChg>
      <pc:sldChg chg="addSp delSp modSp new del mod setBg">
        <pc:chgData name="Siakha Bi" userId="5527e7fb-d06d-44a9-8971-5c053b7774ba" providerId="ADAL" clId="{CD7AC763-481A-408C-9A72-A8C88E870F01}" dt="2026-10-10T23:12:08.887" v="6563" actId="680"/>
        <pc:sldMkLst>
          <pc:docMk/>
          <pc:sldMk cId="2947391496" sldId="272"/>
        </pc:sldMkLst>
        <pc:spChg chg="add del">
          <ac:chgData name="Siakha Bi" userId="5527e7fb-d06d-44a9-8971-5c053b7774ba" providerId="ADAL" clId="{CD7AC763-481A-408C-9A72-A8C88E870F01}" dt="2026-10-10T23:11:55.933" v="6562" actId="22"/>
          <ac:spMkLst>
            <pc:docMk/>
            <pc:sldMk cId="2947391496" sldId="272"/>
            <ac:spMk id="3" creationId="{17AB1941-5D05-871A-94CB-3B4AF6BF009D}"/>
          </ac:spMkLst>
        </pc:spChg>
        <pc:spChg chg="add del">
          <ac:chgData name="Siakha Bi" userId="5527e7fb-d06d-44a9-8971-5c053b7774ba" providerId="ADAL" clId="{CD7AC763-481A-408C-9A72-A8C88E870F01}" dt="2026-10-10T23:11:04.800" v="6539" actId="26606"/>
          <ac:spMkLst>
            <pc:docMk/>
            <pc:sldMk cId="2947391496" sldId="272"/>
            <ac:spMk id="10" creationId="{E51BA4DF-2BD4-4EC2-B1DB-B27C8AC71864}"/>
          </ac:spMkLst>
        </pc:spChg>
        <pc:spChg chg="add del">
          <ac:chgData name="Siakha Bi" userId="5527e7fb-d06d-44a9-8971-5c053b7774ba" providerId="ADAL" clId="{CD7AC763-481A-408C-9A72-A8C88E870F01}" dt="2026-10-10T23:11:08.775" v="6543" actId="26606"/>
          <ac:spMkLst>
            <pc:docMk/>
            <pc:sldMk cId="2947391496" sldId="272"/>
            <ac:spMk id="11" creationId="{F68B3F68-107C-434F-AA38-110D5EA91B85}"/>
          </ac:spMkLst>
        </pc:spChg>
        <pc:spChg chg="add del">
          <ac:chgData name="Siakha Bi" userId="5527e7fb-d06d-44a9-8971-5c053b7774ba" providerId="ADAL" clId="{CD7AC763-481A-408C-9A72-A8C88E870F01}" dt="2026-10-10T23:11:08.775" v="6543" actId="26606"/>
          <ac:spMkLst>
            <pc:docMk/>
            <pc:sldMk cId="2947391496" sldId="272"/>
            <ac:spMk id="15" creationId="{063BBA22-50EA-4C4D-BE05-F1CE4E63AA56}"/>
          </ac:spMkLst>
        </pc:spChg>
        <pc:spChg chg="add del">
          <ac:chgData name="Siakha Bi" userId="5527e7fb-d06d-44a9-8971-5c053b7774ba" providerId="ADAL" clId="{CD7AC763-481A-408C-9A72-A8C88E870F01}" dt="2026-10-10T23:11:08.775" v="6543" actId="26606"/>
          <ac:spMkLst>
            <pc:docMk/>
            <pc:sldMk cId="2947391496" sldId="272"/>
            <ac:spMk id="16" creationId="{BACC6370-2D7E-4714-9D71-7542949D7D5D}"/>
          </ac:spMkLst>
        </pc:spChg>
        <pc:spChg chg="add del">
          <ac:chgData name="Siakha Bi" userId="5527e7fb-d06d-44a9-8971-5c053b7774ba" providerId="ADAL" clId="{CD7AC763-481A-408C-9A72-A8C88E870F01}" dt="2026-10-10T23:11:08.775" v="6543" actId="26606"/>
          <ac:spMkLst>
            <pc:docMk/>
            <pc:sldMk cId="2947391496" sldId="272"/>
            <ac:spMk id="17" creationId="{AAD0DBB9-1A4B-4391-81D4-CB19F9AB918A}"/>
          </ac:spMkLst>
        </pc:spChg>
        <pc:spChg chg="add del">
          <ac:chgData name="Siakha Bi" userId="5527e7fb-d06d-44a9-8971-5c053b7774ba" providerId="ADAL" clId="{CD7AC763-481A-408C-9A72-A8C88E870F01}" dt="2026-10-10T23:11:11.573" v="6545" actId="26606"/>
          <ac:spMkLst>
            <pc:docMk/>
            <pc:sldMk cId="2947391496" sldId="272"/>
            <ac:spMk id="20" creationId="{35DB3719-6FDC-4E5D-891D-FF40B7300F64}"/>
          </ac:spMkLst>
        </pc:spChg>
        <pc:spChg chg="add del">
          <ac:chgData name="Siakha Bi" userId="5527e7fb-d06d-44a9-8971-5c053b7774ba" providerId="ADAL" clId="{CD7AC763-481A-408C-9A72-A8C88E870F01}" dt="2026-10-10T23:11:11.573" v="6545" actId="26606"/>
          <ac:spMkLst>
            <pc:docMk/>
            <pc:sldMk cId="2947391496" sldId="272"/>
            <ac:spMk id="21" creationId="{E0CBAC23-2E3F-4A90-BA59-F8299F6A5439}"/>
          </ac:spMkLst>
        </pc:spChg>
        <pc:spChg chg="add del">
          <ac:chgData name="Siakha Bi" userId="5527e7fb-d06d-44a9-8971-5c053b7774ba" providerId="ADAL" clId="{CD7AC763-481A-408C-9A72-A8C88E870F01}" dt="2026-10-10T23:11:12.858" v="6547" actId="26606"/>
          <ac:spMkLst>
            <pc:docMk/>
            <pc:sldMk cId="2947391496" sldId="272"/>
            <ac:spMk id="24" creationId="{A7AE9375-4664-4DB2-922D-2782A6E439AC}"/>
          </ac:spMkLst>
        </pc:spChg>
        <pc:spChg chg="add del">
          <ac:chgData name="Siakha Bi" userId="5527e7fb-d06d-44a9-8971-5c053b7774ba" providerId="ADAL" clId="{CD7AC763-481A-408C-9A72-A8C88E870F01}" dt="2026-10-10T23:11:12.858" v="6547" actId="26606"/>
          <ac:spMkLst>
            <pc:docMk/>
            <pc:sldMk cId="2947391496" sldId="272"/>
            <ac:spMk id="26" creationId="{9DD005C1-8C51-42D6-9BEE-B9B83849743D}"/>
          </ac:spMkLst>
        </pc:spChg>
        <pc:spChg chg="add del">
          <ac:chgData name="Siakha Bi" userId="5527e7fb-d06d-44a9-8971-5c053b7774ba" providerId="ADAL" clId="{CD7AC763-481A-408C-9A72-A8C88E870F01}" dt="2026-10-10T23:11:25.136" v="6549" actId="26606"/>
          <ac:spMkLst>
            <pc:docMk/>
            <pc:sldMk cId="2947391496" sldId="272"/>
            <ac:spMk id="29" creationId="{2E442304-DDBD-4F7B-8017-36BCC863FB40}"/>
          </ac:spMkLst>
        </pc:spChg>
        <pc:spChg chg="add del">
          <ac:chgData name="Siakha Bi" userId="5527e7fb-d06d-44a9-8971-5c053b7774ba" providerId="ADAL" clId="{CD7AC763-481A-408C-9A72-A8C88E870F01}" dt="2026-10-10T23:11:25.136" v="6549" actId="26606"/>
          <ac:spMkLst>
            <pc:docMk/>
            <pc:sldMk cId="2947391496" sldId="272"/>
            <ac:spMk id="30" creationId="{5E107275-3853-46FD-A241-DE4355A42675}"/>
          </ac:spMkLst>
        </pc:spChg>
        <pc:spChg chg="add del">
          <ac:chgData name="Siakha Bi" userId="5527e7fb-d06d-44a9-8971-5c053b7774ba" providerId="ADAL" clId="{CD7AC763-481A-408C-9A72-A8C88E870F01}" dt="2026-10-10T23:11:25.833" v="6551" actId="26606"/>
          <ac:spMkLst>
            <pc:docMk/>
            <pc:sldMk cId="2947391496" sldId="272"/>
            <ac:spMk id="33" creationId="{081EA652-8C6A-4E69-BEB9-170809474553}"/>
          </ac:spMkLst>
        </pc:spChg>
        <pc:spChg chg="add del">
          <ac:chgData name="Siakha Bi" userId="5527e7fb-d06d-44a9-8971-5c053b7774ba" providerId="ADAL" clId="{CD7AC763-481A-408C-9A72-A8C88E870F01}" dt="2026-10-10T23:11:25.833" v="6551" actId="26606"/>
          <ac:spMkLst>
            <pc:docMk/>
            <pc:sldMk cId="2947391496" sldId="272"/>
            <ac:spMk id="34" creationId="{5298780A-33B9-4EA2-8F67-DE68AD62841B}"/>
          </ac:spMkLst>
        </pc:spChg>
        <pc:spChg chg="add del">
          <ac:chgData name="Siakha Bi" userId="5527e7fb-d06d-44a9-8971-5c053b7774ba" providerId="ADAL" clId="{CD7AC763-481A-408C-9A72-A8C88E870F01}" dt="2026-10-10T23:11:25.833" v="6551" actId="26606"/>
          <ac:spMkLst>
            <pc:docMk/>
            <pc:sldMk cId="2947391496" sldId="272"/>
            <ac:spMk id="35" creationId="{7F488E8B-4E1E-4402-8935-D4E6C02615C7}"/>
          </ac:spMkLst>
        </pc:spChg>
        <pc:spChg chg="add del">
          <ac:chgData name="Siakha Bi" userId="5527e7fb-d06d-44a9-8971-5c053b7774ba" providerId="ADAL" clId="{CD7AC763-481A-408C-9A72-A8C88E870F01}" dt="2026-10-10T23:11:25.833" v="6551" actId="26606"/>
          <ac:spMkLst>
            <pc:docMk/>
            <pc:sldMk cId="2947391496" sldId="272"/>
            <ac:spMk id="36" creationId="{17AB1941-5D05-871A-94CB-3B4AF6BF009D}"/>
          </ac:spMkLst>
        </pc:spChg>
        <pc:spChg chg="add del">
          <ac:chgData name="Siakha Bi" userId="5527e7fb-d06d-44a9-8971-5c053b7774ba" providerId="ADAL" clId="{CD7AC763-481A-408C-9A72-A8C88E870F01}" dt="2026-10-10T23:11:29.736" v="6553" actId="26606"/>
          <ac:spMkLst>
            <pc:docMk/>
            <pc:sldMk cId="2947391496" sldId="272"/>
            <ac:spMk id="38" creationId="{D038248A-211C-4EEC-8401-C761B929FB52}"/>
          </ac:spMkLst>
        </pc:spChg>
        <pc:spChg chg="add del">
          <ac:chgData name="Siakha Bi" userId="5527e7fb-d06d-44a9-8971-5c053b7774ba" providerId="ADAL" clId="{CD7AC763-481A-408C-9A72-A8C88E870F01}" dt="2026-10-10T23:11:29.736" v="6553" actId="26606"/>
          <ac:spMkLst>
            <pc:docMk/>
            <pc:sldMk cId="2947391496" sldId="272"/>
            <ac:spMk id="39" creationId="{C30A849F-66D9-40C8-BEC8-35AFF8F4568F}"/>
          </ac:spMkLst>
        </pc:spChg>
        <pc:spChg chg="add del">
          <ac:chgData name="Siakha Bi" userId="5527e7fb-d06d-44a9-8971-5c053b7774ba" providerId="ADAL" clId="{CD7AC763-481A-408C-9A72-A8C88E870F01}" dt="2026-10-10T23:11:29.736" v="6553" actId="26606"/>
          <ac:spMkLst>
            <pc:docMk/>
            <pc:sldMk cId="2947391496" sldId="272"/>
            <ac:spMk id="44" creationId="{17AB1941-5D05-871A-94CB-3B4AF6BF009D}"/>
          </ac:spMkLst>
        </pc:spChg>
        <pc:grpChg chg="add del">
          <ac:chgData name="Siakha Bi" userId="5527e7fb-d06d-44a9-8971-5c053b7774ba" providerId="ADAL" clId="{CD7AC763-481A-408C-9A72-A8C88E870F01}" dt="2026-10-10T23:11:29.736" v="6553" actId="26606"/>
          <ac:grpSpMkLst>
            <pc:docMk/>
            <pc:sldMk cId="2947391496" sldId="272"/>
            <ac:grpSpMk id="40" creationId="{04542298-A2B1-480F-A11C-A40EDD19B857}"/>
          </ac:grpSpMkLst>
        </pc:grpChg>
        <pc:grpChg chg="add del">
          <ac:chgData name="Siakha Bi" userId="5527e7fb-d06d-44a9-8971-5c053b7774ba" providerId="ADAL" clId="{CD7AC763-481A-408C-9A72-A8C88E870F01}" dt="2026-10-10T23:11:29.736" v="6553" actId="26606"/>
          <ac:grpSpMkLst>
            <pc:docMk/>
            <pc:sldMk cId="2947391496" sldId="272"/>
            <ac:grpSpMk id="45" creationId="{2A5C9C35-2375-49EB-B99C-17C87D42FE7C}"/>
          </ac:grpSpMkLst>
        </pc:grpChg>
        <pc:graphicFrameChg chg="add del">
          <ac:chgData name="Siakha Bi" userId="5527e7fb-d06d-44a9-8971-5c053b7774ba" providerId="ADAL" clId="{CD7AC763-481A-408C-9A72-A8C88E870F01}" dt="2026-10-10T23:11:02.980" v="6537" actId="26606"/>
          <ac:graphicFrameMkLst>
            <pc:docMk/>
            <pc:sldMk cId="2947391496" sldId="272"/>
            <ac:graphicFrameMk id="5" creationId="{09021D95-CDD1-5F4D-BD80-BA82D054E750}"/>
          </ac:graphicFrameMkLst>
        </pc:graphicFrameChg>
        <pc:graphicFrameChg chg="add del">
          <ac:chgData name="Siakha Bi" userId="5527e7fb-d06d-44a9-8971-5c053b7774ba" providerId="ADAL" clId="{CD7AC763-481A-408C-9A72-A8C88E870F01}" dt="2026-10-10T23:11:04.800" v="6539" actId="26606"/>
          <ac:graphicFrameMkLst>
            <pc:docMk/>
            <pc:sldMk cId="2947391496" sldId="272"/>
            <ac:graphicFrameMk id="9" creationId="{6BB8EDBC-D595-91E0-8FE1-AB3196B63E71}"/>
          </ac:graphicFrameMkLst>
        </pc:graphicFrameChg>
        <pc:graphicFrameChg chg="add del">
          <ac:chgData name="Siakha Bi" userId="5527e7fb-d06d-44a9-8971-5c053b7774ba" providerId="ADAL" clId="{CD7AC763-481A-408C-9A72-A8C88E870F01}" dt="2026-10-10T23:11:07.157" v="6541" actId="26606"/>
          <ac:graphicFrameMkLst>
            <pc:docMk/>
            <pc:sldMk cId="2947391496" sldId="272"/>
            <ac:graphicFrameMk id="13" creationId="{09021D95-CDD1-5F4D-BD80-BA82D054E750}"/>
          </ac:graphicFrameMkLst>
        </pc:graphicFrameChg>
        <pc:graphicFrameChg chg="add del">
          <ac:chgData name="Siakha Bi" userId="5527e7fb-d06d-44a9-8971-5c053b7774ba" providerId="ADAL" clId="{CD7AC763-481A-408C-9A72-A8C88E870F01}" dt="2026-10-10T23:11:08.775" v="6543" actId="26606"/>
          <ac:graphicFrameMkLst>
            <pc:docMk/>
            <pc:sldMk cId="2947391496" sldId="272"/>
            <ac:graphicFrameMk id="18" creationId="{A9E3E0E9-655C-47E0-7E98-251D25AA1580}"/>
          </ac:graphicFrameMkLst>
        </pc:graphicFrameChg>
        <pc:graphicFrameChg chg="add del">
          <ac:chgData name="Siakha Bi" userId="5527e7fb-d06d-44a9-8971-5c053b7774ba" providerId="ADAL" clId="{CD7AC763-481A-408C-9A72-A8C88E870F01}" dt="2026-10-10T23:11:11.573" v="6545" actId="26606"/>
          <ac:graphicFrameMkLst>
            <pc:docMk/>
            <pc:sldMk cId="2947391496" sldId="272"/>
            <ac:graphicFrameMk id="22" creationId="{C6D20690-506A-D45B-0DD9-629B98406ED5}"/>
          </ac:graphicFrameMkLst>
        </pc:graphicFrameChg>
        <pc:graphicFrameChg chg="add del">
          <ac:chgData name="Siakha Bi" userId="5527e7fb-d06d-44a9-8971-5c053b7774ba" providerId="ADAL" clId="{CD7AC763-481A-408C-9A72-A8C88E870F01}" dt="2026-10-10T23:11:12.858" v="6547" actId="26606"/>
          <ac:graphicFrameMkLst>
            <pc:docMk/>
            <pc:sldMk cId="2947391496" sldId="272"/>
            <ac:graphicFrameMk id="27" creationId="{EEF8069A-5615-7B1E-9723-A087DAE77A80}"/>
          </ac:graphicFrameMkLst>
        </pc:graphicFrameChg>
        <pc:graphicFrameChg chg="add del">
          <ac:chgData name="Siakha Bi" userId="5527e7fb-d06d-44a9-8971-5c053b7774ba" providerId="ADAL" clId="{CD7AC763-481A-408C-9A72-A8C88E870F01}" dt="2026-10-10T23:11:25.136" v="6549" actId="26606"/>
          <ac:graphicFrameMkLst>
            <pc:docMk/>
            <pc:sldMk cId="2947391496" sldId="272"/>
            <ac:graphicFrameMk id="31" creationId="{3A3159CA-22CC-B244-9DB4-1F9D32F67B35}"/>
          </ac:graphicFrameMkLst>
        </pc:graphicFrameChg>
        <pc:graphicFrameChg chg="add del">
          <ac:chgData name="Siakha Bi" userId="5527e7fb-d06d-44a9-8971-5c053b7774ba" providerId="ADAL" clId="{CD7AC763-481A-408C-9A72-A8C88E870F01}" dt="2026-10-10T23:11:34.990" v="6555" actId="26606"/>
          <ac:graphicFrameMkLst>
            <pc:docMk/>
            <pc:sldMk cId="2947391496" sldId="272"/>
            <ac:graphicFrameMk id="50" creationId="{0A3C90E8-5CE2-0499-41AD-AB8DB8B0A04A}"/>
          </ac:graphicFrameMkLst>
        </pc:graphicFrameChg>
        <pc:graphicFrameChg chg="add del">
          <ac:chgData name="Siakha Bi" userId="5527e7fb-d06d-44a9-8971-5c053b7774ba" providerId="ADAL" clId="{CD7AC763-481A-408C-9A72-A8C88E870F01}" dt="2026-10-10T23:11:41.351" v="6557" actId="26606"/>
          <ac:graphicFrameMkLst>
            <pc:docMk/>
            <pc:sldMk cId="2947391496" sldId="272"/>
            <ac:graphicFrameMk id="52" creationId="{9D35FF97-241C-5CE4-7974-00BA7255C79E}"/>
          </ac:graphicFrameMkLst>
        </pc:graphicFrameChg>
        <pc:graphicFrameChg chg="add del">
          <ac:chgData name="Siakha Bi" userId="5527e7fb-d06d-44a9-8971-5c053b7774ba" providerId="ADAL" clId="{CD7AC763-481A-408C-9A72-A8C88E870F01}" dt="2026-10-10T23:11:47.837" v="6559" actId="26606"/>
          <ac:graphicFrameMkLst>
            <pc:docMk/>
            <pc:sldMk cId="2947391496" sldId="272"/>
            <ac:graphicFrameMk id="54" creationId="{2AD3AA9E-46F3-E92E-64FF-40BE9FBFBB19}"/>
          </ac:graphicFrameMkLst>
        </pc:graphicFrameChg>
        <pc:graphicFrameChg chg="add del">
          <ac:chgData name="Siakha Bi" userId="5527e7fb-d06d-44a9-8971-5c053b7774ba" providerId="ADAL" clId="{CD7AC763-481A-408C-9A72-A8C88E870F01}" dt="2026-10-10T23:11:55.919" v="6561" actId="26606"/>
          <ac:graphicFrameMkLst>
            <pc:docMk/>
            <pc:sldMk cId="2947391496" sldId="272"/>
            <ac:graphicFrameMk id="56" creationId="{0A3C90E8-5CE2-0499-41AD-AB8DB8B0A04A}"/>
          </ac:graphicFrameMkLst>
        </pc:graphicFrameChg>
        <pc:picChg chg="add del">
          <ac:chgData name="Siakha Bi" userId="5527e7fb-d06d-44a9-8971-5c053b7774ba" providerId="ADAL" clId="{CD7AC763-481A-408C-9A72-A8C88E870F01}" dt="2026-10-10T23:11:02.980" v="6537" actId="26606"/>
          <ac:picMkLst>
            <pc:docMk/>
            <pc:sldMk cId="2947391496" sldId="272"/>
            <ac:picMk id="6" creationId="{5FC77FE2-4A2D-3FAC-D2FC-E447D19B85A5}"/>
          </ac:picMkLst>
        </pc:picChg>
        <pc:picChg chg="add del">
          <ac:chgData name="Siakha Bi" userId="5527e7fb-d06d-44a9-8971-5c053b7774ba" providerId="ADAL" clId="{CD7AC763-481A-408C-9A72-A8C88E870F01}" dt="2026-10-10T23:11:04.800" v="6539" actId="26606"/>
          <ac:picMkLst>
            <pc:docMk/>
            <pc:sldMk cId="2947391496" sldId="272"/>
            <ac:picMk id="8" creationId="{B1C7EF64-C3C1-CF7F-4F8A-779107BC0E7C}"/>
          </ac:picMkLst>
        </pc:picChg>
        <pc:picChg chg="add del">
          <ac:chgData name="Siakha Bi" userId="5527e7fb-d06d-44a9-8971-5c053b7774ba" providerId="ADAL" clId="{CD7AC763-481A-408C-9A72-A8C88E870F01}" dt="2026-10-10T23:11:07.157" v="6541" actId="26606"/>
          <ac:picMkLst>
            <pc:docMk/>
            <pc:sldMk cId="2947391496" sldId="272"/>
            <ac:picMk id="12" creationId="{5FC77FE2-4A2D-3FAC-D2FC-E447D19B85A5}"/>
          </ac:picMkLst>
        </pc:picChg>
        <pc:cxnChg chg="add del">
          <ac:chgData name="Siakha Bi" userId="5527e7fb-d06d-44a9-8971-5c053b7774ba" providerId="ADAL" clId="{CD7AC763-481A-408C-9A72-A8C88E870F01}" dt="2026-10-10T23:11:12.858" v="6547" actId="26606"/>
          <ac:cxnSpMkLst>
            <pc:docMk/>
            <pc:sldMk cId="2947391496" sldId="272"/>
            <ac:cxnSpMk id="25" creationId="{EE504C98-6397-41C1-A8D8-2D9C4ED307E0}"/>
          </ac:cxnSpMkLst>
        </pc:cxnChg>
      </pc:sldChg>
      <pc:sldChg chg="addSp delSp modSp new mod ord modTransition setBg setClrOvrMap delDesignElem">
        <pc:chgData name="Siakha Bi" userId="5527e7fb-d06d-44a9-8971-5c053b7774ba" providerId="ADAL" clId="{CD7AC763-481A-408C-9A72-A8C88E870F01}" dt="2026-10-11T23:05:02.679" v="11843" actId="26606"/>
        <pc:sldMkLst>
          <pc:docMk/>
          <pc:sldMk cId="3400943779" sldId="272"/>
        </pc:sldMkLst>
        <pc:spChg chg="add del mod">
          <ac:chgData name="Siakha Bi" userId="5527e7fb-d06d-44a9-8971-5c053b7774ba" providerId="ADAL" clId="{CD7AC763-481A-408C-9A72-A8C88E870F01}" dt="2026-10-10T23:15:30.270" v="6577" actId="26606"/>
          <ac:spMkLst>
            <pc:docMk/>
            <pc:sldMk cId="3400943779" sldId="272"/>
            <ac:spMk id="3" creationId="{B2083D7E-5F1A-ACEA-4C3D-768FA34FD35F}"/>
          </ac:spMkLst>
        </pc:spChg>
        <pc:spChg chg="add mod">
          <ac:chgData name="Siakha Bi" userId="5527e7fb-d06d-44a9-8971-5c053b7774ba" providerId="ADAL" clId="{CD7AC763-481A-408C-9A72-A8C88E870F01}" dt="2026-10-11T23:04:50.575" v="11841" actId="26606"/>
          <ac:spMkLst>
            <pc:docMk/>
            <pc:sldMk cId="3400943779" sldId="272"/>
            <ac:spMk id="5" creationId="{1134BC17-A1C0-5CD2-EDD5-442D4FA47974}"/>
          </ac:spMkLst>
        </pc:spChg>
        <pc:spChg chg="add del">
          <ac:chgData name="Siakha Bi" userId="5527e7fb-d06d-44a9-8971-5c053b7774ba" providerId="ADAL" clId="{CD7AC763-481A-408C-9A72-A8C88E870F01}" dt="2026-10-10T23:15:26.168" v="6574" actId="26606"/>
          <ac:spMkLst>
            <pc:docMk/>
            <pc:sldMk cId="3400943779" sldId="272"/>
            <ac:spMk id="12" creationId="{E51BA4DF-2BD4-4EC2-B1DB-B27C8AC71864}"/>
          </ac:spMkLst>
        </pc:spChg>
        <pc:spChg chg="add del">
          <ac:chgData name="Siakha Bi" userId="5527e7fb-d06d-44a9-8971-5c053b7774ba" providerId="ADAL" clId="{CD7AC763-481A-408C-9A72-A8C88E870F01}" dt="2026-10-10T23:15:30.208" v="6576" actId="26606"/>
          <ac:spMkLst>
            <pc:docMk/>
            <pc:sldMk cId="3400943779" sldId="272"/>
            <ac:spMk id="13" creationId="{DB5B423A-57CC-4C58-AA26-8E2E862B03A0}"/>
          </ac:spMkLst>
        </pc:spChg>
        <pc:spChg chg="add del">
          <ac:chgData name="Siakha Bi" userId="5527e7fb-d06d-44a9-8971-5c053b7774ba" providerId="ADAL" clId="{CD7AC763-481A-408C-9A72-A8C88E870F01}" dt="2026-10-10T23:15:30.208" v="6576" actId="26606"/>
          <ac:spMkLst>
            <pc:docMk/>
            <pc:sldMk cId="3400943779" sldId="272"/>
            <ac:spMk id="14" creationId="{C05CBC3C-2E5A-4839-8B9B-2E5A6ADF0F58}"/>
          </ac:spMkLst>
        </pc:spChg>
        <pc:spChg chg="add del">
          <ac:chgData name="Siakha Bi" userId="5527e7fb-d06d-44a9-8971-5c053b7774ba" providerId="ADAL" clId="{CD7AC763-481A-408C-9A72-A8C88E870F01}" dt="2026-10-11T03:01:35.259" v="9752"/>
          <ac:spMkLst>
            <pc:docMk/>
            <pc:sldMk cId="3400943779" sldId="272"/>
            <ac:spMk id="17" creationId="{2E442304-DDBD-4F7B-8017-36BCC863FB40}"/>
          </ac:spMkLst>
        </pc:spChg>
        <pc:spChg chg="add del">
          <ac:chgData name="Siakha Bi" userId="5527e7fb-d06d-44a9-8971-5c053b7774ba" providerId="ADAL" clId="{CD7AC763-481A-408C-9A72-A8C88E870F01}" dt="2026-10-11T03:01:35.259" v="9752"/>
          <ac:spMkLst>
            <pc:docMk/>
            <pc:sldMk cId="3400943779" sldId="272"/>
            <ac:spMk id="18" creationId="{5E107275-3853-46FD-A241-DE4355A42675}"/>
          </ac:spMkLst>
        </pc:spChg>
        <pc:spChg chg="add del">
          <ac:chgData name="Siakha Bi" userId="5527e7fb-d06d-44a9-8971-5c053b7774ba" providerId="ADAL" clId="{CD7AC763-481A-408C-9A72-A8C88E870F01}" dt="2026-10-11T23:04:20.945" v="11835" actId="26606"/>
          <ac:spMkLst>
            <pc:docMk/>
            <pc:sldMk cId="3400943779" sldId="272"/>
            <ac:spMk id="22" creationId="{C05CBC3C-2E5A-4839-8B9B-2E5A6ADF0F58}"/>
          </ac:spMkLst>
        </pc:spChg>
        <pc:spChg chg="add del">
          <ac:chgData name="Siakha Bi" userId="5527e7fb-d06d-44a9-8971-5c053b7774ba" providerId="ADAL" clId="{CD7AC763-481A-408C-9A72-A8C88E870F01}" dt="2026-10-11T23:04:20.945" v="11835" actId="26606"/>
          <ac:spMkLst>
            <pc:docMk/>
            <pc:sldMk cId="3400943779" sldId="272"/>
            <ac:spMk id="23" creationId="{DB5B423A-57CC-4C58-AA26-8E2E862B03A0}"/>
          </ac:spMkLst>
        </pc:spChg>
        <pc:spChg chg="add del">
          <ac:chgData name="Siakha Bi" userId="5527e7fb-d06d-44a9-8971-5c053b7774ba" providerId="ADAL" clId="{CD7AC763-481A-408C-9A72-A8C88E870F01}" dt="2026-10-11T22:34:21.814" v="11654" actId="26606"/>
          <ac:spMkLst>
            <pc:docMk/>
            <pc:sldMk cId="3400943779" sldId="272"/>
            <ac:spMk id="24" creationId="{955A2079-FA98-4876-80F0-72364A7D2EA4}"/>
          </ac:spMkLst>
        </pc:spChg>
        <pc:spChg chg="add del">
          <ac:chgData name="Siakha Bi" userId="5527e7fb-d06d-44a9-8971-5c053b7774ba" providerId="ADAL" clId="{CD7AC763-481A-408C-9A72-A8C88E870F01}" dt="2026-10-11T02:14:52.351" v="9278" actId="26606"/>
          <ac:spMkLst>
            <pc:docMk/>
            <pc:sldMk cId="3400943779" sldId="272"/>
            <ac:spMk id="25" creationId="{B50AB553-2A96-4A92-96F2-93548E096954}"/>
          </ac:spMkLst>
        </pc:spChg>
        <pc:spChg chg="add del">
          <ac:chgData name="Siakha Bi" userId="5527e7fb-d06d-44a9-8971-5c053b7774ba" providerId="ADAL" clId="{CD7AC763-481A-408C-9A72-A8C88E870F01}" dt="2026-10-11T22:34:27.156" v="11656" actId="26606"/>
          <ac:spMkLst>
            <pc:docMk/>
            <pc:sldMk cId="3400943779" sldId="272"/>
            <ac:spMk id="26" creationId="{DCC231C8-C761-4B31-9B1C-C6D19248C6B3}"/>
          </ac:spMkLst>
        </pc:spChg>
        <pc:spChg chg="add del">
          <ac:chgData name="Siakha Bi" userId="5527e7fb-d06d-44a9-8971-5c053b7774ba" providerId="ADAL" clId="{CD7AC763-481A-408C-9A72-A8C88E870F01}" dt="2026-10-11T22:34:43.262" v="11658" actId="26606"/>
          <ac:spMkLst>
            <pc:docMk/>
            <pc:sldMk cId="3400943779" sldId="272"/>
            <ac:spMk id="28" creationId="{6C4028FD-8BAA-4A19-BFDE-594D991B7552}"/>
          </ac:spMkLst>
        </pc:spChg>
        <pc:spChg chg="add del">
          <ac:chgData name="Siakha Bi" userId="5527e7fb-d06d-44a9-8971-5c053b7774ba" providerId="ADAL" clId="{CD7AC763-481A-408C-9A72-A8C88E870F01}" dt="2026-10-11T02:15:00.436" v="9282" actId="26606"/>
          <ac:spMkLst>
            <pc:docMk/>
            <pc:sldMk cId="3400943779" sldId="272"/>
            <ac:spMk id="30" creationId="{B50AB553-2A96-4A92-96F2-93548E096954}"/>
          </ac:spMkLst>
        </pc:spChg>
        <pc:spChg chg="add del">
          <ac:chgData name="Siakha Bi" userId="5527e7fb-d06d-44a9-8971-5c053b7774ba" providerId="ADAL" clId="{CD7AC763-481A-408C-9A72-A8C88E870F01}" dt="2026-10-11T22:34:54.091" v="11660" actId="26606"/>
          <ac:spMkLst>
            <pc:docMk/>
            <pc:sldMk cId="3400943779" sldId="272"/>
            <ac:spMk id="31" creationId="{BACC6370-2D7E-4714-9D71-7542949D7D5D}"/>
          </ac:spMkLst>
        </pc:spChg>
        <pc:spChg chg="add del">
          <ac:chgData name="Siakha Bi" userId="5527e7fb-d06d-44a9-8971-5c053b7774ba" providerId="ADAL" clId="{CD7AC763-481A-408C-9A72-A8C88E870F01}" dt="2026-10-11T02:15:18.018" v="9284" actId="26606"/>
          <ac:spMkLst>
            <pc:docMk/>
            <pc:sldMk cId="3400943779" sldId="272"/>
            <ac:spMk id="32" creationId="{9228552E-C8B1-4A80-8448-0787CE0FC704}"/>
          </ac:spMkLst>
        </pc:spChg>
        <pc:spChg chg="add del">
          <ac:chgData name="Siakha Bi" userId="5527e7fb-d06d-44a9-8971-5c053b7774ba" providerId="ADAL" clId="{CD7AC763-481A-408C-9A72-A8C88E870F01}" dt="2026-10-11T22:34:54.091" v="11660" actId="26606"/>
          <ac:spMkLst>
            <pc:docMk/>
            <pc:sldMk cId="3400943779" sldId="272"/>
            <ac:spMk id="34" creationId="{F68B3F68-107C-434F-AA38-110D5EA91B85}"/>
          </ac:spMkLst>
        </pc:spChg>
        <pc:spChg chg="add del">
          <ac:chgData name="Siakha Bi" userId="5527e7fb-d06d-44a9-8971-5c053b7774ba" providerId="ADAL" clId="{CD7AC763-481A-408C-9A72-A8C88E870F01}" dt="2026-10-11T02:15:22.421" v="9286" actId="26606"/>
          <ac:spMkLst>
            <pc:docMk/>
            <pc:sldMk cId="3400943779" sldId="272"/>
            <ac:spMk id="35" creationId="{2E442304-DDBD-4F7B-8017-36BCC863FB40}"/>
          </ac:spMkLst>
        </pc:spChg>
        <pc:spChg chg="add del">
          <ac:chgData name="Siakha Bi" userId="5527e7fb-d06d-44a9-8971-5c053b7774ba" providerId="ADAL" clId="{CD7AC763-481A-408C-9A72-A8C88E870F01}" dt="2026-10-11T02:15:22.421" v="9286" actId="26606"/>
          <ac:spMkLst>
            <pc:docMk/>
            <pc:sldMk cId="3400943779" sldId="272"/>
            <ac:spMk id="36" creationId="{5E107275-3853-46FD-A241-DE4355A42675}"/>
          </ac:spMkLst>
        </pc:spChg>
        <pc:spChg chg="add del">
          <ac:chgData name="Siakha Bi" userId="5527e7fb-d06d-44a9-8971-5c053b7774ba" providerId="ADAL" clId="{CD7AC763-481A-408C-9A72-A8C88E870F01}" dt="2026-10-11T22:34:54.091" v="11660" actId="26606"/>
          <ac:spMkLst>
            <pc:docMk/>
            <pc:sldMk cId="3400943779" sldId="272"/>
            <ac:spMk id="37" creationId="{AAD0DBB9-1A4B-4391-81D4-CB19F9AB918A}"/>
          </ac:spMkLst>
        </pc:spChg>
        <pc:spChg chg="add del">
          <ac:chgData name="Siakha Bi" userId="5527e7fb-d06d-44a9-8971-5c053b7774ba" providerId="ADAL" clId="{CD7AC763-481A-408C-9A72-A8C88E870F01}" dt="2026-10-11T02:15:27.979" v="9288" actId="26606"/>
          <ac:spMkLst>
            <pc:docMk/>
            <pc:sldMk cId="3400943779" sldId="272"/>
            <ac:spMk id="38" creationId="{2E442304-DDBD-4F7B-8017-36BCC863FB40}"/>
          </ac:spMkLst>
        </pc:spChg>
        <pc:spChg chg="add del">
          <ac:chgData name="Siakha Bi" userId="5527e7fb-d06d-44a9-8971-5c053b7774ba" providerId="ADAL" clId="{CD7AC763-481A-408C-9A72-A8C88E870F01}" dt="2026-10-11T02:15:27.979" v="9288" actId="26606"/>
          <ac:spMkLst>
            <pc:docMk/>
            <pc:sldMk cId="3400943779" sldId="272"/>
            <ac:spMk id="39" creationId="{5E107275-3853-46FD-A241-DE4355A42675}"/>
          </ac:spMkLst>
        </pc:spChg>
        <pc:spChg chg="add del">
          <ac:chgData name="Siakha Bi" userId="5527e7fb-d06d-44a9-8971-5c053b7774ba" providerId="ADAL" clId="{CD7AC763-481A-408C-9A72-A8C88E870F01}" dt="2026-10-11T22:34:54.091" v="11660" actId="26606"/>
          <ac:spMkLst>
            <pc:docMk/>
            <pc:sldMk cId="3400943779" sldId="272"/>
            <ac:spMk id="40" creationId="{063BBA22-50EA-4C4D-BE05-F1CE4E63AA56}"/>
          </ac:spMkLst>
        </pc:spChg>
        <pc:spChg chg="add del">
          <ac:chgData name="Siakha Bi" userId="5527e7fb-d06d-44a9-8971-5c053b7774ba" providerId="ADAL" clId="{CD7AC763-481A-408C-9A72-A8C88E870F01}" dt="2026-10-11T02:15:33.835" v="9290" actId="26606"/>
          <ac:spMkLst>
            <pc:docMk/>
            <pc:sldMk cId="3400943779" sldId="272"/>
            <ac:spMk id="41" creationId="{2E442304-DDBD-4F7B-8017-36BCC863FB40}"/>
          </ac:spMkLst>
        </pc:spChg>
        <pc:spChg chg="add del">
          <ac:chgData name="Siakha Bi" userId="5527e7fb-d06d-44a9-8971-5c053b7774ba" providerId="ADAL" clId="{CD7AC763-481A-408C-9A72-A8C88E870F01}" dt="2026-10-11T02:15:33.835" v="9290" actId="26606"/>
          <ac:spMkLst>
            <pc:docMk/>
            <pc:sldMk cId="3400943779" sldId="272"/>
            <ac:spMk id="42" creationId="{5E107275-3853-46FD-A241-DE4355A42675}"/>
          </ac:spMkLst>
        </pc:spChg>
        <pc:spChg chg="add del">
          <ac:chgData name="Siakha Bi" userId="5527e7fb-d06d-44a9-8971-5c053b7774ba" providerId="ADAL" clId="{CD7AC763-481A-408C-9A72-A8C88E870F01}" dt="2026-10-11T02:15:41.984" v="9292" actId="26606"/>
          <ac:spMkLst>
            <pc:docMk/>
            <pc:sldMk cId="3400943779" sldId="272"/>
            <ac:spMk id="45" creationId="{257363FD-7E77-4145-9483-331A807ADF0E}"/>
          </ac:spMkLst>
        </pc:spChg>
        <pc:spChg chg="add del">
          <ac:chgData name="Siakha Bi" userId="5527e7fb-d06d-44a9-8971-5c053b7774ba" providerId="ADAL" clId="{CD7AC763-481A-408C-9A72-A8C88E870F01}" dt="2026-10-11T22:35:01.028" v="11662" actId="26606"/>
          <ac:spMkLst>
            <pc:docMk/>
            <pc:sldMk cId="3400943779" sldId="272"/>
            <ac:spMk id="46" creationId="{B50AB553-2A96-4A92-96F2-93548E096954}"/>
          </ac:spMkLst>
        </pc:spChg>
        <pc:spChg chg="add del">
          <ac:chgData name="Siakha Bi" userId="5527e7fb-d06d-44a9-8971-5c053b7774ba" providerId="ADAL" clId="{CD7AC763-481A-408C-9A72-A8C88E870F01}" dt="2026-10-11T02:16:00.088" v="9294" actId="26606"/>
          <ac:spMkLst>
            <pc:docMk/>
            <pc:sldMk cId="3400943779" sldId="272"/>
            <ac:spMk id="48" creationId="{B50AB553-2A96-4A92-96F2-93548E096954}"/>
          </ac:spMkLst>
        </pc:spChg>
        <pc:spChg chg="add del">
          <ac:chgData name="Siakha Bi" userId="5527e7fb-d06d-44a9-8971-5c053b7774ba" providerId="ADAL" clId="{CD7AC763-481A-408C-9A72-A8C88E870F01}" dt="2026-10-11T22:36:14.617" v="11664" actId="26606"/>
          <ac:spMkLst>
            <pc:docMk/>
            <pc:sldMk cId="3400943779" sldId="272"/>
            <ac:spMk id="49" creationId="{BACC6370-2D7E-4714-9D71-7542949D7D5D}"/>
          </ac:spMkLst>
        </pc:spChg>
        <pc:spChg chg="add del">
          <ac:chgData name="Siakha Bi" userId="5527e7fb-d06d-44a9-8971-5c053b7774ba" providerId="ADAL" clId="{CD7AC763-481A-408C-9A72-A8C88E870F01}" dt="2026-10-11T22:36:14.617" v="11664" actId="26606"/>
          <ac:spMkLst>
            <pc:docMk/>
            <pc:sldMk cId="3400943779" sldId="272"/>
            <ac:spMk id="50" creationId="{F68B3F68-107C-434F-AA38-110D5EA91B85}"/>
          </ac:spMkLst>
        </pc:spChg>
        <pc:spChg chg="add del">
          <ac:chgData name="Siakha Bi" userId="5527e7fb-d06d-44a9-8971-5c053b7774ba" providerId="ADAL" clId="{CD7AC763-481A-408C-9A72-A8C88E870F01}" dt="2026-10-11T22:36:14.617" v="11664" actId="26606"/>
          <ac:spMkLst>
            <pc:docMk/>
            <pc:sldMk cId="3400943779" sldId="272"/>
            <ac:spMk id="51" creationId="{AAD0DBB9-1A4B-4391-81D4-CB19F9AB918A}"/>
          </ac:spMkLst>
        </pc:spChg>
        <pc:spChg chg="add del">
          <ac:chgData name="Siakha Bi" userId="5527e7fb-d06d-44a9-8971-5c053b7774ba" providerId="ADAL" clId="{CD7AC763-481A-408C-9A72-A8C88E870F01}" dt="2026-10-11T22:36:14.617" v="11664" actId="26606"/>
          <ac:spMkLst>
            <pc:docMk/>
            <pc:sldMk cId="3400943779" sldId="272"/>
            <ac:spMk id="52" creationId="{063BBA22-50EA-4C4D-BE05-F1CE4E63AA56}"/>
          </ac:spMkLst>
        </pc:spChg>
        <pc:spChg chg="add del">
          <ac:chgData name="Siakha Bi" userId="5527e7fb-d06d-44a9-8971-5c053b7774ba" providerId="ADAL" clId="{CD7AC763-481A-408C-9A72-A8C88E870F01}" dt="2026-10-11T23:04:35.380" v="11837" actId="26606"/>
          <ac:spMkLst>
            <pc:docMk/>
            <pc:sldMk cId="3400943779" sldId="272"/>
            <ac:spMk id="53" creationId="{AE2B703B-46F9-481A-A605-82E2A828C4FA}"/>
          </ac:spMkLst>
        </pc:spChg>
        <pc:spChg chg="add del">
          <ac:chgData name="Siakha Bi" userId="5527e7fb-d06d-44a9-8971-5c053b7774ba" providerId="ADAL" clId="{CD7AC763-481A-408C-9A72-A8C88E870F01}" dt="2026-10-11T23:04:35.380" v="11837" actId="26606"/>
          <ac:spMkLst>
            <pc:docMk/>
            <pc:sldMk cId="3400943779" sldId="272"/>
            <ac:spMk id="54" creationId="{F13BE4D7-0C3D-4906-B230-A1C5B4665CCF}"/>
          </ac:spMkLst>
        </pc:spChg>
        <pc:spChg chg="add del">
          <ac:chgData name="Siakha Bi" userId="5527e7fb-d06d-44a9-8971-5c053b7774ba" providerId="ADAL" clId="{CD7AC763-481A-408C-9A72-A8C88E870F01}" dt="2026-10-11T23:04:42.370" v="11839" actId="26606"/>
          <ac:spMkLst>
            <pc:docMk/>
            <pc:sldMk cId="3400943779" sldId="272"/>
            <ac:spMk id="56" creationId="{081EA652-8C6A-4E69-BEB9-170809474553}"/>
          </ac:spMkLst>
        </pc:spChg>
        <pc:spChg chg="add del">
          <ac:chgData name="Siakha Bi" userId="5527e7fb-d06d-44a9-8971-5c053b7774ba" providerId="ADAL" clId="{CD7AC763-481A-408C-9A72-A8C88E870F01}" dt="2026-10-11T23:04:42.370" v="11839" actId="26606"/>
          <ac:spMkLst>
            <pc:docMk/>
            <pc:sldMk cId="3400943779" sldId="272"/>
            <ac:spMk id="57" creationId="{5298780A-33B9-4EA2-8F67-DE68AD62841B}"/>
          </ac:spMkLst>
        </pc:spChg>
        <pc:spChg chg="add del">
          <ac:chgData name="Siakha Bi" userId="5527e7fb-d06d-44a9-8971-5c053b7774ba" providerId="ADAL" clId="{CD7AC763-481A-408C-9A72-A8C88E870F01}" dt="2026-10-11T23:04:42.370" v="11839" actId="26606"/>
          <ac:spMkLst>
            <pc:docMk/>
            <pc:sldMk cId="3400943779" sldId="272"/>
            <ac:spMk id="58" creationId="{7F488E8B-4E1E-4402-8935-D4E6C02615C7}"/>
          </ac:spMkLst>
        </pc:spChg>
        <pc:spChg chg="add del">
          <ac:chgData name="Siakha Bi" userId="5527e7fb-d06d-44a9-8971-5c053b7774ba" providerId="ADAL" clId="{CD7AC763-481A-408C-9A72-A8C88E870F01}" dt="2026-10-11T23:04:42.370" v="11839" actId="26606"/>
          <ac:spMkLst>
            <pc:docMk/>
            <pc:sldMk cId="3400943779" sldId="272"/>
            <ac:spMk id="59" creationId="{C45EECE4-B41D-4BF6-8526-95E3D1B1CA60}"/>
          </ac:spMkLst>
        </pc:spChg>
        <pc:spChg chg="add del">
          <ac:chgData name="Siakha Bi" userId="5527e7fb-d06d-44a9-8971-5c053b7774ba" providerId="ADAL" clId="{CD7AC763-481A-408C-9A72-A8C88E870F01}" dt="2026-10-11T23:04:50.575" v="11841" actId="26606"/>
          <ac:spMkLst>
            <pc:docMk/>
            <pc:sldMk cId="3400943779" sldId="272"/>
            <ac:spMk id="61" creationId="{5628E5CB-913B-4378-97CE-18C9F6410C53}"/>
          </ac:spMkLst>
        </pc:spChg>
        <pc:graphicFrameChg chg="add del">
          <ac:chgData name="Siakha Bi" userId="5527e7fb-d06d-44a9-8971-5c053b7774ba" providerId="ADAL" clId="{CD7AC763-481A-408C-9A72-A8C88E870F01}" dt="2026-10-10T23:15:21.730" v="6572" actId="26606"/>
          <ac:graphicFrameMkLst>
            <pc:docMk/>
            <pc:sldMk cId="3400943779" sldId="272"/>
            <ac:graphicFrameMk id="7" creationId="{B5EC9225-7B22-4804-549A-49BB5F8845D2}"/>
          </ac:graphicFrameMkLst>
        </pc:graphicFrameChg>
        <pc:graphicFrameChg chg="add del">
          <ac:chgData name="Siakha Bi" userId="5527e7fb-d06d-44a9-8971-5c053b7774ba" providerId="ADAL" clId="{CD7AC763-481A-408C-9A72-A8C88E870F01}" dt="2026-10-10T23:15:26.168" v="6574" actId="26606"/>
          <ac:graphicFrameMkLst>
            <pc:docMk/>
            <pc:sldMk cId="3400943779" sldId="272"/>
            <ac:graphicFrameMk id="11" creationId="{D9217D73-60A6-1534-F53D-C96A6AD70B4A}"/>
          </ac:graphicFrameMkLst>
        </pc:graphicFrameChg>
        <pc:graphicFrameChg chg="add del">
          <ac:chgData name="Siakha Bi" userId="5527e7fb-d06d-44a9-8971-5c053b7774ba" providerId="ADAL" clId="{CD7AC763-481A-408C-9A72-A8C88E870F01}" dt="2026-10-10T23:15:30.208" v="6576" actId="26606"/>
          <ac:graphicFrameMkLst>
            <pc:docMk/>
            <pc:sldMk cId="3400943779" sldId="272"/>
            <ac:graphicFrameMk id="15" creationId="{519E7FE8-1091-DDC8-05DC-2F415858D8EF}"/>
          </ac:graphicFrameMkLst>
        </pc:graphicFrameChg>
        <pc:graphicFrameChg chg="add mod modGraphic">
          <ac:chgData name="Siakha Bi" userId="5527e7fb-d06d-44a9-8971-5c053b7774ba" providerId="ADAL" clId="{CD7AC763-481A-408C-9A72-A8C88E870F01}" dt="2026-10-11T23:05:02.679" v="11843" actId="26606"/>
          <ac:graphicFrameMkLst>
            <pc:docMk/>
            <pc:sldMk cId="3400943779" sldId="272"/>
            <ac:graphicFrameMk id="19" creationId="{24186568-1B38-A90D-A14E-52F592717902}"/>
          </ac:graphicFrameMkLst>
        </pc:graphicFrameChg>
        <pc:picChg chg="add del">
          <ac:chgData name="Siakha Bi" userId="5527e7fb-d06d-44a9-8971-5c053b7774ba" providerId="ADAL" clId="{CD7AC763-481A-408C-9A72-A8C88E870F01}" dt="2026-10-10T23:15:21.730" v="6572" actId="26606"/>
          <ac:picMkLst>
            <pc:docMk/>
            <pc:sldMk cId="3400943779" sldId="272"/>
            <ac:picMk id="8" creationId="{80D5F4C3-F4FB-3EBF-6300-097CF2CF5886}"/>
          </ac:picMkLst>
        </pc:picChg>
        <pc:picChg chg="add del">
          <ac:chgData name="Siakha Bi" userId="5527e7fb-d06d-44a9-8971-5c053b7774ba" providerId="ADAL" clId="{CD7AC763-481A-408C-9A72-A8C88E870F01}" dt="2026-10-10T23:15:26.168" v="6574" actId="26606"/>
          <ac:picMkLst>
            <pc:docMk/>
            <pc:sldMk cId="3400943779" sldId="272"/>
            <ac:picMk id="10" creationId="{B341B8E7-DAE8-B4CF-BB2C-C2EE72A60CA5}"/>
          </ac:picMkLst>
        </pc:picChg>
        <pc:picChg chg="add del">
          <ac:chgData name="Siakha Bi" userId="5527e7fb-d06d-44a9-8971-5c053b7774ba" providerId="ADAL" clId="{CD7AC763-481A-408C-9A72-A8C88E870F01}" dt="2026-10-11T02:14:52.351" v="9278" actId="26606"/>
          <ac:picMkLst>
            <pc:docMk/>
            <pc:sldMk cId="3400943779" sldId="272"/>
            <ac:picMk id="21" creationId="{3478C0FE-C3DD-0E8D-ACD4-E2D84F75046B}"/>
          </ac:picMkLst>
        </pc:picChg>
        <pc:picChg chg="add del">
          <ac:chgData name="Siakha Bi" userId="5527e7fb-d06d-44a9-8971-5c053b7774ba" providerId="ADAL" clId="{CD7AC763-481A-408C-9A72-A8C88E870F01}" dt="2026-10-11T02:14:54.690" v="9280" actId="26606"/>
          <ac:picMkLst>
            <pc:docMk/>
            <pc:sldMk cId="3400943779" sldId="272"/>
            <ac:picMk id="27" creationId="{F8EF0C3C-6168-F6DC-8998-D9A6F5461CBA}"/>
          </ac:picMkLst>
        </pc:picChg>
        <pc:picChg chg="add del">
          <ac:chgData name="Siakha Bi" userId="5527e7fb-d06d-44a9-8971-5c053b7774ba" providerId="ADAL" clId="{CD7AC763-481A-408C-9A72-A8C88E870F01}" dt="2026-10-11T02:15:00.436" v="9282" actId="26606"/>
          <ac:picMkLst>
            <pc:docMk/>
            <pc:sldMk cId="3400943779" sldId="272"/>
            <ac:picMk id="29" creationId="{3478C0FE-C3DD-0E8D-ACD4-E2D84F75046B}"/>
          </ac:picMkLst>
        </pc:picChg>
        <pc:picChg chg="add del">
          <ac:chgData name="Siakha Bi" userId="5527e7fb-d06d-44a9-8971-5c053b7774ba" providerId="ADAL" clId="{CD7AC763-481A-408C-9A72-A8C88E870F01}" dt="2026-10-11T02:15:18.018" v="9284" actId="26606"/>
          <ac:picMkLst>
            <pc:docMk/>
            <pc:sldMk cId="3400943779" sldId="272"/>
            <ac:picMk id="33" creationId="{E55EA76A-EA99-F19D-4204-70C378834516}"/>
          </ac:picMkLst>
        </pc:picChg>
        <pc:picChg chg="add del">
          <ac:chgData name="Siakha Bi" userId="5527e7fb-d06d-44a9-8971-5c053b7774ba" providerId="ADAL" clId="{CD7AC763-481A-408C-9A72-A8C88E870F01}" dt="2026-10-11T22:35:01.028" v="11662" actId="26606"/>
          <ac:picMkLst>
            <pc:docMk/>
            <pc:sldMk cId="3400943779" sldId="272"/>
            <ac:picMk id="43" creationId="{1D1A487F-82FB-C93C-24EC-754F140F1A8B}"/>
          </ac:picMkLst>
        </pc:picChg>
        <pc:picChg chg="add del">
          <ac:chgData name="Siakha Bi" userId="5527e7fb-d06d-44a9-8971-5c053b7774ba" providerId="ADAL" clId="{CD7AC763-481A-408C-9A72-A8C88E870F01}" dt="2026-10-11T02:15:41.984" v="9292" actId="26606"/>
          <ac:picMkLst>
            <pc:docMk/>
            <pc:sldMk cId="3400943779" sldId="272"/>
            <ac:picMk id="44" creationId="{8CE28F04-A998-9A73-1F78-7AFB6A0C65C0}"/>
          </ac:picMkLst>
        </pc:picChg>
        <pc:picChg chg="add del">
          <ac:chgData name="Siakha Bi" userId="5527e7fb-d06d-44a9-8971-5c053b7774ba" providerId="ADAL" clId="{CD7AC763-481A-408C-9A72-A8C88E870F01}" dt="2026-10-11T02:16:00.088" v="9294" actId="26606"/>
          <ac:picMkLst>
            <pc:docMk/>
            <pc:sldMk cId="3400943779" sldId="272"/>
            <ac:picMk id="47" creationId="{3478C0FE-C3DD-0E8D-ACD4-E2D84F75046B}"/>
          </ac:picMkLst>
        </pc:picChg>
      </pc:sldChg>
      <pc:sldChg chg="addSp delSp modSp new mod modTransition setBg delDesignElem">
        <pc:chgData name="Siakha Bi" userId="5527e7fb-d06d-44a9-8971-5c053b7774ba" providerId="ADAL" clId="{CD7AC763-481A-408C-9A72-A8C88E870F01}" dt="2026-10-11T22:59:12.261" v="11830"/>
        <pc:sldMkLst>
          <pc:docMk/>
          <pc:sldMk cId="515486258" sldId="273"/>
        </pc:sldMkLst>
        <pc:spChg chg="add del mod ord">
          <ac:chgData name="Siakha Bi" userId="5527e7fb-d06d-44a9-8971-5c053b7774ba" providerId="ADAL" clId="{CD7AC763-481A-408C-9A72-A8C88E870F01}" dt="2026-10-11T22:39:59.887" v="11694" actId="26606"/>
          <ac:spMkLst>
            <pc:docMk/>
            <pc:sldMk cId="515486258" sldId="273"/>
            <ac:spMk id="3" creationId="{D61AB5B2-187D-5DC4-F062-4E2430AD49D8}"/>
          </ac:spMkLst>
        </pc:spChg>
        <pc:spChg chg="add mod">
          <ac:chgData name="Siakha Bi" userId="5527e7fb-d06d-44a9-8971-5c053b7774ba" providerId="ADAL" clId="{CD7AC763-481A-408C-9A72-A8C88E870F01}" dt="2026-10-11T22:22:04.759" v="11460" actId="14100"/>
          <ac:spMkLst>
            <pc:docMk/>
            <pc:sldMk cId="515486258" sldId="273"/>
            <ac:spMk id="7" creationId="{23CC8750-35FF-A75D-01D0-85007E7F2E87}"/>
          </ac:spMkLst>
        </pc:spChg>
        <pc:spChg chg="add mod">
          <ac:chgData name="Siakha Bi" userId="5527e7fb-d06d-44a9-8971-5c053b7774ba" providerId="ADAL" clId="{CD7AC763-481A-408C-9A72-A8C88E870F01}" dt="2026-10-11T22:42:20.448" v="11727" actId="14100"/>
          <ac:spMkLst>
            <pc:docMk/>
            <pc:sldMk cId="515486258" sldId="273"/>
            <ac:spMk id="9" creationId="{6AEA7102-12DD-051E-9AB7-ECA9FF62840F}"/>
          </ac:spMkLst>
        </pc:spChg>
        <pc:spChg chg="add del">
          <ac:chgData name="Siakha Bi" userId="5527e7fb-d06d-44a9-8971-5c053b7774ba" providerId="ADAL" clId="{CD7AC763-481A-408C-9A72-A8C88E870F01}" dt="2026-10-11T22:21:03.807" v="11451" actId="26606"/>
          <ac:spMkLst>
            <pc:docMk/>
            <pc:sldMk cId="515486258" sldId="273"/>
            <ac:spMk id="10" creationId="{F13C74B1-5B17-4795-BED0-7140497B445A}"/>
          </ac:spMkLst>
        </pc:spChg>
        <pc:spChg chg="add del">
          <ac:chgData name="Siakha Bi" userId="5527e7fb-d06d-44a9-8971-5c053b7774ba" providerId="ADAL" clId="{CD7AC763-481A-408C-9A72-A8C88E870F01}" dt="2026-10-11T22:21:03.807" v="11451" actId="26606"/>
          <ac:spMkLst>
            <pc:docMk/>
            <pc:sldMk cId="515486258" sldId="273"/>
            <ac:spMk id="12" creationId="{D4974D33-8DC5-464E-8C6D-BE58F0669C17}"/>
          </ac:spMkLst>
        </pc:spChg>
        <pc:spChg chg="add mod">
          <ac:chgData name="Siakha Bi" userId="5527e7fb-d06d-44a9-8971-5c053b7774ba" providerId="ADAL" clId="{CD7AC763-481A-408C-9A72-A8C88E870F01}" dt="2026-10-11T22:38:51.093" v="11685" actId="14100"/>
          <ac:spMkLst>
            <pc:docMk/>
            <pc:sldMk cId="515486258" sldId="273"/>
            <ac:spMk id="13" creationId="{FB26923F-090F-4FD7-ADF7-5D7C343CF673}"/>
          </ac:spMkLst>
        </pc:spChg>
        <pc:spChg chg="add del">
          <ac:chgData name="Siakha Bi" userId="5527e7fb-d06d-44a9-8971-5c053b7774ba" providerId="ADAL" clId="{CD7AC763-481A-408C-9A72-A8C88E870F01}" dt="2026-10-11T22:21:33.289" v="11457" actId="26606"/>
          <ac:spMkLst>
            <pc:docMk/>
            <pc:sldMk cId="515486258" sldId="273"/>
            <ac:spMk id="16" creationId="{04812C46-200A-4DEB-A05E-3ED6C68C2387}"/>
          </ac:spMkLst>
        </pc:spChg>
        <pc:spChg chg="add del">
          <ac:chgData name="Siakha Bi" userId="5527e7fb-d06d-44a9-8971-5c053b7774ba" providerId="ADAL" clId="{CD7AC763-481A-408C-9A72-A8C88E870F01}" dt="2026-10-11T22:21:33.289" v="11457" actId="26606"/>
          <ac:spMkLst>
            <pc:docMk/>
            <pc:sldMk cId="515486258" sldId="273"/>
            <ac:spMk id="17" creationId="{D1EA859B-E555-4109-94F3-6700E046E008}"/>
          </ac:spMkLst>
        </pc:spChg>
        <pc:spChg chg="add del">
          <ac:chgData name="Siakha Bi" userId="5527e7fb-d06d-44a9-8971-5c053b7774ba" providerId="ADAL" clId="{CD7AC763-481A-408C-9A72-A8C88E870F01}" dt="2026-10-11T22:21:33.280" v="11456" actId="26606"/>
          <ac:spMkLst>
            <pc:docMk/>
            <pc:sldMk cId="515486258" sldId="273"/>
            <ac:spMk id="22" creationId="{7ED7575E-88D2-B771-681D-46A7E55415DD}"/>
          </ac:spMkLst>
        </pc:spChg>
        <pc:spChg chg="add del">
          <ac:chgData name="Siakha Bi" userId="5527e7fb-d06d-44a9-8971-5c053b7774ba" providerId="ADAL" clId="{CD7AC763-481A-408C-9A72-A8C88E870F01}" dt="2026-10-11T22:47:15.766" v="11755"/>
          <ac:spMkLst>
            <pc:docMk/>
            <pc:sldMk cId="515486258" sldId="273"/>
            <ac:spMk id="26" creationId="{D009D6D5-DAC2-4A8B-A17A-E206B9012D09}"/>
          </ac:spMkLst>
        </pc:spChg>
        <pc:graphicFrameChg chg="add del">
          <ac:chgData name="Siakha Bi" userId="5527e7fb-d06d-44a9-8971-5c053b7774ba" providerId="ADAL" clId="{CD7AC763-481A-408C-9A72-A8C88E870F01}" dt="2026-10-11T22:39:20.054" v="11687" actId="26606"/>
          <ac:graphicFrameMkLst>
            <pc:docMk/>
            <pc:sldMk cId="515486258" sldId="273"/>
            <ac:graphicFrameMk id="28" creationId="{633C492B-6072-76CB-60A2-321A0DECABFA}"/>
          </ac:graphicFrameMkLst>
        </pc:graphicFrameChg>
        <pc:graphicFrameChg chg="add del">
          <ac:chgData name="Siakha Bi" userId="5527e7fb-d06d-44a9-8971-5c053b7774ba" providerId="ADAL" clId="{CD7AC763-481A-408C-9A72-A8C88E870F01}" dt="2026-10-11T22:39:33.399" v="11689" actId="26606"/>
          <ac:graphicFrameMkLst>
            <pc:docMk/>
            <pc:sldMk cId="515486258" sldId="273"/>
            <ac:graphicFrameMk id="30" creationId="{3B313507-7DE6-A48E-2F0D-4EE98BD76EC1}"/>
          </ac:graphicFrameMkLst>
        </pc:graphicFrameChg>
        <pc:graphicFrameChg chg="add del">
          <ac:chgData name="Siakha Bi" userId="5527e7fb-d06d-44a9-8971-5c053b7774ba" providerId="ADAL" clId="{CD7AC763-481A-408C-9A72-A8C88E870F01}" dt="2026-10-11T22:39:42.938" v="11691" actId="26606"/>
          <ac:graphicFrameMkLst>
            <pc:docMk/>
            <pc:sldMk cId="515486258" sldId="273"/>
            <ac:graphicFrameMk id="32" creationId="{B4280D68-1B4D-50E7-ED7D-0EDD15EAC022}"/>
          </ac:graphicFrameMkLst>
        </pc:graphicFrameChg>
        <pc:graphicFrameChg chg="add del">
          <ac:chgData name="Siakha Bi" userId="5527e7fb-d06d-44a9-8971-5c053b7774ba" providerId="ADAL" clId="{CD7AC763-481A-408C-9A72-A8C88E870F01}" dt="2026-10-11T22:39:59.851" v="11693" actId="26606"/>
          <ac:graphicFrameMkLst>
            <pc:docMk/>
            <pc:sldMk cId="515486258" sldId="273"/>
            <ac:graphicFrameMk id="34" creationId="{633C492B-6072-76CB-60A2-321A0DECABFA}"/>
          </ac:graphicFrameMkLst>
        </pc:graphicFrameChg>
        <pc:graphicFrameChg chg="add modGraphic">
          <ac:chgData name="Siakha Bi" userId="5527e7fb-d06d-44a9-8971-5c053b7774ba" providerId="ADAL" clId="{CD7AC763-481A-408C-9A72-A8C88E870F01}" dt="2026-10-11T22:43:54.963" v="11731" actId="26606"/>
          <ac:graphicFrameMkLst>
            <pc:docMk/>
            <pc:sldMk cId="515486258" sldId="273"/>
            <ac:graphicFrameMk id="36" creationId="{3B313507-7DE6-A48E-2F0D-4EE98BD76EC1}"/>
          </ac:graphicFrameMkLst>
        </pc:graphicFrameChg>
        <pc:picChg chg="add mod ord">
          <ac:chgData name="Siakha Bi" userId="5527e7fb-d06d-44a9-8971-5c053b7774ba" providerId="ADAL" clId="{CD7AC763-481A-408C-9A72-A8C88E870F01}" dt="2026-10-11T22:21:33.289" v="11457" actId="26606"/>
          <ac:picMkLst>
            <pc:docMk/>
            <pc:sldMk cId="515486258" sldId="273"/>
            <ac:picMk id="5" creationId="{599C4524-5A78-CDF7-BAF8-C07D977B8596}"/>
          </ac:picMkLst>
        </pc:picChg>
        <pc:cxnChg chg="add del">
          <ac:chgData name="Siakha Bi" userId="5527e7fb-d06d-44a9-8971-5c053b7774ba" providerId="ADAL" clId="{CD7AC763-481A-408C-9A72-A8C88E870F01}" dt="2026-10-11T22:21:07.771" v="11453" actId="26606"/>
          <ac:cxnSpMkLst>
            <pc:docMk/>
            <pc:sldMk cId="515486258" sldId="273"/>
            <ac:cxnSpMk id="14" creationId="{249EDD1B-F94D-B4E6-ACAA-566B9A26FDE3}"/>
          </ac:cxnSpMkLst>
        </pc:cxnChg>
        <pc:cxnChg chg="add del">
          <ac:chgData name="Siakha Bi" userId="5527e7fb-d06d-44a9-8971-5c053b7774ba" providerId="ADAL" clId="{CD7AC763-481A-408C-9A72-A8C88E870F01}" dt="2026-10-11T22:21:33.280" v="11456" actId="26606"/>
          <ac:cxnSpMkLst>
            <pc:docMk/>
            <pc:sldMk cId="515486258" sldId="273"/>
            <ac:cxnSpMk id="24" creationId="{249EDD1B-F94D-B4E6-ACAA-566B9A26FDE3}"/>
          </ac:cxnSpMkLst>
        </pc:cxnChg>
      </pc:sldChg>
      <pc:sldChg chg="addSp delSp modSp new del mod">
        <pc:chgData name="Siakha Bi" userId="5527e7fb-d06d-44a9-8971-5c053b7774ba" providerId="ADAL" clId="{CD7AC763-481A-408C-9A72-A8C88E870F01}" dt="2026-10-11T02:07:08.006" v="9271" actId="47"/>
        <pc:sldMkLst>
          <pc:docMk/>
          <pc:sldMk cId="2417650335" sldId="273"/>
        </pc:sldMkLst>
        <pc:spChg chg="add del mod">
          <ac:chgData name="Siakha Bi" userId="5527e7fb-d06d-44a9-8971-5c053b7774ba" providerId="ADAL" clId="{CD7AC763-481A-408C-9A72-A8C88E870F01}" dt="2026-10-11T01:27:39.666" v="9010" actId="478"/>
          <ac:spMkLst>
            <pc:docMk/>
            <pc:sldMk cId="2417650335" sldId="273"/>
            <ac:spMk id="3" creationId="{29EEF89F-FA0F-7007-1B5F-E664E046CEA1}"/>
          </ac:spMkLst>
        </pc:spChg>
        <pc:spChg chg="add mod">
          <ac:chgData name="Siakha Bi" userId="5527e7fb-d06d-44a9-8971-5c053b7774ba" providerId="ADAL" clId="{CD7AC763-481A-408C-9A72-A8C88E870F01}" dt="2026-10-11T01:28:33.175" v="9012" actId="14100"/>
          <ac:spMkLst>
            <pc:docMk/>
            <pc:sldMk cId="2417650335" sldId="273"/>
            <ac:spMk id="5" creationId="{789CD7FB-EFE0-F374-F8AF-586EE22E0341}"/>
          </ac:spMkLst>
        </pc:spChg>
        <pc:spChg chg="add mod">
          <ac:chgData name="Siakha Bi" userId="5527e7fb-d06d-44a9-8971-5c053b7774ba" providerId="ADAL" clId="{CD7AC763-481A-408C-9A72-A8C88E870F01}" dt="2026-10-11T01:29:28.755" v="9021" actId="14100"/>
          <ac:spMkLst>
            <pc:docMk/>
            <pc:sldMk cId="2417650335" sldId="273"/>
            <ac:spMk id="7" creationId="{3885C5B2-0FBF-7E79-1025-2F824D7D1B41}"/>
          </ac:spMkLst>
        </pc:spChg>
        <pc:spChg chg="add mod">
          <ac:chgData name="Siakha Bi" userId="5527e7fb-d06d-44a9-8971-5c053b7774ba" providerId="ADAL" clId="{CD7AC763-481A-408C-9A72-A8C88E870F01}" dt="2026-10-11T01:29:16.811" v="9018" actId="14100"/>
          <ac:spMkLst>
            <pc:docMk/>
            <pc:sldMk cId="2417650335" sldId="273"/>
            <ac:spMk id="9" creationId="{6FD5D828-9E66-DE99-52B8-CB118694938B}"/>
          </ac:spMkLst>
        </pc:spChg>
        <pc:spChg chg="add del mod">
          <ac:chgData name="Siakha Bi" userId="5527e7fb-d06d-44a9-8971-5c053b7774ba" providerId="ADAL" clId="{CD7AC763-481A-408C-9A72-A8C88E870F01}" dt="2026-10-11T01:29:52.936" v="9027" actId="22"/>
          <ac:spMkLst>
            <pc:docMk/>
            <pc:sldMk cId="2417650335" sldId="273"/>
            <ac:spMk id="11" creationId="{981C36D6-6508-0C7A-ACDB-91622C66358E}"/>
          </ac:spMkLst>
        </pc:spChg>
        <pc:spChg chg="add mod">
          <ac:chgData name="Siakha Bi" userId="5527e7fb-d06d-44a9-8971-5c053b7774ba" providerId="ADAL" clId="{CD7AC763-481A-408C-9A72-A8C88E870F01}" dt="2026-10-11T01:30:15.348" v="9035" actId="14100"/>
          <ac:spMkLst>
            <pc:docMk/>
            <pc:sldMk cId="2417650335" sldId="273"/>
            <ac:spMk id="13" creationId="{E6B7F72F-92A3-D6A8-5E81-259E692CCF4C}"/>
          </ac:spMkLst>
        </pc:spChg>
        <pc:spChg chg="add mod">
          <ac:chgData name="Siakha Bi" userId="5527e7fb-d06d-44a9-8971-5c053b7774ba" providerId="ADAL" clId="{CD7AC763-481A-408C-9A72-A8C88E870F01}" dt="2026-10-11T01:30:32.416" v="9037" actId="14100"/>
          <ac:spMkLst>
            <pc:docMk/>
            <pc:sldMk cId="2417650335" sldId="273"/>
            <ac:spMk id="15" creationId="{9858CDF3-8B61-C501-E3EC-B891E0A945F3}"/>
          </ac:spMkLst>
        </pc:spChg>
      </pc:sldChg>
      <pc:sldChg chg="addSp modSp new del mod">
        <pc:chgData name="Siakha Bi" userId="5527e7fb-d06d-44a9-8971-5c053b7774ba" providerId="ADAL" clId="{CD7AC763-481A-408C-9A72-A8C88E870F01}" dt="2026-10-11T04:15:47.317" v="10521" actId="47"/>
        <pc:sldMkLst>
          <pc:docMk/>
          <pc:sldMk cId="4226384530" sldId="273"/>
        </pc:sldMkLst>
        <pc:spChg chg="add mod">
          <ac:chgData name="Siakha Bi" userId="5527e7fb-d06d-44a9-8971-5c053b7774ba" providerId="ADAL" clId="{CD7AC763-481A-408C-9A72-A8C88E870F01}" dt="2026-10-11T04:13:27.302" v="10510" actId="14100"/>
          <ac:spMkLst>
            <pc:docMk/>
            <pc:sldMk cId="4226384530" sldId="273"/>
            <ac:spMk id="3" creationId="{EFBF9E53-83C7-CFE0-24D8-41AACAB02FF3}"/>
          </ac:spMkLst>
        </pc:spChg>
      </pc:sldChg>
      <pc:sldChg chg="new del">
        <pc:chgData name="Siakha Bi" userId="5527e7fb-d06d-44a9-8971-5c053b7774ba" providerId="ADAL" clId="{CD7AC763-481A-408C-9A72-A8C88E870F01}" dt="2026-10-11T01:53:57.111" v="9171" actId="47"/>
        <pc:sldMkLst>
          <pc:docMk/>
          <pc:sldMk cId="2758427145" sldId="274"/>
        </pc:sldMkLst>
      </pc:sldChg>
      <pc:sldChg chg="new del">
        <pc:chgData name="Siakha Bi" userId="5527e7fb-d06d-44a9-8971-5c053b7774ba" providerId="ADAL" clId="{CD7AC763-481A-408C-9A72-A8C88E870F01}" dt="2026-10-11T22:56:10.417" v="11826" actId="680"/>
        <pc:sldMkLst>
          <pc:docMk/>
          <pc:sldMk cId="3531221755" sldId="274"/>
        </pc:sldMkLst>
      </pc:sldChg>
      <pc:sldMasterChg chg="modSldLayout">
        <pc:chgData name="Siakha Bi" userId="5527e7fb-d06d-44a9-8971-5c053b7774ba" providerId="ADAL" clId="{CD7AC763-481A-408C-9A72-A8C88E870F01}" dt="2026-10-11T03:02:10.563" v="9754"/>
        <pc:sldMasterMkLst>
          <pc:docMk/>
          <pc:sldMasterMk cId="1933517412" sldId="2147483859"/>
        </pc:sldMasterMkLst>
        <pc:sldLayoutChg chg="delSp">
          <pc:chgData name="Siakha Bi" userId="5527e7fb-d06d-44a9-8971-5c053b7774ba" providerId="ADAL" clId="{CD7AC763-481A-408C-9A72-A8C88E870F01}" dt="2026-10-11T03:02:10.563" v="9754"/>
          <pc:sldLayoutMkLst>
            <pc:docMk/>
            <pc:sldMasterMk cId="1933517412" sldId="2147483859"/>
            <pc:sldLayoutMk cId="2354050700" sldId="2147483871"/>
          </pc:sldLayoutMkLst>
          <pc:picChg chg="del">
            <ac:chgData name="Siakha Bi" userId="5527e7fb-d06d-44a9-8971-5c053b7774ba" providerId="ADAL" clId="{CD7AC763-481A-408C-9A72-A8C88E870F01}" dt="2026-10-11T03:02:10.563" v="9754"/>
            <ac:picMkLst>
              <pc:docMk/>
              <pc:sldMasterMk cId="1933517412" sldId="2147483859"/>
              <pc:sldLayoutMk cId="2354050700" sldId="2147483871"/>
              <ac:picMk id="7" creationId="{D29E0058-93A2-5291-6ACA-A0430862664F}"/>
            </ac:picMkLst>
          </pc:picChg>
        </pc:sldLayoutChg>
      </pc:sldMasterChg>
      <pc:sldMasterChg chg="modSldLayout">
        <pc:chgData name="Siakha Bi" userId="5527e7fb-d06d-44a9-8971-5c053b7774ba" providerId="ADAL" clId="{CD7AC763-481A-408C-9A72-A8C88E870F01}" dt="2026-10-11T03:04:01.046" v="9783"/>
        <pc:sldMasterMkLst>
          <pc:docMk/>
          <pc:sldMasterMk cId="1667378518" sldId="2147483900"/>
        </pc:sldMasterMkLst>
        <pc:sldLayoutChg chg="addSp delSp">
          <pc:chgData name="Siakha Bi" userId="5527e7fb-d06d-44a9-8971-5c053b7774ba" providerId="ADAL" clId="{CD7AC763-481A-408C-9A72-A8C88E870F01}" dt="2026-10-11T03:04:01.046" v="9783"/>
          <pc:sldLayoutMkLst>
            <pc:docMk/>
            <pc:sldMasterMk cId="1667378518" sldId="2147483900"/>
            <pc:sldLayoutMk cId="1452222748" sldId="2147483912"/>
          </pc:sldLayoutMkLst>
          <pc:picChg chg="add del">
            <ac:chgData name="Siakha Bi" userId="5527e7fb-d06d-44a9-8971-5c053b7774ba" providerId="ADAL" clId="{CD7AC763-481A-408C-9A72-A8C88E870F01}" dt="2026-10-11T03:04:01.046" v="9783"/>
            <ac:picMkLst>
              <pc:docMk/>
              <pc:sldMasterMk cId="1667378518" sldId="2147483900"/>
              <pc:sldLayoutMk cId="1452222748" sldId="2147483912"/>
              <ac:picMk id="7" creationId="{D29E0058-93A2-5291-6ACA-A0430862664F}"/>
            </ac:picMkLst>
          </pc:picChg>
        </pc:sldLayoutChg>
      </pc:sldMasterChg>
      <pc:sldMasterChg chg="modSldLayout">
        <pc:chgData name="Siakha Bi" userId="5527e7fb-d06d-44a9-8971-5c053b7774ba" providerId="ADAL" clId="{CD7AC763-481A-408C-9A72-A8C88E870F01}" dt="2026-10-11T03:03:51.642" v="9771"/>
        <pc:sldMasterMkLst>
          <pc:docMk/>
          <pc:sldMasterMk cId="3883710748" sldId="2147483971"/>
        </pc:sldMasterMkLst>
        <pc:sldLayoutChg chg="addSp delSp">
          <pc:chgData name="Siakha Bi" userId="5527e7fb-d06d-44a9-8971-5c053b7774ba" providerId="ADAL" clId="{CD7AC763-481A-408C-9A72-A8C88E870F01}" dt="2026-10-11T03:03:51.642" v="9771"/>
          <pc:sldLayoutMkLst>
            <pc:docMk/>
            <pc:sldMasterMk cId="3883710748" sldId="2147483971"/>
            <pc:sldLayoutMk cId="4068181310" sldId="2147483983"/>
          </pc:sldLayoutMkLst>
          <pc:picChg chg="add del">
            <ac:chgData name="Siakha Bi" userId="5527e7fb-d06d-44a9-8971-5c053b7774ba" providerId="ADAL" clId="{CD7AC763-481A-408C-9A72-A8C88E870F01}" dt="2026-10-11T03:03:51.642" v="9771"/>
            <ac:picMkLst>
              <pc:docMk/>
              <pc:sldMasterMk cId="3883710748" sldId="2147483971"/>
              <pc:sldLayoutMk cId="4068181310" sldId="2147483983"/>
              <ac:picMk id="7" creationId="{D29E0058-93A2-5291-6ACA-A0430862664F}"/>
            </ac:picMkLst>
          </pc:picChg>
        </pc:sldLayoutChg>
      </pc:sldMasterChg>
      <pc:sldMasterChg chg="modSldLayout">
        <pc:chgData name="Siakha Bi" userId="5527e7fb-d06d-44a9-8971-5c053b7774ba" providerId="ADAL" clId="{CD7AC763-481A-408C-9A72-A8C88E870F01}" dt="2026-10-11T21:29:28.625" v="10787"/>
        <pc:sldMasterMkLst>
          <pc:docMk/>
          <pc:sldMasterMk cId="1921209840" sldId="2147484085"/>
        </pc:sldMasterMkLst>
        <pc:sldLayoutChg chg="delSp">
          <pc:chgData name="Siakha Bi" userId="5527e7fb-d06d-44a9-8971-5c053b7774ba" providerId="ADAL" clId="{CD7AC763-481A-408C-9A72-A8C88E870F01}" dt="2026-10-11T21:29:28.625" v="10787"/>
          <pc:sldLayoutMkLst>
            <pc:docMk/>
            <pc:sldMasterMk cId="1921209840" sldId="2147484085"/>
            <pc:sldLayoutMk cId="4063313570" sldId="2147484097"/>
          </pc:sldLayoutMkLst>
          <pc:cxnChg chg="del">
            <ac:chgData name="Siakha Bi" userId="5527e7fb-d06d-44a9-8971-5c053b7774ba" providerId="ADAL" clId="{CD7AC763-481A-408C-9A72-A8C88E870F01}" dt="2026-10-11T21:29:28.625" v="10787"/>
            <ac:cxnSpMkLst>
              <pc:docMk/>
              <pc:sldMasterMk cId="1921209840" sldId="2147484085"/>
              <pc:sldLayoutMk cId="4063313570" sldId="2147484097"/>
              <ac:cxnSpMk id="8" creationId="{F05C310B-ED34-BA33-630C-F8D5EB2A41A2}"/>
            </ac:cxnSpMkLst>
          </pc:cxnChg>
          <pc:cxnChg chg="del">
            <ac:chgData name="Siakha Bi" userId="5527e7fb-d06d-44a9-8971-5c053b7774ba" providerId="ADAL" clId="{CD7AC763-481A-408C-9A72-A8C88E870F01}" dt="2026-10-11T21:29:28.625" v="10787"/>
            <ac:cxnSpMkLst>
              <pc:docMk/>
              <pc:sldMasterMk cId="1921209840" sldId="2147484085"/>
              <pc:sldLayoutMk cId="4063313570" sldId="2147484097"/>
              <ac:cxnSpMk id="9" creationId="{C6B77E3C-9D50-9277-C646-D9B5AB8122BB}"/>
            </ac:cxnSpMkLst>
          </pc:cxnChg>
        </pc:sldLayoutChg>
      </pc:sldMasterChg>
      <pc:sldMasterChg chg="modSldLayout">
        <pc:chgData name="Siakha Bi" userId="5527e7fb-d06d-44a9-8971-5c053b7774ba" providerId="ADAL" clId="{CD7AC763-481A-408C-9A72-A8C88E870F01}" dt="2026-10-11T21:19:45.738" v="10729"/>
        <pc:sldMasterMkLst>
          <pc:docMk/>
          <pc:sldMasterMk cId="400859572" sldId="2147484202"/>
        </pc:sldMasterMkLst>
        <pc:sldLayoutChg chg="addSp delSp">
          <pc:chgData name="Siakha Bi" userId="5527e7fb-d06d-44a9-8971-5c053b7774ba" providerId="ADAL" clId="{CD7AC763-481A-408C-9A72-A8C88E870F01}" dt="2026-10-11T21:19:45.738" v="10729"/>
          <pc:sldLayoutMkLst>
            <pc:docMk/>
            <pc:sldMasterMk cId="400859572" sldId="2147484202"/>
            <pc:sldLayoutMk cId="2564889001" sldId="2147484214"/>
          </pc:sldLayoutMkLst>
          <pc:cxnChg chg="add del">
            <ac:chgData name="Siakha Bi" userId="5527e7fb-d06d-44a9-8971-5c053b7774ba" providerId="ADAL" clId="{CD7AC763-481A-408C-9A72-A8C88E870F01}" dt="2026-10-11T21:19:45.738" v="10729"/>
            <ac:cxnSpMkLst>
              <pc:docMk/>
              <pc:sldMasterMk cId="400859572" sldId="2147484202"/>
              <pc:sldLayoutMk cId="2564889001" sldId="2147484214"/>
              <ac:cxnSpMk id="8" creationId="{F05C310B-ED34-BA33-630C-F8D5EB2A41A2}"/>
            </ac:cxnSpMkLst>
          </pc:cxnChg>
          <pc:cxnChg chg="add del">
            <ac:chgData name="Siakha Bi" userId="5527e7fb-d06d-44a9-8971-5c053b7774ba" providerId="ADAL" clId="{CD7AC763-481A-408C-9A72-A8C88E870F01}" dt="2026-10-11T21:19:45.738" v="10729"/>
            <ac:cxnSpMkLst>
              <pc:docMk/>
              <pc:sldMasterMk cId="400859572" sldId="2147484202"/>
              <pc:sldLayoutMk cId="2564889001" sldId="2147484214"/>
              <ac:cxnSpMk id="9" creationId="{C6B77E3C-9D50-9277-C646-D9B5AB8122BB}"/>
            </ac:cxnSpMkLst>
          </pc:cxnChg>
        </pc:sldLayoutChg>
      </pc:sldMasterChg>
      <pc:sldMasterChg chg="modSldLayout">
        <pc:chgData name="Siakha Bi" userId="5527e7fb-d06d-44a9-8971-5c053b7774ba" providerId="ADAL" clId="{CD7AC763-481A-408C-9A72-A8C88E870F01}" dt="2026-10-11T21:53:57.909" v="11275"/>
        <pc:sldMasterMkLst>
          <pc:docMk/>
          <pc:sldMasterMk cId="3700718105" sldId="2147484214"/>
        </pc:sldMasterMkLst>
        <pc:sldLayoutChg chg="delSp">
          <pc:chgData name="Siakha Bi" userId="5527e7fb-d06d-44a9-8971-5c053b7774ba" providerId="ADAL" clId="{CD7AC763-481A-408C-9A72-A8C88E870F01}" dt="2026-10-11T21:53:57.909" v="11275"/>
          <pc:sldLayoutMkLst>
            <pc:docMk/>
            <pc:sldMasterMk cId="3700718105" sldId="2147484214"/>
            <pc:sldLayoutMk cId="3290580716" sldId="2147484226"/>
          </pc:sldLayoutMkLst>
          <pc:cxnChg chg="del">
            <ac:chgData name="Siakha Bi" userId="5527e7fb-d06d-44a9-8971-5c053b7774ba" providerId="ADAL" clId="{CD7AC763-481A-408C-9A72-A8C88E870F01}" dt="2026-10-11T21:53:57.909" v="11275"/>
            <ac:cxnSpMkLst>
              <pc:docMk/>
              <pc:sldMasterMk cId="3700718105" sldId="2147484214"/>
              <pc:sldLayoutMk cId="3290580716" sldId="2147484226"/>
              <ac:cxnSpMk id="8" creationId="{F05C310B-ED34-BA33-630C-F8D5EB2A41A2}"/>
            </ac:cxnSpMkLst>
          </pc:cxnChg>
          <pc:cxnChg chg="del">
            <ac:chgData name="Siakha Bi" userId="5527e7fb-d06d-44a9-8971-5c053b7774ba" providerId="ADAL" clId="{CD7AC763-481A-408C-9A72-A8C88E870F01}" dt="2026-10-11T21:53:57.909" v="11275"/>
            <ac:cxnSpMkLst>
              <pc:docMk/>
              <pc:sldMasterMk cId="3700718105" sldId="2147484214"/>
              <pc:sldLayoutMk cId="3290580716" sldId="2147484226"/>
              <ac:cxnSpMk id="9" creationId="{C6B77E3C-9D50-9277-C646-D9B5AB8122BB}"/>
            </ac:cxnSpMkLst>
          </pc:cxnChg>
        </pc:sldLayoutChg>
      </pc:sldMasterChg>
      <pc:sldMasterChg chg="modSldLayout">
        <pc:chgData name="Siakha Bi" userId="5527e7fb-d06d-44a9-8971-5c053b7774ba" providerId="ADAL" clId="{CD7AC763-481A-408C-9A72-A8C88E870F01}" dt="2026-10-11T21:54:18.502" v="11280"/>
        <pc:sldMasterMkLst>
          <pc:docMk/>
          <pc:sldMasterMk cId="88724073" sldId="2147484343"/>
        </pc:sldMasterMkLst>
        <pc:sldLayoutChg chg="delSp">
          <pc:chgData name="Siakha Bi" userId="5527e7fb-d06d-44a9-8971-5c053b7774ba" providerId="ADAL" clId="{CD7AC763-481A-408C-9A72-A8C88E870F01}" dt="2026-10-11T21:54:18.502" v="11280"/>
          <pc:sldLayoutMkLst>
            <pc:docMk/>
            <pc:sldMasterMk cId="88724073" sldId="2147484343"/>
            <pc:sldLayoutMk cId="542467965" sldId="2147484355"/>
          </pc:sldLayoutMkLst>
          <pc:cxnChg chg="del">
            <ac:chgData name="Siakha Bi" userId="5527e7fb-d06d-44a9-8971-5c053b7774ba" providerId="ADAL" clId="{CD7AC763-481A-408C-9A72-A8C88E870F01}" dt="2026-10-11T21:54:18.502" v="11280"/>
            <ac:cxnSpMkLst>
              <pc:docMk/>
              <pc:sldMasterMk cId="88724073" sldId="2147484343"/>
              <pc:sldLayoutMk cId="542467965" sldId="2147484355"/>
              <ac:cxnSpMk id="8" creationId="{F05C310B-ED34-BA33-630C-F8D5EB2A41A2}"/>
            </ac:cxnSpMkLst>
          </pc:cxnChg>
          <pc:cxnChg chg="del">
            <ac:chgData name="Siakha Bi" userId="5527e7fb-d06d-44a9-8971-5c053b7774ba" providerId="ADAL" clId="{CD7AC763-481A-408C-9A72-A8C88E870F01}" dt="2026-10-11T21:54:18.502" v="11280"/>
            <ac:cxnSpMkLst>
              <pc:docMk/>
              <pc:sldMasterMk cId="88724073" sldId="2147484343"/>
              <pc:sldLayoutMk cId="542467965" sldId="2147484355"/>
              <ac:cxnSpMk id="9" creationId="{C6B77E3C-9D50-9277-C646-D9B5AB8122BB}"/>
            </ac:cxnSpMkLst>
          </pc:cxnChg>
        </pc:sldLayoutChg>
      </pc:sldMasterChg>
      <pc:sldMasterChg chg="modSldLayout">
        <pc:chgData name="Siakha Bi" userId="5527e7fb-d06d-44a9-8971-5c053b7774ba" providerId="ADAL" clId="{CD7AC763-481A-408C-9A72-A8C88E870F01}" dt="2026-10-11T22:04:06.693" v="11303"/>
        <pc:sldMasterMkLst>
          <pc:docMk/>
          <pc:sldMasterMk cId="2098492932" sldId="2147484427"/>
        </pc:sldMasterMkLst>
        <pc:sldLayoutChg chg="delSp">
          <pc:chgData name="Siakha Bi" userId="5527e7fb-d06d-44a9-8971-5c053b7774ba" providerId="ADAL" clId="{CD7AC763-481A-408C-9A72-A8C88E870F01}" dt="2026-10-11T22:04:06.693" v="11303"/>
          <pc:sldLayoutMkLst>
            <pc:docMk/>
            <pc:sldMasterMk cId="2098492932" sldId="2147484427"/>
            <pc:sldLayoutMk cId="601338340" sldId="2147484439"/>
          </pc:sldLayoutMkLst>
          <pc:cxnChg chg="del">
            <ac:chgData name="Siakha Bi" userId="5527e7fb-d06d-44a9-8971-5c053b7774ba" providerId="ADAL" clId="{CD7AC763-481A-408C-9A72-A8C88E870F01}" dt="2026-10-11T22:04:06.693" v="11303"/>
            <ac:cxnSpMkLst>
              <pc:docMk/>
              <pc:sldMasterMk cId="2098492932" sldId="2147484427"/>
              <pc:sldLayoutMk cId="601338340" sldId="2147484439"/>
              <ac:cxnSpMk id="8" creationId="{F05C310B-ED34-BA33-630C-F8D5EB2A41A2}"/>
            </ac:cxnSpMkLst>
          </pc:cxnChg>
          <pc:cxnChg chg="del">
            <ac:chgData name="Siakha Bi" userId="5527e7fb-d06d-44a9-8971-5c053b7774ba" providerId="ADAL" clId="{CD7AC763-481A-408C-9A72-A8C88E870F01}" dt="2026-10-11T22:04:06.693" v="11303"/>
            <ac:cxnSpMkLst>
              <pc:docMk/>
              <pc:sldMasterMk cId="2098492932" sldId="2147484427"/>
              <pc:sldLayoutMk cId="601338340" sldId="2147484439"/>
              <ac:cxnSpMk id="9" creationId="{C6B77E3C-9D50-9277-C646-D9B5AB8122BB}"/>
            </ac:cxnSpMkLst>
          </pc:cxn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19382D-8877-44ED-9394-D48BEA146327}"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2E63C3D0-9888-42A5-81B4-5C5FCEF9296C}">
      <dgm:prSet/>
      <dgm:spPr/>
      <dgm:t>
        <a:bodyPr/>
        <a:lstStyle/>
        <a:p>
          <a:r>
            <a:rPr lang="en-US" b="0" i="0" baseline="0" dirty="0"/>
            <a:t>Shona is a 3-year-old child who has recently started attending nursery. </a:t>
          </a:r>
          <a:endParaRPr lang="en-US" dirty="0"/>
        </a:p>
      </dgm:t>
    </dgm:pt>
    <dgm:pt modelId="{A4E2B94D-BBAE-429E-93FA-3ADEBD6B14BB}" type="parTrans" cxnId="{674FC465-D70D-496B-B3EE-214E5FD5146B}">
      <dgm:prSet/>
      <dgm:spPr/>
      <dgm:t>
        <a:bodyPr/>
        <a:lstStyle/>
        <a:p>
          <a:endParaRPr lang="en-US"/>
        </a:p>
      </dgm:t>
    </dgm:pt>
    <dgm:pt modelId="{10AD1CF5-4CCB-432E-A553-7B9E06360F1F}" type="sibTrans" cxnId="{674FC465-D70D-496B-B3EE-214E5FD5146B}">
      <dgm:prSet phldrT="1" phldr="0"/>
      <dgm:spPr/>
      <dgm:t>
        <a:bodyPr/>
        <a:lstStyle/>
        <a:p>
          <a:r>
            <a:rPr lang="en-US" dirty="0"/>
            <a:t>1</a:t>
          </a:r>
        </a:p>
      </dgm:t>
    </dgm:pt>
    <dgm:pt modelId="{A416088A-E057-4700-8430-294C3D3F6849}">
      <dgm:prSet/>
      <dgm:spPr/>
      <dgm:t>
        <a:bodyPr/>
        <a:lstStyle/>
        <a:p>
          <a:r>
            <a:rPr lang="en-US" b="0" i="0" baseline="0" dirty="0"/>
            <a:t>She experiences separation, anxiety, limited verbal, communication and difficulty with group play.</a:t>
          </a:r>
          <a:endParaRPr lang="en-US" dirty="0"/>
        </a:p>
      </dgm:t>
    </dgm:pt>
    <dgm:pt modelId="{7214DD56-7413-49D8-A00D-B72211CAD104}" type="parTrans" cxnId="{17B494E8-5ED3-4C41-8EC1-9B2A612144F9}">
      <dgm:prSet/>
      <dgm:spPr/>
      <dgm:t>
        <a:bodyPr/>
        <a:lstStyle/>
        <a:p>
          <a:endParaRPr lang="en-US"/>
        </a:p>
      </dgm:t>
    </dgm:pt>
    <dgm:pt modelId="{E1B521D9-1427-47A8-8294-744A014113F4}" type="sibTrans" cxnId="{17B494E8-5ED3-4C41-8EC1-9B2A612144F9}">
      <dgm:prSet phldrT="2" phldr="0"/>
      <dgm:spPr/>
      <dgm:t>
        <a:bodyPr/>
        <a:lstStyle/>
        <a:p>
          <a:r>
            <a:rPr lang="en-US" dirty="0"/>
            <a:t>2</a:t>
          </a:r>
        </a:p>
      </dgm:t>
    </dgm:pt>
    <dgm:pt modelId="{169C1B93-BA33-4056-877E-25F6861965A5}">
      <dgm:prSet/>
      <dgm:spPr/>
      <dgm:t>
        <a:bodyPr/>
        <a:lstStyle/>
        <a:p>
          <a:r>
            <a:rPr lang="en-US" b="0" i="0" baseline="0" dirty="0"/>
            <a:t>These behaviours may indicate that Shona is experiencing difficulties adapting to a new environment</a:t>
          </a:r>
          <a:endParaRPr lang="en-US" dirty="0"/>
        </a:p>
      </dgm:t>
    </dgm:pt>
    <dgm:pt modelId="{4246486E-9FA3-45AE-9663-9C528431B2AC}" type="parTrans" cxnId="{A4FD7159-8531-4A56-9AFD-351CA5651648}">
      <dgm:prSet/>
      <dgm:spPr/>
      <dgm:t>
        <a:bodyPr/>
        <a:lstStyle/>
        <a:p>
          <a:endParaRPr lang="en-US"/>
        </a:p>
      </dgm:t>
    </dgm:pt>
    <dgm:pt modelId="{63BD4E4C-BAA1-4D62-9C07-F789937FD497}" type="sibTrans" cxnId="{A4FD7159-8531-4A56-9AFD-351CA5651648}">
      <dgm:prSet phldrT="3" phldr="0"/>
      <dgm:spPr/>
      <dgm:t>
        <a:bodyPr/>
        <a:lstStyle/>
        <a:p>
          <a:r>
            <a:rPr lang="en-US" dirty="0"/>
            <a:t>3</a:t>
          </a:r>
        </a:p>
      </dgm:t>
    </dgm:pt>
    <dgm:pt modelId="{6E25B8BC-E518-4CD9-AA0D-AF4122B285A1}" type="pres">
      <dgm:prSet presAssocID="{D319382D-8877-44ED-9394-D48BEA146327}" presName="linearFlow" presStyleCnt="0">
        <dgm:presLayoutVars>
          <dgm:dir/>
          <dgm:animLvl val="lvl"/>
          <dgm:resizeHandles val="exact"/>
        </dgm:presLayoutVars>
      </dgm:prSet>
      <dgm:spPr/>
    </dgm:pt>
    <dgm:pt modelId="{5EC07057-C137-4025-A30F-815DA167369C}" type="pres">
      <dgm:prSet presAssocID="{2E63C3D0-9888-42A5-81B4-5C5FCEF9296C}" presName="compositeNode" presStyleCnt="0"/>
      <dgm:spPr/>
    </dgm:pt>
    <dgm:pt modelId="{05088AFB-BA18-41AA-B432-AA2DEF059D65}" type="pres">
      <dgm:prSet presAssocID="{2E63C3D0-9888-42A5-81B4-5C5FCEF9296C}" presName="parTx" presStyleLbl="node1" presStyleIdx="0" presStyleCnt="0">
        <dgm:presLayoutVars>
          <dgm:chMax val="0"/>
          <dgm:chPref val="0"/>
          <dgm:bulletEnabled val="1"/>
        </dgm:presLayoutVars>
      </dgm:prSet>
      <dgm:spPr/>
    </dgm:pt>
    <dgm:pt modelId="{58624FEF-4A84-4777-AECE-79E28A57BB6A}" type="pres">
      <dgm:prSet presAssocID="{2E63C3D0-9888-42A5-81B4-5C5FCEF9296C}" presName="parSh" presStyleCnt="0"/>
      <dgm:spPr/>
    </dgm:pt>
    <dgm:pt modelId="{3FCC9A09-4545-4485-807F-DC3D2F515F78}" type="pres">
      <dgm:prSet presAssocID="{2E63C3D0-9888-42A5-81B4-5C5FCEF9296C}" presName="lineNode" presStyleLbl="alignAccFollowNode1" presStyleIdx="0" presStyleCnt="9"/>
      <dgm:spPr/>
    </dgm:pt>
    <dgm:pt modelId="{0DBF3AB5-B5C9-4B45-A01E-6EBF8183C423}" type="pres">
      <dgm:prSet presAssocID="{2E63C3D0-9888-42A5-81B4-5C5FCEF9296C}" presName="lineArrowNode" presStyleLbl="alignAccFollowNode1" presStyleIdx="1" presStyleCnt="9"/>
      <dgm:spPr/>
    </dgm:pt>
    <dgm:pt modelId="{130466C1-54A8-4E21-8166-3D7D91D52504}" type="pres">
      <dgm:prSet presAssocID="{10AD1CF5-4CCB-432E-A553-7B9E06360F1F}" presName="sibTransNodeCircle" presStyleLbl="alignNode1" presStyleIdx="0" presStyleCnt="3">
        <dgm:presLayoutVars>
          <dgm:chMax val="0"/>
          <dgm:bulletEnabled/>
        </dgm:presLayoutVars>
      </dgm:prSet>
      <dgm:spPr/>
    </dgm:pt>
    <dgm:pt modelId="{1D73178D-FD6F-4A5B-BA02-EF741DF97604}" type="pres">
      <dgm:prSet presAssocID="{10AD1CF5-4CCB-432E-A553-7B9E06360F1F}" presName="spacerBetweenCircleAndCallout" presStyleCnt="0">
        <dgm:presLayoutVars/>
      </dgm:prSet>
      <dgm:spPr/>
    </dgm:pt>
    <dgm:pt modelId="{26C2BD11-E7D9-413D-8077-BE2DF2E7286A}" type="pres">
      <dgm:prSet presAssocID="{2E63C3D0-9888-42A5-81B4-5C5FCEF9296C}" presName="nodeText" presStyleLbl="alignAccFollowNode1" presStyleIdx="2" presStyleCnt="9">
        <dgm:presLayoutVars>
          <dgm:bulletEnabled val="1"/>
        </dgm:presLayoutVars>
      </dgm:prSet>
      <dgm:spPr/>
    </dgm:pt>
    <dgm:pt modelId="{5F4B689B-FBA9-49BB-9FB4-C185D9BD04C5}" type="pres">
      <dgm:prSet presAssocID="{10AD1CF5-4CCB-432E-A553-7B9E06360F1F}" presName="sibTransComposite" presStyleCnt="0"/>
      <dgm:spPr/>
    </dgm:pt>
    <dgm:pt modelId="{EAB6F2B7-4C64-4B7C-B06E-B81BBDA296E6}" type="pres">
      <dgm:prSet presAssocID="{A416088A-E057-4700-8430-294C3D3F6849}" presName="compositeNode" presStyleCnt="0"/>
      <dgm:spPr/>
    </dgm:pt>
    <dgm:pt modelId="{019A52C1-1A0C-4219-90CD-B0C437623818}" type="pres">
      <dgm:prSet presAssocID="{A416088A-E057-4700-8430-294C3D3F6849}" presName="parTx" presStyleLbl="node1" presStyleIdx="0" presStyleCnt="0">
        <dgm:presLayoutVars>
          <dgm:chMax val="0"/>
          <dgm:chPref val="0"/>
          <dgm:bulletEnabled val="1"/>
        </dgm:presLayoutVars>
      </dgm:prSet>
      <dgm:spPr/>
    </dgm:pt>
    <dgm:pt modelId="{E8CEAEAE-4293-4AD6-874E-34D9CC9C2E61}" type="pres">
      <dgm:prSet presAssocID="{A416088A-E057-4700-8430-294C3D3F6849}" presName="parSh" presStyleCnt="0"/>
      <dgm:spPr/>
    </dgm:pt>
    <dgm:pt modelId="{F5C90928-B386-4539-BB75-EC90E58E27A5}" type="pres">
      <dgm:prSet presAssocID="{A416088A-E057-4700-8430-294C3D3F6849}" presName="lineNode" presStyleLbl="alignAccFollowNode1" presStyleIdx="3" presStyleCnt="9"/>
      <dgm:spPr/>
    </dgm:pt>
    <dgm:pt modelId="{CC44BB0F-9A84-4208-8B4C-FCDFDF131FF8}" type="pres">
      <dgm:prSet presAssocID="{A416088A-E057-4700-8430-294C3D3F6849}" presName="lineArrowNode" presStyleLbl="alignAccFollowNode1" presStyleIdx="4" presStyleCnt="9"/>
      <dgm:spPr/>
    </dgm:pt>
    <dgm:pt modelId="{CDB6E98D-B0FB-45AF-AA3F-AD25526C4E04}" type="pres">
      <dgm:prSet presAssocID="{E1B521D9-1427-47A8-8294-744A014113F4}" presName="sibTransNodeCircle" presStyleLbl="alignNode1" presStyleIdx="1" presStyleCnt="3">
        <dgm:presLayoutVars>
          <dgm:chMax val="0"/>
          <dgm:bulletEnabled/>
        </dgm:presLayoutVars>
      </dgm:prSet>
      <dgm:spPr/>
    </dgm:pt>
    <dgm:pt modelId="{D2D06289-E8B4-4C00-A572-3D70FEA16D0E}" type="pres">
      <dgm:prSet presAssocID="{E1B521D9-1427-47A8-8294-744A014113F4}" presName="spacerBetweenCircleAndCallout" presStyleCnt="0">
        <dgm:presLayoutVars/>
      </dgm:prSet>
      <dgm:spPr/>
    </dgm:pt>
    <dgm:pt modelId="{B4922098-1789-4730-B204-52C98B36EDD2}" type="pres">
      <dgm:prSet presAssocID="{A416088A-E057-4700-8430-294C3D3F6849}" presName="nodeText" presStyleLbl="alignAccFollowNode1" presStyleIdx="5" presStyleCnt="9">
        <dgm:presLayoutVars>
          <dgm:bulletEnabled val="1"/>
        </dgm:presLayoutVars>
      </dgm:prSet>
      <dgm:spPr/>
    </dgm:pt>
    <dgm:pt modelId="{780E4508-F99B-498B-AB0D-43929AFE3D1F}" type="pres">
      <dgm:prSet presAssocID="{E1B521D9-1427-47A8-8294-744A014113F4}" presName="sibTransComposite" presStyleCnt="0"/>
      <dgm:spPr/>
    </dgm:pt>
    <dgm:pt modelId="{A20950E8-4987-4766-9ACB-7702008AEA18}" type="pres">
      <dgm:prSet presAssocID="{169C1B93-BA33-4056-877E-25F6861965A5}" presName="compositeNode" presStyleCnt="0"/>
      <dgm:spPr/>
    </dgm:pt>
    <dgm:pt modelId="{430FAFC3-BA3D-409E-898E-9FF130D52D55}" type="pres">
      <dgm:prSet presAssocID="{169C1B93-BA33-4056-877E-25F6861965A5}" presName="parTx" presStyleLbl="node1" presStyleIdx="0" presStyleCnt="0">
        <dgm:presLayoutVars>
          <dgm:chMax val="0"/>
          <dgm:chPref val="0"/>
          <dgm:bulletEnabled val="1"/>
        </dgm:presLayoutVars>
      </dgm:prSet>
      <dgm:spPr/>
    </dgm:pt>
    <dgm:pt modelId="{7A534D8F-A716-42EA-AD6D-29918D22AABF}" type="pres">
      <dgm:prSet presAssocID="{169C1B93-BA33-4056-877E-25F6861965A5}" presName="parSh" presStyleCnt="0"/>
      <dgm:spPr/>
    </dgm:pt>
    <dgm:pt modelId="{682C7FA7-FAE8-45C8-AFB2-DCD311BBFEF0}" type="pres">
      <dgm:prSet presAssocID="{169C1B93-BA33-4056-877E-25F6861965A5}" presName="lineNode" presStyleLbl="alignAccFollowNode1" presStyleIdx="6" presStyleCnt="9"/>
      <dgm:spPr/>
    </dgm:pt>
    <dgm:pt modelId="{E79770F4-AE73-423B-B169-F5A01C382D20}" type="pres">
      <dgm:prSet presAssocID="{169C1B93-BA33-4056-877E-25F6861965A5}" presName="lineArrowNode" presStyleLbl="alignAccFollowNode1" presStyleIdx="7" presStyleCnt="9"/>
      <dgm:spPr/>
    </dgm:pt>
    <dgm:pt modelId="{EF3B6921-4CC9-409E-8CB4-B032D62E13F6}" type="pres">
      <dgm:prSet presAssocID="{63BD4E4C-BAA1-4D62-9C07-F789937FD497}" presName="sibTransNodeCircle" presStyleLbl="alignNode1" presStyleIdx="2" presStyleCnt="3">
        <dgm:presLayoutVars>
          <dgm:chMax val="0"/>
          <dgm:bulletEnabled/>
        </dgm:presLayoutVars>
      </dgm:prSet>
      <dgm:spPr/>
    </dgm:pt>
    <dgm:pt modelId="{348D3A7D-15DF-4633-A438-B278999593F2}" type="pres">
      <dgm:prSet presAssocID="{63BD4E4C-BAA1-4D62-9C07-F789937FD497}" presName="spacerBetweenCircleAndCallout" presStyleCnt="0">
        <dgm:presLayoutVars/>
      </dgm:prSet>
      <dgm:spPr/>
    </dgm:pt>
    <dgm:pt modelId="{3E52733C-7303-4B6D-A1CC-3F8168E5DF46}" type="pres">
      <dgm:prSet presAssocID="{169C1B93-BA33-4056-877E-25F6861965A5}" presName="nodeText" presStyleLbl="alignAccFollowNode1" presStyleIdx="8" presStyleCnt="9">
        <dgm:presLayoutVars>
          <dgm:bulletEnabled val="1"/>
        </dgm:presLayoutVars>
      </dgm:prSet>
      <dgm:spPr/>
    </dgm:pt>
  </dgm:ptLst>
  <dgm:cxnLst>
    <dgm:cxn modelId="{1F25B301-1806-4E02-B4FC-107F10BE1C29}" type="presOf" srcId="{2E63C3D0-9888-42A5-81B4-5C5FCEF9296C}" destId="{26C2BD11-E7D9-413D-8077-BE2DF2E7286A}" srcOrd="0" destOrd="0" presId="urn:microsoft.com/office/officeart/2016/7/layout/LinearArrowProcessNumbered"/>
    <dgm:cxn modelId="{B6258A1D-A828-4940-A555-67BED52BF491}" type="presOf" srcId="{A416088A-E057-4700-8430-294C3D3F6849}" destId="{B4922098-1789-4730-B204-52C98B36EDD2}" srcOrd="0" destOrd="0" presId="urn:microsoft.com/office/officeart/2016/7/layout/LinearArrowProcessNumbered"/>
    <dgm:cxn modelId="{674FC465-D70D-496B-B3EE-214E5FD5146B}" srcId="{D319382D-8877-44ED-9394-D48BEA146327}" destId="{2E63C3D0-9888-42A5-81B4-5C5FCEF9296C}" srcOrd="0" destOrd="0" parTransId="{A4E2B94D-BBAE-429E-93FA-3ADEBD6B14BB}" sibTransId="{10AD1CF5-4CCB-432E-A553-7B9E06360F1F}"/>
    <dgm:cxn modelId="{01AA416B-B4F6-4299-BBEA-7A14EDF0E6B3}" type="presOf" srcId="{10AD1CF5-4CCB-432E-A553-7B9E06360F1F}" destId="{130466C1-54A8-4E21-8166-3D7D91D52504}" srcOrd="0" destOrd="0" presId="urn:microsoft.com/office/officeart/2016/7/layout/LinearArrowProcessNumbered"/>
    <dgm:cxn modelId="{DCC23F71-433A-472A-8C2B-4D6910D4F1C3}" type="presOf" srcId="{63BD4E4C-BAA1-4D62-9C07-F789937FD497}" destId="{EF3B6921-4CC9-409E-8CB4-B032D62E13F6}" srcOrd="0" destOrd="0" presId="urn:microsoft.com/office/officeart/2016/7/layout/LinearArrowProcessNumbered"/>
    <dgm:cxn modelId="{A4FD7159-8531-4A56-9AFD-351CA5651648}" srcId="{D319382D-8877-44ED-9394-D48BEA146327}" destId="{169C1B93-BA33-4056-877E-25F6861965A5}" srcOrd="2" destOrd="0" parTransId="{4246486E-9FA3-45AE-9663-9C528431B2AC}" sibTransId="{63BD4E4C-BAA1-4D62-9C07-F789937FD497}"/>
    <dgm:cxn modelId="{516E5F80-58A8-4E82-8D5A-E8F0120BBA84}" type="presOf" srcId="{169C1B93-BA33-4056-877E-25F6861965A5}" destId="{3E52733C-7303-4B6D-A1CC-3F8168E5DF46}" srcOrd="0" destOrd="0" presId="urn:microsoft.com/office/officeart/2016/7/layout/LinearArrowProcessNumbered"/>
    <dgm:cxn modelId="{45B85692-D688-4655-8409-8B8A6AC1141B}" type="presOf" srcId="{D319382D-8877-44ED-9394-D48BEA146327}" destId="{6E25B8BC-E518-4CD9-AA0D-AF4122B285A1}" srcOrd="0" destOrd="0" presId="urn:microsoft.com/office/officeart/2016/7/layout/LinearArrowProcessNumbered"/>
    <dgm:cxn modelId="{BEF1DAD4-418F-4789-92EB-EFAD98EC3C86}" type="presOf" srcId="{E1B521D9-1427-47A8-8294-744A014113F4}" destId="{CDB6E98D-B0FB-45AF-AA3F-AD25526C4E04}" srcOrd="0" destOrd="0" presId="urn:microsoft.com/office/officeart/2016/7/layout/LinearArrowProcessNumbered"/>
    <dgm:cxn modelId="{17B494E8-5ED3-4C41-8EC1-9B2A612144F9}" srcId="{D319382D-8877-44ED-9394-D48BEA146327}" destId="{A416088A-E057-4700-8430-294C3D3F6849}" srcOrd="1" destOrd="0" parTransId="{7214DD56-7413-49D8-A00D-B72211CAD104}" sibTransId="{E1B521D9-1427-47A8-8294-744A014113F4}"/>
    <dgm:cxn modelId="{B21465BB-48EE-4F9A-82D5-35F09916D316}" type="presParOf" srcId="{6E25B8BC-E518-4CD9-AA0D-AF4122B285A1}" destId="{5EC07057-C137-4025-A30F-815DA167369C}" srcOrd="0" destOrd="0" presId="urn:microsoft.com/office/officeart/2016/7/layout/LinearArrowProcessNumbered"/>
    <dgm:cxn modelId="{3342A9E8-1942-4517-968C-A2C47CF52A26}" type="presParOf" srcId="{5EC07057-C137-4025-A30F-815DA167369C}" destId="{05088AFB-BA18-41AA-B432-AA2DEF059D65}" srcOrd="0" destOrd="0" presId="urn:microsoft.com/office/officeart/2016/7/layout/LinearArrowProcessNumbered"/>
    <dgm:cxn modelId="{34577E3E-6F88-47E2-8354-CA4F37EC0ED2}" type="presParOf" srcId="{5EC07057-C137-4025-A30F-815DA167369C}" destId="{58624FEF-4A84-4777-AECE-79E28A57BB6A}" srcOrd="1" destOrd="0" presId="urn:microsoft.com/office/officeart/2016/7/layout/LinearArrowProcessNumbered"/>
    <dgm:cxn modelId="{97AC1E61-7A09-4CB8-98C0-4AD5CF5FE29A}" type="presParOf" srcId="{58624FEF-4A84-4777-AECE-79E28A57BB6A}" destId="{3FCC9A09-4545-4485-807F-DC3D2F515F78}" srcOrd="0" destOrd="0" presId="urn:microsoft.com/office/officeart/2016/7/layout/LinearArrowProcessNumbered"/>
    <dgm:cxn modelId="{6D7DB5AC-393C-4A45-81FC-2A9A294C3939}" type="presParOf" srcId="{58624FEF-4A84-4777-AECE-79E28A57BB6A}" destId="{0DBF3AB5-B5C9-4B45-A01E-6EBF8183C423}" srcOrd="1" destOrd="0" presId="urn:microsoft.com/office/officeart/2016/7/layout/LinearArrowProcessNumbered"/>
    <dgm:cxn modelId="{B6026A75-11AC-44C2-B9FC-C9C2AB97A8DA}" type="presParOf" srcId="{58624FEF-4A84-4777-AECE-79E28A57BB6A}" destId="{130466C1-54A8-4E21-8166-3D7D91D52504}" srcOrd="2" destOrd="0" presId="urn:microsoft.com/office/officeart/2016/7/layout/LinearArrowProcessNumbered"/>
    <dgm:cxn modelId="{1CE3D147-CB76-41D4-B577-1C3820E1D15F}" type="presParOf" srcId="{58624FEF-4A84-4777-AECE-79E28A57BB6A}" destId="{1D73178D-FD6F-4A5B-BA02-EF741DF97604}" srcOrd="3" destOrd="0" presId="urn:microsoft.com/office/officeart/2016/7/layout/LinearArrowProcessNumbered"/>
    <dgm:cxn modelId="{D5884D1B-392D-4221-A307-F6E49807A1D6}" type="presParOf" srcId="{5EC07057-C137-4025-A30F-815DA167369C}" destId="{26C2BD11-E7D9-413D-8077-BE2DF2E7286A}" srcOrd="2" destOrd="0" presId="urn:microsoft.com/office/officeart/2016/7/layout/LinearArrowProcessNumbered"/>
    <dgm:cxn modelId="{DC53B333-8A4C-4044-A642-231FC42349D4}" type="presParOf" srcId="{6E25B8BC-E518-4CD9-AA0D-AF4122B285A1}" destId="{5F4B689B-FBA9-49BB-9FB4-C185D9BD04C5}" srcOrd="1" destOrd="0" presId="urn:microsoft.com/office/officeart/2016/7/layout/LinearArrowProcessNumbered"/>
    <dgm:cxn modelId="{1C823EB1-E8CD-47C7-8DA0-DA01794F15A6}" type="presParOf" srcId="{6E25B8BC-E518-4CD9-AA0D-AF4122B285A1}" destId="{EAB6F2B7-4C64-4B7C-B06E-B81BBDA296E6}" srcOrd="2" destOrd="0" presId="urn:microsoft.com/office/officeart/2016/7/layout/LinearArrowProcessNumbered"/>
    <dgm:cxn modelId="{24E396F0-0456-4A00-85B1-CF0A9C99CDF0}" type="presParOf" srcId="{EAB6F2B7-4C64-4B7C-B06E-B81BBDA296E6}" destId="{019A52C1-1A0C-4219-90CD-B0C437623818}" srcOrd="0" destOrd="0" presId="urn:microsoft.com/office/officeart/2016/7/layout/LinearArrowProcessNumbered"/>
    <dgm:cxn modelId="{9CBB2BC3-3F2B-41AE-8B34-1C124F0A4E8D}" type="presParOf" srcId="{EAB6F2B7-4C64-4B7C-B06E-B81BBDA296E6}" destId="{E8CEAEAE-4293-4AD6-874E-34D9CC9C2E61}" srcOrd="1" destOrd="0" presId="urn:microsoft.com/office/officeart/2016/7/layout/LinearArrowProcessNumbered"/>
    <dgm:cxn modelId="{0E28B1B9-3FF7-41B7-AC49-7E909500B9BB}" type="presParOf" srcId="{E8CEAEAE-4293-4AD6-874E-34D9CC9C2E61}" destId="{F5C90928-B386-4539-BB75-EC90E58E27A5}" srcOrd="0" destOrd="0" presId="urn:microsoft.com/office/officeart/2016/7/layout/LinearArrowProcessNumbered"/>
    <dgm:cxn modelId="{D0F55285-09E0-46D5-95C3-788A16A35EAD}" type="presParOf" srcId="{E8CEAEAE-4293-4AD6-874E-34D9CC9C2E61}" destId="{CC44BB0F-9A84-4208-8B4C-FCDFDF131FF8}" srcOrd="1" destOrd="0" presId="urn:microsoft.com/office/officeart/2016/7/layout/LinearArrowProcessNumbered"/>
    <dgm:cxn modelId="{CAF95998-36F2-4E25-A119-B639989D1DE1}" type="presParOf" srcId="{E8CEAEAE-4293-4AD6-874E-34D9CC9C2E61}" destId="{CDB6E98D-B0FB-45AF-AA3F-AD25526C4E04}" srcOrd="2" destOrd="0" presId="urn:microsoft.com/office/officeart/2016/7/layout/LinearArrowProcessNumbered"/>
    <dgm:cxn modelId="{F544A561-630D-4D1C-9557-A146C78BA9DE}" type="presParOf" srcId="{E8CEAEAE-4293-4AD6-874E-34D9CC9C2E61}" destId="{D2D06289-E8B4-4C00-A572-3D70FEA16D0E}" srcOrd="3" destOrd="0" presId="urn:microsoft.com/office/officeart/2016/7/layout/LinearArrowProcessNumbered"/>
    <dgm:cxn modelId="{0CAC8C1A-2B17-4400-8377-E66DF2C1D3D6}" type="presParOf" srcId="{EAB6F2B7-4C64-4B7C-B06E-B81BBDA296E6}" destId="{B4922098-1789-4730-B204-52C98B36EDD2}" srcOrd="2" destOrd="0" presId="urn:microsoft.com/office/officeart/2016/7/layout/LinearArrowProcessNumbered"/>
    <dgm:cxn modelId="{A1BEE78A-7DF7-45AC-83BB-576AB7E2BCEF}" type="presParOf" srcId="{6E25B8BC-E518-4CD9-AA0D-AF4122B285A1}" destId="{780E4508-F99B-498B-AB0D-43929AFE3D1F}" srcOrd="3" destOrd="0" presId="urn:microsoft.com/office/officeart/2016/7/layout/LinearArrowProcessNumbered"/>
    <dgm:cxn modelId="{0F185B30-BB96-4778-9B26-2AF67F6AC82B}" type="presParOf" srcId="{6E25B8BC-E518-4CD9-AA0D-AF4122B285A1}" destId="{A20950E8-4987-4766-9ACB-7702008AEA18}" srcOrd="4" destOrd="0" presId="urn:microsoft.com/office/officeart/2016/7/layout/LinearArrowProcessNumbered"/>
    <dgm:cxn modelId="{487F89AE-3493-42FA-8278-814C86F6EF45}" type="presParOf" srcId="{A20950E8-4987-4766-9ACB-7702008AEA18}" destId="{430FAFC3-BA3D-409E-898E-9FF130D52D55}" srcOrd="0" destOrd="0" presId="urn:microsoft.com/office/officeart/2016/7/layout/LinearArrowProcessNumbered"/>
    <dgm:cxn modelId="{F39301D9-F40B-429D-8921-A22EF86D38E6}" type="presParOf" srcId="{A20950E8-4987-4766-9ACB-7702008AEA18}" destId="{7A534D8F-A716-42EA-AD6D-29918D22AABF}" srcOrd="1" destOrd="0" presId="urn:microsoft.com/office/officeart/2016/7/layout/LinearArrowProcessNumbered"/>
    <dgm:cxn modelId="{35F5B753-3746-47DC-B01D-F657334FF875}" type="presParOf" srcId="{7A534D8F-A716-42EA-AD6D-29918D22AABF}" destId="{682C7FA7-FAE8-45C8-AFB2-DCD311BBFEF0}" srcOrd="0" destOrd="0" presId="urn:microsoft.com/office/officeart/2016/7/layout/LinearArrowProcessNumbered"/>
    <dgm:cxn modelId="{51F8AA83-C343-4AC2-8822-945A95B92A27}" type="presParOf" srcId="{7A534D8F-A716-42EA-AD6D-29918D22AABF}" destId="{E79770F4-AE73-423B-B169-F5A01C382D20}" srcOrd="1" destOrd="0" presId="urn:microsoft.com/office/officeart/2016/7/layout/LinearArrowProcessNumbered"/>
    <dgm:cxn modelId="{ACB3410A-6752-4B52-960A-E46A057A1E22}" type="presParOf" srcId="{7A534D8F-A716-42EA-AD6D-29918D22AABF}" destId="{EF3B6921-4CC9-409E-8CB4-B032D62E13F6}" srcOrd="2" destOrd="0" presId="urn:microsoft.com/office/officeart/2016/7/layout/LinearArrowProcessNumbered"/>
    <dgm:cxn modelId="{6A31A048-04C6-4BF8-B23C-38752E4D3626}" type="presParOf" srcId="{7A534D8F-A716-42EA-AD6D-29918D22AABF}" destId="{348D3A7D-15DF-4633-A438-B278999593F2}" srcOrd="3" destOrd="0" presId="urn:microsoft.com/office/officeart/2016/7/layout/LinearArrowProcessNumbered"/>
    <dgm:cxn modelId="{D68B16B0-F165-4C3B-BC9C-2559F1C1765F}" type="presParOf" srcId="{A20950E8-4987-4766-9ACB-7702008AEA18}" destId="{3E52733C-7303-4B6D-A1CC-3F8168E5DF46}"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F93381-A0A9-480B-ACC7-AFD302A8E58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2B12B7A-9B98-4300-A83C-34CE6FCD681D}">
      <dgm:prSet/>
      <dgm:spPr/>
      <dgm:t>
        <a:bodyPr/>
        <a:lstStyle/>
        <a:p>
          <a:r>
            <a:rPr lang="en-GB" dirty="0"/>
            <a:t>Bowlby’s Attachment Theory explains how secure relationships support children’s emotional and social development.</a:t>
          </a:r>
          <a:r>
            <a:rPr lang="en-GB" b="1" dirty="0"/>
            <a:t> (Bowlby, 1969).</a:t>
          </a:r>
          <a:endParaRPr lang="en-US" dirty="0"/>
        </a:p>
      </dgm:t>
    </dgm:pt>
    <dgm:pt modelId="{DB1E8D7F-55F9-44CF-AEC8-503993247CC1}" type="parTrans" cxnId="{E40BE11A-64AA-42B8-80AE-698911FF51C0}">
      <dgm:prSet/>
      <dgm:spPr/>
      <dgm:t>
        <a:bodyPr/>
        <a:lstStyle/>
        <a:p>
          <a:endParaRPr lang="en-US"/>
        </a:p>
      </dgm:t>
    </dgm:pt>
    <dgm:pt modelId="{FCC5C31F-0B89-4BAE-B53B-B7D9E686DCAE}" type="sibTrans" cxnId="{E40BE11A-64AA-42B8-80AE-698911FF51C0}">
      <dgm:prSet/>
      <dgm:spPr/>
      <dgm:t>
        <a:bodyPr/>
        <a:lstStyle/>
        <a:p>
          <a:endParaRPr lang="en-US"/>
        </a:p>
      </dgm:t>
    </dgm:pt>
    <dgm:pt modelId="{8AE6574B-4685-42A5-9004-CC8A0C92760A}">
      <dgm:prSet/>
      <dgm:spPr/>
      <dgm:t>
        <a:bodyPr/>
        <a:lstStyle/>
        <a:p>
          <a:r>
            <a:rPr lang="en-GB" dirty="0"/>
            <a:t>John Bowlby emphasised the importance of early bonds between children and their caregivers.</a:t>
          </a:r>
          <a:r>
            <a:rPr lang="en-GB" b="1" dirty="0"/>
            <a:t> (Bowlby, 1969).</a:t>
          </a:r>
          <a:endParaRPr lang="en-US" dirty="0"/>
        </a:p>
      </dgm:t>
    </dgm:pt>
    <dgm:pt modelId="{DBB56A53-BE29-4F3F-A38E-84CF0BA315AD}" type="parTrans" cxnId="{15583D4C-1040-4DB2-9ACD-8FAC0325B0EB}">
      <dgm:prSet/>
      <dgm:spPr/>
      <dgm:t>
        <a:bodyPr/>
        <a:lstStyle/>
        <a:p>
          <a:endParaRPr lang="en-US"/>
        </a:p>
      </dgm:t>
    </dgm:pt>
    <dgm:pt modelId="{04230C82-D08F-45BD-8F8E-95DF785441F0}" type="sibTrans" cxnId="{15583D4C-1040-4DB2-9ACD-8FAC0325B0EB}">
      <dgm:prSet/>
      <dgm:spPr/>
      <dgm:t>
        <a:bodyPr/>
        <a:lstStyle/>
        <a:p>
          <a:endParaRPr lang="en-US"/>
        </a:p>
      </dgm:t>
    </dgm:pt>
    <dgm:pt modelId="{55F93B86-C5F7-48D1-9927-E577A247448A}">
      <dgm:prSet/>
      <dgm:spPr/>
      <dgm:t>
        <a:bodyPr/>
        <a:lstStyle/>
        <a:p>
          <a:r>
            <a:rPr lang="en-GB" dirty="0"/>
            <a:t>Early relationships can shape children’s expectations of themselves and others </a:t>
          </a:r>
          <a:r>
            <a:rPr lang="en-GB" b="1" dirty="0"/>
            <a:t>(Bowlby, 1969).</a:t>
          </a:r>
          <a:endParaRPr lang="en-US" dirty="0"/>
        </a:p>
      </dgm:t>
    </dgm:pt>
    <dgm:pt modelId="{9F598D43-6CD3-42F0-B1CF-283CC9150596}" type="parTrans" cxnId="{7BBEF75D-B39B-4E98-8537-56595BF94519}">
      <dgm:prSet/>
      <dgm:spPr/>
      <dgm:t>
        <a:bodyPr/>
        <a:lstStyle/>
        <a:p>
          <a:endParaRPr lang="en-US"/>
        </a:p>
      </dgm:t>
    </dgm:pt>
    <dgm:pt modelId="{280579A8-3DCF-42B6-9E32-330C2F2E40FB}" type="sibTrans" cxnId="{7BBEF75D-B39B-4E98-8537-56595BF94519}">
      <dgm:prSet/>
      <dgm:spPr/>
      <dgm:t>
        <a:bodyPr/>
        <a:lstStyle/>
        <a:p>
          <a:endParaRPr lang="en-US"/>
        </a:p>
      </dgm:t>
    </dgm:pt>
    <dgm:pt modelId="{42ADA970-BDBE-4868-9441-21602618A73C}">
      <dgm:prSet/>
      <dgm:spPr/>
      <dgm:t>
        <a:bodyPr/>
        <a:lstStyle/>
        <a:p>
          <a:r>
            <a:rPr lang="en-GB" dirty="0"/>
            <a:t>Practitioners can support Shona’s wellbeing through reassurance, consistent care and a secure nursery environment </a:t>
          </a:r>
          <a:r>
            <a:rPr lang="en-GB" b="1" dirty="0"/>
            <a:t>(Bowlby, 1988).</a:t>
          </a:r>
          <a:endParaRPr lang="en-US" dirty="0"/>
        </a:p>
      </dgm:t>
    </dgm:pt>
    <dgm:pt modelId="{2AB94FEE-58E4-444A-906E-FA48D83FCBBE}" type="parTrans" cxnId="{755EF4B9-47E1-4E5A-90AE-F7707033AFCD}">
      <dgm:prSet/>
      <dgm:spPr/>
      <dgm:t>
        <a:bodyPr/>
        <a:lstStyle/>
        <a:p>
          <a:endParaRPr lang="en-US"/>
        </a:p>
      </dgm:t>
    </dgm:pt>
    <dgm:pt modelId="{17D7262D-60C3-4857-B857-0941B5BD5C3B}" type="sibTrans" cxnId="{755EF4B9-47E1-4E5A-90AE-F7707033AFCD}">
      <dgm:prSet/>
      <dgm:spPr/>
      <dgm:t>
        <a:bodyPr/>
        <a:lstStyle/>
        <a:p>
          <a:endParaRPr lang="en-US"/>
        </a:p>
      </dgm:t>
    </dgm:pt>
    <dgm:pt modelId="{10B39D54-F970-4FBC-9202-82E7D35379A4}" type="pres">
      <dgm:prSet presAssocID="{97F93381-A0A9-480B-ACC7-AFD302A8E581}" presName="hierChild1" presStyleCnt="0">
        <dgm:presLayoutVars>
          <dgm:chPref val="1"/>
          <dgm:dir/>
          <dgm:animOne val="branch"/>
          <dgm:animLvl val="lvl"/>
          <dgm:resizeHandles/>
        </dgm:presLayoutVars>
      </dgm:prSet>
      <dgm:spPr/>
    </dgm:pt>
    <dgm:pt modelId="{973AF7D6-29B3-4623-804C-0B13483044B1}" type="pres">
      <dgm:prSet presAssocID="{32B12B7A-9B98-4300-A83C-34CE6FCD681D}" presName="hierRoot1" presStyleCnt="0"/>
      <dgm:spPr/>
    </dgm:pt>
    <dgm:pt modelId="{90FC6408-DD7F-4B57-9F89-534B44C15064}" type="pres">
      <dgm:prSet presAssocID="{32B12B7A-9B98-4300-A83C-34CE6FCD681D}" presName="composite" presStyleCnt="0"/>
      <dgm:spPr/>
    </dgm:pt>
    <dgm:pt modelId="{0A4E33B7-C8E9-4859-ABA6-9E522CDE3AD2}" type="pres">
      <dgm:prSet presAssocID="{32B12B7A-9B98-4300-A83C-34CE6FCD681D}" presName="background" presStyleLbl="node0" presStyleIdx="0" presStyleCnt="4"/>
      <dgm:spPr/>
    </dgm:pt>
    <dgm:pt modelId="{325E3D6E-CD38-4EC5-937B-0ACD626326E3}" type="pres">
      <dgm:prSet presAssocID="{32B12B7A-9B98-4300-A83C-34CE6FCD681D}" presName="text" presStyleLbl="fgAcc0" presStyleIdx="0" presStyleCnt="4">
        <dgm:presLayoutVars>
          <dgm:chPref val="3"/>
        </dgm:presLayoutVars>
      </dgm:prSet>
      <dgm:spPr/>
    </dgm:pt>
    <dgm:pt modelId="{BEFDF97A-BB57-483D-9095-F79A5CEBB4B0}" type="pres">
      <dgm:prSet presAssocID="{32B12B7A-9B98-4300-A83C-34CE6FCD681D}" presName="hierChild2" presStyleCnt="0"/>
      <dgm:spPr/>
    </dgm:pt>
    <dgm:pt modelId="{FD265618-C1F7-425E-96FF-D3DBE426340B}" type="pres">
      <dgm:prSet presAssocID="{8AE6574B-4685-42A5-9004-CC8A0C92760A}" presName="hierRoot1" presStyleCnt="0"/>
      <dgm:spPr/>
    </dgm:pt>
    <dgm:pt modelId="{495C99E4-010E-427F-83C6-60C9DC2FDCC6}" type="pres">
      <dgm:prSet presAssocID="{8AE6574B-4685-42A5-9004-CC8A0C92760A}" presName="composite" presStyleCnt="0"/>
      <dgm:spPr/>
    </dgm:pt>
    <dgm:pt modelId="{EF3D47E4-195E-4833-9B4D-5C6BCD87EACC}" type="pres">
      <dgm:prSet presAssocID="{8AE6574B-4685-42A5-9004-CC8A0C92760A}" presName="background" presStyleLbl="node0" presStyleIdx="1" presStyleCnt="4"/>
      <dgm:spPr/>
    </dgm:pt>
    <dgm:pt modelId="{B225E974-4C79-4590-A9A7-B10E7A10E2AD}" type="pres">
      <dgm:prSet presAssocID="{8AE6574B-4685-42A5-9004-CC8A0C92760A}" presName="text" presStyleLbl="fgAcc0" presStyleIdx="1" presStyleCnt="4">
        <dgm:presLayoutVars>
          <dgm:chPref val="3"/>
        </dgm:presLayoutVars>
      </dgm:prSet>
      <dgm:spPr/>
    </dgm:pt>
    <dgm:pt modelId="{F6324777-023B-4AED-8D0C-B11E1FAC9850}" type="pres">
      <dgm:prSet presAssocID="{8AE6574B-4685-42A5-9004-CC8A0C92760A}" presName="hierChild2" presStyleCnt="0"/>
      <dgm:spPr/>
    </dgm:pt>
    <dgm:pt modelId="{084D2ADF-10E7-4223-A840-465D8E72DD81}" type="pres">
      <dgm:prSet presAssocID="{55F93B86-C5F7-48D1-9927-E577A247448A}" presName="hierRoot1" presStyleCnt="0"/>
      <dgm:spPr/>
    </dgm:pt>
    <dgm:pt modelId="{DBAB19D0-36A2-4918-9B9A-FD6B0C2C789E}" type="pres">
      <dgm:prSet presAssocID="{55F93B86-C5F7-48D1-9927-E577A247448A}" presName="composite" presStyleCnt="0"/>
      <dgm:spPr/>
    </dgm:pt>
    <dgm:pt modelId="{7A7DBE5C-7965-4C85-8F49-7561578C4C24}" type="pres">
      <dgm:prSet presAssocID="{55F93B86-C5F7-48D1-9927-E577A247448A}" presName="background" presStyleLbl="node0" presStyleIdx="2" presStyleCnt="4"/>
      <dgm:spPr/>
    </dgm:pt>
    <dgm:pt modelId="{90D4E159-CC82-4E5E-9C42-10AFB2B2A94A}" type="pres">
      <dgm:prSet presAssocID="{55F93B86-C5F7-48D1-9927-E577A247448A}" presName="text" presStyleLbl="fgAcc0" presStyleIdx="2" presStyleCnt="4">
        <dgm:presLayoutVars>
          <dgm:chPref val="3"/>
        </dgm:presLayoutVars>
      </dgm:prSet>
      <dgm:spPr/>
    </dgm:pt>
    <dgm:pt modelId="{BD983D69-77E2-46E3-8766-8185E43B4D94}" type="pres">
      <dgm:prSet presAssocID="{55F93B86-C5F7-48D1-9927-E577A247448A}" presName="hierChild2" presStyleCnt="0"/>
      <dgm:spPr/>
    </dgm:pt>
    <dgm:pt modelId="{BBA90C0D-59C8-43EE-BA48-7F0DAE99A949}" type="pres">
      <dgm:prSet presAssocID="{42ADA970-BDBE-4868-9441-21602618A73C}" presName="hierRoot1" presStyleCnt="0"/>
      <dgm:spPr/>
    </dgm:pt>
    <dgm:pt modelId="{E394C998-63C1-408D-98A7-C14ECE702ABA}" type="pres">
      <dgm:prSet presAssocID="{42ADA970-BDBE-4868-9441-21602618A73C}" presName="composite" presStyleCnt="0"/>
      <dgm:spPr/>
    </dgm:pt>
    <dgm:pt modelId="{3F3B0E06-616E-49C8-BAB7-27B4876166B1}" type="pres">
      <dgm:prSet presAssocID="{42ADA970-BDBE-4868-9441-21602618A73C}" presName="background" presStyleLbl="node0" presStyleIdx="3" presStyleCnt="4"/>
      <dgm:spPr/>
    </dgm:pt>
    <dgm:pt modelId="{B6DE8C4B-EB49-4DA5-AEB0-5FAF192FE92B}" type="pres">
      <dgm:prSet presAssocID="{42ADA970-BDBE-4868-9441-21602618A73C}" presName="text" presStyleLbl="fgAcc0" presStyleIdx="3" presStyleCnt="4">
        <dgm:presLayoutVars>
          <dgm:chPref val="3"/>
        </dgm:presLayoutVars>
      </dgm:prSet>
      <dgm:spPr/>
    </dgm:pt>
    <dgm:pt modelId="{888B4700-1DF4-430E-9180-F7FB1421D6E7}" type="pres">
      <dgm:prSet presAssocID="{42ADA970-BDBE-4868-9441-21602618A73C}" presName="hierChild2" presStyleCnt="0"/>
      <dgm:spPr/>
    </dgm:pt>
  </dgm:ptLst>
  <dgm:cxnLst>
    <dgm:cxn modelId="{E40BE11A-64AA-42B8-80AE-698911FF51C0}" srcId="{97F93381-A0A9-480B-ACC7-AFD302A8E581}" destId="{32B12B7A-9B98-4300-A83C-34CE6FCD681D}" srcOrd="0" destOrd="0" parTransId="{DB1E8D7F-55F9-44CF-AEC8-503993247CC1}" sibTransId="{FCC5C31F-0B89-4BAE-B53B-B7D9E686DCAE}"/>
    <dgm:cxn modelId="{06D37C23-4515-4B44-BCAA-32096E55A8E3}" type="presOf" srcId="{42ADA970-BDBE-4868-9441-21602618A73C}" destId="{B6DE8C4B-EB49-4DA5-AEB0-5FAF192FE92B}" srcOrd="0" destOrd="0" presId="urn:microsoft.com/office/officeart/2005/8/layout/hierarchy1"/>
    <dgm:cxn modelId="{D3DA5531-560B-4721-9E3A-C4F4E47B790D}" type="presOf" srcId="{97F93381-A0A9-480B-ACC7-AFD302A8E581}" destId="{10B39D54-F970-4FBC-9202-82E7D35379A4}" srcOrd="0" destOrd="0" presId="urn:microsoft.com/office/officeart/2005/8/layout/hierarchy1"/>
    <dgm:cxn modelId="{7BBEF75D-B39B-4E98-8537-56595BF94519}" srcId="{97F93381-A0A9-480B-ACC7-AFD302A8E581}" destId="{55F93B86-C5F7-48D1-9927-E577A247448A}" srcOrd="2" destOrd="0" parTransId="{9F598D43-6CD3-42F0-B1CF-283CC9150596}" sibTransId="{280579A8-3DCF-42B6-9E32-330C2F2E40FB}"/>
    <dgm:cxn modelId="{15583D4C-1040-4DB2-9ACD-8FAC0325B0EB}" srcId="{97F93381-A0A9-480B-ACC7-AFD302A8E581}" destId="{8AE6574B-4685-42A5-9004-CC8A0C92760A}" srcOrd="1" destOrd="0" parTransId="{DBB56A53-BE29-4F3F-A38E-84CF0BA315AD}" sibTransId="{04230C82-D08F-45BD-8F8E-95DF785441F0}"/>
    <dgm:cxn modelId="{755EF4B9-47E1-4E5A-90AE-F7707033AFCD}" srcId="{97F93381-A0A9-480B-ACC7-AFD302A8E581}" destId="{42ADA970-BDBE-4868-9441-21602618A73C}" srcOrd="3" destOrd="0" parTransId="{2AB94FEE-58E4-444A-906E-FA48D83FCBBE}" sibTransId="{17D7262D-60C3-4857-B857-0941B5BD5C3B}"/>
    <dgm:cxn modelId="{3F802AD3-117F-408B-B519-DBB8964F55F4}" type="presOf" srcId="{55F93B86-C5F7-48D1-9927-E577A247448A}" destId="{90D4E159-CC82-4E5E-9C42-10AFB2B2A94A}" srcOrd="0" destOrd="0" presId="urn:microsoft.com/office/officeart/2005/8/layout/hierarchy1"/>
    <dgm:cxn modelId="{5A55CDE7-F5D1-43CD-AA30-FE3542A06481}" type="presOf" srcId="{8AE6574B-4685-42A5-9004-CC8A0C92760A}" destId="{B225E974-4C79-4590-A9A7-B10E7A10E2AD}" srcOrd="0" destOrd="0" presId="urn:microsoft.com/office/officeart/2005/8/layout/hierarchy1"/>
    <dgm:cxn modelId="{B558C8F9-3E72-4B07-AF25-AC4DA768C2EB}" type="presOf" srcId="{32B12B7A-9B98-4300-A83C-34CE6FCD681D}" destId="{325E3D6E-CD38-4EC5-937B-0ACD626326E3}" srcOrd="0" destOrd="0" presId="urn:microsoft.com/office/officeart/2005/8/layout/hierarchy1"/>
    <dgm:cxn modelId="{896D9249-5E95-4F56-8D5F-2A38C3EFEA6B}" type="presParOf" srcId="{10B39D54-F970-4FBC-9202-82E7D35379A4}" destId="{973AF7D6-29B3-4623-804C-0B13483044B1}" srcOrd="0" destOrd="0" presId="urn:microsoft.com/office/officeart/2005/8/layout/hierarchy1"/>
    <dgm:cxn modelId="{E4A38AFE-9964-4119-9D17-DF1057BB3796}" type="presParOf" srcId="{973AF7D6-29B3-4623-804C-0B13483044B1}" destId="{90FC6408-DD7F-4B57-9F89-534B44C15064}" srcOrd="0" destOrd="0" presId="urn:microsoft.com/office/officeart/2005/8/layout/hierarchy1"/>
    <dgm:cxn modelId="{C451FACB-9630-42DD-8E31-00F69A124FC6}" type="presParOf" srcId="{90FC6408-DD7F-4B57-9F89-534B44C15064}" destId="{0A4E33B7-C8E9-4859-ABA6-9E522CDE3AD2}" srcOrd="0" destOrd="0" presId="urn:microsoft.com/office/officeart/2005/8/layout/hierarchy1"/>
    <dgm:cxn modelId="{734BA9E8-1B60-47BE-BB8A-4E764BC7852E}" type="presParOf" srcId="{90FC6408-DD7F-4B57-9F89-534B44C15064}" destId="{325E3D6E-CD38-4EC5-937B-0ACD626326E3}" srcOrd="1" destOrd="0" presId="urn:microsoft.com/office/officeart/2005/8/layout/hierarchy1"/>
    <dgm:cxn modelId="{64B7C215-F37B-4A9D-8F22-7BF900896DB5}" type="presParOf" srcId="{973AF7D6-29B3-4623-804C-0B13483044B1}" destId="{BEFDF97A-BB57-483D-9095-F79A5CEBB4B0}" srcOrd="1" destOrd="0" presId="urn:microsoft.com/office/officeart/2005/8/layout/hierarchy1"/>
    <dgm:cxn modelId="{69F6E590-6B08-466C-88F2-AFD6049A13A4}" type="presParOf" srcId="{10B39D54-F970-4FBC-9202-82E7D35379A4}" destId="{FD265618-C1F7-425E-96FF-D3DBE426340B}" srcOrd="1" destOrd="0" presId="urn:microsoft.com/office/officeart/2005/8/layout/hierarchy1"/>
    <dgm:cxn modelId="{29AC498A-0599-4A08-8573-139A5DBBE348}" type="presParOf" srcId="{FD265618-C1F7-425E-96FF-D3DBE426340B}" destId="{495C99E4-010E-427F-83C6-60C9DC2FDCC6}" srcOrd="0" destOrd="0" presId="urn:microsoft.com/office/officeart/2005/8/layout/hierarchy1"/>
    <dgm:cxn modelId="{902651DD-B8D5-40A0-A79D-F7A91E9932EE}" type="presParOf" srcId="{495C99E4-010E-427F-83C6-60C9DC2FDCC6}" destId="{EF3D47E4-195E-4833-9B4D-5C6BCD87EACC}" srcOrd="0" destOrd="0" presId="urn:microsoft.com/office/officeart/2005/8/layout/hierarchy1"/>
    <dgm:cxn modelId="{4A0F31B8-E7D3-439B-BAD3-83DA72FACE9F}" type="presParOf" srcId="{495C99E4-010E-427F-83C6-60C9DC2FDCC6}" destId="{B225E974-4C79-4590-A9A7-B10E7A10E2AD}" srcOrd="1" destOrd="0" presId="urn:microsoft.com/office/officeart/2005/8/layout/hierarchy1"/>
    <dgm:cxn modelId="{9BAC41E5-CA05-439D-983C-021167D1B5E0}" type="presParOf" srcId="{FD265618-C1F7-425E-96FF-D3DBE426340B}" destId="{F6324777-023B-4AED-8D0C-B11E1FAC9850}" srcOrd="1" destOrd="0" presId="urn:microsoft.com/office/officeart/2005/8/layout/hierarchy1"/>
    <dgm:cxn modelId="{A3E82326-4F69-4EE4-8855-9E0DA9E406A6}" type="presParOf" srcId="{10B39D54-F970-4FBC-9202-82E7D35379A4}" destId="{084D2ADF-10E7-4223-A840-465D8E72DD81}" srcOrd="2" destOrd="0" presId="urn:microsoft.com/office/officeart/2005/8/layout/hierarchy1"/>
    <dgm:cxn modelId="{0125FA74-2695-44DE-B13F-8A90F57FDF18}" type="presParOf" srcId="{084D2ADF-10E7-4223-A840-465D8E72DD81}" destId="{DBAB19D0-36A2-4918-9B9A-FD6B0C2C789E}" srcOrd="0" destOrd="0" presId="urn:microsoft.com/office/officeart/2005/8/layout/hierarchy1"/>
    <dgm:cxn modelId="{F4BDB8C5-A5FF-4EE0-98FD-9568DD19BD33}" type="presParOf" srcId="{DBAB19D0-36A2-4918-9B9A-FD6B0C2C789E}" destId="{7A7DBE5C-7965-4C85-8F49-7561578C4C24}" srcOrd="0" destOrd="0" presId="urn:microsoft.com/office/officeart/2005/8/layout/hierarchy1"/>
    <dgm:cxn modelId="{A48912E7-36BD-41AC-BE95-2E8F6568B693}" type="presParOf" srcId="{DBAB19D0-36A2-4918-9B9A-FD6B0C2C789E}" destId="{90D4E159-CC82-4E5E-9C42-10AFB2B2A94A}" srcOrd="1" destOrd="0" presId="urn:microsoft.com/office/officeart/2005/8/layout/hierarchy1"/>
    <dgm:cxn modelId="{DB858FBD-66F8-4BA5-932D-B0A1A5F62A79}" type="presParOf" srcId="{084D2ADF-10E7-4223-A840-465D8E72DD81}" destId="{BD983D69-77E2-46E3-8766-8185E43B4D94}" srcOrd="1" destOrd="0" presId="urn:microsoft.com/office/officeart/2005/8/layout/hierarchy1"/>
    <dgm:cxn modelId="{BC3A5869-4F52-4142-A087-FBEDD648CA90}" type="presParOf" srcId="{10B39D54-F970-4FBC-9202-82E7D35379A4}" destId="{BBA90C0D-59C8-43EE-BA48-7F0DAE99A949}" srcOrd="3" destOrd="0" presId="urn:microsoft.com/office/officeart/2005/8/layout/hierarchy1"/>
    <dgm:cxn modelId="{A9246020-D88B-47D7-B658-03F83C0C12DD}" type="presParOf" srcId="{BBA90C0D-59C8-43EE-BA48-7F0DAE99A949}" destId="{E394C998-63C1-408D-98A7-C14ECE702ABA}" srcOrd="0" destOrd="0" presId="urn:microsoft.com/office/officeart/2005/8/layout/hierarchy1"/>
    <dgm:cxn modelId="{14E1AF29-3880-46FB-A43F-5C735649C10E}" type="presParOf" srcId="{E394C998-63C1-408D-98A7-C14ECE702ABA}" destId="{3F3B0E06-616E-49C8-BAB7-27B4876166B1}" srcOrd="0" destOrd="0" presId="urn:microsoft.com/office/officeart/2005/8/layout/hierarchy1"/>
    <dgm:cxn modelId="{EAF2DC57-7530-4313-8F4D-176FC948CE81}" type="presParOf" srcId="{E394C998-63C1-408D-98A7-C14ECE702ABA}" destId="{B6DE8C4B-EB49-4DA5-AEB0-5FAF192FE92B}" srcOrd="1" destOrd="0" presId="urn:microsoft.com/office/officeart/2005/8/layout/hierarchy1"/>
    <dgm:cxn modelId="{CD0A0011-BED0-49DC-927A-5D151C019F04}" type="presParOf" srcId="{BBA90C0D-59C8-43EE-BA48-7F0DAE99A949}" destId="{888B4700-1DF4-430E-9180-F7FB1421D6E7}"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3B96B1-5A3D-4181-903A-DA66132AAA1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44C97F1-C7BD-41C5-8463-FA852CFAEA5B}">
      <dgm:prSet/>
      <dgm:spPr/>
      <dgm:t>
        <a:bodyPr/>
        <a:lstStyle/>
        <a:p>
          <a:r>
            <a:rPr lang="en-GB" b="1" dirty="0"/>
            <a:t>Key Concepts of Attachment Theory</a:t>
          </a:r>
          <a:endParaRPr lang="en-US" dirty="0"/>
        </a:p>
      </dgm:t>
    </dgm:pt>
    <dgm:pt modelId="{B02061F4-A7C8-4627-9FB2-CD13CBA9E076}" type="parTrans" cxnId="{273760EE-4007-4F78-8716-CC60641CB91B}">
      <dgm:prSet/>
      <dgm:spPr/>
      <dgm:t>
        <a:bodyPr/>
        <a:lstStyle/>
        <a:p>
          <a:endParaRPr lang="en-US"/>
        </a:p>
      </dgm:t>
    </dgm:pt>
    <dgm:pt modelId="{93593ED0-8713-4A2A-8D72-7BFF7AE95127}" type="sibTrans" cxnId="{273760EE-4007-4F78-8716-CC60641CB91B}">
      <dgm:prSet/>
      <dgm:spPr/>
      <dgm:t>
        <a:bodyPr/>
        <a:lstStyle/>
        <a:p>
          <a:endParaRPr lang="en-US"/>
        </a:p>
      </dgm:t>
    </dgm:pt>
    <dgm:pt modelId="{1651C949-37F2-44F3-A3B1-51A0092088F4}">
      <dgm:prSet/>
      <dgm:spPr/>
      <dgm:t>
        <a:bodyPr/>
        <a:lstStyle/>
        <a:p>
          <a:r>
            <a:rPr lang="en-GB" b="1" dirty="0"/>
            <a:t>Secure base</a:t>
          </a:r>
          <a:r>
            <a:rPr lang="en-GB" dirty="0"/>
            <a:t>: Caregivers provide security for Shona to explore.</a:t>
          </a:r>
          <a:endParaRPr lang="en-US" dirty="0"/>
        </a:p>
      </dgm:t>
    </dgm:pt>
    <dgm:pt modelId="{5BD47CB8-FCEE-4C32-8338-9A5DAA65AC84}" type="parTrans" cxnId="{AB2DC377-A8EF-4B6B-9A83-84B55C3418BA}">
      <dgm:prSet/>
      <dgm:spPr/>
      <dgm:t>
        <a:bodyPr/>
        <a:lstStyle/>
        <a:p>
          <a:endParaRPr lang="en-US"/>
        </a:p>
      </dgm:t>
    </dgm:pt>
    <dgm:pt modelId="{041C4CD1-9BA2-4259-99CA-4D003E92641F}" type="sibTrans" cxnId="{AB2DC377-A8EF-4B6B-9A83-84B55C3418BA}">
      <dgm:prSet/>
      <dgm:spPr/>
      <dgm:t>
        <a:bodyPr/>
        <a:lstStyle/>
        <a:p>
          <a:endParaRPr lang="en-US"/>
        </a:p>
      </dgm:t>
    </dgm:pt>
    <dgm:pt modelId="{C1514472-7B07-49F6-AE10-F1087C57288C}">
      <dgm:prSet/>
      <dgm:spPr/>
      <dgm:t>
        <a:bodyPr/>
        <a:lstStyle/>
        <a:p>
          <a:r>
            <a:rPr lang="en-GB" b="1" dirty="0"/>
            <a:t>Proximity seeking</a:t>
          </a:r>
          <a:r>
            <a:rPr lang="en-GB" dirty="0"/>
            <a:t>: Shona seek closeness to caregivers when distressed.</a:t>
          </a:r>
          <a:endParaRPr lang="en-US" dirty="0"/>
        </a:p>
      </dgm:t>
    </dgm:pt>
    <dgm:pt modelId="{58097044-C192-4756-9301-4A07C832F25E}" type="parTrans" cxnId="{8E2F006F-E4C0-4284-BCA5-B8798543A0A2}">
      <dgm:prSet/>
      <dgm:spPr/>
      <dgm:t>
        <a:bodyPr/>
        <a:lstStyle/>
        <a:p>
          <a:endParaRPr lang="en-US"/>
        </a:p>
      </dgm:t>
    </dgm:pt>
    <dgm:pt modelId="{8782FC36-B26E-4654-8535-3FB27EE87770}" type="sibTrans" cxnId="{8E2F006F-E4C0-4284-BCA5-B8798543A0A2}">
      <dgm:prSet/>
      <dgm:spPr/>
      <dgm:t>
        <a:bodyPr/>
        <a:lstStyle/>
        <a:p>
          <a:endParaRPr lang="en-US"/>
        </a:p>
      </dgm:t>
    </dgm:pt>
    <dgm:pt modelId="{D065B984-5E1D-4818-BEF1-013F3CA20C68}">
      <dgm:prSet/>
      <dgm:spPr/>
      <dgm:t>
        <a:bodyPr/>
        <a:lstStyle/>
        <a:p>
          <a:r>
            <a:rPr lang="en-GB" b="1" dirty="0"/>
            <a:t>Separation anxiety</a:t>
          </a:r>
          <a:r>
            <a:rPr lang="en-GB" dirty="0"/>
            <a:t>: Separation from familiar caregivers may cause distress.</a:t>
          </a:r>
          <a:endParaRPr lang="en-US" dirty="0"/>
        </a:p>
      </dgm:t>
    </dgm:pt>
    <dgm:pt modelId="{8970163F-F263-49FE-A345-FEF4B99BCB73}" type="parTrans" cxnId="{4D968A65-36A0-4957-B860-E2ED2C1A0249}">
      <dgm:prSet/>
      <dgm:spPr/>
      <dgm:t>
        <a:bodyPr/>
        <a:lstStyle/>
        <a:p>
          <a:endParaRPr lang="en-US"/>
        </a:p>
      </dgm:t>
    </dgm:pt>
    <dgm:pt modelId="{1D765BB5-F9C3-4600-B604-A33518DAAD61}" type="sibTrans" cxnId="{4D968A65-36A0-4957-B860-E2ED2C1A0249}">
      <dgm:prSet/>
      <dgm:spPr/>
      <dgm:t>
        <a:bodyPr/>
        <a:lstStyle/>
        <a:p>
          <a:endParaRPr lang="en-US"/>
        </a:p>
      </dgm:t>
    </dgm:pt>
    <dgm:pt modelId="{862B16B4-7C83-4173-8900-C925C46486EF}">
      <dgm:prSet/>
      <dgm:spPr/>
      <dgm:t>
        <a:bodyPr/>
        <a:lstStyle/>
        <a:p>
          <a:r>
            <a:rPr lang="en-GB" b="1" dirty="0"/>
            <a:t>Internal working model</a:t>
          </a:r>
          <a:r>
            <a:rPr lang="en-GB" dirty="0"/>
            <a:t>: Early relationships shape expectations of themselves and others.</a:t>
          </a:r>
          <a:endParaRPr lang="en-US" dirty="0"/>
        </a:p>
      </dgm:t>
    </dgm:pt>
    <dgm:pt modelId="{E5B87D8D-B806-43B8-8F16-95D6A16E5A41}" type="parTrans" cxnId="{838D4C24-1F77-4E1F-8015-8C1745A1FB16}">
      <dgm:prSet/>
      <dgm:spPr/>
      <dgm:t>
        <a:bodyPr/>
        <a:lstStyle/>
        <a:p>
          <a:endParaRPr lang="en-US"/>
        </a:p>
      </dgm:t>
    </dgm:pt>
    <dgm:pt modelId="{C42B1DB8-2B2B-4D11-B082-D5D6D266A1AA}" type="sibTrans" cxnId="{838D4C24-1F77-4E1F-8015-8C1745A1FB16}">
      <dgm:prSet/>
      <dgm:spPr/>
      <dgm:t>
        <a:bodyPr/>
        <a:lstStyle/>
        <a:p>
          <a:endParaRPr lang="en-US"/>
        </a:p>
      </dgm:t>
    </dgm:pt>
    <dgm:pt modelId="{90F86D53-B7B8-47AD-9524-A8E1710863D5}">
      <dgm:prSet/>
      <dgm:spPr/>
      <dgm:t>
        <a:bodyPr/>
        <a:lstStyle/>
        <a:p>
          <a:r>
            <a:rPr lang="en-GB" b="1" dirty="0"/>
            <a:t>Continuity of relationships</a:t>
          </a:r>
          <a:r>
            <a:rPr lang="en-GB" dirty="0"/>
            <a:t>: Stable relationships support emotional wellbeing and social development (Prior and Glaser, 2006).</a:t>
          </a:r>
          <a:endParaRPr lang="en-US" dirty="0"/>
        </a:p>
      </dgm:t>
    </dgm:pt>
    <dgm:pt modelId="{90792206-2F73-4C9C-AAF1-C215504D633C}" type="parTrans" cxnId="{2AD90AA1-F5F0-49CC-A0B0-71A7C88F361D}">
      <dgm:prSet/>
      <dgm:spPr/>
      <dgm:t>
        <a:bodyPr/>
        <a:lstStyle/>
        <a:p>
          <a:endParaRPr lang="en-US"/>
        </a:p>
      </dgm:t>
    </dgm:pt>
    <dgm:pt modelId="{7896FA52-433F-4EB2-92EA-2585E34653D2}" type="sibTrans" cxnId="{2AD90AA1-F5F0-49CC-A0B0-71A7C88F361D}">
      <dgm:prSet/>
      <dgm:spPr/>
      <dgm:t>
        <a:bodyPr/>
        <a:lstStyle/>
        <a:p>
          <a:endParaRPr lang="en-US"/>
        </a:p>
      </dgm:t>
    </dgm:pt>
    <dgm:pt modelId="{8A8547EC-1E1B-4959-80E2-FE3A28C792BA}" type="pres">
      <dgm:prSet presAssocID="{DC3B96B1-5A3D-4181-903A-DA66132AAA16}" presName="linear" presStyleCnt="0">
        <dgm:presLayoutVars>
          <dgm:animLvl val="lvl"/>
          <dgm:resizeHandles val="exact"/>
        </dgm:presLayoutVars>
      </dgm:prSet>
      <dgm:spPr/>
    </dgm:pt>
    <dgm:pt modelId="{68B094CA-3190-4300-98BE-7BDAA3DC2507}" type="pres">
      <dgm:prSet presAssocID="{144C97F1-C7BD-41C5-8463-FA852CFAEA5B}" presName="parentText" presStyleLbl="node1" presStyleIdx="0" presStyleCnt="1">
        <dgm:presLayoutVars>
          <dgm:chMax val="0"/>
          <dgm:bulletEnabled val="1"/>
        </dgm:presLayoutVars>
      </dgm:prSet>
      <dgm:spPr/>
    </dgm:pt>
    <dgm:pt modelId="{1F5D9C2B-3EFE-4C62-B88D-222588BC32FB}" type="pres">
      <dgm:prSet presAssocID="{144C97F1-C7BD-41C5-8463-FA852CFAEA5B}" presName="childText" presStyleLbl="revTx" presStyleIdx="0" presStyleCnt="1">
        <dgm:presLayoutVars>
          <dgm:bulletEnabled val="1"/>
        </dgm:presLayoutVars>
      </dgm:prSet>
      <dgm:spPr/>
    </dgm:pt>
  </dgm:ptLst>
  <dgm:cxnLst>
    <dgm:cxn modelId="{E176431E-5735-4E4C-B299-46E05A2A8B7C}" type="presOf" srcId="{C1514472-7B07-49F6-AE10-F1087C57288C}" destId="{1F5D9C2B-3EFE-4C62-B88D-222588BC32FB}" srcOrd="0" destOrd="1" presId="urn:microsoft.com/office/officeart/2005/8/layout/vList2"/>
    <dgm:cxn modelId="{6D3EBA22-0DCA-4C93-AE79-91D52AE5C5D8}" type="presOf" srcId="{862B16B4-7C83-4173-8900-C925C46486EF}" destId="{1F5D9C2B-3EFE-4C62-B88D-222588BC32FB}" srcOrd="0" destOrd="3" presId="urn:microsoft.com/office/officeart/2005/8/layout/vList2"/>
    <dgm:cxn modelId="{838D4C24-1F77-4E1F-8015-8C1745A1FB16}" srcId="{144C97F1-C7BD-41C5-8463-FA852CFAEA5B}" destId="{862B16B4-7C83-4173-8900-C925C46486EF}" srcOrd="3" destOrd="0" parTransId="{E5B87D8D-B806-43B8-8F16-95D6A16E5A41}" sibTransId="{C42B1DB8-2B2B-4D11-B082-D5D6D266A1AA}"/>
    <dgm:cxn modelId="{10DDE728-D08A-463A-A248-0E55B5AFF1A3}" type="presOf" srcId="{1651C949-37F2-44F3-A3B1-51A0092088F4}" destId="{1F5D9C2B-3EFE-4C62-B88D-222588BC32FB}" srcOrd="0" destOrd="0" presId="urn:microsoft.com/office/officeart/2005/8/layout/vList2"/>
    <dgm:cxn modelId="{4D968A65-36A0-4957-B860-E2ED2C1A0249}" srcId="{144C97F1-C7BD-41C5-8463-FA852CFAEA5B}" destId="{D065B984-5E1D-4818-BEF1-013F3CA20C68}" srcOrd="2" destOrd="0" parTransId="{8970163F-F263-49FE-A345-FEF4B99BCB73}" sibTransId="{1D765BB5-F9C3-4600-B604-A33518DAAD61}"/>
    <dgm:cxn modelId="{98F8376D-A75D-46A8-9DAA-FADF6E34DAE7}" type="presOf" srcId="{D065B984-5E1D-4818-BEF1-013F3CA20C68}" destId="{1F5D9C2B-3EFE-4C62-B88D-222588BC32FB}" srcOrd="0" destOrd="2" presId="urn:microsoft.com/office/officeart/2005/8/layout/vList2"/>
    <dgm:cxn modelId="{8E2F006F-E4C0-4284-BCA5-B8798543A0A2}" srcId="{144C97F1-C7BD-41C5-8463-FA852CFAEA5B}" destId="{C1514472-7B07-49F6-AE10-F1087C57288C}" srcOrd="1" destOrd="0" parTransId="{58097044-C192-4756-9301-4A07C832F25E}" sibTransId="{8782FC36-B26E-4654-8535-3FB27EE87770}"/>
    <dgm:cxn modelId="{AB2DC377-A8EF-4B6B-9A83-84B55C3418BA}" srcId="{144C97F1-C7BD-41C5-8463-FA852CFAEA5B}" destId="{1651C949-37F2-44F3-A3B1-51A0092088F4}" srcOrd="0" destOrd="0" parTransId="{5BD47CB8-FCEE-4C32-8338-9A5DAA65AC84}" sibTransId="{041C4CD1-9BA2-4259-99CA-4D003E92641F}"/>
    <dgm:cxn modelId="{91D32A7A-2B40-49E5-9A6E-651BA7873D1D}" type="presOf" srcId="{DC3B96B1-5A3D-4181-903A-DA66132AAA16}" destId="{8A8547EC-1E1B-4959-80E2-FE3A28C792BA}" srcOrd="0" destOrd="0" presId="urn:microsoft.com/office/officeart/2005/8/layout/vList2"/>
    <dgm:cxn modelId="{6C495180-D35F-4BD8-8AC4-445EAA27B907}" type="presOf" srcId="{144C97F1-C7BD-41C5-8463-FA852CFAEA5B}" destId="{68B094CA-3190-4300-98BE-7BDAA3DC2507}" srcOrd="0" destOrd="0" presId="urn:microsoft.com/office/officeart/2005/8/layout/vList2"/>
    <dgm:cxn modelId="{2AD90AA1-F5F0-49CC-A0B0-71A7C88F361D}" srcId="{144C97F1-C7BD-41C5-8463-FA852CFAEA5B}" destId="{90F86D53-B7B8-47AD-9524-A8E1710863D5}" srcOrd="4" destOrd="0" parTransId="{90792206-2F73-4C9C-AAF1-C215504D633C}" sibTransId="{7896FA52-433F-4EB2-92EA-2585E34653D2}"/>
    <dgm:cxn modelId="{807C7AC6-995C-434B-A1AD-0171A4044C45}" type="presOf" srcId="{90F86D53-B7B8-47AD-9524-A8E1710863D5}" destId="{1F5D9C2B-3EFE-4C62-B88D-222588BC32FB}" srcOrd="0" destOrd="4" presId="urn:microsoft.com/office/officeart/2005/8/layout/vList2"/>
    <dgm:cxn modelId="{273760EE-4007-4F78-8716-CC60641CB91B}" srcId="{DC3B96B1-5A3D-4181-903A-DA66132AAA16}" destId="{144C97F1-C7BD-41C5-8463-FA852CFAEA5B}" srcOrd="0" destOrd="0" parTransId="{B02061F4-A7C8-4627-9FB2-CD13CBA9E076}" sibTransId="{93593ED0-8713-4A2A-8D72-7BFF7AE95127}"/>
    <dgm:cxn modelId="{C315A9F6-80E2-4C1A-98E2-29D10F9A4EDA}" type="presParOf" srcId="{8A8547EC-1E1B-4959-80E2-FE3A28C792BA}" destId="{68B094CA-3190-4300-98BE-7BDAA3DC2507}" srcOrd="0" destOrd="0" presId="urn:microsoft.com/office/officeart/2005/8/layout/vList2"/>
    <dgm:cxn modelId="{7C082B76-42F5-4834-9775-E1569F24C4F8}" type="presParOf" srcId="{8A8547EC-1E1B-4959-80E2-FE3A28C792BA}" destId="{1F5D9C2B-3EFE-4C62-B88D-222588BC32FB}"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55A130-5150-4910-A412-19456DFF39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24192A2-9DB3-4D38-BBC7-5FB1692E33AA}">
      <dgm:prSet/>
      <dgm:spPr/>
      <dgm:t>
        <a:bodyPr/>
        <a:lstStyle/>
        <a:p>
          <a:pPr>
            <a:lnSpc>
              <a:spcPct val="100000"/>
            </a:lnSpc>
          </a:pPr>
          <a:r>
            <a:rPr lang="en-GB" b="1"/>
            <a:t>Emotional development</a:t>
          </a:r>
          <a:endParaRPr lang="en-US" dirty="0"/>
        </a:p>
      </dgm:t>
    </dgm:pt>
    <dgm:pt modelId="{8E87DDC0-45C4-460F-BF59-5C19B790E57C}" type="parTrans" cxnId="{302C80B3-B8EC-4980-B627-8FB3EAA2C93C}">
      <dgm:prSet/>
      <dgm:spPr/>
      <dgm:t>
        <a:bodyPr/>
        <a:lstStyle/>
        <a:p>
          <a:endParaRPr lang="en-US"/>
        </a:p>
      </dgm:t>
    </dgm:pt>
    <dgm:pt modelId="{9118507E-5705-4154-A689-BBB32E6EBA27}" type="sibTrans" cxnId="{302C80B3-B8EC-4980-B627-8FB3EAA2C93C}">
      <dgm:prSet/>
      <dgm:spPr/>
      <dgm:t>
        <a:bodyPr/>
        <a:lstStyle/>
        <a:p>
          <a:endParaRPr lang="en-US"/>
        </a:p>
      </dgm:t>
    </dgm:pt>
    <dgm:pt modelId="{A5938E0F-A76D-4577-BAA7-AA80A589869A}">
      <dgm:prSet/>
      <dgm:spPr/>
      <dgm:t>
        <a:bodyPr/>
        <a:lstStyle/>
        <a:p>
          <a:pPr>
            <a:lnSpc>
              <a:spcPct val="100000"/>
            </a:lnSpc>
          </a:pPr>
          <a:r>
            <a:rPr lang="en-GB"/>
            <a:t>Shona’s separation anxiety may reflect her need for security and reassurance in a new environment.</a:t>
          </a:r>
          <a:endParaRPr lang="en-US" dirty="0"/>
        </a:p>
      </dgm:t>
    </dgm:pt>
    <dgm:pt modelId="{A4746979-BDCB-4579-AF34-4455F557035F}" type="parTrans" cxnId="{CE0A17FE-9FC8-46A9-8C3E-A8B9052FB278}">
      <dgm:prSet/>
      <dgm:spPr/>
      <dgm:t>
        <a:bodyPr/>
        <a:lstStyle/>
        <a:p>
          <a:endParaRPr lang="en-US"/>
        </a:p>
      </dgm:t>
    </dgm:pt>
    <dgm:pt modelId="{28497B2F-3469-4758-9F1D-0A863E88DDB3}" type="sibTrans" cxnId="{CE0A17FE-9FC8-46A9-8C3E-A8B9052FB278}">
      <dgm:prSet/>
      <dgm:spPr/>
      <dgm:t>
        <a:bodyPr/>
        <a:lstStyle/>
        <a:p>
          <a:endParaRPr lang="en-US"/>
        </a:p>
      </dgm:t>
    </dgm:pt>
    <dgm:pt modelId="{969E57F3-1700-46AA-8C93-D68DDF3E9B07}">
      <dgm:prSet/>
      <dgm:spPr/>
      <dgm:t>
        <a:bodyPr/>
        <a:lstStyle/>
        <a:p>
          <a:pPr>
            <a:lnSpc>
              <a:spcPct val="100000"/>
            </a:lnSpc>
          </a:pPr>
          <a:r>
            <a:rPr lang="en-GB"/>
            <a:t> Consistent, sensitive support can build security and confidence .</a:t>
          </a:r>
          <a:endParaRPr lang="en-US" dirty="0"/>
        </a:p>
      </dgm:t>
    </dgm:pt>
    <dgm:pt modelId="{A97B226C-684D-4B1D-88F6-6BAD30F04A89}" type="parTrans" cxnId="{1F222570-2D12-4F7E-982E-00D0F97CC470}">
      <dgm:prSet/>
      <dgm:spPr/>
      <dgm:t>
        <a:bodyPr/>
        <a:lstStyle/>
        <a:p>
          <a:endParaRPr lang="en-US"/>
        </a:p>
      </dgm:t>
    </dgm:pt>
    <dgm:pt modelId="{22D2A10A-9BAA-49E1-81DD-F38868427DF6}" type="sibTrans" cxnId="{1F222570-2D12-4F7E-982E-00D0F97CC470}">
      <dgm:prSet/>
      <dgm:spPr/>
      <dgm:t>
        <a:bodyPr/>
        <a:lstStyle/>
        <a:p>
          <a:endParaRPr lang="en-US"/>
        </a:p>
      </dgm:t>
    </dgm:pt>
    <dgm:pt modelId="{77F60BC9-4DC7-4AE4-80CF-F021BE94F4AC}">
      <dgm:prSet/>
      <dgm:spPr/>
      <dgm:t>
        <a:bodyPr/>
        <a:lstStyle/>
        <a:p>
          <a:pPr>
            <a:lnSpc>
              <a:spcPct val="100000"/>
            </a:lnSpc>
          </a:pPr>
          <a:r>
            <a:rPr lang="en-GB" b="1"/>
            <a:t>Social development</a:t>
          </a:r>
          <a:endParaRPr lang="en-US" dirty="0"/>
        </a:p>
      </dgm:t>
    </dgm:pt>
    <dgm:pt modelId="{AA752CDE-AA9C-46C3-86CD-91FDF3EE7DB6}" type="parTrans" cxnId="{4B2CF058-2671-489A-A74D-5D36EA153C94}">
      <dgm:prSet/>
      <dgm:spPr/>
      <dgm:t>
        <a:bodyPr/>
        <a:lstStyle/>
        <a:p>
          <a:endParaRPr lang="en-US"/>
        </a:p>
      </dgm:t>
    </dgm:pt>
    <dgm:pt modelId="{15852533-BDDC-4CDF-912F-594459148EA0}" type="sibTrans" cxnId="{4B2CF058-2671-489A-A74D-5D36EA153C94}">
      <dgm:prSet/>
      <dgm:spPr/>
      <dgm:t>
        <a:bodyPr/>
        <a:lstStyle/>
        <a:p>
          <a:endParaRPr lang="en-US"/>
        </a:p>
      </dgm:t>
    </dgm:pt>
    <dgm:pt modelId="{CD932EA7-BBE6-4E6C-A926-D98C31C49F7D}">
      <dgm:prSet/>
      <dgm:spPr/>
      <dgm:t>
        <a:bodyPr/>
        <a:lstStyle/>
        <a:p>
          <a:pPr>
            <a:lnSpc>
              <a:spcPct val="100000"/>
            </a:lnSpc>
          </a:pPr>
          <a:r>
            <a:rPr lang="en-GB"/>
            <a:t>Shona may need reassurance before confidently joining group play.</a:t>
          </a:r>
          <a:endParaRPr lang="en-US" dirty="0"/>
        </a:p>
      </dgm:t>
    </dgm:pt>
    <dgm:pt modelId="{7894B10E-3B39-474B-9A02-FBF3C298F217}" type="parTrans" cxnId="{68E089C0-A2DA-4AC8-83C2-B89A533D0AA3}">
      <dgm:prSet/>
      <dgm:spPr/>
      <dgm:t>
        <a:bodyPr/>
        <a:lstStyle/>
        <a:p>
          <a:endParaRPr lang="en-US"/>
        </a:p>
      </dgm:t>
    </dgm:pt>
    <dgm:pt modelId="{E9019DCE-BD0C-4E31-93DB-74EE42865256}" type="sibTrans" cxnId="{68E089C0-A2DA-4AC8-83C2-B89A533D0AA3}">
      <dgm:prSet/>
      <dgm:spPr/>
      <dgm:t>
        <a:bodyPr/>
        <a:lstStyle/>
        <a:p>
          <a:endParaRPr lang="en-US"/>
        </a:p>
      </dgm:t>
    </dgm:pt>
    <dgm:pt modelId="{CC5288E9-6468-4931-9002-C84A083C3C52}">
      <dgm:prSet/>
      <dgm:spPr/>
      <dgm:t>
        <a:bodyPr/>
        <a:lstStyle/>
        <a:p>
          <a:pPr>
            <a:lnSpc>
              <a:spcPct val="100000"/>
            </a:lnSpc>
          </a:pPr>
          <a:r>
            <a:rPr lang="en-GB"/>
            <a:t>Gradual opportunities for interaction can support her relationships with other children (Howes and Spieker, 2008).</a:t>
          </a:r>
          <a:endParaRPr lang="en-US" dirty="0"/>
        </a:p>
      </dgm:t>
    </dgm:pt>
    <dgm:pt modelId="{B2F8DC2B-E699-451C-AED8-FE9F5E8EA1A2}" type="parTrans" cxnId="{F3A9B7EC-1F4E-42B7-94AA-C97212981A33}">
      <dgm:prSet/>
      <dgm:spPr/>
      <dgm:t>
        <a:bodyPr/>
        <a:lstStyle/>
        <a:p>
          <a:endParaRPr lang="en-US"/>
        </a:p>
      </dgm:t>
    </dgm:pt>
    <dgm:pt modelId="{6414842C-BB66-4F68-8BCC-99E1353F0605}" type="sibTrans" cxnId="{F3A9B7EC-1F4E-42B7-94AA-C97212981A33}">
      <dgm:prSet/>
      <dgm:spPr/>
      <dgm:t>
        <a:bodyPr/>
        <a:lstStyle/>
        <a:p>
          <a:endParaRPr lang="en-US"/>
        </a:p>
      </dgm:t>
    </dgm:pt>
    <dgm:pt modelId="{C3AFF188-2282-428C-B955-122BE9968015}">
      <dgm:prSet/>
      <dgm:spPr/>
      <dgm:t>
        <a:bodyPr/>
        <a:lstStyle/>
        <a:p>
          <a:pPr>
            <a:lnSpc>
              <a:spcPct val="100000"/>
            </a:lnSpc>
          </a:pPr>
          <a:r>
            <a:rPr lang="en-GB" b="1"/>
            <a:t>Cognitive development</a:t>
          </a:r>
          <a:endParaRPr lang="en-US" dirty="0"/>
        </a:p>
      </dgm:t>
    </dgm:pt>
    <dgm:pt modelId="{FEF4B5A8-B88A-44FE-969D-E797554DFA0C}" type="parTrans" cxnId="{027C6DA1-6EB8-4DF3-9321-E2E8CD5F804F}">
      <dgm:prSet/>
      <dgm:spPr/>
      <dgm:t>
        <a:bodyPr/>
        <a:lstStyle/>
        <a:p>
          <a:endParaRPr lang="en-US"/>
        </a:p>
      </dgm:t>
    </dgm:pt>
    <dgm:pt modelId="{15F2D6E1-52A7-4C7A-8277-45DFA0E72F86}" type="sibTrans" cxnId="{027C6DA1-6EB8-4DF3-9321-E2E8CD5F804F}">
      <dgm:prSet/>
      <dgm:spPr/>
      <dgm:t>
        <a:bodyPr/>
        <a:lstStyle/>
        <a:p>
          <a:endParaRPr lang="en-US"/>
        </a:p>
      </dgm:t>
    </dgm:pt>
    <dgm:pt modelId="{3318AC8B-9074-430D-9C0C-60E53C66EB66}">
      <dgm:prSet/>
      <dgm:spPr/>
      <dgm:t>
        <a:bodyPr/>
        <a:lstStyle/>
        <a:p>
          <a:pPr>
            <a:lnSpc>
              <a:spcPct val="100000"/>
            </a:lnSpc>
          </a:pPr>
          <a:r>
            <a:rPr lang="en-GB"/>
            <a:t>Anxiety may affect Shona’s confidence in exploring unfamiliar activities.</a:t>
          </a:r>
          <a:endParaRPr lang="en-US" dirty="0"/>
        </a:p>
      </dgm:t>
    </dgm:pt>
    <dgm:pt modelId="{3722C284-09C5-4D3A-A59B-61663E2AE140}" type="parTrans" cxnId="{2C8B2972-A2D7-413C-BBB4-4FAD789CD444}">
      <dgm:prSet/>
      <dgm:spPr/>
      <dgm:t>
        <a:bodyPr/>
        <a:lstStyle/>
        <a:p>
          <a:endParaRPr lang="en-US"/>
        </a:p>
      </dgm:t>
    </dgm:pt>
    <dgm:pt modelId="{EB7D2973-FB8C-4827-A01D-7D35E50B9826}" type="sibTrans" cxnId="{2C8B2972-A2D7-413C-BBB4-4FAD789CD444}">
      <dgm:prSet/>
      <dgm:spPr/>
      <dgm:t>
        <a:bodyPr/>
        <a:lstStyle/>
        <a:p>
          <a:endParaRPr lang="en-US"/>
        </a:p>
      </dgm:t>
    </dgm:pt>
    <dgm:pt modelId="{CF8DF75A-59C5-4DBF-A014-79C64B91182F}">
      <dgm:prSet/>
      <dgm:spPr/>
      <dgm:t>
        <a:bodyPr/>
        <a:lstStyle/>
        <a:p>
          <a:pPr>
            <a:buFont typeface="Arial" panose="020B0604020202020204" pitchFamily="34" charset="0"/>
            <a:buChar char="•"/>
          </a:pPr>
          <a:r>
            <a:rPr lang="en-GB"/>
            <a:t>Support from a familiar adult can encourage her to explore and learn through play.</a:t>
          </a:r>
          <a:endParaRPr lang="en-US" dirty="0"/>
        </a:p>
      </dgm:t>
    </dgm:pt>
    <dgm:pt modelId="{46647D33-F5E1-45DB-B540-BB780F597B21}" type="parTrans" cxnId="{29E66A99-441B-4B2D-A34D-20DF2AD14CD9}">
      <dgm:prSet/>
      <dgm:spPr/>
      <dgm:t>
        <a:bodyPr/>
        <a:lstStyle/>
        <a:p>
          <a:endParaRPr lang="en-US"/>
        </a:p>
      </dgm:t>
    </dgm:pt>
    <dgm:pt modelId="{93C8EDD4-FFF0-4EED-ACCD-143E40C7DA0D}" type="sibTrans" cxnId="{29E66A99-441B-4B2D-A34D-20DF2AD14CD9}">
      <dgm:prSet/>
      <dgm:spPr/>
      <dgm:t>
        <a:bodyPr/>
        <a:lstStyle/>
        <a:p>
          <a:endParaRPr lang="en-US"/>
        </a:p>
      </dgm:t>
    </dgm:pt>
    <dgm:pt modelId="{45690284-B1E7-44BD-AD81-7D88CAC4E8BB}">
      <dgm:prSet/>
      <dgm:spPr/>
      <dgm:t>
        <a:bodyPr/>
        <a:lstStyle/>
        <a:p>
          <a:pPr>
            <a:lnSpc>
              <a:spcPct val="100000"/>
            </a:lnSpc>
          </a:pPr>
          <a:r>
            <a:rPr lang="en-GB" b="1"/>
            <a:t>Physical wellbeing</a:t>
          </a:r>
          <a:endParaRPr lang="en-US" dirty="0"/>
        </a:p>
      </dgm:t>
    </dgm:pt>
    <dgm:pt modelId="{7F075709-FE0E-47E8-83E6-002DF0106756}" type="parTrans" cxnId="{4C6D6E32-6C32-4AAA-96AD-0DD9D81B37E0}">
      <dgm:prSet/>
      <dgm:spPr/>
      <dgm:t>
        <a:bodyPr/>
        <a:lstStyle/>
        <a:p>
          <a:endParaRPr lang="en-US"/>
        </a:p>
      </dgm:t>
    </dgm:pt>
    <dgm:pt modelId="{7C4A5581-748A-497C-A69A-E2EA45AE3118}" type="sibTrans" cxnId="{4C6D6E32-6C32-4AAA-96AD-0DD9D81B37E0}">
      <dgm:prSet/>
      <dgm:spPr/>
      <dgm:t>
        <a:bodyPr/>
        <a:lstStyle/>
        <a:p>
          <a:endParaRPr lang="en-US"/>
        </a:p>
      </dgm:t>
    </dgm:pt>
    <dgm:pt modelId="{8EC9564A-A3E7-40F5-BBEE-3592665DCD7F}">
      <dgm:prSet/>
      <dgm:spPr/>
      <dgm:t>
        <a:bodyPr/>
        <a:lstStyle/>
        <a:p>
          <a:pPr>
            <a:lnSpc>
              <a:spcPct val="100000"/>
            </a:lnSpc>
          </a:pPr>
          <a:r>
            <a:rPr lang="en-GB"/>
            <a:t>A familiar practitioner can encourage Shona to participate in physical play.</a:t>
          </a:r>
          <a:endParaRPr lang="en-US" dirty="0"/>
        </a:p>
      </dgm:t>
    </dgm:pt>
    <dgm:pt modelId="{292A68C4-9299-4D78-92AD-5200050FC335}" type="parTrans" cxnId="{3333375F-CE6E-4C42-A8AC-160E371CFD19}">
      <dgm:prSet/>
      <dgm:spPr/>
      <dgm:t>
        <a:bodyPr/>
        <a:lstStyle/>
        <a:p>
          <a:endParaRPr lang="en-US"/>
        </a:p>
      </dgm:t>
    </dgm:pt>
    <dgm:pt modelId="{A1E405C8-E025-4D49-B5E2-F1F8EDC02BF3}" type="sibTrans" cxnId="{3333375F-CE6E-4C42-A8AC-160E371CFD19}">
      <dgm:prSet/>
      <dgm:spPr/>
      <dgm:t>
        <a:bodyPr/>
        <a:lstStyle/>
        <a:p>
          <a:endParaRPr lang="en-US"/>
        </a:p>
      </dgm:t>
    </dgm:pt>
    <dgm:pt modelId="{4E55B7FF-51CF-4D9F-99E3-0FA3EEE58B9B}">
      <dgm:prSet/>
      <dgm:spPr/>
      <dgm:t>
        <a:bodyPr/>
        <a:lstStyle/>
        <a:p>
          <a:pPr>
            <a:lnSpc>
              <a:spcPct val="100000"/>
            </a:lnSpc>
          </a:pPr>
          <a:r>
            <a:rPr lang="en-GB"/>
            <a:t>Safe opportunities for active play can support her physical development (Department for Education, 2024).</a:t>
          </a:r>
          <a:endParaRPr lang="en-US" dirty="0"/>
        </a:p>
      </dgm:t>
    </dgm:pt>
    <dgm:pt modelId="{0D275DC3-51CD-48F2-A91C-98AE066CCA94}" type="parTrans" cxnId="{3BB4E6C0-094A-4BF4-8889-522F441B47AD}">
      <dgm:prSet/>
      <dgm:spPr/>
      <dgm:t>
        <a:bodyPr/>
        <a:lstStyle/>
        <a:p>
          <a:endParaRPr lang="en-US"/>
        </a:p>
      </dgm:t>
    </dgm:pt>
    <dgm:pt modelId="{C5C00D68-6134-487E-9F96-BED9F5C94788}" type="sibTrans" cxnId="{3BB4E6C0-094A-4BF4-8889-522F441B47AD}">
      <dgm:prSet/>
      <dgm:spPr/>
      <dgm:t>
        <a:bodyPr/>
        <a:lstStyle/>
        <a:p>
          <a:endParaRPr lang="en-US"/>
        </a:p>
      </dgm:t>
    </dgm:pt>
    <dgm:pt modelId="{AE071867-22ED-459A-9EB1-C57EAAF5770D}" type="pres">
      <dgm:prSet presAssocID="{C455A130-5150-4910-A412-19456DFF3913}" presName="linear" presStyleCnt="0">
        <dgm:presLayoutVars>
          <dgm:animLvl val="lvl"/>
          <dgm:resizeHandles val="exact"/>
        </dgm:presLayoutVars>
      </dgm:prSet>
      <dgm:spPr/>
    </dgm:pt>
    <dgm:pt modelId="{974B9387-2173-4432-9631-2E0F49C5AE7A}" type="pres">
      <dgm:prSet presAssocID="{624192A2-9DB3-4D38-BBC7-5FB1692E33AA}" presName="parentText" presStyleLbl="node1" presStyleIdx="0" presStyleCnt="4">
        <dgm:presLayoutVars>
          <dgm:chMax val="0"/>
          <dgm:bulletEnabled val="1"/>
        </dgm:presLayoutVars>
      </dgm:prSet>
      <dgm:spPr/>
    </dgm:pt>
    <dgm:pt modelId="{DDE65D2E-AC31-4943-A400-3248FE5E32A2}" type="pres">
      <dgm:prSet presAssocID="{624192A2-9DB3-4D38-BBC7-5FB1692E33AA}" presName="childText" presStyleLbl="revTx" presStyleIdx="0" presStyleCnt="4">
        <dgm:presLayoutVars>
          <dgm:bulletEnabled val="1"/>
        </dgm:presLayoutVars>
      </dgm:prSet>
      <dgm:spPr/>
    </dgm:pt>
    <dgm:pt modelId="{2692BFD5-86FD-46D2-87B1-66798DFB98DB}" type="pres">
      <dgm:prSet presAssocID="{77F60BC9-4DC7-4AE4-80CF-F021BE94F4AC}" presName="parentText" presStyleLbl="node1" presStyleIdx="1" presStyleCnt="4">
        <dgm:presLayoutVars>
          <dgm:chMax val="0"/>
          <dgm:bulletEnabled val="1"/>
        </dgm:presLayoutVars>
      </dgm:prSet>
      <dgm:spPr/>
    </dgm:pt>
    <dgm:pt modelId="{E7BD7419-F11B-4409-A69F-C111BBF083C4}" type="pres">
      <dgm:prSet presAssocID="{77F60BC9-4DC7-4AE4-80CF-F021BE94F4AC}" presName="childText" presStyleLbl="revTx" presStyleIdx="1" presStyleCnt="4">
        <dgm:presLayoutVars>
          <dgm:bulletEnabled val="1"/>
        </dgm:presLayoutVars>
      </dgm:prSet>
      <dgm:spPr/>
    </dgm:pt>
    <dgm:pt modelId="{2970099F-E72E-46A4-B84E-B02609D857CA}" type="pres">
      <dgm:prSet presAssocID="{C3AFF188-2282-428C-B955-122BE9968015}" presName="parentText" presStyleLbl="node1" presStyleIdx="2" presStyleCnt="4">
        <dgm:presLayoutVars>
          <dgm:chMax val="0"/>
          <dgm:bulletEnabled val="1"/>
        </dgm:presLayoutVars>
      </dgm:prSet>
      <dgm:spPr/>
    </dgm:pt>
    <dgm:pt modelId="{05D7E09C-BFE9-4703-888F-91FBE2E00B96}" type="pres">
      <dgm:prSet presAssocID="{C3AFF188-2282-428C-B955-122BE9968015}" presName="childText" presStyleLbl="revTx" presStyleIdx="2" presStyleCnt="4">
        <dgm:presLayoutVars>
          <dgm:bulletEnabled val="1"/>
        </dgm:presLayoutVars>
      </dgm:prSet>
      <dgm:spPr/>
    </dgm:pt>
    <dgm:pt modelId="{F2AAEF85-E7C1-4AF3-B8D1-0E7D4C9D0175}" type="pres">
      <dgm:prSet presAssocID="{45690284-B1E7-44BD-AD81-7D88CAC4E8BB}" presName="parentText" presStyleLbl="node1" presStyleIdx="3" presStyleCnt="4">
        <dgm:presLayoutVars>
          <dgm:chMax val="0"/>
          <dgm:bulletEnabled val="1"/>
        </dgm:presLayoutVars>
      </dgm:prSet>
      <dgm:spPr/>
    </dgm:pt>
    <dgm:pt modelId="{44D372E6-1D6A-4448-B0C8-29BD8218A548}" type="pres">
      <dgm:prSet presAssocID="{45690284-B1E7-44BD-AD81-7D88CAC4E8BB}" presName="childText" presStyleLbl="revTx" presStyleIdx="3" presStyleCnt="4">
        <dgm:presLayoutVars>
          <dgm:bulletEnabled val="1"/>
        </dgm:presLayoutVars>
      </dgm:prSet>
      <dgm:spPr/>
    </dgm:pt>
  </dgm:ptLst>
  <dgm:cxnLst>
    <dgm:cxn modelId="{91B16017-152C-43B0-AB86-A91922AC72F8}" type="presOf" srcId="{624192A2-9DB3-4D38-BBC7-5FB1692E33AA}" destId="{974B9387-2173-4432-9631-2E0F49C5AE7A}" srcOrd="0" destOrd="0" presId="urn:microsoft.com/office/officeart/2005/8/layout/vList2"/>
    <dgm:cxn modelId="{01757029-58D0-47AD-AD36-1154ACE36999}" type="presOf" srcId="{45690284-B1E7-44BD-AD81-7D88CAC4E8BB}" destId="{F2AAEF85-E7C1-4AF3-B8D1-0E7D4C9D0175}" srcOrd="0" destOrd="0" presId="urn:microsoft.com/office/officeart/2005/8/layout/vList2"/>
    <dgm:cxn modelId="{4C6D6E32-6C32-4AAA-96AD-0DD9D81B37E0}" srcId="{C455A130-5150-4910-A412-19456DFF3913}" destId="{45690284-B1E7-44BD-AD81-7D88CAC4E8BB}" srcOrd="3" destOrd="0" parTransId="{7F075709-FE0E-47E8-83E6-002DF0106756}" sibTransId="{7C4A5581-748A-497C-A69A-E2EA45AE3118}"/>
    <dgm:cxn modelId="{3333375F-CE6E-4C42-A8AC-160E371CFD19}" srcId="{45690284-B1E7-44BD-AD81-7D88CAC4E8BB}" destId="{8EC9564A-A3E7-40F5-BBEE-3592665DCD7F}" srcOrd="0" destOrd="0" parTransId="{292A68C4-9299-4D78-92AD-5200050FC335}" sibTransId="{A1E405C8-E025-4D49-B5E2-F1F8EDC02BF3}"/>
    <dgm:cxn modelId="{B65B7444-685B-4F2F-9EC1-9226AC38E90E}" type="presOf" srcId="{A5938E0F-A76D-4577-BAA7-AA80A589869A}" destId="{DDE65D2E-AC31-4943-A400-3248FE5E32A2}" srcOrd="0" destOrd="0" presId="urn:microsoft.com/office/officeart/2005/8/layout/vList2"/>
    <dgm:cxn modelId="{88C9B666-D3A1-40CD-B83E-5C66F0797663}" type="presOf" srcId="{4E55B7FF-51CF-4D9F-99E3-0FA3EEE58B9B}" destId="{44D372E6-1D6A-4448-B0C8-29BD8218A548}" srcOrd="0" destOrd="1" presId="urn:microsoft.com/office/officeart/2005/8/layout/vList2"/>
    <dgm:cxn modelId="{1D94D24E-107A-4FFF-B63E-292482549572}" type="presOf" srcId="{CF8DF75A-59C5-4DBF-A014-79C64B91182F}" destId="{05D7E09C-BFE9-4703-888F-91FBE2E00B96}" srcOrd="0" destOrd="1" presId="urn:microsoft.com/office/officeart/2005/8/layout/vList2"/>
    <dgm:cxn modelId="{1F222570-2D12-4F7E-982E-00D0F97CC470}" srcId="{624192A2-9DB3-4D38-BBC7-5FB1692E33AA}" destId="{969E57F3-1700-46AA-8C93-D68DDF3E9B07}" srcOrd="1" destOrd="0" parTransId="{A97B226C-684D-4B1D-88F6-6BAD30F04A89}" sibTransId="{22D2A10A-9BAA-49E1-81DD-F38868427DF6}"/>
    <dgm:cxn modelId="{2C8B2972-A2D7-413C-BBB4-4FAD789CD444}" srcId="{C3AFF188-2282-428C-B955-122BE9968015}" destId="{3318AC8B-9074-430D-9C0C-60E53C66EB66}" srcOrd="0" destOrd="0" parTransId="{3722C284-09C5-4D3A-A59B-61663E2AE140}" sibTransId="{EB7D2973-FB8C-4827-A01D-7D35E50B9826}"/>
    <dgm:cxn modelId="{D1904E78-887F-4F23-910A-D44503278576}" type="presOf" srcId="{3318AC8B-9074-430D-9C0C-60E53C66EB66}" destId="{05D7E09C-BFE9-4703-888F-91FBE2E00B96}" srcOrd="0" destOrd="0" presId="urn:microsoft.com/office/officeart/2005/8/layout/vList2"/>
    <dgm:cxn modelId="{4B2CF058-2671-489A-A74D-5D36EA153C94}" srcId="{C455A130-5150-4910-A412-19456DFF3913}" destId="{77F60BC9-4DC7-4AE4-80CF-F021BE94F4AC}" srcOrd="1" destOrd="0" parTransId="{AA752CDE-AA9C-46C3-86CD-91FDF3EE7DB6}" sibTransId="{15852533-BDDC-4CDF-912F-594459148EA0}"/>
    <dgm:cxn modelId="{DF9F8D98-2F83-45E7-90DF-4DA2B808CBE6}" type="presOf" srcId="{CD932EA7-BBE6-4E6C-A926-D98C31C49F7D}" destId="{E7BD7419-F11B-4409-A69F-C111BBF083C4}" srcOrd="0" destOrd="0" presId="urn:microsoft.com/office/officeart/2005/8/layout/vList2"/>
    <dgm:cxn modelId="{29E66A99-441B-4B2D-A34D-20DF2AD14CD9}" srcId="{C3AFF188-2282-428C-B955-122BE9968015}" destId="{CF8DF75A-59C5-4DBF-A014-79C64B91182F}" srcOrd="1" destOrd="0" parTransId="{46647D33-F5E1-45DB-B540-BB780F597B21}" sibTransId="{93C8EDD4-FFF0-4EED-ACCD-143E40C7DA0D}"/>
    <dgm:cxn modelId="{027C6DA1-6EB8-4DF3-9321-E2E8CD5F804F}" srcId="{C455A130-5150-4910-A412-19456DFF3913}" destId="{C3AFF188-2282-428C-B955-122BE9968015}" srcOrd="2" destOrd="0" parTransId="{FEF4B5A8-B88A-44FE-969D-E797554DFA0C}" sibTransId="{15F2D6E1-52A7-4C7A-8277-45DFA0E72F86}"/>
    <dgm:cxn modelId="{1188D2A3-4D5A-4AFA-AD29-E4640A85D6DD}" type="presOf" srcId="{8EC9564A-A3E7-40F5-BBEE-3592665DCD7F}" destId="{44D372E6-1D6A-4448-B0C8-29BD8218A548}" srcOrd="0" destOrd="0" presId="urn:microsoft.com/office/officeart/2005/8/layout/vList2"/>
    <dgm:cxn modelId="{A859B2A6-AF30-497E-8CD4-98561410314A}" type="presOf" srcId="{969E57F3-1700-46AA-8C93-D68DDF3E9B07}" destId="{DDE65D2E-AC31-4943-A400-3248FE5E32A2}" srcOrd="0" destOrd="1" presId="urn:microsoft.com/office/officeart/2005/8/layout/vList2"/>
    <dgm:cxn modelId="{79BA0DAC-FE99-488A-ACD3-09018769D059}" type="presOf" srcId="{77F60BC9-4DC7-4AE4-80CF-F021BE94F4AC}" destId="{2692BFD5-86FD-46D2-87B1-66798DFB98DB}" srcOrd="0" destOrd="0" presId="urn:microsoft.com/office/officeart/2005/8/layout/vList2"/>
    <dgm:cxn modelId="{302C80B3-B8EC-4980-B627-8FB3EAA2C93C}" srcId="{C455A130-5150-4910-A412-19456DFF3913}" destId="{624192A2-9DB3-4D38-BBC7-5FB1692E33AA}" srcOrd="0" destOrd="0" parTransId="{8E87DDC0-45C4-460F-BF59-5C19B790E57C}" sibTransId="{9118507E-5705-4154-A689-BBB32E6EBA27}"/>
    <dgm:cxn modelId="{B32DFFB3-8D29-43A3-9910-DD6A0FAFB618}" type="presOf" srcId="{C3AFF188-2282-428C-B955-122BE9968015}" destId="{2970099F-E72E-46A4-B84E-B02609D857CA}" srcOrd="0" destOrd="0" presId="urn:microsoft.com/office/officeart/2005/8/layout/vList2"/>
    <dgm:cxn modelId="{68E089C0-A2DA-4AC8-83C2-B89A533D0AA3}" srcId="{77F60BC9-4DC7-4AE4-80CF-F021BE94F4AC}" destId="{CD932EA7-BBE6-4E6C-A926-D98C31C49F7D}" srcOrd="0" destOrd="0" parTransId="{7894B10E-3B39-474B-9A02-FBF3C298F217}" sibTransId="{E9019DCE-BD0C-4E31-93DB-74EE42865256}"/>
    <dgm:cxn modelId="{3BB4E6C0-094A-4BF4-8889-522F441B47AD}" srcId="{45690284-B1E7-44BD-AD81-7D88CAC4E8BB}" destId="{4E55B7FF-51CF-4D9F-99E3-0FA3EEE58B9B}" srcOrd="1" destOrd="0" parTransId="{0D275DC3-51CD-48F2-A91C-98AE066CCA94}" sibTransId="{C5C00D68-6134-487E-9F96-BED9F5C94788}"/>
    <dgm:cxn modelId="{F3A9B7EC-1F4E-42B7-94AA-C97212981A33}" srcId="{77F60BC9-4DC7-4AE4-80CF-F021BE94F4AC}" destId="{CC5288E9-6468-4931-9002-C84A083C3C52}" srcOrd="1" destOrd="0" parTransId="{B2F8DC2B-E699-451C-AED8-FE9F5E8EA1A2}" sibTransId="{6414842C-BB66-4F68-8BCC-99E1353F0605}"/>
    <dgm:cxn modelId="{5FEA90EE-C59C-479E-A94C-7D7A5AE8967E}" type="presOf" srcId="{CC5288E9-6468-4931-9002-C84A083C3C52}" destId="{E7BD7419-F11B-4409-A69F-C111BBF083C4}" srcOrd="0" destOrd="1" presId="urn:microsoft.com/office/officeart/2005/8/layout/vList2"/>
    <dgm:cxn modelId="{DF7FAAF0-2BB0-4206-BC41-FBDC70000C90}" type="presOf" srcId="{C455A130-5150-4910-A412-19456DFF3913}" destId="{AE071867-22ED-459A-9EB1-C57EAAF5770D}" srcOrd="0" destOrd="0" presId="urn:microsoft.com/office/officeart/2005/8/layout/vList2"/>
    <dgm:cxn modelId="{CE0A17FE-9FC8-46A9-8C3E-A8B9052FB278}" srcId="{624192A2-9DB3-4D38-BBC7-5FB1692E33AA}" destId="{A5938E0F-A76D-4577-BAA7-AA80A589869A}" srcOrd="0" destOrd="0" parTransId="{A4746979-BDCB-4579-AF34-4455F557035F}" sibTransId="{28497B2F-3469-4758-9F1D-0A863E88DDB3}"/>
    <dgm:cxn modelId="{834AC4E6-12C4-4D41-9196-84CD11344555}" type="presParOf" srcId="{AE071867-22ED-459A-9EB1-C57EAAF5770D}" destId="{974B9387-2173-4432-9631-2E0F49C5AE7A}" srcOrd="0" destOrd="0" presId="urn:microsoft.com/office/officeart/2005/8/layout/vList2"/>
    <dgm:cxn modelId="{2CE946C4-7DEE-4346-A662-09BCBC0982EB}" type="presParOf" srcId="{AE071867-22ED-459A-9EB1-C57EAAF5770D}" destId="{DDE65D2E-AC31-4943-A400-3248FE5E32A2}" srcOrd="1" destOrd="0" presId="urn:microsoft.com/office/officeart/2005/8/layout/vList2"/>
    <dgm:cxn modelId="{6630BDBF-9AE8-4D05-827E-6B18467C3D03}" type="presParOf" srcId="{AE071867-22ED-459A-9EB1-C57EAAF5770D}" destId="{2692BFD5-86FD-46D2-87B1-66798DFB98DB}" srcOrd="2" destOrd="0" presId="urn:microsoft.com/office/officeart/2005/8/layout/vList2"/>
    <dgm:cxn modelId="{0CE388F4-EBD1-4361-8CD3-F4A411327E8E}" type="presParOf" srcId="{AE071867-22ED-459A-9EB1-C57EAAF5770D}" destId="{E7BD7419-F11B-4409-A69F-C111BBF083C4}" srcOrd="3" destOrd="0" presId="urn:microsoft.com/office/officeart/2005/8/layout/vList2"/>
    <dgm:cxn modelId="{812099E0-B9CF-4416-ADAA-5BDB18D4247C}" type="presParOf" srcId="{AE071867-22ED-459A-9EB1-C57EAAF5770D}" destId="{2970099F-E72E-46A4-B84E-B02609D857CA}" srcOrd="4" destOrd="0" presId="urn:microsoft.com/office/officeart/2005/8/layout/vList2"/>
    <dgm:cxn modelId="{D83FAB85-1A92-4142-8CEC-5493B2CE1EEC}" type="presParOf" srcId="{AE071867-22ED-459A-9EB1-C57EAAF5770D}" destId="{05D7E09C-BFE9-4703-888F-91FBE2E00B96}" srcOrd="5" destOrd="0" presId="urn:microsoft.com/office/officeart/2005/8/layout/vList2"/>
    <dgm:cxn modelId="{76DFAA77-DFA3-4392-9913-1A04DD890BA0}" type="presParOf" srcId="{AE071867-22ED-459A-9EB1-C57EAAF5770D}" destId="{F2AAEF85-E7C1-4AF3-B8D1-0E7D4C9D0175}" srcOrd="6" destOrd="0" presId="urn:microsoft.com/office/officeart/2005/8/layout/vList2"/>
    <dgm:cxn modelId="{5465F0D2-EE82-42CA-9A56-0705AEEC6A89}" type="presParOf" srcId="{AE071867-22ED-459A-9EB1-C57EAAF5770D}" destId="{44D372E6-1D6A-4448-B0C8-29BD8218A548}"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C9A09-4545-4485-807F-DC3D2F515F78}">
      <dsp:nvSpPr>
        <dsp:cNvPr id="0" name=""/>
        <dsp:cNvSpPr/>
      </dsp:nvSpPr>
      <dsp:spPr>
        <a:xfrm>
          <a:off x="771440" y="853987"/>
          <a:ext cx="615347"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BF3AB5-B5C9-4B45-A01E-6EBF8183C423}">
      <dsp:nvSpPr>
        <dsp:cNvPr id="0" name=""/>
        <dsp:cNvSpPr/>
      </dsp:nvSpPr>
      <dsp:spPr>
        <a:xfrm>
          <a:off x="1423709" y="802333"/>
          <a:ext cx="70765" cy="131899"/>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0466C1-54A8-4E21-8166-3D7D91D52504}">
      <dsp:nvSpPr>
        <dsp:cNvPr id="0" name=""/>
        <dsp:cNvSpPr/>
      </dsp:nvSpPr>
      <dsp:spPr>
        <a:xfrm>
          <a:off x="407480" y="566981"/>
          <a:ext cx="574082" cy="57408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78" tIns="22278" rIns="22278" bIns="22278" numCol="1" spcCol="1270" anchor="ctr" anchorCtr="0">
          <a:noAutofit/>
        </a:bodyPr>
        <a:lstStyle/>
        <a:p>
          <a:pPr marL="0" lvl="0" indent="0" algn="ctr" defTabSz="1111250">
            <a:lnSpc>
              <a:spcPct val="90000"/>
            </a:lnSpc>
            <a:spcBef>
              <a:spcPct val="0"/>
            </a:spcBef>
            <a:spcAft>
              <a:spcPct val="35000"/>
            </a:spcAft>
            <a:buNone/>
          </a:pPr>
          <a:r>
            <a:rPr lang="en-US" sz="2500" kern="1200" dirty="0"/>
            <a:t>1</a:t>
          </a:r>
        </a:p>
      </dsp:txBody>
      <dsp:txXfrm>
        <a:off x="491552" y="651053"/>
        <a:ext cx="405938" cy="405938"/>
      </dsp:txXfrm>
    </dsp:sp>
    <dsp:sp modelId="{26C2BD11-E7D9-413D-8077-BE2DF2E7286A}">
      <dsp:nvSpPr>
        <dsp:cNvPr id="0" name=""/>
        <dsp:cNvSpPr/>
      </dsp:nvSpPr>
      <dsp:spPr>
        <a:xfrm>
          <a:off x="2255" y="1305398"/>
          <a:ext cx="1384532"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9213" tIns="165100" rIns="109213" bIns="165100" numCol="1" spcCol="1270" anchor="t" anchorCtr="0">
          <a:noAutofit/>
        </a:bodyPr>
        <a:lstStyle/>
        <a:p>
          <a:pPr marL="0" lvl="0" indent="0" algn="l" defTabSz="488950">
            <a:lnSpc>
              <a:spcPct val="90000"/>
            </a:lnSpc>
            <a:spcBef>
              <a:spcPct val="0"/>
            </a:spcBef>
            <a:spcAft>
              <a:spcPct val="35000"/>
            </a:spcAft>
            <a:buNone/>
          </a:pPr>
          <a:r>
            <a:rPr lang="en-US" sz="1100" b="0" i="0" kern="1200" baseline="0" dirty="0"/>
            <a:t>Shona is a 3-year-old child who has recently started attending nursery. </a:t>
          </a:r>
          <a:endParaRPr lang="en-US" sz="1100" kern="1200" dirty="0"/>
        </a:p>
      </dsp:txBody>
      <dsp:txXfrm>
        <a:off x="2255" y="1582304"/>
        <a:ext cx="1384532" cy="1688694"/>
      </dsp:txXfrm>
    </dsp:sp>
    <dsp:sp modelId="{F5C90928-B386-4539-BB75-EC90E58E27A5}">
      <dsp:nvSpPr>
        <dsp:cNvPr id="0" name=""/>
        <dsp:cNvSpPr/>
      </dsp:nvSpPr>
      <dsp:spPr>
        <a:xfrm>
          <a:off x="1540625" y="856196"/>
          <a:ext cx="1384532"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44BB0F-9A84-4208-8B4C-FCDFDF131FF8}">
      <dsp:nvSpPr>
        <dsp:cNvPr id="0" name=""/>
        <dsp:cNvSpPr/>
      </dsp:nvSpPr>
      <dsp:spPr>
        <a:xfrm>
          <a:off x="2962079" y="804145"/>
          <a:ext cx="70765" cy="133938"/>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B6E98D-B0FB-45AF-AA3F-AD25526C4E04}">
      <dsp:nvSpPr>
        <dsp:cNvPr id="0" name=""/>
        <dsp:cNvSpPr/>
      </dsp:nvSpPr>
      <dsp:spPr>
        <a:xfrm>
          <a:off x="1945850" y="569191"/>
          <a:ext cx="574082" cy="57408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78" tIns="22278" rIns="22278" bIns="22278" numCol="1" spcCol="1270" anchor="ctr" anchorCtr="0">
          <a:noAutofit/>
        </a:bodyPr>
        <a:lstStyle/>
        <a:p>
          <a:pPr marL="0" lvl="0" indent="0" algn="ctr" defTabSz="1111250">
            <a:lnSpc>
              <a:spcPct val="90000"/>
            </a:lnSpc>
            <a:spcBef>
              <a:spcPct val="0"/>
            </a:spcBef>
            <a:spcAft>
              <a:spcPct val="35000"/>
            </a:spcAft>
            <a:buNone/>
          </a:pPr>
          <a:r>
            <a:rPr lang="en-US" sz="2500" kern="1200" dirty="0"/>
            <a:t>2</a:t>
          </a:r>
        </a:p>
      </dsp:txBody>
      <dsp:txXfrm>
        <a:off x="2029922" y="653263"/>
        <a:ext cx="405938" cy="405938"/>
      </dsp:txXfrm>
    </dsp:sp>
    <dsp:sp modelId="{B4922098-1789-4730-B204-52C98B36EDD2}">
      <dsp:nvSpPr>
        <dsp:cNvPr id="0" name=""/>
        <dsp:cNvSpPr/>
      </dsp:nvSpPr>
      <dsp:spPr>
        <a:xfrm>
          <a:off x="1540625" y="1311084"/>
          <a:ext cx="1384532"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9213" tIns="165100" rIns="109213" bIns="165100" numCol="1" spcCol="1270" anchor="t" anchorCtr="0">
          <a:noAutofit/>
        </a:bodyPr>
        <a:lstStyle/>
        <a:p>
          <a:pPr marL="0" lvl="0" indent="0" algn="l" defTabSz="488950">
            <a:lnSpc>
              <a:spcPct val="90000"/>
            </a:lnSpc>
            <a:spcBef>
              <a:spcPct val="0"/>
            </a:spcBef>
            <a:spcAft>
              <a:spcPct val="35000"/>
            </a:spcAft>
            <a:buNone/>
          </a:pPr>
          <a:r>
            <a:rPr lang="en-US" sz="1100" b="0" i="0" kern="1200" baseline="0" dirty="0"/>
            <a:t>She experiences separation, anxiety, limited verbal, communication and difficulty with group play.</a:t>
          </a:r>
          <a:endParaRPr lang="en-US" sz="1100" kern="1200" dirty="0"/>
        </a:p>
      </dsp:txBody>
      <dsp:txXfrm>
        <a:off x="1540625" y="1587990"/>
        <a:ext cx="1384532" cy="1688694"/>
      </dsp:txXfrm>
    </dsp:sp>
    <dsp:sp modelId="{682C7FA7-FAE8-45C8-AFB2-DCD311BBFEF0}">
      <dsp:nvSpPr>
        <dsp:cNvPr id="0" name=""/>
        <dsp:cNvSpPr/>
      </dsp:nvSpPr>
      <dsp:spPr>
        <a:xfrm>
          <a:off x="3078995" y="856196"/>
          <a:ext cx="692266"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3B6921-4CC9-409E-8CB4-B032D62E13F6}">
      <dsp:nvSpPr>
        <dsp:cNvPr id="0" name=""/>
        <dsp:cNvSpPr/>
      </dsp:nvSpPr>
      <dsp:spPr>
        <a:xfrm>
          <a:off x="3484220" y="569191"/>
          <a:ext cx="574082" cy="57408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78" tIns="22278" rIns="22278" bIns="22278" numCol="1" spcCol="1270" anchor="ctr" anchorCtr="0">
          <a:noAutofit/>
        </a:bodyPr>
        <a:lstStyle/>
        <a:p>
          <a:pPr marL="0" lvl="0" indent="0" algn="ctr" defTabSz="1111250">
            <a:lnSpc>
              <a:spcPct val="90000"/>
            </a:lnSpc>
            <a:spcBef>
              <a:spcPct val="0"/>
            </a:spcBef>
            <a:spcAft>
              <a:spcPct val="35000"/>
            </a:spcAft>
            <a:buNone/>
          </a:pPr>
          <a:r>
            <a:rPr lang="en-US" sz="2500" kern="1200" dirty="0"/>
            <a:t>3</a:t>
          </a:r>
        </a:p>
      </dsp:txBody>
      <dsp:txXfrm>
        <a:off x="3568292" y="653263"/>
        <a:ext cx="405938" cy="405938"/>
      </dsp:txXfrm>
    </dsp:sp>
    <dsp:sp modelId="{3E52733C-7303-4B6D-A1CC-3F8168E5DF46}">
      <dsp:nvSpPr>
        <dsp:cNvPr id="0" name=""/>
        <dsp:cNvSpPr/>
      </dsp:nvSpPr>
      <dsp:spPr>
        <a:xfrm>
          <a:off x="3078995" y="1311084"/>
          <a:ext cx="1384532"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9213" tIns="165100" rIns="109213" bIns="165100" numCol="1" spcCol="1270" anchor="t" anchorCtr="0">
          <a:noAutofit/>
        </a:bodyPr>
        <a:lstStyle/>
        <a:p>
          <a:pPr marL="0" lvl="0" indent="0" algn="l" defTabSz="488950">
            <a:lnSpc>
              <a:spcPct val="90000"/>
            </a:lnSpc>
            <a:spcBef>
              <a:spcPct val="0"/>
            </a:spcBef>
            <a:spcAft>
              <a:spcPct val="35000"/>
            </a:spcAft>
            <a:buNone/>
          </a:pPr>
          <a:r>
            <a:rPr lang="en-US" sz="1100" b="0" i="0" kern="1200" baseline="0" dirty="0"/>
            <a:t>These behaviours may indicate that Shona is experiencing difficulties adapting to a new environment</a:t>
          </a:r>
          <a:endParaRPr lang="en-US" sz="1100" kern="1200" dirty="0"/>
        </a:p>
      </dsp:txBody>
      <dsp:txXfrm>
        <a:off x="3078995" y="1587990"/>
        <a:ext cx="1384532" cy="1688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4E33B7-C8E9-4859-ABA6-9E522CDE3AD2}">
      <dsp:nvSpPr>
        <dsp:cNvPr id="0" name=""/>
        <dsp:cNvSpPr/>
      </dsp:nvSpPr>
      <dsp:spPr>
        <a:xfrm>
          <a:off x="3155" y="689218"/>
          <a:ext cx="2253108" cy="14307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5E3D6E-CD38-4EC5-937B-0ACD626326E3}">
      <dsp:nvSpPr>
        <dsp:cNvPr id="0" name=""/>
        <dsp:cNvSpPr/>
      </dsp:nvSpPr>
      <dsp:spPr>
        <a:xfrm>
          <a:off x="253500" y="927046"/>
          <a:ext cx="2253108" cy="143072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Bowlby’s Attachment Theory explains how secure relationships support children’s emotional and social development.</a:t>
          </a:r>
          <a:r>
            <a:rPr lang="en-GB" sz="1300" b="1" kern="1200" dirty="0"/>
            <a:t> (Bowlby, 1969).</a:t>
          </a:r>
          <a:endParaRPr lang="en-US" sz="1300" kern="1200" dirty="0"/>
        </a:p>
      </dsp:txBody>
      <dsp:txXfrm>
        <a:off x="295404" y="968950"/>
        <a:ext cx="2169300" cy="1346915"/>
      </dsp:txXfrm>
    </dsp:sp>
    <dsp:sp modelId="{EF3D47E4-195E-4833-9B4D-5C6BCD87EACC}">
      <dsp:nvSpPr>
        <dsp:cNvPr id="0" name=""/>
        <dsp:cNvSpPr/>
      </dsp:nvSpPr>
      <dsp:spPr>
        <a:xfrm>
          <a:off x="2756954" y="689218"/>
          <a:ext cx="2253108" cy="14307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5E974-4C79-4590-A9A7-B10E7A10E2AD}">
      <dsp:nvSpPr>
        <dsp:cNvPr id="0" name=""/>
        <dsp:cNvSpPr/>
      </dsp:nvSpPr>
      <dsp:spPr>
        <a:xfrm>
          <a:off x="3007300" y="927046"/>
          <a:ext cx="2253108" cy="143072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John Bowlby emphasised the importance of early bonds between children and their caregivers.</a:t>
          </a:r>
          <a:r>
            <a:rPr lang="en-GB" sz="1300" b="1" kern="1200" dirty="0"/>
            <a:t> (Bowlby, 1969).</a:t>
          </a:r>
          <a:endParaRPr lang="en-US" sz="1300" kern="1200" dirty="0"/>
        </a:p>
      </dsp:txBody>
      <dsp:txXfrm>
        <a:off x="3049204" y="968950"/>
        <a:ext cx="2169300" cy="1346915"/>
      </dsp:txXfrm>
    </dsp:sp>
    <dsp:sp modelId="{7A7DBE5C-7965-4C85-8F49-7561578C4C24}">
      <dsp:nvSpPr>
        <dsp:cNvPr id="0" name=""/>
        <dsp:cNvSpPr/>
      </dsp:nvSpPr>
      <dsp:spPr>
        <a:xfrm>
          <a:off x="5510753" y="689218"/>
          <a:ext cx="2253108" cy="14307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4E159-CC82-4E5E-9C42-10AFB2B2A94A}">
      <dsp:nvSpPr>
        <dsp:cNvPr id="0" name=""/>
        <dsp:cNvSpPr/>
      </dsp:nvSpPr>
      <dsp:spPr>
        <a:xfrm>
          <a:off x="5761099" y="927046"/>
          <a:ext cx="2253108" cy="143072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Early relationships can shape children’s expectations of themselves and others </a:t>
          </a:r>
          <a:r>
            <a:rPr lang="en-GB" sz="1300" b="1" kern="1200" dirty="0"/>
            <a:t>(Bowlby, 1969).</a:t>
          </a:r>
          <a:endParaRPr lang="en-US" sz="1300" kern="1200" dirty="0"/>
        </a:p>
      </dsp:txBody>
      <dsp:txXfrm>
        <a:off x="5803003" y="968950"/>
        <a:ext cx="2169300" cy="1346915"/>
      </dsp:txXfrm>
    </dsp:sp>
    <dsp:sp modelId="{3F3B0E06-616E-49C8-BAB7-27B4876166B1}">
      <dsp:nvSpPr>
        <dsp:cNvPr id="0" name=""/>
        <dsp:cNvSpPr/>
      </dsp:nvSpPr>
      <dsp:spPr>
        <a:xfrm>
          <a:off x="8264552" y="689218"/>
          <a:ext cx="2253108" cy="14307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DE8C4B-EB49-4DA5-AEB0-5FAF192FE92B}">
      <dsp:nvSpPr>
        <dsp:cNvPr id="0" name=""/>
        <dsp:cNvSpPr/>
      </dsp:nvSpPr>
      <dsp:spPr>
        <a:xfrm>
          <a:off x="8514898" y="927046"/>
          <a:ext cx="2253108" cy="143072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Practitioners can support Shona’s wellbeing through reassurance, consistent care and a secure nursery environment </a:t>
          </a:r>
          <a:r>
            <a:rPr lang="en-GB" sz="1300" b="1" kern="1200" dirty="0"/>
            <a:t>(Bowlby, 1988).</a:t>
          </a:r>
          <a:endParaRPr lang="en-US" sz="1300" kern="1200" dirty="0"/>
        </a:p>
      </dsp:txBody>
      <dsp:txXfrm>
        <a:off x="8556802" y="968950"/>
        <a:ext cx="2169300" cy="1346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094CA-3190-4300-98BE-7BDAA3DC2507}">
      <dsp:nvSpPr>
        <dsp:cNvPr id="0" name=""/>
        <dsp:cNvSpPr/>
      </dsp:nvSpPr>
      <dsp:spPr>
        <a:xfrm>
          <a:off x="0" y="516742"/>
          <a:ext cx="6781799" cy="761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Key Concepts of Attachment Theory</a:t>
          </a:r>
          <a:endParaRPr lang="en-US" sz="3100" kern="1200" dirty="0"/>
        </a:p>
      </dsp:txBody>
      <dsp:txXfrm>
        <a:off x="37182" y="553924"/>
        <a:ext cx="6707435" cy="687306"/>
      </dsp:txXfrm>
    </dsp:sp>
    <dsp:sp modelId="{1F5D9C2B-3EFE-4C62-B88D-222588BC32FB}">
      <dsp:nvSpPr>
        <dsp:cNvPr id="0" name=""/>
        <dsp:cNvSpPr/>
      </dsp:nvSpPr>
      <dsp:spPr>
        <a:xfrm>
          <a:off x="0" y="1278412"/>
          <a:ext cx="6781799" cy="4106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32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b="1" kern="1200" dirty="0"/>
            <a:t>Secure base</a:t>
          </a:r>
          <a:r>
            <a:rPr lang="en-GB" sz="2400" kern="1200" dirty="0"/>
            <a:t>: Caregivers provide security for Shona to explore.</a:t>
          </a:r>
          <a:endParaRPr lang="en-US" sz="2400" kern="1200" dirty="0"/>
        </a:p>
        <a:p>
          <a:pPr marL="228600" lvl="1" indent="-228600" algn="l" defTabSz="1066800">
            <a:lnSpc>
              <a:spcPct val="90000"/>
            </a:lnSpc>
            <a:spcBef>
              <a:spcPct val="0"/>
            </a:spcBef>
            <a:spcAft>
              <a:spcPct val="20000"/>
            </a:spcAft>
            <a:buChar char="•"/>
          </a:pPr>
          <a:r>
            <a:rPr lang="en-GB" sz="2400" b="1" kern="1200" dirty="0"/>
            <a:t>Proximity seeking</a:t>
          </a:r>
          <a:r>
            <a:rPr lang="en-GB" sz="2400" kern="1200" dirty="0"/>
            <a:t>: Shona seek closeness to caregivers when distressed.</a:t>
          </a:r>
          <a:endParaRPr lang="en-US" sz="2400" kern="1200" dirty="0"/>
        </a:p>
        <a:p>
          <a:pPr marL="228600" lvl="1" indent="-228600" algn="l" defTabSz="1066800">
            <a:lnSpc>
              <a:spcPct val="90000"/>
            </a:lnSpc>
            <a:spcBef>
              <a:spcPct val="0"/>
            </a:spcBef>
            <a:spcAft>
              <a:spcPct val="20000"/>
            </a:spcAft>
            <a:buChar char="•"/>
          </a:pPr>
          <a:r>
            <a:rPr lang="en-GB" sz="2400" b="1" kern="1200" dirty="0"/>
            <a:t>Separation anxiety</a:t>
          </a:r>
          <a:r>
            <a:rPr lang="en-GB" sz="2400" kern="1200" dirty="0"/>
            <a:t>: Separation from familiar caregivers may cause distress.</a:t>
          </a:r>
          <a:endParaRPr lang="en-US" sz="2400" kern="1200" dirty="0"/>
        </a:p>
        <a:p>
          <a:pPr marL="228600" lvl="1" indent="-228600" algn="l" defTabSz="1066800">
            <a:lnSpc>
              <a:spcPct val="90000"/>
            </a:lnSpc>
            <a:spcBef>
              <a:spcPct val="0"/>
            </a:spcBef>
            <a:spcAft>
              <a:spcPct val="20000"/>
            </a:spcAft>
            <a:buChar char="•"/>
          </a:pPr>
          <a:r>
            <a:rPr lang="en-GB" sz="2400" b="1" kern="1200" dirty="0"/>
            <a:t>Internal working model</a:t>
          </a:r>
          <a:r>
            <a:rPr lang="en-GB" sz="2400" kern="1200" dirty="0"/>
            <a:t>: Early relationships shape expectations of themselves and others.</a:t>
          </a:r>
          <a:endParaRPr lang="en-US" sz="2400" kern="1200" dirty="0"/>
        </a:p>
        <a:p>
          <a:pPr marL="228600" lvl="1" indent="-228600" algn="l" defTabSz="1066800">
            <a:lnSpc>
              <a:spcPct val="90000"/>
            </a:lnSpc>
            <a:spcBef>
              <a:spcPct val="0"/>
            </a:spcBef>
            <a:spcAft>
              <a:spcPct val="20000"/>
            </a:spcAft>
            <a:buChar char="•"/>
          </a:pPr>
          <a:r>
            <a:rPr lang="en-GB" sz="2400" b="1" kern="1200" dirty="0"/>
            <a:t>Continuity of relationships</a:t>
          </a:r>
          <a:r>
            <a:rPr lang="en-GB" sz="2400" kern="1200" dirty="0"/>
            <a:t>: Stable relationships support emotional wellbeing and social development (Prior and Glaser, 2006).</a:t>
          </a:r>
          <a:endParaRPr lang="en-US" sz="2400" kern="1200" dirty="0"/>
        </a:p>
      </dsp:txBody>
      <dsp:txXfrm>
        <a:off x="0" y="1278412"/>
        <a:ext cx="6781799" cy="41068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B9387-2173-4432-9631-2E0F49C5AE7A}">
      <dsp:nvSpPr>
        <dsp:cNvPr id="0" name=""/>
        <dsp:cNvSpPr/>
      </dsp:nvSpPr>
      <dsp:spPr>
        <a:xfrm>
          <a:off x="0" y="206918"/>
          <a:ext cx="6900512" cy="489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1" kern="1200"/>
            <a:t>Emotional development</a:t>
          </a:r>
          <a:endParaRPr lang="en-US" sz="1900" kern="1200" dirty="0"/>
        </a:p>
      </dsp:txBody>
      <dsp:txXfrm>
        <a:off x="23874" y="230792"/>
        <a:ext cx="6852764" cy="441312"/>
      </dsp:txXfrm>
    </dsp:sp>
    <dsp:sp modelId="{DDE65D2E-AC31-4943-A400-3248FE5E32A2}">
      <dsp:nvSpPr>
        <dsp:cNvPr id="0" name=""/>
        <dsp:cNvSpPr/>
      </dsp:nvSpPr>
      <dsp:spPr>
        <a:xfrm>
          <a:off x="0" y="695978"/>
          <a:ext cx="6900512" cy="806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100000"/>
            </a:lnSpc>
            <a:spcBef>
              <a:spcPct val="0"/>
            </a:spcBef>
            <a:spcAft>
              <a:spcPct val="20000"/>
            </a:spcAft>
            <a:buChar char="•"/>
          </a:pPr>
          <a:r>
            <a:rPr lang="en-GB" sz="1500" kern="1200"/>
            <a:t>Shona’s separation anxiety may reflect her need for security and reassurance in a new environment.</a:t>
          </a:r>
          <a:endParaRPr lang="en-US" sz="1500" kern="1200" dirty="0"/>
        </a:p>
        <a:p>
          <a:pPr marL="114300" lvl="1" indent="-114300" algn="l" defTabSz="666750">
            <a:lnSpc>
              <a:spcPct val="100000"/>
            </a:lnSpc>
            <a:spcBef>
              <a:spcPct val="0"/>
            </a:spcBef>
            <a:spcAft>
              <a:spcPct val="20000"/>
            </a:spcAft>
            <a:buChar char="•"/>
          </a:pPr>
          <a:r>
            <a:rPr lang="en-GB" sz="1500" kern="1200"/>
            <a:t> Consistent, sensitive support can build security and confidence .</a:t>
          </a:r>
          <a:endParaRPr lang="en-US" sz="1500" kern="1200" dirty="0"/>
        </a:p>
      </dsp:txBody>
      <dsp:txXfrm>
        <a:off x="0" y="695978"/>
        <a:ext cx="6900512" cy="806264"/>
      </dsp:txXfrm>
    </dsp:sp>
    <dsp:sp modelId="{2692BFD5-86FD-46D2-87B1-66798DFB98DB}">
      <dsp:nvSpPr>
        <dsp:cNvPr id="0" name=""/>
        <dsp:cNvSpPr/>
      </dsp:nvSpPr>
      <dsp:spPr>
        <a:xfrm>
          <a:off x="0" y="1502243"/>
          <a:ext cx="6900512" cy="48906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1" kern="1200"/>
            <a:t>Social development</a:t>
          </a:r>
          <a:endParaRPr lang="en-US" sz="1900" kern="1200" dirty="0"/>
        </a:p>
      </dsp:txBody>
      <dsp:txXfrm>
        <a:off x="23874" y="1526117"/>
        <a:ext cx="6852764" cy="441312"/>
      </dsp:txXfrm>
    </dsp:sp>
    <dsp:sp modelId="{E7BD7419-F11B-4409-A69F-C111BBF083C4}">
      <dsp:nvSpPr>
        <dsp:cNvPr id="0" name=""/>
        <dsp:cNvSpPr/>
      </dsp:nvSpPr>
      <dsp:spPr>
        <a:xfrm>
          <a:off x="0" y="1991303"/>
          <a:ext cx="6900512" cy="806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100000"/>
            </a:lnSpc>
            <a:spcBef>
              <a:spcPct val="0"/>
            </a:spcBef>
            <a:spcAft>
              <a:spcPct val="20000"/>
            </a:spcAft>
            <a:buChar char="•"/>
          </a:pPr>
          <a:r>
            <a:rPr lang="en-GB" sz="1500" kern="1200"/>
            <a:t>Shona may need reassurance before confidently joining group play.</a:t>
          </a:r>
          <a:endParaRPr lang="en-US" sz="1500" kern="1200" dirty="0"/>
        </a:p>
        <a:p>
          <a:pPr marL="114300" lvl="1" indent="-114300" algn="l" defTabSz="666750">
            <a:lnSpc>
              <a:spcPct val="100000"/>
            </a:lnSpc>
            <a:spcBef>
              <a:spcPct val="0"/>
            </a:spcBef>
            <a:spcAft>
              <a:spcPct val="20000"/>
            </a:spcAft>
            <a:buChar char="•"/>
          </a:pPr>
          <a:r>
            <a:rPr lang="en-GB" sz="1500" kern="1200"/>
            <a:t>Gradual opportunities for interaction can support her relationships with other children (Howes and Spieker, 2008).</a:t>
          </a:r>
          <a:endParaRPr lang="en-US" sz="1500" kern="1200" dirty="0"/>
        </a:p>
      </dsp:txBody>
      <dsp:txXfrm>
        <a:off x="0" y="1991303"/>
        <a:ext cx="6900512" cy="806264"/>
      </dsp:txXfrm>
    </dsp:sp>
    <dsp:sp modelId="{2970099F-E72E-46A4-B84E-B02609D857CA}">
      <dsp:nvSpPr>
        <dsp:cNvPr id="0" name=""/>
        <dsp:cNvSpPr/>
      </dsp:nvSpPr>
      <dsp:spPr>
        <a:xfrm>
          <a:off x="0" y="2797568"/>
          <a:ext cx="6900512" cy="48906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1" kern="1200"/>
            <a:t>Cognitive development</a:t>
          </a:r>
          <a:endParaRPr lang="en-US" sz="1900" kern="1200" dirty="0"/>
        </a:p>
      </dsp:txBody>
      <dsp:txXfrm>
        <a:off x="23874" y="2821442"/>
        <a:ext cx="6852764" cy="441312"/>
      </dsp:txXfrm>
    </dsp:sp>
    <dsp:sp modelId="{05D7E09C-BFE9-4703-888F-91FBE2E00B96}">
      <dsp:nvSpPr>
        <dsp:cNvPr id="0" name=""/>
        <dsp:cNvSpPr/>
      </dsp:nvSpPr>
      <dsp:spPr>
        <a:xfrm>
          <a:off x="0" y="3286628"/>
          <a:ext cx="6900512" cy="747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100000"/>
            </a:lnSpc>
            <a:spcBef>
              <a:spcPct val="0"/>
            </a:spcBef>
            <a:spcAft>
              <a:spcPct val="20000"/>
            </a:spcAft>
            <a:buChar char="•"/>
          </a:pPr>
          <a:r>
            <a:rPr lang="en-GB" sz="1500" kern="1200"/>
            <a:t>Anxiety may affect Shona’s confidence in exploring unfamiliar activities.</a:t>
          </a:r>
          <a:endParaRPr lang="en-US" sz="1500" kern="1200" dirty="0"/>
        </a:p>
        <a:p>
          <a:pPr marL="114300" lvl="1" indent="-114300" algn="l" defTabSz="666750">
            <a:lnSpc>
              <a:spcPct val="90000"/>
            </a:lnSpc>
            <a:spcBef>
              <a:spcPct val="0"/>
            </a:spcBef>
            <a:spcAft>
              <a:spcPct val="20000"/>
            </a:spcAft>
            <a:buFont typeface="Arial" panose="020B0604020202020204" pitchFamily="34" charset="0"/>
            <a:buChar char="•"/>
          </a:pPr>
          <a:r>
            <a:rPr lang="en-GB" sz="1500" kern="1200"/>
            <a:t>Support from a familiar adult can encourage her to explore and learn through play.</a:t>
          </a:r>
          <a:endParaRPr lang="en-US" sz="1500" kern="1200" dirty="0"/>
        </a:p>
      </dsp:txBody>
      <dsp:txXfrm>
        <a:off x="0" y="3286628"/>
        <a:ext cx="6900512" cy="747270"/>
      </dsp:txXfrm>
    </dsp:sp>
    <dsp:sp modelId="{F2AAEF85-E7C1-4AF3-B8D1-0E7D4C9D0175}">
      <dsp:nvSpPr>
        <dsp:cNvPr id="0" name=""/>
        <dsp:cNvSpPr/>
      </dsp:nvSpPr>
      <dsp:spPr>
        <a:xfrm>
          <a:off x="0" y="4033898"/>
          <a:ext cx="6900512" cy="4890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1" kern="1200"/>
            <a:t>Physical wellbeing</a:t>
          </a:r>
          <a:endParaRPr lang="en-US" sz="1900" kern="1200" dirty="0"/>
        </a:p>
      </dsp:txBody>
      <dsp:txXfrm>
        <a:off x="23874" y="4057772"/>
        <a:ext cx="6852764" cy="441312"/>
      </dsp:txXfrm>
    </dsp:sp>
    <dsp:sp modelId="{44D372E6-1D6A-4448-B0C8-29BD8218A548}">
      <dsp:nvSpPr>
        <dsp:cNvPr id="0" name=""/>
        <dsp:cNvSpPr/>
      </dsp:nvSpPr>
      <dsp:spPr>
        <a:xfrm>
          <a:off x="0" y="4522957"/>
          <a:ext cx="6900512" cy="806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4130" rIns="135128" bIns="24130" numCol="1" spcCol="1270" anchor="t" anchorCtr="0">
          <a:noAutofit/>
        </a:bodyPr>
        <a:lstStyle/>
        <a:p>
          <a:pPr marL="114300" lvl="1" indent="-114300" algn="l" defTabSz="666750">
            <a:lnSpc>
              <a:spcPct val="100000"/>
            </a:lnSpc>
            <a:spcBef>
              <a:spcPct val="0"/>
            </a:spcBef>
            <a:spcAft>
              <a:spcPct val="20000"/>
            </a:spcAft>
            <a:buChar char="•"/>
          </a:pPr>
          <a:r>
            <a:rPr lang="en-GB" sz="1500" kern="1200"/>
            <a:t>A familiar practitioner can encourage Shona to participate in physical play.</a:t>
          </a:r>
          <a:endParaRPr lang="en-US" sz="1500" kern="1200" dirty="0"/>
        </a:p>
        <a:p>
          <a:pPr marL="114300" lvl="1" indent="-114300" algn="l" defTabSz="666750">
            <a:lnSpc>
              <a:spcPct val="100000"/>
            </a:lnSpc>
            <a:spcBef>
              <a:spcPct val="0"/>
            </a:spcBef>
            <a:spcAft>
              <a:spcPct val="20000"/>
            </a:spcAft>
            <a:buChar char="•"/>
          </a:pPr>
          <a:r>
            <a:rPr lang="en-GB" sz="1500" kern="1200"/>
            <a:t>Safe opportunities for active play can support her physical development (Department for Education, 2024).</a:t>
          </a:r>
          <a:endParaRPr lang="en-US" sz="1500" kern="1200" dirty="0"/>
        </a:p>
      </dsp:txBody>
      <dsp:txXfrm>
        <a:off x="0" y="4522957"/>
        <a:ext cx="6900512" cy="806264"/>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7314FA8-DDE4-474A-94F9-1F4619D72E18}" type="datetimeFigureOut">
              <a:rPr lang="en-GB" smtClean="0"/>
              <a:t>11/10/2026</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E005896-A53E-4764-9F9C-9547798A3EE5}" type="slidenum">
              <a:rPr lang="en-GB" smtClean="0"/>
              <a:t>‹#›</a:t>
            </a:fld>
            <a:endParaRPr lang="en-GB" dirty="0"/>
          </a:p>
        </p:txBody>
      </p:sp>
    </p:spTree>
    <p:extLst>
      <p:ext uri="{BB962C8B-B14F-4D97-AF65-F5344CB8AC3E}">
        <p14:creationId xmlns:p14="http://schemas.microsoft.com/office/powerpoint/2010/main" val="3932006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1</a:t>
            </a:fld>
            <a:endParaRPr lang="en-GB" dirty="0"/>
          </a:p>
        </p:txBody>
      </p:sp>
    </p:spTree>
    <p:extLst>
      <p:ext uri="{BB962C8B-B14F-4D97-AF65-F5344CB8AC3E}">
        <p14:creationId xmlns:p14="http://schemas.microsoft.com/office/powerpoint/2010/main" val="2353964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800" dirty="0"/>
              <a:t>Attachment provides children with safety, comfort and protection (Bowlby, 1969).</a:t>
            </a:r>
            <a:endParaRPr kumimoji="0" lang="en-US" sz="1800" b="0" i="0" u="none" strike="noStrike" kern="0" cap="none" spc="0" normalizeH="0" baseline="0" noProof="0" dirty="0">
              <a:ln>
                <a:noFill/>
              </a:ln>
              <a:solidFill>
                <a:sysClr val="windowText" lastClr="000000"/>
              </a:solidFill>
              <a:effectLst/>
              <a:uLnTx/>
              <a:uFillTx/>
            </a:endParaRPr>
          </a:p>
        </p:txBody>
      </p:sp>
      <p:sp>
        <p:nvSpPr>
          <p:cNvPr id="4" name="Slide Number Placeholder 3"/>
          <p:cNvSpPr>
            <a:spLocks noGrp="1"/>
          </p:cNvSpPr>
          <p:nvPr>
            <p:ph type="sldNum" sz="quarter" idx="5"/>
          </p:nvPr>
        </p:nvSpPr>
        <p:spPr/>
        <p:txBody>
          <a:bodyPr/>
          <a:lstStyle/>
          <a:p>
            <a:fld id="{8E005896-A53E-4764-9F9C-9547798A3EE5}" type="slidenum">
              <a:rPr lang="en-GB" smtClean="0"/>
              <a:t>3</a:t>
            </a:fld>
            <a:endParaRPr lang="en-GB" dirty="0"/>
          </a:p>
        </p:txBody>
      </p:sp>
    </p:spTree>
    <p:extLst>
      <p:ext uri="{BB962C8B-B14F-4D97-AF65-F5344CB8AC3E}">
        <p14:creationId xmlns:p14="http://schemas.microsoft.com/office/powerpoint/2010/main" val="3223747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4</a:t>
            </a:fld>
            <a:endParaRPr lang="en-GB" dirty="0"/>
          </a:p>
        </p:txBody>
      </p:sp>
    </p:spTree>
    <p:extLst>
      <p:ext uri="{BB962C8B-B14F-4D97-AF65-F5344CB8AC3E}">
        <p14:creationId xmlns:p14="http://schemas.microsoft.com/office/powerpoint/2010/main" val="3486024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5</a:t>
            </a:fld>
            <a:endParaRPr lang="en-GB" dirty="0"/>
          </a:p>
        </p:txBody>
      </p:sp>
    </p:spTree>
    <p:extLst>
      <p:ext uri="{BB962C8B-B14F-4D97-AF65-F5344CB8AC3E}">
        <p14:creationId xmlns:p14="http://schemas.microsoft.com/office/powerpoint/2010/main" val="1719352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6</a:t>
            </a:fld>
            <a:endParaRPr lang="en-GB" dirty="0"/>
          </a:p>
        </p:txBody>
      </p:sp>
    </p:spTree>
    <p:extLst>
      <p:ext uri="{BB962C8B-B14F-4D97-AF65-F5344CB8AC3E}">
        <p14:creationId xmlns:p14="http://schemas.microsoft.com/office/powerpoint/2010/main" val="62145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7</a:t>
            </a:fld>
            <a:endParaRPr lang="en-GB" dirty="0"/>
          </a:p>
        </p:txBody>
      </p:sp>
    </p:spTree>
    <p:extLst>
      <p:ext uri="{BB962C8B-B14F-4D97-AF65-F5344CB8AC3E}">
        <p14:creationId xmlns:p14="http://schemas.microsoft.com/office/powerpoint/2010/main" val="1262980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mn-cs"/>
              </a:rPr>
              <a:t>Key point:</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Nature and nurture should not be viewed as completely separate. Biological characteristics and environmental experiences interact throughout development.</a:t>
            </a:r>
          </a:p>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8</a:t>
            </a:fld>
            <a:endParaRPr lang="en-GB" dirty="0"/>
          </a:p>
        </p:txBody>
      </p:sp>
    </p:spTree>
    <p:extLst>
      <p:ext uri="{BB962C8B-B14F-4D97-AF65-F5344CB8AC3E}">
        <p14:creationId xmlns:p14="http://schemas.microsoft.com/office/powerpoint/2010/main" val="3107174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buNone/>
            </a:pPr>
            <a:r>
              <a:rPr lang="en-GB" b="1" dirty="0"/>
              <a:t>Overall evaluation</a:t>
            </a:r>
          </a:p>
          <a:p>
            <a:pPr>
              <a:buNone/>
            </a:pPr>
            <a:r>
              <a:rPr lang="en-GB" b="1" dirty="0"/>
              <a:t>Bowlby's theory is useful as a framework for understanding Shona's emotional needs, but it should be used alongside other developmental knowledge and professional observation rather than as a diagnostic explanation.</a:t>
            </a:r>
            <a:endParaRPr lang="en-GB" dirty="0"/>
          </a:p>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9</a:t>
            </a:fld>
            <a:endParaRPr lang="en-GB" dirty="0"/>
          </a:p>
        </p:txBody>
      </p:sp>
    </p:spTree>
    <p:extLst>
      <p:ext uri="{BB962C8B-B14F-4D97-AF65-F5344CB8AC3E}">
        <p14:creationId xmlns:p14="http://schemas.microsoft.com/office/powerpoint/2010/main" val="4191418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8E005896-A53E-4764-9F9C-9547798A3EE5}" type="slidenum">
              <a:rPr lang="en-GB" smtClean="0"/>
              <a:t>10</a:t>
            </a:fld>
            <a:endParaRPr lang="en-GB" dirty="0"/>
          </a:p>
        </p:txBody>
      </p:sp>
    </p:spTree>
    <p:extLst>
      <p:ext uri="{BB962C8B-B14F-4D97-AF65-F5344CB8AC3E}">
        <p14:creationId xmlns:p14="http://schemas.microsoft.com/office/powerpoint/2010/main" val="461100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11</a:t>
            </a:fld>
            <a:endParaRPr lang="en-GB" dirty="0"/>
          </a:p>
        </p:txBody>
      </p:sp>
    </p:spTree>
    <p:extLst>
      <p:ext uri="{BB962C8B-B14F-4D97-AF65-F5344CB8AC3E}">
        <p14:creationId xmlns:p14="http://schemas.microsoft.com/office/powerpoint/2010/main" val="3909329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05896-A53E-4764-9F9C-9547798A3EE5}" type="slidenum">
              <a:rPr lang="en-GB" smtClean="0"/>
              <a:t>12</a:t>
            </a:fld>
            <a:endParaRPr lang="en-GB" dirty="0"/>
          </a:p>
        </p:txBody>
      </p:sp>
    </p:spTree>
    <p:extLst>
      <p:ext uri="{BB962C8B-B14F-4D97-AF65-F5344CB8AC3E}">
        <p14:creationId xmlns:p14="http://schemas.microsoft.com/office/powerpoint/2010/main" val="2448008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B70F-3673-8A88-5F39-EDB6469B8D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7CF48A-F672-FF0F-81DE-FAC3B7D443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EA0422-979A-C734-2228-33CD23FA149D}"/>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5" name="Footer Placeholder 4">
            <a:extLst>
              <a:ext uri="{FF2B5EF4-FFF2-40B4-BE49-F238E27FC236}">
                <a16:creationId xmlns:a16="http://schemas.microsoft.com/office/drawing/2014/main" id="{29059B5A-63DE-9D33-C136-A59A433BA7D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CEE6749-7781-568D-F224-3DC6E200FB14}"/>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3366644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915FE-82A8-4D1B-5C08-5B951E620E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08AB6B-073C-D558-A67A-3C7E4D8666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1AE515-99EC-AF45-F1E0-E761F7157195}"/>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5" name="Footer Placeholder 4">
            <a:extLst>
              <a:ext uri="{FF2B5EF4-FFF2-40B4-BE49-F238E27FC236}">
                <a16:creationId xmlns:a16="http://schemas.microsoft.com/office/drawing/2014/main" id="{142B6EF8-FC80-A4FD-C59E-104F561E115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BE35CCD-8903-D4B1-B1FE-1A92E4AF19A6}"/>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1407637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A3B99-5BF9-C772-0375-0E0215E919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C2C025-ED46-D5A1-F452-542F7580C1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3D0582-2DCB-9C30-D729-8E7AE7CA2A63}"/>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5" name="Footer Placeholder 4">
            <a:extLst>
              <a:ext uri="{FF2B5EF4-FFF2-40B4-BE49-F238E27FC236}">
                <a16:creationId xmlns:a16="http://schemas.microsoft.com/office/drawing/2014/main" id="{9FDF6819-C4FE-F2D2-FB72-77E806CB374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C92875C-D815-D5BD-03BB-CAA974487A4B}"/>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3728675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096F8-D743-47EE-77F7-F9AC8F7C32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21A2BA-8E12-F4C2-03A1-9274504DB8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1C9CD3-6239-FD3F-CABB-659986313E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456860-F12E-0052-E3C1-AE95E3602C90}"/>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6" name="Footer Placeholder 5">
            <a:extLst>
              <a:ext uri="{FF2B5EF4-FFF2-40B4-BE49-F238E27FC236}">
                <a16:creationId xmlns:a16="http://schemas.microsoft.com/office/drawing/2014/main" id="{66E1DCA4-9CBA-E33A-26FE-654046C47CE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46C6DCC-AF62-FA37-7961-0971E0D6A96C}"/>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211976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91CFA-02C5-80FF-368A-48C11CB43B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A0888-F37B-6E7C-EF66-D6578C6DBC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136964-0D56-7543-8F4D-DF68BAA464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675507-4D08-7157-B8A9-662C717A6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9BB8BA-BFC8-B4D7-2226-51D592DC8E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70E1C7-DAAE-5ECD-5068-CED2B834BD32}"/>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8" name="Footer Placeholder 7">
            <a:extLst>
              <a:ext uri="{FF2B5EF4-FFF2-40B4-BE49-F238E27FC236}">
                <a16:creationId xmlns:a16="http://schemas.microsoft.com/office/drawing/2014/main" id="{85C1F3CA-0B66-2E72-4716-B4977FA3DBE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4B258A2-F7FC-496C-A66E-3A36EB57BD8D}"/>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1833068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B32D-2B87-E2C7-D109-764C69235A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4FBFC3-8F65-9249-B1AC-3C25C8C67215}"/>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4" name="Footer Placeholder 3">
            <a:extLst>
              <a:ext uri="{FF2B5EF4-FFF2-40B4-BE49-F238E27FC236}">
                <a16:creationId xmlns:a16="http://schemas.microsoft.com/office/drawing/2014/main" id="{72B9F9AE-3F17-4A11-EC14-BEB8CF233C8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84C056B-1648-690D-8416-F9AEE1E98547}"/>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2018939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39102B-AFE5-2457-EA30-C849B042D54C}"/>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3" name="Footer Placeholder 2">
            <a:extLst>
              <a:ext uri="{FF2B5EF4-FFF2-40B4-BE49-F238E27FC236}">
                <a16:creationId xmlns:a16="http://schemas.microsoft.com/office/drawing/2014/main" id="{8B31BAE9-249E-1B0D-A0A6-5DD56D2CA20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0B00502-84FC-6D48-3BAF-3DEF35374791}"/>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2443017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22E15-D77B-2304-4730-15DE90C80A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7A2564-7F08-5B3C-B58B-392BE99036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48CA29-E4C6-DAC9-B352-C7852783D2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0878BB-2729-9B37-CFC4-AA566B4A7478}"/>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6" name="Footer Placeholder 5">
            <a:extLst>
              <a:ext uri="{FF2B5EF4-FFF2-40B4-BE49-F238E27FC236}">
                <a16:creationId xmlns:a16="http://schemas.microsoft.com/office/drawing/2014/main" id="{B70ADEC5-F40C-BCFC-7800-07F28C29D75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EE01E5D-DF73-9C6B-23C4-51060AC2940D}"/>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738584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4B6C3-4144-B7EC-DA6D-46B1E9A8FC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97416B-F3B9-F54F-50FC-6AE408CCDA19}"/>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05C7620-CB09-A799-3F46-18B861944B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09349D-AF88-D0FA-DA3B-8355FA03426F}"/>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6" name="Footer Placeholder 5">
            <a:extLst>
              <a:ext uri="{FF2B5EF4-FFF2-40B4-BE49-F238E27FC236}">
                <a16:creationId xmlns:a16="http://schemas.microsoft.com/office/drawing/2014/main" id="{B42AA172-7717-8DF9-D3D1-C38B8F98108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CF22044-CD53-C768-FD2B-2F5D9610A891}"/>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1428441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6C657-52C7-3744-62D0-0B4F60DC05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B5D4E-7745-98A0-5ADA-D71E3018DA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A56C1A-1234-A478-B09C-230A701699E3}"/>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5" name="Footer Placeholder 4">
            <a:extLst>
              <a:ext uri="{FF2B5EF4-FFF2-40B4-BE49-F238E27FC236}">
                <a16:creationId xmlns:a16="http://schemas.microsoft.com/office/drawing/2014/main" id="{BFC6F93E-BFC0-1226-23EE-05D76793143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81F8D7-7E81-3197-737E-17C4A989F495}"/>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2684980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15AB62-2A81-C229-2F57-EB07D0CD7C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5C9889-ED0E-D90F-A832-ADD20DB745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FD6995-044A-D8FE-9DAC-B7FE12F8908B}"/>
              </a:ext>
            </a:extLst>
          </p:cNvPr>
          <p:cNvSpPr>
            <a:spLocks noGrp="1"/>
          </p:cNvSpPr>
          <p:nvPr>
            <p:ph type="dt" sz="half" idx="10"/>
          </p:nvPr>
        </p:nvSpPr>
        <p:spPr/>
        <p:txBody>
          <a:bodyPr/>
          <a:lstStyle/>
          <a:p>
            <a:fld id="{B7983D91-B74E-41ED-88C4-EBBCF9016B85}" type="datetimeFigureOut">
              <a:rPr lang="en-GB" smtClean="0"/>
              <a:t>11/10/2026</a:t>
            </a:fld>
            <a:endParaRPr lang="en-GB" dirty="0"/>
          </a:p>
        </p:txBody>
      </p:sp>
      <p:sp>
        <p:nvSpPr>
          <p:cNvPr id="5" name="Footer Placeholder 4">
            <a:extLst>
              <a:ext uri="{FF2B5EF4-FFF2-40B4-BE49-F238E27FC236}">
                <a16:creationId xmlns:a16="http://schemas.microsoft.com/office/drawing/2014/main" id="{116D6B6F-DC2E-7923-7B92-F45DC3D2E5D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91169B4-5C52-A0B6-8827-2E724F2C4D87}"/>
              </a:ext>
            </a:extLst>
          </p:cNvPr>
          <p:cNvSpPr>
            <a:spLocks noGrp="1"/>
          </p:cNvSpPr>
          <p:nvPr>
            <p:ph type="sldNum" sz="quarter" idx="12"/>
          </p:nvPr>
        </p:nvSpPr>
        <p:spPr/>
        <p:txBody>
          <a:bodyPr/>
          <a:lstStyle/>
          <a:p>
            <a:fld id="{D44F18CD-8ACE-4E4D-84A8-0CCF9DE5FA65}" type="slidenum">
              <a:rPr lang="en-GB" smtClean="0"/>
              <a:t>‹#›</a:t>
            </a:fld>
            <a:endParaRPr lang="en-GB" dirty="0"/>
          </a:p>
        </p:txBody>
      </p:sp>
    </p:spTree>
    <p:extLst>
      <p:ext uri="{BB962C8B-B14F-4D97-AF65-F5344CB8AC3E}">
        <p14:creationId xmlns:p14="http://schemas.microsoft.com/office/powerpoint/2010/main" val="110687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06C909-DE8C-C277-A17F-444C717561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FD69A6-2B3F-A8BB-4473-419D01588C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19BB1B-56BF-3775-A4EA-D1833FE7E6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983D91-B74E-41ED-88C4-EBBCF9016B85}" type="datetimeFigureOut">
              <a:rPr lang="en-GB" smtClean="0"/>
              <a:t>11/10/2026</a:t>
            </a:fld>
            <a:endParaRPr lang="en-GB" dirty="0"/>
          </a:p>
        </p:txBody>
      </p:sp>
      <p:sp>
        <p:nvSpPr>
          <p:cNvPr id="5" name="Footer Placeholder 4">
            <a:extLst>
              <a:ext uri="{FF2B5EF4-FFF2-40B4-BE49-F238E27FC236}">
                <a16:creationId xmlns:a16="http://schemas.microsoft.com/office/drawing/2014/main" id="{07992CC1-0D76-7563-E549-E08554477C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BD32B65E-25B7-90B7-4AC2-B7C3E592C2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44F18CD-8ACE-4E4D-84A8-0CCF9DE5FA65}" type="slidenum">
              <a:rPr lang="en-GB" smtClean="0"/>
              <a:t>‹#›</a:t>
            </a:fld>
            <a:endParaRPr lang="en-GB" dirty="0"/>
          </a:p>
        </p:txBody>
      </p:sp>
    </p:spTree>
    <p:extLst>
      <p:ext uri="{BB962C8B-B14F-4D97-AF65-F5344CB8AC3E}">
        <p14:creationId xmlns:p14="http://schemas.microsoft.com/office/powerpoint/2010/main" val="2099821114"/>
      </p:ext>
    </p:extLst>
  </p:cSld>
  <p:clrMap bg1="lt1" tx1="dk1" bg2="lt2" tx2="dk2" accent1="accent1" accent2="accent2" accent3="accent3" accent4="accent4" accent5="accent5" accent6="accent6" hlink="hlink" folHlink="folHlink"/>
  <p:sldLayoutIdLst>
    <p:sldLayoutId id="2147484654" r:id="rId1"/>
    <p:sldLayoutId id="2147484655" r:id="rId2"/>
    <p:sldLayoutId id="2147484656" r:id="rId3"/>
    <p:sldLayoutId id="2147484657" r:id="rId4"/>
    <p:sldLayoutId id="2147484658" r:id="rId5"/>
    <p:sldLayoutId id="2147484659" r:id="rId6"/>
    <p:sldLayoutId id="2147484660" r:id="rId7"/>
    <p:sldLayoutId id="2147484661" r:id="rId8"/>
    <p:sldLayoutId id="2147484662" r:id="rId9"/>
    <p:sldLayoutId id="2147484663" r:id="rId10"/>
    <p:sldLayoutId id="21474846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hyperlink" Target="https://pixabay.com/en/thank-you-polaroid-letters-2490552/"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who.int/publications/i/item/9789241514064" TargetMode="External"/><Relationship Id="rId3" Type="http://schemas.openxmlformats.org/officeDocument/2006/relationships/hyperlink" Target="https://www.gov.uk/government/publications/early-years-foundation-stage-framework--2" TargetMode="External"/><Relationship Id="rId7" Type="http://schemas.openxmlformats.org/officeDocument/2006/relationships/hyperlink" Target="https://doi.org/10.1080/14616730500365928"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doi.org/10.3389/fpsyg.2018.01527" TargetMode="External"/><Relationship Id="rId5" Type="http://schemas.openxmlformats.org/officeDocument/2006/relationships/hyperlink" Target="https://doi.org/10.1073/pnas.1720325115" TargetMode="External"/><Relationship Id="rId4" Type="http://schemas.openxmlformats.org/officeDocument/2006/relationships/hyperlink" Target="https://www.routledge.com/Key-Persons-in-the-Early-Years-Building-Relationships-for-Quality-Provision-in-Early-Years-Settings-and-Primary-Schools/Elfer-Goldschmied-Selleck/p/book/97804155011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Right Triangle 6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Rectangle 67">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E9527D-6627-DB5C-B726-3565F5719847}"/>
              </a:ext>
            </a:extLst>
          </p:cNvPr>
          <p:cNvSpPr>
            <a:spLocks noGrp="1"/>
          </p:cNvSpPr>
          <p:nvPr>
            <p:ph type="ctrTitle"/>
          </p:nvPr>
        </p:nvSpPr>
        <p:spPr>
          <a:xfrm>
            <a:off x="1285241" y="1008993"/>
            <a:ext cx="9231410" cy="3542045"/>
          </a:xfrm>
        </p:spPr>
        <p:txBody>
          <a:bodyPr vert="horz" lIns="91440" tIns="45720" rIns="91440" bIns="45720" rtlCol="0" anchor="b">
            <a:normAutofit fontScale="90000"/>
          </a:bodyPr>
          <a:lstStyle/>
          <a:p>
            <a:pPr algn="l"/>
            <a:r>
              <a:rPr lang="en-US" sz="2900" kern="1200" dirty="0">
                <a:latin typeface="+mj-lt"/>
                <a:ea typeface="+mj-ea"/>
                <a:cs typeface="+mj-cs"/>
              </a:rPr>
              <a:t>	</a:t>
            </a:r>
            <a:br>
              <a:rPr lang="en-US" sz="2900" kern="1200" dirty="0">
                <a:latin typeface="+mj-lt"/>
                <a:ea typeface="+mj-ea"/>
                <a:cs typeface="+mj-cs"/>
              </a:rPr>
            </a:br>
            <a:br>
              <a:rPr lang="en-US" sz="2900" kern="1200" dirty="0">
                <a:latin typeface="+mj-lt"/>
                <a:ea typeface="+mj-ea"/>
                <a:cs typeface="+mj-cs"/>
              </a:rPr>
            </a:br>
            <a:br>
              <a:rPr lang="en-US" sz="2900" kern="1200" dirty="0">
                <a:latin typeface="+mj-lt"/>
                <a:ea typeface="+mj-ea"/>
                <a:cs typeface="+mj-cs"/>
              </a:rPr>
            </a:br>
            <a:r>
              <a:rPr lang="en-US" sz="2900" kern="1200" dirty="0">
                <a:latin typeface="+mj-lt"/>
                <a:ea typeface="+mj-ea"/>
                <a:cs typeface="+mj-cs"/>
              </a:rPr>
              <a:t>	</a:t>
            </a:r>
            <a:r>
              <a:rPr lang="en-US" sz="2900" b="1" kern="1200" dirty="0">
                <a:latin typeface="+mj-lt"/>
                <a:ea typeface="+mj-ea"/>
                <a:cs typeface="+mj-cs"/>
              </a:rPr>
              <a:t>Name: </a:t>
            </a:r>
            <a:r>
              <a:rPr lang="en-US" sz="2900" kern="1200" dirty="0">
                <a:latin typeface="+mj-lt"/>
                <a:ea typeface="+mj-ea"/>
                <a:cs typeface="+mj-cs"/>
              </a:rPr>
              <a:t>Siakha Bi</a:t>
            </a:r>
            <a:br>
              <a:rPr lang="en-US" sz="2900" b="1" kern="1200" dirty="0">
                <a:latin typeface="+mj-lt"/>
                <a:ea typeface="+mj-ea"/>
                <a:cs typeface="+mj-cs"/>
              </a:rPr>
            </a:br>
            <a:r>
              <a:rPr lang="en-US" sz="2900" b="1" kern="1200" dirty="0">
                <a:latin typeface="+mj-lt"/>
                <a:ea typeface="+mj-ea"/>
                <a:cs typeface="+mj-cs"/>
              </a:rPr>
              <a:t>	Student number: </a:t>
            </a:r>
            <a:r>
              <a:rPr lang="en-US" sz="2900" kern="1200" dirty="0">
                <a:latin typeface="+mj-lt"/>
                <a:ea typeface="+mj-ea"/>
                <a:cs typeface="+mj-cs"/>
              </a:rPr>
              <a:t>2512334</a:t>
            </a:r>
            <a:br>
              <a:rPr lang="en-US" sz="2900" kern="1200" dirty="0">
                <a:latin typeface="+mj-lt"/>
                <a:ea typeface="+mj-ea"/>
                <a:cs typeface="+mj-cs"/>
              </a:rPr>
            </a:br>
            <a:r>
              <a:rPr lang="en-US" sz="2900" kern="1200" dirty="0">
                <a:latin typeface="+mj-lt"/>
                <a:ea typeface="+mj-ea"/>
                <a:cs typeface="+mj-cs"/>
              </a:rPr>
              <a:t>	</a:t>
            </a:r>
            <a:r>
              <a:rPr lang="en-US" sz="2900" b="1" kern="1200" dirty="0">
                <a:latin typeface="+mj-lt"/>
                <a:ea typeface="+mj-ea"/>
                <a:cs typeface="+mj-cs"/>
              </a:rPr>
              <a:t>Moodle: </a:t>
            </a:r>
            <a:r>
              <a:rPr lang="en-US" sz="2900" kern="1200" dirty="0">
                <a:latin typeface="+mj-lt"/>
                <a:ea typeface="+mj-ea"/>
                <a:cs typeface="+mj-cs"/>
              </a:rPr>
              <a:t>Psychology in Health and Social Care</a:t>
            </a:r>
            <a:br>
              <a:rPr lang="en-US" sz="2900" b="1" kern="1200" dirty="0">
                <a:latin typeface="+mj-lt"/>
                <a:ea typeface="+mj-ea"/>
                <a:cs typeface="+mj-cs"/>
              </a:rPr>
            </a:br>
            <a:r>
              <a:rPr lang="en-US" sz="2900" b="1" kern="1200" dirty="0">
                <a:latin typeface="+mj-lt"/>
                <a:ea typeface="+mj-ea"/>
                <a:cs typeface="+mj-cs"/>
              </a:rPr>
              <a:t>	Moodle Code: </a:t>
            </a:r>
            <a:r>
              <a:rPr lang="en-US" sz="2900" kern="1200" dirty="0">
                <a:latin typeface="+mj-lt"/>
                <a:ea typeface="+mj-ea"/>
                <a:cs typeface="+mj-cs"/>
              </a:rPr>
              <a:t>LCHS4010</a:t>
            </a:r>
            <a:br>
              <a:rPr lang="en-US" sz="2900" b="1" kern="1200" dirty="0">
                <a:latin typeface="+mj-lt"/>
                <a:ea typeface="+mj-ea"/>
                <a:cs typeface="+mj-cs"/>
              </a:rPr>
            </a:br>
            <a:r>
              <a:rPr lang="en-US" sz="2900" b="1" kern="1200" dirty="0">
                <a:latin typeface="+mj-lt"/>
                <a:ea typeface="+mj-ea"/>
                <a:cs typeface="+mj-cs"/>
              </a:rPr>
              <a:t>	Lecturer name: </a:t>
            </a:r>
            <a:r>
              <a:rPr lang="en-US" sz="2900" kern="1200" dirty="0">
                <a:latin typeface="+mj-lt"/>
                <a:ea typeface="+mj-ea"/>
                <a:cs typeface="+mj-cs"/>
              </a:rPr>
              <a:t>Rizwan Nadim</a:t>
            </a:r>
            <a:br>
              <a:rPr lang="en-US" sz="2900" b="1" kern="1200" dirty="0">
                <a:latin typeface="+mj-lt"/>
                <a:ea typeface="+mj-ea"/>
                <a:cs typeface="+mj-cs"/>
              </a:rPr>
            </a:br>
            <a:r>
              <a:rPr lang="en-US" sz="2900" b="1" kern="1200" dirty="0">
                <a:latin typeface="+mj-lt"/>
                <a:ea typeface="+mj-ea"/>
                <a:cs typeface="+mj-cs"/>
              </a:rPr>
              <a:t>	Assignment Title: </a:t>
            </a:r>
            <a:r>
              <a:rPr lang="en-US" sz="2900" kern="1200" dirty="0">
                <a:latin typeface="+mj-lt"/>
                <a:ea typeface="+mj-ea"/>
                <a:cs typeface="+mj-cs"/>
              </a:rPr>
              <a:t>Individual Presentation</a:t>
            </a:r>
            <a:br>
              <a:rPr lang="en-US" sz="2900" kern="1200" dirty="0">
                <a:latin typeface="+mj-lt"/>
                <a:ea typeface="+mj-ea"/>
                <a:cs typeface="+mj-cs"/>
              </a:rPr>
            </a:br>
            <a:r>
              <a:rPr lang="en-US" sz="2900" kern="1200" dirty="0">
                <a:latin typeface="+mj-lt"/>
                <a:ea typeface="+mj-ea"/>
                <a:cs typeface="+mj-cs"/>
              </a:rPr>
              <a:t> </a:t>
            </a:r>
          </a:p>
        </p:txBody>
      </p:sp>
    </p:spTree>
    <p:extLst>
      <p:ext uri="{BB962C8B-B14F-4D97-AF65-F5344CB8AC3E}">
        <p14:creationId xmlns:p14="http://schemas.microsoft.com/office/powerpoint/2010/main" val="3779189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599C4524-5A78-CDF7-BAF8-C07D977B8596}"/>
              </a:ext>
            </a:extLst>
          </p:cNvPr>
          <p:cNvPicPr>
            <a:picLocks noChangeAspect="1"/>
          </p:cNvPicPr>
          <p:nvPr/>
        </p:nvPicPr>
        <p:blipFill>
          <a:blip r:embed="rId2"/>
          <a:srcRect l="11721" r="13722"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23CC8750-35FF-A75D-01D0-85007E7F2E87}"/>
              </a:ext>
            </a:extLst>
          </p:cNvPr>
          <p:cNvSpPr txBox="1"/>
          <p:nvPr/>
        </p:nvSpPr>
        <p:spPr>
          <a:xfrm>
            <a:off x="-1340285" y="388307"/>
            <a:ext cx="10481153" cy="76944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w="6600">
                  <a:solidFill>
                    <a:prstClr val="black"/>
                  </a:solidFill>
                  <a:prstDash val="solid"/>
                </a:ln>
                <a:solidFill>
                  <a:srgbClr val="D54A47"/>
                </a:solidFill>
                <a:effectLst>
                  <a:outerShdw dist="38100" dir="2700000" algn="tl" rotWithShape="0">
                    <a:srgbClr val="E97132"/>
                  </a:outerShdw>
                </a:effectLst>
                <a:uLnTx/>
                <a:uFillTx/>
                <a:latin typeface="Aptos" panose="02110004020202020204"/>
                <a:ea typeface="+mn-ea"/>
                <a:cs typeface="+mn-cs"/>
              </a:rPr>
              <a:t>Introduction</a:t>
            </a:r>
            <a:endParaRPr kumimoji="0" lang="en-US" sz="4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9" name="TextBox 8">
            <a:extLst>
              <a:ext uri="{FF2B5EF4-FFF2-40B4-BE49-F238E27FC236}">
                <a16:creationId xmlns:a16="http://schemas.microsoft.com/office/drawing/2014/main" id="{6AEA7102-12DD-051E-9AB7-ECA9FF62840F}"/>
              </a:ext>
            </a:extLst>
          </p:cNvPr>
          <p:cNvSpPr txBox="1"/>
          <p:nvPr/>
        </p:nvSpPr>
        <p:spPr>
          <a:xfrm rot="10800000" flipV="1">
            <a:off x="4546947" y="5702303"/>
            <a:ext cx="237994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Figure 1 : Source (Bowlby, 1988).</a:t>
            </a:r>
          </a:p>
        </p:txBody>
      </p:sp>
      <p:sp>
        <p:nvSpPr>
          <p:cNvPr id="13" name="TextBox 12">
            <a:extLst>
              <a:ext uri="{FF2B5EF4-FFF2-40B4-BE49-F238E27FC236}">
                <a16:creationId xmlns:a16="http://schemas.microsoft.com/office/drawing/2014/main" id="{FB26923F-090F-4FD7-ADF7-5D7C343CF673}"/>
              </a:ext>
            </a:extLst>
          </p:cNvPr>
          <p:cNvSpPr txBox="1"/>
          <p:nvPr/>
        </p:nvSpPr>
        <p:spPr>
          <a:xfrm>
            <a:off x="501041" y="1157749"/>
            <a:ext cx="6826685" cy="461665"/>
          </a:xfrm>
          <a:prstGeom prst="rect">
            <a:avLst/>
          </a:prstGeom>
          <a:noFill/>
        </p:spPr>
        <p:txBody>
          <a:bodyPr wrap="square">
            <a:spAutoFit/>
          </a:bodyPr>
          <a:lstStyle/>
          <a:p>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Case Study of  Shona’s  Early Years Development</a:t>
            </a:r>
            <a:endParaRPr lang="en-GB" dirty="0"/>
          </a:p>
        </p:txBody>
      </p:sp>
      <p:graphicFrame>
        <p:nvGraphicFramePr>
          <p:cNvPr id="36" name="TextBox 2">
            <a:extLst>
              <a:ext uri="{FF2B5EF4-FFF2-40B4-BE49-F238E27FC236}">
                <a16:creationId xmlns:a16="http://schemas.microsoft.com/office/drawing/2014/main" id="{3B313507-7DE6-A48E-2F0D-4EE98BD76EC1}"/>
              </a:ext>
            </a:extLst>
          </p:cNvPr>
          <p:cNvGraphicFramePr/>
          <p:nvPr>
            <p:extLst>
              <p:ext uri="{D42A27DB-BD31-4B8C-83A1-F6EECF244321}">
                <p14:modId xmlns:p14="http://schemas.microsoft.com/office/powerpoint/2010/main" val="3224622965"/>
              </p:ext>
            </p:extLst>
          </p:nvPr>
        </p:nvGraphicFramePr>
        <p:xfrm>
          <a:off x="838200" y="2333297"/>
          <a:ext cx="4619621" cy="3843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54862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16583FE-0C18-D00A-4119-A78BD73C6148}"/>
              </a:ext>
            </a:extLst>
          </p:cNvPr>
          <p:cNvSpPr txBox="1"/>
          <p:nvPr/>
        </p:nvSpPr>
        <p:spPr>
          <a:xfrm>
            <a:off x="315884" y="357440"/>
            <a:ext cx="5469722" cy="29254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400" b="1" dirty="0">
                <a:solidFill>
                  <a:srgbClr val="D54A47"/>
                </a:solidFill>
                <a:latin typeface="+mj-lt"/>
                <a:ea typeface="+mj-ea"/>
                <a:cs typeface="+mj-cs"/>
              </a:rPr>
              <a:t>Bowlby’s Attachment Theory </a:t>
            </a:r>
            <a:r>
              <a:rPr kumimoji="0" lang="en-GB" sz="3200" b="1" i="0" u="none" strike="noStrike" kern="1200" cap="none" spc="0" normalizeH="0" baseline="0" noProof="0" dirty="0">
                <a:ln>
                  <a:noFill/>
                </a:ln>
                <a:solidFill>
                  <a:prstClr val="black"/>
                </a:solidFill>
                <a:effectLst/>
                <a:uLnTx/>
                <a:uFillTx/>
                <a:latin typeface="Aptos" panose="02110004020202020204"/>
                <a:ea typeface="+mn-ea"/>
                <a:cs typeface="+mn-cs"/>
              </a:rPr>
              <a:t>(Bowlby, 1969)</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 </a:t>
            </a:r>
            <a:endParaRPr lang="en-US" sz="3200" b="1" dirty="0">
              <a:solidFill>
                <a:srgbClr val="D54A47"/>
              </a:solidFill>
              <a:latin typeface="+mj-lt"/>
              <a:ea typeface="+mj-ea"/>
              <a:cs typeface="+mj-cs"/>
            </a:endParaRPr>
          </a:p>
        </p:txBody>
      </p:sp>
      <p:pic>
        <p:nvPicPr>
          <p:cNvPr id="6" name="Picture 5" descr="Anxious Attachment Style: Signs, Triggers, and How To Feel Secure — South Denver Therapy">
            <a:extLst>
              <a:ext uri="{FF2B5EF4-FFF2-40B4-BE49-F238E27FC236}">
                <a16:creationId xmlns:a16="http://schemas.microsoft.com/office/drawing/2014/main" id="{4B308605-23E2-4E76-B973-DAD4FC1AA00C}"/>
              </a:ext>
            </a:extLst>
          </p:cNvPr>
          <p:cNvPicPr>
            <a:picLocks noChangeAspect="1"/>
          </p:cNvPicPr>
          <p:nvPr/>
        </p:nvPicPr>
        <p:blipFill>
          <a:blip r:embed="rId3"/>
          <a:stretch>
            <a:fillRect/>
          </a:stretch>
        </p:blipFill>
        <p:spPr>
          <a:xfrm>
            <a:off x="6170685" y="83328"/>
            <a:ext cx="4918493" cy="2715074"/>
          </a:xfrm>
          <a:prstGeom prst="rect">
            <a:avLst/>
          </a:prstGeom>
        </p:spPr>
      </p:pic>
      <p:sp>
        <p:nvSpPr>
          <p:cNvPr id="3" name="TextBox 2">
            <a:extLst>
              <a:ext uri="{FF2B5EF4-FFF2-40B4-BE49-F238E27FC236}">
                <a16:creationId xmlns:a16="http://schemas.microsoft.com/office/drawing/2014/main" id="{3CE6431C-A102-7B1C-F100-CB24CCC15D8E}"/>
              </a:ext>
            </a:extLst>
          </p:cNvPr>
          <p:cNvSpPr txBox="1"/>
          <p:nvPr/>
        </p:nvSpPr>
        <p:spPr>
          <a:xfrm>
            <a:off x="6736080" y="2886735"/>
            <a:ext cx="3276599" cy="307777"/>
          </a:xfrm>
          <a:prstGeom prst="rect">
            <a:avLst/>
          </a:prstGeom>
          <a:noFill/>
        </p:spPr>
        <p:txBody>
          <a:bodyPr wrap="square">
            <a:spAutoFit/>
          </a:bodyPr>
          <a:lstStyle/>
          <a:p>
            <a:r>
              <a:rPr lang="en-GB" sz="1400" b="1" dirty="0">
                <a:solidFill>
                  <a:prstClr val="black"/>
                </a:solidFill>
                <a:latin typeface="Aptos" panose="02110004020202020204"/>
              </a:rPr>
              <a:t>Figure 2 : Source</a:t>
            </a: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 (Bowlby, 1969).</a:t>
            </a:r>
            <a:endParaRPr lang="en-GB" sz="1400" b="1" dirty="0"/>
          </a:p>
        </p:txBody>
      </p:sp>
      <p:graphicFrame>
        <p:nvGraphicFramePr>
          <p:cNvPr id="47" name="TextBox 6">
            <a:extLst>
              <a:ext uri="{FF2B5EF4-FFF2-40B4-BE49-F238E27FC236}">
                <a16:creationId xmlns:a16="http://schemas.microsoft.com/office/drawing/2014/main" id="{9D9E5E9B-B063-AC91-430F-BC1DE8CBD7B4}"/>
              </a:ext>
            </a:extLst>
          </p:cNvPr>
          <p:cNvGraphicFramePr/>
          <p:nvPr>
            <p:extLst>
              <p:ext uri="{D42A27DB-BD31-4B8C-83A1-F6EECF244321}">
                <p14:modId xmlns:p14="http://schemas.microsoft.com/office/powerpoint/2010/main" val="3906235826"/>
              </p:ext>
            </p:extLst>
          </p:nvPr>
        </p:nvGraphicFramePr>
        <p:xfrm>
          <a:off x="914400" y="3282846"/>
          <a:ext cx="10771162" cy="30469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830459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B2BE1060-C5F5-5299-A51D-146B839E815F}"/>
              </a:ext>
            </a:extLst>
          </p:cNvPr>
          <p:cNvPicPr>
            <a:picLocks noChangeAspect="1"/>
          </p:cNvPicPr>
          <p:nvPr/>
        </p:nvPicPr>
        <p:blipFill>
          <a:blip r:embed="rId3"/>
          <a:stretch>
            <a:fillRect/>
          </a:stretch>
        </p:blipFill>
        <p:spPr>
          <a:xfrm>
            <a:off x="7847103" y="1546853"/>
            <a:ext cx="3765777" cy="2726615"/>
          </a:xfrm>
          <a:prstGeom prst="rect">
            <a:avLst/>
          </a:prstGeom>
        </p:spPr>
      </p:pic>
      <p:sp>
        <p:nvSpPr>
          <p:cNvPr id="20" name="TextBox 19">
            <a:extLst>
              <a:ext uri="{FF2B5EF4-FFF2-40B4-BE49-F238E27FC236}">
                <a16:creationId xmlns:a16="http://schemas.microsoft.com/office/drawing/2014/main" id="{FEB0E9ED-8B8A-FE95-EA36-20D5C6805A52}"/>
              </a:ext>
            </a:extLst>
          </p:cNvPr>
          <p:cNvSpPr txBox="1"/>
          <p:nvPr/>
        </p:nvSpPr>
        <p:spPr>
          <a:xfrm rot="10800000" flipV="1">
            <a:off x="7847102" y="4228409"/>
            <a:ext cx="2866616" cy="1169551"/>
          </a:xfrm>
          <a:prstGeom prst="rect">
            <a:avLst/>
          </a:prstGeom>
          <a:noFill/>
        </p:spPr>
        <p:txBody>
          <a:bodyPr wrap="square">
            <a:spAutoFit/>
          </a:bodyPr>
          <a:lstStyle/>
          <a:p>
            <a:r>
              <a:rPr lang="en-GB" sz="1400" b="1" dirty="0"/>
              <a:t>Figure 3: source Secure Base – Circle of Security (Cooper, Hoffman and Powell, 2000, cited in Cooper, Hoffman and Powell, 2017).</a:t>
            </a:r>
          </a:p>
        </p:txBody>
      </p:sp>
      <p:graphicFrame>
        <p:nvGraphicFramePr>
          <p:cNvPr id="80" name="TextBox 9">
            <a:extLst>
              <a:ext uri="{FF2B5EF4-FFF2-40B4-BE49-F238E27FC236}">
                <a16:creationId xmlns:a16="http://schemas.microsoft.com/office/drawing/2014/main" id="{95F24794-3370-FF12-FC9B-FD54F2E30C38}"/>
              </a:ext>
            </a:extLst>
          </p:cNvPr>
          <p:cNvGraphicFramePr/>
          <p:nvPr>
            <p:extLst>
              <p:ext uri="{D42A27DB-BD31-4B8C-83A1-F6EECF244321}">
                <p14:modId xmlns:p14="http://schemas.microsoft.com/office/powerpoint/2010/main" val="2409158002"/>
              </p:ext>
            </p:extLst>
          </p:nvPr>
        </p:nvGraphicFramePr>
        <p:xfrm>
          <a:off x="411480" y="698269"/>
          <a:ext cx="6781799" cy="59020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126115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wipe(down)">
                                      <p:cBhvr>
                                        <p:cTn id="7"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0"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53E0F09A-F137-43BB-1305-E499634C739A}"/>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300" b="1" kern="1200" dirty="0">
                <a:solidFill>
                  <a:srgbClr val="FFFFFF"/>
                </a:solidFill>
                <a:latin typeface="+mj-lt"/>
                <a:ea typeface="+mj-ea"/>
                <a:cs typeface="+mj-cs"/>
              </a:rPr>
              <a:t>Why Attachment Is Important In Early Years</a:t>
            </a:r>
            <a:endParaRPr lang="en-US" sz="33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37291226-D470-E680-E729-D84C61E79E0D}"/>
              </a:ext>
            </a:extLst>
          </p:cNvPr>
          <p:cNvPicPr>
            <a:picLocks noChangeAspect="1"/>
          </p:cNvPicPr>
          <p:nvPr/>
        </p:nvPicPr>
        <p:blipFill>
          <a:blip r:embed="rId3"/>
          <a:stretch>
            <a:fillRect/>
          </a:stretch>
        </p:blipFill>
        <p:spPr>
          <a:xfrm>
            <a:off x="5736590" y="643466"/>
            <a:ext cx="4862152" cy="5568739"/>
          </a:xfrm>
          <a:prstGeom prst="rect">
            <a:avLst/>
          </a:prstGeom>
        </p:spPr>
      </p:pic>
    </p:spTree>
    <p:extLst>
      <p:ext uri="{BB962C8B-B14F-4D97-AF65-F5344CB8AC3E}">
        <p14:creationId xmlns:p14="http://schemas.microsoft.com/office/powerpoint/2010/main" val="27524463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34BC17-A1C0-5CD2-EDD5-442D4FA47974}"/>
              </a:ext>
            </a:extLst>
          </p:cNvPr>
          <p:cNvSpPr txBox="1"/>
          <p:nvPr/>
        </p:nvSpPr>
        <p:spPr>
          <a:xfrm>
            <a:off x="635000" y="640823"/>
            <a:ext cx="3418659" cy="5583148"/>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kumimoji="0" lang="en-US" sz="5400" b="1" i="0" u="none" strike="noStrike" kern="1200" cap="none" spc="0" normalizeH="0" baseline="0" noProof="0">
                <a:ln>
                  <a:noFill/>
                </a:ln>
                <a:solidFill>
                  <a:schemeClr val="tx1"/>
                </a:solidFill>
                <a:effectLst/>
                <a:uLnTx/>
                <a:uFillTx/>
                <a:latin typeface="+mj-lt"/>
                <a:ea typeface="+mj-ea"/>
                <a:cs typeface="+mj-cs"/>
              </a:rPr>
              <a:t>Applying </a:t>
            </a:r>
            <a:r>
              <a:rPr lang="en-US" sz="5400" b="1">
                <a:latin typeface="+mj-lt"/>
                <a:ea typeface="+mj-ea"/>
                <a:cs typeface="+mj-cs"/>
              </a:rPr>
              <a:t>T</a:t>
            </a:r>
            <a:r>
              <a:rPr kumimoji="0" lang="en-US" sz="5400" b="1" i="0" u="none" strike="noStrike" kern="1200" cap="none" spc="0" normalizeH="0" baseline="0" noProof="0">
                <a:ln>
                  <a:noFill/>
                </a:ln>
                <a:solidFill>
                  <a:schemeClr val="tx1"/>
                </a:solidFill>
                <a:effectLst/>
                <a:uLnTx/>
                <a:uFillTx/>
                <a:latin typeface="+mj-lt"/>
                <a:ea typeface="+mj-ea"/>
                <a:cs typeface="+mj-cs"/>
              </a:rPr>
              <a:t>heory </a:t>
            </a:r>
            <a:r>
              <a:rPr lang="en-US" sz="5400" b="1">
                <a:latin typeface="+mj-lt"/>
                <a:ea typeface="+mj-ea"/>
                <a:cs typeface="+mj-cs"/>
              </a:rPr>
              <a:t>T</a:t>
            </a:r>
            <a:r>
              <a:rPr kumimoji="0" lang="en-US" sz="5400" b="1" i="0" u="none" strike="noStrike" kern="1200" cap="none" spc="0" normalizeH="0" baseline="0" noProof="0">
                <a:ln>
                  <a:noFill/>
                </a:ln>
                <a:solidFill>
                  <a:schemeClr val="tx1"/>
                </a:solidFill>
                <a:effectLst/>
                <a:uLnTx/>
                <a:uFillTx/>
                <a:latin typeface="+mj-lt"/>
                <a:ea typeface="+mj-ea"/>
                <a:cs typeface="+mj-cs"/>
              </a:rPr>
              <a:t>o </a:t>
            </a:r>
            <a:r>
              <a:rPr lang="en-US" sz="5400" b="1">
                <a:latin typeface="+mj-lt"/>
                <a:ea typeface="+mj-ea"/>
                <a:cs typeface="+mj-cs"/>
              </a:rPr>
              <a:t>S</a:t>
            </a:r>
            <a:r>
              <a:rPr kumimoji="0" lang="en-US" sz="5400" b="1" i="0" u="none" strike="noStrike" kern="1200" cap="none" spc="0" normalizeH="0" baseline="0" noProof="0">
                <a:ln>
                  <a:noFill/>
                </a:ln>
                <a:solidFill>
                  <a:schemeClr val="tx1"/>
                </a:solidFill>
                <a:effectLst/>
                <a:uLnTx/>
                <a:uFillTx/>
                <a:latin typeface="+mj-lt"/>
                <a:ea typeface="+mj-ea"/>
                <a:cs typeface="+mj-cs"/>
              </a:rPr>
              <a:t>hona’s Case</a:t>
            </a:r>
            <a:endParaRPr kumimoji="0" lang="en-US" sz="5400" b="1" i="0" u="none" strike="noStrike" kern="1200" cap="none" spc="0" normalizeH="0" baseline="0" noProof="0" dirty="0">
              <a:ln>
                <a:noFill/>
              </a:ln>
              <a:solidFill>
                <a:schemeClr val="tx1"/>
              </a:solidFill>
              <a:effectLst/>
              <a:uLnTx/>
              <a:uFillTx/>
              <a:latin typeface="+mj-lt"/>
              <a:ea typeface="+mj-ea"/>
              <a:cs typeface="+mj-cs"/>
            </a:endParaRPr>
          </a:p>
        </p:txBody>
      </p:sp>
      <p:graphicFrame>
        <p:nvGraphicFramePr>
          <p:cNvPr id="19" name="TextBox 2">
            <a:extLst>
              <a:ext uri="{FF2B5EF4-FFF2-40B4-BE49-F238E27FC236}">
                <a16:creationId xmlns:a16="http://schemas.microsoft.com/office/drawing/2014/main" id="{24186568-1B38-A90D-A14E-52F592717902}"/>
              </a:ext>
            </a:extLst>
          </p:cNvPr>
          <p:cNvGraphicFramePr/>
          <p:nvPr>
            <p:extLst>
              <p:ext uri="{D42A27DB-BD31-4B8C-83A1-F6EECF244321}">
                <p14:modId xmlns:p14="http://schemas.microsoft.com/office/powerpoint/2010/main" val="226252419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09437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7418D4-EBD2-8FED-5A35-8A545A56267F}"/>
              </a:ext>
            </a:extLst>
          </p:cNvPr>
          <p:cNvSpPr/>
          <p:nvPr/>
        </p:nvSpPr>
        <p:spPr>
          <a:xfrm>
            <a:off x="4152344" y="3905808"/>
            <a:ext cx="3747928" cy="286232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8" name="Rectangle 7">
            <a:extLst>
              <a:ext uri="{FF2B5EF4-FFF2-40B4-BE49-F238E27FC236}">
                <a16:creationId xmlns:a16="http://schemas.microsoft.com/office/drawing/2014/main" id="{47D5A193-6055-2C25-D210-18D0B834889C}"/>
              </a:ext>
            </a:extLst>
          </p:cNvPr>
          <p:cNvSpPr/>
          <p:nvPr/>
        </p:nvSpPr>
        <p:spPr>
          <a:xfrm>
            <a:off x="190879" y="907939"/>
            <a:ext cx="3433873" cy="402982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4" name="Rectangle 3">
            <a:extLst>
              <a:ext uri="{FF2B5EF4-FFF2-40B4-BE49-F238E27FC236}">
                <a16:creationId xmlns:a16="http://schemas.microsoft.com/office/drawing/2014/main" id="{757DCB2C-8709-F0FC-E25D-5A24668B1033}"/>
              </a:ext>
            </a:extLst>
          </p:cNvPr>
          <p:cNvSpPr/>
          <p:nvPr/>
        </p:nvSpPr>
        <p:spPr>
          <a:xfrm>
            <a:off x="8567250" y="907939"/>
            <a:ext cx="3316434" cy="402982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3" name="TextBox 2">
            <a:extLst>
              <a:ext uri="{FF2B5EF4-FFF2-40B4-BE49-F238E27FC236}">
                <a16:creationId xmlns:a16="http://schemas.microsoft.com/office/drawing/2014/main" id="{FC8543B4-4A7E-EEA1-DB8C-CC3C23C9A01F}"/>
              </a:ext>
            </a:extLst>
          </p:cNvPr>
          <p:cNvSpPr txBox="1"/>
          <p:nvPr/>
        </p:nvSpPr>
        <p:spPr>
          <a:xfrm>
            <a:off x="291034" y="907939"/>
            <a:ext cx="3433873" cy="4247317"/>
          </a:xfrm>
          <a:prstGeom prst="rect">
            <a:avLst/>
          </a:prstGeom>
          <a:noFill/>
        </p:spPr>
        <p:txBody>
          <a:bodyPr wrap="square">
            <a:spAutoFit/>
          </a:bodyPr>
          <a:lstStyle/>
          <a:p>
            <a:endParaRPr lang="en-GB" b="1" dirty="0"/>
          </a:p>
          <a:p>
            <a:r>
              <a:rPr lang="en-GB" b="1" dirty="0"/>
              <a:t>Provide a consistent key person</a:t>
            </a:r>
            <a:endParaRPr lang="en-GB" dirty="0"/>
          </a:p>
          <a:p>
            <a:pPr marL="285750" lvl="0" indent="-285750">
              <a:buFont typeface="Arial" panose="020B0604020202020204" pitchFamily="34" charset="0"/>
              <a:buChar char="•"/>
            </a:pPr>
            <a:r>
              <a:rPr lang="en-GB" dirty="0"/>
              <a:t>Assign Shona a familiar practitioner to support her daily.</a:t>
            </a:r>
          </a:p>
          <a:p>
            <a:pPr marL="285750" lvl="0" indent="-285750">
              <a:buFont typeface="Arial" panose="020B0604020202020204" pitchFamily="34" charset="0"/>
              <a:buChar char="•"/>
            </a:pPr>
            <a:r>
              <a:rPr lang="en-GB" dirty="0"/>
              <a:t>Offer comfort and reassurance when she becomes distressed during separation.</a:t>
            </a:r>
          </a:p>
          <a:p>
            <a:pPr marL="285750" lvl="0" indent="-285750">
              <a:buFont typeface="Arial" panose="020B0604020202020204" pitchFamily="34" charset="0"/>
              <a:buChar char="•"/>
            </a:pPr>
            <a:r>
              <a:rPr lang="en-GB" dirty="0"/>
              <a:t>Build trust to help Shona feel secure and confident to explore (Elfer, Goldschmied and Selleck, 2012).</a:t>
            </a:r>
          </a:p>
          <a:p>
            <a:pPr marL="285750" indent="-285750">
              <a:buFont typeface="Arial" panose="020B0604020202020204" pitchFamily="34" charset="0"/>
              <a:buChar char="•"/>
            </a:pPr>
            <a:endParaRPr lang="en-GB" b="1" dirty="0"/>
          </a:p>
        </p:txBody>
      </p:sp>
      <p:sp>
        <p:nvSpPr>
          <p:cNvPr id="5" name="TextBox 4">
            <a:extLst>
              <a:ext uri="{FF2B5EF4-FFF2-40B4-BE49-F238E27FC236}">
                <a16:creationId xmlns:a16="http://schemas.microsoft.com/office/drawing/2014/main" id="{68DFFA49-DD69-CC1C-6FF4-E5CD513316BC}"/>
              </a:ext>
            </a:extLst>
          </p:cNvPr>
          <p:cNvSpPr txBox="1"/>
          <p:nvPr/>
        </p:nvSpPr>
        <p:spPr>
          <a:xfrm>
            <a:off x="4152344" y="3905807"/>
            <a:ext cx="3612173" cy="2862322"/>
          </a:xfrm>
          <a:prstGeom prst="rect">
            <a:avLst/>
          </a:prstGeom>
          <a:noFill/>
        </p:spPr>
        <p:txBody>
          <a:bodyPr wrap="square">
            <a:spAutoFit/>
          </a:bodyPr>
          <a:lstStyle/>
          <a:p>
            <a:r>
              <a:rPr lang="en-GB" b="1" dirty="0"/>
              <a:t>Establish predictable routines</a:t>
            </a:r>
          </a:p>
          <a:p>
            <a:pPr marL="285750" lvl="0" indent="-285750">
              <a:buFont typeface="Arial" panose="020B0604020202020204" pitchFamily="34" charset="0"/>
              <a:buChar char="•"/>
            </a:pPr>
            <a:r>
              <a:rPr lang="en-GB" dirty="0"/>
              <a:t>Use a consistent arrival routine and a simple visual timetable.</a:t>
            </a:r>
          </a:p>
          <a:p>
            <a:pPr marL="285750" lvl="0" indent="-285750">
              <a:buFont typeface="Arial" panose="020B0604020202020204" pitchFamily="34" charset="0"/>
              <a:buChar char="•"/>
            </a:pPr>
            <a:r>
              <a:rPr lang="en-GB" dirty="0"/>
              <a:t>Prepare Shona for changes between activities.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Work with carers on a consistent, reassuring goodbye routine (Department for Education, 2024).</a:t>
            </a:r>
          </a:p>
          <a:p>
            <a:pPr marL="285750" indent="-285750">
              <a:buFont typeface="Arial" panose="020B0604020202020204" pitchFamily="34" charset="0"/>
              <a:buChar char="•"/>
            </a:pPr>
            <a:endParaRPr lang="en-GB" b="1" dirty="0"/>
          </a:p>
        </p:txBody>
      </p:sp>
      <p:sp>
        <p:nvSpPr>
          <p:cNvPr id="7" name="TextBox 6">
            <a:extLst>
              <a:ext uri="{FF2B5EF4-FFF2-40B4-BE49-F238E27FC236}">
                <a16:creationId xmlns:a16="http://schemas.microsoft.com/office/drawing/2014/main" id="{DB70FA79-29E9-BE7D-55EE-90A206D12A93}"/>
              </a:ext>
            </a:extLst>
          </p:cNvPr>
          <p:cNvSpPr txBox="1"/>
          <p:nvPr/>
        </p:nvSpPr>
        <p:spPr>
          <a:xfrm>
            <a:off x="8582696" y="1169817"/>
            <a:ext cx="3217026" cy="3139321"/>
          </a:xfrm>
          <a:prstGeom prst="rect">
            <a:avLst/>
          </a:prstGeom>
          <a:noFill/>
        </p:spPr>
        <p:txBody>
          <a:bodyPr wrap="square">
            <a:spAutoFit/>
          </a:bodyPr>
          <a:lstStyle/>
          <a:p>
            <a:pPr>
              <a:buNone/>
            </a:pPr>
            <a:r>
              <a:rPr lang="en-GB" b="1" dirty="0"/>
              <a:t>Encourage gradual social participation</a:t>
            </a:r>
          </a:p>
          <a:p>
            <a:pPr marL="342900" lvl="0" indent="-342900">
              <a:buFont typeface="Arial" panose="020B0604020202020204" pitchFamily="34" charset="0"/>
              <a:buChar char="•"/>
            </a:pPr>
            <a:r>
              <a:rPr lang="en-GB" dirty="0"/>
              <a:t>Begin with one-to-one play alongside a trusted adult.</a:t>
            </a:r>
          </a:p>
          <a:p>
            <a:pPr marL="342900" lvl="0" indent="-342900">
              <a:buFont typeface="Arial" panose="020B0604020202020204" pitchFamily="34" charset="0"/>
              <a:buChar char="•"/>
            </a:pPr>
            <a:r>
              <a:rPr lang="en-GB" dirty="0"/>
              <a:t>Introduce one peer before moving towards small-group activities.</a:t>
            </a:r>
          </a:p>
          <a:p>
            <a:pPr marL="342900" lvl="0" indent="-342900">
              <a:buFont typeface="Arial" panose="020B0604020202020204" pitchFamily="34" charset="0"/>
              <a:buChar char="•"/>
            </a:pPr>
            <a:r>
              <a:rPr lang="en-GB" dirty="0"/>
              <a:t>Use interests-based play, praise and gentle encouragement (Howes and Spieker, 2008).</a:t>
            </a:r>
          </a:p>
        </p:txBody>
      </p:sp>
      <p:sp>
        <p:nvSpPr>
          <p:cNvPr id="9" name="TextBox 8">
            <a:extLst>
              <a:ext uri="{FF2B5EF4-FFF2-40B4-BE49-F238E27FC236}">
                <a16:creationId xmlns:a16="http://schemas.microsoft.com/office/drawing/2014/main" id="{E5487D80-A9AE-95E4-F1F2-26C3918F876D}"/>
              </a:ext>
            </a:extLst>
          </p:cNvPr>
          <p:cNvSpPr txBox="1"/>
          <p:nvPr/>
        </p:nvSpPr>
        <p:spPr>
          <a:xfrm>
            <a:off x="2078182" y="290375"/>
            <a:ext cx="8694593"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D54A47"/>
                </a:solidFill>
                <a:effectLst/>
                <a:uLnTx/>
                <a:uFillTx/>
                <a:latin typeface="Aptos" panose="02110004020202020204"/>
                <a:ea typeface="+mn-ea"/>
                <a:cs typeface="+mn-cs"/>
              </a:rPr>
              <a:t>Support Strategies/ </a:t>
            </a:r>
            <a:r>
              <a:rPr lang="en-GB" sz="2800" b="1" dirty="0">
                <a:solidFill>
                  <a:srgbClr val="D54A47"/>
                </a:solidFill>
                <a:latin typeface="Aptos" panose="02110004020202020204"/>
              </a:rPr>
              <a:t>Interventions</a:t>
            </a:r>
            <a:r>
              <a:rPr kumimoji="0" lang="en-GB" sz="2800" b="1" i="0" u="none" strike="noStrike" kern="1200" cap="none" spc="0" normalizeH="0" baseline="0" noProof="0" dirty="0">
                <a:ln>
                  <a:noFill/>
                </a:ln>
                <a:solidFill>
                  <a:srgbClr val="D54A47"/>
                </a:solidFill>
                <a:effectLst/>
                <a:uLnTx/>
                <a:uFillTx/>
                <a:latin typeface="Aptos" panose="02110004020202020204"/>
                <a:ea typeface="+mn-ea"/>
                <a:cs typeface="+mn-cs"/>
              </a:rPr>
              <a:t> Based On Bowlby</a:t>
            </a:r>
          </a:p>
        </p:txBody>
      </p:sp>
      <p:pic>
        <p:nvPicPr>
          <p:cNvPr id="13" name="Picture 12">
            <a:extLst>
              <a:ext uri="{FF2B5EF4-FFF2-40B4-BE49-F238E27FC236}">
                <a16:creationId xmlns:a16="http://schemas.microsoft.com/office/drawing/2014/main" id="{CE8F68C9-0D1E-9F84-19EE-48AAAFD940E4}"/>
              </a:ext>
            </a:extLst>
          </p:cNvPr>
          <p:cNvPicPr>
            <a:picLocks noChangeAspect="1"/>
          </p:cNvPicPr>
          <p:nvPr/>
        </p:nvPicPr>
        <p:blipFill>
          <a:blip r:embed="rId3"/>
          <a:stretch>
            <a:fillRect/>
          </a:stretch>
        </p:blipFill>
        <p:spPr>
          <a:xfrm>
            <a:off x="4152344" y="841425"/>
            <a:ext cx="3732482" cy="2675194"/>
          </a:xfrm>
          <a:prstGeom prst="rect">
            <a:avLst/>
          </a:prstGeom>
        </p:spPr>
      </p:pic>
      <p:sp>
        <p:nvSpPr>
          <p:cNvPr id="6" name="TextBox 5">
            <a:extLst>
              <a:ext uri="{FF2B5EF4-FFF2-40B4-BE49-F238E27FC236}">
                <a16:creationId xmlns:a16="http://schemas.microsoft.com/office/drawing/2014/main" id="{2147A88F-ECB7-7554-8F35-9F476799D364}"/>
              </a:ext>
            </a:extLst>
          </p:cNvPr>
          <p:cNvSpPr txBox="1"/>
          <p:nvPr/>
        </p:nvSpPr>
        <p:spPr>
          <a:xfrm>
            <a:off x="4152344" y="3351810"/>
            <a:ext cx="4093881" cy="523220"/>
          </a:xfrm>
          <a:prstGeom prst="rect">
            <a:avLst/>
          </a:prstGeom>
          <a:noFill/>
        </p:spPr>
        <p:txBody>
          <a:bodyPr wrap="square">
            <a:spAutoFit/>
          </a:bodyPr>
          <a:lstStyle/>
          <a:p>
            <a:r>
              <a:rPr lang="en-GB" sz="1400" dirty="0"/>
              <a:t>Figure 4: Strategic intervention infographic Source: (Google ai generated, 2026).</a:t>
            </a:r>
          </a:p>
        </p:txBody>
      </p:sp>
    </p:spTree>
    <p:extLst>
      <p:ext uri="{BB962C8B-B14F-4D97-AF65-F5344CB8AC3E}">
        <p14:creationId xmlns:p14="http://schemas.microsoft.com/office/powerpoint/2010/main" val="24273460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0DF182-C43E-E96C-888E-55FE3D8C04C6}"/>
              </a:ext>
            </a:extLst>
          </p:cNvPr>
          <p:cNvSpPr txBox="1"/>
          <p:nvPr/>
        </p:nvSpPr>
        <p:spPr>
          <a:xfrm>
            <a:off x="479686" y="3047181"/>
            <a:ext cx="5754066" cy="3416320"/>
          </a:xfrm>
          <a:prstGeom prst="rect">
            <a:avLst/>
          </a:prstGeom>
          <a:noFill/>
        </p:spPr>
        <p:txBody>
          <a:bodyPr wrap="square">
            <a:spAutoFit/>
          </a:bodyPr>
          <a:lstStyle/>
          <a:p>
            <a:pPr>
              <a:buNone/>
            </a:pPr>
            <a:r>
              <a:rPr lang="en-GB" sz="2400" b="1" dirty="0">
                <a:solidFill>
                  <a:srgbClr val="D54A47"/>
                </a:solidFill>
              </a:rPr>
              <a:t>Nature – Biological Influences</a:t>
            </a:r>
          </a:p>
          <a:p>
            <a:pPr marL="342900" lvl="0" indent="-342900">
              <a:buFont typeface="Arial" panose="020B0604020202020204" pitchFamily="34" charset="0"/>
              <a:buChar char="•"/>
            </a:pPr>
            <a:r>
              <a:rPr lang="en-GB" sz="1600" b="1" dirty="0"/>
              <a:t>Temperament</a:t>
            </a:r>
            <a:r>
              <a:rPr lang="en-GB" sz="1600" dirty="0"/>
              <a:t> – may affect how Shona responds to new situations. </a:t>
            </a:r>
          </a:p>
          <a:p>
            <a:pPr marL="342900" lvl="0" indent="-342900">
              <a:buFont typeface="Arial" panose="020B0604020202020204" pitchFamily="34" charset="0"/>
              <a:buChar char="•"/>
            </a:pPr>
            <a:r>
              <a:rPr lang="en-GB" sz="1600" b="1" dirty="0"/>
              <a:t>Genetic factors</a:t>
            </a:r>
            <a:r>
              <a:rPr lang="en-GB" sz="1600" dirty="0"/>
              <a:t> – can contribute to individual developmental differences. </a:t>
            </a:r>
          </a:p>
          <a:p>
            <a:pPr marL="342900" lvl="0" indent="-342900">
              <a:buFont typeface="Arial" panose="020B0604020202020204" pitchFamily="34" charset="0"/>
              <a:buChar char="•"/>
            </a:pPr>
            <a:r>
              <a:rPr lang="en-GB" sz="1600" b="1" dirty="0"/>
              <a:t>Neurological development</a:t>
            </a:r>
            <a:r>
              <a:rPr lang="en-GB" sz="1600" dirty="0"/>
              <a:t> – may influence learning and communication. </a:t>
            </a:r>
          </a:p>
          <a:p>
            <a:pPr marL="342900" lvl="0" indent="-342900">
              <a:buFont typeface="Arial" panose="020B0604020202020204" pitchFamily="34" charset="0"/>
              <a:buChar char="•"/>
            </a:pPr>
            <a:r>
              <a:rPr lang="en-GB" sz="1600" b="1" dirty="0"/>
              <a:t>Language development</a:t>
            </a:r>
            <a:r>
              <a:rPr lang="en-GB" sz="1600" dirty="0"/>
              <a:t> – children develop communication skills at different rates. </a:t>
            </a:r>
          </a:p>
          <a:p>
            <a:pPr marL="342900" lvl="0" indent="-342900">
              <a:buFont typeface="Arial" panose="020B0604020202020204" pitchFamily="34" charset="0"/>
              <a:buChar char="•"/>
            </a:pPr>
            <a:r>
              <a:rPr lang="en-GB" sz="1600" b="1" dirty="0"/>
              <a:t>Sensory characteristics</a:t>
            </a:r>
            <a:r>
              <a:rPr lang="en-GB" sz="1600" dirty="0"/>
              <a:t> – may affect how Shona responds to her environment. </a:t>
            </a:r>
          </a:p>
          <a:p>
            <a:pPr marL="342900" lvl="0" indent="-342900">
              <a:buFont typeface="Arial" panose="020B0604020202020204" pitchFamily="34" charset="0"/>
              <a:buChar char="•"/>
            </a:pPr>
            <a:r>
              <a:rPr lang="en-GB" sz="1600" dirty="0"/>
              <a:t>Some children are naturally more cautious or slower to adapt to unfamiliar situations </a:t>
            </a:r>
            <a:r>
              <a:rPr lang="en-GB" sz="1600" b="1" dirty="0"/>
              <a:t>(Spinelli et al, 2018).</a:t>
            </a:r>
          </a:p>
        </p:txBody>
      </p:sp>
      <p:sp>
        <p:nvSpPr>
          <p:cNvPr id="6" name="TextBox 5">
            <a:extLst>
              <a:ext uri="{FF2B5EF4-FFF2-40B4-BE49-F238E27FC236}">
                <a16:creationId xmlns:a16="http://schemas.microsoft.com/office/drawing/2014/main" id="{6FCA322A-E720-7B47-AFB3-0F0F4D63EF41}"/>
              </a:ext>
            </a:extLst>
          </p:cNvPr>
          <p:cNvSpPr txBox="1"/>
          <p:nvPr/>
        </p:nvSpPr>
        <p:spPr>
          <a:xfrm>
            <a:off x="6627339" y="1583871"/>
            <a:ext cx="5222789" cy="3908762"/>
          </a:xfrm>
          <a:prstGeom prst="rect">
            <a:avLst/>
          </a:prstGeom>
          <a:noFill/>
        </p:spPr>
        <p:txBody>
          <a:bodyPr wrap="square">
            <a:spAutoFit/>
          </a:bodyPr>
          <a:lstStyle/>
          <a:p>
            <a:pPr>
              <a:buNone/>
            </a:pPr>
            <a:r>
              <a:rPr lang="en-GB" sz="2400" b="1" dirty="0">
                <a:solidFill>
                  <a:srgbClr val="D54A47"/>
                </a:solidFill>
              </a:rPr>
              <a:t>Nurture – Environmental Influences</a:t>
            </a:r>
          </a:p>
          <a:p>
            <a:pPr marL="342900" lvl="0" indent="-342900">
              <a:buFont typeface="Arial" panose="020B0604020202020204" pitchFamily="34" charset="0"/>
              <a:buChar char="•"/>
            </a:pPr>
            <a:r>
              <a:rPr lang="en-GB" sz="1600" b="1" dirty="0"/>
              <a:t>Caregiver relationships</a:t>
            </a:r>
            <a:r>
              <a:rPr lang="en-GB" sz="1600" dirty="0"/>
              <a:t> – provide emotional support and security. </a:t>
            </a:r>
          </a:p>
          <a:p>
            <a:pPr marL="342900" lvl="0" indent="-342900">
              <a:buFont typeface="Arial" panose="020B0604020202020204" pitchFamily="34" charset="0"/>
              <a:buChar char="•"/>
            </a:pPr>
            <a:r>
              <a:rPr lang="en-GB" sz="1600" b="1" dirty="0"/>
              <a:t>Parenting experiences</a:t>
            </a:r>
            <a:r>
              <a:rPr lang="en-GB" sz="1600" dirty="0"/>
              <a:t> – can influence children’s behaviour and development. </a:t>
            </a:r>
          </a:p>
          <a:p>
            <a:pPr marL="342900" lvl="0" indent="-342900">
              <a:buFont typeface="Arial" panose="020B0604020202020204" pitchFamily="34" charset="0"/>
              <a:buChar char="•"/>
            </a:pPr>
            <a:r>
              <a:rPr lang="en-GB" sz="1600" b="1" dirty="0"/>
              <a:t>Early interactions</a:t>
            </a:r>
            <a:r>
              <a:rPr lang="en-GB" sz="1600" dirty="0"/>
              <a:t> – support communication and social development. </a:t>
            </a:r>
          </a:p>
          <a:p>
            <a:pPr marL="342900" lvl="0" indent="-342900">
              <a:buFont typeface="Arial" panose="020B0604020202020204" pitchFamily="34" charset="0"/>
              <a:buChar char="•"/>
            </a:pPr>
            <a:r>
              <a:rPr lang="en-GB" sz="1600" b="1" dirty="0"/>
              <a:t>Family circumstances</a:t>
            </a:r>
            <a:r>
              <a:rPr lang="en-GB" sz="1600" dirty="0"/>
              <a:t> – can affect children’s emotional wellbeing. </a:t>
            </a:r>
          </a:p>
          <a:p>
            <a:pPr marL="342900" lvl="0" indent="-342900">
              <a:buFont typeface="Arial" panose="020B0604020202020204" pitchFamily="34" charset="0"/>
              <a:buChar char="•"/>
            </a:pPr>
            <a:r>
              <a:rPr lang="en-GB" sz="1600" b="1" dirty="0"/>
              <a:t>Social opportunities</a:t>
            </a:r>
            <a:r>
              <a:rPr lang="en-GB" sz="1600" dirty="0"/>
              <a:t> – help children develop communication and interaction skills. </a:t>
            </a:r>
          </a:p>
          <a:p>
            <a:pPr marL="342900" lvl="0" indent="-342900">
              <a:buFont typeface="Arial" panose="020B0604020202020204" pitchFamily="34" charset="0"/>
              <a:buChar char="•"/>
            </a:pPr>
            <a:r>
              <a:rPr lang="en-GB" sz="1600" b="1" dirty="0"/>
              <a:t>Nursery environment</a:t>
            </a:r>
            <a:r>
              <a:rPr lang="en-GB" sz="1600" dirty="0"/>
              <a:t> – can influence confidence, learning and participation. </a:t>
            </a:r>
          </a:p>
          <a:p>
            <a:pPr marL="342900" lvl="0" indent="-342900">
              <a:buFont typeface="Arial" panose="020B0604020202020204" pitchFamily="34" charset="0"/>
              <a:buChar char="•"/>
            </a:pPr>
            <a:r>
              <a:rPr lang="en-GB" sz="1600" b="1" dirty="0"/>
              <a:t>Consistency of care</a:t>
            </a:r>
            <a:r>
              <a:rPr lang="en-GB" sz="1600" dirty="0"/>
              <a:t> – helps children feel safe and supported </a:t>
            </a:r>
            <a:r>
              <a:rPr lang="en-GB" sz="1600" b="1" dirty="0"/>
              <a:t>(WHO, UNICEF and World Bank, 2018)</a:t>
            </a:r>
            <a:r>
              <a:rPr lang="en-GB" sz="1600" dirty="0"/>
              <a:t>.</a:t>
            </a:r>
          </a:p>
        </p:txBody>
      </p:sp>
      <p:pic>
        <p:nvPicPr>
          <p:cNvPr id="10" name="Picture 9" descr="Nature versus Nurture (or Nurtural) - YouTube">
            <a:extLst>
              <a:ext uri="{FF2B5EF4-FFF2-40B4-BE49-F238E27FC236}">
                <a16:creationId xmlns:a16="http://schemas.microsoft.com/office/drawing/2014/main" id="{B7A42672-5B08-575F-9926-A0BE17AE7F9F}"/>
              </a:ext>
            </a:extLst>
          </p:cNvPr>
          <p:cNvPicPr>
            <a:picLocks noChangeAspect="1"/>
          </p:cNvPicPr>
          <p:nvPr/>
        </p:nvPicPr>
        <p:blipFill>
          <a:blip r:embed="rId3"/>
          <a:stretch>
            <a:fillRect/>
          </a:stretch>
        </p:blipFill>
        <p:spPr>
          <a:xfrm>
            <a:off x="785636" y="213340"/>
            <a:ext cx="4779026" cy="2741062"/>
          </a:xfrm>
          <a:prstGeom prst="rect">
            <a:avLst/>
          </a:prstGeom>
        </p:spPr>
      </p:pic>
      <p:sp>
        <p:nvSpPr>
          <p:cNvPr id="4" name="TextBox 3">
            <a:extLst>
              <a:ext uri="{FF2B5EF4-FFF2-40B4-BE49-F238E27FC236}">
                <a16:creationId xmlns:a16="http://schemas.microsoft.com/office/drawing/2014/main" id="{5FD11044-6F07-C598-8539-E03D95FCAEA7}"/>
              </a:ext>
            </a:extLst>
          </p:cNvPr>
          <p:cNvSpPr txBox="1"/>
          <p:nvPr/>
        </p:nvSpPr>
        <p:spPr>
          <a:xfrm>
            <a:off x="6233752" y="719036"/>
            <a:ext cx="4606044" cy="523220"/>
          </a:xfrm>
          <a:prstGeom prst="rect">
            <a:avLst/>
          </a:prstGeom>
          <a:noFill/>
        </p:spPr>
        <p:txBody>
          <a:bodyPr wrap="square">
            <a:spAutoFit/>
          </a:bodyPr>
          <a:lstStyle/>
          <a:p>
            <a:r>
              <a:rPr lang="en-GB" sz="1400" dirty="0"/>
              <a:t>Figure 5: Nature versus nurture (Source: Google ai generated, 2026).</a:t>
            </a:r>
          </a:p>
        </p:txBody>
      </p:sp>
    </p:spTree>
    <p:extLst>
      <p:ext uri="{BB962C8B-B14F-4D97-AF65-F5344CB8AC3E}">
        <p14:creationId xmlns:p14="http://schemas.microsoft.com/office/powerpoint/2010/main" val="328431879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5F17F7-05DD-E5BC-EA0D-C06F75AF7638}"/>
              </a:ext>
            </a:extLst>
          </p:cNvPr>
          <p:cNvSpPr txBox="1"/>
          <p:nvPr/>
        </p:nvSpPr>
        <p:spPr>
          <a:xfrm>
            <a:off x="3314701" y="61373"/>
            <a:ext cx="6632490" cy="461665"/>
          </a:xfrm>
          <a:prstGeom prst="rect">
            <a:avLst/>
          </a:prstGeom>
          <a:noFill/>
        </p:spPr>
        <p:txBody>
          <a:bodyPr wrap="square">
            <a:spAutoFit/>
          </a:bodyPr>
          <a:lstStyle/>
          <a:p>
            <a:r>
              <a:rPr lang="en-GB" sz="2400" b="1" dirty="0">
                <a:solidFill>
                  <a:srgbClr val="D54A47"/>
                </a:solidFill>
              </a:rPr>
              <a:t>Usefulness and Limitations of Bowlby's Theory</a:t>
            </a:r>
          </a:p>
        </p:txBody>
      </p:sp>
      <p:graphicFrame>
        <p:nvGraphicFramePr>
          <p:cNvPr id="2" name="Table 1">
            <a:extLst>
              <a:ext uri="{FF2B5EF4-FFF2-40B4-BE49-F238E27FC236}">
                <a16:creationId xmlns:a16="http://schemas.microsoft.com/office/drawing/2014/main" id="{B6B5E5D1-972C-FD74-DAFF-652F66346630}"/>
              </a:ext>
            </a:extLst>
          </p:cNvPr>
          <p:cNvGraphicFramePr>
            <a:graphicFrameLocks noGrp="1"/>
          </p:cNvGraphicFramePr>
          <p:nvPr>
            <p:extLst>
              <p:ext uri="{D42A27DB-BD31-4B8C-83A1-F6EECF244321}">
                <p14:modId xmlns:p14="http://schemas.microsoft.com/office/powerpoint/2010/main" val="14169409"/>
              </p:ext>
            </p:extLst>
          </p:nvPr>
        </p:nvGraphicFramePr>
        <p:xfrm>
          <a:off x="199910" y="523037"/>
          <a:ext cx="11720541" cy="6310006"/>
        </p:xfrm>
        <a:graphic>
          <a:graphicData uri="http://schemas.openxmlformats.org/drawingml/2006/table">
            <a:tbl>
              <a:tblPr firstRow="1" bandRow="1">
                <a:tableStyleId>{5C22544A-7EE6-4342-B048-85BDC9FD1C3A}</a:tableStyleId>
              </a:tblPr>
              <a:tblGrid>
                <a:gridCol w="5656765">
                  <a:extLst>
                    <a:ext uri="{9D8B030D-6E8A-4147-A177-3AD203B41FA5}">
                      <a16:colId xmlns:a16="http://schemas.microsoft.com/office/drawing/2014/main" val="1543621193"/>
                    </a:ext>
                  </a:extLst>
                </a:gridCol>
                <a:gridCol w="6063776">
                  <a:extLst>
                    <a:ext uri="{9D8B030D-6E8A-4147-A177-3AD203B41FA5}">
                      <a16:colId xmlns:a16="http://schemas.microsoft.com/office/drawing/2014/main" val="1713810461"/>
                    </a:ext>
                  </a:extLst>
                </a:gridCol>
              </a:tblGrid>
              <a:tr h="57294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Usefulness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Limitations</a:t>
                      </a:r>
                    </a:p>
                    <a:p>
                      <a:endParaRPr lang="en-GB" dirty="0"/>
                    </a:p>
                  </a:txBody>
                  <a:tcPr/>
                </a:tc>
                <a:extLst>
                  <a:ext uri="{0D108BD9-81ED-4DB2-BD59-A6C34878D82A}">
                    <a16:rowId xmlns:a16="http://schemas.microsoft.com/office/drawing/2014/main" val="1904410625"/>
                  </a:ext>
                </a:extLst>
              </a:tr>
              <a:tr h="1064034">
                <a:tc>
                  <a:txBody>
                    <a:bodyPr/>
                    <a:lstStyle/>
                    <a:p>
                      <a:pPr>
                        <a:buNone/>
                      </a:pPr>
                      <a:r>
                        <a:rPr lang="en-GB" sz="1800" b="1" dirty="0">
                          <a:highlight>
                            <a:srgbClr val="00FFFF"/>
                          </a:highlight>
                        </a:rPr>
                        <a:t>Helps understand emotional needs</a:t>
                      </a:r>
                    </a:p>
                    <a:p>
                      <a:pPr>
                        <a:buNone/>
                      </a:pPr>
                      <a:r>
                        <a:rPr lang="en-GB" sz="1800" dirty="0"/>
                        <a:t>The theory highlights the importance of shonas emotional security and relationships.</a:t>
                      </a:r>
                    </a:p>
                    <a:p>
                      <a:endParaRPr lang="en-GB" sz="1800" dirty="0">
                        <a:highlight>
                          <a:srgbClr val="00FFFF"/>
                        </a:highlight>
                      </a:endParaRPr>
                    </a:p>
                  </a:txBody>
                  <a:tcPr/>
                </a:tc>
                <a:tc>
                  <a:txBody>
                    <a:bodyPr/>
                    <a:lstStyle/>
                    <a:p>
                      <a:pPr>
                        <a:buNone/>
                      </a:pPr>
                      <a:r>
                        <a:rPr lang="en-GB" sz="1800" b="1" dirty="0">
                          <a:highlight>
                            <a:srgbClr val="00FF00"/>
                          </a:highlight>
                        </a:rPr>
                        <a:t>Can overemphasise early attachment</a:t>
                      </a:r>
                    </a:p>
                    <a:p>
                      <a:pPr>
                        <a:buNone/>
                      </a:pPr>
                      <a:r>
                        <a:rPr lang="en-GB" sz="1800" dirty="0"/>
                        <a:t>Shonas development is influenced by many factors beyond their relationships with primary caregivers.</a:t>
                      </a:r>
                    </a:p>
                    <a:p>
                      <a:endParaRPr lang="en-GB" sz="1800" dirty="0"/>
                    </a:p>
                  </a:txBody>
                  <a:tcPr/>
                </a:tc>
                <a:extLst>
                  <a:ext uri="{0D108BD9-81ED-4DB2-BD59-A6C34878D82A}">
                    <a16:rowId xmlns:a16="http://schemas.microsoft.com/office/drawing/2014/main" val="3366845934"/>
                  </a:ext>
                </a:extLst>
              </a:tr>
              <a:tr h="1555126">
                <a:tc>
                  <a:txBody>
                    <a:bodyPr/>
                    <a:lstStyle/>
                    <a:p>
                      <a:pPr>
                        <a:buNone/>
                      </a:pPr>
                      <a:r>
                        <a:rPr lang="en-GB" sz="1800" b="1" dirty="0">
                          <a:highlight>
                            <a:srgbClr val="00FFFF"/>
                          </a:highlight>
                        </a:rPr>
                        <a:t> Relevant to nursery practice</a:t>
                      </a:r>
                    </a:p>
                    <a:p>
                      <a:pPr>
                        <a:buNone/>
                      </a:pPr>
                      <a:r>
                        <a:rPr lang="en-GB" sz="1800" dirty="0"/>
                        <a:t>It supports consistent caregiving, key-person approaches and sensitive responses shonas distress.</a:t>
                      </a:r>
                    </a:p>
                    <a:p>
                      <a:pPr>
                        <a:buNone/>
                      </a:pPr>
                      <a:endParaRPr lang="en-GB" sz="1800" dirty="0"/>
                    </a:p>
                  </a:txBody>
                  <a:tcPr/>
                </a:tc>
                <a:tc>
                  <a:txBody>
                    <a:bodyPr/>
                    <a:lstStyle/>
                    <a:p>
                      <a:pPr>
                        <a:buNone/>
                      </a:pPr>
                      <a:r>
                        <a:rPr lang="en-GB" sz="1800" b="1" dirty="0">
                          <a:highlight>
                            <a:srgbClr val="00FF00"/>
                          </a:highlight>
                        </a:rPr>
                        <a:t>Cultural and individual differences </a:t>
                      </a:r>
                    </a:p>
                    <a:p>
                      <a:pPr>
                        <a:buNone/>
                      </a:pPr>
                      <a:r>
                        <a:rPr lang="en-GB" sz="1800" dirty="0"/>
                        <a:t>Shonas cultural backgrounds, temperaments and developmental needs vary, which attachment theory may not fully explain.</a:t>
                      </a:r>
                    </a:p>
                  </a:txBody>
                  <a:tcPr/>
                </a:tc>
                <a:extLst>
                  <a:ext uri="{0D108BD9-81ED-4DB2-BD59-A6C34878D82A}">
                    <a16:rowId xmlns:a16="http://schemas.microsoft.com/office/drawing/2014/main" val="3135666928"/>
                  </a:ext>
                </a:extLst>
              </a:tr>
              <a:tr h="1309580">
                <a:tc>
                  <a:txBody>
                    <a:bodyPr/>
                    <a:lstStyle/>
                    <a:p>
                      <a:pPr>
                        <a:buNone/>
                      </a:pPr>
                      <a:r>
                        <a:rPr lang="en-GB" sz="1800" b="1" dirty="0">
                          <a:highlight>
                            <a:srgbClr val="00FFFF"/>
                          </a:highlight>
                        </a:rPr>
                        <a:t>Helps practitioners understand behaviour</a:t>
                      </a:r>
                    </a:p>
                    <a:p>
                      <a:pPr>
                        <a:buNone/>
                      </a:pPr>
                      <a:r>
                        <a:rPr lang="en-GB" sz="1800" dirty="0"/>
                        <a:t>Shona's separation anxiety can be understood as potentially reflecting her need for security rather than simply being viewed as difficult behaviour.</a:t>
                      </a:r>
                    </a:p>
                    <a:p>
                      <a:endParaRPr lang="en-GB" sz="1800" dirty="0">
                        <a:highlight>
                          <a:srgbClr val="00FFFF"/>
                        </a:highlight>
                      </a:endParaRPr>
                    </a:p>
                  </a:txBody>
                  <a:tcPr/>
                </a:tc>
                <a:tc>
                  <a:txBody>
                    <a:bodyPr/>
                    <a:lstStyle/>
                    <a:p>
                      <a:pPr>
                        <a:buNone/>
                      </a:pPr>
                      <a:r>
                        <a:rPr lang="en-GB" sz="1800" b="1" dirty="0">
                          <a:highlight>
                            <a:srgbClr val="00FF00"/>
                          </a:highlight>
                        </a:rPr>
                        <a:t>Cannot diagnose Shona</a:t>
                      </a:r>
                    </a:p>
                    <a:p>
                      <a:pPr>
                        <a:buNone/>
                      </a:pPr>
                      <a:r>
                        <a:rPr lang="en-GB" sz="1800" dirty="0"/>
                        <a:t>Separation anxiety does </a:t>
                      </a:r>
                      <a:r>
                        <a:rPr lang="en-GB" sz="1800" b="1" dirty="0"/>
                        <a:t>not automatically mean</a:t>
                      </a:r>
                      <a:r>
                        <a:rPr lang="en-GB" sz="1800" dirty="0"/>
                        <a:t> that Shona has an insecure attachment.</a:t>
                      </a:r>
                    </a:p>
                    <a:p>
                      <a:pPr>
                        <a:buNone/>
                      </a:pPr>
                      <a:endParaRPr lang="en-GB" sz="1800" dirty="0">
                        <a:highlight>
                          <a:srgbClr val="00FF00"/>
                        </a:highlight>
                      </a:endParaRPr>
                    </a:p>
                    <a:p>
                      <a:endParaRPr lang="en-GB" sz="1800" dirty="0"/>
                    </a:p>
                  </a:txBody>
                  <a:tcPr/>
                </a:tc>
                <a:extLst>
                  <a:ext uri="{0D108BD9-81ED-4DB2-BD59-A6C34878D82A}">
                    <a16:rowId xmlns:a16="http://schemas.microsoft.com/office/drawing/2014/main" val="1753548322"/>
                  </a:ext>
                </a:extLst>
              </a:tr>
              <a:tr h="1309580">
                <a:tc>
                  <a:txBody>
                    <a:bodyPr/>
                    <a:lstStyle/>
                    <a:p>
                      <a:pPr>
                        <a:buNone/>
                      </a:pPr>
                      <a:r>
                        <a:rPr lang="en-GB" sz="1800" b="1" dirty="0">
                          <a:highlight>
                            <a:srgbClr val="00FFFF"/>
                          </a:highlight>
                        </a:rPr>
                        <a:t>Supports relationships and exploration</a:t>
                      </a:r>
                    </a:p>
                    <a:p>
                      <a:pPr>
                        <a:buNone/>
                      </a:pPr>
                      <a:r>
                        <a:rPr lang="en-GB" sz="1800" dirty="0"/>
                        <a:t>A secure relationship may help shona feel confident enough to explore and participate in activities </a:t>
                      </a:r>
                      <a:r>
                        <a:rPr lang="en-GB" sz="1800" b="1" dirty="0"/>
                        <a:t>(Sroufe, 2005).</a:t>
                      </a:r>
                    </a:p>
                    <a:p>
                      <a:endParaRPr lang="en-GB" sz="1800" dirty="0">
                        <a:highlight>
                          <a:srgbClr val="00FFFF"/>
                        </a:highligh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highlight>
                            <a:srgbClr val="00FF00"/>
                          </a:highlight>
                          <a:uLnTx/>
                          <a:uFillTx/>
                          <a:latin typeface="+mn-lt"/>
                          <a:ea typeface="+mn-ea"/>
                          <a:cs typeface="+mn-cs"/>
                        </a:rPr>
                        <a:t>Development is complex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Biological factors, family experiences, social relationships, education and the wider environment can all influence development.</a:t>
                      </a:r>
                      <a:r>
                        <a:rPr kumimoji="0" lang="en-GB" sz="1800" b="1" i="0" u="none" strike="noStrike" kern="1200" cap="none" spc="0" normalizeH="0" baseline="0" noProof="0" dirty="0">
                          <a:ln>
                            <a:noFill/>
                          </a:ln>
                          <a:solidFill>
                            <a:prstClr val="black"/>
                          </a:solidFill>
                          <a:effectLst/>
                          <a:uLnTx/>
                          <a:uFillTx/>
                          <a:latin typeface="+mn-lt"/>
                          <a:ea typeface="+mn-ea"/>
                          <a:cs typeface="+mn-cs"/>
                        </a:rPr>
                        <a:t> (Keller, 2018).</a:t>
                      </a:r>
                    </a:p>
                    <a:p>
                      <a:endParaRPr lang="en-GB" sz="1800" dirty="0"/>
                    </a:p>
                  </a:txBody>
                  <a:tcPr/>
                </a:tc>
                <a:extLst>
                  <a:ext uri="{0D108BD9-81ED-4DB2-BD59-A6C34878D82A}">
                    <a16:rowId xmlns:a16="http://schemas.microsoft.com/office/drawing/2014/main" val="2596891205"/>
                  </a:ext>
                </a:extLst>
              </a:tr>
            </a:tbl>
          </a:graphicData>
        </a:graphic>
      </p:graphicFrame>
    </p:spTree>
    <p:extLst>
      <p:ext uri="{BB962C8B-B14F-4D97-AF65-F5344CB8AC3E}">
        <p14:creationId xmlns:p14="http://schemas.microsoft.com/office/powerpoint/2010/main" val="39915290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Right Triangle 8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Rectangle 9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62C02563-3526-54C0-C4E5-E12AC3F061A6}"/>
              </a:ext>
            </a:extLst>
          </p:cNvPr>
          <p:cNvSpPr txBox="1"/>
          <p:nvPr/>
        </p:nvSpPr>
        <p:spPr>
          <a:xfrm>
            <a:off x="1285240" y="1050595"/>
            <a:ext cx="8074815" cy="1618489"/>
          </a:xfrm>
          <a:prstGeom prst="rect">
            <a:avLst/>
          </a:prstGeom>
        </p:spPr>
        <p:txBody>
          <a:bodyPr vert="horz" lIns="91440" tIns="45720" rIns="91440" bIns="45720" rtlCol="0" anchor="ctr">
            <a:normAutofit/>
          </a:bodyPr>
          <a:lstStyle/>
          <a:p>
            <a:pPr>
              <a:lnSpc>
                <a:spcPct val="90000"/>
              </a:lnSpc>
              <a:spcBef>
                <a:spcPct val="0"/>
              </a:spcBef>
              <a:spcAft>
                <a:spcPts val="600"/>
              </a:spcAft>
            </a:pPr>
            <a:r>
              <a:rPr kumimoji="0" lang="en-US" sz="7200" b="1" i="0" u="none" strike="noStrike" kern="1200" cap="none" spc="0" normalizeH="0" baseline="0" noProof="0" dirty="0">
                <a:ln>
                  <a:noFill/>
                </a:ln>
                <a:solidFill>
                  <a:schemeClr val="tx1"/>
                </a:solidFill>
                <a:effectLst/>
                <a:uLnTx/>
                <a:uFillTx/>
                <a:latin typeface="+mj-lt"/>
                <a:ea typeface="+mj-ea"/>
                <a:cs typeface="+mj-cs"/>
              </a:rPr>
              <a:t>Conclusion </a:t>
            </a:r>
            <a:endParaRPr lang="en-US" sz="7200" kern="1200" dirty="0">
              <a:solidFill>
                <a:schemeClr val="tx1"/>
              </a:solidFill>
              <a:latin typeface="+mj-lt"/>
              <a:ea typeface="+mj-ea"/>
              <a:cs typeface="+mj-cs"/>
            </a:endParaRPr>
          </a:p>
        </p:txBody>
      </p:sp>
      <p:sp>
        <p:nvSpPr>
          <p:cNvPr id="7" name="TextBox 6">
            <a:extLst>
              <a:ext uri="{FF2B5EF4-FFF2-40B4-BE49-F238E27FC236}">
                <a16:creationId xmlns:a16="http://schemas.microsoft.com/office/drawing/2014/main" id="{2CFE2146-80D2-0149-DC88-3DEE3D1AD95D}"/>
              </a:ext>
            </a:extLst>
          </p:cNvPr>
          <p:cNvSpPr txBox="1"/>
          <p:nvPr/>
        </p:nvSpPr>
        <p:spPr>
          <a:xfrm>
            <a:off x="1285240" y="2969469"/>
            <a:ext cx="8074815" cy="2800395"/>
          </a:xfrm>
          <a:prstGeom prst="rect">
            <a:avLst/>
          </a:prstGeom>
        </p:spPr>
        <p:txBody>
          <a:bodyPr vert="horz" lIns="91440" tIns="45720" rIns="91440" bIns="45720" rtlCol="0">
            <a:normAutofit/>
          </a:bodyPr>
          <a:lstStyle/>
          <a:p>
            <a:pPr>
              <a:lnSpc>
                <a:spcPct val="90000"/>
              </a:lnSpc>
              <a:spcAft>
                <a:spcPts val="600"/>
              </a:spcAft>
            </a:pPr>
            <a:r>
              <a:rPr lang="en-US" sz="1700" dirty="0"/>
              <a:t>Overall, Bowlby’s Attachment Theory provides a valuable framework for understanding Shona’s emotional needs and planning sensitive support as she adjusts to nursery. A consistent key person, predictable routines and gradual opportunities for social interaction can help develop her confidence and independence. However, practitioners should combine the theory with observation, partnership with carers and consideration of alternative explanations for her behaviour.  Therefore, if Shona’s communication difficulties persist, practitioners should follow nursery procedures to discuss appropriate support with her family and relevant professionals, such as the health visitor or speech and language therapist, to promote her overall development and wellbeing.</a:t>
            </a:r>
          </a:p>
        </p:txBody>
      </p:sp>
    </p:spTree>
    <p:extLst>
      <p:ext uri="{BB962C8B-B14F-4D97-AF65-F5344CB8AC3E}">
        <p14:creationId xmlns:p14="http://schemas.microsoft.com/office/powerpoint/2010/main" val="362604270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FB312-F7C3-BDA7-235C-52377832489C}"/>
              </a:ext>
            </a:extLst>
          </p:cNvPr>
          <p:cNvSpPr>
            <a:spLocks noGrp="1"/>
          </p:cNvSpPr>
          <p:nvPr>
            <p:ph type="title"/>
          </p:nvPr>
        </p:nvSpPr>
        <p:spPr>
          <a:xfrm>
            <a:off x="1550857" y="3429000"/>
            <a:ext cx="9090285" cy="990600"/>
          </a:xfrm>
        </p:spPr>
        <p:txBody>
          <a:bodyPr>
            <a:normAutofit/>
          </a:bodyPr>
          <a:lstStyle/>
          <a:p>
            <a:pPr algn="ctr"/>
            <a:r>
              <a:rPr lang="en-GB" sz="4800" b="1" dirty="0">
                <a:solidFill>
                  <a:schemeClr val="tx2">
                    <a:lumMod val="75000"/>
                    <a:lumOff val="25000"/>
                  </a:schemeClr>
                </a:solidFill>
              </a:rPr>
              <a:t>for listening….</a:t>
            </a:r>
          </a:p>
        </p:txBody>
      </p:sp>
      <p:pic>
        <p:nvPicPr>
          <p:cNvPr id="4" name="Picture 3">
            <a:extLst>
              <a:ext uri="{FF2B5EF4-FFF2-40B4-BE49-F238E27FC236}">
                <a16:creationId xmlns:a16="http://schemas.microsoft.com/office/drawing/2014/main" id="{41199822-FAFB-8DD8-F68D-58754F17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09799" y="1234440"/>
            <a:ext cx="7345679" cy="3291840"/>
          </a:xfrm>
          <a:prstGeom prst="rect">
            <a:avLst/>
          </a:prstGeom>
        </p:spPr>
      </p:pic>
    </p:spTree>
    <p:extLst>
      <p:ext uri="{BB962C8B-B14F-4D97-AF65-F5344CB8AC3E}">
        <p14:creationId xmlns:p14="http://schemas.microsoft.com/office/powerpoint/2010/main" val="161551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F978715E-D187-41C6-0EC6-2A3D64C3E397}"/>
              </a:ext>
            </a:extLst>
          </p:cNvPr>
          <p:cNvSpPr txBox="1"/>
          <p:nvPr/>
        </p:nvSpPr>
        <p:spPr>
          <a:xfrm>
            <a:off x="1" y="116378"/>
            <a:ext cx="12070080" cy="6894195"/>
          </a:xfrm>
          <a:prstGeom prst="rect">
            <a:avLst/>
          </a:prstGeom>
          <a:noFill/>
        </p:spPr>
        <p:txBody>
          <a:bodyPr wrap="square">
            <a:spAutoFit/>
          </a:bodyPr>
          <a:lstStyle/>
          <a:p>
            <a:pPr>
              <a:buNone/>
            </a:pPr>
            <a:r>
              <a:rPr lang="en-GB" sz="4000" b="1" dirty="0">
                <a:solidFill>
                  <a:srgbClr val="C00000"/>
                </a:solidFill>
              </a:rPr>
              <a:t>References</a:t>
            </a:r>
          </a:p>
          <a:p>
            <a:pPr>
              <a:buNone/>
            </a:pPr>
            <a:endParaRPr lang="en-GB" sz="4000" b="1" dirty="0">
              <a:solidFill>
                <a:srgbClr val="C00000"/>
              </a:solidFill>
            </a:endParaRPr>
          </a:p>
          <a:p>
            <a:pPr>
              <a:buNone/>
            </a:pPr>
            <a:r>
              <a:rPr lang="en-GB" sz="1400" dirty="0"/>
              <a:t>Bowlby, J. (1969) </a:t>
            </a:r>
            <a:r>
              <a:rPr lang="en-GB" sz="1400" i="1" dirty="0"/>
              <a:t>Attachment and loss. Vol. 1: Attachment. </a:t>
            </a:r>
            <a:r>
              <a:rPr lang="en-GB" sz="1400" dirty="0"/>
              <a:t>New York: Basic Books.</a:t>
            </a:r>
          </a:p>
          <a:p>
            <a:pPr>
              <a:buNone/>
            </a:pPr>
            <a:r>
              <a:rPr lang="en-GB" sz="1400" dirty="0"/>
              <a:t>Bowlby, J. (1988) </a:t>
            </a:r>
            <a:r>
              <a:rPr lang="en-GB" sz="1400" i="1" dirty="0"/>
              <a:t>A secure base: Parent-child attachment and healthy human development</a:t>
            </a:r>
            <a:r>
              <a:rPr lang="en-GB" sz="1400" dirty="0"/>
              <a:t>. New York: Basic Books.</a:t>
            </a:r>
          </a:p>
          <a:p>
            <a:pPr>
              <a:buNone/>
            </a:pPr>
            <a:r>
              <a:rPr lang="en-GB" sz="1400" dirty="0"/>
              <a:t>Cooper, G., Hoffman, K. and Powell, B. (2017</a:t>
            </a:r>
            <a:r>
              <a:rPr lang="en-GB" sz="1400" i="1" dirty="0"/>
              <a:t>) Raising a secure child: How Circle of Security Parenting can help you nurture your child’s attachment, emotional resilience, and freedom to explore</a:t>
            </a:r>
            <a:r>
              <a:rPr lang="en-GB" sz="1400" dirty="0"/>
              <a:t>. New York: Guilford Press. </a:t>
            </a:r>
          </a:p>
          <a:p>
            <a:pPr>
              <a:buNone/>
            </a:pPr>
            <a:r>
              <a:rPr lang="en-GB" sz="1400" dirty="0"/>
              <a:t>Guilford Press</a:t>
            </a:r>
          </a:p>
          <a:p>
            <a:pPr>
              <a:buNone/>
            </a:pPr>
            <a:r>
              <a:rPr lang="en-GB" sz="1400" dirty="0"/>
              <a:t>Department for Education (2024) </a:t>
            </a:r>
            <a:r>
              <a:rPr lang="en-GB" sz="1400" i="1" dirty="0"/>
              <a:t>Statutory framework for the early years foundation stage</a:t>
            </a:r>
            <a:r>
              <a:rPr lang="en-GB" sz="1400" dirty="0"/>
              <a:t>. London: Department for Education. Available at: </a:t>
            </a:r>
            <a:r>
              <a:rPr lang="en-GB" sz="1400" dirty="0">
                <a:hlinkClick r:id="rId3"/>
              </a:rPr>
              <a:t>GOV.UK – Early years foundation stage framework</a:t>
            </a:r>
            <a:r>
              <a:rPr lang="en-GB" sz="1400" dirty="0"/>
              <a:t>.</a:t>
            </a:r>
          </a:p>
          <a:p>
            <a:pPr>
              <a:buNone/>
            </a:pPr>
            <a:r>
              <a:rPr lang="en-GB" sz="1400" dirty="0"/>
              <a:t>Elfer, P., Goldschmied, E. and Selleck, D. (2012) Key persons in the early years: </a:t>
            </a:r>
            <a:r>
              <a:rPr lang="en-GB" sz="1400" i="1" dirty="0"/>
              <a:t>Building relationships for quality provision in early years settings and primary schools</a:t>
            </a:r>
            <a:r>
              <a:rPr lang="en-GB" sz="1400" dirty="0"/>
              <a:t>. 2nd edn. London: Routledge. Available at: </a:t>
            </a:r>
            <a:r>
              <a:rPr lang="en-GB" sz="1400" dirty="0">
                <a:hlinkClick r:id="rId4"/>
              </a:rPr>
              <a:t>Routledge – Key Persons in the Early Years</a:t>
            </a:r>
            <a:r>
              <a:rPr lang="en-GB" sz="1400" dirty="0"/>
              <a:t>.</a:t>
            </a:r>
          </a:p>
          <a:p>
            <a:r>
              <a:rPr lang="en-GB" sz="1400" dirty="0"/>
              <a:t>Google (2026) </a:t>
            </a:r>
            <a:r>
              <a:rPr lang="en-GB" sz="1400" i="1" dirty="0"/>
              <a:t>Nature versus nurture in child development</a:t>
            </a:r>
            <a:r>
              <a:rPr lang="en-GB" sz="1400" dirty="0"/>
              <a:t> [AI-generated image]. Google AI.</a:t>
            </a:r>
          </a:p>
          <a:p>
            <a:pPr>
              <a:buNone/>
            </a:pPr>
            <a:r>
              <a:rPr lang="en-GB" sz="1400" dirty="0"/>
              <a:t>Google (2026) </a:t>
            </a:r>
            <a:r>
              <a:rPr lang="en-GB" sz="1400" i="1" dirty="0"/>
              <a:t>Strategic interventions to support Shona’s development</a:t>
            </a:r>
            <a:r>
              <a:rPr lang="en-GB" sz="1400" dirty="0"/>
              <a:t> [AI-generated infographic]. Google AI.</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Howes, C. and Spieker, S. (2008) ‘Attachment relationships in the context of multiple caregivers’. In: Cassidy, J. and Shaver, P.R. (eds.) </a:t>
            </a:r>
            <a:r>
              <a:rPr kumimoji="0" lang="en-GB" sz="1400" b="0" i="1" u="none" strike="noStrike" kern="1200" cap="none" spc="0" normalizeH="0" baseline="0" noProof="0" dirty="0">
                <a:ln>
                  <a:noFill/>
                </a:ln>
                <a:solidFill>
                  <a:prstClr val="black"/>
                </a:solidFill>
                <a:effectLst/>
                <a:uLnTx/>
                <a:uFillTx/>
                <a:latin typeface="Aptos" panose="02110004020202020204"/>
                <a:ea typeface="+mn-ea"/>
                <a:cs typeface="+mn-cs"/>
              </a:rPr>
              <a:t>Handbook of attachment: Theory, research, and clinical applications</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2nd edn. New York: Guilford Press, pp. 317–332.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Keller, H. (2018) ‘Universality claim of attachment theory: Children’s socioemotional development across cultures’, </a:t>
            </a:r>
            <a:r>
              <a:rPr kumimoji="0" lang="en-GB" sz="1400" b="0" i="1" u="none" strike="noStrike" kern="1200" cap="none" spc="0" normalizeH="0" baseline="0" noProof="0" dirty="0">
                <a:ln>
                  <a:noFill/>
                </a:ln>
                <a:solidFill>
                  <a:prstClr val="black"/>
                </a:solidFill>
                <a:effectLst/>
                <a:uLnTx/>
                <a:uFillTx/>
                <a:latin typeface="Aptos" panose="02110004020202020204"/>
                <a:ea typeface="+mn-ea"/>
                <a:cs typeface="+mn-cs"/>
              </a:rPr>
              <a:t>Proceedings of the National Academy of Sciences</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115(45), pp. 11414–11419. Available at: </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hlinkClick r:id="rId5"/>
              </a:rPr>
              <a:t>https://doi.org/10.1073/pnas.1720325115</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Prior, V. and Glaser, D. (2006) Understanding attachment and attachment disorders: </a:t>
            </a:r>
            <a:r>
              <a:rPr kumimoji="0" lang="en-GB" sz="1400" b="0" i="1" u="none" strike="noStrike" kern="1200" cap="none" spc="0" normalizeH="0" baseline="0" noProof="0" dirty="0">
                <a:ln>
                  <a:noFill/>
                </a:ln>
                <a:solidFill>
                  <a:prstClr val="black"/>
                </a:solidFill>
                <a:effectLst/>
                <a:uLnTx/>
                <a:uFillTx/>
                <a:latin typeface="Aptos" panose="02110004020202020204"/>
                <a:ea typeface="+mn-ea"/>
                <a:cs typeface="+mn-cs"/>
              </a:rPr>
              <a:t>Theory, evidence and practice. </a:t>
            </a:r>
            <a:r>
              <a:rPr kumimoji="0" lang="en-GB" sz="1400" b="0" u="none" strike="noStrike" kern="1200" cap="none" spc="0" normalizeH="0" baseline="0" noProof="0" dirty="0">
                <a:ln>
                  <a:noFill/>
                </a:ln>
                <a:solidFill>
                  <a:prstClr val="black"/>
                </a:solidFill>
                <a:effectLst/>
                <a:uLnTx/>
                <a:uFillTx/>
                <a:latin typeface="Aptos" panose="02110004020202020204"/>
                <a:ea typeface="+mn-ea"/>
                <a:cs typeface="+mn-cs"/>
              </a:rPr>
              <a:t>London: Jessica Kingsley Publishers.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Spinelli, M., Fasolo, M., Shah, P.E., Genovese, G. and Aureli, T. (2018) ‘The influence of early temperament on language development: The moderating role of maternal input</a:t>
            </a:r>
            <a:r>
              <a:rPr kumimoji="0" lang="en-GB" sz="1400" b="0" i="1" u="none" strike="noStrike" kern="1200" cap="none" spc="0" normalizeH="0" baseline="0" noProof="0" dirty="0">
                <a:ln>
                  <a:noFill/>
                </a:ln>
                <a:solidFill>
                  <a:prstClr val="black"/>
                </a:solidFill>
                <a:effectLst/>
                <a:uLnTx/>
                <a:uFillTx/>
                <a:latin typeface="Aptos" panose="02110004020202020204"/>
                <a:ea typeface="+mn-ea"/>
                <a:cs typeface="+mn-cs"/>
              </a:rPr>
              <a:t>’, Frontiers in Psychology</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9, article 1527. Available at: </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hlinkClick r:id="rId6"/>
              </a:rPr>
              <a:t>https://doi.org/10.3389/fpsyg.2018.01527</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Frontiers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Sroufe, L.A. (2005) ‘</a:t>
            </a:r>
            <a:r>
              <a:rPr kumimoji="0" lang="en-GB" sz="1400" b="0" i="1" u="none" strike="noStrike" kern="1200" cap="none" spc="0" normalizeH="0" baseline="0" noProof="0" dirty="0">
                <a:ln>
                  <a:noFill/>
                </a:ln>
                <a:solidFill>
                  <a:prstClr val="black"/>
                </a:solidFill>
                <a:effectLst/>
                <a:uLnTx/>
                <a:uFillTx/>
                <a:latin typeface="Aptos" panose="02110004020202020204"/>
                <a:ea typeface="+mn-ea"/>
                <a:cs typeface="+mn-cs"/>
              </a:rPr>
              <a:t>Attachment and development</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A prospective, longitudinal study from birth to adulthood’, Attachment &amp; Human Development, 7(4), pp. 349–367. Available at: </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hlinkClick r:id="rId7"/>
              </a:rPr>
              <a:t>https://doi.org/10.1080/14616730500365928</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World Health Organization, United Nations Children’s Fund and World Bank Group (2018) Nurturing care for early childhood development</a:t>
            </a:r>
            <a:r>
              <a:rPr kumimoji="0" lang="en-GB" sz="1400" b="0" i="1" u="none" strike="noStrike" kern="1200" cap="none" spc="0" normalizeH="0" baseline="0" noProof="0" dirty="0">
                <a:ln>
                  <a:noFill/>
                </a:ln>
                <a:solidFill>
                  <a:prstClr val="black"/>
                </a:solidFill>
                <a:effectLst/>
                <a:uLnTx/>
                <a:uFillTx/>
                <a:latin typeface="Aptos" panose="02110004020202020204"/>
                <a:ea typeface="+mn-ea"/>
                <a:cs typeface="+mn-cs"/>
              </a:rPr>
              <a:t>: A framework for helping children survive and thrive to transform health and human potential</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Geneva: World Health Organization. Available at: </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hlinkClick r:id="rId8"/>
              </a:rPr>
              <a:t>https://www.who.int/publications/i/item/9789241514064</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a:t>
            </a:r>
          </a:p>
          <a:p>
            <a:pPr>
              <a:buNone/>
            </a:pPr>
            <a:endParaRPr lang="en-GB" sz="1400" dirty="0"/>
          </a:p>
          <a:p>
            <a:pPr>
              <a:buNone/>
            </a:pPr>
            <a:endParaRPr lang="en-GB" sz="1200" dirty="0"/>
          </a:p>
        </p:txBody>
      </p:sp>
    </p:spTree>
    <p:extLst>
      <p:ext uri="{BB962C8B-B14F-4D97-AF65-F5344CB8AC3E}">
        <p14:creationId xmlns:p14="http://schemas.microsoft.com/office/powerpoint/2010/main" val="2805329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7119</TotalTime>
  <Words>1652</Words>
  <Application>Microsoft Office PowerPoint</Application>
  <PresentationFormat>Widescreen</PresentationFormat>
  <Paragraphs>119</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     Name: Siakha Bi  Student number: 2512334  Moodle: Psychology in Health and Social Care  Moodle Code: LCHS4010  Lecturer name: Rizwan Nadim  Assignment Title: Individual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 listening….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Siakha Bi</dc:creator>
  <cp:lastModifiedBy>Siakha Bi</cp:lastModifiedBy>
  <cp:revision>1</cp:revision>
  <cp:lastPrinted>2026-10-09T09:36:51Z</cp:lastPrinted>
  <dcterms:created xsi:type="dcterms:W3CDTF">2026-09-30T19:08:41Z</dcterms:created>
  <dcterms:modified xsi:type="dcterms:W3CDTF">2026-10-11T23:06:47Z</dcterms:modified>
</cp:coreProperties>
</file>