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1" r:id="rId6"/>
    <p:sldId id="260" r:id="rId7"/>
    <p:sldId id="265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58"/>
    <p:restoredTop sz="94583"/>
  </p:normalViewPr>
  <p:slideViewPr>
    <p:cSldViewPr snapToGrid="0">
      <p:cViewPr varScale="1">
        <p:scale>
          <a:sx n="112" d="100"/>
          <a:sy n="112" d="100"/>
        </p:scale>
        <p:origin x="40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EE7AE7-3EFE-4AAD-A4A4-36813D03A8A8}" type="doc">
      <dgm:prSet loTypeId="urn:microsoft.com/office/officeart/2016/7/layout/RepeatingBendingProcessNew" loCatId="process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C29D23E-C65F-4420-858E-36965C285191}">
      <dgm:prSet/>
      <dgm:spPr/>
      <dgm:t>
        <a:bodyPr/>
        <a:lstStyle/>
        <a:p>
          <a:r>
            <a:rPr lang="en-US" dirty="0"/>
            <a:t> MY WORK 1</a:t>
          </a:r>
        </a:p>
      </dgm:t>
    </dgm:pt>
    <dgm:pt modelId="{0359BEDA-7665-4C0F-A1D7-08FB4879897E}" type="parTrans" cxnId="{1977798A-90FA-4EF4-B641-06BA265FE8A7}">
      <dgm:prSet/>
      <dgm:spPr/>
      <dgm:t>
        <a:bodyPr/>
        <a:lstStyle/>
        <a:p>
          <a:endParaRPr lang="en-US"/>
        </a:p>
      </dgm:t>
    </dgm:pt>
    <dgm:pt modelId="{20D88D6B-2259-476A-9BAF-42EDBED1E276}" type="sibTrans" cxnId="{1977798A-90FA-4EF4-B641-06BA265FE8A7}">
      <dgm:prSet/>
      <dgm:spPr/>
      <dgm:t>
        <a:bodyPr/>
        <a:lstStyle/>
        <a:p>
          <a:endParaRPr lang="en-US"/>
        </a:p>
      </dgm:t>
    </dgm:pt>
    <dgm:pt modelId="{EEE3A3FD-68B1-417C-A6E1-70E8F57CECAA}">
      <dgm:prSet/>
      <dgm:spPr/>
      <dgm:t>
        <a:bodyPr/>
        <a:lstStyle/>
        <a:p>
          <a:r>
            <a:rPr lang="en-US" dirty="0"/>
            <a:t> MY WORK 2</a:t>
          </a:r>
        </a:p>
      </dgm:t>
    </dgm:pt>
    <dgm:pt modelId="{89001A34-EFF5-4F7D-8D2E-86D0238F0856}" type="parTrans" cxnId="{F3B4B424-8ECF-4616-BEDC-6172A918D66E}">
      <dgm:prSet/>
      <dgm:spPr/>
      <dgm:t>
        <a:bodyPr/>
        <a:lstStyle/>
        <a:p>
          <a:endParaRPr lang="en-US"/>
        </a:p>
      </dgm:t>
    </dgm:pt>
    <dgm:pt modelId="{7480B09D-C983-4432-A96C-DD5ACB9B338B}" type="sibTrans" cxnId="{F3B4B424-8ECF-4616-BEDC-6172A918D66E}">
      <dgm:prSet/>
      <dgm:spPr/>
      <dgm:t>
        <a:bodyPr/>
        <a:lstStyle/>
        <a:p>
          <a:endParaRPr lang="en-US"/>
        </a:p>
      </dgm:t>
    </dgm:pt>
    <dgm:pt modelId="{7BA6C251-5691-4CE8-8F38-6FBB1A24DEAD}">
      <dgm:prSet/>
      <dgm:spPr/>
      <dgm:t>
        <a:bodyPr/>
        <a:lstStyle/>
        <a:p>
          <a:r>
            <a:rPr lang="en-US" dirty="0"/>
            <a:t> MY WORK 3</a:t>
          </a:r>
        </a:p>
      </dgm:t>
    </dgm:pt>
    <dgm:pt modelId="{E39071BC-E404-4475-9D13-63F45AE8F6A2}" type="parTrans" cxnId="{C562B801-0E25-4715-BF17-0DC0B0D0D132}">
      <dgm:prSet/>
      <dgm:spPr/>
      <dgm:t>
        <a:bodyPr/>
        <a:lstStyle/>
        <a:p>
          <a:endParaRPr lang="en-US"/>
        </a:p>
      </dgm:t>
    </dgm:pt>
    <dgm:pt modelId="{25BC2D35-D21B-46C1-B260-0EFD3E7D1CE5}" type="sibTrans" cxnId="{C562B801-0E25-4715-BF17-0DC0B0D0D132}">
      <dgm:prSet/>
      <dgm:spPr/>
      <dgm:t>
        <a:bodyPr/>
        <a:lstStyle/>
        <a:p>
          <a:endParaRPr lang="en-US"/>
        </a:p>
      </dgm:t>
    </dgm:pt>
    <dgm:pt modelId="{54027FB9-598F-450A-98A8-4383E785AED8}">
      <dgm:prSet/>
      <dgm:spPr/>
      <dgm:t>
        <a:bodyPr/>
        <a:lstStyle/>
        <a:p>
          <a:r>
            <a:rPr lang="en-US" dirty="0"/>
            <a:t>MY WORK 4</a:t>
          </a:r>
        </a:p>
      </dgm:t>
    </dgm:pt>
    <dgm:pt modelId="{DE6D4625-22C8-46DC-95A0-FE4BF71B0F1B}" type="parTrans" cxnId="{8DCE919E-59AC-48F8-B61C-585148143E41}">
      <dgm:prSet/>
      <dgm:spPr/>
      <dgm:t>
        <a:bodyPr/>
        <a:lstStyle/>
        <a:p>
          <a:endParaRPr lang="en-US"/>
        </a:p>
      </dgm:t>
    </dgm:pt>
    <dgm:pt modelId="{E41E30B9-B3F4-4829-A3D1-60464A4B136B}" type="sibTrans" cxnId="{8DCE919E-59AC-48F8-B61C-585148143E41}">
      <dgm:prSet/>
      <dgm:spPr/>
      <dgm:t>
        <a:bodyPr/>
        <a:lstStyle/>
        <a:p>
          <a:endParaRPr lang="en-US"/>
        </a:p>
      </dgm:t>
    </dgm:pt>
    <dgm:pt modelId="{61D20519-2219-45CF-9990-F0EEB68EFF1C}">
      <dgm:prSet/>
      <dgm:spPr/>
      <dgm:t>
        <a:bodyPr/>
        <a:lstStyle/>
        <a:p>
          <a:r>
            <a:rPr lang="en-US" dirty="0"/>
            <a:t> MY DEVELOPMENT</a:t>
          </a:r>
        </a:p>
      </dgm:t>
    </dgm:pt>
    <dgm:pt modelId="{C2DB85E9-5A5D-44CD-8398-CD8547ECAC87}" type="parTrans" cxnId="{07C5F6B4-FAA4-4C79-9C99-A4B11ED8A9B3}">
      <dgm:prSet/>
      <dgm:spPr/>
      <dgm:t>
        <a:bodyPr/>
        <a:lstStyle/>
        <a:p>
          <a:endParaRPr lang="en-US"/>
        </a:p>
      </dgm:t>
    </dgm:pt>
    <dgm:pt modelId="{3D7E2879-7F2E-4A82-AF58-0CFF809F8B40}" type="sibTrans" cxnId="{07C5F6B4-FAA4-4C79-9C99-A4B11ED8A9B3}">
      <dgm:prSet/>
      <dgm:spPr/>
      <dgm:t>
        <a:bodyPr/>
        <a:lstStyle/>
        <a:p>
          <a:endParaRPr lang="en-US"/>
        </a:p>
      </dgm:t>
    </dgm:pt>
    <dgm:pt modelId="{D8CE7A95-BB16-4EB4-9EFA-0551CF3305D0}">
      <dgm:prSet/>
      <dgm:spPr/>
      <dgm:t>
        <a:bodyPr/>
        <a:lstStyle/>
        <a:p>
          <a:r>
            <a:rPr lang="en-US" dirty="0"/>
            <a:t> MY REFLECTION</a:t>
          </a:r>
        </a:p>
      </dgm:t>
    </dgm:pt>
    <dgm:pt modelId="{50FE8427-3B57-496E-921E-7904EA3822BC}" type="parTrans" cxnId="{E6E895A5-4667-4E45-AB1D-4E7B4B38F85C}">
      <dgm:prSet/>
      <dgm:spPr/>
      <dgm:t>
        <a:bodyPr/>
        <a:lstStyle/>
        <a:p>
          <a:endParaRPr lang="en-US"/>
        </a:p>
      </dgm:t>
    </dgm:pt>
    <dgm:pt modelId="{5570D925-95D8-48B2-AAF1-4EE6BDDE1561}" type="sibTrans" cxnId="{E6E895A5-4667-4E45-AB1D-4E7B4B38F85C}">
      <dgm:prSet/>
      <dgm:spPr/>
      <dgm:t>
        <a:bodyPr/>
        <a:lstStyle/>
        <a:p>
          <a:endParaRPr lang="en-US"/>
        </a:p>
      </dgm:t>
    </dgm:pt>
    <dgm:pt modelId="{4EB8F036-8172-4351-8DE4-831B2DE96CAE}">
      <dgm:prSet/>
      <dgm:spPr/>
      <dgm:t>
        <a:bodyPr/>
        <a:lstStyle/>
        <a:p>
          <a:r>
            <a:rPr lang="en-US" dirty="0"/>
            <a:t> MY CONCLUSION</a:t>
          </a:r>
        </a:p>
      </dgm:t>
    </dgm:pt>
    <dgm:pt modelId="{A1A4DC54-E235-4547-9EF3-789D95B431A7}" type="parTrans" cxnId="{36903272-9F30-4A79-9921-3BFDA7E6771E}">
      <dgm:prSet/>
      <dgm:spPr/>
      <dgm:t>
        <a:bodyPr/>
        <a:lstStyle/>
        <a:p>
          <a:endParaRPr lang="en-US"/>
        </a:p>
      </dgm:t>
    </dgm:pt>
    <dgm:pt modelId="{489AF17B-0A85-4C5F-81C9-08747B9E1EBF}" type="sibTrans" cxnId="{36903272-9F30-4A79-9921-3BFDA7E6771E}">
      <dgm:prSet/>
      <dgm:spPr/>
      <dgm:t>
        <a:bodyPr/>
        <a:lstStyle/>
        <a:p>
          <a:endParaRPr lang="en-US"/>
        </a:p>
      </dgm:t>
    </dgm:pt>
    <dgm:pt modelId="{E32B8D07-F34E-5147-906D-8C44C606850D}">
      <dgm:prSet phldrT="[Text]"/>
      <dgm:spPr/>
      <dgm:t>
        <a:bodyPr/>
        <a:lstStyle/>
        <a:p>
          <a:r>
            <a:rPr lang="en-US" dirty="0"/>
            <a:t>MY WORK 5</a:t>
          </a:r>
        </a:p>
      </dgm:t>
    </dgm:pt>
    <dgm:pt modelId="{2E801EE4-9341-4040-A96E-43C5D557BB69}" type="parTrans" cxnId="{78B5D831-B3D0-6845-A1FE-9D3C18B55CC6}">
      <dgm:prSet/>
      <dgm:spPr/>
      <dgm:t>
        <a:bodyPr/>
        <a:lstStyle/>
        <a:p>
          <a:endParaRPr lang="en-US"/>
        </a:p>
      </dgm:t>
    </dgm:pt>
    <dgm:pt modelId="{AB38505B-F70D-AD42-8F79-D7DDCAEC2CEF}" type="sibTrans" cxnId="{78B5D831-B3D0-6845-A1FE-9D3C18B55CC6}">
      <dgm:prSet/>
      <dgm:spPr/>
      <dgm:t>
        <a:bodyPr/>
        <a:lstStyle/>
        <a:p>
          <a:endParaRPr lang="en-US"/>
        </a:p>
      </dgm:t>
    </dgm:pt>
    <dgm:pt modelId="{65E138B7-11DF-9A4E-9C29-54D197C6E070}" type="pres">
      <dgm:prSet presAssocID="{71EE7AE7-3EFE-4AAD-A4A4-36813D03A8A8}" presName="Name0" presStyleCnt="0">
        <dgm:presLayoutVars>
          <dgm:dir/>
          <dgm:resizeHandles val="exact"/>
        </dgm:presLayoutVars>
      </dgm:prSet>
      <dgm:spPr/>
    </dgm:pt>
    <dgm:pt modelId="{CE9ABBB5-2CC3-E045-8FBD-1E2DC541FACC}" type="pres">
      <dgm:prSet presAssocID="{7C29D23E-C65F-4420-858E-36965C285191}" presName="node" presStyleLbl="node1" presStyleIdx="0" presStyleCnt="8">
        <dgm:presLayoutVars>
          <dgm:bulletEnabled val="1"/>
        </dgm:presLayoutVars>
      </dgm:prSet>
      <dgm:spPr/>
    </dgm:pt>
    <dgm:pt modelId="{BFE1E564-87DC-9F47-998F-41269649BFC1}" type="pres">
      <dgm:prSet presAssocID="{20D88D6B-2259-476A-9BAF-42EDBED1E276}" presName="sibTrans" presStyleLbl="sibTrans1D1" presStyleIdx="0" presStyleCnt="7"/>
      <dgm:spPr/>
    </dgm:pt>
    <dgm:pt modelId="{45CC9842-D5E5-544C-9082-E68B28FF805F}" type="pres">
      <dgm:prSet presAssocID="{20D88D6B-2259-476A-9BAF-42EDBED1E276}" presName="connectorText" presStyleLbl="sibTrans1D1" presStyleIdx="0" presStyleCnt="7"/>
      <dgm:spPr/>
    </dgm:pt>
    <dgm:pt modelId="{5EE59119-A953-334D-97DB-1289555756F7}" type="pres">
      <dgm:prSet presAssocID="{EEE3A3FD-68B1-417C-A6E1-70E8F57CECAA}" presName="node" presStyleLbl="node1" presStyleIdx="1" presStyleCnt="8">
        <dgm:presLayoutVars>
          <dgm:bulletEnabled val="1"/>
        </dgm:presLayoutVars>
      </dgm:prSet>
      <dgm:spPr/>
    </dgm:pt>
    <dgm:pt modelId="{0F40BADE-08C5-DB40-B47B-FC41029FCB1E}" type="pres">
      <dgm:prSet presAssocID="{7480B09D-C983-4432-A96C-DD5ACB9B338B}" presName="sibTrans" presStyleLbl="sibTrans1D1" presStyleIdx="1" presStyleCnt="7"/>
      <dgm:spPr/>
    </dgm:pt>
    <dgm:pt modelId="{40E01013-48D0-CE43-AA94-5D566869FB4C}" type="pres">
      <dgm:prSet presAssocID="{7480B09D-C983-4432-A96C-DD5ACB9B338B}" presName="connectorText" presStyleLbl="sibTrans1D1" presStyleIdx="1" presStyleCnt="7"/>
      <dgm:spPr/>
    </dgm:pt>
    <dgm:pt modelId="{60552B40-ACFA-3849-8934-86383A282044}" type="pres">
      <dgm:prSet presAssocID="{7BA6C251-5691-4CE8-8F38-6FBB1A24DEAD}" presName="node" presStyleLbl="node1" presStyleIdx="2" presStyleCnt="8">
        <dgm:presLayoutVars>
          <dgm:bulletEnabled val="1"/>
        </dgm:presLayoutVars>
      </dgm:prSet>
      <dgm:spPr/>
    </dgm:pt>
    <dgm:pt modelId="{AE863E44-39E2-CB43-B5F8-D6BEB9F16B5E}" type="pres">
      <dgm:prSet presAssocID="{25BC2D35-D21B-46C1-B260-0EFD3E7D1CE5}" presName="sibTrans" presStyleLbl="sibTrans1D1" presStyleIdx="2" presStyleCnt="7"/>
      <dgm:spPr/>
    </dgm:pt>
    <dgm:pt modelId="{C3804098-9539-1D46-9F88-61D537A856B1}" type="pres">
      <dgm:prSet presAssocID="{25BC2D35-D21B-46C1-B260-0EFD3E7D1CE5}" presName="connectorText" presStyleLbl="sibTrans1D1" presStyleIdx="2" presStyleCnt="7"/>
      <dgm:spPr/>
    </dgm:pt>
    <dgm:pt modelId="{DC31EA7A-F11D-9C49-B939-7F373073E9A6}" type="pres">
      <dgm:prSet presAssocID="{54027FB9-598F-450A-98A8-4383E785AED8}" presName="node" presStyleLbl="node1" presStyleIdx="3" presStyleCnt="8">
        <dgm:presLayoutVars>
          <dgm:bulletEnabled val="1"/>
        </dgm:presLayoutVars>
      </dgm:prSet>
      <dgm:spPr/>
    </dgm:pt>
    <dgm:pt modelId="{A0A91627-ED33-3945-9A23-050D9DE65653}" type="pres">
      <dgm:prSet presAssocID="{E41E30B9-B3F4-4829-A3D1-60464A4B136B}" presName="sibTrans" presStyleLbl="sibTrans1D1" presStyleIdx="3" presStyleCnt="7"/>
      <dgm:spPr/>
    </dgm:pt>
    <dgm:pt modelId="{ADAA596C-FF95-F542-93FB-2DF930EC6FF8}" type="pres">
      <dgm:prSet presAssocID="{E41E30B9-B3F4-4829-A3D1-60464A4B136B}" presName="connectorText" presStyleLbl="sibTrans1D1" presStyleIdx="3" presStyleCnt="7"/>
      <dgm:spPr/>
    </dgm:pt>
    <dgm:pt modelId="{91B94162-F332-5A44-B595-EC0BC7171333}" type="pres">
      <dgm:prSet presAssocID="{E32B8D07-F34E-5147-906D-8C44C606850D}" presName="node" presStyleLbl="node1" presStyleIdx="4" presStyleCnt="8">
        <dgm:presLayoutVars>
          <dgm:bulletEnabled val="1"/>
        </dgm:presLayoutVars>
      </dgm:prSet>
      <dgm:spPr/>
    </dgm:pt>
    <dgm:pt modelId="{3EDD78D0-E565-5E4D-B876-B533B356B82E}" type="pres">
      <dgm:prSet presAssocID="{AB38505B-F70D-AD42-8F79-D7DDCAEC2CEF}" presName="sibTrans" presStyleLbl="sibTrans1D1" presStyleIdx="4" presStyleCnt="7"/>
      <dgm:spPr/>
    </dgm:pt>
    <dgm:pt modelId="{3BE38117-F5A6-A242-AC74-FC791D61BF91}" type="pres">
      <dgm:prSet presAssocID="{AB38505B-F70D-AD42-8F79-D7DDCAEC2CEF}" presName="connectorText" presStyleLbl="sibTrans1D1" presStyleIdx="4" presStyleCnt="7"/>
      <dgm:spPr/>
    </dgm:pt>
    <dgm:pt modelId="{8EC6948D-71DC-0A4E-8810-4E8A6B43629A}" type="pres">
      <dgm:prSet presAssocID="{61D20519-2219-45CF-9990-F0EEB68EFF1C}" presName="node" presStyleLbl="node1" presStyleIdx="5" presStyleCnt="8">
        <dgm:presLayoutVars>
          <dgm:bulletEnabled val="1"/>
        </dgm:presLayoutVars>
      </dgm:prSet>
      <dgm:spPr/>
    </dgm:pt>
    <dgm:pt modelId="{BE6B8656-22C3-184C-B649-2969469A8875}" type="pres">
      <dgm:prSet presAssocID="{3D7E2879-7F2E-4A82-AF58-0CFF809F8B40}" presName="sibTrans" presStyleLbl="sibTrans1D1" presStyleIdx="5" presStyleCnt="7"/>
      <dgm:spPr/>
    </dgm:pt>
    <dgm:pt modelId="{CCC3D1B8-221E-D040-A5D7-2214843CF5F0}" type="pres">
      <dgm:prSet presAssocID="{3D7E2879-7F2E-4A82-AF58-0CFF809F8B40}" presName="connectorText" presStyleLbl="sibTrans1D1" presStyleIdx="5" presStyleCnt="7"/>
      <dgm:spPr/>
    </dgm:pt>
    <dgm:pt modelId="{49A40E52-A296-1B42-8126-F2139E04E27C}" type="pres">
      <dgm:prSet presAssocID="{D8CE7A95-BB16-4EB4-9EFA-0551CF3305D0}" presName="node" presStyleLbl="node1" presStyleIdx="6" presStyleCnt="8">
        <dgm:presLayoutVars>
          <dgm:bulletEnabled val="1"/>
        </dgm:presLayoutVars>
      </dgm:prSet>
      <dgm:spPr/>
    </dgm:pt>
    <dgm:pt modelId="{E0E1870F-472D-1D46-AE56-540594EAE9A4}" type="pres">
      <dgm:prSet presAssocID="{5570D925-95D8-48B2-AAF1-4EE6BDDE1561}" presName="sibTrans" presStyleLbl="sibTrans1D1" presStyleIdx="6" presStyleCnt="7"/>
      <dgm:spPr/>
    </dgm:pt>
    <dgm:pt modelId="{CE1D932B-AF9F-AA45-B964-AF8ED680DB2D}" type="pres">
      <dgm:prSet presAssocID="{5570D925-95D8-48B2-AAF1-4EE6BDDE1561}" presName="connectorText" presStyleLbl="sibTrans1D1" presStyleIdx="6" presStyleCnt="7"/>
      <dgm:spPr/>
    </dgm:pt>
    <dgm:pt modelId="{3180AA2F-9C6B-1A44-A76E-D53B2C63173F}" type="pres">
      <dgm:prSet presAssocID="{4EB8F036-8172-4351-8DE4-831B2DE96CAE}" presName="node" presStyleLbl="node1" presStyleIdx="7" presStyleCnt="8">
        <dgm:presLayoutVars>
          <dgm:bulletEnabled val="1"/>
        </dgm:presLayoutVars>
      </dgm:prSet>
      <dgm:spPr/>
    </dgm:pt>
  </dgm:ptLst>
  <dgm:cxnLst>
    <dgm:cxn modelId="{C562B801-0E25-4715-BF17-0DC0B0D0D132}" srcId="{71EE7AE7-3EFE-4AAD-A4A4-36813D03A8A8}" destId="{7BA6C251-5691-4CE8-8F38-6FBB1A24DEAD}" srcOrd="2" destOrd="0" parTransId="{E39071BC-E404-4475-9D13-63F45AE8F6A2}" sibTransId="{25BC2D35-D21B-46C1-B260-0EFD3E7D1CE5}"/>
    <dgm:cxn modelId="{E5491807-6481-EF45-971E-E3B10B12B1F3}" type="presOf" srcId="{7480B09D-C983-4432-A96C-DD5ACB9B338B}" destId="{40E01013-48D0-CE43-AA94-5D566869FB4C}" srcOrd="1" destOrd="0" presId="urn:microsoft.com/office/officeart/2016/7/layout/RepeatingBendingProcessNew"/>
    <dgm:cxn modelId="{AC032E0F-FC05-AF44-84F7-77F53EC0D52A}" type="presOf" srcId="{D8CE7A95-BB16-4EB4-9EFA-0551CF3305D0}" destId="{49A40E52-A296-1B42-8126-F2139E04E27C}" srcOrd="0" destOrd="0" presId="urn:microsoft.com/office/officeart/2016/7/layout/RepeatingBendingProcessNew"/>
    <dgm:cxn modelId="{5F5DEB1B-7392-EE47-9D3D-BB1C8659A890}" type="presOf" srcId="{E41E30B9-B3F4-4829-A3D1-60464A4B136B}" destId="{A0A91627-ED33-3945-9A23-050D9DE65653}" srcOrd="0" destOrd="0" presId="urn:microsoft.com/office/officeart/2016/7/layout/RepeatingBendingProcessNew"/>
    <dgm:cxn modelId="{FF51D21F-5AD6-374D-885D-2050477499E5}" type="presOf" srcId="{54027FB9-598F-450A-98A8-4383E785AED8}" destId="{DC31EA7A-F11D-9C49-B939-7F373073E9A6}" srcOrd="0" destOrd="0" presId="urn:microsoft.com/office/officeart/2016/7/layout/RepeatingBendingProcessNew"/>
    <dgm:cxn modelId="{F3B4B424-8ECF-4616-BEDC-6172A918D66E}" srcId="{71EE7AE7-3EFE-4AAD-A4A4-36813D03A8A8}" destId="{EEE3A3FD-68B1-417C-A6E1-70E8F57CECAA}" srcOrd="1" destOrd="0" parTransId="{89001A34-EFF5-4F7D-8D2E-86D0238F0856}" sibTransId="{7480B09D-C983-4432-A96C-DD5ACB9B338B}"/>
    <dgm:cxn modelId="{095BA026-71D3-A442-87C9-24F43E78882D}" type="presOf" srcId="{71EE7AE7-3EFE-4AAD-A4A4-36813D03A8A8}" destId="{65E138B7-11DF-9A4E-9C29-54D197C6E070}" srcOrd="0" destOrd="0" presId="urn:microsoft.com/office/officeart/2016/7/layout/RepeatingBendingProcessNew"/>
    <dgm:cxn modelId="{78B5D831-B3D0-6845-A1FE-9D3C18B55CC6}" srcId="{71EE7AE7-3EFE-4AAD-A4A4-36813D03A8A8}" destId="{E32B8D07-F34E-5147-906D-8C44C606850D}" srcOrd="4" destOrd="0" parTransId="{2E801EE4-9341-4040-A96E-43C5D557BB69}" sibTransId="{AB38505B-F70D-AD42-8F79-D7DDCAEC2CEF}"/>
    <dgm:cxn modelId="{CDABFB3E-F3B8-0E44-A16E-46950EE6BE1E}" type="presOf" srcId="{20D88D6B-2259-476A-9BAF-42EDBED1E276}" destId="{BFE1E564-87DC-9F47-998F-41269649BFC1}" srcOrd="0" destOrd="0" presId="urn:microsoft.com/office/officeart/2016/7/layout/RepeatingBendingProcessNew"/>
    <dgm:cxn modelId="{30B11044-37F8-0941-9DBE-C4C91C1E12C4}" type="presOf" srcId="{25BC2D35-D21B-46C1-B260-0EFD3E7D1CE5}" destId="{C3804098-9539-1D46-9F88-61D537A856B1}" srcOrd="1" destOrd="0" presId="urn:microsoft.com/office/officeart/2016/7/layout/RepeatingBendingProcessNew"/>
    <dgm:cxn modelId="{F013F247-0E9A-504E-A917-B212661FA0F5}" type="presOf" srcId="{7C29D23E-C65F-4420-858E-36965C285191}" destId="{CE9ABBB5-2CC3-E045-8FBD-1E2DC541FACC}" srcOrd="0" destOrd="0" presId="urn:microsoft.com/office/officeart/2016/7/layout/RepeatingBendingProcessNew"/>
    <dgm:cxn modelId="{A35BF665-BDBD-EF44-9C28-9D3C9436638F}" type="presOf" srcId="{20D88D6B-2259-476A-9BAF-42EDBED1E276}" destId="{45CC9842-D5E5-544C-9082-E68B28FF805F}" srcOrd="1" destOrd="0" presId="urn:microsoft.com/office/officeart/2016/7/layout/RepeatingBendingProcessNew"/>
    <dgm:cxn modelId="{07F62F66-7211-BC45-B996-E5FDFC8FF433}" type="presOf" srcId="{61D20519-2219-45CF-9990-F0EEB68EFF1C}" destId="{8EC6948D-71DC-0A4E-8810-4E8A6B43629A}" srcOrd="0" destOrd="0" presId="urn:microsoft.com/office/officeart/2016/7/layout/RepeatingBendingProcessNew"/>
    <dgm:cxn modelId="{36903272-9F30-4A79-9921-3BFDA7E6771E}" srcId="{71EE7AE7-3EFE-4AAD-A4A4-36813D03A8A8}" destId="{4EB8F036-8172-4351-8DE4-831B2DE96CAE}" srcOrd="7" destOrd="0" parTransId="{A1A4DC54-E235-4547-9EF3-789D95B431A7}" sibTransId="{489AF17B-0A85-4C5F-81C9-08747B9E1EBF}"/>
    <dgm:cxn modelId="{A249AC75-186A-9646-9DEC-6526A62EF94F}" type="presOf" srcId="{5570D925-95D8-48B2-AAF1-4EE6BDDE1561}" destId="{E0E1870F-472D-1D46-AE56-540594EAE9A4}" srcOrd="0" destOrd="0" presId="urn:microsoft.com/office/officeart/2016/7/layout/RepeatingBendingProcessNew"/>
    <dgm:cxn modelId="{31D25E89-AF7F-C249-BD38-10615220DCF1}" type="presOf" srcId="{7BA6C251-5691-4CE8-8F38-6FBB1A24DEAD}" destId="{60552B40-ACFA-3849-8934-86383A282044}" srcOrd="0" destOrd="0" presId="urn:microsoft.com/office/officeart/2016/7/layout/RepeatingBendingProcessNew"/>
    <dgm:cxn modelId="{1977798A-90FA-4EF4-B641-06BA265FE8A7}" srcId="{71EE7AE7-3EFE-4AAD-A4A4-36813D03A8A8}" destId="{7C29D23E-C65F-4420-858E-36965C285191}" srcOrd="0" destOrd="0" parTransId="{0359BEDA-7665-4C0F-A1D7-08FB4879897E}" sibTransId="{20D88D6B-2259-476A-9BAF-42EDBED1E276}"/>
    <dgm:cxn modelId="{4BD6118D-F0AE-844A-AB6E-416826FEAE4E}" type="presOf" srcId="{AB38505B-F70D-AD42-8F79-D7DDCAEC2CEF}" destId="{3EDD78D0-E565-5E4D-B876-B533B356B82E}" srcOrd="0" destOrd="0" presId="urn:microsoft.com/office/officeart/2016/7/layout/RepeatingBendingProcessNew"/>
    <dgm:cxn modelId="{664A1A93-2BF6-AB46-B728-CF18F1FA6393}" type="presOf" srcId="{EEE3A3FD-68B1-417C-A6E1-70E8F57CECAA}" destId="{5EE59119-A953-334D-97DB-1289555756F7}" srcOrd="0" destOrd="0" presId="urn:microsoft.com/office/officeart/2016/7/layout/RepeatingBendingProcessNew"/>
    <dgm:cxn modelId="{8DCE919E-59AC-48F8-B61C-585148143E41}" srcId="{71EE7AE7-3EFE-4AAD-A4A4-36813D03A8A8}" destId="{54027FB9-598F-450A-98A8-4383E785AED8}" srcOrd="3" destOrd="0" parTransId="{DE6D4625-22C8-46DC-95A0-FE4BF71B0F1B}" sibTransId="{E41E30B9-B3F4-4829-A3D1-60464A4B136B}"/>
    <dgm:cxn modelId="{E6E895A5-4667-4E45-AB1D-4E7B4B38F85C}" srcId="{71EE7AE7-3EFE-4AAD-A4A4-36813D03A8A8}" destId="{D8CE7A95-BB16-4EB4-9EFA-0551CF3305D0}" srcOrd="6" destOrd="0" parTransId="{50FE8427-3B57-496E-921E-7904EA3822BC}" sibTransId="{5570D925-95D8-48B2-AAF1-4EE6BDDE1561}"/>
    <dgm:cxn modelId="{82483DAA-C381-914B-85D9-684F1359A789}" type="presOf" srcId="{E41E30B9-B3F4-4829-A3D1-60464A4B136B}" destId="{ADAA596C-FF95-F542-93FB-2DF930EC6FF8}" srcOrd="1" destOrd="0" presId="urn:microsoft.com/office/officeart/2016/7/layout/RepeatingBendingProcessNew"/>
    <dgm:cxn modelId="{25F58BAB-A640-FC4F-BA3D-5BA1158AB5B0}" type="presOf" srcId="{E32B8D07-F34E-5147-906D-8C44C606850D}" destId="{91B94162-F332-5A44-B595-EC0BC7171333}" srcOrd="0" destOrd="0" presId="urn:microsoft.com/office/officeart/2016/7/layout/RepeatingBendingProcessNew"/>
    <dgm:cxn modelId="{07C5F6B4-FAA4-4C79-9C99-A4B11ED8A9B3}" srcId="{71EE7AE7-3EFE-4AAD-A4A4-36813D03A8A8}" destId="{61D20519-2219-45CF-9990-F0EEB68EFF1C}" srcOrd="5" destOrd="0" parTransId="{C2DB85E9-5A5D-44CD-8398-CD8547ECAC87}" sibTransId="{3D7E2879-7F2E-4A82-AF58-0CFF809F8B40}"/>
    <dgm:cxn modelId="{CA541BB6-83D0-D04A-BAC3-509DA679F93C}" type="presOf" srcId="{7480B09D-C983-4432-A96C-DD5ACB9B338B}" destId="{0F40BADE-08C5-DB40-B47B-FC41029FCB1E}" srcOrd="0" destOrd="0" presId="urn:microsoft.com/office/officeart/2016/7/layout/RepeatingBendingProcessNew"/>
    <dgm:cxn modelId="{6B7D5EBE-8604-9F40-8E43-628460BBD118}" type="presOf" srcId="{3D7E2879-7F2E-4A82-AF58-0CFF809F8B40}" destId="{BE6B8656-22C3-184C-B649-2969469A8875}" srcOrd="0" destOrd="0" presId="urn:microsoft.com/office/officeart/2016/7/layout/RepeatingBendingProcessNew"/>
    <dgm:cxn modelId="{AA8639C1-D445-6C42-9260-B8EB61C3452F}" type="presOf" srcId="{4EB8F036-8172-4351-8DE4-831B2DE96CAE}" destId="{3180AA2F-9C6B-1A44-A76E-D53B2C63173F}" srcOrd="0" destOrd="0" presId="urn:microsoft.com/office/officeart/2016/7/layout/RepeatingBendingProcessNew"/>
    <dgm:cxn modelId="{385F91C9-A01A-1946-ADB8-8D2625A463C8}" type="presOf" srcId="{AB38505B-F70D-AD42-8F79-D7DDCAEC2CEF}" destId="{3BE38117-F5A6-A242-AC74-FC791D61BF91}" srcOrd="1" destOrd="0" presId="urn:microsoft.com/office/officeart/2016/7/layout/RepeatingBendingProcessNew"/>
    <dgm:cxn modelId="{83E102E6-14A4-9A43-BEFA-82FEA0BBC48F}" type="presOf" srcId="{3D7E2879-7F2E-4A82-AF58-0CFF809F8B40}" destId="{CCC3D1B8-221E-D040-A5D7-2214843CF5F0}" srcOrd="1" destOrd="0" presId="urn:microsoft.com/office/officeart/2016/7/layout/RepeatingBendingProcessNew"/>
    <dgm:cxn modelId="{2A0AFCE6-B842-D04C-8674-40D5EAD81DE5}" type="presOf" srcId="{25BC2D35-D21B-46C1-B260-0EFD3E7D1CE5}" destId="{AE863E44-39E2-CB43-B5F8-D6BEB9F16B5E}" srcOrd="0" destOrd="0" presId="urn:microsoft.com/office/officeart/2016/7/layout/RepeatingBendingProcessNew"/>
    <dgm:cxn modelId="{B94CBCF3-0986-224C-9437-41DFE4AE8EC6}" type="presOf" srcId="{5570D925-95D8-48B2-AAF1-4EE6BDDE1561}" destId="{CE1D932B-AF9F-AA45-B964-AF8ED680DB2D}" srcOrd="1" destOrd="0" presId="urn:microsoft.com/office/officeart/2016/7/layout/RepeatingBendingProcessNew"/>
    <dgm:cxn modelId="{66D2FDFE-944D-8944-B6DE-4E146E060FFC}" type="presParOf" srcId="{65E138B7-11DF-9A4E-9C29-54D197C6E070}" destId="{CE9ABBB5-2CC3-E045-8FBD-1E2DC541FACC}" srcOrd="0" destOrd="0" presId="urn:microsoft.com/office/officeart/2016/7/layout/RepeatingBendingProcessNew"/>
    <dgm:cxn modelId="{3F2FEDDA-2747-584B-AFEA-BC6BE587546E}" type="presParOf" srcId="{65E138B7-11DF-9A4E-9C29-54D197C6E070}" destId="{BFE1E564-87DC-9F47-998F-41269649BFC1}" srcOrd="1" destOrd="0" presId="urn:microsoft.com/office/officeart/2016/7/layout/RepeatingBendingProcessNew"/>
    <dgm:cxn modelId="{5C9EA878-5E2A-B34A-BB93-FBCCE979E716}" type="presParOf" srcId="{BFE1E564-87DC-9F47-998F-41269649BFC1}" destId="{45CC9842-D5E5-544C-9082-E68B28FF805F}" srcOrd="0" destOrd="0" presId="urn:microsoft.com/office/officeart/2016/7/layout/RepeatingBendingProcessNew"/>
    <dgm:cxn modelId="{21B94088-886D-894D-8F0E-FDF6BF0FDB2A}" type="presParOf" srcId="{65E138B7-11DF-9A4E-9C29-54D197C6E070}" destId="{5EE59119-A953-334D-97DB-1289555756F7}" srcOrd="2" destOrd="0" presId="urn:microsoft.com/office/officeart/2016/7/layout/RepeatingBendingProcessNew"/>
    <dgm:cxn modelId="{34E90CEA-4F8E-7941-AED4-67E17B5DF051}" type="presParOf" srcId="{65E138B7-11DF-9A4E-9C29-54D197C6E070}" destId="{0F40BADE-08C5-DB40-B47B-FC41029FCB1E}" srcOrd="3" destOrd="0" presId="urn:microsoft.com/office/officeart/2016/7/layout/RepeatingBendingProcessNew"/>
    <dgm:cxn modelId="{17B7FA99-EA4A-814C-9A2C-908FB48DACD8}" type="presParOf" srcId="{0F40BADE-08C5-DB40-B47B-FC41029FCB1E}" destId="{40E01013-48D0-CE43-AA94-5D566869FB4C}" srcOrd="0" destOrd="0" presId="urn:microsoft.com/office/officeart/2016/7/layout/RepeatingBendingProcessNew"/>
    <dgm:cxn modelId="{4A87BA78-CD53-E24B-B29A-E21F005FC241}" type="presParOf" srcId="{65E138B7-11DF-9A4E-9C29-54D197C6E070}" destId="{60552B40-ACFA-3849-8934-86383A282044}" srcOrd="4" destOrd="0" presId="urn:microsoft.com/office/officeart/2016/7/layout/RepeatingBendingProcessNew"/>
    <dgm:cxn modelId="{3CA46452-7703-CD47-A5F0-6C53B79FE1D3}" type="presParOf" srcId="{65E138B7-11DF-9A4E-9C29-54D197C6E070}" destId="{AE863E44-39E2-CB43-B5F8-D6BEB9F16B5E}" srcOrd="5" destOrd="0" presId="urn:microsoft.com/office/officeart/2016/7/layout/RepeatingBendingProcessNew"/>
    <dgm:cxn modelId="{50D88FE3-37C4-1E4C-9289-3B321BAFFA67}" type="presParOf" srcId="{AE863E44-39E2-CB43-B5F8-D6BEB9F16B5E}" destId="{C3804098-9539-1D46-9F88-61D537A856B1}" srcOrd="0" destOrd="0" presId="urn:microsoft.com/office/officeart/2016/7/layout/RepeatingBendingProcessNew"/>
    <dgm:cxn modelId="{5A02E066-A1B7-5440-9ECA-CFD4E64FEAD5}" type="presParOf" srcId="{65E138B7-11DF-9A4E-9C29-54D197C6E070}" destId="{DC31EA7A-F11D-9C49-B939-7F373073E9A6}" srcOrd="6" destOrd="0" presId="urn:microsoft.com/office/officeart/2016/7/layout/RepeatingBendingProcessNew"/>
    <dgm:cxn modelId="{291EBBF0-AD1E-1746-A1BC-FE09BFFF2651}" type="presParOf" srcId="{65E138B7-11DF-9A4E-9C29-54D197C6E070}" destId="{A0A91627-ED33-3945-9A23-050D9DE65653}" srcOrd="7" destOrd="0" presId="urn:microsoft.com/office/officeart/2016/7/layout/RepeatingBendingProcessNew"/>
    <dgm:cxn modelId="{5D3356B5-C98A-164E-924F-19E10D0BBA28}" type="presParOf" srcId="{A0A91627-ED33-3945-9A23-050D9DE65653}" destId="{ADAA596C-FF95-F542-93FB-2DF930EC6FF8}" srcOrd="0" destOrd="0" presId="urn:microsoft.com/office/officeart/2016/7/layout/RepeatingBendingProcessNew"/>
    <dgm:cxn modelId="{77AB8736-2DBA-7749-92DB-8057615BD3A5}" type="presParOf" srcId="{65E138B7-11DF-9A4E-9C29-54D197C6E070}" destId="{91B94162-F332-5A44-B595-EC0BC7171333}" srcOrd="8" destOrd="0" presId="urn:microsoft.com/office/officeart/2016/7/layout/RepeatingBendingProcessNew"/>
    <dgm:cxn modelId="{E6F32BD6-F88F-264C-B000-241DA7E7F2A9}" type="presParOf" srcId="{65E138B7-11DF-9A4E-9C29-54D197C6E070}" destId="{3EDD78D0-E565-5E4D-B876-B533B356B82E}" srcOrd="9" destOrd="0" presId="urn:microsoft.com/office/officeart/2016/7/layout/RepeatingBendingProcessNew"/>
    <dgm:cxn modelId="{95CF3CD7-D996-B44A-BC59-B32FDB207027}" type="presParOf" srcId="{3EDD78D0-E565-5E4D-B876-B533B356B82E}" destId="{3BE38117-F5A6-A242-AC74-FC791D61BF91}" srcOrd="0" destOrd="0" presId="urn:microsoft.com/office/officeart/2016/7/layout/RepeatingBendingProcessNew"/>
    <dgm:cxn modelId="{060EEB88-01B9-7348-A8D3-1D56AA27365A}" type="presParOf" srcId="{65E138B7-11DF-9A4E-9C29-54D197C6E070}" destId="{8EC6948D-71DC-0A4E-8810-4E8A6B43629A}" srcOrd="10" destOrd="0" presId="urn:microsoft.com/office/officeart/2016/7/layout/RepeatingBendingProcessNew"/>
    <dgm:cxn modelId="{830CEAC5-2840-9C4F-9D5B-A679043DCDBF}" type="presParOf" srcId="{65E138B7-11DF-9A4E-9C29-54D197C6E070}" destId="{BE6B8656-22C3-184C-B649-2969469A8875}" srcOrd="11" destOrd="0" presId="urn:microsoft.com/office/officeart/2016/7/layout/RepeatingBendingProcessNew"/>
    <dgm:cxn modelId="{3877DE12-1BEE-E54F-9CDF-AEA33159E9CC}" type="presParOf" srcId="{BE6B8656-22C3-184C-B649-2969469A8875}" destId="{CCC3D1B8-221E-D040-A5D7-2214843CF5F0}" srcOrd="0" destOrd="0" presId="urn:microsoft.com/office/officeart/2016/7/layout/RepeatingBendingProcessNew"/>
    <dgm:cxn modelId="{11B4FCF7-A4AB-DC4C-9E9A-EE980921B840}" type="presParOf" srcId="{65E138B7-11DF-9A4E-9C29-54D197C6E070}" destId="{49A40E52-A296-1B42-8126-F2139E04E27C}" srcOrd="12" destOrd="0" presId="urn:microsoft.com/office/officeart/2016/7/layout/RepeatingBendingProcessNew"/>
    <dgm:cxn modelId="{3249F58E-59F6-B146-AE38-8935CAFC69B5}" type="presParOf" srcId="{65E138B7-11DF-9A4E-9C29-54D197C6E070}" destId="{E0E1870F-472D-1D46-AE56-540594EAE9A4}" srcOrd="13" destOrd="0" presId="urn:microsoft.com/office/officeart/2016/7/layout/RepeatingBendingProcessNew"/>
    <dgm:cxn modelId="{76D2D45F-3E4C-9745-A8C2-BF8B28EF0CFF}" type="presParOf" srcId="{E0E1870F-472D-1D46-AE56-540594EAE9A4}" destId="{CE1D932B-AF9F-AA45-B964-AF8ED680DB2D}" srcOrd="0" destOrd="0" presId="urn:microsoft.com/office/officeart/2016/7/layout/RepeatingBendingProcessNew"/>
    <dgm:cxn modelId="{FEA177C4-AED9-DD41-9C8A-CEC76001DF64}" type="presParOf" srcId="{65E138B7-11DF-9A4E-9C29-54D197C6E070}" destId="{3180AA2F-9C6B-1A44-A76E-D53B2C63173F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10D98D-5AE1-4F4E-A8CF-A21E76A6356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0E2EE93-9E58-46EE-904C-8CFE0468C351}">
      <dgm:prSet/>
      <dgm:spPr/>
      <dgm:t>
        <a:bodyPr/>
        <a:lstStyle/>
        <a:p>
          <a:pPr>
            <a:defRPr cap="all"/>
          </a:pPr>
          <a:r>
            <a:rPr lang="en-US" dirty="0"/>
            <a:t>Difficult to navigate module</a:t>
          </a:r>
        </a:p>
      </dgm:t>
    </dgm:pt>
    <dgm:pt modelId="{881071EC-118B-4F45-AAA2-294945B4461A}" type="parTrans" cxnId="{37D4B45E-A799-4841-8496-24927A7CDE7F}">
      <dgm:prSet/>
      <dgm:spPr/>
      <dgm:t>
        <a:bodyPr/>
        <a:lstStyle/>
        <a:p>
          <a:endParaRPr lang="en-US"/>
        </a:p>
      </dgm:t>
    </dgm:pt>
    <dgm:pt modelId="{065CF48C-A064-4127-953D-380879B0D8D7}" type="sibTrans" cxnId="{37D4B45E-A799-4841-8496-24927A7CDE7F}">
      <dgm:prSet/>
      <dgm:spPr/>
      <dgm:t>
        <a:bodyPr/>
        <a:lstStyle/>
        <a:p>
          <a:endParaRPr lang="en-US"/>
        </a:p>
      </dgm:t>
    </dgm:pt>
    <dgm:pt modelId="{AE8F7B31-D15F-4189-86C6-222462E726F3}">
      <dgm:prSet/>
      <dgm:spPr/>
      <dgm:t>
        <a:bodyPr/>
        <a:lstStyle/>
        <a:p>
          <a:pPr>
            <a:defRPr cap="all"/>
          </a:pPr>
          <a:r>
            <a:rPr lang="en-US"/>
            <a:t>Difficult to signed in</a:t>
          </a:r>
        </a:p>
      </dgm:t>
    </dgm:pt>
    <dgm:pt modelId="{63DB81C3-EFE6-4A51-A908-84D8C389B153}" type="parTrans" cxnId="{33361B7A-7973-45AB-BCF1-66E62B67C015}">
      <dgm:prSet/>
      <dgm:spPr/>
      <dgm:t>
        <a:bodyPr/>
        <a:lstStyle/>
        <a:p>
          <a:endParaRPr lang="en-US"/>
        </a:p>
      </dgm:t>
    </dgm:pt>
    <dgm:pt modelId="{34DCE860-45B0-4AC2-8C04-710E21AFE5F8}" type="sibTrans" cxnId="{33361B7A-7973-45AB-BCF1-66E62B67C015}">
      <dgm:prSet/>
      <dgm:spPr/>
      <dgm:t>
        <a:bodyPr/>
        <a:lstStyle/>
        <a:p>
          <a:endParaRPr lang="en-US"/>
        </a:p>
      </dgm:t>
    </dgm:pt>
    <dgm:pt modelId="{4F832C9C-B39F-4410-AE82-5E3B0CF106C3}">
      <dgm:prSet/>
      <dgm:spPr/>
      <dgm:t>
        <a:bodyPr/>
        <a:lstStyle/>
        <a:p>
          <a:pPr>
            <a:defRPr cap="all"/>
          </a:pPr>
          <a:r>
            <a:rPr lang="en-US"/>
            <a:t>Learned Digicentre</a:t>
          </a:r>
        </a:p>
      </dgm:t>
    </dgm:pt>
    <dgm:pt modelId="{21EEEDC5-244F-4337-A95A-214EA25AD12C}" type="parTrans" cxnId="{E763DFFB-8C74-459E-A11F-45F3E7CE1220}">
      <dgm:prSet/>
      <dgm:spPr/>
      <dgm:t>
        <a:bodyPr/>
        <a:lstStyle/>
        <a:p>
          <a:endParaRPr lang="en-US"/>
        </a:p>
      </dgm:t>
    </dgm:pt>
    <dgm:pt modelId="{1DDA9993-AFB1-4ACE-AD51-BA188DE72A93}" type="sibTrans" cxnId="{E763DFFB-8C74-459E-A11F-45F3E7CE1220}">
      <dgm:prSet/>
      <dgm:spPr/>
      <dgm:t>
        <a:bodyPr/>
        <a:lstStyle/>
        <a:p>
          <a:endParaRPr lang="en-US"/>
        </a:p>
      </dgm:t>
    </dgm:pt>
    <dgm:pt modelId="{D454A8F3-A43B-4114-89AD-BB9047B204AC}">
      <dgm:prSet/>
      <dgm:spPr/>
      <dgm:t>
        <a:bodyPr/>
        <a:lstStyle/>
        <a:p>
          <a:pPr>
            <a:defRPr cap="all"/>
          </a:pPr>
          <a:r>
            <a:rPr lang="en-US"/>
            <a:t>Learned Vevox</a:t>
          </a:r>
        </a:p>
      </dgm:t>
    </dgm:pt>
    <dgm:pt modelId="{EDA6FBED-B358-44E2-ACD9-5A0133FF3A83}" type="parTrans" cxnId="{DBB7906C-DDA3-435E-A470-12ECBBCC6B32}">
      <dgm:prSet/>
      <dgm:spPr/>
      <dgm:t>
        <a:bodyPr/>
        <a:lstStyle/>
        <a:p>
          <a:endParaRPr lang="en-US"/>
        </a:p>
      </dgm:t>
    </dgm:pt>
    <dgm:pt modelId="{D88FB964-27EF-4EE7-9BA4-FA0E1CEA4DB0}" type="sibTrans" cxnId="{DBB7906C-DDA3-435E-A470-12ECBBCC6B32}">
      <dgm:prSet/>
      <dgm:spPr/>
      <dgm:t>
        <a:bodyPr/>
        <a:lstStyle/>
        <a:p>
          <a:endParaRPr lang="en-US"/>
        </a:p>
      </dgm:t>
    </dgm:pt>
    <dgm:pt modelId="{E15EF15F-9B6E-4F2A-B3B8-30B0650D33D3}">
      <dgm:prSet/>
      <dgm:spPr/>
      <dgm:t>
        <a:bodyPr/>
        <a:lstStyle/>
        <a:p>
          <a:pPr>
            <a:defRPr cap="all"/>
          </a:pPr>
          <a:r>
            <a:rPr lang="en-US"/>
            <a:t>Gaining digital skills </a:t>
          </a:r>
        </a:p>
      </dgm:t>
    </dgm:pt>
    <dgm:pt modelId="{99BD1B36-B114-4E77-AE74-A4B5EA4B633E}" type="parTrans" cxnId="{C1D9AEB0-8445-4B74-B15F-98A554B3F6D6}">
      <dgm:prSet/>
      <dgm:spPr/>
      <dgm:t>
        <a:bodyPr/>
        <a:lstStyle/>
        <a:p>
          <a:endParaRPr lang="en-US"/>
        </a:p>
      </dgm:t>
    </dgm:pt>
    <dgm:pt modelId="{BDF1B5F8-2AB1-4498-B2F0-B601899A1A5D}" type="sibTrans" cxnId="{C1D9AEB0-8445-4B74-B15F-98A554B3F6D6}">
      <dgm:prSet/>
      <dgm:spPr/>
      <dgm:t>
        <a:bodyPr/>
        <a:lstStyle/>
        <a:p>
          <a:endParaRPr lang="en-US"/>
        </a:p>
      </dgm:t>
    </dgm:pt>
    <dgm:pt modelId="{B061D1E7-C53C-440D-97F1-71ED964573A3}">
      <dgm:prSet/>
      <dgm:spPr/>
      <dgm:t>
        <a:bodyPr/>
        <a:lstStyle/>
        <a:p>
          <a:pPr>
            <a:defRPr cap="all"/>
          </a:pPr>
          <a:r>
            <a:rPr lang="en-US"/>
            <a:t>Confident using technology</a:t>
          </a:r>
        </a:p>
      </dgm:t>
    </dgm:pt>
    <dgm:pt modelId="{F6334A9C-34EB-48EF-BDC1-97D11EAA74B1}" type="parTrans" cxnId="{D2AF8E96-6893-46F5-8BAF-D55B7529D869}">
      <dgm:prSet/>
      <dgm:spPr/>
      <dgm:t>
        <a:bodyPr/>
        <a:lstStyle/>
        <a:p>
          <a:endParaRPr lang="en-US"/>
        </a:p>
      </dgm:t>
    </dgm:pt>
    <dgm:pt modelId="{F7E9FF28-1ECF-4CF4-8E6D-B840250CAB21}" type="sibTrans" cxnId="{D2AF8E96-6893-46F5-8BAF-D55B7529D869}">
      <dgm:prSet/>
      <dgm:spPr/>
      <dgm:t>
        <a:bodyPr/>
        <a:lstStyle/>
        <a:p>
          <a:endParaRPr lang="en-US"/>
        </a:p>
      </dgm:t>
    </dgm:pt>
    <dgm:pt modelId="{25AB55C7-5CDE-48DB-BABA-8500DE69BF83}">
      <dgm:prSet/>
      <dgm:spPr/>
      <dgm:t>
        <a:bodyPr/>
        <a:lstStyle/>
        <a:p>
          <a:pPr>
            <a:defRPr cap="all"/>
          </a:pPr>
          <a:r>
            <a:rPr lang="en-US"/>
            <a:t>More confident using more tools</a:t>
          </a:r>
        </a:p>
      </dgm:t>
    </dgm:pt>
    <dgm:pt modelId="{6981136B-9748-46D1-AD83-97B16D6164E9}" type="parTrans" cxnId="{027FE997-19B5-430C-8828-D3091ECE9A19}">
      <dgm:prSet/>
      <dgm:spPr/>
      <dgm:t>
        <a:bodyPr/>
        <a:lstStyle/>
        <a:p>
          <a:endParaRPr lang="en-US"/>
        </a:p>
      </dgm:t>
    </dgm:pt>
    <dgm:pt modelId="{95ED5527-98A8-4FB8-B6A9-1F8F3AE3FA00}" type="sibTrans" cxnId="{027FE997-19B5-430C-8828-D3091ECE9A19}">
      <dgm:prSet/>
      <dgm:spPr/>
      <dgm:t>
        <a:bodyPr/>
        <a:lstStyle/>
        <a:p>
          <a:endParaRPr lang="en-US"/>
        </a:p>
      </dgm:t>
    </dgm:pt>
    <dgm:pt modelId="{C6E95E37-A23F-4633-8835-86A2549ADE2E}">
      <dgm:prSet/>
      <dgm:spPr/>
      <dgm:t>
        <a:bodyPr/>
        <a:lstStyle/>
        <a:p>
          <a:pPr>
            <a:defRPr cap="all"/>
          </a:pPr>
          <a:r>
            <a:rPr lang="en-US"/>
            <a:t>Learned a lot</a:t>
          </a:r>
        </a:p>
      </dgm:t>
    </dgm:pt>
    <dgm:pt modelId="{B62F5F92-6C3B-4275-8029-93855E54D77B}" type="parTrans" cxnId="{FB0CC39A-11B0-48ED-A91B-BE1EF1FE9CCE}">
      <dgm:prSet/>
      <dgm:spPr/>
      <dgm:t>
        <a:bodyPr/>
        <a:lstStyle/>
        <a:p>
          <a:endParaRPr lang="en-US"/>
        </a:p>
      </dgm:t>
    </dgm:pt>
    <dgm:pt modelId="{7648507D-D3C1-4D4E-A089-52F795ADFDFF}" type="sibTrans" cxnId="{FB0CC39A-11B0-48ED-A91B-BE1EF1FE9CCE}">
      <dgm:prSet/>
      <dgm:spPr/>
      <dgm:t>
        <a:bodyPr/>
        <a:lstStyle/>
        <a:p>
          <a:endParaRPr lang="en-US"/>
        </a:p>
      </dgm:t>
    </dgm:pt>
    <dgm:pt modelId="{D3A3CDDC-8CFE-43A9-91B7-73E9BAABEF72}" type="pres">
      <dgm:prSet presAssocID="{4010D98D-5AE1-4F4E-A8CF-A21E76A63560}" presName="root" presStyleCnt="0">
        <dgm:presLayoutVars>
          <dgm:dir/>
          <dgm:resizeHandles val="exact"/>
        </dgm:presLayoutVars>
      </dgm:prSet>
      <dgm:spPr/>
    </dgm:pt>
    <dgm:pt modelId="{B7F2EB8C-F34F-4B06-90E2-B71BB0778CA3}" type="pres">
      <dgm:prSet presAssocID="{10E2EE93-9E58-46EE-904C-8CFE0468C351}" presName="compNode" presStyleCnt="0"/>
      <dgm:spPr/>
    </dgm:pt>
    <dgm:pt modelId="{53EF6B98-7642-4BA8-9DE0-A5358D815287}" type="pres">
      <dgm:prSet presAssocID="{10E2EE93-9E58-46EE-904C-8CFE0468C351}" presName="iconBgRect" presStyleLbl="bgShp" presStyleIdx="0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60FDAF60-1592-418A-B67E-9F2DCAA20AC3}" type="pres">
      <dgm:prSet presAssocID="{10E2EE93-9E58-46EE-904C-8CFE0468C351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with pin"/>
        </a:ext>
      </dgm:extLst>
    </dgm:pt>
    <dgm:pt modelId="{EABE293B-6760-4701-87EA-EC6752BED60C}" type="pres">
      <dgm:prSet presAssocID="{10E2EE93-9E58-46EE-904C-8CFE0468C351}" presName="spaceRect" presStyleCnt="0"/>
      <dgm:spPr/>
    </dgm:pt>
    <dgm:pt modelId="{DD517563-B2B1-48CE-9FD2-E1FAEB21FE4F}" type="pres">
      <dgm:prSet presAssocID="{10E2EE93-9E58-46EE-904C-8CFE0468C351}" presName="textRect" presStyleLbl="revTx" presStyleIdx="0" presStyleCnt="8">
        <dgm:presLayoutVars>
          <dgm:chMax val="1"/>
          <dgm:chPref val="1"/>
        </dgm:presLayoutVars>
      </dgm:prSet>
      <dgm:spPr/>
    </dgm:pt>
    <dgm:pt modelId="{AFEFD4AD-2404-4E07-BCBF-FE2CBEE2A257}" type="pres">
      <dgm:prSet presAssocID="{065CF48C-A064-4127-953D-380879B0D8D7}" presName="sibTrans" presStyleCnt="0"/>
      <dgm:spPr/>
    </dgm:pt>
    <dgm:pt modelId="{98EE9D91-B863-4094-8791-AFE791E4D80D}" type="pres">
      <dgm:prSet presAssocID="{AE8F7B31-D15F-4189-86C6-222462E726F3}" presName="compNode" presStyleCnt="0"/>
      <dgm:spPr/>
    </dgm:pt>
    <dgm:pt modelId="{CEF81947-F0A7-404B-A758-8CFC8A92F8E3}" type="pres">
      <dgm:prSet presAssocID="{AE8F7B31-D15F-4189-86C6-222462E726F3}" presName="iconBgRect" presStyleLbl="bgShp" presStyleIdx="1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56FB8976-2DC3-4FBA-B2AB-17ED371FBC5A}" type="pres">
      <dgm:prSet presAssocID="{AE8F7B31-D15F-4189-86C6-222462E726F3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27DF23D4-7A43-40E6-9BAA-35AC5FD004B9}" type="pres">
      <dgm:prSet presAssocID="{AE8F7B31-D15F-4189-86C6-222462E726F3}" presName="spaceRect" presStyleCnt="0"/>
      <dgm:spPr/>
    </dgm:pt>
    <dgm:pt modelId="{017F65A7-8506-4E51-8ED1-62AF49DBF4BA}" type="pres">
      <dgm:prSet presAssocID="{AE8F7B31-D15F-4189-86C6-222462E726F3}" presName="textRect" presStyleLbl="revTx" presStyleIdx="1" presStyleCnt="8">
        <dgm:presLayoutVars>
          <dgm:chMax val="1"/>
          <dgm:chPref val="1"/>
        </dgm:presLayoutVars>
      </dgm:prSet>
      <dgm:spPr/>
    </dgm:pt>
    <dgm:pt modelId="{A6C4876B-7C67-4BD0-8F54-9FE9BC7EEDC7}" type="pres">
      <dgm:prSet presAssocID="{34DCE860-45B0-4AC2-8C04-710E21AFE5F8}" presName="sibTrans" presStyleCnt="0"/>
      <dgm:spPr/>
    </dgm:pt>
    <dgm:pt modelId="{D926CD24-024D-4238-863B-916B95BD3B42}" type="pres">
      <dgm:prSet presAssocID="{4F832C9C-B39F-4410-AE82-5E3B0CF106C3}" presName="compNode" presStyleCnt="0"/>
      <dgm:spPr/>
    </dgm:pt>
    <dgm:pt modelId="{59180840-A00B-4133-998D-A648A9647ADE}" type="pres">
      <dgm:prSet presAssocID="{4F832C9C-B39F-4410-AE82-5E3B0CF106C3}" presName="iconBgRect" presStyleLbl="bgShp" presStyleIdx="2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EA09ECFA-FD05-4221-98DD-F5EE3D418EA4}" type="pres">
      <dgm:prSet presAssocID="{4F832C9C-B39F-4410-AE82-5E3B0CF106C3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8F8EB23-4EF4-43CE-B963-377D3979417C}" type="pres">
      <dgm:prSet presAssocID="{4F832C9C-B39F-4410-AE82-5E3B0CF106C3}" presName="spaceRect" presStyleCnt="0"/>
      <dgm:spPr/>
    </dgm:pt>
    <dgm:pt modelId="{A2C3FF06-0BAD-4ED4-AECF-1C07A2989FDD}" type="pres">
      <dgm:prSet presAssocID="{4F832C9C-B39F-4410-AE82-5E3B0CF106C3}" presName="textRect" presStyleLbl="revTx" presStyleIdx="2" presStyleCnt="8">
        <dgm:presLayoutVars>
          <dgm:chMax val="1"/>
          <dgm:chPref val="1"/>
        </dgm:presLayoutVars>
      </dgm:prSet>
      <dgm:spPr/>
    </dgm:pt>
    <dgm:pt modelId="{2BC1859C-D61D-4F1C-BC59-5743CEE2C019}" type="pres">
      <dgm:prSet presAssocID="{1DDA9993-AFB1-4ACE-AD51-BA188DE72A93}" presName="sibTrans" presStyleCnt="0"/>
      <dgm:spPr/>
    </dgm:pt>
    <dgm:pt modelId="{182C6697-6E19-49C2-ACE9-DD7A3AB799B5}" type="pres">
      <dgm:prSet presAssocID="{D454A8F3-A43B-4114-89AD-BB9047B204AC}" presName="compNode" presStyleCnt="0"/>
      <dgm:spPr/>
    </dgm:pt>
    <dgm:pt modelId="{EC47C303-59A2-4F25-BB13-5ABE2DB2A833}" type="pres">
      <dgm:prSet presAssocID="{D454A8F3-A43B-4114-89AD-BB9047B204AC}" presName="iconBgRect" presStyleLbl="bgShp" presStyleIdx="3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AAE7506E-976A-48EA-B181-338ED574B356}" type="pres">
      <dgm:prSet presAssocID="{D454A8F3-A43B-4114-89AD-BB9047B204AC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1FC28BB-D8EC-4AC5-A13B-B4306395171E}" type="pres">
      <dgm:prSet presAssocID="{D454A8F3-A43B-4114-89AD-BB9047B204AC}" presName="spaceRect" presStyleCnt="0"/>
      <dgm:spPr/>
    </dgm:pt>
    <dgm:pt modelId="{2CAFB5FD-677B-4B49-83AC-6BC0034B961C}" type="pres">
      <dgm:prSet presAssocID="{D454A8F3-A43B-4114-89AD-BB9047B204AC}" presName="textRect" presStyleLbl="revTx" presStyleIdx="3" presStyleCnt="8">
        <dgm:presLayoutVars>
          <dgm:chMax val="1"/>
          <dgm:chPref val="1"/>
        </dgm:presLayoutVars>
      </dgm:prSet>
      <dgm:spPr/>
    </dgm:pt>
    <dgm:pt modelId="{0563CB12-FE8A-476A-A94A-5B5236BA12E5}" type="pres">
      <dgm:prSet presAssocID="{D88FB964-27EF-4EE7-9BA4-FA0E1CEA4DB0}" presName="sibTrans" presStyleCnt="0"/>
      <dgm:spPr/>
    </dgm:pt>
    <dgm:pt modelId="{77F7A1C3-2BA3-4CD4-B9A1-D0C0899898AD}" type="pres">
      <dgm:prSet presAssocID="{E15EF15F-9B6E-4F2A-B3B8-30B0650D33D3}" presName="compNode" presStyleCnt="0"/>
      <dgm:spPr/>
    </dgm:pt>
    <dgm:pt modelId="{4B6D1D6B-8561-4CB6-86D1-39DC2BEFEF99}" type="pres">
      <dgm:prSet presAssocID="{E15EF15F-9B6E-4F2A-B3B8-30B0650D33D3}" presName="iconBgRect" presStyleLbl="bgShp" presStyleIdx="4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1402258B-443A-4DEB-9ECD-DAD70B9D48FE}" type="pres">
      <dgm:prSet presAssocID="{E15EF15F-9B6E-4F2A-B3B8-30B0650D33D3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D48D61A6-8E44-443B-8A21-88DE5D20544A}" type="pres">
      <dgm:prSet presAssocID="{E15EF15F-9B6E-4F2A-B3B8-30B0650D33D3}" presName="spaceRect" presStyleCnt="0"/>
      <dgm:spPr/>
    </dgm:pt>
    <dgm:pt modelId="{6AD4A02B-51B8-484D-907D-4A15929A9431}" type="pres">
      <dgm:prSet presAssocID="{E15EF15F-9B6E-4F2A-B3B8-30B0650D33D3}" presName="textRect" presStyleLbl="revTx" presStyleIdx="4" presStyleCnt="8">
        <dgm:presLayoutVars>
          <dgm:chMax val="1"/>
          <dgm:chPref val="1"/>
        </dgm:presLayoutVars>
      </dgm:prSet>
      <dgm:spPr/>
    </dgm:pt>
    <dgm:pt modelId="{9075A180-FAF9-4E46-A8E2-D8D8765400BB}" type="pres">
      <dgm:prSet presAssocID="{BDF1B5F8-2AB1-4498-B2F0-B601899A1A5D}" presName="sibTrans" presStyleCnt="0"/>
      <dgm:spPr/>
    </dgm:pt>
    <dgm:pt modelId="{0DD28A76-4A11-4F7E-A53C-524C907BA3C1}" type="pres">
      <dgm:prSet presAssocID="{B061D1E7-C53C-440D-97F1-71ED964573A3}" presName="compNode" presStyleCnt="0"/>
      <dgm:spPr/>
    </dgm:pt>
    <dgm:pt modelId="{A72A60E2-32D9-4ABA-AFC8-5ADA5C2CAC20}" type="pres">
      <dgm:prSet presAssocID="{B061D1E7-C53C-440D-97F1-71ED964573A3}" presName="iconBgRect" presStyleLbl="bgShp" presStyleIdx="5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50C2CAC4-005E-4C1D-A059-847F9D36870D}" type="pres">
      <dgm:prSet presAssocID="{B061D1E7-C53C-440D-97F1-71ED964573A3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D10484E0-DFBE-4B75-B105-D9135F2757F6}" type="pres">
      <dgm:prSet presAssocID="{B061D1E7-C53C-440D-97F1-71ED964573A3}" presName="spaceRect" presStyleCnt="0"/>
      <dgm:spPr/>
    </dgm:pt>
    <dgm:pt modelId="{E18F79FF-55B7-4E06-B88E-2A7973C3AAD2}" type="pres">
      <dgm:prSet presAssocID="{B061D1E7-C53C-440D-97F1-71ED964573A3}" presName="textRect" presStyleLbl="revTx" presStyleIdx="5" presStyleCnt="8">
        <dgm:presLayoutVars>
          <dgm:chMax val="1"/>
          <dgm:chPref val="1"/>
        </dgm:presLayoutVars>
      </dgm:prSet>
      <dgm:spPr/>
    </dgm:pt>
    <dgm:pt modelId="{25CBB5B7-962D-400D-81D1-B906387341D5}" type="pres">
      <dgm:prSet presAssocID="{F7E9FF28-1ECF-4CF4-8E6D-B840250CAB21}" presName="sibTrans" presStyleCnt="0"/>
      <dgm:spPr/>
    </dgm:pt>
    <dgm:pt modelId="{7D8A9FE4-3451-47E4-ABEB-AF455BA45BF3}" type="pres">
      <dgm:prSet presAssocID="{25AB55C7-5CDE-48DB-BABA-8500DE69BF83}" presName="compNode" presStyleCnt="0"/>
      <dgm:spPr/>
    </dgm:pt>
    <dgm:pt modelId="{0C26E84B-E715-45E4-BE6B-55A251DC8A86}" type="pres">
      <dgm:prSet presAssocID="{25AB55C7-5CDE-48DB-BABA-8500DE69BF83}" presName="iconBgRect" presStyleLbl="bgShp" presStyleIdx="6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E155789F-48C7-4C00-90D2-F9DE7991F5DF}" type="pres">
      <dgm:prSet presAssocID="{25AB55C7-5CDE-48DB-BABA-8500DE69BF83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FC15E2D0-309D-4087-9623-8017D3158D4F}" type="pres">
      <dgm:prSet presAssocID="{25AB55C7-5CDE-48DB-BABA-8500DE69BF83}" presName="spaceRect" presStyleCnt="0"/>
      <dgm:spPr/>
    </dgm:pt>
    <dgm:pt modelId="{D76B542E-781A-4D19-9632-D14A9D301B36}" type="pres">
      <dgm:prSet presAssocID="{25AB55C7-5CDE-48DB-BABA-8500DE69BF83}" presName="textRect" presStyleLbl="revTx" presStyleIdx="6" presStyleCnt="8">
        <dgm:presLayoutVars>
          <dgm:chMax val="1"/>
          <dgm:chPref val="1"/>
        </dgm:presLayoutVars>
      </dgm:prSet>
      <dgm:spPr/>
    </dgm:pt>
    <dgm:pt modelId="{7E804F4F-D368-404E-BB5B-D3A359B8D2D6}" type="pres">
      <dgm:prSet presAssocID="{95ED5527-98A8-4FB8-B6A9-1F8F3AE3FA00}" presName="sibTrans" presStyleCnt="0"/>
      <dgm:spPr/>
    </dgm:pt>
    <dgm:pt modelId="{9CC17BDE-5F95-4CD9-9D5B-AD3571BE28D2}" type="pres">
      <dgm:prSet presAssocID="{C6E95E37-A23F-4633-8835-86A2549ADE2E}" presName="compNode" presStyleCnt="0"/>
      <dgm:spPr/>
    </dgm:pt>
    <dgm:pt modelId="{E35F2246-0A96-448B-8C04-9A1D0ADD8705}" type="pres">
      <dgm:prSet presAssocID="{C6E95E37-A23F-4633-8835-86A2549ADE2E}" presName="iconBgRect" presStyleLbl="bgShp" presStyleIdx="7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2FFCDA3A-1F1E-4150-9CC7-3DAD6C444EAE}" type="pres">
      <dgm:prSet presAssocID="{C6E95E37-A23F-4633-8835-86A2549ADE2E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3D40E44-E365-4021-848B-24536E6D89F4}" type="pres">
      <dgm:prSet presAssocID="{C6E95E37-A23F-4633-8835-86A2549ADE2E}" presName="spaceRect" presStyleCnt="0"/>
      <dgm:spPr/>
    </dgm:pt>
    <dgm:pt modelId="{21375D37-EF9B-48AF-8E22-84EF2155E117}" type="pres">
      <dgm:prSet presAssocID="{C6E95E37-A23F-4633-8835-86A2549ADE2E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59479E17-4077-424C-97C4-109BE106751E}" type="presOf" srcId="{E15EF15F-9B6E-4F2A-B3B8-30B0650D33D3}" destId="{6AD4A02B-51B8-484D-907D-4A15929A9431}" srcOrd="0" destOrd="0" presId="urn:microsoft.com/office/officeart/2018/5/layout/IconLeafLabelList"/>
    <dgm:cxn modelId="{3B3E2628-577D-4500-9501-A0A1A448E67C}" type="presOf" srcId="{B061D1E7-C53C-440D-97F1-71ED964573A3}" destId="{E18F79FF-55B7-4E06-B88E-2A7973C3AAD2}" srcOrd="0" destOrd="0" presId="urn:microsoft.com/office/officeart/2018/5/layout/IconLeafLabelList"/>
    <dgm:cxn modelId="{37D4B45E-A799-4841-8496-24927A7CDE7F}" srcId="{4010D98D-5AE1-4F4E-A8CF-A21E76A63560}" destId="{10E2EE93-9E58-46EE-904C-8CFE0468C351}" srcOrd="0" destOrd="0" parTransId="{881071EC-118B-4F45-AAA2-294945B4461A}" sibTransId="{065CF48C-A064-4127-953D-380879B0D8D7}"/>
    <dgm:cxn modelId="{DBB7906C-DDA3-435E-A470-12ECBBCC6B32}" srcId="{4010D98D-5AE1-4F4E-A8CF-A21E76A63560}" destId="{D454A8F3-A43B-4114-89AD-BB9047B204AC}" srcOrd="3" destOrd="0" parTransId="{EDA6FBED-B358-44E2-ACD9-5A0133FF3A83}" sibTransId="{D88FB964-27EF-4EE7-9BA4-FA0E1CEA4DB0}"/>
    <dgm:cxn modelId="{33361B7A-7973-45AB-BCF1-66E62B67C015}" srcId="{4010D98D-5AE1-4F4E-A8CF-A21E76A63560}" destId="{AE8F7B31-D15F-4189-86C6-222462E726F3}" srcOrd="1" destOrd="0" parTransId="{63DB81C3-EFE6-4A51-A908-84D8C389B153}" sibTransId="{34DCE860-45B0-4AC2-8C04-710E21AFE5F8}"/>
    <dgm:cxn modelId="{FC85867F-691A-45F8-820B-2C51F5D561CF}" type="presOf" srcId="{C6E95E37-A23F-4633-8835-86A2549ADE2E}" destId="{21375D37-EF9B-48AF-8E22-84EF2155E117}" srcOrd="0" destOrd="0" presId="urn:microsoft.com/office/officeart/2018/5/layout/IconLeafLabelList"/>
    <dgm:cxn modelId="{DA5F388F-7F83-44BD-8EB5-158C2C2BFD2D}" type="presOf" srcId="{4F832C9C-B39F-4410-AE82-5E3B0CF106C3}" destId="{A2C3FF06-0BAD-4ED4-AECF-1C07A2989FDD}" srcOrd="0" destOrd="0" presId="urn:microsoft.com/office/officeart/2018/5/layout/IconLeafLabelList"/>
    <dgm:cxn modelId="{CED2E08F-568A-4B0A-B94D-9A3C585D0796}" type="presOf" srcId="{10E2EE93-9E58-46EE-904C-8CFE0468C351}" destId="{DD517563-B2B1-48CE-9FD2-E1FAEB21FE4F}" srcOrd="0" destOrd="0" presId="urn:microsoft.com/office/officeart/2018/5/layout/IconLeafLabelList"/>
    <dgm:cxn modelId="{D2AF8E96-6893-46F5-8BAF-D55B7529D869}" srcId="{4010D98D-5AE1-4F4E-A8CF-A21E76A63560}" destId="{B061D1E7-C53C-440D-97F1-71ED964573A3}" srcOrd="5" destOrd="0" parTransId="{F6334A9C-34EB-48EF-BDC1-97D11EAA74B1}" sibTransId="{F7E9FF28-1ECF-4CF4-8E6D-B840250CAB21}"/>
    <dgm:cxn modelId="{027FE997-19B5-430C-8828-D3091ECE9A19}" srcId="{4010D98D-5AE1-4F4E-A8CF-A21E76A63560}" destId="{25AB55C7-5CDE-48DB-BABA-8500DE69BF83}" srcOrd="6" destOrd="0" parTransId="{6981136B-9748-46D1-AD83-97B16D6164E9}" sibTransId="{95ED5527-98A8-4FB8-B6A9-1F8F3AE3FA00}"/>
    <dgm:cxn modelId="{FB0CC39A-11B0-48ED-A91B-BE1EF1FE9CCE}" srcId="{4010D98D-5AE1-4F4E-A8CF-A21E76A63560}" destId="{C6E95E37-A23F-4633-8835-86A2549ADE2E}" srcOrd="7" destOrd="0" parTransId="{B62F5F92-6C3B-4275-8029-93855E54D77B}" sibTransId="{7648507D-D3C1-4D4E-A089-52F795ADFDFF}"/>
    <dgm:cxn modelId="{74B90DAC-DFE3-486E-B79E-DDC267184D98}" type="presOf" srcId="{D454A8F3-A43B-4114-89AD-BB9047B204AC}" destId="{2CAFB5FD-677B-4B49-83AC-6BC0034B961C}" srcOrd="0" destOrd="0" presId="urn:microsoft.com/office/officeart/2018/5/layout/IconLeafLabelList"/>
    <dgm:cxn modelId="{C1D9AEB0-8445-4B74-B15F-98A554B3F6D6}" srcId="{4010D98D-5AE1-4F4E-A8CF-A21E76A63560}" destId="{E15EF15F-9B6E-4F2A-B3B8-30B0650D33D3}" srcOrd="4" destOrd="0" parTransId="{99BD1B36-B114-4E77-AE74-A4B5EA4B633E}" sibTransId="{BDF1B5F8-2AB1-4498-B2F0-B601899A1A5D}"/>
    <dgm:cxn modelId="{00C6BBB7-6B92-4ABA-9D01-0DC7FBBF9E7B}" type="presOf" srcId="{25AB55C7-5CDE-48DB-BABA-8500DE69BF83}" destId="{D76B542E-781A-4D19-9632-D14A9D301B36}" srcOrd="0" destOrd="0" presId="urn:microsoft.com/office/officeart/2018/5/layout/IconLeafLabelList"/>
    <dgm:cxn modelId="{B1EAE6D2-ADF0-428F-B02E-88086F56842D}" type="presOf" srcId="{AE8F7B31-D15F-4189-86C6-222462E726F3}" destId="{017F65A7-8506-4E51-8ED1-62AF49DBF4BA}" srcOrd="0" destOrd="0" presId="urn:microsoft.com/office/officeart/2018/5/layout/IconLeafLabelList"/>
    <dgm:cxn modelId="{EADF9BF0-220D-4DB0-872C-350F6560DF01}" type="presOf" srcId="{4010D98D-5AE1-4F4E-A8CF-A21E76A63560}" destId="{D3A3CDDC-8CFE-43A9-91B7-73E9BAABEF72}" srcOrd="0" destOrd="0" presId="urn:microsoft.com/office/officeart/2018/5/layout/IconLeafLabelList"/>
    <dgm:cxn modelId="{E763DFFB-8C74-459E-A11F-45F3E7CE1220}" srcId="{4010D98D-5AE1-4F4E-A8CF-A21E76A63560}" destId="{4F832C9C-B39F-4410-AE82-5E3B0CF106C3}" srcOrd="2" destOrd="0" parTransId="{21EEEDC5-244F-4337-A95A-214EA25AD12C}" sibTransId="{1DDA9993-AFB1-4ACE-AD51-BA188DE72A93}"/>
    <dgm:cxn modelId="{6BEFD26D-D3A0-4335-BF59-612D8F24BF1B}" type="presParOf" srcId="{D3A3CDDC-8CFE-43A9-91B7-73E9BAABEF72}" destId="{B7F2EB8C-F34F-4B06-90E2-B71BB0778CA3}" srcOrd="0" destOrd="0" presId="urn:microsoft.com/office/officeart/2018/5/layout/IconLeafLabelList"/>
    <dgm:cxn modelId="{FE9BF834-76DF-43AC-A235-1AC62D2D2FCC}" type="presParOf" srcId="{B7F2EB8C-F34F-4B06-90E2-B71BB0778CA3}" destId="{53EF6B98-7642-4BA8-9DE0-A5358D815287}" srcOrd="0" destOrd="0" presId="urn:microsoft.com/office/officeart/2018/5/layout/IconLeafLabelList"/>
    <dgm:cxn modelId="{924A849F-BBE5-4692-A449-E05880685F85}" type="presParOf" srcId="{B7F2EB8C-F34F-4B06-90E2-B71BB0778CA3}" destId="{60FDAF60-1592-418A-B67E-9F2DCAA20AC3}" srcOrd="1" destOrd="0" presId="urn:microsoft.com/office/officeart/2018/5/layout/IconLeafLabelList"/>
    <dgm:cxn modelId="{0AAE0B94-9803-4913-8FA5-93CDB45B733F}" type="presParOf" srcId="{B7F2EB8C-F34F-4B06-90E2-B71BB0778CA3}" destId="{EABE293B-6760-4701-87EA-EC6752BED60C}" srcOrd="2" destOrd="0" presId="urn:microsoft.com/office/officeart/2018/5/layout/IconLeafLabelList"/>
    <dgm:cxn modelId="{DFFF76FB-4733-4CAB-AE1C-F1A2323B5386}" type="presParOf" srcId="{B7F2EB8C-F34F-4B06-90E2-B71BB0778CA3}" destId="{DD517563-B2B1-48CE-9FD2-E1FAEB21FE4F}" srcOrd="3" destOrd="0" presId="urn:microsoft.com/office/officeart/2018/5/layout/IconLeafLabelList"/>
    <dgm:cxn modelId="{8966AC6C-0B44-48E5-89C8-3E4C7EF3A167}" type="presParOf" srcId="{D3A3CDDC-8CFE-43A9-91B7-73E9BAABEF72}" destId="{AFEFD4AD-2404-4E07-BCBF-FE2CBEE2A257}" srcOrd="1" destOrd="0" presId="urn:microsoft.com/office/officeart/2018/5/layout/IconLeafLabelList"/>
    <dgm:cxn modelId="{8BF76D93-5E94-4136-A1D9-AAC1F133EC77}" type="presParOf" srcId="{D3A3CDDC-8CFE-43A9-91B7-73E9BAABEF72}" destId="{98EE9D91-B863-4094-8791-AFE791E4D80D}" srcOrd="2" destOrd="0" presId="urn:microsoft.com/office/officeart/2018/5/layout/IconLeafLabelList"/>
    <dgm:cxn modelId="{A809D06C-7F1A-459A-9B86-DD9FD020B019}" type="presParOf" srcId="{98EE9D91-B863-4094-8791-AFE791E4D80D}" destId="{CEF81947-F0A7-404B-A758-8CFC8A92F8E3}" srcOrd="0" destOrd="0" presId="urn:microsoft.com/office/officeart/2018/5/layout/IconLeafLabelList"/>
    <dgm:cxn modelId="{B9B5AD8A-9F14-4DFD-9846-014DC2B81707}" type="presParOf" srcId="{98EE9D91-B863-4094-8791-AFE791E4D80D}" destId="{56FB8976-2DC3-4FBA-B2AB-17ED371FBC5A}" srcOrd="1" destOrd="0" presId="urn:microsoft.com/office/officeart/2018/5/layout/IconLeafLabelList"/>
    <dgm:cxn modelId="{38582B92-1787-4598-BD91-CBDB3101DCE0}" type="presParOf" srcId="{98EE9D91-B863-4094-8791-AFE791E4D80D}" destId="{27DF23D4-7A43-40E6-9BAA-35AC5FD004B9}" srcOrd="2" destOrd="0" presId="urn:microsoft.com/office/officeart/2018/5/layout/IconLeafLabelList"/>
    <dgm:cxn modelId="{F8F6B510-D1C1-4048-91B2-7CA1D12DC787}" type="presParOf" srcId="{98EE9D91-B863-4094-8791-AFE791E4D80D}" destId="{017F65A7-8506-4E51-8ED1-62AF49DBF4BA}" srcOrd="3" destOrd="0" presId="urn:microsoft.com/office/officeart/2018/5/layout/IconLeafLabelList"/>
    <dgm:cxn modelId="{40A57E01-A73E-4ABB-98EF-A5E7507917A4}" type="presParOf" srcId="{D3A3CDDC-8CFE-43A9-91B7-73E9BAABEF72}" destId="{A6C4876B-7C67-4BD0-8F54-9FE9BC7EEDC7}" srcOrd="3" destOrd="0" presId="urn:microsoft.com/office/officeart/2018/5/layout/IconLeafLabelList"/>
    <dgm:cxn modelId="{54F9C0AF-37B3-441F-9C49-57DE24EAA65C}" type="presParOf" srcId="{D3A3CDDC-8CFE-43A9-91B7-73E9BAABEF72}" destId="{D926CD24-024D-4238-863B-916B95BD3B42}" srcOrd="4" destOrd="0" presId="urn:microsoft.com/office/officeart/2018/5/layout/IconLeafLabelList"/>
    <dgm:cxn modelId="{C42C69DF-D397-484B-9428-937F8F17E355}" type="presParOf" srcId="{D926CD24-024D-4238-863B-916B95BD3B42}" destId="{59180840-A00B-4133-998D-A648A9647ADE}" srcOrd="0" destOrd="0" presId="urn:microsoft.com/office/officeart/2018/5/layout/IconLeafLabelList"/>
    <dgm:cxn modelId="{DB5C89DD-B59E-4A7A-A9CE-A5493095E2CC}" type="presParOf" srcId="{D926CD24-024D-4238-863B-916B95BD3B42}" destId="{EA09ECFA-FD05-4221-98DD-F5EE3D418EA4}" srcOrd="1" destOrd="0" presId="urn:microsoft.com/office/officeart/2018/5/layout/IconLeafLabelList"/>
    <dgm:cxn modelId="{7ABB538A-86D0-48C2-93F0-5CEBA645846C}" type="presParOf" srcId="{D926CD24-024D-4238-863B-916B95BD3B42}" destId="{A8F8EB23-4EF4-43CE-B963-377D3979417C}" srcOrd="2" destOrd="0" presId="urn:microsoft.com/office/officeart/2018/5/layout/IconLeafLabelList"/>
    <dgm:cxn modelId="{6E3DAC3C-4655-4D82-A964-7ECFD9452B78}" type="presParOf" srcId="{D926CD24-024D-4238-863B-916B95BD3B42}" destId="{A2C3FF06-0BAD-4ED4-AECF-1C07A2989FDD}" srcOrd="3" destOrd="0" presId="urn:microsoft.com/office/officeart/2018/5/layout/IconLeafLabelList"/>
    <dgm:cxn modelId="{A5FB9A31-F248-4BF8-8199-5B0DF363D773}" type="presParOf" srcId="{D3A3CDDC-8CFE-43A9-91B7-73E9BAABEF72}" destId="{2BC1859C-D61D-4F1C-BC59-5743CEE2C019}" srcOrd="5" destOrd="0" presId="urn:microsoft.com/office/officeart/2018/5/layout/IconLeafLabelList"/>
    <dgm:cxn modelId="{10DF0D41-72C7-4760-A644-461B4F1C40A1}" type="presParOf" srcId="{D3A3CDDC-8CFE-43A9-91B7-73E9BAABEF72}" destId="{182C6697-6E19-49C2-ACE9-DD7A3AB799B5}" srcOrd="6" destOrd="0" presId="urn:microsoft.com/office/officeart/2018/5/layout/IconLeafLabelList"/>
    <dgm:cxn modelId="{584637C9-7C6E-445F-B6AE-A0F36BB5724C}" type="presParOf" srcId="{182C6697-6E19-49C2-ACE9-DD7A3AB799B5}" destId="{EC47C303-59A2-4F25-BB13-5ABE2DB2A833}" srcOrd="0" destOrd="0" presId="urn:microsoft.com/office/officeart/2018/5/layout/IconLeafLabelList"/>
    <dgm:cxn modelId="{E8E020ED-88E0-43F0-8857-4C03C790C4D4}" type="presParOf" srcId="{182C6697-6E19-49C2-ACE9-DD7A3AB799B5}" destId="{AAE7506E-976A-48EA-B181-338ED574B356}" srcOrd="1" destOrd="0" presId="urn:microsoft.com/office/officeart/2018/5/layout/IconLeafLabelList"/>
    <dgm:cxn modelId="{3F0746FC-0E79-4498-A491-2E0494CAACF5}" type="presParOf" srcId="{182C6697-6E19-49C2-ACE9-DD7A3AB799B5}" destId="{31FC28BB-D8EC-4AC5-A13B-B4306395171E}" srcOrd="2" destOrd="0" presId="urn:microsoft.com/office/officeart/2018/5/layout/IconLeafLabelList"/>
    <dgm:cxn modelId="{0992B197-97FD-49E8-8AF9-E8A198CB65E8}" type="presParOf" srcId="{182C6697-6E19-49C2-ACE9-DD7A3AB799B5}" destId="{2CAFB5FD-677B-4B49-83AC-6BC0034B961C}" srcOrd="3" destOrd="0" presId="urn:microsoft.com/office/officeart/2018/5/layout/IconLeafLabelList"/>
    <dgm:cxn modelId="{6207DCD0-2C15-45C7-934A-C68DA0EBACAB}" type="presParOf" srcId="{D3A3CDDC-8CFE-43A9-91B7-73E9BAABEF72}" destId="{0563CB12-FE8A-476A-A94A-5B5236BA12E5}" srcOrd="7" destOrd="0" presId="urn:microsoft.com/office/officeart/2018/5/layout/IconLeafLabelList"/>
    <dgm:cxn modelId="{FE6D147D-29C1-4C40-A357-2C38972F4B9C}" type="presParOf" srcId="{D3A3CDDC-8CFE-43A9-91B7-73E9BAABEF72}" destId="{77F7A1C3-2BA3-4CD4-B9A1-D0C0899898AD}" srcOrd="8" destOrd="0" presId="urn:microsoft.com/office/officeart/2018/5/layout/IconLeafLabelList"/>
    <dgm:cxn modelId="{7172045E-9C6B-4A6F-BCC1-3D6D97A657C7}" type="presParOf" srcId="{77F7A1C3-2BA3-4CD4-B9A1-D0C0899898AD}" destId="{4B6D1D6B-8561-4CB6-86D1-39DC2BEFEF99}" srcOrd="0" destOrd="0" presId="urn:microsoft.com/office/officeart/2018/5/layout/IconLeafLabelList"/>
    <dgm:cxn modelId="{F52CB85E-714E-47FF-B30F-0DA87E2ADF81}" type="presParOf" srcId="{77F7A1C3-2BA3-4CD4-B9A1-D0C0899898AD}" destId="{1402258B-443A-4DEB-9ECD-DAD70B9D48FE}" srcOrd="1" destOrd="0" presId="urn:microsoft.com/office/officeart/2018/5/layout/IconLeafLabelList"/>
    <dgm:cxn modelId="{EBF9552B-851A-42D0-B507-76A44F78A6B5}" type="presParOf" srcId="{77F7A1C3-2BA3-4CD4-B9A1-D0C0899898AD}" destId="{D48D61A6-8E44-443B-8A21-88DE5D20544A}" srcOrd="2" destOrd="0" presId="urn:microsoft.com/office/officeart/2018/5/layout/IconLeafLabelList"/>
    <dgm:cxn modelId="{9B4708B4-E3B4-434D-88D5-2F71AECE2902}" type="presParOf" srcId="{77F7A1C3-2BA3-4CD4-B9A1-D0C0899898AD}" destId="{6AD4A02B-51B8-484D-907D-4A15929A9431}" srcOrd="3" destOrd="0" presId="urn:microsoft.com/office/officeart/2018/5/layout/IconLeafLabelList"/>
    <dgm:cxn modelId="{4492B249-B2E6-4213-90F8-DF3C55C7E3A7}" type="presParOf" srcId="{D3A3CDDC-8CFE-43A9-91B7-73E9BAABEF72}" destId="{9075A180-FAF9-4E46-A8E2-D8D8765400BB}" srcOrd="9" destOrd="0" presId="urn:microsoft.com/office/officeart/2018/5/layout/IconLeafLabelList"/>
    <dgm:cxn modelId="{AEC4905B-23C7-4366-9D6F-AA37A74B3686}" type="presParOf" srcId="{D3A3CDDC-8CFE-43A9-91B7-73E9BAABEF72}" destId="{0DD28A76-4A11-4F7E-A53C-524C907BA3C1}" srcOrd="10" destOrd="0" presId="urn:microsoft.com/office/officeart/2018/5/layout/IconLeafLabelList"/>
    <dgm:cxn modelId="{164031A3-E1BF-400C-B5C4-A78A6C81B3EC}" type="presParOf" srcId="{0DD28A76-4A11-4F7E-A53C-524C907BA3C1}" destId="{A72A60E2-32D9-4ABA-AFC8-5ADA5C2CAC20}" srcOrd="0" destOrd="0" presId="urn:microsoft.com/office/officeart/2018/5/layout/IconLeafLabelList"/>
    <dgm:cxn modelId="{D5FB7B85-5E67-416D-A80D-0F5B8AD0B5F1}" type="presParOf" srcId="{0DD28A76-4A11-4F7E-A53C-524C907BA3C1}" destId="{50C2CAC4-005E-4C1D-A059-847F9D36870D}" srcOrd="1" destOrd="0" presId="urn:microsoft.com/office/officeart/2018/5/layout/IconLeafLabelList"/>
    <dgm:cxn modelId="{7E26F2E5-A2F7-4DDE-B528-01B8E4106A34}" type="presParOf" srcId="{0DD28A76-4A11-4F7E-A53C-524C907BA3C1}" destId="{D10484E0-DFBE-4B75-B105-D9135F2757F6}" srcOrd="2" destOrd="0" presId="urn:microsoft.com/office/officeart/2018/5/layout/IconLeafLabelList"/>
    <dgm:cxn modelId="{403D9968-BE82-4EC9-80CC-AD05821D2CCE}" type="presParOf" srcId="{0DD28A76-4A11-4F7E-A53C-524C907BA3C1}" destId="{E18F79FF-55B7-4E06-B88E-2A7973C3AAD2}" srcOrd="3" destOrd="0" presId="urn:microsoft.com/office/officeart/2018/5/layout/IconLeafLabelList"/>
    <dgm:cxn modelId="{712E2A11-B09E-4E76-9620-6F794C4AE623}" type="presParOf" srcId="{D3A3CDDC-8CFE-43A9-91B7-73E9BAABEF72}" destId="{25CBB5B7-962D-400D-81D1-B906387341D5}" srcOrd="11" destOrd="0" presId="urn:microsoft.com/office/officeart/2018/5/layout/IconLeafLabelList"/>
    <dgm:cxn modelId="{C0A912C8-7BF4-4AE7-9DDC-3ED0068254CB}" type="presParOf" srcId="{D3A3CDDC-8CFE-43A9-91B7-73E9BAABEF72}" destId="{7D8A9FE4-3451-47E4-ABEB-AF455BA45BF3}" srcOrd="12" destOrd="0" presId="urn:microsoft.com/office/officeart/2018/5/layout/IconLeafLabelList"/>
    <dgm:cxn modelId="{62E8D67E-A45C-4721-847E-F7E389FCACF8}" type="presParOf" srcId="{7D8A9FE4-3451-47E4-ABEB-AF455BA45BF3}" destId="{0C26E84B-E715-45E4-BE6B-55A251DC8A86}" srcOrd="0" destOrd="0" presId="urn:microsoft.com/office/officeart/2018/5/layout/IconLeafLabelList"/>
    <dgm:cxn modelId="{21065117-F466-4D46-A38E-0686C527E298}" type="presParOf" srcId="{7D8A9FE4-3451-47E4-ABEB-AF455BA45BF3}" destId="{E155789F-48C7-4C00-90D2-F9DE7991F5DF}" srcOrd="1" destOrd="0" presId="urn:microsoft.com/office/officeart/2018/5/layout/IconLeafLabelList"/>
    <dgm:cxn modelId="{25B9EB85-4BF7-4DE1-8A78-8EA2E36434B5}" type="presParOf" srcId="{7D8A9FE4-3451-47E4-ABEB-AF455BA45BF3}" destId="{FC15E2D0-309D-4087-9623-8017D3158D4F}" srcOrd="2" destOrd="0" presId="urn:microsoft.com/office/officeart/2018/5/layout/IconLeafLabelList"/>
    <dgm:cxn modelId="{C3062E02-E1FD-4005-AD75-933E8A78BDCF}" type="presParOf" srcId="{7D8A9FE4-3451-47E4-ABEB-AF455BA45BF3}" destId="{D76B542E-781A-4D19-9632-D14A9D301B36}" srcOrd="3" destOrd="0" presId="urn:microsoft.com/office/officeart/2018/5/layout/IconLeafLabelList"/>
    <dgm:cxn modelId="{828BF6E4-C400-4DE6-BCF5-42F9EDAF34D4}" type="presParOf" srcId="{D3A3CDDC-8CFE-43A9-91B7-73E9BAABEF72}" destId="{7E804F4F-D368-404E-BB5B-D3A359B8D2D6}" srcOrd="13" destOrd="0" presId="urn:microsoft.com/office/officeart/2018/5/layout/IconLeafLabelList"/>
    <dgm:cxn modelId="{CAD6614E-5272-4A5A-AFD7-C1D7410F3B56}" type="presParOf" srcId="{D3A3CDDC-8CFE-43A9-91B7-73E9BAABEF72}" destId="{9CC17BDE-5F95-4CD9-9D5B-AD3571BE28D2}" srcOrd="14" destOrd="0" presId="urn:microsoft.com/office/officeart/2018/5/layout/IconLeafLabelList"/>
    <dgm:cxn modelId="{CE4E451E-DC80-452A-867E-B8F8510661D8}" type="presParOf" srcId="{9CC17BDE-5F95-4CD9-9D5B-AD3571BE28D2}" destId="{E35F2246-0A96-448B-8C04-9A1D0ADD8705}" srcOrd="0" destOrd="0" presId="urn:microsoft.com/office/officeart/2018/5/layout/IconLeafLabelList"/>
    <dgm:cxn modelId="{A146E44B-9CBA-43E2-A0F0-EFA3A747E7CC}" type="presParOf" srcId="{9CC17BDE-5F95-4CD9-9D5B-AD3571BE28D2}" destId="{2FFCDA3A-1F1E-4150-9CC7-3DAD6C444EAE}" srcOrd="1" destOrd="0" presId="urn:microsoft.com/office/officeart/2018/5/layout/IconLeafLabelList"/>
    <dgm:cxn modelId="{56B01854-BAF3-4616-AD47-4B4505D3F00B}" type="presParOf" srcId="{9CC17BDE-5F95-4CD9-9D5B-AD3571BE28D2}" destId="{D3D40E44-E365-4021-848B-24536E6D89F4}" srcOrd="2" destOrd="0" presId="urn:microsoft.com/office/officeart/2018/5/layout/IconLeafLabelList"/>
    <dgm:cxn modelId="{CAB4DD35-288A-4596-AE5A-9694DCB66621}" type="presParOf" srcId="{9CC17BDE-5F95-4CD9-9D5B-AD3571BE28D2}" destId="{21375D37-EF9B-48AF-8E22-84EF2155E11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4DB76C-AD88-4B0D-83A7-1AF9BBA9DBC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361DF68-180D-4755-B697-0ED58945002F}">
      <dgm:prSet/>
      <dgm:spPr/>
      <dgm:t>
        <a:bodyPr/>
        <a:lstStyle/>
        <a:p>
          <a:r>
            <a:rPr lang="en-US"/>
            <a:t>I have learned on how to navigate module properly using my own laptop. </a:t>
          </a:r>
        </a:p>
      </dgm:t>
    </dgm:pt>
    <dgm:pt modelId="{C02C85DD-7557-40A2-BAF6-1AE0893A3AB1}" type="parTrans" cxnId="{ABF47AFB-FA3F-438B-9623-76C2CCD882B8}">
      <dgm:prSet/>
      <dgm:spPr/>
      <dgm:t>
        <a:bodyPr/>
        <a:lstStyle/>
        <a:p>
          <a:endParaRPr lang="en-US"/>
        </a:p>
      </dgm:t>
    </dgm:pt>
    <dgm:pt modelId="{AA8EF716-F0C2-4DA8-9B43-A7D6AD030099}" type="sibTrans" cxnId="{ABF47AFB-FA3F-438B-9623-76C2CCD882B8}">
      <dgm:prSet/>
      <dgm:spPr/>
      <dgm:t>
        <a:bodyPr/>
        <a:lstStyle/>
        <a:p>
          <a:endParaRPr lang="en-US"/>
        </a:p>
      </dgm:t>
    </dgm:pt>
    <dgm:pt modelId="{FB38D1F6-6116-44F4-8088-40F1C8043D75}">
      <dgm:prSet/>
      <dgm:spPr/>
      <dgm:t>
        <a:bodyPr/>
        <a:lstStyle/>
        <a:p>
          <a:r>
            <a:rPr lang="en-US"/>
            <a:t>These includes being comfortable using DigiCentre, moodle, vevox, teams, linkedln, downloading class materials and powerpoint</a:t>
          </a:r>
        </a:p>
      </dgm:t>
    </dgm:pt>
    <dgm:pt modelId="{909F4493-20B1-40F9-AF72-F0D947D018D6}" type="parTrans" cxnId="{E5FAE6B5-C3C6-4B38-B439-A82E3940190B}">
      <dgm:prSet/>
      <dgm:spPr/>
      <dgm:t>
        <a:bodyPr/>
        <a:lstStyle/>
        <a:p>
          <a:endParaRPr lang="en-US"/>
        </a:p>
      </dgm:t>
    </dgm:pt>
    <dgm:pt modelId="{82CA5490-214F-42FB-BD43-D4B6242C5C57}" type="sibTrans" cxnId="{E5FAE6B5-C3C6-4B38-B439-A82E3940190B}">
      <dgm:prSet/>
      <dgm:spPr/>
      <dgm:t>
        <a:bodyPr/>
        <a:lstStyle/>
        <a:p>
          <a:endParaRPr lang="en-US"/>
        </a:p>
      </dgm:t>
    </dgm:pt>
    <dgm:pt modelId="{07E92E45-F5D6-4BB2-B79C-DD734C66976C}">
      <dgm:prSet/>
      <dgm:spPr/>
      <dgm:t>
        <a:bodyPr/>
        <a:lstStyle/>
        <a:p>
          <a:r>
            <a:rPr lang="en-US" dirty="0"/>
            <a:t>I have  improved my digital skills being more confident using , excel, word document and power point.</a:t>
          </a:r>
        </a:p>
      </dgm:t>
    </dgm:pt>
    <dgm:pt modelId="{E9A79893-FBA6-4759-BAEF-1DDD186AD551}" type="parTrans" cxnId="{05A7BF32-B386-4542-9113-678048888812}">
      <dgm:prSet/>
      <dgm:spPr/>
      <dgm:t>
        <a:bodyPr/>
        <a:lstStyle/>
        <a:p>
          <a:endParaRPr lang="en-US"/>
        </a:p>
      </dgm:t>
    </dgm:pt>
    <dgm:pt modelId="{1D5F32C3-9345-4192-9F3D-F65EC040E924}" type="sibTrans" cxnId="{05A7BF32-B386-4542-9113-678048888812}">
      <dgm:prSet/>
      <dgm:spPr/>
      <dgm:t>
        <a:bodyPr/>
        <a:lstStyle/>
        <a:p>
          <a:endParaRPr lang="en-US"/>
        </a:p>
      </dgm:t>
    </dgm:pt>
    <dgm:pt modelId="{737FFD79-6F92-4E29-8CE9-421436312707}" type="pres">
      <dgm:prSet presAssocID="{A44DB76C-AD88-4B0D-83A7-1AF9BBA9DBCD}" presName="root" presStyleCnt="0">
        <dgm:presLayoutVars>
          <dgm:dir/>
          <dgm:resizeHandles val="exact"/>
        </dgm:presLayoutVars>
      </dgm:prSet>
      <dgm:spPr/>
    </dgm:pt>
    <dgm:pt modelId="{BCCF7E65-311C-4DAF-9C44-1BD1A08FB943}" type="pres">
      <dgm:prSet presAssocID="{3361DF68-180D-4755-B697-0ED58945002F}" presName="compNode" presStyleCnt="0"/>
      <dgm:spPr/>
    </dgm:pt>
    <dgm:pt modelId="{C5706081-DAFE-46A6-9C05-E38A2D300CC2}" type="pres">
      <dgm:prSet presAssocID="{3361DF68-180D-4755-B697-0ED58945002F}" presName="bgRect" presStyleLbl="bgShp" presStyleIdx="0" presStyleCnt="3"/>
      <dgm:spPr/>
    </dgm:pt>
    <dgm:pt modelId="{B68E4F41-8F06-424F-92E2-29D2ECE5B5CA}" type="pres">
      <dgm:prSet presAssocID="{3361DF68-180D-4755-B697-0ED58945002F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09E39C9E-6CAC-4F23-851D-667ED084ACBD}" type="pres">
      <dgm:prSet presAssocID="{3361DF68-180D-4755-B697-0ED58945002F}" presName="spaceRect" presStyleCnt="0"/>
      <dgm:spPr/>
    </dgm:pt>
    <dgm:pt modelId="{4C74A168-455C-4E11-A2DC-C93CCC439FBD}" type="pres">
      <dgm:prSet presAssocID="{3361DF68-180D-4755-B697-0ED58945002F}" presName="parTx" presStyleLbl="revTx" presStyleIdx="0" presStyleCnt="3">
        <dgm:presLayoutVars>
          <dgm:chMax val="0"/>
          <dgm:chPref val="0"/>
        </dgm:presLayoutVars>
      </dgm:prSet>
      <dgm:spPr/>
    </dgm:pt>
    <dgm:pt modelId="{1A0EFAB2-1E94-45F9-AA18-D79D5CC608CC}" type="pres">
      <dgm:prSet presAssocID="{AA8EF716-F0C2-4DA8-9B43-A7D6AD030099}" presName="sibTrans" presStyleCnt="0"/>
      <dgm:spPr/>
    </dgm:pt>
    <dgm:pt modelId="{DDD553A1-7FC7-4B3A-9A07-A3CF18D2D272}" type="pres">
      <dgm:prSet presAssocID="{FB38D1F6-6116-44F4-8088-40F1C8043D75}" presName="compNode" presStyleCnt="0"/>
      <dgm:spPr/>
    </dgm:pt>
    <dgm:pt modelId="{8EC4322E-8187-4C85-B18D-2A5D794BD8E7}" type="pres">
      <dgm:prSet presAssocID="{FB38D1F6-6116-44F4-8088-40F1C8043D75}" presName="bgRect" presStyleLbl="bgShp" presStyleIdx="1" presStyleCnt="3"/>
      <dgm:spPr/>
    </dgm:pt>
    <dgm:pt modelId="{9E118FB3-4DFE-4E0E-A4E7-ED4BA0D83B3F}" type="pres">
      <dgm:prSet presAssocID="{FB38D1F6-6116-44F4-8088-40F1C8043D7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B00E239-B5BC-4555-B11A-1D4AD4879454}" type="pres">
      <dgm:prSet presAssocID="{FB38D1F6-6116-44F4-8088-40F1C8043D75}" presName="spaceRect" presStyleCnt="0"/>
      <dgm:spPr/>
    </dgm:pt>
    <dgm:pt modelId="{7E09C707-57A1-48C1-B0FB-17A18F89BC24}" type="pres">
      <dgm:prSet presAssocID="{FB38D1F6-6116-44F4-8088-40F1C8043D75}" presName="parTx" presStyleLbl="revTx" presStyleIdx="1" presStyleCnt="3">
        <dgm:presLayoutVars>
          <dgm:chMax val="0"/>
          <dgm:chPref val="0"/>
        </dgm:presLayoutVars>
      </dgm:prSet>
      <dgm:spPr/>
    </dgm:pt>
    <dgm:pt modelId="{9D45991F-BDD0-4908-AB73-859A682B3A40}" type="pres">
      <dgm:prSet presAssocID="{82CA5490-214F-42FB-BD43-D4B6242C5C57}" presName="sibTrans" presStyleCnt="0"/>
      <dgm:spPr/>
    </dgm:pt>
    <dgm:pt modelId="{5A7ECFA4-6C3C-4AA4-8C06-F73AAB1EC7CB}" type="pres">
      <dgm:prSet presAssocID="{07E92E45-F5D6-4BB2-B79C-DD734C66976C}" presName="compNode" presStyleCnt="0"/>
      <dgm:spPr/>
    </dgm:pt>
    <dgm:pt modelId="{989E0072-A073-4AF8-9C95-4E2D039052A1}" type="pres">
      <dgm:prSet presAssocID="{07E92E45-F5D6-4BB2-B79C-DD734C66976C}" presName="bgRect" presStyleLbl="bgShp" presStyleIdx="2" presStyleCnt="3"/>
      <dgm:spPr/>
    </dgm:pt>
    <dgm:pt modelId="{189165F1-34D4-47CD-834E-ABB784333A84}" type="pres">
      <dgm:prSet presAssocID="{07E92E45-F5D6-4BB2-B79C-DD734C66976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A8A4694-BF13-40B8-9AD0-1858D3CAF61C}" type="pres">
      <dgm:prSet presAssocID="{07E92E45-F5D6-4BB2-B79C-DD734C66976C}" presName="spaceRect" presStyleCnt="0"/>
      <dgm:spPr/>
    </dgm:pt>
    <dgm:pt modelId="{B460A264-4BD5-4E5D-B16C-53FCF13EF375}" type="pres">
      <dgm:prSet presAssocID="{07E92E45-F5D6-4BB2-B79C-DD734C66976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5A7BF32-B386-4542-9113-678048888812}" srcId="{A44DB76C-AD88-4B0D-83A7-1AF9BBA9DBCD}" destId="{07E92E45-F5D6-4BB2-B79C-DD734C66976C}" srcOrd="2" destOrd="0" parTransId="{E9A79893-FBA6-4759-BAEF-1DDD186AD551}" sibTransId="{1D5F32C3-9345-4192-9F3D-F65EC040E924}"/>
    <dgm:cxn modelId="{DBE4344B-8DC6-446C-8F22-0A82A5F42B6A}" type="presOf" srcId="{3361DF68-180D-4755-B697-0ED58945002F}" destId="{4C74A168-455C-4E11-A2DC-C93CCC439FBD}" srcOrd="0" destOrd="0" presId="urn:microsoft.com/office/officeart/2018/2/layout/IconVerticalSolidList"/>
    <dgm:cxn modelId="{EC6C3F6B-4C1D-4E8E-9510-74EF336962F8}" type="presOf" srcId="{07E92E45-F5D6-4BB2-B79C-DD734C66976C}" destId="{B460A264-4BD5-4E5D-B16C-53FCF13EF375}" srcOrd="0" destOrd="0" presId="urn:microsoft.com/office/officeart/2018/2/layout/IconVerticalSolidList"/>
    <dgm:cxn modelId="{AA424470-0985-4DAF-A44E-E6339CF7144E}" type="presOf" srcId="{FB38D1F6-6116-44F4-8088-40F1C8043D75}" destId="{7E09C707-57A1-48C1-B0FB-17A18F89BC24}" srcOrd="0" destOrd="0" presId="urn:microsoft.com/office/officeart/2018/2/layout/IconVerticalSolidList"/>
    <dgm:cxn modelId="{E5FAE6B5-C3C6-4B38-B439-A82E3940190B}" srcId="{A44DB76C-AD88-4B0D-83A7-1AF9BBA9DBCD}" destId="{FB38D1F6-6116-44F4-8088-40F1C8043D75}" srcOrd="1" destOrd="0" parTransId="{909F4493-20B1-40F9-AF72-F0D947D018D6}" sibTransId="{82CA5490-214F-42FB-BD43-D4B6242C5C57}"/>
    <dgm:cxn modelId="{2997CAB7-01CE-4AC6-9D4B-D2A908AA1B8D}" type="presOf" srcId="{A44DB76C-AD88-4B0D-83A7-1AF9BBA9DBCD}" destId="{737FFD79-6F92-4E29-8CE9-421436312707}" srcOrd="0" destOrd="0" presId="urn:microsoft.com/office/officeart/2018/2/layout/IconVerticalSolidList"/>
    <dgm:cxn modelId="{ABF47AFB-FA3F-438B-9623-76C2CCD882B8}" srcId="{A44DB76C-AD88-4B0D-83A7-1AF9BBA9DBCD}" destId="{3361DF68-180D-4755-B697-0ED58945002F}" srcOrd="0" destOrd="0" parTransId="{C02C85DD-7557-40A2-BAF6-1AE0893A3AB1}" sibTransId="{AA8EF716-F0C2-4DA8-9B43-A7D6AD030099}"/>
    <dgm:cxn modelId="{D1632B2C-3746-4571-A3CD-328005C836B0}" type="presParOf" srcId="{737FFD79-6F92-4E29-8CE9-421436312707}" destId="{BCCF7E65-311C-4DAF-9C44-1BD1A08FB943}" srcOrd="0" destOrd="0" presId="urn:microsoft.com/office/officeart/2018/2/layout/IconVerticalSolidList"/>
    <dgm:cxn modelId="{BD80DDDD-559C-4347-91CA-39803B47A872}" type="presParOf" srcId="{BCCF7E65-311C-4DAF-9C44-1BD1A08FB943}" destId="{C5706081-DAFE-46A6-9C05-E38A2D300CC2}" srcOrd="0" destOrd="0" presId="urn:microsoft.com/office/officeart/2018/2/layout/IconVerticalSolidList"/>
    <dgm:cxn modelId="{029447B6-790E-43C1-9C0C-FF165CBECE2E}" type="presParOf" srcId="{BCCF7E65-311C-4DAF-9C44-1BD1A08FB943}" destId="{B68E4F41-8F06-424F-92E2-29D2ECE5B5CA}" srcOrd="1" destOrd="0" presId="urn:microsoft.com/office/officeart/2018/2/layout/IconVerticalSolidList"/>
    <dgm:cxn modelId="{BB7739F8-56F9-4EDE-A00C-98C3BB3F8ECC}" type="presParOf" srcId="{BCCF7E65-311C-4DAF-9C44-1BD1A08FB943}" destId="{09E39C9E-6CAC-4F23-851D-667ED084ACBD}" srcOrd="2" destOrd="0" presId="urn:microsoft.com/office/officeart/2018/2/layout/IconVerticalSolidList"/>
    <dgm:cxn modelId="{BC256AFA-75A5-4232-825E-48F88C966AC6}" type="presParOf" srcId="{BCCF7E65-311C-4DAF-9C44-1BD1A08FB943}" destId="{4C74A168-455C-4E11-A2DC-C93CCC439FBD}" srcOrd="3" destOrd="0" presId="urn:microsoft.com/office/officeart/2018/2/layout/IconVerticalSolidList"/>
    <dgm:cxn modelId="{115BFC95-9179-499A-90EF-BCAD1A5E82F0}" type="presParOf" srcId="{737FFD79-6F92-4E29-8CE9-421436312707}" destId="{1A0EFAB2-1E94-45F9-AA18-D79D5CC608CC}" srcOrd="1" destOrd="0" presId="urn:microsoft.com/office/officeart/2018/2/layout/IconVerticalSolidList"/>
    <dgm:cxn modelId="{B5B49231-A929-47E3-92FE-15759E9D8B46}" type="presParOf" srcId="{737FFD79-6F92-4E29-8CE9-421436312707}" destId="{DDD553A1-7FC7-4B3A-9A07-A3CF18D2D272}" srcOrd="2" destOrd="0" presId="urn:microsoft.com/office/officeart/2018/2/layout/IconVerticalSolidList"/>
    <dgm:cxn modelId="{89DB0B6A-4A5B-4B6A-AD16-07E7F63BEC5E}" type="presParOf" srcId="{DDD553A1-7FC7-4B3A-9A07-A3CF18D2D272}" destId="{8EC4322E-8187-4C85-B18D-2A5D794BD8E7}" srcOrd="0" destOrd="0" presId="urn:microsoft.com/office/officeart/2018/2/layout/IconVerticalSolidList"/>
    <dgm:cxn modelId="{B7ABA71A-D6B9-4B48-A604-43989A1C2DDD}" type="presParOf" srcId="{DDD553A1-7FC7-4B3A-9A07-A3CF18D2D272}" destId="{9E118FB3-4DFE-4E0E-A4E7-ED4BA0D83B3F}" srcOrd="1" destOrd="0" presId="urn:microsoft.com/office/officeart/2018/2/layout/IconVerticalSolidList"/>
    <dgm:cxn modelId="{743A5F4A-823C-4F64-8FB0-F68F59674EB5}" type="presParOf" srcId="{DDD553A1-7FC7-4B3A-9A07-A3CF18D2D272}" destId="{4B00E239-B5BC-4555-B11A-1D4AD4879454}" srcOrd="2" destOrd="0" presId="urn:microsoft.com/office/officeart/2018/2/layout/IconVerticalSolidList"/>
    <dgm:cxn modelId="{1F2D2F66-5A9D-4CBD-852D-CD9CB30BC39F}" type="presParOf" srcId="{DDD553A1-7FC7-4B3A-9A07-A3CF18D2D272}" destId="{7E09C707-57A1-48C1-B0FB-17A18F89BC24}" srcOrd="3" destOrd="0" presId="urn:microsoft.com/office/officeart/2018/2/layout/IconVerticalSolidList"/>
    <dgm:cxn modelId="{187C288F-401A-48A2-B7F7-C2F468D3FCEF}" type="presParOf" srcId="{737FFD79-6F92-4E29-8CE9-421436312707}" destId="{9D45991F-BDD0-4908-AB73-859A682B3A40}" srcOrd="3" destOrd="0" presId="urn:microsoft.com/office/officeart/2018/2/layout/IconVerticalSolidList"/>
    <dgm:cxn modelId="{68C3DDF1-E372-4821-AD06-EA73E469286A}" type="presParOf" srcId="{737FFD79-6F92-4E29-8CE9-421436312707}" destId="{5A7ECFA4-6C3C-4AA4-8C06-F73AAB1EC7CB}" srcOrd="4" destOrd="0" presId="urn:microsoft.com/office/officeart/2018/2/layout/IconVerticalSolidList"/>
    <dgm:cxn modelId="{9F623521-4FC5-44C1-9A8B-64486401166B}" type="presParOf" srcId="{5A7ECFA4-6C3C-4AA4-8C06-F73AAB1EC7CB}" destId="{989E0072-A073-4AF8-9C95-4E2D039052A1}" srcOrd="0" destOrd="0" presId="urn:microsoft.com/office/officeart/2018/2/layout/IconVerticalSolidList"/>
    <dgm:cxn modelId="{C32DBF07-67F2-4021-BFC0-D22623EBC709}" type="presParOf" srcId="{5A7ECFA4-6C3C-4AA4-8C06-F73AAB1EC7CB}" destId="{189165F1-34D4-47CD-834E-ABB784333A84}" srcOrd="1" destOrd="0" presId="urn:microsoft.com/office/officeart/2018/2/layout/IconVerticalSolidList"/>
    <dgm:cxn modelId="{19F77809-A260-4A9A-ADB7-B8B6507BC734}" type="presParOf" srcId="{5A7ECFA4-6C3C-4AA4-8C06-F73AAB1EC7CB}" destId="{DA8A4694-BF13-40B8-9AD0-1858D3CAF61C}" srcOrd="2" destOrd="0" presId="urn:microsoft.com/office/officeart/2018/2/layout/IconVerticalSolidList"/>
    <dgm:cxn modelId="{8DA71031-79E5-41A6-AD7D-DFE28B8824A7}" type="presParOf" srcId="{5A7ECFA4-6C3C-4AA4-8C06-F73AAB1EC7CB}" destId="{B460A264-4BD5-4E5D-B16C-53FCF13EF37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E1E564-87DC-9F47-998F-41269649BFC1}">
      <dsp:nvSpPr>
        <dsp:cNvPr id="0" name=""/>
        <dsp:cNvSpPr/>
      </dsp:nvSpPr>
      <dsp:spPr>
        <a:xfrm>
          <a:off x="1516469" y="445893"/>
          <a:ext cx="31767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1767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666601" y="489872"/>
        <a:ext cx="17413" cy="3482"/>
      </dsp:txXfrm>
    </dsp:sp>
    <dsp:sp modelId="{CE9ABBB5-2CC3-E045-8FBD-1E2DC541FACC}">
      <dsp:nvSpPr>
        <dsp:cNvPr id="0" name=""/>
        <dsp:cNvSpPr/>
      </dsp:nvSpPr>
      <dsp:spPr>
        <a:xfrm>
          <a:off x="4022" y="37339"/>
          <a:ext cx="1514247" cy="90854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4199" tIns="77885" rIns="74199" bIns="7788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 MY WORK 1</a:t>
          </a:r>
        </a:p>
      </dsp:txBody>
      <dsp:txXfrm>
        <a:off x="4022" y="37339"/>
        <a:ext cx="1514247" cy="908548"/>
      </dsp:txXfrm>
    </dsp:sp>
    <dsp:sp modelId="{0F40BADE-08C5-DB40-B47B-FC41029FCB1E}">
      <dsp:nvSpPr>
        <dsp:cNvPr id="0" name=""/>
        <dsp:cNvSpPr/>
      </dsp:nvSpPr>
      <dsp:spPr>
        <a:xfrm>
          <a:off x="3378993" y="445893"/>
          <a:ext cx="31767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1767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29125" y="489872"/>
        <a:ext cx="17413" cy="3482"/>
      </dsp:txXfrm>
    </dsp:sp>
    <dsp:sp modelId="{5EE59119-A953-334D-97DB-1289555756F7}">
      <dsp:nvSpPr>
        <dsp:cNvPr id="0" name=""/>
        <dsp:cNvSpPr/>
      </dsp:nvSpPr>
      <dsp:spPr>
        <a:xfrm>
          <a:off x="1866546" y="37339"/>
          <a:ext cx="1514247" cy="90854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4199" tIns="77885" rIns="74199" bIns="7788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 MY WORK 2</a:t>
          </a:r>
        </a:p>
      </dsp:txBody>
      <dsp:txXfrm>
        <a:off x="1866546" y="37339"/>
        <a:ext cx="1514247" cy="908548"/>
      </dsp:txXfrm>
    </dsp:sp>
    <dsp:sp modelId="{AE863E44-39E2-CB43-B5F8-D6BEB9F16B5E}">
      <dsp:nvSpPr>
        <dsp:cNvPr id="0" name=""/>
        <dsp:cNvSpPr/>
      </dsp:nvSpPr>
      <dsp:spPr>
        <a:xfrm>
          <a:off x="761146" y="944088"/>
          <a:ext cx="3725047" cy="317676"/>
        </a:xfrm>
        <a:custGeom>
          <a:avLst/>
          <a:gdLst/>
          <a:ahLst/>
          <a:cxnLst/>
          <a:rect l="0" t="0" r="0" b="0"/>
          <a:pathLst>
            <a:path>
              <a:moveTo>
                <a:pt x="3725047" y="0"/>
              </a:moveTo>
              <a:lnTo>
                <a:pt x="3725047" y="175938"/>
              </a:lnTo>
              <a:lnTo>
                <a:pt x="0" y="175938"/>
              </a:lnTo>
              <a:lnTo>
                <a:pt x="0" y="31767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30137" y="1101185"/>
        <a:ext cx="187064" cy="3482"/>
      </dsp:txXfrm>
    </dsp:sp>
    <dsp:sp modelId="{60552B40-ACFA-3849-8934-86383A282044}">
      <dsp:nvSpPr>
        <dsp:cNvPr id="0" name=""/>
        <dsp:cNvSpPr/>
      </dsp:nvSpPr>
      <dsp:spPr>
        <a:xfrm>
          <a:off x="3729070" y="37339"/>
          <a:ext cx="1514247" cy="90854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4199" tIns="77885" rIns="74199" bIns="7788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 MY WORK 3</a:t>
          </a:r>
        </a:p>
      </dsp:txBody>
      <dsp:txXfrm>
        <a:off x="3729070" y="37339"/>
        <a:ext cx="1514247" cy="908548"/>
      </dsp:txXfrm>
    </dsp:sp>
    <dsp:sp modelId="{A0A91627-ED33-3945-9A23-050D9DE65653}">
      <dsp:nvSpPr>
        <dsp:cNvPr id="0" name=""/>
        <dsp:cNvSpPr/>
      </dsp:nvSpPr>
      <dsp:spPr>
        <a:xfrm>
          <a:off x="1516469" y="1702719"/>
          <a:ext cx="31767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1767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666601" y="1746697"/>
        <a:ext cx="17413" cy="3482"/>
      </dsp:txXfrm>
    </dsp:sp>
    <dsp:sp modelId="{DC31EA7A-F11D-9C49-B939-7F373073E9A6}">
      <dsp:nvSpPr>
        <dsp:cNvPr id="0" name=""/>
        <dsp:cNvSpPr/>
      </dsp:nvSpPr>
      <dsp:spPr>
        <a:xfrm>
          <a:off x="4022" y="1294164"/>
          <a:ext cx="1514247" cy="90854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4199" tIns="77885" rIns="74199" bIns="7788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MY WORK 4</a:t>
          </a:r>
        </a:p>
      </dsp:txBody>
      <dsp:txXfrm>
        <a:off x="4022" y="1294164"/>
        <a:ext cx="1514247" cy="908548"/>
      </dsp:txXfrm>
    </dsp:sp>
    <dsp:sp modelId="{3EDD78D0-E565-5E4D-B876-B533B356B82E}">
      <dsp:nvSpPr>
        <dsp:cNvPr id="0" name=""/>
        <dsp:cNvSpPr/>
      </dsp:nvSpPr>
      <dsp:spPr>
        <a:xfrm>
          <a:off x="3378993" y="1702719"/>
          <a:ext cx="31767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1767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29125" y="1746697"/>
        <a:ext cx="17413" cy="3482"/>
      </dsp:txXfrm>
    </dsp:sp>
    <dsp:sp modelId="{91B94162-F332-5A44-B595-EC0BC7171333}">
      <dsp:nvSpPr>
        <dsp:cNvPr id="0" name=""/>
        <dsp:cNvSpPr/>
      </dsp:nvSpPr>
      <dsp:spPr>
        <a:xfrm>
          <a:off x="1866546" y="1294164"/>
          <a:ext cx="1514247" cy="90854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4199" tIns="77885" rIns="74199" bIns="7788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MY WORK 5</a:t>
          </a:r>
        </a:p>
      </dsp:txBody>
      <dsp:txXfrm>
        <a:off x="1866546" y="1294164"/>
        <a:ext cx="1514247" cy="908548"/>
      </dsp:txXfrm>
    </dsp:sp>
    <dsp:sp modelId="{BE6B8656-22C3-184C-B649-2969469A8875}">
      <dsp:nvSpPr>
        <dsp:cNvPr id="0" name=""/>
        <dsp:cNvSpPr/>
      </dsp:nvSpPr>
      <dsp:spPr>
        <a:xfrm>
          <a:off x="761146" y="2200913"/>
          <a:ext cx="3725047" cy="317676"/>
        </a:xfrm>
        <a:custGeom>
          <a:avLst/>
          <a:gdLst/>
          <a:ahLst/>
          <a:cxnLst/>
          <a:rect l="0" t="0" r="0" b="0"/>
          <a:pathLst>
            <a:path>
              <a:moveTo>
                <a:pt x="3725047" y="0"/>
              </a:moveTo>
              <a:lnTo>
                <a:pt x="3725047" y="175938"/>
              </a:lnTo>
              <a:lnTo>
                <a:pt x="0" y="175938"/>
              </a:lnTo>
              <a:lnTo>
                <a:pt x="0" y="31767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30137" y="2358010"/>
        <a:ext cx="187064" cy="3482"/>
      </dsp:txXfrm>
    </dsp:sp>
    <dsp:sp modelId="{8EC6948D-71DC-0A4E-8810-4E8A6B43629A}">
      <dsp:nvSpPr>
        <dsp:cNvPr id="0" name=""/>
        <dsp:cNvSpPr/>
      </dsp:nvSpPr>
      <dsp:spPr>
        <a:xfrm>
          <a:off x="3729070" y="1294164"/>
          <a:ext cx="1514247" cy="90854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4199" tIns="77885" rIns="74199" bIns="7788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 MY DEVELOPMENT</a:t>
          </a:r>
        </a:p>
      </dsp:txBody>
      <dsp:txXfrm>
        <a:off x="3729070" y="1294164"/>
        <a:ext cx="1514247" cy="908548"/>
      </dsp:txXfrm>
    </dsp:sp>
    <dsp:sp modelId="{E0E1870F-472D-1D46-AE56-540594EAE9A4}">
      <dsp:nvSpPr>
        <dsp:cNvPr id="0" name=""/>
        <dsp:cNvSpPr/>
      </dsp:nvSpPr>
      <dsp:spPr>
        <a:xfrm>
          <a:off x="1516469" y="2959544"/>
          <a:ext cx="31767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1767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666601" y="3003522"/>
        <a:ext cx="17413" cy="3482"/>
      </dsp:txXfrm>
    </dsp:sp>
    <dsp:sp modelId="{49A40E52-A296-1B42-8126-F2139E04E27C}">
      <dsp:nvSpPr>
        <dsp:cNvPr id="0" name=""/>
        <dsp:cNvSpPr/>
      </dsp:nvSpPr>
      <dsp:spPr>
        <a:xfrm>
          <a:off x="4022" y="2550989"/>
          <a:ext cx="1514247" cy="90854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4199" tIns="77885" rIns="74199" bIns="7788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 MY REFLECTION</a:t>
          </a:r>
        </a:p>
      </dsp:txBody>
      <dsp:txXfrm>
        <a:off x="4022" y="2550989"/>
        <a:ext cx="1514247" cy="908548"/>
      </dsp:txXfrm>
    </dsp:sp>
    <dsp:sp modelId="{3180AA2F-9C6B-1A44-A76E-D53B2C63173F}">
      <dsp:nvSpPr>
        <dsp:cNvPr id="0" name=""/>
        <dsp:cNvSpPr/>
      </dsp:nvSpPr>
      <dsp:spPr>
        <a:xfrm>
          <a:off x="1866546" y="2550989"/>
          <a:ext cx="1514247" cy="90854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4199" tIns="77885" rIns="74199" bIns="7788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 MY CONCLUSION</a:t>
          </a:r>
        </a:p>
      </dsp:txBody>
      <dsp:txXfrm>
        <a:off x="1866546" y="2550989"/>
        <a:ext cx="1514247" cy="9085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EF6B98-7642-4BA8-9DE0-A5358D815287}">
      <dsp:nvSpPr>
        <dsp:cNvPr id="0" name=""/>
        <dsp:cNvSpPr/>
      </dsp:nvSpPr>
      <dsp:spPr>
        <a:xfrm>
          <a:off x="699404" y="1317"/>
          <a:ext cx="820283" cy="820283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FDAF60-1592-418A-B67E-9F2DCAA20AC3}">
      <dsp:nvSpPr>
        <dsp:cNvPr id="0" name=""/>
        <dsp:cNvSpPr/>
      </dsp:nvSpPr>
      <dsp:spPr>
        <a:xfrm>
          <a:off x="874218" y="176131"/>
          <a:ext cx="470654" cy="4706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17563-B2B1-48CE-9FD2-E1FAEB21FE4F}">
      <dsp:nvSpPr>
        <dsp:cNvPr id="0" name=""/>
        <dsp:cNvSpPr/>
      </dsp:nvSpPr>
      <dsp:spPr>
        <a:xfrm>
          <a:off x="437182" y="1077098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Difficult to navigate module</a:t>
          </a:r>
        </a:p>
      </dsp:txBody>
      <dsp:txXfrm>
        <a:off x="437182" y="1077098"/>
        <a:ext cx="1344726" cy="537890"/>
      </dsp:txXfrm>
    </dsp:sp>
    <dsp:sp modelId="{CEF81947-F0A7-404B-A758-8CFC8A92F8E3}">
      <dsp:nvSpPr>
        <dsp:cNvPr id="0" name=""/>
        <dsp:cNvSpPr/>
      </dsp:nvSpPr>
      <dsp:spPr>
        <a:xfrm>
          <a:off x="2279457" y="1317"/>
          <a:ext cx="820283" cy="820283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FB8976-2DC3-4FBA-B2AB-17ED371FBC5A}">
      <dsp:nvSpPr>
        <dsp:cNvPr id="0" name=""/>
        <dsp:cNvSpPr/>
      </dsp:nvSpPr>
      <dsp:spPr>
        <a:xfrm>
          <a:off x="2454272" y="176131"/>
          <a:ext cx="470654" cy="4706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7F65A7-8506-4E51-8ED1-62AF49DBF4BA}">
      <dsp:nvSpPr>
        <dsp:cNvPr id="0" name=""/>
        <dsp:cNvSpPr/>
      </dsp:nvSpPr>
      <dsp:spPr>
        <a:xfrm>
          <a:off x="2017236" y="1077098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Difficult to signed in</a:t>
          </a:r>
        </a:p>
      </dsp:txBody>
      <dsp:txXfrm>
        <a:off x="2017236" y="1077098"/>
        <a:ext cx="1344726" cy="537890"/>
      </dsp:txXfrm>
    </dsp:sp>
    <dsp:sp modelId="{59180840-A00B-4133-998D-A648A9647ADE}">
      <dsp:nvSpPr>
        <dsp:cNvPr id="0" name=""/>
        <dsp:cNvSpPr/>
      </dsp:nvSpPr>
      <dsp:spPr>
        <a:xfrm>
          <a:off x="3859511" y="1317"/>
          <a:ext cx="820283" cy="820283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09ECFA-FD05-4221-98DD-F5EE3D418EA4}">
      <dsp:nvSpPr>
        <dsp:cNvPr id="0" name=""/>
        <dsp:cNvSpPr/>
      </dsp:nvSpPr>
      <dsp:spPr>
        <a:xfrm>
          <a:off x="4034325" y="176131"/>
          <a:ext cx="470654" cy="4706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C3FF06-0BAD-4ED4-AECF-1C07A2989FDD}">
      <dsp:nvSpPr>
        <dsp:cNvPr id="0" name=""/>
        <dsp:cNvSpPr/>
      </dsp:nvSpPr>
      <dsp:spPr>
        <a:xfrm>
          <a:off x="3597289" y="1077098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Learned Digicentre</a:t>
          </a:r>
        </a:p>
      </dsp:txBody>
      <dsp:txXfrm>
        <a:off x="3597289" y="1077098"/>
        <a:ext cx="1344726" cy="537890"/>
      </dsp:txXfrm>
    </dsp:sp>
    <dsp:sp modelId="{EC47C303-59A2-4F25-BB13-5ABE2DB2A833}">
      <dsp:nvSpPr>
        <dsp:cNvPr id="0" name=""/>
        <dsp:cNvSpPr/>
      </dsp:nvSpPr>
      <dsp:spPr>
        <a:xfrm>
          <a:off x="5439565" y="1317"/>
          <a:ext cx="820283" cy="820283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E7506E-976A-48EA-B181-338ED574B356}">
      <dsp:nvSpPr>
        <dsp:cNvPr id="0" name=""/>
        <dsp:cNvSpPr/>
      </dsp:nvSpPr>
      <dsp:spPr>
        <a:xfrm>
          <a:off x="5614379" y="176131"/>
          <a:ext cx="470654" cy="4706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AFB5FD-677B-4B49-83AC-6BC0034B961C}">
      <dsp:nvSpPr>
        <dsp:cNvPr id="0" name=""/>
        <dsp:cNvSpPr/>
      </dsp:nvSpPr>
      <dsp:spPr>
        <a:xfrm>
          <a:off x="5177343" y="1077098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Learned Vevox</a:t>
          </a:r>
        </a:p>
      </dsp:txBody>
      <dsp:txXfrm>
        <a:off x="5177343" y="1077098"/>
        <a:ext cx="1344726" cy="537890"/>
      </dsp:txXfrm>
    </dsp:sp>
    <dsp:sp modelId="{4B6D1D6B-8561-4CB6-86D1-39DC2BEFEF99}">
      <dsp:nvSpPr>
        <dsp:cNvPr id="0" name=""/>
        <dsp:cNvSpPr/>
      </dsp:nvSpPr>
      <dsp:spPr>
        <a:xfrm>
          <a:off x="7019618" y="1317"/>
          <a:ext cx="820283" cy="820283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02258B-443A-4DEB-9ECD-DAD70B9D48FE}">
      <dsp:nvSpPr>
        <dsp:cNvPr id="0" name=""/>
        <dsp:cNvSpPr/>
      </dsp:nvSpPr>
      <dsp:spPr>
        <a:xfrm>
          <a:off x="7194433" y="176131"/>
          <a:ext cx="470654" cy="4706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D4A02B-51B8-484D-907D-4A15929A9431}">
      <dsp:nvSpPr>
        <dsp:cNvPr id="0" name=""/>
        <dsp:cNvSpPr/>
      </dsp:nvSpPr>
      <dsp:spPr>
        <a:xfrm>
          <a:off x="6757397" y="1077098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Gaining digital skills </a:t>
          </a:r>
        </a:p>
      </dsp:txBody>
      <dsp:txXfrm>
        <a:off x="6757397" y="1077098"/>
        <a:ext cx="1344726" cy="537890"/>
      </dsp:txXfrm>
    </dsp:sp>
    <dsp:sp modelId="{A72A60E2-32D9-4ABA-AFC8-5ADA5C2CAC20}">
      <dsp:nvSpPr>
        <dsp:cNvPr id="0" name=""/>
        <dsp:cNvSpPr/>
      </dsp:nvSpPr>
      <dsp:spPr>
        <a:xfrm>
          <a:off x="8599672" y="1317"/>
          <a:ext cx="820283" cy="820283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C2CAC4-005E-4C1D-A059-847F9D36870D}">
      <dsp:nvSpPr>
        <dsp:cNvPr id="0" name=""/>
        <dsp:cNvSpPr/>
      </dsp:nvSpPr>
      <dsp:spPr>
        <a:xfrm>
          <a:off x="8774487" y="176131"/>
          <a:ext cx="470654" cy="4706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8F79FF-55B7-4E06-B88E-2A7973C3AAD2}">
      <dsp:nvSpPr>
        <dsp:cNvPr id="0" name=""/>
        <dsp:cNvSpPr/>
      </dsp:nvSpPr>
      <dsp:spPr>
        <a:xfrm>
          <a:off x="8337450" y="1077098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Confident using technology</a:t>
          </a:r>
        </a:p>
      </dsp:txBody>
      <dsp:txXfrm>
        <a:off x="8337450" y="1077098"/>
        <a:ext cx="1344726" cy="537890"/>
      </dsp:txXfrm>
    </dsp:sp>
    <dsp:sp modelId="{0C26E84B-E715-45E4-BE6B-55A251DC8A86}">
      <dsp:nvSpPr>
        <dsp:cNvPr id="0" name=""/>
        <dsp:cNvSpPr/>
      </dsp:nvSpPr>
      <dsp:spPr>
        <a:xfrm>
          <a:off x="3859511" y="1951170"/>
          <a:ext cx="820283" cy="820283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55789F-48C7-4C00-90D2-F9DE7991F5DF}">
      <dsp:nvSpPr>
        <dsp:cNvPr id="0" name=""/>
        <dsp:cNvSpPr/>
      </dsp:nvSpPr>
      <dsp:spPr>
        <a:xfrm>
          <a:off x="4034325" y="2125985"/>
          <a:ext cx="470654" cy="4706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6B542E-781A-4D19-9632-D14A9D301B36}">
      <dsp:nvSpPr>
        <dsp:cNvPr id="0" name=""/>
        <dsp:cNvSpPr/>
      </dsp:nvSpPr>
      <dsp:spPr>
        <a:xfrm>
          <a:off x="3597289" y="3026952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More confident using more tools</a:t>
          </a:r>
        </a:p>
      </dsp:txBody>
      <dsp:txXfrm>
        <a:off x="3597289" y="3026952"/>
        <a:ext cx="1344726" cy="537890"/>
      </dsp:txXfrm>
    </dsp:sp>
    <dsp:sp modelId="{E35F2246-0A96-448B-8C04-9A1D0ADD8705}">
      <dsp:nvSpPr>
        <dsp:cNvPr id="0" name=""/>
        <dsp:cNvSpPr/>
      </dsp:nvSpPr>
      <dsp:spPr>
        <a:xfrm>
          <a:off x="5439565" y="1951170"/>
          <a:ext cx="820283" cy="820283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FCDA3A-1F1E-4150-9CC7-3DAD6C444EAE}">
      <dsp:nvSpPr>
        <dsp:cNvPr id="0" name=""/>
        <dsp:cNvSpPr/>
      </dsp:nvSpPr>
      <dsp:spPr>
        <a:xfrm>
          <a:off x="5614379" y="2125985"/>
          <a:ext cx="470654" cy="4706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375D37-EF9B-48AF-8E22-84EF2155E117}">
      <dsp:nvSpPr>
        <dsp:cNvPr id="0" name=""/>
        <dsp:cNvSpPr/>
      </dsp:nvSpPr>
      <dsp:spPr>
        <a:xfrm>
          <a:off x="5177343" y="3026952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Learned a lot</a:t>
          </a:r>
        </a:p>
      </dsp:txBody>
      <dsp:txXfrm>
        <a:off x="5177343" y="3026952"/>
        <a:ext cx="1344726" cy="5378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706081-DAFE-46A6-9C05-E38A2D300CC2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8E4F41-8F06-424F-92E2-29D2ECE5B5CA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74A168-455C-4E11-A2DC-C93CCC439FBD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 have learned on how to navigate module properly using my own laptop. </a:t>
          </a:r>
        </a:p>
      </dsp:txBody>
      <dsp:txXfrm>
        <a:off x="1844034" y="682"/>
        <a:ext cx="4401230" cy="1596566"/>
      </dsp:txXfrm>
    </dsp:sp>
    <dsp:sp modelId="{8EC4322E-8187-4C85-B18D-2A5D794BD8E7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118FB3-4DFE-4E0E-A4E7-ED4BA0D83B3F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09C707-57A1-48C1-B0FB-17A18F89BC24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These includes being comfortable using DigiCentre, moodle, vevox, teams, linkedln, downloading class materials and powerpoint</a:t>
          </a:r>
        </a:p>
      </dsp:txBody>
      <dsp:txXfrm>
        <a:off x="1844034" y="1996390"/>
        <a:ext cx="4401230" cy="1596566"/>
      </dsp:txXfrm>
    </dsp:sp>
    <dsp:sp modelId="{989E0072-A073-4AF8-9C95-4E2D039052A1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9165F1-34D4-47CD-834E-ABB784333A84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60A264-4BD5-4E5D-B16C-53FCF13EF375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 have  improved my digital skills being more confident using , excel, word document and power point.</a:t>
          </a:r>
        </a:p>
      </dsp:txBody>
      <dsp:txXfrm>
        <a:off x="1844034" y="3992098"/>
        <a:ext cx="4401230" cy="15965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78865F-7604-4A41-9942-69139CC8522E}" type="datetimeFigureOut">
              <a:rPr lang="en-US" smtClean="0"/>
              <a:t>8/10/26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49F6DD-083C-1647-A045-C516540800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770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Welcome to my DS3 Digital Portfolio. My name is </a:t>
            </a:r>
            <a:r>
              <a:rPr lang="en-US" dirty="0" err="1"/>
              <a:t>Famila</a:t>
            </a:r>
            <a:r>
              <a:rPr lang="en-US" dirty="0"/>
              <a:t> Stevens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49F6DD-083C-1647-A045-C5165408006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1085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this introduction are the list of my DS3 Portfolio. I have choses these examples to show case five of my digital work that all mostly done in class.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49F6DD-083C-1647-A045-C5165408006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7752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Part of DS1 Template that I submitted shows a screen shot of myself that I took from on my phone. Send it to my desktop  then drag a photo in word document template then insert text.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49F6DD-083C-1647-A045-C5165408006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8777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was created during one of class session.  This was a sample lay out on how to create DS2, was created in excel using percentage chart and was screen shoot and paste to document word.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49F6DD-083C-1647-A045-C5165408006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8987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Spread sheet created in </a:t>
            </a:r>
            <a:r>
              <a:rPr lang="en-US" dirty="0" err="1"/>
              <a:t>excell</a:t>
            </a:r>
            <a:r>
              <a:rPr lang="en-US" dirty="0"/>
              <a:t>, using font size</a:t>
            </a:r>
            <a:r>
              <a:rPr lang="en-US"/>
              <a:t>, numbers</a:t>
            </a:r>
            <a:r>
              <a:rPr lang="en-US" dirty="0"/>
              <a:t>, rows, columns and font color.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49F6DD-083C-1647-A045-C5165408006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9582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show my work from </a:t>
            </a:r>
            <a:r>
              <a:rPr lang="en-US" dirty="0" err="1"/>
              <a:t>excell</a:t>
            </a:r>
            <a:r>
              <a:rPr lang="en-US" dirty="0"/>
              <a:t>, only inserted title </a:t>
            </a:r>
            <a:r>
              <a:rPr lang="en-US" dirty="0" err="1"/>
              <a:t>tex</a:t>
            </a:r>
            <a:r>
              <a:rPr lang="en-US" dirty="0"/>
              <a:t>, rows , columns, numbers and all capital text.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49F6DD-083C-1647-A045-C5165408006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5310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show a screenshot copy of my digital work that was created in </a:t>
            </a:r>
            <a:r>
              <a:rPr lang="en-US" dirty="0" err="1"/>
              <a:t>excell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49F6DD-083C-1647-A045-C5165408006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573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template shows all my development during this 1st semester.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49F6DD-083C-1647-A045-C5165408006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2274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template shows my own </a:t>
            </a:r>
            <a:r>
              <a:rPr lang="en-US" dirty="0" err="1"/>
              <a:t>replection</a:t>
            </a:r>
            <a:r>
              <a:rPr lang="en-US" dirty="0"/>
              <a:t> during this term.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49F6DD-083C-1647-A045-C5165408006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2099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My conclusion shows that I have learned a lot during this term and gain more confident in every lecture using digital tools. This template also show case that I love using </a:t>
            </a:r>
            <a:r>
              <a:rPr lang="en-US"/>
              <a:t>power point.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49F6DD-083C-1647-A045-C5165408006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402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033C-118D-829A-A2D5-6F57046CDB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DC936A-5ED5-75FC-5CAB-4179E94BB5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CEB61C-58C1-48C1-E23A-971BDB67B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34764-3D91-4442-807F-A781977184B8}" type="datetimeFigureOut">
              <a:rPr lang="en-US" smtClean="0"/>
              <a:t>8/10/26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A475B3-29A7-F2D3-5F33-11E59932F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3ACD9B-8CFA-4F6C-95A7-C4CDBC4DD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48A4D-03E6-0C41-8694-7B850DE0BB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315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39A8B-74B5-9B2E-D638-6EE79726C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0555A-02E9-0A9B-E5FD-684F5A4C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0BE4E2-9E09-5FC6-AD79-8E2F680FC9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34764-3D91-4442-807F-A781977184B8}" type="datetimeFigureOut">
              <a:rPr lang="en-US" smtClean="0"/>
              <a:t>8/10/26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81D395-7AAC-E669-3655-07C995D32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54AF4-61C9-0BFD-7E72-0D4A5CC5C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48A4D-03E6-0C41-8694-7B850DE0BB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58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6AD53-D63C-EA1E-1165-2618C0180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335760-C13F-9636-DB77-620A32ED97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CEC5F4-9C69-6447-D3C7-5BC2E234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34764-3D91-4442-807F-A781977184B8}" type="datetimeFigureOut">
              <a:rPr lang="en-US" smtClean="0"/>
              <a:t>8/10/26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A62A74-F62E-C06C-BD91-2510B51E7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F8B382-329E-73A1-4E8E-D950E7F2DF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48A4D-03E6-0C41-8694-7B850DE0BB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060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A284B-D5E4-C4E1-C67D-6F4160908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DEDBB-5F7E-7731-04F8-FEFEC6F959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666025-3708-5C98-16EB-F6A7DC3706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A6B2CC-9A62-B8E9-1B55-DCFD25005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34764-3D91-4442-807F-A781977184B8}" type="datetimeFigureOut">
              <a:rPr lang="en-US" smtClean="0"/>
              <a:t>8/10/26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0A606C-6FFE-4E44-792A-42453DDCD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06E63E-40A1-B6F2-E529-9BCD0AF47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48A4D-03E6-0C41-8694-7B850DE0BB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948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C8F52-1BF3-6314-CC4E-0F71337A1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584E1B-4C53-F27B-2805-2746E9A177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5409A-D28A-051D-A96D-74A10FC53B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3BCA5D-BDE4-555E-54F1-8AF5FE03EC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4096DB-F202-6277-17AE-60C332EA0A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9EC078-1D20-6F42-9378-61E64D48E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34764-3D91-4442-807F-A781977184B8}" type="datetimeFigureOut">
              <a:rPr lang="en-US" smtClean="0"/>
              <a:t>8/10/26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67F47B-7FED-B88F-42DE-B3218204D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0CAD63-2160-1428-8043-F7C252E71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48A4D-03E6-0C41-8694-7B850DE0BB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284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1E4DD-ED8D-3C64-11FD-81E0B8CC34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373CE0-A7EA-17CA-A0DE-8E0C0192D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34764-3D91-4442-807F-A781977184B8}" type="datetimeFigureOut">
              <a:rPr lang="en-US" smtClean="0"/>
              <a:t>8/10/26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3BECD9-C970-2F61-0ED4-A781D52666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572401-D9C5-DD32-C322-6A906DEBE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48A4D-03E6-0C41-8694-7B850DE0BB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629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C8F4F9-3098-F7FF-361B-58BD87D07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34764-3D91-4442-807F-A781977184B8}" type="datetimeFigureOut">
              <a:rPr lang="en-US" smtClean="0"/>
              <a:t>8/10/26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C4DBDB-8D9E-B413-8C08-5A26CE7AC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A90C90-1639-658C-5ADD-43331CB7F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48A4D-03E6-0C41-8694-7B850DE0BB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280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275C3-7C0B-C2B7-E221-CB633861C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334E1-B8D7-0BFA-52F5-4DB54B8A4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B54A32-27B9-BEF9-FFC7-87BCBAAF43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EB9A00-C30B-5BEE-696B-8B6489DAA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34764-3D91-4442-807F-A781977184B8}" type="datetimeFigureOut">
              <a:rPr lang="en-US" smtClean="0"/>
              <a:t>8/10/26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060894-1B77-9F69-8C61-98F2D08231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BC6FE7-640A-BA36-98FB-E977CEB43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48A4D-03E6-0C41-8694-7B850DE0BB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044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1BEAC-F5C7-10F3-EA3C-BFFBC20E2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9101EB-F02B-9175-9360-12197E3BCD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BBD1B7-9742-6F1A-08D4-DAAD13B38D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5B7820-D46E-EC58-FF8B-D6A5DAD61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34764-3D91-4442-807F-A781977184B8}" type="datetimeFigureOut">
              <a:rPr lang="en-US" smtClean="0"/>
              <a:t>8/10/26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7641C2-11D5-C6C6-16DE-E58367EE5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F5667F-51CC-90FC-453F-6B354406C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48A4D-03E6-0C41-8694-7B850DE0BB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371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79660-8246-CC52-9358-DC2C69A5F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303FA5-37AA-78E9-C3CA-FA7AF19AAE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0CC91F-82CA-25BE-FB74-DD0517355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34764-3D91-4442-807F-A781977184B8}" type="datetimeFigureOut">
              <a:rPr lang="en-US" smtClean="0"/>
              <a:t>8/10/26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CB65A7-2157-C5B1-8F29-CC9525BB2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5BBB28-672B-964F-34C6-EB068A911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48A4D-03E6-0C41-8694-7B850DE0BB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103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00B9DC-C6AD-67C1-8E67-A2FFDFCF2D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985167-85D7-A9FB-E8C6-FD7EC41E7F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E5E7B-069F-1B56-1246-CD4B65706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34764-3D91-4442-807F-A781977184B8}" type="datetimeFigureOut">
              <a:rPr lang="en-US" smtClean="0"/>
              <a:t>8/10/26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97DB2-8BC2-AD0D-6C5A-3735DBF0D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A91952-76D0-4BC5-897A-B539AA93F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48A4D-03E6-0C41-8694-7B850DE0BB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526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D61FB9-DE62-BB28-0C16-BA3482497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A1D7B3-8DD0-3597-541A-A4D4609C16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148258-FE4A-4D23-6587-440B48A458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C34764-3D91-4442-807F-A781977184B8}" type="datetimeFigureOut">
              <a:rPr lang="en-US" smtClean="0"/>
              <a:t>8/10/26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A0010-5401-24FF-1166-0961481189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895C32-2ECF-8474-568A-CF21E81AAB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F48A4D-03E6-0C41-8694-7B850DE0BB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682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9EEEC6-FD34-7B3C-0575-1766F8CF13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DS3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E951D5-C5C4-4A98-B241-6C30B3DCD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400" dirty="0">
                <a:solidFill>
                  <a:srgbClr val="FFFFFF"/>
                </a:solidFill>
              </a:rPr>
              <a:t>DIGITAL PORTFOLIO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4400" dirty="0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400" dirty="0">
                <a:solidFill>
                  <a:srgbClr val="FFFFFF"/>
                </a:solidFill>
              </a:rPr>
              <a:t>FAMILA STEVENS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400" dirty="0">
                <a:solidFill>
                  <a:srgbClr val="FFFFFF"/>
                </a:solidFill>
              </a:rPr>
              <a:t>2539224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4400" dirty="0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4400" dirty="0">
              <a:solidFill>
                <a:srgbClr val="FFFFFF"/>
              </a:solidFill>
            </a:endParaRP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8785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2D457E5-ABAB-2732-26EA-AD9868910F1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952" r="30389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008F01-C533-D1A7-62CA-3A308EC68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/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9971F2-8492-58BB-C4EC-E3DD7F8DE4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8310137"/>
              </p:ext>
            </p:extLst>
          </p:nvPr>
        </p:nvGraphicFramePr>
        <p:xfrm>
          <a:off x="6115317" y="2743200"/>
          <a:ext cx="5247340" cy="3496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84296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B66BD55-BFDF-2C99-85D2-73438AEF0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84" y="739835"/>
            <a:ext cx="3702580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MY WORK1 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ABDD8192-036A-EA06-EC7E-6D74F7FF3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484" y="2459116"/>
            <a:ext cx="3702579" cy="3524823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Part of my DS1 template</a:t>
            </a:r>
          </a:p>
          <a:p>
            <a:r>
              <a:rPr lang="en-US" sz="2000">
                <a:solidFill>
                  <a:srgbClr val="FFFFFF"/>
                </a:solidFill>
              </a:rPr>
              <a:t>Screen shot photo </a:t>
            </a:r>
          </a:p>
          <a:p>
            <a:r>
              <a:rPr lang="en-US" sz="2000">
                <a:solidFill>
                  <a:srgbClr val="FFFFFF"/>
                </a:solidFill>
              </a:rPr>
              <a:t>Taken lesson time </a:t>
            </a:r>
          </a:p>
          <a:p>
            <a:r>
              <a:rPr lang="en-US" sz="2000">
                <a:solidFill>
                  <a:srgbClr val="FFFFFF"/>
                </a:solidFill>
              </a:rPr>
              <a:t>PP in module</a:t>
            </a:r>
          </a:p>
          <a:p>
            <a:endParaRPr lang="en-US" sz="2000">
              <a:solidFill>
                <a:srgbClr val="FFFFFF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0E7DAB-ABD6-202B-6B21-791A5D2DC0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304" y="2178126"/>
            <a:ext cx="5407002" cy="2501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364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C77DE5-7D0B-B02B-D8DD-FA71699AB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MY WORK 2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9AB02C-877B-7CE1-79B5-43871DA4011C}"/>
              </a:ext>
            </a:extLst>
          </p:cNvPr>
          <p:cNvSpPr txBox="1"/>
          <p:nvPr/>
        </p:nvSpPr>
        <p:spPr>
          <a:xfrm>
            <a:off x="6392583" y="2645922"/>
            <a:ext cx="4434721" cy="37104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Word text and font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Created in Excell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Spreadsheet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Word document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Sample of DS2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494B260-2FC3-56A5-3E96-DE355F261C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7138836"/>
              </p:ext>
            </p:extLst>
          </p:nvPr>
        </p:nvGraphicFramePr>
        <p:xfrm>
          <a:off x="279143" y="763731"/>
          <a:ext cx="5221629" cy="5330544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917298">
                  <a:extLst>
                    <a:ext uri="{9D8B030D-6E8A-4147-A177-3AD203B41FA5}">
                      <a16:colId xmlns:a16="http://schemas.microsoft.com/office/drawing/2014/main" val="2529086487"/>
                    </a:ext>
                  </a:extLst>
                </a:gridCol>
                <a:gridCol w="521373">
                  <a:extLst>
                    <a:ext uri="{9D8B030D-6E8A-4147-A177-3AD203B41FA5}">
                      <a16:colId xmlns:a16="http://schemas.microsoft.com/office/drawing/2014/main" val="1132159771"/>
                    </a:ext>
                  </a:extLst>
                </a:gridCol>
                <a:gridCol w="521373">
                  <a:extLst>
                    <a:ext uri="{9D8B030D-6E8A-4147-A177-3AD203B41FA5}">
                      <a16:colId xmlns:a16="http://schemas.microsoft.com/office/drawing/2014/main" val="2139944157"/>
                    </a:ext>
                  </a:extLst>
                </a:gridCol>
                <a:gridCol w="521373">
                  <a:extLst>
                    <a:ext uri="{9D8B030D-6E8A-4147-A177-3AD203B41FA5}">
                      <a16:colId xmlns:a16="http://schemas.microsoft.com/office/drawing/2014/main" val="1592315173"/>
                    </a:ext>
                  </a:extLst>
                </a:gridCol>
                <a:gridCol w="721055">
                  <a:extLst>
                    <a:ext uri="{9D8B030D-6E8A-4147-A177-3AD203B41FA5}">
                      <a16:colId xmlns:a16="http://schemas.microsoft.com/office/drawing/2014/main" val="1016988462"/>
                    </a:ext>
                  </a:extLst>
                </a:gridCol>
                <a:gridCol w="1029436">
                  <a:extLst>
                    <a:ext uri="{9D8B030D-6E8A-4147-A177-3AD203B41FA5}">
                      <a16:colId xmlns:a16="http://schemas.microsoft.com/office/drawing/2014/main" val="2641630360"/>
                    </a:ext>
                  </a:extLst>
                </a:gridCol>
                <a:gridCol w="249721">
                  <a:extLst>
                    <a:ext uri="{9D8B030D-6E8A-4147-A177-3AD203B41FA5}">
                      <a16:colId xmlns:a16="http://schemas.microsoft.com/office/drawing/2014/main" val="2440283137"/>
                    </a:ext>
                  </a:extLst>
                </a:gridCol>
                <a:gridCol w="740000">
                  <a:extLst>
                    <a:ext uri="{9D8B030D-6E8A-4147-A177-3AD203B41FA5}">
                      <a16:colId xmlns:a16="http://schemas.microsoft.com/office/drawing/2014/main" val="2322343904"/>
                    </a:ext>
                  </a:extLst>
                </a:gridCol>
              </a:tblGrid>
              <a:tr h="744852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8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8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8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DIGITAL SKILLS ASSESSMENT</a:t>
                      </a:r>
                      <a:endParaRPr lang="en-US" sz="18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8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8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800" b="1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8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8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8369428"/>
                  </a:ext>
                </a:extLst>
              </a:tr>
              <a:tr h="41411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30%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40%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30%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100%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PASS =&gt;40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6442267"/>
                  </a:ext>
                </a:extLst>
              </a:tr>
              <a:tr h="41411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DS1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DS2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DS3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TOTAL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PASS/FAIL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7882732"/>
                  </a:ext>
                </a:extLst>
              </a:tr>
              <a:tr h="41411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SAMUEL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22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26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18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66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PASS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93879722"/>
                  </a:ext>
                </a:extLst>
              </a:tr>
              <a:tr h="41411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FAMILA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23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24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62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PASS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8345159"/>
                  </a:ext>
                </a:extLst>
              </a:tr>
              <a:tr h="41411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PAUL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18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19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23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60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FAIL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05698340"/>
                  </a:ext>
                </a:extLst>
              </a:tr>
              <a:tr h="41411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GEORGE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25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21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38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FAIL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9016789"/>
                  </a:ext>
                </a:extLst>
              </a:tr>
              <a:tr h="41411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WINNIE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17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12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36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PASS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4779439"/>
                  </a:ext>
                </a:extLst>
              </a:tr>
              <a:tr h="41411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RIFATTT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26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32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19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77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PASS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5239928"/>
                  </a:ext>
                </a:extLst>
              </a:tr>
              <a:tr h="41411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AHMED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21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35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25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81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PASS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4352829"/>
                  </a:ext>
                </a:extLst>
              </a:tr>
              <a:tr h="41411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EDWIN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28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30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22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80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FAIL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9271889"/>
                  </a:ext>
                </a:extLst>
              </a:tr>
              <a:tr h="444562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0647" marR="0" marT="20184" marB="151387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944115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43522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8ACE31-0DBD-E794-7AD0-ECBDE01F8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84" y="739835"/>
            <a:ext cx="3702580" cy="1616203"/>
          </a:xfrm>
        </p:spPr>
        <p:txBody>
          <a:bodyPr anchor="b">
            <a:normAutofit/>
          </a:bodyPr>
          <a:lstStyle/>
          <a:p>
            <a:r>
              <a:rPr lang="en-US" sz="3200">
                <a:solidFill>
                  <a:srgbClr val="FFFFFF"/>
                </a:solidFill>
              </a:rPr>
              <a:t>MY WORK 3</a:t>
            </a:r>
          </a:p>
        </p:txBody>
      </p:sp>
      <p:sp>
        <p:nvSpPr>
          <p:cNvPr id="29" name="Content Placeholder 8">
            <a:extLst>
              <a:ext uri="{FF2B5EF4-FFF2-40B4-BE49-F238E27FC236}">
                <a16:creationId xmlns:a16="http://schemas.microsoft.com/office/drawing/2014/main" id="{7F9888EE-6552-0046-F61F-170F43A16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484" y="2459116"/>
            <a:ext cx="3702579" cy="3524823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Created in Excel</a:t>
            </a:r>
          </a:p>
          <a:p>
            <a:r>
              <a:rPr lang="en-US" sz="2000" dirty="0">
                <a:solidFill>
                  <a:srgbClr val="FFFFFF"/>
                </a:solidFill>
              </a:rPr>
              <a:t>Used rows and columns</a:t>
            </a:r>
          </a:p>
          <a:p>
            <a:r>
              <a:rPr lang="en-US" sz="2000" dirty="0">
                <a:solidFill>
                  <a:srgbClr val="FFFFFF"/>
                </a:solidFill>
              </a:rPr>
              <a:t>Font size and color</a:t>
            </a:r>
          </a:p>
          <a:p>
            <a:r>
              <a:rPr lang="en-US" sz="2000" dirty="0">
                <a:solidFill>
                  <a:srgbClr val="FFFFFF"/>
                </a:solidFill>
              </a:rPr>
              <a:t>Text and numbers</a:t>
            </a:r>
          </a:p>
          <a:p>
            <a:endParaRPr lang="en-US" sz="2000" dirty="0">
              <a:solidFill>
                <a:srgbClr val="FFFFFF"/>
              </a:solidFill>
            </a:endParaRPr>
          </a:p>
          <a:p>
            <a:endParaRPr lang="en-US" sz="2000" dirty="0">
              <a:solidFill>
                <a:srgbClr val="FFFFFF"/>
              </a:solidFill>
            </a:endParaRPr>
          </a:p>
        </p:txBody>
      </p:sp>
      <p:graphicFrame>
        <p:nvGraphicFramePr>
          <p:cNvPr id="32" name="Content Placeholder 3">
            <a:extLst>
              <a:ext uri="{FF2B5EF4-FFF2-40B4-BE49-F238E27FC236}">
                <a16:creationId xmlns:a16="http://schemas.microsoft.com/office/drawing/2014/main" id="{F2679B62-9D7A-435F-869F-6D41AD9EE33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09773095"/>
              </p:ext>
            </p:extLst>
          </p:nvPr>
        </p:nvGraphicFramePr>
        <p:xfrm>
          <a:off x="6005304" y="2304308"/>
          <a:ext cx="5407010" cy="2249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917">
                  <a:extLst>
                    <a:ext uri="{9D8B030D-6E8A-4147-A177-3AD203B41FA5}">
                      <a16:colId xmlns:a16="http://schemas.microsoft.com/office/drawing/2014/main" val="2549496950"/>
                    </a:ext>
                  </a:extLst>
                </a:gridCol>
                <a:gridCol w="288937">
                  <a:extLst>
                    <a:ext uri="{9D8B030D-6E8A-4147-A177-3AD203B41FA5}">
                      <a16:colId xmlns:a16="http://schemas.microsoft.com/office/drawing/2014/main" val="1361203747"/>
                    </a:ext>
                  </a:extLst>
                </a:gridCol>
                <a:gridCol w="288937">
                  <a:extLst>
                    <a:ext uri="{9D8B030D-6E8A-4147-A177-3AD203B41FA5}">
                      <a16:colId xmlns:a16="http://schemas.microsoft.com/office/drawing/2014/main" val="3568207057"/>
                    </a:ext>
                  </a:extLst>
                </a:gridCol>
                <a:gridCol w="288937">
                  <a:extLst>
                    <a:ext uri="{9D8B030D-6E8A-4147-A177-3AD203B41FA5}">
                      <a16:colId xmlns:a16="http://schemas.microsoft.com/office/drawing/2014/main" val="1280532867"/>
                    </a:ext>
                  </a:extLst>
                </a:gridCol>
                <a:gridCol w="421612">
                  <a:extLst>
                    <a:ext uri="{9D8B030D-6E8A-4147-A177-3AD203B41FA5}">
                      <a16:colId xmlns:a16="http://schemas.microsoft.com/office/drawing/2014/main" val="4219824420"/>
                    </a:ext>
                  </a:extLst>
                </a:gridCol>
                <a:gridCol w="620625">
                  <a:extLst>
                    <a:ext uri="{9D8B030D-6E8A-4147-A177-3AD203B41FA5}">
                      <a16:colId xmlns:a16="http://schemas.microsoft.com/office/drawing/2014/main" val="3044962185"/>
                    </a:ext>
                  </a:extLst>
                </a:gridCol>
                <a:gridCol w="120637">
                  <a:extLst>
                    <a:ext uri="{9D8B030D-6E8A-4147-A177-3AD203B41FA5}">
                      <a16:colId xmlns:a16="http://schemas.microsoft.com/office/drawing/2014/main" val="1423314395"/>
                    </a:ext>
                  </a:extLst>
                </a:gridCol>
                <a:gridCol w="353801">
                  <a:extLst>
                    <a:ext uri="{9D8B030D-6E8A-4147-A177-3AD203B41FA5}">
                      <a16:colId xmlns:a16="http://schemas.microsoft.com/office/drawing/2014/main" val="1507585203"/>
                    </a:ext>
                  </a:extLst>
                </a:gridCol>
                <a:gridCol w="353801">
                  <a:extLst>
                    <a:ext uri="{9D8B030D-6E8A-4147-A177-3AD203B41FA5}">
                      <a16:colId xmlns:a16="http://schemas.microsoft.com/office/drawing/2014/main" val="2682293420"/>
                    </a:ext>
                  </a:extLst>
                </a:gridCol>
                <a:gridCol w="353801">
                  <a:extLst>
                    <a:ext uri="{9D8B030D-6E8A-4147-A177-3AD203B41FA5}">
                      <a16:colId xmlns:a16="http://schemas.microsoft.com/office/drawing/2014/main" val="4165205941"/>
                    </a:ext>
                  </a:extLst>
                </a:gridCol>
                <a:gridCol w="353801">
                  <a:extLst>
                    <a:ext uri="{9D8B030D-6E8A-4147-A177-3AD203B41FA5}">
                      <a16:colId xmlns:a16="http://schemas.microsoft.com/office/drawing/2014/main" val="3761204423"/>
                    </a:ext>
                  </a:extLst>
                </a:gridCol>
                <a:gridCol w="353801">
                  <a:extLst>
                    <a:ext uri="{9D8B030D-6E8A-4147-A177-3AD203B41FA5}">
                      <a16:colId xmlns:a16="http://schemas.microsoft.com/office/drawing/2014/main" val="662511583"/>
                    </a:ext>
                  </a:extLst>
                </a:gridCol>
                <a:gridCol w="353801">
                  <a:extLst>
                    <a:ext uri="{9D8B030D-6E8A-4147-A177-3AD203B41FA5}">
                      <a16:colId xmlns:a16="http://schemas.microsoft.com/office/drawing/2014/main" val="1629364424"/>
                    </a:ext>
                  </a:extLst>
                </a:gridCol>
                <a:gridCol w="353801">
                  <a:extLst>
                    <a:ext uri="{9D8B030D-6E8A-4147-A177-3AD203B41FA5}">
                      <a16:colId xmlns:a16="http://schemas.microsoft.com/office/drawing/2014/main" val="2965716031"/>
                    </a:ext>
                  </a:extLst>
                </a:gridCol>
                <a:gridCol w="353801">
                  <a:extLst>
                    <a:ext uri="{9D8B030D-6E8A-4147-A177-3AD203B41FA5}">
                      <a16:colId xmlns:a16="http://schemas.microsoft.com/office/drawing/2014/main" val="2592506740"/>
                    </a:ext>
                  </a:extLst>
                </a:gridCol>
              </a:tblGrid>
              <a:tr h="38210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 gridSpan="4"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DIGITAL SKILLS ASSESSMENT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200" u="none" strike="noStrike">
                          <a:effectLst/>
                        </a:rPr>
                        <a:t> 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72969207"/>
                  </a:ext>
                </a:extLst>
              </a:tr>
              <a:tr h="19341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800" u="none" strike="noStrike">
                          <a:effectLst/>
                        </a:rPr>
                        <a:t> 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30%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40%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30%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100%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100" u="none" strike="noStrike">
                          <a:effectLst/>
                        </a:rPr>
                        <a:t>PASS =&gt;40</a:t>
                      </a:r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908971423"/>
                  </a:ext>
                </a:extLst>
              </a:tr>
              <a:tr h="15803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800" u="none" strike="noStrike">
                          <a:effectLst/>
                        </a:rPr>
                        <a:t> 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DS1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DS2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DS3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TOTAL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PASS/FAIL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800" u="none" strike="noStrike">
                          <a:effectLst/>
                        </a:rPr>
                        <a:t> 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884107413"/>
                  </a:ext>
                </a:extLst>
              </a:tr>
              <a:tr h="15803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SAMUEL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22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26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18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66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PASS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800" u="none" strike="noStrike">
                          <a:effectLst/>
                        </a:rPr>
                        <a:t> 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927459581"/>
                  </a:ext>
                </a:extLst>
              </a:tr>
              <a:tr h="15803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FAMILA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23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24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15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62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PASS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800" u="none" strike="noStrike">
                          <a:effectLst/>
                        </a:rPr>
                        <a:t> 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565206273"/>
                  </a:ext>
                </a:extLst>
              </a:tr>
              <a:tr h="15803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PAUL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18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19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23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60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FAIL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800" u="none" strike="noStrike">
                          <a:effectLst/>
                        </a:rPr>
                        <a:t> 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174872253"/>
                  </a:ext>
                </a:extLst>
              </a:tr>
              <a:tr h="15803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GEORGE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15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25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21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38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FAIL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800" u="none" strike="noStrike">
                          <a:effectLst/>
                        </a:rPr>
                        <a:t> 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728009873"/>
                  </a:ext>
                </a:extLst>
              </a:tr>
              <a:tr h="15803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WINNIE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17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12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20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36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PASS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800" u="none" strike="noStrike">
                          <a:effectLst/>
                        </a:rPr>
                        <a:t> 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23086807"/>
                  </a:ext>
                </a:extLst>
              </a:tr>
              <a:tr h="15803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RIFATTT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26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32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19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77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PASS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800" u="none" strike="noStrike">
                          <a:effectLst/>
                        </a:rPr>
                        <a:t> 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94190567"/>
                  </a:ext>
                </a:extLst>
              </a:tr>
              <a:tr h="15803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AHMED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21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35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25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81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PASS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800" u="none" strike="noStrike">
                          <a:effectLst/>
                        </a:rPr>
                        <a:t> 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179409931"/>
                  </a:ext>
                </a:extLst>
              </a:tr>
              <a:tr h="15803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EDWIN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28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30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22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80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FAIL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800" u="none" strike="noStrike">
                          <a:effectLst/>
                        </a:rPr>
                        <a:t> </a:t>
                      </a: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676948320"/>
                  </a:ext>
                </a:extLst>
              </a:tr>
              <a:tr h="12579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996243177"/>
                  </a:ext>
                </a:extLst>
              </a:tr>
              <a:tr h="12579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888981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4102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Group 67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69" name="Rectangle 68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Rectangle 69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0CCA1A9-37D3-7774-6413-E598CF5D1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84" y="739835"/>
            <a:ext cx="3702580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MY WORK 4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079142-E05A-B599-F93C-4A59BABAEECB}"/>
              </a:ext>
            </a:extLst>
          </p:cNvPr>
          <p:cNvSpPr txBox="1"/>
          <p:nvPr/>
        </p:nvSpPr>
        <p:spPr>
          <a:xfrm>
            <a:off x="755484" y="2459116"/>
            <a:ext cx="3702579" cy="35248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Created in Excell</a:t>
            </a:r>
          </a:p>
          <a:p>
            <a:pPr marL="3429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Used columns and rows</a:t>
            </a:r>
          </a:p>
          <a:p>
            <a:pPr marL="3429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Text and numbers</a:t>
            </a:r>
          </a:p>
          <a:p>
            <a:pPr marL="3429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Font color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4B3A817-2246-3C56-F186-8B6DECD699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9803811"/>
              </p:ext>
            </p:extLst>
          </p:nvPr>
        </p:nvGraphicFramePr>
        <p:xfrm>
          <a:off x="6314048" y="787114"/>
          <a:ext cx="4806631" cy="5283781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146132">
                  <a:extLst>
                    <a:ext uri="{9D8B030D-6E8A-4147-A177-3AD203B41FA5}">
                      <a16:colId xmlns:a16="http://schemas.microsoft.com/office/drawing/2014/main" val="1690725039"/>
                    </a:ext>
                  </a:extLst>
                </a:gridCol>
                <a:gridCol w="1342350">
                  <a:extLst>
                    <a:ext uri="{9D8B030D-6E8A-4147-A177-3AD203B41FA5}">
                      <a16:colId xmlns:a16="http://schemas.microsoft.com/office/drawing/2014/main" val="3951921456"/>
                    </a:ext>
                  </a:extLst>
                </a:gridCol>
                <a:gridCol w="1040810">
                  <a:extLst>
                    <a:ext uri="{9D8B030D-6E8A-4147-A177-3AD203B41FA5}">
                      <a16:colId xmlns:a16="http://schemas.microsoft.com/office/drawing/2014/main" val="456445425"/>
                    </a:ext>
                  </a:extLst>
                </a:gridCol>
                <a:gridCol w="2251939">
                  <a:extLst>
                    <a:ext uri="{9D8B030D-6E8A-4147-A177-3AD203B41FA5}">
                      <a16:colId xmlns:a16="http://schemas.microsoft.com/office/drawing/2014/main" val="1109700987"/>
                    </a:ext>
                  </a:extLst>
                </a:gridCol>
                <a:gridCol w="25400">
                  <a:extLst>
                    <a:ext uri="{9D8B030D-6E8A-4147-A177-3AD203B41FA5}">
                      <a16:colId xmlns:a16="http://schemas.microsoft.com/office/drawing/2014/main" val="3723517822"/>
                    </a:ext>
                  </a:extLst>
                </a:gridCol>
              </a:tblGrid>
              <a:tr h="8334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2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2600" u="none" strike="noStrike">
                          <a:effectLst/>
                        </a:rPr>
                        <a:t>GREEN LEAF GROCERS</a:t>
                      </a:r>
                      <a:endParaRPr lang="en-US" sz="2600" b="0" i="0" u="none" strike="noStrike">
                        <a:solidFill>
                          <a:srgbClr val="7030A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7916052"/>
                  </a:ext>
                </a:extLst>
              </a:tr>
              <a:tr h="25448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137396822"/>
                  </a:ext>
                </a:extLst>
              </a:tr>
              <a:tr h="30856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STOCKS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LOW/HIGH STOCKS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741217242"/>
                  </a:ext>
                </a:extLst>
              </a:tr>
              <a:tr h="30856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 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APPLE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12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12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121161941"/>
                  </a:ext>
                </a:extLst>
              </a:tr>
              <a:tr h="30856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 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BANANAS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4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4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585709823"/>
                  </a:ext>
                </a:extLst>
              </a:tr>
              <a:tr h="30856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 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CARROTS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18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18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682211976"/>
                  </a:ext>
                </a:extLst>
              </a:tr>
              <a:tr h="30856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 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POTATOES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30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30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131511003"/>
                  </a:ext>
                </a:extLst>
              </a:tr>
              <a:tr h="30856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 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BREAD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5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5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193382141"/>
                  </a:ext>
                </a:extLst>
              </a:tr>
              <a:tr h="30856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300" u="none" strike="noStrike">
                          <a:effectLst/>
                        </a:rPr>
                        <a:t> 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MILK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6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6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615468954"/>
                  </a:ext>
                </a:extLst>
              </a:tr>
              <a:tr h="25448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326173309"/>
                  </a:ext>
                </a:extLst>
              </a:tr>
              <a:tr h="25448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676209391"/>
                  </a:ext>
                </a:extLst>
              </a:tr>
              <a:tr h="25448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002888041"/>
                  </a:ext>
                </a:extLst>
              </a:tr>
              <a:tr h="25448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357634654"/>
                  </a:ext>
                </a:extLst>
              </a:tr>
              <a:tr h="25448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263670246"/>
                  </a:ext>
                </a:extLst>
              </a:tr>
              <a:tr h="25448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140040697"/>
                  </a:ext>
                </a:extLst>
              </a:tr>
              <a:tr h="25448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938480841"/>
                  </a:ext>
                </a:extLst>
              </a:tr>
              <a:tr h="25448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8036668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3047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931D81-DBE6-0EAC-11D6-D49A90ECF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US" sz="5600" dirty="0"/>
              <a:t>MY WORK 5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53B7C1-D1F2-ED47-403D-B9D4430C4E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143" y="1731973"/>
            <a:ext cx="5221625" cy="339405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B9CEE6C-C43C-7B3D-C6B1-7BBBEBF45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Screen shot photo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Created in excel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Font size and numbers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Font color and fill color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Insert chart percentage</a:t>
            </a: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7578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CA1F34-27E6-FBD9-42EF-BC23D73AD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DEVELOPMENT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51444376-2CE7-7739-BFEB-CB45DEEB8E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3537861"/>
              </p:ext>
            </p:extLst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044781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4E7CDC-98A6-29BD-4FAB-FA0040DBD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5000"/>
              <a:t>REFLECTION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23A32C-9DE3-64A7-9F9C-B6C148BD23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043435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793744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A8D7AA-7829-1D44-5285-98759560E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E3062-B05D-8C3E-C1EF-C6E8477FB7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All these digital skills I have learned this </a:t>
            </a:r>
            <a:r>
              <a:rPr lang="en-US" sz="1800">
                <a:solidFill>
                  <a:schemeClr val="tx2"/>
                </a:solidFill>
              </a:rPr>
              <a:t>1</a:t>
            </a:r>
            <a:r>
              <a:rPr lang="en-US" sz="1800" baseline="30000">
                <a:solidFill>
                  <a:schemeClr val="tx2"/>
                </a:solidFill>
              </a:rPr>
              <a:t>st</a:t>
            </a:r>
            <a:r>
              <a:rPr lang="en-US" sz="1800">
                <a:solidFill>
                  <a:schemeClr val="tx2"/>
                </a:solidFill>
              </a:rPr>
              <a:t> semester </a:t>
            </a:r>
            <a:r>
              <a:rPr lang="en-US" sz="1800" dirty="0">
                <a:solidFill>
                  <a:schemeClr val="tx2"/>
                </a:solidFill>
              </a:rPr>
              <a:t>help me manage well when it comes on my studies, my work and daily life activities. It helps me create things easier on my study and lecture time. I can access everything now on my </a:t>
            </a:r>
            <a:r>
              <a:rPr lang="en-US" sz="1800" dirty="0" err="1">
                <a:solidFill>
                  <a:schemeClr val="tx2"/>
                </a:solidFill>
              </a:rPr>
              <a:t>moodle</a:t>
            </a:r>
            <a:r>
              <a:rPr lang="en-US" sz="1800" dirty="0">
                <a:solidFill>
                  <a:schemeClr val="tx2"/>
                </a:solidFill>
              </a:rPr>
              <a:t> and organized my work and daily life in balance using all these tools.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loud Computing">
            <a:extLst>
              <a:ext uri="{FF2B5EF4-FFF2-40B4-BE49-F238E27FC236}">
                <a16:creationId xmlns:a16="http://schemas.microsoft.com/office/drawing/2014/main" id="{404DDC76-713A-9289-D3E3-6A77CB74112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9126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1" id="{ED180F79-321C-B14B-A19D-D9F5A464ED54}" vid="{154B8373-8E12-4949-BAB3-033EBC62767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4500</TotalTime>
  <Words>705</Words>
  <Application>Microsoft Macintosh PowerPoint</Application>
  <PresentationFormat>Widescreen</PresentationFormat>
  <Paragraphs>249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Aptos Narrow</vt:lpstr>
      <vt:lpstr>Arial</vt:lpstr>
      <vt:lpstr>Office Theme</vt:lpstr>
      <vt:lpstr>DS3</vt:lpstr>
      <vt:lpstr>INTRODUCTION</vt:lpstr>
      <vt:lpstr>MY WORK1 </vt:lpstr>
      <vt:lpstr>MY WORK 2</vt:lpstr>
      <vt:lpstr>MY WORK 3</vt:lpstr>
      <vt:lpstr>MY WORK 4</vt:lpstr>
      <vt:lpstr>MY WORK 5</vt:lpstr>
      <vt:lpstr>DEVELOPMENT</vt:lpstr>
      <vt:lpstr>REFLECTION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Pam Stevens</dc:creator>
  <cp:lastModifiedBy>Pam Stevens</cp:lastModifiedBy>
  <cp:revision>11</cp:revision>
  <dcterms:created xsi:type="dcterms:W3CDTF">2026-07-30T20:38:55Z</dcterms:created>
  <dcterms:modified xsi:type="dcterms:W3CDTF">2026-08-13T20:00:24Z</dcterms:modified>
</cp:coreProperties>
</file>