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2" r:id="rId1"/>
  </p:sldMasterIdLst>
  <p:handoutMasterIdLst>
    <p:handoutMasterId r:id="rId29"/>
  </p:handoutMasterIdLst>
  <p:sldIdLst>
    <p:sldId id="256" r:id="rId2"/>
    <p:sldId id="258" r:id="rId3"/>
    <p:sldId id="291" r:id="rId4"/>
    <p:sldId id="294" r:id="rId5"/>
    <p:sldId id="295" r:id="rId6"/>
    <p:sldId id="296" r:id="rId7"/>
    <p:sldId id="293" r:id="rId8"/>
    <p:sldId id="300" r:id="rId9"/>
    <p:sldId id="301" r:id="rId10"/>
    <p:sldId id="302" r:id="rId11"/>
    <p:sldId id="283" r:id="rId12"/>
    <p:sldId id="267" r:id="rId13"/>
    <p:sldId id="268" r:id="rId14"/>
    <p:sldId id="272" r:id="rId15"/>
    <p:sldId id="297" r:id="rId16"/>
    <p:sldId id="260" r:id="rId17"/>
    <p:sldId id="273" r:id="rId18"/>
    <p:sldId id="261" r:id="rId19"/>
    <p:sldId id="262" r:id="rId20"/>
    <p:sldId id="276" r:id="rId21"/>
    <p:sldId id="277" r:id="rId22"/>
    <p:sldId id="263" r:id="rId23"/>
    <p:sldId id="274" r:id="rId24"/>
    <p:sldId id="278" r:id="rId25"/>
    <p:sldId id="279" r:id="rId26"/>
    <p:sldId id="280" r:id="rId27"/>
    <p:sldId id="290" r:id="rId28"/>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1pPr>
    <a:lvl2pPr marL="457200" algn="l" rtl="0" fontAlgn="base">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2pPr>
    <a:lvl3pPr marL="914400" algn="l" rtl="0" fontAlgn="base">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3pPr>
    <a:lvl4pPr marL="1371600" algn="l" rtl="0" fontAlgn="base">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4pPr>
    <a:lvl5pPr marL="1828800" algn="l" rtl="0" fontAlgn="base">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harlotte Greenway" initials="CG" lastIdx="1" clrIdx="0">
    <p:extLst>
      <p:ext uri="{19B8F6BF-5375-455C-9EA6-DF929625EA0E}">
        <p15:presenceInfo xmlns:p15="http://schemas.microsoft.com/office/powerpoint/2012/main" userId="S::C.Greenway@uwtsd.ac.uk::f3007956-5e20-4c5a-987f-cc7f9910f597"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4" d="100"/>
          <a:sy n="64" d="100"/>
        </p:scale>
        <p:origin x="878" y="41"/>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commentAuthors" Target="commentAuthors.xml"/><Relationship Id="rId8" Type="http://schemas.openxmlformats.org/officeDocument/2006/relationships/slide" Target="slides/slide7.xml"/></Relationships>
</file>

<file path=ppt/diagrams/_rels/data6.xml.rels><?xml version="1.0" encoding="UTF-8" standalone="yes"?>
<Relationships xmlns="http://schemas.openxmlformats.org/package/2006/relationships"><Relationship Id="rId1" Type="http://schemas.openxmlformats.org/officeDocument/2006/relationships/image" Target="../media/image10.png"/></Relationships>
</file>

<file path=ppt/diagrams/_rels/data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image" Target="../media/image12.png"/></Relationships>
</file>

<file path=ppt/diagrams/_rels/data2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image" Target="../media/image14.png"/><Relationship Id="rId5" Type="http://schemas.openxmlformats.org/officeDocument/2006/relationships/image" Target="../media/image18.png"/><Relationship Id="rId4" Type="http://schemas.openxmlformats.org/officeDocument/2006/relationships/image" Target="../media/image17.png"/></Relationships>
</file>

<file path=ppt/diagrams/_rels/data2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image" Target="../media/image19.png"/><Relationship Id="rId4" Type="http://schemas.openxmlformats.org/officeDocument/2006/relationships/image" Target="../media/image22.png"/></Relationships>
</file>

<file path=ppt/diagrams/_rels/drawing6.xml.rels><?xml version="1.0" encoding="UTF-8" standalone="yes"?>
<Relationships xmlns="http://schemas.openxmlformats.org/package/2006/relationships"><Relationship Id="rId1" Type="http://schemas.openxmlformats.org/officeDocument/2006/relationships/image" Target="../media/image10.png"/></Relationships>
</file>

<file path=ppt/diagrams/_rels/drawing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image" Target="../media/image12.png"/></Relationships>
</file>

<file path=ppt/diagrams/_rels/drawing2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image" Target="../media/image14.png"/><Relationship Id="rId5" Type="http://schemas.openxmlformats.org/officeDocument/2006/relationships/image" Target="../media/image18.png"/><Relationship Id="rId4" Type="http://schemas.openxmlformats.org/officeDocument/2006/relationships/image" Target="../media/image17.png"/></Relationships>
</file>

<file path=ppt/diagrams/_rels/drawing2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image" Target="../media/image19.png"/><Relationship Id="rId4" Type="http://schemas.openxmlformats.org/officeDocument/2006/relationships/image" Target="../media/image22.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5_4">
  <dgm:title val=""/>
  <dgm:desc val=""/>
  <dgm:catLst>
    <dgm:cat type="accent5" pri="11400"/>
  </dgm:catLst>
  <dgm:styleLbl name="node0">
    <dgm:fillClrLst meth="cycle">
      <a:schemeClr val="accent5">
        <a:shade val="60000"/>
      </a:schemeClr>
    </dgm:fillClrLst>
    <dgm:linClrLst meth="repeat">
      <a:schemeClr val="lt1"/>
    </dgm:linClrLst>
    <dgm:effectClrLst/>
    <dgm:txLinClrLst/>
    <dgm:txFillClrLst/>
    <dgm:txEffectClrLst/>
  </dgm:styleLbl>
  <dgm:styleLbl name="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alignNode1">
    <dgm:fillClrLst meth="cycle">
      <a:schemeClr val="accent5">
        <a:shade val="50000"/>
      </a:schemeClr>
      <a:schemeClr val="accent5">
        <a:tint val="55000"/>
      </a:schemeClr>
    </dgm:fillClrLst>
    <dgm:linClrLst meth="cycle">
      <a:schemeClr val="accent5">
        <a:shade val="50000"/>
      </a:schemeClr>
      <a:schemeClr val="accent5">
        <a:tint val="55000"/>
      </a:schemeClr>
    </dgm:linClrLst>
    <dgm:effectClrLst/>
    <dgm:txLinClrLst/>
    <dgm:txFillClrLst/>
    <dgm:txEffectClrLst/>
  </dgm:styleLbl>
  <dgm:styleLbl name="ln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vennNode1">
    <dgm:fillClrLst meth="cycle">
      <a:schemeClr val="accent5">
        <a:shade val="80000"/>
        <a:alpha val="50000"/>
      </a:schemeClr>
      <a:schemeClr val="accent5">
        <a:tint val="50000"/>
        <a:alpha val="50000"/>
      </a:schemeClr>
    </dgm:fillClrLst>
    <dgm:linClrLst meth="repeat">
      <a:schemeClr val="lt1"/>
    </dgm:linClrLst>
    <dgm:effectClrLst/>
    <dgm:txLinClrLst/>
    <dgm:txFillClrLst/>
    <dgm:txEffectClrLst/>
  </dgm:styleLbl>
  <dgm:styleLbl name="node2">
    <dgm:fillClrLst>
      <a:schemeClr val="accent5">
        <a:shade val="80000"/>
      </a:schemeClr>
    </dgm:fillClrLst>
    <dgm:linClrLst meth="repeat">
      <a:schemeClr val="lt1"/>
    </dgm:linClrLst>
    <dgm:effectClrLst/>
    <dgm:txLinClrLst/>
    <dgm:txFillClrLst/>
    <dgm:txEffectClrLst/>
  </dgm:styleLbl>
  <dgm:styleLbl name="node3">
    <dgm:fillClrLst>
      <a:schemeClr val="accent5">
        <a:tint val="99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b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sibTrans1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0000"/>
      </a:schemeClr>
    </dgm:fillClrLst>
    <dgm:linClrLst meth="repeat">
      <a:schemeClr val="lt1"/>
    </dgm:linClrLst>
    <dgm:effectClrLst/>
    <dgm:txLinClrLst/>
    <dgm:txFillClrLst/>
    <dgm:txEffectClrLst/>
  </dgm:styleLbl>
  <dgm:styleLbl name="asst3">
    <dgm:fillClrLst>
      <a:schemeClr val="accent5">
        <a:tint val="70000"/>
      </a:schemeClr>
    </dgm:fillClrLst>
    <dgm:linClrLst meth="repeat">
      <a:schemeClr val="lt1"/>
    </dgm:linClrLst>
    <dgm:effectClrLst/>
    <dgm:txLinClrLst/>
    <dgm:txFillClrLst/>
    <dgm:txEffectClrLst/>
  </dgm:styleLbl>
  <dgm:styleLbl name="asst4">
    <dgm:fillClrLst>
      <a:schemeClr val="accent5">
        <a:tint val="5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shade val="80000"/>
      </a:schemeClr>
    </dgm:linClrLst>
    <dgm:effectClrLst/>
    <dgm:txLinClrLst/>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dk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0000"/>
      </a:schemeClr>
    </dgm:fillClrLst>
    <dgm:linClrLst meth="repeat">
      <a:schemeClr val="accent5">
        <a:tint val="90000"/>
      </a:schemeClr>
    </dgm:linClrLst>
    <dgm:effectClrLst/>
    <dgm:txLinClrLst/>
    <dgm:txFillClrLst meth="repeat">
      <a:schemeClr val="tx1"/>
    </dgm:txFillClrLst>
    <dgm:txEffectClrLst/>
  </dgm:styleLbl>
  <dgm:styleLbl name="parChTrans1D3">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5">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align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bgAccFollowNode1">
    <dgm:fillClrLst meth="repeat">
      <a:schemeClr val="accent5">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50000"/>
      </a:schemeClr>
    </dgm:linClrLst>
    <dgm:effectClrLst/>
    <dgm:txLinClrLst/>
    <dgm:txFillClrLst meth="repeat">
      <a:schemeClr val="dk1"/>
    </dgm:txFillClrLst>
    <dgm:txEffectClrLst/>
  </dgm:styleLbl>
  <dgm:styleLbl name="bgShp">
    <dgm:fillClrLst meth="repeat">
      <a:schemeClr val="accent5">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55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CD47F02-4E07-4D8E-8C6A-E9A8DA42AC74}" type="doc">
      <dgm:prSet loTypeId="urn:microsoft.com/office/officeart/2005/8/layout/vList5" loCatId="list" qsTypeId="urn:microsoft.com/office/officeart/2005/8/quickstyle/simple1" qsCatId="simple" csTypeId="urn:microsoft.com/office/officeart/2005/8/colors/colorful2" csCatId="colorful" phldr="1"/>
      <dgm:spPr/>
      <dgm:t>
        <a:bodyPr/>
        <a:lstStyle/>
        <a:p>
          <a:endParaRPr lang="en-US"/>
        </a:p>
      </dgm:t>
    </dgm:pt>
    <dgm:pt modelId="{07DD31F1-9CA3-43C9-BECF-971268227556}">
      <dgm:prSet/>
      <dgm:spPr/>
      <dgm:t>
        <a:bodyPr/>
        <a:lstStyle/>
        <a:p>
          <a:pPr rtl="0"/>
          <a:r>
            <a:rPr lang="en-GB" dirty="0"/>
            <a:t>Help us understand individual’s </a:t>
          </a:r>
          <a:r>
            <a:rPr lang="en-GB" b="1" dirty="0"/>
            <a:t>behaviour</a:t>
          </a:r>
          <a:endParaRPr lang="en-US" dirty="0"/>
        </a:p>
      </dgm:t>
    </dgm:pt>
    <dgm:pt modelId="{55AB1B48-3821-41FC-8B60-B9993CE435B1}" type="parTrans" cxnId="{D4DCCC9B-0DA7-48C8-B5EE-3B7621D2E358}">
      <dgm:prSet/>
      <dgm:spPr/>
      <dgm:t>
        <a:bodyPr/>
        <a:lstStyle/>
        <a:p>
          <a:endParaRPr lang="en-US"/>
        </a:p>
      </dgm:t>
    </dgm:pt>
    <dgm:pt modelId="{E51869E3-1D98-4544-8A53-32A74ACB3827}" type="sibTrans" cxnId="{D4DCCC9B-0DA7-48C8-B5EE-3B7621D2E358}">
      <dgm:prSet/>
      <dgm:spPr/>
      <dgm:t>
        <a:bodyPr/>
        <a:lstStyle/>
        <a:p>
          <a:endParaRPr lang="en-US"/>
        </a:p>
      </dgm:t>
    </dgm:pt>
    <dgm:pt modelId="{CB906182-0182-432E-8C8C-C3BAC4C6E958}">
      <dgm:prSet/>
      <dgm:spPr/>
      <dgm:t>
        <a:bodyPr/>
        <a:lstStyle/>
        <a:p>
          <a:pPr marL="0" marR="0" lvl="0" indent="0" defTabSz="914400" rtl="0" eaLnBrk="1" fontAlgn="auto" latinLnBrk="0" hangingPunct="1">
            <a:lnSpc>
              <a:spcPct val="100000"/>
            </a:lnSpc>
            <a:spcBef>
              <a:spcPts val="0"/>
            </a:spcBef>
            <a:spcAft>
              <a:spcPts val="0"/>
            </a:spcAft>
            <a:buClrTx/>
            <a:buSzTx/>
            <a:buFontTx/>
            <a:buNone/>
            <a:tabLst/>
            <a:defRPr/>
          </a:pPr>
          <a:r>
            <a:rPr lang="en-GB" dirty="0">
              <a:latin typeface="+mn-lt"/>
            </a:rPr>
            <a:t>First step must therefore be to define behaviours you are going to </a:t>
          </a:r>
          <a:r>
            <a:rPr lang="en-GB" dirty="0">
              <a:solidFill>
                <a:prstClr val="black">
                  <a:lumMod val="75000"/>
                  <a:lumOff val="25000"/>
                </a:prstClr>
              </a:solidFill>
              <a:latin typeface="+mn-lt"/>
              <a:cs typeface="Times New Roman" pitchFamily="18" charset="0"/>
            </a:rPr>
            <a:t>observe </a:t>
          </a:r>
        </a:p>
        <a:p>
          <a:pPr rtl="0"/>
          <a:endParaRPr lang="en-US" dirty="0"/>
        </a:p>
      </dgm:t>
    </dgm:pt>
    <dgm:pt modelId="{4404670E-CC00-4F4F-8FC8-230BFCFC3167}" type="parTrans" cxnId="{15FA77F8-C3BE-48BD-B673-5334AD23F288}">
      <dgm:prSet/>
      <dgm:spPr/>
      <dgm:t>
        <a:bodyPr/>
        <a:lstStyle/>
        <a:p>
          <a:endParaRPr lang="en-US"/>
        </a:p>
      </dgm:t>
    </dgm:pt>
    <dgm:pt modelId="{5F5C6612-613D-4BAA-9EBA-141D200DBE3F}" type="sibTrans" cxnId="{15FA77F8-C3BE-48BD-B673-5334AD23F288}">
      <dgm:prSet/>
      <dgm:spPr/>
      <dgm:t>
        <a:bodyPr/>
        <a:lstStyle/>
        <a:p>
          <a:endParaRPr lang="en-US"/>
        </a:p>
      </dgm:t>
    </dgm:pt>
    <dgm:pt modelId="{FBB6148C-F1CF-42F5-99D6-DDF5ED315F91}" type="pres">
      <dgm:prSet presAssocID="{4CD47F02-4E07-4D8E-8C6A-E9A8DA42AC74}" presName="Name0" presStyleCnt="0">
        <dgm:presLayoutVars>
          <dgm:dir/>
          <dgm:animLvl val="lvl"/>
          <dgm:resizeHandles val="exact"/>
        </dgm:presLayoutVars>
      </dgm:prSet>
      <dgm:spPr/>
    </dgm:pt>
    <dgm:pt modelId="{1FA70BBB-C3E2-48DE-8950-FC9A1EB4D009}" type="pres">
      <dgm:prSet presAssocID="{07DD31F1-9CA3-43C9-BECF-971268227556}" presName="linNode" presStyleCnt="0"/>
      <dgm:spPr/>
    </dgm:pt>
    <dgm:pt modelId="{BE825B56-E17D-403B-85CF-CDF7365B3C64}" type="pres">
      <dgm:prSet presAssocID="{07DD31F1-9CA3-43C9-BECF-971268227556}" presName="parentText" presStyleLbl="node1" presStyleIdx="0" presStyleCnt="1">
        <dgm:presLayoutVars>
          <dgm:chMax val="1"/>
          <dgm:bulletEnabled val="1"/>
        </dgm:presLayoutVars>
      </dgm:prSet>
      <dgm:spPr/>
    </dgm:pt>
    <dgm:pt modelId="{457538F4-E0D3-4771-9682-BD1148BC99AC}" type="pres">
      <dgm:prSet presAssocID="{07DD31F1-9CA3-43C9-BECF-971268227556}" presName="descendantText" presStyleLbl="alignAccFollowNode1" presStyleIdx="0" presStyleCnt="1">
        <dgm:presLayoutVars>
          <dgm:bulletEnabled val="1"/>
        </dgm:presLayoutVars>
      </dgm:prSet>
      <dgm:spPr/>
    </dgm:pt>
  </dgm:ptLst>
  <dgm:cxnLst>
    <dgm:cxn modelId="{DAE1F407-6AB7-4686-B9A3-0B987D0E027D}" type="presOf" srcId="{CB906182-0182-432E-8C8C-C3BAC4C6E958}" destId="{457538F4-E0D3-4771-9682-BD1148BC99AC}" srcOrd="0" destOrd="0" presId="urn:microsoft.com/office/officeart/2005/8/layout/vList5"/>
    <dgm:cxn modelId="{CA3B690F-EBD0-4034-B1EB-8269CB4B9AA5}" type="presOf" srcId="{4CD47F02-4E07-4D8E-8C6A-E9A8DA42AC74}" destId="{FBB6148C-F1CF-42F5-99D6-DDF5ED315F91}" srcOrd="0" destOrd="0" presId="urn:microsoft.com/office/officeart/2005/8/layout/vList5"/>
    <dgm:cxn modelId="{D4DCCC9B-0DA7-48C8-B5EE-3B7621D2E358}" srcId="{4CD47F02-4E07-4D8E-8C6A-E9A8DA42AC74}" destId="{07DD31F1-9CA3-43C9-BECF-971268227556}" srcOrd="0" destOrd="0" parTransId="{55AB1B48-3821-41FC-8B60-B9993CE435B1}" sibTransId="{E51869E3-1D98-4544-8A53-32A74ACB3827}"/>
    <dgm:cxn modelId="{15FA77F8-C3BE-48BD-B673-5334AD23F288}" srcId="{07DD31F1-9CA3-43C9-BECF-971268227556}" destId="{CB906182-0182-432E-8C8C-C3BAC4C6E958}" srcOrd="0" destOrd="0" parTransId="{4404670E-CC00-4F4F-8FC8-230BFCFC3167}" sibTransId="{5F5C6612-613D-4BAA-9EBA-141D200DBE3F}"/>
    <dgm:cxn modelId="{0841F0F9-07B4-467D-889D-AC2DC9851F4F}" type="presOf" srcId="{07DD31F1-9CA3-43C9-BECF-971268227556}" destId="{BE825B56-E17D-403B-85CF-CDF7365B3C64}" srcOrd="0" destOrd="0" presId="urn:microsoft.com/office/officeart/2005/8/layout/vList5"/>
    <dgm:cxn modelId="{D2B7EC3F-8A82-4068-B086-3F8C52A50E41}" type="presParOf" srcId="{FBB6148C-F1CF-42F5-99D6-DDF5ED315F91}" destId="{1FA70BBB-C3E2-48DE-8950-FC9A1EB4D009}" srcOrd="0" destOrd="0" presId="urn:microsoft.com/office/officeart/2005/8/layout/vList5"/>
    <dgm:cxn modelId="{F26CDB16-88F2-44BB-A911-D0AEE50B0D48}" type="presParOf" srcId="{1FA70BBB-C3E2-48DE-8950-FC9A1EB4D009}" destId="{BE825B56-E17D-403B-85CF-CDF7365B3C64}" srcOrd="0" destOrd="0" presId="urn:microsoft.com/office/officeart/2005/8/layout/vList5"/>
    <dgm:cxn modelId="{F56648CB-1943-4DB9-95F0-FB0649D22DBE}" type="presParOf" srcId="{1FA70BBB-C3E2-48DE-8950-FC9A1EB4D009}" destId="{457538F4-E0D3-4771-9682-BD1148BC99AC}" srcOrd="1" destOrd="0" presId="urn:microsoft.com/office/officeart/2005/8/layout/vList5"/>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41DE03F-E6FC-4238-9EFA-4F247599787B}" type="doc">
      <dgm:prSet loTypeId="urn:microsoft.com/office/officeart/2005/8/layout/lProcess3" loCatId="process" qsTypeId="urn:microsoft.com/office/officeart/2005/8/quickstyle/simple1" qsCatId="simple" csTypeId="urn:microsoft.com/office/officeart/2005/8/colors/accent1_2" csCatId="accent1"/>
      <dgm:spPr/>
      <dgm:t>
        <a:bodyPr/>
        <a:lstStyle/>
        <a:p>
          <a:endParaRPr lang="en-US"/>
        </a:p>
      </dgm:t>
    </dgm:pt>
    <dgm:pt modelId="{159F652E-9CD5-4F0C-9084-05B8D17F3973}">
      <dgm:prSet/>
      <dgm:spPr/>
      <dgm:t>
        <a:bodyPr/>
        <a:lstStyle/>
        <a:p>
          <a:pPr rtl="0"/>
          <a:r>
            <a:rPr lang="en-GB"/>
            <a:t>What is behaviour?</a:t>
          </a:r>
          <a:endParaRPr lang="en-US"/>
        </a:p>
      </dgm:t>
    </dgm:pt>
    <dgm:pt modelId="{AB09C2AE-F099-4EC9-98AE-BF7C13EC097F}" type="parTrans" cxnId="{9AEC9CB0-3B82-4B36-A70F-453B52DD173A}">
      <dgm:prSet/>
      <dgm:spPr/>
      <dgm:t>
        <a:bodyPr/>
        <a:lstStyle/>
        <a:p>
          <a:endParaRPr lang="en-US"/>
        </a:p>
      </dgm:t>
    </dgm:pt>
    <dgm:pt modelId="{B9C792B4-CED3-4383-9F5C-F7A691CB3BA3}" type="sibTrans" cxnId="{9AEC9CB0-3B82-4B36-A70F-453B52DD173A}">
      <dgm:prSet/>
      <dgm:spPr/>
      <dgm:t>
        <a:bodyPr/>
        <a:lstStyle/>
        <a:p>
          <a:endParaRPr lang="en-US"/>
        </a:p>
      </dgm:t>
    </dgm:pt>
    <dgm:pt modelId="{7B290C41-942D-4D40-858B-E5F0A8F14BC5}">
      <dgm:prSet/>
      <dgm:spPr/>
      <dgm:t>
        <a:bodyPr/>
        <a:lstStyle/>
        <a:p>
          <a:pPr rtl="0"/>
          <a:r>
            <a:rPr lang="en-GB" b="1"/>
            <a:t>Things we can hear</a:t>
          </a:r>
          <a:endParaRPr lang="en-US"/>
        </a:p>
      </dgm:t>
    </dgm:pt>
    <dgm:pt modelId="{A1DF9EF9-E284-48B6-A299-D6BD1DAD085D}" type="parTrans" cxnId="{15C43248-346B-4396-AAB2-1D8EA43F9E89}">
      <dgm:prSet/>
      <dgm:spPr/>
      <dgm:t>
        <a:bodyPr/>
        <a:lstStyle/>
        <a:p>
          <a:endParaRPr lang="en-US"/>
        </a:p>
      </dgm:t>
    </dgm:pt>
    <dgm:pt modelId="{0DAF21F8-DE8F-4C7F-BA21-0C3427D0EF2F}" type="sibTrans" cxnId="{15C43248-346B-4396-AAB2-1D8EA43F9E89}">
      <dgm:prSet/>
      <dgm:spPr/>
      <dgm:t>
        <a:bodyPr/>
        <a:lstStyle/>
        <a:p>
          <a:endParaRPr lang="en-US"/>
        </a:p>
      </dgm:t>
    </dgm:pt>
    <dgm:pt modelId="{2510277B-2FCF-4D94-9E3E-64261341344E}">
      <dgm:prSet/>
      <dgm:spPr/>
      <dgm:t>
        <a:bodyPr/>
        <a:lstStyle/>
        <a:p>
          <a:pPr rtl="0"/>
          <a:r>
            <a:rPr lang="en-GB" b="1"/>
            <a:t>Things we can see</a:t>
          </a:r>
          <a:endParaRPr lang="en-US"/>
        </a:p>
      </dgm:t>
    </dgm:pt>
    <dgm:pt modelId="{950A462F-0395-4D87-B1E8-6EB73F13B69E}" type="parTrans" cxnId="{9CA81892-94FF-491C-9982-524F0BDD4CE1}">
      <dgm:prSet/>
      <dgm:spPr/>
      <dgm:t>
        <a:bodyPr/>
        <a:lstStyle/>
        <a:p>
          <a:endParaRPr lang="en-US"/>
        </a:p>
      </dgm:t>
    </dgm:pt>
    <dgm:pt modelId="{242D360B-DC0A-4C9C-B810-3D19CD8C50AB}" type="sibTrans" cxnId="{9CA81892-94FF-491C-9982-524F0BDD4CE1}">
      <dgm:prSet/>
      <dgm:spPr/>
      <dgm:t>
        <a:bodyPr/>
        <a:lstStyle/>
        <a:p>
          <a:endParaRPr lang="en-US"/>
        </a:p>
      </dgm:t>
    </dgm:pt>
    <dgm:pt modelId="{FD5E5CCE-7DE8-4BF4-A7F3-8D582501974B}" type="pres">
      <dgm:prSet presAssocID="{441DE03F-E6FC-4238-9EFA-4F247599787B}" presName="Name0" presStyleCnt="0">
        <dgm:presLayoutVars>
          <dgm:chPref val="3"/>
          <dgm:dir/>
          <dgm:animLvl val="lvl"/>
          <dgm:resizeHandles/>
        </dgm:presLayoutVars>
      </dgm:prSet>
      <dgm:spPr/>
    </dgm:pt>
    <dgm:pt modelId="{97750A96-642F-4673-9940-88708AA70B60}" type="pres">
      <dgm:prSet presAssocID="{159F652E-9CD5-4F0C-9084-05B8D17F3973}" presName="horFlow" presStyleCnt="0"/>
      <dgm:spPr/>
    </dgm:pt>
    <dgm:pt modelId="{C58937D7-E82E-4CF0-9B6F-AA31825B3F11}" type="pres">
      <dgm:prSet presAssocID="{159F652E-9CD5-4F0C-9084-05B8D17F3973}" presName="bigChev" presStyleLbl="node1" presStyleIdx="0" presStyleCnt="1"/>
      <dgm:spPr/>
    </dgm:pt>
    <dgm:pt modelId="{B89FAAE5-445B-4790-A830-A601CDA2DA93}" type="pres">
      <dgm:prSet presAssocID="{A1DF9EF9-E284-48B6-A299-D6BD1DAD085D}" presName="parTrans" presStyleCnt="0"/>
      <dgm:spPr/>
    </dgm:pt>
    <dgm:pt modelId="{FCD11ABB-6946-4E96-8860-8FB396811B38}" type="pres">
      <dgm:prSet presAssocID="{7B290C41-942D-4D40-858B-E5F0A8F14BC5}" presName="node" presStyleLbl="alignAccFollowNode1" presStyleIdx="0" presStyleCnt="2">
        <dgm:presLayoutVars>
          <dgm:bulletEnabled val="1"/>
        </dgm:presLayoutVars>
      </dgm:prSet>
      <dgm:spPr/>
    </dgm:pt>
    <dgm:pt modelId="{5CC88381-AA51-405F-B813-D78F2D8A400A}" type="pres">
      <dgm:prSet presAssocID="{0DAF21F8-DE8F-4C7F-BA21-0C3427D0EF2F}" presName="sibTrans" presStyleCnt="0"/>
      <dgm:spPr/>
    </dgm:pt>
    <dgm:pt modelId="{93FC254F-6B2D-41B0-95A5-6BAD294EDED6}" type="pres">
      <dgm:prSet presAssocID="{2510277B-2FCF-4D94-9E3E-64261341344E}" presName="node" presStyleLbl="alignAccFollowNode1" presStyleIdx="1" presStyleCnt="2">
        <dgm:presLayoutVars>
          <dgm:bulletEnabled val="1"/>
        </dgm:presLayoutVars>
      </dgm:prSet>
      <dgm:spPr/>
    </dgm:pt>
  </dgm:ptLst>
  <dgm:cxnLst>
    <dgm:cxn modelId="{EDB39B30-1131-470A-966C-099E4DEA5343}" type="presOf" srcId="{2510277B-2FCF-4D94-9E3E-64261341344E}" destId="{93FC254F-6B2D-41B0-95A5-6BAD294EDED6}" srcOrd="0" destOrd="0" presId="urn:microsoft.com/office/officeart/2005/8/layout/lProcess3"/>
    <dgm:cxn modelId="{D7EBFF66-6D6A-4E7A-9A81-789BA9488626}" type="presOf" srcId="{441DE03F-E6FC-4238-9EFA-4F247599787B}" destId="{FD5E5CCE-7DE8-4BF4-A7F3-8D582501974B}" srcOrd="0" destOrd="0" presId="urn:microsoft.com/office/officeart/2005/8/layout/lProcess3"/>
    <dgm:cxn modelId="{15C43248-346B-4396-AAB2-1D8EA43F9E89}" srcId="{159F652E-9CD5-4F0C-9084-05B8D17F3973}" destId="{7B290C41-942D-4D40-858B-E5F0A8F14BC5}" srcOrd="0" destOrd="0" parTransId="{A1DF9EF9-E284-48B6-A299-D6BD1DAD085D}" sibTransId="{0DAF21F8-DE8F-4C7F-BA21-0C3427D0EF2F}"/>
    <dgm:cxn modelId="{0DE0C06A-C3A6-4FE7-A78C-B6C098859DB4}" type="presOf" srcId="{7B290C41-942D-4D40-858B-E5F0A8F14BC5}" destId="{FCD11ABB-6946-4E96-8860-8FB396811B38}" srcOrd="0" destOrd="0" presId="urn:microsoft.com/office/officeart/2005/8/layout/lProcess3"/>
    <dgm:cxn modelId="{F637A74F-A895-40C7-BE7E-ACB0C04D2A75}" type="presOf" srcId="{159F652E-9CD5-4F0C-9084-05B8D17F3973}" destId="{C58937D7-E82E-4CF0-9B6F-AA31825B3F11}" srcOrd="0" destOrd="0" presId="urn:microsoft.com/office/officeart/2005/8/layout/lProcess3"/>
    <dgm:cxn modelId="{9CA81892-94FF-491C-9982-524F0BDD4CE1}" srcId="{159F652E-9CD5-4F0C-9084-05B8D17F3973}" destId="{2510277B-2FCF-4D94-9E3E-64261341344E}" srcOrd="1" destOrd="0" parTransId="{950A462F-0395-4D87-B1E8-6EB73F13B69E}" sibTransId="{242D360B-DC0A-4C9C-B810-3D19CD8C50AB}"/>
    <dgm:cxn modelId="{9AEC9CB0-3B82-4B36-A70F-453B52DD173A}" srcId="{441DE03F-E6FC-4238-9EFA-4F247599787B}" destId="{159F652E-9CD5-4F0C-9084-05B8D17F3973}" srcOrd="0" destOrd="0" parTransId="{AB09C2AE-F099-4EC9-98AE-BF7C13EC097F}" sibTransId="{B9C792B4-CED3-4383-9F5C-F7A691CB3BA3}"/>
    <dgm:cxn modelId="{976456FC-F87D-47F3-8DD1-448BAAC91FB7}" type="presParOf" srcId="{FD5E5CCE-7DE8-4BF4-A7F3-8D582501974B}" destId="{97750A96-642F-4673-9940-88708AA70B60}" srcOrd="0" destOrd="0" presId="urn:microsoft.com/office/officeart/2005/8/layout/lProcess3"/>
    <dgm:cxn modelId="{461D50E2-D9A7-4E7A-A84B-53335BE96DF6}" type="presParOf" srcId="{97750A96-642F-4673-9940-88708AA70B60}" destId="{C58937D7-E82E-4CF0-9B6F-AA31825B3F11}" srcOrd="0" destOrd="0" presId="urn:microsoft.com/office/officeart/2005/8/layout/lProcess3"/>
    <dgm:cxn modelId="{BF29E1C2-BF99-4A7A-B867-5E34AE7283AA}" type="presParOf" srcId="{97750A96-642F-4673-9940-88708AA70B60}" destId="{B89FAAE5-445B-4790-A830-A601CDA2DA93}" srcOrd="1" destOrd="0" presId="urn:microsoft.com/office/officeart/2005/8/layout/lProcess3"/>
    <dgm:cxn modelId="{98516CEA-FC26-4460-A588-0DAA3B4A688C}" type="presParOf" srcId="{97750A96-642F-4673-9940-88708AA70B60}" destId="{FCD11ABB-6946-4E96-8860-8FB396811B38}" srcOrd="2" destOrd="0" presId="urn:microsoft.com/office/officeart/2005/8/layout/lProcess3"/>
    <dgm:cxn modelId="{9902F196-B4CA-4710-B837-73E269AA9EB2}" type="presParOf" srcId="{97750A96-642F-4673-9940-88708AA70B60}" destId="{5CC88381-AA51-405F-B813-D78F2D8A400A}" srcOrd="3" destOrd="0" presId="urn:microsoft.com/office/officeart/2005/8/layout/lProcess3"/>
    <dgm:cxn modelId="{CB115EE8-EA35-468A-95F4-A653CA76E548}" type="presParOf" srcId="{97750A96-642F-4673-9940-88708AA70B60}" destId="{93FC254F-6B2D-41B0-95A5-6BAD294EDED6}" srcOrd="4" destOrd="0" presId="urn:microsoft.com/office/officeart/2005/8/layout/lProcess3"/>
  </dgm:cxnLst>
  <dgm:bg/>
  <dgm:whole/>
  <dgm:extLst>
    <a:ext uri="http://schemas.microsoft.com/office/drawing/2008/diagram">
      <dsp:dataModelExt xmlns:dsp="http://schemas.microsoft.com/office/drawing/2008/diagram" relId="rId15"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ABBE130-6C58-4C85-96D3-7D42BA437B43}" type="doc">
      <dgm:prSet loTypeId="urn:microsoft.com/office/officeart/2005/8/layout/process1" loCatId="process" qsTypeId="urn:microsoft.com/office/officeart/2005/8/quickstyle/simple1" qsCatId="simple" csTypeId="urn:microsoft.com/office/officeart/2005/8/colors/colorful5" csCatId="colorful"/>
      <dgm:spPr/>
      <dgm:t>
        <a:bodyPr/>
        <a:lstStyle/>
        <a:p>
          <a:endParaRPr lang="en-US"/>
        </a:p>
      </dgm:t>
    </dgm:pt>
    <dgm:pt modelId="{C8FA24E4-48AD-4D2E-8E99-9A38AF70C308}">
      <dgm:prSet/>
      <dgm:spPr/>
      <dgm:t>
        <a:bodyPr/>
        <a:lstStyle/>
        <a:p>
          <a:pPr rtl="0"/>
          <a:r>
            <a:rPr lang="en-GB"/>
            <a:t>What isn’t behaviour?</a:t>
          </a:r>
          <a:endParaRPr lang="en-US"/>
        </a:p>
      </dgm:t>
    </dgm:pt>
    <dgm:pt modelId="{3E050967-D31D-4083-AC35-A83244A64D8B}" type="parTrans" cxnId="{F9FC6688-7F67-49C2-9AA5-3309AAD729D0}">
      <dgm:prSet/>
      <dgm:spPr/>
      <dgm:t>
        <a:bodyPr/>
        <a:lstStyle/>
        <a:p>
          <a:endParaRPr lang="en-US"/>
        </a:p>
      </dgm:t>
    </dgm:pt>
    <dgm:pt modelId="{82D3A75A-FDDB-4B83-9A8C-38261727006F}" type="sibTrans" cxnId="{F9FC6688-7F67-49C2-9AA5-3309AAD729D0}">
      <dgm:prSet/>
      <dgm:spPr/>
      <dgm:t>
        <a:bodyPr/>
        <a:lstStyle/>
        <a:p>
          <a:endParaRPr lang="en-US"/>
        </a:p>
      </dgm:t>
    </dgm:pt>
    <dgm:pt modelId="{7B6634B2-8F11-4E7E-94A5-C578F40B4E83}">
      <dgm:prSet/>
      <dgm:spPr/>
      <dgm:t>
        <a:bodyPr/>
        <a:lstStyle/>
        <a:p>
          <a:pPr rtl="0"/>
          <a:r>
            <a:rPr lang="en-GB" b="1"/>
            <a:t>Attitudes</a:t>
          </a:r>
          <a:endParaRPr lang="en-US"/>
        </a:p>
      </dgm:t>
    </dgm:pt>
    <dgm:pt modelId="{92A37B48-3042-448C-9E22-A42B8AD19A3F}" type="parTrans" cxnId="{6804352C-F27F-4467-9B38-5276A4E51697}">
      <dgm:prSet/>
      <dgm:spPr/>
      <dgm:t>
        <a:bodyPr/>
        <a:lstStyle/>
        <a:p>
          <a:endParaRPr lang="en-US"/>
        </a:p>
      </dgm:t>
    </dgm:pt>
    <dgm:pt modelId="{0E14C3B9-3A87-41A3-B1A7-2BF8E54DBEF6}" type="sibTrans" cxnId="{6804352C-F27F-4467-9B38-5276A4E51697}">
      <dgm:prSet/>
      <dgm:spPr/>
      <dgm:t>
        <a:bodyPr/>
        <a:lstStyle/>
        <a:p>
          <a:endParaRPr lang="en-US"/>
        </a:p>
      </dgm:t>
    </dgm:pt>
    <dgm:pt modelId="{EC50C8B7-0CA0-47D6-976A-1314DCC18667}">
      <dgm:prSet/>
      <dgm:spPr/>
      <dgm:t>
        <a:bodyPr/>
        <a:lstStyle/>
        <a:p>
          <a:pPr rtl="0"/>
          <a:r>
            <a:rPr lang="en-GB" b="1"/>
            <a:t>Emotional states</a:t>
          </a:r>
          <a:endParaRPr lang="en-US"/>
        </a:p>
      </dgm:t>
    </dgm:pt>
    <dgm:pt modelId="{2E2F7D8C-29CA-4BC4-950A-6B5376E0982D}" type="parTrans" cxnId="{FDF53038-AD1D-47E5-8CAE-4F2D55566894}">
      <dgm:prSet/>
      <dgm:spPr/>
      <dgm:t>
        <a:bodyPr/>
        <a:lstStyle/>
        <a:p>
          <a:endParaRPr lang="en-US"/>
        </a:p>
      </dgm:t>
    </dgm:pt>
    <dgm:pt modelId="{7822216B-918E-434F-B4EA-737122CFE80B}" type="sibTrans" cxnId="{FDF53038-AD1D-47E5-8CAE-4F2D55566894}">
      <dgm:prSet/>
      <dgm:spPr/>
      <dgm:t>
        <a:bodyPr/>
        <a:lstStyle/>
        <a:p>
          <a:endParaRPr lang="en-US"/>
        </a:p>
      </dgm:t>
    </dgm:pt>
    <dgm:pt modelId="{AEFA4BF6-8671-400C-993D-96BE066B942F}">
      <dgm:prSet/>
      <dgm:spPr/>
      <dgm:t>
        <a:bodyPr/>
        <a:lstStyle/>
        <a:p>
          <a:pPr rtl="0"/>
          <a:r>
            <a:rPr lang="en-GB" b="1"/>
            <a:t>Labels</a:t>
          </a:r>
          <a:endParaRPr lang="en-US"/>
        </a:p>
      </dgm:t>
    </dgm:pt>
    <dgm:pt modelId="{E5C9A6BF-AB4C-4ED5-B56B-5B7EF8E97C59}" type="parTrans" cxnId="{743000C9-F18E-417D-ACFF-64F3D4994BF6}">
      <dgm:prSet/>
      <dgm:spPr/>
      <dgm:t>
        <a:bodyPr/>
        <a:lstStyle/>
        <a:p>
          <a:endParaRPr lang="en-US"/>
        </a:p>
      </dgm:t>
    </dgm:pt>
    <dgm:pt modelId="{E88CD506-F789-4E4A-93C5-E8C5C7014F56}" type="sibTrans" cxnId="{743000C9-F18E-417D-ACFF-64F3D4994BF6}">
      <dgm:prSet/>
      <dgm:spPr/>
      <dgm:t>
        <a:bodyPr/>
        <a:lstStyle/>
        <a:p>
          <a:endParaRPr lang="en-US"/>
        </a:p>
      </dgm:t>
    </dgm:pt>
    <dgm:pt modelId="{58D37B3A-6BE3-4ADD-9D55-28A19E8A5AFB}" type="pres">
      <dgm:prSet presAssocID="{2ABBE130-6C58-4C85-96D3-7D42BA437B43}" presName="Name0" presStyleCnt="0">
        <dgm:presLayoutVars>
          <dgm:dir/>
          <dgm:resizeHandles val="exact"/>
        </dgm:presLayoutVars>
      </dgm:prSet>
      <dgm:spPr/>
    </dgm:pt>
    <dgm:pt modelId="{C7AD760D-3C32-40FE-AFAF-3343158AAA53}" type="pres">
      <dgm:prSet presAssocID="{C8FA24E4-48AD-4D2E-8E99-9A38AF70C308}" presName="node" presStyleLbl="node1" presStyleIdx="0" presStyleCnt="1" custLinFactNeighborX="-2073" custLinFactNeighborY="22439">
        <dgm:presLayoutVars>
          <dgm:bulletEnabled val="1"/>
        </dgm:presLayoutVars>
      </dgm:prSet>
      <dgm:spPr/>
    </dgm:pt>
  </dgm:ptLst>
  <dgm:cxnLst>
    <dgm:cxn modelId="{6804352C-F27F-4467-9B38-5276A4E51697}" srcId="{C8FA24E4-48AD-4D2E-8E99-9A38AF70C308}" destId="{7B6634B2-8F11-4E7E-94A5-C578F40B4E83}" srcOrd="0" destOrd="0" parTransId="{92A37B48-3042-448C-9E22-A42B8AD19A3F}" sibTransId="{0E14C3B9-3A87-41A3-B1A7-2BF8E54DBEF6}"/>
    <dgm:cxn modelId="{FDF53038-AD1D-47E5-8CAE-4F2D55566894}" srcId="{C8FA24E4-48AD-4D2E-8E99-9A38AF70C308}" destId="{EC50C8B7-0CA0-47D6-976A-1314DCC18667}" srcOrd="1" destOrd="0" parTransId="{2E2F7D8C-29CA-4BC4-950A-6B5376E0982D}" sibTransId="{7822216B-918E-434F-B4EA-737122CFE80B}"/>
    <dgm:cxn modelId="{289BCF4C-1FC6-441B-A890-5364C9AAFF2C}" type="presOf" srcId="{AEFA4BF6-8671-400C-993D-96BE066B942F}" destId="{C7AD760D-3C32-40FE-AFAF-3343158AAA53}" srcOrd="0" destOrd="3" presId="urn:microsoft.com/office/officeart/2005/8/layout/process1"/>
    <dgm:cxn modelId="{CFD2FB4D-F689-47AA-B141-AE7DC154A7C2}" type="presOf" srcId="{EC50C8B7-0CA0-47D6-976A-1314DCC18667}" destId="{C7AD760D-3C32-40FE-AFAF-3343158AAA53}" srcOrd="0" destOrd="2" presId="urn:microsoft.com/office/officeart/2005/8/layout/process1"/>
    <dgm:cxn modelId="{DF63514E-29DE-43EB-88C3-44DDC1D1863B}" type="presOf" srcId="{2ABBE130-6C58-4C85-96D3-7D42BA437B43}" destId="{58D37B3A-6BE3-4ADD-9D55-28A19E8A5AFB}" srcOrd="0" destOrd="0" presId="urn:microsoft.com/office/officeart/2005/8/layout/process1"/>
    <dgm:cxn modelId="{F9FC6688-7F67-49C2-9AA5-3309AAD729D0}" srcId="{2ABBE130-6C58-4C85-96D3-7D42BA437B43}" destId="{C8FA24E4-48AD-4D2E-8E99-9A38AF70C308}" srcOrd="0" destOrd="0" parTransId="{3E050967-D31D-4083-AC35-A83244A64D8B}" sibTransId="{82D3A75A-FDDB-4B83-9A8C-38261727006F}"/>
    <dgm:cxn modelId="{0DD30AAD-F2E9-49DA-8BE2-3720C99C68EF}" type="presOf" srcId="{C8FA24E4-48AD-4D2E-8E99-9A38AF70C308}" destId="{C7AD760D-3C32-40FE-AFAF-3343158AAA53}" srcOrd="0" destOrd="0" presId="urn:microsoft.com/office/officeart/2005/8/layout/process1"/>
    <dgm:cxn modelId="{743000C9-F18E-417D-ACFF-64F3D4994BF6}" srcId="{C8FA24E4-48AD-4D2E-8E99-9A38AF70C308}" destId="{AEFA4BF6-8671-400C-993D-96BE066B942F}" srcOrd="2" destOrd="0" parTransId="{E5C9A6BF-AB4C-4ED5-B56B-5B7EF8E97C59}" sibTransId="{E88CD506-F789-4E4A-93C5-E8C5C7014F56}"/>
    <dgm:cxn modelId="{28F6F0D1-028B-40F1-99EA-DAD37BFD03E8}" type="presOf" srcId="{7B6634B2-8F11-4E7E-94A5-C578F40B4E83}" destId="{C7AD760D-3C32-40FE-AFAF-3343158AAA53}" srcOrd="0" destOrd="1" presId="urn:microsoft.com/office/officeart/2005/8/layout/process1"/>
    <dgm:cxn modelId="{B13F638D-F42C-447D-8373-00086829CD50}" type="presParOf" srcId="{58D37B3A-6BE3-4ADD-9D55-28A19E8A5AFB}" destId="{C7AD760D-3C32-40FE-AFAF-3343158AAA53}" srcOrd="0" destOrd="0" presId="urn:microsoft.com/office/officeart/2005/8/layout/process1"/>
  </dgm:cxnLst>
  <dgm:bg/>
  <dgm:whole/>
  <dgm:extLst>
    <a:ext uri="http://schemas.microsoft.com/office/drawing/2008/diagram">
      <dsp:dataModelExt xmlns:dsp="http://schemas.microsoft.com/office/drawing/2008/diagram" relId="rId20"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5DDC555-0285-4750-AE37-B35D997ADA90}"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GB"/>
        </a:p>
      </dgm:t>
    </dgm:pt>
    <dgm:pt modelId="{7C613733-5EED-48EE-9C15-5120D35C21B0}">
      <dgm:prSet/>
      <dgm:spPr/>
      <dgm:t>
        <a:bodyPr/>
        <a:lstStyle/>
        <a:p>
          <a:r>
            <a:rPr lang="en-GB" dirty="0"/>
            <a:t>Observation - a method for collecting research data that involves watching a participant and recording relevant behaviour for later analysis. </a:t>
          </a:r>
        </a:p>
      </dgm:t>
    </dgm:pt>
    <dgm:pt modelId="{422D0DAF-11EB-47D7-A9B4-BC34097268D7}" type="parTrans" cxnId="{111CA6B7-8348-4DD3-8E6D-E9F4F4D0464F}">
      <dgm:prSet/>
      <dgm:spPr/>
      <dgm:t>
        <a:bodyPr/>
        <a:lstStyle/>
        <a:p>
          <a:endParaRPr lang="en-GB"/>
        </a:p>
      </dgm:t>
    </dgm:pt>
    <dgm:pt modelId="{5AE48061-EE78-46F3-A649-7387301BCA68}" type="sibTrans" cxnId="{111CA6B7-8348-4DD3-8E6D-E9F4F4D0464F}">
      <dgm:prSet/>
      <dgm:spPr/>
      <dgm:t>
        <a:bodyPr/>
        <a:lstStyle/>
        <a:p>
          <a:endParaRPr lang="en-GB"/>
        </a:p>
      </dgm:t>
    </dgm:pt>
    <dgm:pt modelId="{7157CA0F-F1D5-4561-B4F1-115865199705}" type="pres">
      <dgm:prSet presAssocID="{15DDC555-0285-4750-AE37-B35D997ADA90}" presName="Name0" presStyleCnt="0">
        <dgm:presLayoutVars>
          <dgm:chMax val="7"/>
          <dgm:dir/>
          <dgm:animLvl val="lvl"/>
          <dgm:resizeHandles val="exact"/>
        </dgm:presLayoutVars>
      </dgm:prSet>
      <dgm:spPr/>
    </dgm:pt>
    <dgm:pt modelId="{0CCA3A5B-AFA1-4429-9E73-BEAEA81F7319}" type="pres">
      <dgm:prSet presAssocID="{7C613733-5EED-48EE-9C15-5120D35C21B0}" presName="circle1" presStyleLbl="node1" presStyleIdx="0" presStyleCnt="1"/>
      <dgm:spPr/>
    </dgm:pt>
    <dgm:pt modelId="{55C1ADB4-2F75-4340-8BC4-0E37D6BA221D}" type="pres">
      <dgm:prSet presAssocID="{7C613733-5EED-48EE-9C15-5120D35C21B0}" presName="space" presStyleCnt="0"/>
      <dgm:spPr/>
    </dgm:pt>
    <dgm:pt modelId="{FA770A30-1A5C-4E6F-8153-E08D1C391875}" type="pres">
      <dgm:prSet presAssocID="{7C613733-5EED-48EE-9C15-5120D35C21B0}" presName="rect1" presStyleLbl="alignAcc1" presStyleIdx="0" presStyleCnt="1"/>
      <dgm:spPr/>
    </dgm:pt>
    <dgm:pt modelId="{9937C518-EE25-48FD-A643-ACC277E280EB}" type="pres">
      <dgm:prSet presAssocID="{7C613733-5EED-48EE-9C15-5120D35C21B0}" presName="rect1ParTxNoCh" presStyleLbl="alignAcc1" presStyleIdx="0" presStyleCnt="1">
        <dgm:presLayoutVars>
          <dgm:chMax val="1"/>
          <dgm:bulletEnabled val="1"/>
        </dgm:presLayoutVars>
      </dgm:prSet>
      <dgm:spPr/>
    </dgm:pt>
  </dgm:ptLst>
  <dgm:cxnLst>
    <dgm:cxn modelId="{BD135E48-2ADF-4DD1-94DF-5E2BB116CEED}" type="presOf" srcId="{7C613733-5EED-48EE-9C15-5120D35C21B0}" destId="{9937C518-EE25-48FD-A643-ACC277E280EB}" srcOrd="1" destOrd="0" presId="urn:microsoft.com/office/officeart/2005/8/layout/target3"/>
    <dgm:cxn modelId="{B1E3219B-16E5-4123-BE98-FDFC5D803A0E}" type="presOf" srcId="{15DDC555-0285-4750-AE37-B35D997ADA90}" destId="{7157CA0F-F1D5-4561-B4F1-115865199705}" srcOrd="0" destOrd="0" presId="urn:microsoft.com/office/officeart/2005/8/layout/target3"/>
    <dgm:cxn modelId="{111CA6B7-8348-4DD3-8E6D-E9F4F4D0464F}" srcId="{15DDC555-0285-4750-AE37-B35D997ADA90}" destId="{7C613733-5EED-48EE-9C15-5120D35C21B0}" srcOrd="0" destOrd="0" parTransId="{422D0DAF-11EB-47D7-A9B4-BC34097268D7}" sibTransId="{5AE48061-EE78-46F3-A649-7387301BCA68}"/>
    <dgm:cxn modelId="{2BC451E8-5A74-41D4-A10E-25CE7FCFF152}" type="presOf" srcId="{7C613733-5EED-48EE-9C15-5120D35C21B0}" destId="{FA770A30-1A5C-4E6F-8153-E08D1C391875}" srcOrd="0" destOrd="0" presId="urn:microsoft.com/office/officeart/2005/8/layout/target3"/>
    <dgm:cxn modelId="{58F1348B-4087-4DED-B8C4-D8CD879FA525}" type="presParOf" srcId="{7157CA0F-F1D5-4561-B4F1-115865199705}" destId="{0CCA3A5B-AFA1-4429-9E73-BEAEA81F7319}" srcOrd="0" destOrd="0" presId="urn:microsoft.com/office/officeart/2005/8/layout/target3"/>
    <dgm:cxn modelId="{3BB313BC-07B7-4428-8BD8-65143FF8EEF9}" type="presParOf" srcId="{7157CA0F-F1D5-4561-B4F1-115865199705}" destId="{55C1ADB4-2F75-4340-8BC4-0E37D6BA221D}" srcOrd="1" destOrd="0" presId="urn:microsoft.com/office/officeart/2005/8/layout/target3"/>
    <dgm:cxn modelId="{3A76B2F9-B3C4-4A33-8371-691B39FFE074}" type="presParOf" srcId="{7157CA0F-F1D5-4561-B4F1-115865199705}" destId="{FA770A30-1A5C-4E6F-8153-E08D1C391875}" srcOrd="2" destOrd="0" presId="urn:microsoft.com/office/officeart/2005/8/layout/target3"/>
    <dgm:cxn modelId="{C85FE8AA-611A-436F-81DC-21C1716402A0}" type="presParOf" srcId="{7157CA0F-F1D5-4561-B4F1-115865199705}" destId="{9937C518-EE25-48FD-A643-ACC277E280EB}" srcOrd="3" destOrd="0" presId="urn:microsoft.com/office/officeart/2005/8/layout/target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583FD16-16E5-4DEE-9A1D-8D433DB35D6E}"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GB"/>
        </a:p>
      </dgm:t>
    </dgm:pt>
    <dgm:pt modelId="{B87E7D0E-42EE-4191-8980-C0A27D60557B}">
      <dgm:prSet custT="1"/>
      <dgm:spPr/>
      <dgm:t>
        <a:bodyPr/>
        <a:lstStyle/>
        <a:p>
          <a:r>
            <a:rPr lang="en-GB" sz="2000" dirty="0"/>
            <a:t>Observing the spontaneous behaviour of participants in natural surroundings. </a:t>
          </a:r>
        </a:p>
      </dgm:t>
    </dgm:pt>
    <dgm:pt modelId="{748AD28E-A191-481A-9402-E78212AD215E}" type="parTrans" cxnId="{6CD5EE1A-2DC3-4209-9BE0-C23596B5A487}">
      <dgm:prSet/>
      <dgm:spPr/>
      <dgm:t>
        <a:bodyPr/>
        <a:lstStyle/>
        <a:p>
          <a:endParaRPr lang="en-GB" sz="1600"/>
        </a:p>
      </dgm:t>
    </dgm:pt>
    <dgm:pt modelId="{3445B77D-BEAF-47C5-AD8B-7E0884D9919E}" type="sibTrans" cxnId="{6CD5EE1A-2DC3-4209-9BE0-C23596B5A487}">
      <dgm:prSet/>
      <dgm:spPr/>
      <dgm:t>
        <a:bodyPr/>
        <a:lstStyle/>
        <a:p>
          <a:endParaRPr lang="en-GB" sz="1600"/>
        </a:p>
      </dgm:t>
    </dgm:pt>
    <dgm:pt modelId="{E3A8EA38-F263-4EFD-9155-A49CF1F1AD5F}" type="pres">
      <dgm:prSet presAssocID="{1583FD16-16E5-4DEE-9A1D-8D433DB35D6E}" presName="linear" presStyleCnt="0">
        <dgm:presLayoutVars>
          <dgm:animLvl val="lvl"/>
          <dgm:resizeHandles val="exact"/>
        </dgm:presLayoutVars>
      </dgm:prSet>
      <dgm:spPr/>
    </dgm:pt>
    <dgm:pt modelId="{F3FE7741-CCE4-4E15-B631-7EFFB21F4459}" type="pres">
      <dgm:prSet presAssocID="{B87E7D0E-42EE-4191-8980-C0A27D60557B}" presName="parentText" presStyleLbl="node1" presStyleIdx="0" presStyleCnt="1" custLinFactNeighborX="-234" custLinFactNeighborY="-11639">
        <dgm:presLayoutVars>
          <dgm:chMax val="0"/>
          <dgm:bulletEnabled val="1"/>
        </dgm:presLayoutVars>
      </dgm:prSet>
      <dgm:spPr/>
    </dgm:pt>
  </dgm:ptLst>
  <dgm:cxnLst>
    <dgm:cxn modelId="{6CD5EE1A-2DC3-4209-9BE0-C23596B5A487}" srcId="{1583FD16-16E5-4DEE-9A1D-8D433DB35D6E}" destId="{B87E7D0E-42EE-4191-8980-C0A27D60557B}" srcOrd="0" destOrd="0" parTransId="{748AD28E-A191-481A-9402-E78212AD215E}" sibTransId="{3445B77D-BEAF-47C5-AD8B-7E0884D9919E}"/>
    <dgm:cxn modelId="{58AB8D4A-D553-486C-8FE4-ACCC629F46E8}" type="presOf" srcId="{B87E7D0E-42EE-4191-8980-C0A27D60557B}" destId="{F3FE7741-CCE4-4E15-B631-7EFFB21F4459}" srcOrd="0" destOrd="0" presId="urn:microsoft.com/office/officeart/2005/8/layout/vList2"/>
    <dgm:cxn modelId="{15143D6B-A0A7-44DF-94B4-C8B70EE40953}" type="presOf" srcId="{1583FD16-16E5-4DEE-9A1D-8D433DB35D6E}" destId="{E3A8EA38-F263-4EFD-9155-A49CF1F1AD5F}" srcOrd="0" destOrd="0" presId="urn:microsoft.com/office/officeart/2005/8/layout/vList2"/>
    <dgm:cxn modelId="{0AA62FC8-7F9F-4AAA-AEB5-659F956EA909}" type="presParOf" srcId="{E3A8EA38-F263-4EFD-9155-A49CF1F1AD5F}" destId="{F3FE7741-CCE4-4E15-B631-7EFFB21F4459}" srcOrd="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351AEFB-EB1B-4B09-AC88-2316F06A8665}" type="doc">
      <dgm:prSet loTypeId="urn:microsoft.com/office/officeart/2005/8/layout/vList3" loCatId="list" qsTypeId="urn:microsoft.com/office/officeart/2005/8/quickstyle/simple1" qsCatId="simple" csTypeId="urn:microsoft.com/office/officeart/2005/8/colors/accent1_2" csCatId="accent1" phldr="1"/>
      <dgm:spPr/>
      <dgm:t>
        <a:bodyPr/>
        <a:lstStyle/>
        <a:p>
          <a:endParaRPr lang="en-GB"/>
        </a:p>
      </dgm:t>
    </dgm:pt>
    <dgm:pt modelId="{14DC341A-39FB-4BA5-8785-99BC822D0EA8}">
      <dgm:prSet custT="1"/>
      <dgm:spPr/>
      <dgm:t>
        <a:bodyPr/>
        <a:lstStyle/>
        <a:p>
          <a:endParaRPr lang="en-GB" sz="3600" dirty="0"/>
        </a:p>
        <a:p>
          <a:r>
            <a:rPr lang="en-GB" sz="1800" dirty="0"/>
            <a:t>Participant observation</a:t>
          </a:r>
          <a:br>
            <a:rPr lang="en-GB" sz="1900" dirty="0"/>
          </a:br>
          <a:r>
            <a:rPr lang="en-GB" sz="1900" dirty="0"/>
            <a:t> </a:t>
          </a:r>
          <a:br>
            <a:rPr lang="en-GB" sz="1900" dirty="0"/>
          </a:br>
          <a:r>
            <a:rPr lang="en-GB" sz="1600" dirty="0"/>
            <a:t>The researcher joins in and becomes part of the group they are studying to get a deeper insight into their lives.</a:t>
          </a:r>
          <a:br>
            <a:rPr lang="en-GB" sz="1600" dirty="0"/>
          </a:br>
          <a:br>
            <a:rPr lang="en-GB" sz="1900" dirty="0"/>
          </a:br>
          <a:endParaRPr lang="en-GB" sz="1900" dirty="0"/>
        </a:p>
      </dgm:t>
    </dgm:pt>
    <dgm:pt modelId="{FE9AA811-AA83-4357-AB93-981D12619FE2}" type="parTrans" cxnId="{218535E3-025B-4305-8965-D45C75C06080}">
      <dgm:prSet/>
      <dgm:spPr/>
      <dgm:t>
        <a:bodyPr/>
        <a:lstStyle/>
        <a:p>
          <a:endParaRPr lang="en-GB"/>
        </a:p>
      </dgm:t>
    </dgm:pt>
    <dgm:pt modelId="{23782281-AC33-487B-B88E-708D41918696}" type="sibTrans" cxnId="{218535E3-025B-4305-8965-D45C75C06080}">
      <dgm:prSet/>
      <dgm:spPr/>
      <dgm:t>
        <a:bodyPr/>
        <a:lstStyle/>
        <a:p>
          <a:endParaRPr lang="en-GB"/>
        </a:p>
      </dgm:t>
    </dgm:pt>
    <dgm:pt modelId="{BE228511-19FA-418D-8BE9-CDD35CC0D32A}" type="pres">
      <dgm:prSet presAssocID="{3351AEFB-EB1B-4B09-AC88-2316F06A8665}" presName="linearFlow" presStyleCnt="0">
        <dgm:presLayoutVars>
          <dgm:dir/>
          <dgm:resizeHandles val="exact"/>
        </dgm:presLayoutVars>
      </dgm:prSet>
      <dgm:spPr/>
    </dgm:pt>
    <dgm:pt modelId="{22499DAB-44B4-4E54-88FC-9FB6D2B23E63}" type="pres">
      <dgm:prSet presAssocID="{14DC341A-39FB-4BA5-8785-99BC822D0EA8}" presName="composite" presStyleCnt="0"/>
      <dgm:spPr/>
    </dgm:pt>
    <dgm:pt modelId="{435836C5-0CE6-4DCE-9225-97AFB984E62B}" type="pres">
      <dgm:prSet presAssocID="{14DC341A-39FB-4BA5-8785-99BC822D0EA8}" presName="imgShp" presStyleLbl="fgImgPlace1" presStyleIdx="0" presStyleCnt="1"/>
      <dgm:spPr>
        <a:blipFill rotWithShape="1">
          <a:blip xmlns:r="http://schemas.openxmlformats.org/officeDocument/2006/relationships" r:embed="rId1"/>
          <a:srcRect/>
          <a:stretch>
            <a:fillRect/>
          </a:stretch>
        </a:blipFill>
      </dgm:spPr>
    </dgm:pt>
    <dgm:pt modelId="{B529BDB5-BCE3-499C-9C6F-29B00EF71EBB}" type="pres">
      <dgm:prSet presAssocID="{14DC341A-39FB-4BA5-8785-99BC822D0EA8}" presName="txShp" presStyleLbl="node1" presStyleIdx="0" presStyleCnt="1">
        <dgm:presLayoutVars>
          <dgm:bulletEnabled val="1"/>
        </dgm:presLayoutVars>
      </dgm:prSet>
      <dgm:spPr/>
    </dgm:pt>
  </dgm:ptLst>
  <dgm:cxnLst>
    <dgm:cxn modelId="{63C77E26-1620-4936-BA5C-9901DAFE8482}" type="presOf" srcId="{14DC341A-39FB-4BA5-8785-99BC822D0EA8}" destId="{B529BDB5-BCE3-499C-9C6F-29B00EF71EBB}" srcOrd="0" destOrd="0" presId="urn:microsoft.com/office/officeart/2005/8/layout/vList3"/>
    <dgm:cxn modelId="{FCC81684-177A-4ADC-9884-EB78DCB55F37}" type="presOf" srcId="{3351AEFB-EB1B-4B09-AC88-2316F06A8665}" destId="{BE228511-19FA-418D-8BE9-CDD35CC0D32A}" srcOrd="0" destOrd="0" presId="urn:microsoft.com/office/officeart/2005/8/layout/vList3"/>
    <dgm:cxn modelId="{218535E3-025B-4305-8965-D45C75C06080}" srcId="{3351AEFB-EB1B-4B09-AC88-2316F06A8665}" destId="{14DC341A-39FB-4BA5-8785-99BC822D0EA8}" srcOrd="0" destOrd="0" parTransId="{FE9AA811-AA83-4357-AB93-981D12619FE2}" sibTransId="{23782281-AC33-487B-B88E-708D41918696}"/>
    <dgm:cxn modelId="{0E8630A1-3280-4FEE-BB07-4822AA8A3914}" type="presParOf" srcId="{BE228511-19FA-418D-8BE9-CDD35CC0D32A}" destId="{22499DAB-44B4-4E54-88FC-9FB6D2B23E63}" srcOrd="0" destOrd="0" presId="urn:microsoft.com/office/officeart/2005/8/layout/vList3"/>
    <dgm:cxn modelId="{442C2E31-4B46-49D4-BE65-46E4E0282016}" type="presParOf" srcId="{22499DAB-44B4-4E54-88FC-9FB6D2B23E63}" destId="{435836C5-0CE6-4DCE-9225-97AFB984E62B}" srcOrd="0" destOrd="0" presId="urn:microsoft.com/office/officeart/2005/8/layout/vList3"/>
    <dgm:cxn modelId="{0A592DCE-8305-4833-BF6B-166387272092}" type="presParOf" srcId="{22499DAB-44B4-4E54-88FC-9FB6D2B23E63}" destId="{B529BDB5-BCE3-499C-9C6F-29B00EF71EBB}" srcOrd="1" destOrd="0" presId="urn:microsoft.com/office/officeart/2005/8/layout/vList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607C88E-D9C6-45D2-971E-12485DF0C2E2}" type="doc">
      <dgm:prSet loTypeId="urn:microsoft.com/office/officeart/2005/8/layout/orgChart1" loCatId="hierarchy" qsTypeId="urn:microsoft.com/office/officeart/2005/8/quickstyle/simple1" qsCatId="simple" csTypeId="urn:microsoft.com/office/officeart/2005/8/colors/accent5_4" csCatId="accent5" phldr="1"/>
      <dgm:spPr/>
      <dgm:t>
        <a:bodyPr/>
        <a:lstStyle/>
        <a:p>
          <a:endParaRPr lang="en-GB"/>
        </a:p>
      </dgm:t>
    </dgm:pt>
    <dgm:pt modelId="{558B6C55-83E7-4914-B302-4F705A6E8DE8}">
      <dgm:prSet/>
      <dgm:spPr/>
      <dgm:t>
        <a:bodyPr/>
        <a:lstStyle/>
        <a:p>
          <a:r>
            <a:rPr lang="en-GB"/>
            <a:t>Covert - the study is carried out 'undercover’. </a:t>
          </a:r>
        </a:p>
      </dgm:t>
    </dgm:pt>
    <dgm:pt modelId="{7902DCE6-BA38-4E86-A5CA-2693E73CD7C2}" type="parTrans" cxnId="{63D73AE6-35AB-49CF-BF60-6F4B9D6048CE}">
      <dgm:prSet/>
      <dgm:spPr/>
      <dgm:t>
        <a:bodyPr/>
        <a:lstStyle/>
        <a:p>
          <a:endParaRPr lang="en-GB"/>
        </a:p>
      </dgm:t>
    </dgm:pt>
    <dgm:pt modelId="{BBCEDA4F-74A0-490C-B35A-B98E2B103F72}" type="sibTrans" cxnId="{63D73AE6-35AB-49CF-BF60-6F4B9D6048CE}">
      <dgm:prSet/>
      <dgm:spPr/>
      <dgm:t>
        <a:bodyPr/>
        <a:lstStyle/>
        <a:p>
          <a:endParaRPr lang="en-GB"/>
        </a:p>
      </dgm:t>
    </dgm:pt>
    <dgm:pt modelId="{BEEF551F-2F4C-4B49-BB36-7FB8F7E30652}">
      <dgm:prSet/>
      <dgm:spPr/>
      <dgm:t>
        <a:bodyPr/>
        <a:lstStyle/>
        <a:p>
          <a:r>
            <a:rPr lang="en-GB" dirty="0"/>
            <a:t>Overt - the researcher reveals their true identity.</a:t>
          </a:r>
        </a:p>
      </dgm:t>
    </dgm:pt>
    <dgm:pt modelId="{A35ACEE6-D10C-46EA-88AE-72815527D587}" type="parTrans" cxnId="{5AFA24A1-4BBA-4FDE-BF04-0B244C902B96}">
      <dgm:prSet/>
      <dgm:spPr/>
      <dgm:t>
        <a:bodyPr/>
        <a:lstStyle/>
        <a:p>
          <a:endParaRPr lang="en-GB"/>
        </a:p>
      </dgm:t>
    </dgm:pt>
    <dgm:pt modelId="{E38A0588-FB4B-4112-8FCD-8271B0273C2C}" type="sibTrans" cxnId="{5AFA24A1-4BBA-4FDE-BF04-0B244C902B96}">
      <dgm:prSet/>
      <dgm:spPr/>
      <dgm:t>
        <a:bodyPr/>
        <a:lstStyle/>
        <a:p>
          <a:endParaRPr lang="en-GB"/>
        </a:p>
      </dgm:t>
    </dgm:pt>
    <dgm:pt modelId="{565BE26F-F0B2-4E99-BD68-E0EA222CF888}" type="pres">
      <dgm:prSet presAssocID="{B607C88E-D9C6-45D2-971E-12485DF0C2E2}" presName="hierChild1" presStyleCnt="0">
        <dgm:presLayoutVars>
          <dgm:orgChart val="1"/>
          <dgm:chPref val="1"/>
          <dgm:dir/>
          <dgm:animOne val="branch"/>
          <dgm:animLvl val="lvl"/>
          <dgm:resizeHandles/>
        </dgm:presLayoutVars>
      </dgm:prSet>
      <dgm:spPr/>
    </dgm:pt>
    <dgm:pt modelId="{07C63D97-D9BB-41DC-80FB-93A9ECF6B3BE}" type="pres">
      <dgm:prSet presAssocID="{558B6C55-83E7-4914-B302-4F705A6E8DE8}" presName="hierRoot1" presStyleCnt="0">
        <dgm:presLayoutVars>
          <dgm:hierBranch val="init"/>
        </dgm:presLayoutVars>
      </dgm:prSet>
      <dgm:spPr/>
    </dgm:pt>
    <dgm:pt modelId="{C70E4BB3-80EE-4087-8639-747A2912C3FE}" type="pres">
      <dgm:prSet presAssocID="{558B6C55-83E7-4914-B302-4F705A6E8DE8}" presName="rootComposite1" presStyleCnt="0"/>
      <dgm:spPr/>
    </dgm:pt>
    <dgm:pt modelId="{4E31E963-3EBC-47BF-BE03-D4F46EA9FD16}" type="pres">
      <dgm:prSet presAssocID="{558B6C55-83E7-4914-B302-4F705A6E8DE8}" presName="rootText1" presStyleLbl="node0" presStyleIdx="0" presStyleCnt="2">
        <dgm:presLayoutVars>
          <dgm:chPref val="3"/>
        </dgm:presLayoutVars>
      </dgm:prSet>
      <dgm:spPr/>
    </dgm:pt>
    <dgm:pt modelId="{57E48C54-D8B4-4583-9684-E9305FB8F53B}" type="pres">
      <dgm:prSet presAssocID="{558B6C55-83E7-4914-B302-4F705A6E8DE8}" presName="rootConnector1" presStyleLbl="node1" presStyleIdx="0" presStyleCnt="0"/>
      <dgm:spPr/>
    </dgm:pt>
    <dgm:pt modelId="{A9B897FE-E883-49D7-8865-6988D693FA57}" type="pres">
      <dgm:prSet presAssocID="{558B6C55-83E7-4914-B302-4F705A6E8DE8}" presName="hierChild2" presStyleCnt="0"/>
      <dgm:spPr/>
    </dgm:pt>
    <dgm:pt modelId="{4B9DD455-A773-4173-9B84-0C5E5F82EAD9}" type="pres">
      <dgm:prSet presAssocID="{558B6C55-83E7-4914-B302-4F705A6E8DE8}" presName="hierChild3" presStyleCnt="0"/>
      <dgm:spPr/>
    </dgm:pt>
    <dgm:pt modelId="{D4841DB5-AF55-49C8-8931-BA359A24FB1B}" type="pres">
      <dgm:prSet presAssocID="{BEEF551F-2F4C-4B49-BB36-7FB8F7E30652}" presName="hierRoot1" presStyleCnt="0">
        <dgm:presLayoutVars>
          <dgm:hierBranch val="init"/>
        </dgm:presLayoutVars>
      </dgm:prSet>
      <dgm:spPr/>
    </dgm:pt>
    <dgm:pt modelId="{0D66C04F-8849-448D-9E48-E0DBB88448CD}" type="pres">
      <dgm:prSet presAssocID="{BEEF551F-2F4C-4B49-BB36-7FB8F7E30652}" presName="rootComposite1" presStyleCnt="0"/>
      <dgm:spPr/>
    </dgm:pt>
    <dgm:pt modelId="{516B1E17-B6BF-4ABC-AD01-F25C5C562D6D}" type="pres">
      <dgm:prSet presAssocID="{BEEF551F-2F4C-4B49-BB36-7FB8F7E30652}" presName="rootText1" presStyleLbl="node0" presStyleIdx="1" presStyleCnt="2">
        <dgm:presLayoutVars>
          <dgm:chPref val="3"/>
        </dgm:presLayoutVars>
      </dgm:prSet>
      <dgm:spPr/>
    </dgm:pt>
    <dgm:pt modelId="{ACE3C5BF-4D89-453C-9D83-318F8CE0DF55}" type="pres">
      <dgm:prSet presAssocID="{BEEF551F-2F4C-4B49-BB36-7FB8F7E30652}" presName="rootConnector1" presStyleLbl="node1" presStyleIdx="0" presStyleCnt="0"/>
      <dgm:spPr/>
    </dgm:pt>
    <dgm:pt modelId="{A34DF7BE-A832-4213-A7B1-EABFAE71B412}" type="pres">
      <dgm:prSet presAssocID="{BEEF551F-2F4C-4B49-BB36-7FB8F7E30652}" presName="hierChild2" presStyleCnt="0"/>
      <dgm:spPr/>
    </dgm:pt>
    <dgm:pt modelId="{C4EF8AF6-8459-4033-A60A-67FF687D6ACB}" type="pres">
      <dgm:prSet presAssocID="{BEEF551F-2F4C-4B49-BB36-7FB8F7E30652}" presName="hierChild3" presStyleCnt="0"/>
      <dgm:spPr/>
    </dgm:pt>
  </dgm:ptLst>
  <dgm:cxnLst>
    <dgm:cxn modelId="{55409F2D-8083-4026-9C09-A95B8C23DE06}" type="presOf" srcId="{BEEF551F-2F4C-4B49-BB36-7FB8F7E30652}" destId="{ACE3C5BF-4D89-453C-9D83-318F8CE0DF55}" srcOrd="1" destOrd="0" presId="urn:microsoft.com/office/officeart/2005/8/layout/orgChart1"/>
    <dgm:cxn modelId="{5AFA24A1-4BBA-4FDE-BF04-0B244C902B96}" srcId="{B607C88E-D9C6-45D2-971E-12485DF0C2E2}" destId="{BEEF551F-2F4C-4B49-BB36-7FB8F7E30652}" srcOrd="1" destOrd="0" parTransId="{A35ACEE6-D10C-46EA-88AE-72815527D587}" sibTransId="{E38A0588-FB4B-4112-8FCD-8271B0273C2C}"/>
    <dgm:cxn modelId="{7037FFB4-1F5F-4553-94EE-4DE637435227}" type="presOf" srcId="{B607C88E-D9C6-45D2-971E-12485DF0C2E2}" destId="{565BE26F-F0B2-4E99-BD68-E0EA222CF888}" srcOrd="0" destOrd="0" presId="urn:microsoft.com/office/officeart/2005/8/layout/orgChart1"/>
    <dgm:cxn modelId="{4AE283B5-8BD9-4DD2-947C-B85DACDF288E}" type="presOf" srcId="{558B6C55-83E7-4914-B302-4F705A6E8DE8}" destId="{4E31E963-3EBC-47BF-BE03-D4F46EA9FD16}" srcOrd="0" destOrd="0" presId="urn:microsoft.com/office/officeart/2005/8/layout/orgChart1"/>
    <dgm:cxn modelId="{AA3A6CD3-EAA6-4EDD-A5E8-2FBC4F5B6948}" type="presOf" srcId="{558B6C55-83E7-4914-B302-4F705A6E8DE8}" destId="{57E48C54-D8B4-4583-9684-E9305FB8F53B}" srcOrd="1" destOrd="0" presId="urn:microsoft.com/office/officeart/2005/8/layout/orgChart1"/>
    <dgm:cxn modelId="{63D73AE6-35AB-49CF-BF60-6F4B9D6048CE}" srcId="{B607C88E-D9C6-45D2-971E-12485DF0C2E2}" destId="{558B6C55-83E7-4914-B302-4F705A6E8DE8}" srcOrd="0" destOrd="0" parTransId="{7902DCE6-BA38-4E86-A5CA-2693E73CD7C2}" sibTransId="{BBCEDA4F-74A0-490C-B35A-B98E2B103F72}"/>
    <dgm:cxn modelId="{994CE5F7-535A-4EC7-9A80-E98FF1C7A132}" type="presOf" srcId="{BEEF551F-2F4C-4B49-BB36-7FB8F7E30652}" destId="{516B1E17-B6BF-4ABC-AD01-F25C5C562D6D}" srcOrd="0" destOrd="0" presId="urn:microsoft.com/office/officeart/2005/8/layout/orgChart1"/>
    <dgm:cxn modelId="{CEFE6D58-D4F3-459C-A8E4-A8837FFF609D}" type="presParOf" srcId="{565BE26F-F0B2-4E99-BD68-E0EA222CF888}" destId="{07C63D97-D9BB-41DC-80FB-93A9ECF6B3BE}" srcOrd="0" destOrd="0" presId="urn:microsoft.com/office/officeart/2005/8/layout/orgChart1"/>
    <dgm:cxn modelId="{58FEA1D9-5DE9-40A4-9F83-B617D599EB8B}" type="presParOf" srcId="{07C63D97-D9BB-41DC-80FB-93A9ECF6B3BE}" destId="{C70E4BB3-80EE-4087-8639-747A2912C3FE}" srcOrd="0" destOrd="0" presId="urn:microsoft.com/office/officeart/2005/8/layout/orgChart1"/>
    <dgm:cxn modelId="{735580B2-B83E-4AC2-A008-3D95CE2B6320}" type="presParOf" srcId="{C70E4BB3-80EE-4087-8639-747A2912C3FE}" destId="{4E31E963-3EBC-47BF-BE03-D4F46EA9FD16}" srcOrd="0" destOrd="0" presId="urn:microsoft.com/office/officeart/2005/8/layout/orgChart1"/>
    <dgm:cxn modelId="{0EFCCBE2-E2C6-4FCB-96F1-AB62AE8364A6}" type="presParOf" srcId="{C70E4BB3-80EE-4087-8639-747A2912C3FE}" destId="{57E48C54-D8B4-4583-9684-E9305FB8F53B}" srcOrd="1" destOrd="0" presId="urn:microsoft.com/office/officeart/2005/8/layout/orgChart1"/>
    <dgm:cxn modelId="{8AF3A0C4-ADB7-4363-951A-1A10A98F80A4}" type="presParOf" srcId="{07C63D97-D9BB-41DC-80FB-93A9ECF6B3BE}" destId="{A9B897FE-E883-49D7-8865-6988D693FA57}" srcOrd="1" destOrd="0" presId="urn:microsoft.com/office/officeart/2005/8/layout/orgChart1"/>
    <dgm:cxn modelId="{D23A7418-BA8B-4D48-9EF8-C21C0DF11B5E}" type="presParOf" srcId="{07C63D97-D9BB-41DC-80FB-93A9ECF6B3BE}" destId="{4B9DD455-A773-4173-9B84-0C5E5F82EAD9}" srcOrd="2" destOrd="0" presId="urn:microsoft.com/office/officeart/2005/8/layout/orgChart1"/>
    <dgm:cxn modelId="{74987A82-8A2D-45C3-B2AD-C9C2D7FF194D}" type="presParOf" srcId="{565BE26F-F0B2-4E99-BD68-E0EA222CF888}" destId="{D4841DB5-AF55-49C8-8931-BA359A24FB1B}" srcOrd="1" destOrd="0" presId="urn:microsoft.com/office/officeart/2005/8/layout/orgChart1"/>
    <dgm:cxn modelId="{164D16D2-8686-471C-8A20-690F83C7BF24}" type="presParOf" srcId="{D4841DB5-AF55-49C8-8931-BA359A24FB1B}" destId="{0D66C04F-8849-448D-9E48-E0DBB88448CD}" srcOrd="0" destOrd="0" presId="urn:microsoft.com/office/officeart/2005/8/layout/orgChart1"/>
    <dgm:cxn modelId="{2A469352-D25B-4B1A-A0CB-1FAA078D14B1}" type="presParOf" srcId="{0D66C04F-8849-448D-9E48-E0DBB88448CD}" destId="{516B1E17-B6BF-4ABC-AD01-F25C5C562D6D}" srcOrd="0" destOrd="0" presId="urn:microsoft.com/office/officeart/2005/8/layout/orgChart1"/>
    <dgm:cxn modelId="{11305AA8-DDC8-4DDD-86D4-B927B439C7A6}" type="presParOf" srcId="{0D66C04F-8849-448D-9E48-E0DBB88448CD}" destId="{ACE3C5BF-4D89-453C-9D83-318F8CE0DF55}" srcOrd="1" destOrd="0" presId="urn:microsoft.com/office/officeart/2005/8/layout/orgChart1"/>
    <dgm:cxn modelId="{5D0EB90B-74FE-4CA9-A3E2-686AF49B8D67}" type="presParOf" srcId="{D4841DB5-AF55-49C8-8931-BA359A24FB1B}" destId="{A34DF7BE-A832-4213-A7B1-EABFAE71B412}" srcOrd="1" destOrd="0" presId="urn:microsoft.com/office/officeart/2005/8/layout/orgChart1"/>
    <dgm:cxn modelId="{352E8158-AD14-45DD-8AD7-A9DBA3FBF90A}" type="presParOf" srcId="{D4841DB5-AF55-49C8-8931-BA359A24FB1B}" destId="{C4EF8AF6-8459-4033-A60A-67FF687D6ACB}" srcOrd="2" destOrd="0" presId="urn:microsoft.com/office/officeart/2005/8/layout/orgChart1"/>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D0C83BC-F8E4-4E96-92C4-024356B7620C}" type="doc">
      <dgm:prSet loTypeId="urn:microsoft.com/office/officeart/2005/8/layout/pyramid2" loCatId="pyramid" qsTypeId="urn:microsoft.com/office/officeart/2005/8/quickstyle/simple1" qsCatId="simple" csTypeId="urn:microsoft.com/office/officeart/2005/8/colors/colorful5" csCatId="colorful" phldr="1"/>
      <dgm:spPr/>
      <dgm:t>
        <a:bodyPr/>
        <a:lstStyle/>
        <a:p>
          <a:endParaRPr lang="en-GB"/>
        </a:p>
      </dgm:t>
    </dgm:pt>
    <dgm:pt modelId="{F6AE1C4C-78E7-40AC-A12B-03E0F0B43743}">
      <dgm:prSet/>
      <dgm:spPr/>
      <dgm:t>
        <a:bodyPr/>
        <a:lstStyle/>
        <a:p>
          <a:r>
            <a:rPr lang="en-GB"/>
            <a:t>Non-Participant Observation </a:t>
          </a:r>
        </a:p>
      </dgm:t>
    </dgm:pt>
    <dgm:pt modelId="{A1E10F65-BC62-4813-8D69-DBE1BA3F23CD}" type="parTrans" cxnId="{813E1318-908B-4BD3-9CE1-599713A2DAF9}">
      <dgm:prSet/>
      <dgm:spPr/>
      <dgm:t>
        <a:bodyPr/>
        <a:lstStyle/>
        <a:p>
          <a:endParaRPr lang="en-GB"/>
        </a:p>
      </dgm:t>
    </dgm:pt>
    <dgm:pt modelId="{A3488063-543D-44E3-B9DC-22AD4C3A8EF6}" type="sibTrans" cxnId="{813E1318-908B-4BD3-9CE1-599713A2DAF9}">
      <dgm:prSet/>
      <dgm:spPr/>
      <dgm:t>
        <a:bodyPr/>
        <a:lstStyle/>
        <a:p>
          <a:endParaRPr lang="en-GB"/>
        </a:p>
      </dgm:t>
    </dgm:pt>
    <dgm:pt modelId="{A5E3C609-FEBB-4321-8917-9007A0958776}">
      <dgm:prSet/>
      <dgm:spPr/>
      <dgm:t>
        <a:bodyPr/>
        <a:lstStyle/>
        <a:p>
          <a:r>
            <a:rPr lang="en-GB"/>
            <a:t>Researchers take a ‘fly on the wall approach’ and observes individuals and groups without getting involved in the life of the group. </a:t>
          </a:r>
        </a:p>
      </dgm:t>
    </dgm:pt>
    <dgm:pt modelId="{754866A7-1D83-4409-8F80-589C5977C84C}" type="parTrans" cxnId="{6B26F6C1-887C-4C39-B8E6-051AD3628AA8}">
      <dgm:prSet/>
      <dgm:spPr/>
      <dgm:t>
        <a:bodyPr/>
        <a:lstStyle/>
        <a:p>
          <a:endParaRPr lang="en-GB"/>
        </a:p>
      </dgm:t>
    </dgm:pt>
    <dgm:pt modelId="{94BBF082-1FBE-429F-85E2-1DC9C7491195}" type="sibTrans" cxnId="{6B26F6C1-887C-4C39-B8E6-051AD3628AA8}">
      <dgm:prSet/>
      <dgm:spPr/>
      <dgm:t>
        <a:bodyPr/>
        <a:lstStyle/>
        <a:p>
          <a:endParaRPr lang="en-GB"/>
        </a:p>
      </dgm:t>
    </dgm:pt>
    <dgm:pt modelId="{36A95DAA-8557-4947-A44C-1437A0654563}" type="pres">
      <dgm:prSet presAssocID="{DD0C83BC-F8E4-4E96-92C4-024356B7620C}" presName="compositeShape" presStyleCnt="0">
        <dgm:presLayoutVars>
          <dgm:dir/>
          <dgm:resizeHandles/>
        </dgm:presLayoutVars>
      </dgm:prSet>
      <dgm:spPr/>
    </dgm:pt>
    <dgm:pt modelId="{28AE42A5-2B34-49B2-8B48-3A8FB6B2384F}" type="pres">
      <dgm:prSet presAssocID="{DD0C83BC-F8E4-4E96-92C4-024356B7620C}" presName="pyramid" presStyleLbl="node1" presStyleIdx="0" presStyleCnt="1"/>
      <dgm:spPr/>
    </dgm:pt>
    <dgm:pt modelId="{950F2660-4028-48EE-9E7E-9F1E7FA4723A}" type="pres">
      <dgm:prSet presAssocID="{DD0C83BC-F8E4-4E96-92C4-024356B7620C}" presName="theList" presStyleCnt="0"/>
      <dgm:spPr/>
    </dgm:pt>
    <dgm:pt modelId="{444B778C-8323-4D5E-B32C-7BF1A48688CF}" type="pres">
      <dgm:prSet presAssocID="{F6AE1C4C-78E7-40AC-A12B-03E0F0B43743}" presName="aNode" presStyleLbl="fgAcc1" presStyleIdx="0" presStyleCnt="2" custScaleY="56155">
        <dgm:presLayoutVars>
          <dgm:bulletEnabled val="1"/>
        </dgm:presLayoutVars>
      </dgm:prSet>
      <dgm:spPr/>
    </dgm:pt>
    <dgm:pt modelId="{64129EC9-94D7-4096-91A1-4D2BAE7A7DCE}" type="pres">
      <dgm:prSet presAssocID="{F6AE1C4C-78E7-40AC-A12B-03E0F0B43743}" presName="aSpace" presStyleCnt="0"/>
      <dgm:spPr/>
    </dgm:pt>
    <dgm:pt modelId="{824B2605-CD5F-4873-B5EA-7F9A68079DEF}" type="pres">
      <dgm:prSet presAssocID="{A5E3C609-FEBB-4321-8917-9007A0958776}" presName="aNode" presStyleLbl="fgAcc1" presStyleIdx="1" presStyleCnt="2">
        <dgm:presLayoutVars>
          <dgm:bulletEnabled val="1"/>
        </dgm:presLayoutVars>
      </dgm:prSet>
      <dgm:spPr/>
    </dgm:pt>
    <dgm:pt modelId="{99B419B2-4B6E-488D-8896-F43755F35CBF}" type="pres">
      <dgm:prSet presAssocID="{A5E3C609-FEBB-4321-8917-9007A0958776}" presName="aSpace" presStyleCnt="0"/>
      <dgm:spPr/>
    </dgm:pt>
  </dgm:ptLst>
  <dgm:cxnLst>
    <dgm:cxn modelId="{813E1318-908B-4BD3-9CE1-599713A2DAF9}" srcId="{DD0C83BC-F8E4-4E96-92C4-024356B7620C}" destId="{F6AE1C4C-78E7-40AC-A12B-03E0F0B43743}" srcOrd="0" destOrd="0" parTransId="{A1E10F65-BC62-4813-8D69-DBE1BA3F23CD}" sibTransId="{A3488063-543D-44E3-B9DC-22AD4C3A8EF6}"/>
    <dgm:cxn modelId="{7359B75A-E613-4046-BDC3-9EB4BFD35C42}" type="presOf" srcId="{DD0C83BC-F8E4-4E96-92C4-024356B7620C}" destId="{36A95DAA-8557-4947-A44C-1437A0654563}" srcOrd="0" destOrd="0" presId="urn:microsoft.com/office/officeart/2005/8/layout/pyramid2"/>
    <dgm:cxn modelId="{1EEE13C0-C8A0-495E-86BF-8535AD280CA1}" type="presOf" srcId="{A5E3C609-FEBB-4321-8917-9007A0958776}" destId="{824B2605-CD5F-4873-B5EA-7F9A68079DEF}" srcOrd="0" destOrd="0" presId="urn:microsoft.com/office/officeart/2005/8/layout/pyramid2"/>
    <dgm:cxn modelId="{6B26F6C1-887C-4C39-B8E6-051AD3628AA8}" srcId="{DD0C83BC-F8E4-4E96-92C4-024356B7620C}" destId="{A5E3C609-FEBB-4321-8917-9007A0958776}" srcOrd="1" destOrd="0" parTransId="{754866A7-1D83-4409-8F80-589C5977C84C}" sibTransId="{94BBF082-1FBE-429F-85E2-1DC9C7491195}"/>
    <dgm:cxn modelId="{F45842C4-0B0F-4E62-854F-11E3852F932E}" type="presOf" srcId="{F6AE1C4C-78E7-40AC-A12B-03E0F0B43743}" destId="{444B778C-8323-4D5E-B32C-7BF1A48688CF}" srcOrd="0" destOrd="0" presId="urn:microsoft.com/office/officeart/2005/8/layout/pyramid2"/>
    <dgm:cxn modelId="{0FF0E1D4-2C8E-47E5-8622-EFFE3BF9F8C8}" type="presParOf" srcId="{36A95DAA-8557-4947-A44C-1437A0654563}" destId="{28AE42A5-2B34-49B2-8B48-3A8FB6B2384F}" srcOrd="0" destOrd="0" presId="urn:microsoft.com/office/officeart/2005/8/layout/pyramid2"/>
    <dgm:cxn modelId="{DA203CFF-AC6C-4C63-8489-8CD682A654DD}" type="presParOf" srcId="{36A95DAA-8557-4947-A44C-1437A0654563}" destId="{950F2660-4028-48EE-9E7E-9F1E7FA4723A}" srcOrd="1" destOrd="0" presId="urn:microsoft.com/office/officeart/2005/8/layout/pyramid2"/>
    <dgm:cxn modelId="{CD7A3AAB-9E32-4C52-8200-A7E822366A18}" type="presParOf" srcId="{950F2660-4028-48EE-9E7E-9F1E7FA4723A}" destId="{444B778C-8323-4D5E-B32C-7BF1A48688CF}" srcOrd="0" destOrd="0" presId="urn:microsoft.com/office/officeart/2005/8/layout/pyramid2"/>
    <dgm:cxn modelId="{75FE870A-EC7C-409A-8DBF-DDFF938FB223}" type="presParOf" srcId="{950F2660-4028-48EE-9E7E-9F1E7FA4723A}" destId="{64129EC9-94D7-4096-91A1-4D2BAE7A7DCE}" srcOrd="1" destOrd="0" presId="urn:microsoft.com/office/officeart/2005/8/layout/pyramid2"/>
    <dgm:cxn modelId="{18346573-FC6B-4B70-935B-9D1249DB9741}" type="presParOf" srcId="{950F2660-4028-48EE-9E7E-9F1E7FA4723A}" destId="{824B2605-CD5F-4873-B5EA-7F9A68079DEF}" srcOrd="2" destOrd="0" presId="urn:microsoft.com/office/officeart/2005/8/layout/pyramid2"/>
    <dgm:cxn modelId="{C6C7289B-1F68-4A46-A959-7161D8391FB4}" type="presParOf" srcId="{950F2660-4028-48EE-9E7E-9F1E7FA4723A}" destId="{99B419B2-4B6E-488D-8896-F43755F35CBF}" srcOrd="3" destOrd="0" presId="urn:microsoft.com/office/officeart/2005/8/layout/pyramid2"/>
  </dgm:cxnLst>
  <dgm:bg/>
  <dgm:whole/>
  <dgm:extLst>
    <a:ext uri="http://schemas.microsoft.com/office/drawing/2008/diagram">
      <dsp:dataModelExt xmlns:dsp="http://schemas.microsoft.com/office/drawing/2008/diagram" relId="rId1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49CEC9B-1B28-4473-A201-E1640A651CB8}" type="doc">
      <dgm:prSet loTypeId="urn:microsoft.com/office/officeart/2005/8/layout/hierarchy4" loCatId="relationship" qsTypeId="urn:microsoft.com/office/officeart/2005/8/quickstyle/simple1" qsCatId="simple" csTypeId="urn:microsoft.com/office/officeart/2005/8/colors/colorful3" csCatId="colorful" phldr="1"/>
      <dgm:spPr/>
      <dgm:t>
        <a:bodyPr/>
        <a:lstStyle/>
        <a:p>
          <a:endParaRPr lang="en-GB"/>
        </a:p>
      </dgm:t>
    </dgm:pt>
    <dgm:pt modelId="{9B21DEC7-068D-41CE-B365-AB1E4EFC8BF3}">
      <dgm:prSet/>
      <dgm:spPr/>
      <dgm:t>
        <a:bodyPr/>
        <a:lstStyle/>
        <a:p>
          <a:r>
            <a:rPr lang="en-GB" dirty="0"/>
            <a:t>Structured observation Researcher identifies beforehand which behaviours are to be observed and recorded</a:t>
          </a:r>
        </a:p>
      </dgm:t>
    </dgm:pt>
    <dgm:pt modelId="{E8AEE80E-C7A6-4D69-986C-1A3CB326C157}" type="parTrans" cxnId="{43194E11-7C42-4FFB-A7B5-AA748FC466BA}">
      <dgm:prSet/>
      <dgm:spPr/>
      <dgm:t>
        <a:bodyPr/>
        <a:lstStyle/>
        <a:p>
          <a:endParaRPr lang="en-GB"/>
        </a:p>
      </dgm:t>
    </dgm:pt>
    <dgm:pt modelId="{71302D97-AE16-4ED2-BAEF-A67474905A05}" type="sibTrans" cxnId="{43194E11-7C42-4FFB-A7B5-AA748FC466BA}">
      <dgm:prSet/>
      <dgm:spPr/>
      <dgm:t>
        <a:bodyPr/>
        <a:lstStyle/>
        <a:p>
          <a:endParaRPr lang="en-GB"/>
        </a:p>
      </dgm:t>
    </dgm:pt>
    <dgm:pt modelId="{89A7C983-9308-4D6D-B9AA-D9422CAD1788}">
      <dgm:prSet/>
      <dgm:spPr/>
      <dgm:t>
        <a:bodyPr/>
        <a:lstStyle/>
        <a:p>
          <a:r>
            <a:rPr lang="en-GB" dirty="0"/>
            <a:t>Unstructured observation </a:t>
          </a:r>
        </a:p>
        <a:p>
          <a:r>
            <a:rPr lang="en-GB" dirty="0"/>
            <a:t>No restriction is placed on what the observer would note: all behaviour in the episode under study is monitored</a:t>
          </a:r>
        </a:p>
      </dgm:t>
    </dgm:pt>
    <dgm:pt modelId="{61D962E2-21DB-4792-B5C0-1CE89D6D8484}" type="parTrans" cxnId="{DBC03197-9C6F-4031-A3BF-E4BF5C2AD69E}">
      <dgm:prSet/>
      <dgm:spPr/>
      <dgm:t>
        <a:bodyPr/>
        <a:lstStyle/>
        <a:p>
          <a:endParaRPr lang="en-GB"/>
        </a:p>
      </dgm:t>
    </dgm:pt>
    <dgm:pt modelId="{D28E7A4B-EBE6-450D-8470-D0572AEF6612}" type="sibTrans" cxnId="{DBC03197-9C6F-4031-A3BF-E4BF5C2AD69E}">
      <dgm:prSet/>
      <dgm:spPr/>
      <dgm:t>
        <a:bodyPr/>
        <a:lstStyle/>
        <a:p>
          <a:endParaRPr lang="en-GB"/>
        </a:p>
      </dgm:t>
    </dgm:pt>
    <dgm:pt modelId="{197F6A4D-C2A5-4FF7-A42C-519A0862AF6F}" type="pres">
      <dgm:prSet presAssocID="{949CEC9B-1B28-4473-A201-E1640A651CB8}" presName="Name0" presStyleCnt="0">
        <dgm:presLayoutVars>
          <dgm:chPref val="1"/>
          <dgm:dir/>
          <dgm:animOne val="branch"/>
          <dgm:animLvl val="lvl"/>
          <dgm:resizeHandles/>
        </dgm:presLayoutVars>
      </dgm:prSet>
      <dgm:spPr/>
    </dgm:pt>
    <dgm:pt modelId="{C18A1345-390C-4B74-832A-64D4024B3CF7}" type="pres">
      <dgm:prSet presAssocID="{9B21DEC7-068D-41CE-B365-AB1E4EFC8BF3}" presName="vertOne" presStyleCnt="0"/>
      <dgm:spPr/>
    </dgm:pt>
    <dgm:pt modelId="{BC02A47D-195C-4B1E-989F-BB30F337D095}" type="pres">
      <dgm:prSet presAssocID="{9B21DEC7-068D-41CE-B365-AB1E4EFC8BF3}" presName="txOne" presStyleLbl="node0" presStyleIdx="0" presStyleCnt="2" custScaleX="106017">
        <dgm:presLayoutVars>
          <dgm:chPref val="3"/>
        </dgm:presLayoutVars>
      </dgm:prSet>
      <dgm:spPr/>
    </dgm:pt>
    <dgm:pt modelId="{26948C24-ABAE-48F3-9748-923D2903E20C}" type="pres">
      <dgm:prSet presAssocID="{9B21DEC7-068D-41CE-B365-AB1E4EFC8BF3}" presName="horzOne" presStyleCnt="0"/>
      <dgm:spPr/>
    </dgm:pt>
    <dgm:pt modelId="{4B3FA347-5A29-4EFC-AF1B-9BF628443CE2}" type="pres">
      <dgm:prSet presAssocID="{71302D97-AE16-4ED2-BAEF-A67474905A05}" presName="sibSpaceOne" presStyleCnt="0"/>
      <dgm:spPr/>
    </dgm:pt>
    <dgm:pt modelId="{97D2B651-D4F0-4C9E-B46B-438AC7E60653}" type="pres">
      <dgm:prSet presAssocID="{89A7C983-9308-4D6D-B9AA-D9422CAD1788}" presName="vertOne" presStyleCnt="0"/>
      <dgm:spPr/>
    </dgm:pt>
    <dgm:pt modelId="{A25FBEED-F02C-49DC-AD55-554BD68F8161}" type="pres">
      <dgm:prSet presAssocID="{89A7C983-9308-4D6D-B9AA-D9422CAD1788}" presName="txOne" presStyleLbl="node0" presStyleIdx="1" presStyleCnt="2" custScaleX="110884" custScaleY="95049" custLinFactNeighborX="-940">
        <dgm:presLayoutVars>
          <dgm:chPref val="3"/>
        </dgm:presLayoutVars>
      </dgm:prSet>
      <dgm:spPr/>
    </dgm:pt>
    <dgm:pt modelId="{4B6487A1-110B-4143-992B-E0A19F39AF70}" type="pres">
      <dgm:prSet presAssocID="{89A7C983-9308-4D6D-B9AA-D9422CAD1788}" presName="horzOne" presStyleCnt="0"/>
      <dgm:spPr/>
    </dgm:pt>
  </dgm:ptLst>
  <dgm:cxnLst>
    <dgm:cxn modelId="{43194E11-7C42-4FFB-A7B5-AA748FC466BA}" srcId="{949CEC9B-1B28-4473-A201-E1640A651CB8}" destId="{9B21DEC7-068D-41CE-B365-AB1E4EFC8BF3}" srcOrd="0" destOrd="0" parTransId="{E8AEE80E-C7A6-4D69-986C-1A3CB326C157}" sibTransId="{71302D97-AE16-4ED2-BAEF-A67474905A05}"/>
    <dgm:cxn modelId="{6292BC18-5416-4E37-A4C0-C743D7D0773F}" type="presOf" srcId="{89A7C983-9308-4D6D-B9AA-D9422CAD1788}" destId="{A25FBEED-F02C-49DC-AD55-554BD68F8161}" srcOrd="0" destOrd="0" presId="urn:microsoft.com/office/officeart/2005/8/layout/hierarchy4"/>
    <dgm:cxn modelId="{8EA53A4B-5A17-415A-9675-89831C011475}" type="presOf" srcId="{949CEC9B-1B28-4473-A201-E1640A651CB8}" destId="{197F6A4D-C2A5-4FF7-A42C-519A0862AF6F}" srcOrd="0" destOrd="0" presId="urn:microsoft.com/office/officeart/2005/8/layout/hierarchy4"/>
    <dgm:cxn modelId="{DBC03197-9C6F-4031-A3BF-E4BF5C2AD69E}" srcId="{949CEC9B-1B28-4473-A201-E1640A651CB8}" destId="{89A7C983-9308-4D6D-B9AA-D9422CAD1788}" srcOrd="1" destOrd="0" parTransId="{61D962E2-21DB-4792-B5C0-1CE89D6D8484}" sibTransId="{D28E7A4B-EBE6-450D-8470-D0572AEF6612}"/>
    <dgm:cxn modelId="{99DBC5F5-7FE0-499F-AE95-48C16F30BFC2}" type="presOf" srcId="{9B21DEC7-068D-41CE-B365-AB1E4EFC8BF3}" destId="{BC02A47D-195C-4B1E-989F-BB30F337D095}" srcOrd="0" destOrd="0" presId="urn:microsoft.com/office/officeart/2005/8/layout/hierarchy4"/>
    <dgm:cxn modelId="{B527B7A1-5984-4AA9-8D32-646C8199449F}" type="presParOf" srcId="{197F6A4D-C2A5-4FF7-A42C-519A0862AF6F}" destId="{C18A1345-390C-4B74-832A-64D4024B3CF7}" srcOrd="0" destOrd="0" presId="urn:microsoft.com/office/officeart/2005/8/layout/hierarchy4"/>
    <dgm:cxn modelId="{8CEF3C14-E604-4143-8394-92F0B780F844}" type="presParOf" srcId="{C18A1345-390C-4B74-832A-64D4024B3CF7}" destId="{BC02A47D-195C-4B1E-989F-BB30F337D095}" srcOrd="0" destOrd="0" presId="urn:microsoft.com/office/officeart/2005/8/layout/hierarchy4"/>
    <dgm:cxn modelId="{91C6E557-B376-4055-BDAE-A6100F038E77}" type="presParOf" srcId="{C18A1345-390C-4B74-832A-64D4024B3CF7}" destId="{26948C24-ABAE-48F3-9748-923D2903E20C}" srcOrd="1" destOrd="0" presId="urn:microsoft.com/office/officeart/2005/8/layout/hierarchy4"/>
    <dgm:cxn modelId="{597E7308-6665-45BA-8FA1-9365C13BBC78}" type="presParOf" srcId="{197F6A4D-C2A5-4FF7-A42C-519A0862AF6F}" destId="{4B3FA347-5A29-4EFC-AF1B-9BF628443CE2}" srcOrd="1" destOrd="0" presId="urn:microsoft.com/office/officeart/2005/8/layout/hierarchy4"/>
    <dgm:cxn modelId="{2778A619-7E96-4ED8-8139-36DA206071D0}" type="presParOf" srcId="{197F6A4D-C2A5-4FF7-A42C-519A0862AF6F}" destId="{97D2B651-D4F0-4C9E-B46B-438AC7E60653}" srcOrd="2" destOrd="0" presId="urn:microsoft.com/office/officeart/2005/8/layout/hierarchy4"/>
    <dgm:cxn modelId="{D0D53703-E7A4-4FF0-899C-A5C03F7D7D03}" type="presParOf" srcId="{97D2B651-D4F0-4C9E-B46B-438AC7E60653}" destId="{A25FBEED-F02C-49DC-AD55-554BD68F8161}" srcOrd="0" destOrd="0" presId="urn:microsoft.com/office/officeart/2005/8/layout/hierarchy4"/>
    <dgm:cxn modelId="{A5F12889-6D2E-45EF-A489-366F3AB0F927}" type="presParOf" srcId="{97D2B651-D4F0-4C9E-B46B-438AC7E60653}" destId="{4B6487A1-110B-4143-992B-E0A19F39AF70}" srcOrd="1" destOrd="0" presId="urn:microsoft.com/office/officeart/2005/8/layout/hierarchy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8E9DB31E-9E66-4281-AF65-0BE001D4D7B9}" type="doc">
      <dgm:prSet loTypeId="urn:microsoft.com/office/officeart/2005/8/layout/hProcess9" loCatId="process" qsTypeId="urn:microsoft.com/office/officeart/2005/8/quickstyle/simple1" qsCatId="simple" csTypeId="urn:microsoft.com/office/officeart/2005/8/colors/colorful2" csCatId="colorful" phldr="1"/>
      <dgm:spPr/>
      <dgm:t>
        <a:bodyPr/>
        <a:lstStyle/>
        <a:p>
          <a:endParaRPr lang="en-GB"/>
        </a:p>
      </dgm:t>
    </dgm:pt>
    <dgm:pt modelId="{9365EC2D-B530-4194-9B3B-8D8B5C2E75F5}">
      <dgm:prSet/>
      <dgm:spPr/>
      <dgm:t>
        <a:bodyPr/>
        <a:lstStyle/>
        <a:p>
          <a:r>
            <a:rPr lang="en-GB" dirty="0"/>
            <a:t>Field research is defined as a qualitative method of data collection that aims to observe, interact and understand people while they are in a natural environment. </a:t>
          </a:r>
        </a:p>
      </dgm:t>
    </dgm:pt>
    <dgm:pt modelId="{0FCA25CC-91CF-45F3-BF2C-7396CB604A5F}" type="parTrans" cxnId="{A310E899-F8FB-42E0-8ACB-27950ACC8A68}">
      <dgm:prSet/>
      <dgm:spPr/>
      <dgm:t>
        <a:bodyPr/>
        <a:lstStyle/>
        <a:p>
          <a:endParaRPr lang="en-GB"/>
        </a:p>
      </dgm:t>
    </dgm:pt>
    <dgm:pt modelId="{5766AD5F-EA42-4E0D-9453-86A6025263C1}" type="sibTrans" cxnId="{A310E899-F8FB-42E0-8ACB-27950ACC8A68}">
      <dgm:prSet/>
      <dgm:spPr/>
      <dgm:t>
        <a:bodyPr/>
        <a:lstStyle/>
        <a:p>
          <a:endParaRPr lang="en-GB"/>
        </a:p>
      </dgm:t>
    </dgm:pt>
    <dgm:pt modelId="{724F0F01-8768-41CD-8AB2-6241BA9A9626}">
      <dgm:prSet/>
      <dgm:spPr/>
      <dgm:t>
        <a:bodyPr/>
        <a:lstStyle/>
        <a:p>
          <a:r>
            <a:rPr lang="en-GB"/>
            <a:t>Field research </a:t>
          </a:r>
        </a:p>
      </dgm:t>
    </dgm:pt>
    <dgm:pt modelId="{F45D4FCF-2486-4E43-89FD-5E8A45F078C7}" type="parTrans" cxnId="{F3A63B5C-9906-4D6D-AEF9-A0C830C9328A}">
      <dgm:prSet/>
      <dgm:spPr/>
      <dgm:t>
        <a:bodyPr/>
        <a:lstStyle/>
        <a:p>
          <a:endParaRPr lang="en-GB"/>
        </a:p>
      </dgm:t>
    </dgm:pt>
    <dgm:pt modelId="{15D9BF18-76CF-484A-8B58-A27054E73AF5}" type="sibTrans" cxnId="{F3A63B5C-9906-4D6D-AEF9-A0C830C9328A}">
      <dgm:prSet/>
      <dgm:spPr/>
      <dgm:t>
        <a:bodyPr/>
        <a:lstStyle/>
        <a:p>
          <a:endParaRPr lang="en-GB"/>
        </a:p>
      </dgm:t>
    </dgm:pt>
    <dgm:pt modelId="{A04667FF-6FD7-4987-B5DD-9FD4EFD0C8E2}">
      <dgm:prSet/>
      <dgm:spPr/>
      <dgm:t>
        <a:bodyPr/>
        <a:lstStyle/>
        <a:p>
          <a:r>
            <a:rPr lang="en-GB" dirty="0"/>
            <a:t>direct observation, limited participation, analysis of documents and other information, informal interviews, surveys etc.</a:t>
          </a:r>
        </a:p>
      </dgm:t>
    </dgm:pt>
    <dgm:pt modelId="{6DD12864-7A17-4E50-A37E-15E36F016F10}" type="parTrans" cxnId="{5DE10E26-6BE1-4D04-B1D4-468076AAEFEF}">
      <dgm:prSet/>
      <dgm:spPr/>
      <dgm:t>
        <a:bodyPr/>
        <a:lstStyle/>
        <a:p>
          <a:endParaRPr lang="en-GB"/>
        </a:p>
      </dgm:t>
    </dgm:pt>
    <dgm:pt modelId="{2C3ED6E0-EEAF-4B59-A776-74F685C9F6F2}" type="sibTrans" cxnId="{5DE10E26-6BE1-4D04-B1D4-468076AAEFEF}">
      <dgm:prSet/>
      <dgm:spPr/>
      <dgm:t>
        <a:bodyPr/>
        <a:lstStyle/>
        <a:p>
          <a:endParaRPr lang="en-GB"/>
        </a:p>
      </dgm:t>
    </dgm:pt>
    <dgm:pt modelId="{13387603-326C-4CAD-B5A8-B7D9A4137BA3}" type="pres">
      <dgm:prSet presAssocID="{8E9DB31E-9E66-4281-AF65-0BE001D4D7B9}" presName="CompostProcess" presStyleCnt="0">
        <dgm:presLayoutVars>
          <dgm:dir/>
          <dgm:resizeHandles val="exact"/>
        </dgm:presLayoutVars>
      </dgm:prSet>
      <dgm:spPr/>
    </dgm:pt>
    <dgm:pt modelId="{256AF6C8-4ECD-4C1C-981E-25DCB9516629}" type="pres">
      <dgm:prSet presAssocID="{8E9DB31E-9E66-4281-AF65-0BE001D4D7B9}" presName="arrow" presStyleLbl="bgShp" presStyleIdx="0" presStyleCnt="1"/>
      <dgm:spPr/>
    </dgm:pt>
    <dgm:pt modelId="{071BED68-A50A-43E3-B2E0-793BCE7DD4AB}" type="pres">
      <dgm:prSet presAssocID="{8E9DB31E-9E66-4281-AF65-0BE001D4D7B9}" presName="linearProcess" presStyleCnt="0"/>
      <dgm:spPr/>
    </dgm:pt>
    <dgm:pt modelId="{49C1AA27-7DD0-43BB-A28C-668136509C1A}" type="pres">
      <dgm:prSet presAssocID="{9365EC2D-B530-4194-9B3B-8D8B5C2E75F5}" presName="textNode" presStyleLbl="node1" presStyleIdx="0" presStyleCnt="2">
        <dgm:presLayoutVars>
          <dgm:bulletEnabled val="1"/>
        </dgm:presLayoutVars>
      </dgm:prSet>
      <dgm:spPr/>
    </dgm:pt>
    <dgm:pt modelId="{4921972B-0F6F-43CB-AC14-A4F044910D99}" type="pres">
      <dgm:prSet presAssocID="{5766AD5F-EA42-4E0D-9453-86A6025263C1}" presName="sibTrans" presStyleCnt="0"/>
      <dgm:spPr/>
    </dgm:pt>
    <dgm:pt modelId="{B8476809-1AAA-4A1D-8AE5-60AA95D6ABBE}" type="pres">
      <dgm:prSet presAssocID="{724F0F01-8768-41CD-8AB2-6241BA9A9626}" presName="textNode" presStyleLbl="node1" presStyleIdx="1" presStyleCnt="2">
        <dgm:presLayoutVars>
          <dgm:bulletEnabled val="1"/>
        </dgm:presLayoutVars>
      </dgm:prSet>
      <dgm:spPr/>
    </dgm:pt>
  </dgm:ptLst>
  <dgm:cxnLst>
    <dgm:cxn modelId="{DF45DB0F-4A6C-4659-8212-33211DA902A9}" type="presOf" srcId="{8E9DB31E-9E66-4281-AF65-0BE001D4D7B9}" destId="{13387603-326C-4CAD-B5A8-B7D9A4137BA3}" srcOrd="0" destOrd="0" presId="urn:microsoft.com/office/officeart/2005/8/layout/hProcess9"/>
    <dgm:cxn modelId="{5DE10E26-6BE1-4D04-B1D4-468076AAEFEF}" srcId="{724F0F01-8768-41CD-8AB2-6241BA9A9626}" destId="{A04667FF-6FD7-4987-B5DD-9FD4EFD0C8E2}" srcOrd="0" destOrd="0" parTransId="{6DD12864-7A17-4E50-A37E-15E36F016F10}" sibTransId="{2C3ED6E0-EEAF-4B59-A776-74F685C9F6F2}"/>
    <dgm:cxn modelId="{F3A63B5C-9906-4D6D-AEF9-A0C830C9328A}" srcId="{8E9DB31E-9E66-4281-AF65-0BE001D4D7B9}" destId="{724F0F01-8768-41CD-8AB2-6241BA9A9626}" srcOrd="1" destOrd="0" parTransId="{F45D4FCF-2486-4E43-89FD-5E8A45F078C7}" sibTransId="{15D9BF18-76CF-484A-8B58-A27054E73AF5}"/>
    <dgm:cxn modelId="{868C8149-79EF-4BE7-801C-D53ACA73229D}" type="presOf" srcId="{A04667FF-6FD7-4987-B5DD-9FD4EFD0C8E2}" destId="{B8476809-1AAA-4A1D-8AE5-60AA95D6ABBE}" srcOrd="0" destOrd="1" presId="urn:microsoft.com/office/officeart/2005/8/layout/hProcess9"/>
    <dgm:cxn modelId="{D7B6E38C-F906-40A5-B2E4-0B2B4FE95976}" type="presOf" srcId="{724F0F01-8768-41CD-8AB2-6241BA9A9626}" destId="{B8476809-1AAA-4A1D-8AE5-60AA95D6ABBE}" srcOrd="0" destOrd="0" presId="urn:microsoft.com/office/officeart/2005/8/layout/hProcess9"/>
    <dgm:cxn modelId="{A310E899-F8FB-42E0-8ACB-27950ACC8A68}" srcId="{8E9DB31E-9E66-4281-AF65-0BE001D4D7B9}" destId="{9365EC2D-B530-4194-9B3B-8D8B5C2E75F5}" srcOrd="0" destOrd="0" parTransId="{0FCA25CC-91CF-45F3-BF2C-7396CB604A5F}" sibTransId="{5766AD5F-EA42-4E0D-9453-86A6025263C1}"/>
    <dgm:cxn modelId="{3A5512A9-DE3C-4178-87E2-C2432DB3533D}" type="presOf" srcId="{9365EC2D-B530-4194-9B3B-8D8B5C2E75F5}" destId="{49C1AA27-7DD0-43BB-A28C-668136509C1A}" srcOrd="0" destOrd="0" presId="urn:microsoft.com/office/officeart/2005/8/layout/hProcess9"/>
    <dgm:cxn modelId="{8AD15C4E-95DC-45C8-87D1-372B4A560894}" type="presParOf" srcId="{13387603-326C-4CAD-B5A8-B7D9A4137BA3}" destId="{256AF6C8-4ECD-4C1C-981E-25DCB9516629}" srcOrd="0" destOrd="0" presId="urn:microsoft.com/office/officeart/2005/8/layout/hProcess9"/>
    <dgm:cxn modelId="{69F32640-B7A1-4642-BFEA-75154AE15599}" type="presParOf" srcId="{13387603-326C-4CAD-B5A8-B7D9A4137BA3}" destId="{071BED68-A50A-43E3-B2E0-793BCE7DD4AB}" srcOrd="1" destOrd="0" presId="urn:microsoft.com/office/officeart/2005/8/layout/hProcess9"/>
    <dgm:cxn modelId="{A4DF4A5A-8FE8-495F-BDFA-D9DCA5C4FE3C}" type="presParOf" srcId="{071BED68-A50A-43E3-B2E0-793BCE7DD4AB}" destId="{49C1AA27-7DD0-43BB-A28C-668136509C1A}" srcOrd="0" destOrd="0" presId="urn:microsoft.com/office/officeart/2005/8/layout/hProcess9"/>
    <dgm:cxn modelId="{3ED5F547-E19F-463C-B7B8-3EB54980F467}" type="presParOf" srcId="{071BED68-A50A-43E3-B2E0-793BCE7DD4AB}" destId="{4921972B-0F6F-43CB-AC14-A4F044910D99}" srcOrd="1" destOrd="0" presId="urn:microsoft.com/office/officeart/2005/8/layout/hProcess9"/>
    <dgm:cxn modelId="{50CF2DBA-99F7-403B-A7D4-6C98FF9DA846}" type="presParOf" srcId="{071BED68-A50A-43E3-B2E0-793BCE7DD4AB}" destId="{B8476809-1AAA-4A1D-8AE5-60AA95D6ABBE}" srcOrd="2" destOrd="0" presId="urn:microsoft.com/office/officeart/2005/8/layout/hProcess9"/>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FDEB8741-F3B8-44D4-824B-449FB5DED564}" type="doc">
      <dgm:prSet loTypeId="urn:microsoft.com/office/officeart/2005/8/layout/process1" loCatId="process" qsTypeId="urn:microsoft.com/office/officeart/2005/8/quickstyle/simple1" qsCatId="simple" csTypeId="urn:microsoft.com/office/officeart/2005/8/colors/accent1_2" csCatId="accent1"/>
      <dgm:spPr/>
      <dgm:t>
        <a:bodyPr/>
        <a:lstStyle/>
        <a:p>
          <a:endParaRPr lang="en-GB"/>
        </a:p>
      </dgm:t>
    </dgm:pt>
    <dgm:pt modelId="{75525E68-5BE6-406D-A66C-242459895DEC}">
      <dgm:prSet/>
      <dgm:spPr/>
      <dgm:t>
        <a:bodyPr/>
        <a:lstStyle/>
        <a:p>
          <a:r>
            <a:rPr lang="en-GB"/>
            <a:t>Direct Observation</a:t>
          </a:r>
        </a:p>
      </dgm:t>
    </dgm:pt>
    <dgm:pt modelId="{56E6D8AA-FE9C-47A6-B741-363DBD6FEC90}" type="parTrans" cxnId="{464B57A5-9BF8-46A3-99F3-B78692091552}">
      <dgm:prSet/>
      <dgm:spPr/>
      <dgm:t>
        <a:bodyPr/>
        <a:lstStyle/>
        <a:p>
          <a:endParaRPr lang="en-GB"/>
        </a:p>
      </dgm:t>
    </dgm:pt>
    <dgm:pt modelId="{021A60AD-D2F6-4AF3-BAE5-0DA4D74C457D}" type="sibTrans" cxnId="{464B57A5-9BF8-46A3-99F3-B78692091552}">
      <dgm:prSet/>
      <dgm:spPr/>
      <dgm:t>
        <a:bodyPr/>
        <a:lstStyle/>
        <a:p>
          <a:endParaRPr lang="en-GB"/>
        </a:p>
      </dgm:t>
    </dgm:pt>
    <dgm:pt modelId="{81A50E14-81EF-4D8F-9AEE-27BA424385A8}">
      <dgm:prSet/>
      <dgm:spPr/>
      <dgm:t>
        <a:bodyPr/>
        <a:lstStyle/>
        <a:p>
          <a:r>
            <a:rPr lang="en-GB"/>
            <a:t>Participant Observation</a:t>
          </a:r>
        </a:p>
      </dgm:t>
    </dgm:pt>
    <dgm:pt modelId="{5CDF7B66-227D-436D-924D-A6C0924130EE}" type="parTrans" cxnId="{B6088DAC-4C32-4F16-B128-3E23B2963EFD}">
      <dgm:prSet/>
      <dgm:spPr/>
      <dgm:t>
        <a:bodyPr/>
        <a:lstStyle/>
        <a:p>
          <a:endParaRPr lang="en-GB"/>
        </a:p>
      </dgm:t>
    </dgm:pt>
    <dgm:pt modelId="{CD802E50-DE67-487E-8DBE-F6C99DCB0FFB}" type="sibTrans" cxnId="{B6088DAC-4C32-4F16-B128-3E23B2963EFD}">
      <dgm:prSet/>
      <dgm:spPr/>
      <dgm:t>
        <a:bodyPr/>
        <a:lstStyle/>
        <a:p>
          <a:endParaRPr lang="en-GB"/>
        </a:p>
      </dgm:t>
    </dgm:pt>
    <dgm:pt modelId="{F24ABAF7-7231-43E3-B652-60CC191BE44F}">
      <dgm:prSet/>
      <dgm:spPr/>
      <dgm:t>
        <a:bodyPr/>
        <a:lstStyle/>
        <a:p>
          <a:r>
            <a:rPr lang="en-GB"/>
            <a:t>Ethnography</a:t>
          </a:r>
        </a:p>
      </dgm:t>
    </dgm:pt>
    <dgm:pt modelId="{F4E233E3-6709-4B46-9201-BDE914ABF470}" type="parTrans" cxnId="{459380E3-D6AB-437D-99F5-5D79DF572B10}">
      <dgm:prSet/>
      <dgm:spPr/>
      <dgm:t>
        <a:bodyPr/>
        <a:lstStyle/>
        <a:p>
          <a:endParaRPr lang="en-GB"/>
        </a:p>
      </dgm:t>
    </dgm:pt>
    <dgm:pt modelId="{056607AD-8F63-49A1-AFC6-9C3E4E289C05}" type="sibTrans" cxnId="{459380E3-D6AB-437D-99F5-5D79DF572B10}">
      <dgm:prSet/>
      <dgm:spPr/>
      <dgm:t>
        <a:bodyPr/>
        <a:lstStyle/>
        <a:p>
          <a:endParaRPr lang="en-GB"/>
        </a:p>
      </dgm:t>
    </dgm:pt>
    <dgm:pt modelId="{07BBA722-B07D-4F4C-B1DF-1388DF2D147B}">
      <dgm:prSet/>
      <dgm:spPr/>
      <dgm:t>
        <a:bodyPr/>
        <a:lstStyle/>
        <a:p>
          <a:r>
            <a:rPr lang="en-GB"/>
            <a:t>Qualitative Interviews</a:t>
          </a:r>
        </a:p>
      </dgm:t>
    </dgm:pt>
    <dgm:pt modelId="{5CF15764-C345-4A9B-83CB-5D7A175EE2DF}" type="parTrans" cxnId="{82FD7C2A-C729-480C-B50B-DAD35D8C9671}">
      <dgm:prSet/>
      <dgm:spPr/>
      <dgm:t>
        <a:bodyPr/>
        <a:lstStyle/>
        <a:p>
          <a:endParaRPr lang="en-GB"/>
        </a:p>
      </dgm:t>
    </dgm:pt>
    <dgm:pt modelId="{E50ED0F2-9040-48BC-B195-F42295C6E5E2}" type="sibTrans" cxnId="{82FD7C2A-C729-480C-B50B-DAD35D8C9671}">
      <dgm:prSet/>
      <dgm:spPr/>
      <dgm:t>
        <a:bodyPr/>
        <a:lstStyle/>
        <a:p>
          <a:endParaRPr lang="en-GB"/>
        </a:p>
      </dgm:t>
    </dgm:pt>
    <dgm:pt modelId="{0EAADC4F-EBA4-4D5D-9FCF-C66C5002F1B6}">
      <dgm:prSet/>
      <dgm:spPr/>
      <dgm:t>
        <a:bodyPr/>
        <a:lstStyle/>
        <a:p>
          <a:r>
            <a:rPr lang="en-GB"/>
            <a:t>Case Study</a:t>
          </a:r>
        </a:p>
      </dgm:t>
    </dgm:pt>
    <dgm:pt modelId="{2AE6681B-F7B3-4A96-A933-855D366B1E75}" type="parTrans" cxnId="{6A4DD4E7-B905-4623-8C20-3D511DD7A0C6}">
      <dgm:prSet/>
      <dgm:spPr/>
      <dgm:t>
        <a:bodyPr/>
        <a:lstStyle/>
        <a:p>
          <a:endParaRPr lang="en-GB"/>
        </a:p>
      </dgm:t>
    </dgm:pt>
    <dgm:pt modelId="{AB6F4FA0-A310-4A06-9AFB-45DDA79A6701}" type="sibTrans" cxnId="{6A4DD4E7-B905-4623-8C20-3D511DD7A0C6}">
      <dgm:prSet/>
      <dgm:spPr/>
      <dgm:t>
        <a:bodyPr/>
        <a:lstStyle/>
        <a:p>
          <a:endParaRPr lang="en-GB"/>
        </a:p>
      </dgm:t>
    </dgm:pt>
    <dgm:pt modelId="{2E688AF5-340C-4DBD-86A8-08ABFACACDE3}" type="pres">
      <dgm:prSet presAssocID="{FDEB8741-F3B8-44D4-824B-449FB5DED564}" presName="Name0" presStyleCnt="0">
        <dgm:presLayoutVars>
          <dgm:dir/>
          <dgm:resizeHandles val="exact"/>
        </dgm:presLayoutVars>
      </dgm:prSet>
      <dgm:spPr/>
    </dgm:pt>
    <dgm:pt modelId="{1C282AF0-F693-4267-A1F2-9D9EDB61CD23}" type="pres">
      <dgm:prSet presAssocID="{75525E68-5BE6-406D-A66C-242459895DEC}" presName="node" presStyleLbl="node1" presStyleIdx="0" presStyleCnt="5">
        <dgm:presLayoutVars>
          <dgm:bulletEnabled val="1"/>
        </dgm:presLayoutVars>
      </dgm:prSet>
      <dgm:spPr/>
    </dgm:pt>
    <dgm:pt modelId="{16EF51EE-C71D-498F-961A-7391EEE1B278}" type="pres">
      <dgm:prSet presAssocID="{021A60AD-D2F6-4AF3-BAE5-0DA4D74C457D}" presName="sibTrans" presStyleLbl="sibTrans2D1" presStyleIdx="0" presStyleCnt="4"/>
      <dgm:spPr/>
    </dgm:pt>
    <dgm:pt modelId="{72BD49FD-6DD4-4D47-906D-E1ECF4CBCBD0}" type="pres">
      <dgm:prSet presAssocID="{021A60AD-D2F6-4AF3-BAE5-0DA4D74C457D}" presName="connectorText" presStyleLbl="sibTrans2D1" presStyleIdx="0" presStyleCnt="4"/>
      <dgm:spPr/>
    </dgm:pt>
    <dgm:pt modelId="{4C00D0CE-6B6B-4534-9A38-720179AB1DD9}" type="pres">
      <dgm:prSet presAssocID="{81A50E14-81EF-4D8F-9AEE-27BA424385A8}" presName="node" presStyleLbl="node1" presStyleIdx="1" presStyleCnt="5">
        <dgm:presLayoutVars>
          <dgm:bulletEnabled val="1"/>
        </dgm:presLayoutVars>
      </dgm:prSet>
      <dgm:spPr/>
    </dgm:pt>
    <dgm:pt modelId="{48AE0B71-E365-4CBF-A45B-2BFC3F494F32}" type="pres">
      <dgm:prSet presAssocID="{CD802E50-DE67-487E-8DBE-F6C99DCB0FFB}" presName="sibTrans" presStyleLbl="sibTrans2D1" presStyleIdx="1" presStyleCnt="4"/>
      <dgm:spPr/>
    </dgm:pt>
    <dgm:pt modelId="{3EA943E7-F9C6-460D-9C66-B3ABC253B775}" type="pres">
      <dgm:prSet presAssocID="{CD802E50-DE67-487E-8DBE-F6C99DCB0FFB}" presName="connectorText" presStyleLbl="sibTrans2D1" presStyleIdx="1" presStyleCnt="4"/>
      <dgm:spPr/>
    </dgm:pt>
    <dgm:pt modelId="{58A7E92E-CA98-4757-984B-75A399BB5A7E}" type="pres">
      <dgm:prSet presAssocID="{F24ABAF7-7231-43E3-B652-60CC191BE44F}" presName="node" presStyleLbl="node1" presStyleIdx="2" presStyleCnt="5">
        <dgm:presLayoutVars>
          <dgm:bulletEnabled val="1"/>
        </dgm:presLayoutVars>
      </dgm:prSet>
      <dgm:spPr/>
    </dgm:pt>
    <dgm:pt modelId="{DFB758E9-2CF9-47F2-B29A-8015F44C7710}" type="pres">
      <dgm:prSet presAssocID="{056607AD-8F63-49A1-AFC6-9C3E4E289C05}" presName="sibTrans" presStyleLbl="sibTrans2D1" presStyleIdx="2" presStyleCnt="4"/>
      <dgm:spPr/>
    </dgm:pt>
    <dgm:pt modelId="{374FFF6A-C706-4BAF-B261-34F0116D0ED3}" type="pres">
      <dgm:prSet presAssocID="{056607AD-8F63-49A1-AFC6-9C3E4E289C05}" presName="connectorText" presStyleLbl="sibTrans2D1" presStyleIdx="2" presStyleCnt="4"/>
      <dgm:spPr/>
    </dgm:pt>
    <dgm:pt modelId="{05A1DEE9-108F-49C0-A9CC-D03FDDF0404E}" type="pres">
      <dgm:prSet presAssocID="{07BBA722-B07D-4F4C-B1DF-1388DF2D147B}" presName="node" presStyleLbl="node1" presStyleIdx="3" presStyleCnt="5">
        <dgm:presLayoutVars>
          <dgm:bulletEnabled val="1"/>
        </dgm:presLayoutVars>
      </dgm:prSet>
      <dgm:spPr/>
    </dgm:pt>
    <dgm:pt modelId="{192CE388-D92A-4417-8940-45D5338FF796}" type="pres">
      <dgm:prSet presAssocID="{E50ED0F2-9040-48BC-B195-F42295C6E5E2}" presName="sibTrans" presStyleLbl="sibTrans2D1" presStyleIdx="3" presStyleCnt="4"/>
      <dgm:spPr/>
    </dgm:pt>
    <dgm:pt modelId="{BCF14C63-801E-4487-91F3-E002C1E4E49C}" type="pres">
      <dgm:prSet presAssocID="{E50ED0F2-9040-48BC-B195-F42295C6E5E2}" presName="connectorText" presStyleLbl="sibTrans2D1" presStyleIdx="3" presStyleCnt="4"/>
      <dgm:spPr/>
    </dgm:pt>
    <dgm:pt modelId="{F3A2536D-ABC3-426F-975B-CF852423A943}" type="pres">
      <dgm:prSet presAssocID="{0EAADC4F-EBA4-4D5D-9FCF-C66C5002F1B6}" presName="node" presStyleLbl="node1" presStyleIdx="4" presStyleCnt="5">
        <dgm:presLayoutVars>
          <dgm:bulletEnabled val="1"/>
        </dgm:presLayoutVars>
      </dgm:prSet>
      <dgm:spPr/>
    </dgm:pt>
  </dgm:ptLst>
  <dgm:cxnLst>
    <dgm:cxn modelId="{B09AEF10-13D0-4FED-9825-E4AA7CB3C0F8}" type="presOf" srcId="{CD802E50-DE67-487E-8DBE-F6C99DCB0FFB}" destId="{3EA943E7-F9C6-460D-9C66-B3ABC253B775}" srcOrd="1" destOrd="0" presId="urn:microsoft.com/office/officeart/2005/8/layout/process1"/>
    <dgm:cxn modelId="{82FD7C2A-C729-480C-B50B-DAD35D8C9671}" srcId="{FDEB8741-F3B8-44D4-824B-449FB5DED564}" destId="{07BBA722-B07D-4F4C-B1DF-1388DF2D147B}" srcOrd="3" destOrd="0" parTransId="{5CF15764-C345-4A9B-83CB-5D7A175EE2DF}" sibTransId="{E50ED0F2-9040-48BC-B195-F42295C6E5E2}"/>
    <dgm:cxn modelId="{869CEF36-8A3F-4D30-A012-CB4B44966F72}" type="presOf" srcId="{FDEB8741-F3B8-44D4-824B-449FB5DED564}" destId="{2E688AF5-340C-4DBD-86A8-08ABFACACDE3}" srcOrd="0" destOrd="0" presId="urn:microsoft.com/office/officeart/2005/8/layout/process1"/>
    <dgm:cxn modelId="{8A2A5B3E-076E-4826-8CB9-62F4887F6A23}" type="presOf" srcId="{75525E68-5BE6-406D-A66C-242459895DEC}" destId="{1C282AF0-F693-4267-A1F2-9D9EDB61CD23}" srcOrd="0" destOrd="0" presId="urn:microsoft.com/office/officeart/2005/8/layout/process1"/>
    <dgm:cxn modelId="{A6B1903F-6202-466B-A752-AA04CA9B007B}" type="presOf" srcId="{056607AD-8F63-49A1-AFC6-9C3E4E289C05}" destId="{DFB758E9-2CF9-47F2-B29A-8015F44C7710}" srcOrd="0" destOrd="0" presId="urn:microsoft.com/office/officeart/2005/8/layout/process1"/>
    <dgm:cxn modelId="{588D1E5B-28B9-4E46-AD2D-300CA6D82B26}" type="presOf" srcId="{021A60AD-D2F6-4AF3-BAE5-0DA4D74C457D}" destId="{72BD49FD-6DD4-4D47-906D-E1ECF4CBCBD0}" srcOrd="1" destOrd="0" presId="urn:microsoft.com/office/officeart/2005/8/layout/process1"/>
    <dgm:cxn modelId="{283E8C41-5622-41FE-92C7-62B2F558EF9B}" type="presOf" srcId="{CD802E50-DE67-487E-8DBE-F6C99DCB0FFB}" destId="{48AE0B71-E365-4CBF-A45B-2BFC3F494F32}" srcOrd="0" destOrd="0" presId="urn:microsoft.com/office/officeart/2005/8/layout/process1"/>
    <dgm:cxn modelId="{D0300579-4789-411E-9091-5B800E91835C}" type="presOf" srcId="{021A60AD-D2F6-4AF3-BAE5-0DA4D74C457D}" destId="{16EF51EE-C71D-498F-961A-7391EEE1B278}" srcOrd="0" destOrd="0" presId="urn:microsoft.com/office/officeart/2005/8/layout/process1"/>
    <dgm:cxn modelId="{7F1BEA83-C91B-47CC-A637-B246715625E2}" type="presOf" srcId="{056607AD-8F63-49A1-AFC6-9C3E4E289C05}" destId="{374FFF6A-C706-4BAF-B261-34F0116D0ED3}" srcOrd="1" destOrd="0" presId="urn:microsoft.com/office/officeart/2005/8/layout/process1"/>
    <dgm:cxn modelId="{464B57A5-9BF8-46A3-99F3-B78692091552}" srcId="{FDEB8741-F3B8-44D4-824B-449FB5DED564}" destId="{75525E68-5BE6-406D-A66C-242459895DEC}" srcOrd="0" destOrd="0" parTransId="{56E6D8AA-FE9C-47A6-B741-363DBD6FEC90}" sibTransId="{021A60AD-D2F6-4AF3-BAE5-0DA4D74C457D}"/>
    <dgm:cxn modelId="{B6088DAC-4C32-4F16-B128-3E23B2963EFD}" srcId="{FDEB8741-F3B8-44D4-824B-449FB5DED564}" destId="{81A50E14-81EF-4D8F-9AEE-27BA424385A8}" srcOrd="1" destOrd="0" parTransId="{5CDF7B66-227D-436D-924D-A6C0924130EE}" sibTransId="{CD802E50-DE67-487E-8DBE-F6C99DCB0FFB}"/>
    <dgm:cxn modelId="{FFC54DC7-05F2-4844-8338-3AD163349AE5}" type="presOf" srcId="{0EAADC4F-EBA4-4D5D-9FCF-C66C5002F1B6}" destId="{F3A2536D-ABC3-426F-975B-CF852423A943}" srcOrd="0" destOrd="0" presId="urn:microsoft.com/office/officeart/2005/8/layout/process1"/>
    <dgm:cxn modelId="{22042CD3-867A-4D8C-B0BF-3DB647A27B7A}" type="presOf" srcId="{E50ED0F2-9040-48BC-B195-F42295C6E5E2}" destId="{192CE388-D92A-4417-8940-45D5338FF796}" srcOrd="0" destOrd="0" presId="urn:microsoft.com/office/officeart/2005/8/layout/process1"/>
    <dgm:cxn modelId="{693D80D6-EDA7-47E2-8539-4D75C3EE4F03}" type="presOf" srcId="{E50ED0F2-9040-48BC-B195-F42295C6E5E2}" destId="{BCF14C63-801E-4487-91F3-E002C1E4E49C}" srcOrd="1" destOrd="0" presId="urn:microsoft.com/office/officeart/2005/8/layout/process1"/>
    <dgm:cxn modelId="{17731FD7-19F0-4AF0-BA4F-51D703BC9B99}" type="presOf" srcId="{F24ABAF7-7231-43E3-B652-60CC191BE44F}" destId="{58A7E92E-CA98-4757-984B-75A399BB5A7E}" srcOrd="0" destOrd="0" presId="urn:microsoft.com/office/officeart/2005/8/layout/process1"/>
    <dgm:cxn modelId="{459380E3-D6AB-437D-99F5-5D79DF572B10}" srcId="{FDEB8741-F3B8-44D4-824B-449FB5DED564}" destId="{F24ABAF7-7231-43E3-B652-60CC191BE44F}" srcOrd="2" destOrd="0" parTransId="{F4E233E3-6709-4B46-9201-BDE914ABF470}" sibTransId="{056607AD-8F63-49A1-AFC6-9C3E4E289C05}"/>
    <dgm:cxn modelId="{6A4DD4E7-B905-4623-8C20-3D511DD7A0C6}" srcId="{FDEB8741-F3B8-44D4-824B-449FB5DED564}" destId="{0EAADC4F-EBA4-4D5D-9FCF-C66C5002F1B6}" srcOrd="4" destOrd="0" parTransId="{2AE6681B-F7B3-4A96-A933-855D366B1E75}" sibTransId="{AB6F4FA0-A310-4A06-9AFB-45DDA79A6701}"/>
    <dgm:cxn modelId="{8FBCBBED-9AFB-4F44-AF01-18FEF3C5192B}" type="presOf" srcId="{07BBA722-B07D-4F4C-B1DF-1388DF2D147B}" destId="{05A1DEE9-108F-49C0-A9CC-D03FDDF0404E}" srcOrd="0" destOrd="0" presId="urn:microsoft.com/office/officeart/2005/8/layout/process1"/>
    <dgm:cxn modelId="{2CA1E3F1-7503-4A34-B70C-E4472ADA02F2}" type="presOf" srcId="{81A50E14-81EF-4D8F-9AEE-27BA424385A8}" destId="{4C00D0CE-6B6B-4534-9A38-720179AB1DD9}" srcOrd="0" destOrd="0" presId="urn:microsoft.com/office/officeart/2005/8/layout/process1"/>
    <dgm:cxn modelId="{7803C469-C7A2-4147-8A4C-BAD3FD2F79A8}" type="presParOf" srcId="{2E688AF5-340C-4DBD-86A8-08ABFACACDE3}" destId="{1C282AF0-F693-4267-A1F2-9D9EDB61CD23}" srcOrd="0" destOrd="0" presId="urn:microsoft.com/office/officeart/2005/8/layout/process1"/>
    <dgm:cxn modelId="{EF3AEA07-43B4-4687-890F-9E8CC7690743}" type="presParOf" srcId="{2E688AF5-340C-4DBD-86A8-08ABFACACDE3}" destId="{16EF51EE-C71D-498F-961A-7391EEE1B278}" srcOrd="1" destOrd="0" presId="urn:microsoft.com/office/officeart/2005/8/layout/process1"/>
    <dgm:cxn modelId="{76DD037F-D569-46D5-8255-77CA4857C8AE}" type="presParOf" srcId="{16EF51EE-C71D-498F-961A-7391EEE1B278}" destId="{72BD49FD-6DD4-4D47-906D-E1ECF4CBCBD0}" srcOrd="0" destOrd="0" presId="urn:microsoft.com/office/officeart/2005/8/layout/process1"/>
    <dgm:cxn modelId="{B1267427-646B-4C32-88F2-3E606CC65279}" type="presParOf" srcId="{2E688AF5-340C-4DBD-86A8-08ABFACACDE3}" destId="{4C00D0CE-6B6B-4534-9A38-720179AB1DD9}" srcOrd="2" destOrd="0" presId="urn:microsoft.com/office/officeart/2005/8/layout/process1"/>
    <dgm:cxn modelId="{9CAA7E75-B3CA-4484-B6FF-40697EC49D40}" type="presParOf" srcId="{2E688AF5-340C-4DBD-86A8-08ABFACACDE3}" destId="{48AE0B71-E365-4CBF-A45B-2BFC3F494F32}" srcOrd="3" destOrd="0" presId="urn:microsoft.com/office/officeart/2005/8/layout/process1"/>
    <dgm:cxn modelId="{EE411A49-246A-48FD-B797-E6F41C4DCD01}" type="presParOf" srcId="{48AE0B71-E365-4CBF-A45B-2BFC3F494F32}" destId="{3EA943E7-F9C6-460D-9C66-B3ABC253B775}" srcOrd="0" destOrd="0" presId="urn:microsoft.com/office/officeart/2005/8/layout/process1"/>
    <dgm:cxn modelId="{6AEF3897-9F9A-4D0D-AC73-04B646948801}" type="presParOf" srcId="{2E688AF5-340C-4DBD-86A8-08ABFACACDE3}" destId="{58A7E92E-CA98-4757-984B-75A399BB5A7E}" srcOrd="4" destOrd="0" presId="urn:microsoft.com/office/officeart/2005/8/layout/process1"/>
    <dgm:cxn modelId="{BE0B6F45-367B-4216-9EAB-965F0742E4D9}" type="presParOf" srcId="{2E688AF5-340C-4DBD-86A8-08ABFACACDE3}" destId="{DFB758E9-2CF9-47F2-B29A-8015F44C7710}" srcOrd="5" destOrd="0" presId="urn:microsoft.com/office/officeart/2005/8/layout/process1"/>
    <dgm:cxn modelId="{09FC3A7E-413C-4061-A058-649F842D20B8}" type="presParOf" srcId="{DFB758E9-2CF9-47F2-B29A-8015F44C7710}" destId="{374FFF6A-C706-4BAF-B261-34F0116D0ED3}" srcOrd="0" destOrd="0" presId="urn:microsoft.com/office/officeart/2005/8/layout/process1"/>
    <dgm:cxn modelId="{23C473C9-CBE0-4135-A763-7D33308ECD8A}" type="presParOf" srcId="{2E688AF5-340C-4DBD-86A8-08ABFACACDE3}" destId="{05A1DEE9-108F-49C0-A9CC-D03FDDF0404E}" srcOrd="6" destOrd="0" presId="urn:microsoft.com/office/officeart/2005/8/layout/process1"/>
    <dgm:cxn modelId="{0953DB65-5A4B-40A6-A9C1-82A31F05B4F3}" type="presParOf" srcId="{2E688AF5-340C-4DBD-86A8-08ABFACACDE3}" destId="{192CE388-D92A-4417-8940-45D5338FF796}" srcOrd="7" destOrd="0" presId="urn:microsoft.com/office/officeart/2005/8/layout/process1"/>
    <dgm:cxn modelId="{45938766-02AF-43AA-A0D4-E6DCFBB78C77}" type="presParOf" srcId="{192CE388-D92A-4417-8940-45D5338FF796}" destId="{BCF14C63-801E-4487-91F3-E002C1E4E49C}" srcOrd="0" destOrd="0" presId="urn:microsoft.com/office/officeart/2005/8/layout/process1"/>
    <dgm:cxn modelId="{0FB75C29-5025-4526-A89D-EC9E489A026B}" type="presParOf" srcId="{2E688AF5-340C-4DBD-86A8-08ABFACACDE3}" destId="{F3A2536D-ABC3-426F-975B-CF852423A943}" srcOrd="8" destOrd="0" presId="urn:microsoft.com/office/officeart/2005/8/layout/process1"/>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D1C4A30D-8E6F-4229-9094-6ECC84120AA1}" type="doc">
      <dgm:prSet loTypeId="urn:microsoft.com/office/officeart/2005/8/layout/vList5" loCatId="list" qsTypeId="urn:microsoft.com/office/officeart/2005/8/quickstyle/simple1" qsCatId="simple" csTypeId="urn:microsoft.com/office/officeart/2005/8/colors/colorful5" csCatId="colorful"/>
      <dgm:spPr/>
      <dgm:t>
        <a:bodyPr/>
        <a:lstStyle/>
        <a:p>
          <a:endParaRPr lang="en-GB"/>
        </a:p>
      </dgm:t>
    </dgm:pt>
    <dgm:pt modelId="{6C898B3A-8E6E-4832-819B-CEB80AF87E96}">
      <dgm:prSet/>
      <dgm:spPr/>
      <dgm:t>
        <a:bodyPr/>
        <a:lstStyle/>
        <a:p>
          <a:r>
            <a:rPr lang="en-GB" dirty="0"/>
            <a:t>It is conducted in a real-world and natural environment where there is no tampering of variables and the environment is not doctored.</a:t>
          </a:r>
        </a:p>
      </dgm:t>
    </dgm:pt>
    <dgm:pt modelId="{9FC4B14D-10D6-4B7F-B063-3506559C0B8D}" type="parTrans" cxnId="{B4BEABF0-CE13-4AAB-A62D-964E11EB7751}">
      <dgm:prSet/>
      <dgm:spPr/>
      <dgm:t>
        <a:bodyPr/>
        <a:lstStyle/>
        <a:p>
          <a:endParaRPr lang="en-GB"/>
        </a:p>
      </dgm:t>
    </dgm:pt>
    <dgm:pt modelId="{29CD1D61-AEBC-4BFD-BA32-7156B8F7CFC5}" type="sibTrans" cxnId="{B4BEABF0-CE13-4AAB-A62D-964E11EB7751}">
      <dgm:prSet/>
      <dgm:spPr/>
      <dgm:t>
        <a:bodyPr/>
        <a:lstStyle/>
        <a:p>
          <a:endParaRPr lang="en-GB"/>
        </a:p>
      </dgm:t>
    </dgm:pt>
    <dgm:pt modelId="{C96D4673-ACDB-40E6-8F78-BB50F943AD9A}">
      <dgm:prSet/>
      <dgm:spPr/>
      <dgm:t>
        <a:bodyPr/>
        <a:lstStyle/>
        <a:p>
          <a:r>
            <a:rPr lang="en-GB"/>
            <a:t>Due to the study being conducted in a comfortable environment, data can be collected even about ancillary topics.</a:t>
          </a:r>
        </a:p>
      </dgm:t>
    </dgm:pt>
    <dgm:pt modelId="{930ED076-D422-4FE7-9381-3A69D75C8B78}" type="parTrans" cxnId="{BA8C156F-977B-44CA-9B13-DCF416CA2305}">
      <dgm:prSet/>
      <dgm:spPr/>
      <dgm:t>
        <a:bodyPr/>
        <a:lstStyle/>
        <a:p>
          <a:endParaRPr lang="en-GB"/>
        </a:p>
      </dgm:t>
    </dgm:pt>
    <dgm:pt modelId="{30C8E29B-CBED-4A3D-840E-62345837F934}" type="sibTrans" cxnId="{BA8C156F-977B-44CA-9B13-DCF416CA2305}">
      <dgm:prSet/>
      <dgm:spPr/>
      <dgm:t>
        <a:bodyPr/>
        <a:lstStyle/>
        <a:p>
          <a:endParaRPr lang="en-GB"/>
        </a:p>
      </dgm:t>
    </dgm:pt>
    <dgm:pt modelId="{5506AA63-6A9D-49C2-B0E7-56CF24CF999B}">
      <dgm:prSet/>
      <dgm:spPr/>
      <dgm:t>
        <a:bodyPr/>
        <a:lstStyle/>
        <a:p>
          <a:r>
            <a:rPr lang="en-GB"/>
            <a:t>The researcher gains a deep understanding into the research subjects due to the proximity to them and hence the research is extensive, thorough and accurate.</a:t>
          </a:r>
        </a:p>
      </dgm:t>
    </dgm:pt>
    <dgm:pt modelId="{33F3E73C-1FD5-40C4-A32A-AFB8562F6329}" type="parTrans" cxnId="{96259058-7DA1-4867-9B81-D48E4DDDB436}">
      <dgm:prSet/>
      <dgm:spPr/>
      <dgm:t>
        <a:bodyPr/>
        <a:lstStyle/>
        <a:p>
          <a:endParaRPr lang="en-GB"/>
        </a:p>
      </dgm:t>
    </dgm:pt>
    <dgm:pt modelId="{8F839726-02A7-42E7-BA3D-7E2DBAB0F0C7}" type="sibTrans" cxnId="{96259058-7DA1-4867-9B81-D48E4DDDB436}">
      <dgm:prSet/>
      <dgm:spPr/>
      <dgm:t>
        <a:bodyPr/>
        <a:lstStyle/>
        <a:p>
          <a:endParaRPr lang="en-GB"/>
        </a:p>
      </dgm:t>
    </dgm:pt>
    <dgm:pt modelId="{E15CBD78-7560-4823-A854-424714A6ED82}" type="pres">
      <dgm:prSet presAssocID="{D1C4A30D-8E6F-4229-9094-6ECC84120AA1}" presName="Name0" presStyleCnt="0">
        <dgm:presLayoutVars>
          <dgm:dir/>
          <dgm:animLvl val="lvl"/>
          <dgm:resizeHandles val="exact"/>
        </dgm:presLayoutVars>
      </dgm:prSet>
      <dgm:spPr/>
    </dgm:pt>
    <dgm:pt modelId="{C78997AC-06B7-4E4C-B68C-43D1DD31E23E}" type="pres">
      <dgm:prSet presAssocID="{6C898B3A-8E6E-4832-819B-CEB80AF87E96}" presName="linNode" presStyleCnt="0"/>
      <dgm:spPr/>
    </dgm:pt>
    <dgm:pt modelId="{6C013EE9-9883-43DA-9F6E-39CA320F40E6}" type="pres">
      <dgm:prSet presAssocID="{6C898B3A-8E6E-4832-819B-CEB80AF87E96}" presName="parentText" presStyleLbl="node1" presStyleIdx="0" presStyleCnt="3">
        <dgm:presLayoutVars>
          <dgm:chMax val="1"/>
          <dgm:bulletEnabled val="1"/>
        </dgm:presLayoutVars>
      </dgm:prSet>
      <dgm:spPr/>
    </dgm:pt>
    <dgm:pt modelId="{05EDB9D6-5557-453B-8DFC-81C9918E3F05}" type="pres">
      <dgm:prSet presAssocID="{29CD1D61-AEBC-4BFD-BA32-7156B8F7CFC5}" presName="sp" presStyleCnt="0"/>
      <dgm:spPr/>
    </dgm:pt>
    <dgm:pt modelId="{F57501B0-8525-4BE1-9D44-9D3A330215E4}" type="pres">
      <dgm:prSet presAssocID="{C96D4673-ACDB-40E6-8F78-BB50F943AD9A}" presName="linNode" presStyleCnt="0"/>
      <dgm:spPr/>
    </dgm:pt>
    <dgm:pt modelId="{800BEC7C-895C-4550-91BB-F2B54E08CF28}" type="pres">
      <dgm:prSet presAssocID="{C96D4673-ACDB-40E6-8F78-BB50F943AD9A}" presName="parentText" presStyleLbl="node1" presStyleIdx="1" presStyleCnt="3">
        <dgm:presLayoutVars>
          <dgm:chMax val="1"/>
          <dgm:bulletEnabled val="1"/>
        </dgm:presLayoutVars>
      </dgm:prSet>
      <dgm:spPr/>
    </dgm:pt>
    <dgm:pt modelId="{3D4275F7-D24F-43C8-BC92-434D6EDAB1DC}" type="pres">
      <dgm:prSet presAssocID="{30C8E29B-CBED-4A3D-840E-62345837F934}" presName="sp" presStyleCnt="0"/>
      <dgm:spPr/>
    </dgm:pt>
    <dgm:pt modelId="{A8A45E62-884F-466D-9FFB-5890A2E61A1A}" type="pres">
      <dgm:prSet presAssocID="{5506AA63-6A9D-49C2-B0E7-56CF24CF999B}" presName="linNode" presStyleCnt="0"/>
      <dgm:spPr/>
    </dgm:pt>
    <dgm:pt modelId="{74455D10-8A55-4135-9325-669ED8E6ABA8}" type="pres">
      <dgm:prSet presAssocID="{5506AA63-6A9D-49C2-B0E7-56CF24CF999B}" presName="parentText" presStyleLbl="node1" presStyleIdx="2" presStyleCnt="3">
        <dgm:presLayoutVars>
          <dgm:chMax val="1"/>
          <dgm:bulletEnabled val="1"/>
        </dgm:presLayoutVars>
      </dgm:prSet>
      <dgm:spPr/>
    </dgm:pt>
  </dgm:ptLst>
  <dgm:cxnLst>
    <dgm:cxn modelId="{740FA141-BA70-40FA-A32B-C71C306AC8EE}" type="presOf" srcId="{D1C4A30D-8E6F-4229-9094-6ECC84120AA1}" destId="{E15CBD78-7560-4823-A854-424714A6ED82}" srcOrd="0" destOrd="0" presId="urn:microsoft.com/office/officeart/2005/8/layout/vList5"/>
    <dgm:cxn modelId="{782D2C4E-17C9-45F0-BD27-5B9054716B8A}" type="presOf" srcId="{6C898B3A-8E6E-4832-819B-CEB80AF87E96}" destId="{6C013EE9-9883-43DA-9F6E-39CA320F40E6}" srcOrd="0" destOrd="0" presId="urn:microsoft.com/office/officeart/2005/8/layout/vList5"/>
    <dgm:cxn modelId="{BA8C156F-977B-44CA-9B13-DCF416CA2305}" srcId="{D1C4A30D-8E6F-4229-9094-6ECC84120AA1}" destId="{C96D4673-ACDB-40E6-8F78-BB50F943AD9A}" srcOrd="1" destOrd="0" parTransId="{930ED076-D422-4FE7-9381-3A69D75C8B78}" sibTransId="{30C8E29B-CBED-4A3D-840E-62345837F934}"/>
    <dgm:cxn modelId="{96259058-7DA1-4867-9B81-D48E4DDDB436}" srcId="{D1C4A30D-8E6F-4229-9094-6ECC84120AA1}" destId="{5506AA63-6A9D-49C2-B0E7-56CF24CF999B}" srcOrd="2" destOrd="0" parTransId="{33F3E73C-1FD5-40C4-A32A-AFB8562F6329}" sibTransId="{8F839726-02A7-42E7-BA3D-7E2DBAB0F0C7}"/>
    <dgm:cxn modelId="{2EE49595-0B79-4F19-BCD7-B8D340B3C99F}" type="presOf" srcId="{5506AA63-6A9D-49C2-B0E7-56CF24CF999B}" destId="{74455D10-8A55-4135-9325-669ED8E6ABA8}" srcOrd="0" destOrd="0" presId="urn:microsoft.com/office/officeart/2005/8/layout/vList5"/>
    <dgm:cxn modelId="{77CBC3ED-B64A-4F6C-84AD-A8DA6B39074A}" type="presOf" srcId="{C96D4673-ACDB-40E6-8F78-BB50F943AD9A}" destId="{800BEC7C-895C-4550-91BB-F2B54E08CF28}" srcOrd="0" destOrd="0" presId="urn:microsoft.com/office/officeart/2005/8/layout/vList5"/>
    <dgm:cxn modelId="{B4BEABF0-CE13-4AAB-A62D-964E11EB7751}" srcId="{D1C4A30D-8E6F-4229-9094-6ECC84120AA1}" destId="{6C898B3A-8E6E-4832-819B-CEB80AF87E96}" srcOrd="0" destOrd="0" parTransId="{9FC4B14D-10D6-4B7F-B063-3506559C0B8D}" sibTransId="{29CD1D61-AEBC-4BFD-BA32-7156B8F7CFC5}"/>
    <dgm:cxn modelId="{887FE52B-560A-40CD-9C60-9CCF725F2E93}" type="presParOf" srcId="{E15CBD78-7560-4823-A854-424714A6ED82}" destId="{C78997AC-06B7-4E4C-B68C-43D1DD31E23E}" srcOrd="0" destOrd="0" presId="urn:microsoft.com/office/officeart/2005/8/layout/vList5"/>
    <dgm:cxn modelId="{A9FAF5C3-577E-4297-9111-04D4D2DC6A81}" type="presParOf" srcId="{C78997AC-06B7-4E4C-B68C-43D1DD31E23E}" destId="{6C013EE9-9883-43DA-9F6E-39CA320F40E6}" srcOrd="0" destOrd="0" presId="urn:microsoft.com/office/officeart/2005/8/layout/vList5"/>
    <dgm:cxn modelId="{318D28F9-9844-40D4-95D3-39576BD7C1D1}" type="presParOf" srcId="{E15CBD78-7560-4823-A854-424714A6ED82}" destId="{05EDB9D6-5557-453B-8DFC-81C9918E3F05}" srcOrd="1" destOrd="0" presId="urn:microsoft.com/office/officeart/2005/8/layout/vList5"/>
    <dgm:cxn modelId="{5B032BB1-62B8-4DCB-8814-308C4F7A8C08}" type="presParOf" srcId="{E15CBD78-7560-4823-A854-424714A6ED82}" destId="{F57501B0-8525-4BE1-9D44-9D3A330215E4}" srcOrd="2" destOrd="0" presId="urn:microsoft.com/office/officeart/2005/8/layout/vList5"/>
    <dgm:cxn modelId="{2084C9EB-B24A-4EC9-927E-DA0FCC85A088}" type="presParOf" srcId="{F57501B0-8525-4BE1-9D44-9D3A330215E4}" destId="{800BEC7C-895C-4550-91BB-F2B54E08CF28}" srcOrd="0" destOrd="0" presId="urn:microsoft.com/office/officeart/2005/8/layout/vList5"/>
    <dgm:cxn modelId="{46EFC603-5105-4F61-9128-FBD59A1E5C4C}" type="presParOf" srcId="{E15CBD78-7560-4823-A854-424714A6ED82}" destId="{3D4275F7-D24F-43C8-BC92-434D6EDAB1DC}" srcOrd="3" destOrd="0" presId="urn:microsoft.com/office/officeart/2005/8/layout/vList5"/>
    <dgm:cxn modelId="{F7FAF98C-B300-4BA2-8230-CC76CC97D2B7}" type="presParOf" srcId="{E15CBD78-7560-4823-A854-424714A6ED82}" destId="{A8A45E62-884F-466D-9FFB-5890A2E61A1A}" srcOrd="4" destOrd="0" presId="urn:microsoft.com/office/officeart/2005/8/layout/vList5"/>
    <dgm:cxn modelId="{FF4E71CD-D555-4300-A623-05E0C6496014}" type="presParOf" srcId="{A8A45E62-884F-466D-9FFB-5890A2E61A1A}" destId="{74455D10-8A55-4135-9325-669ED8E6ABA8}" srcOrd="0" destOrd="0" presId="urn:microsoft.com/office/officeart/2005/8/layout/vList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90C5195D-E3A0-49F3-97C4-1BE1B084CB8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GB"/>
        </a:p>
      </dgm:t>
    </dgm:pt>
    <dgm:pt modelId="{258CB56C-81A6-4A4B-932A-10568F1791DE}">
      <dgm:prSet/>
      <dgm:spPr/>
      <dgm:t>
        <a:bodyPr/>
        <a:lstStyle/>
        <a:p>
          <a:r>
            <a:rPr lang="en-GB" dirty="0"/>
            <a:t>The studies are expensive and time-consuming and can take years to complete.</a:t>
          </a:r>
        </a:p>
      </dgm:t>
    </dgm:pt>
    <dgm:pt modelId="{5C9DEB79-29D5-4067-9AE3-A67AE8611F83}" type="parTrans" cxnId="{87BD2BAB-6880-4026-BB85-82D8D9796FA0}">
      <dgm:prSet/>
      <dgm:spPr/>
      <dgm:t>
        <a:bodyPr/>
        <a:lstStyle/>
        <a:p>
          <a:endParaRPr lang="en-GB"/>
        </a:p>
      </dgm:t>
    </dgm:pt>
    <dgm:pt modelId="{56DA9F0F-F9F9-4C60-A7B8-232EBAED96CA}" type="sibTrans" cxnId="{87BD2BAB-6880-4026-BB85-82D8D9796FA0}">
      <dgm:prSet/>
      <dgm:spPr/>
      <dgm:t>
        <a:bodyPr/>
        <a:lstStyle/>
        <a:p>
          <a:endParaRPr lang="en-GB"/>
        </a:p>
      </dgm:t>
    </dgm:pt>
    <dgm:pt modelId="{82D11076-4EA8-4686-AF19-2BBC5A87EE8B}">
      <dgm:prSet/>
      <dgm:spPr/>
      <dgm:t>
        <a:bodyPr/>
        <a:lstStyle/>
        <a:p>
          <a:r>
            <a:rPr lang="en-GB"/>
            <a:t>It is very difficult for the researcher to distance themselves from a bias in the research study.</a:t>
          </a:r>
        </a:p>
      </dgm:t>
    </dgm:pt>
    <dgm:pt modelId="{0A4B1609-9062-466B-80E9-FE8A7905289B}" type="parTrans" cxnId="{AB804943-C214-45FB-A66A-18FFEB79B686}">
      <dgm:prSet/>
      <dgm:spPr/>
      <dgm:t>
        <a:bodyPr/>
        <a:lstStyle/>
        <a:p>
          <a:endParaRPr lang="en-GB"/>
        </a:p>
      </dgm:t>
    </dgm:pt>
    <dgm:pt modelId="{E01B5B31-203A-4976-8B9F-1E029AB2C37F}" type="sibTrans" cxnId="{AB804943-C214-45FB-A66A-18FFEB79B686}">
      <dgm:prSet/>
      <dgm:spPr/>
      <dgm:t>
        <a:bodyPr/>
        <a:lstStyle/>
        <a:p>
          <a:endParaRPr lang="en-GB"/>
        </a:p>
      </dgm:t>
    </dgm:pt>
    <dgm:pt modelId="{B5B18FD0-8192-4FBF-A1D0-033C173DF1F3}">
      <dgm:prSet/>
      <dgm:spPr/>
      <dgm:t>
        <a:bodyPr/>
        <a:lstStyle/>
        <a:p>
          <a:r>
            <a:rPr lang="en-GB"/>
            <a:t>The notes have to be exactly what the researcher says but the nomenclature is very tough to follow.</a:t>
          </a:r>
        </a:p>
      </dgm:t>
    </dgm:pt>
    <dgm:pt modelId="{72DB3FA6-722D-4052-854D-D5B6BE2BCDAF}" type="parTrans" cxnId="{701B0379-E474-4145-97D1-D6E6A82ACE89}">
      <dgm:prSet/>
      <dgm:spPr/>
      <dgm:t>
        <a:bodyPr/>
        <a:lstStyle/>
        <a:p>
          <a:endParaRPr lang="en-GB"/>
        </a:p>
      </dgm:t>
    </dgm:pt>
    <dgm:pt modelId="{E71DED44-FCCB-488B-9052-02BA291909FB}" type="sibTrans" cxnId="{701B0379-E474-4145-97D1-D6E6A82ACE89}">
      <dgm:prSet/>
      <dgm:spPr/>
      <dgm:t>
        <a:bodyPr/>
        <a:lstStyle/>
        <a:p>
          <a:endParaRPr lang="en-GB"/>
        </a:p>
      </dgm:t>
    </dgm:pt>
    <dgm:pt modelId="{AFAF2387-DCE8-48A4-9763-83D646BFB14C}">
      <dgm:prSet/>
      <dgm:spPr/>
      <dgm:t>
        <a:bodyPr/>
        <a:lstStyle/>
        <a:p>
          <a:r>
            <a:rPr lang="en-GB"/>
            <a:t>It is an interpretive method and this is subjective and entirely dependent on the ability of the researcher.</a:t>
          </a:r>
        </a:p>
      </dgm:t>
    </dgm:pt>
    <dgm:pt modelId="{01554C38-DAD7-4FFA-8E1E-6CDFBD949AB7}" type="parTrans" cxnId="{CEC6D6D3-C65B-4AF6-BF2C-468503757C64}">
      <dgm:prSet/>
      <dgm:spPr/>
      <dgm:t>
        <a:bodyPr/>
        <a:lstStyle/>
        <a:p>
          <a:endParaRPr lang="en-GB"/>
        </a:p>
      </dgm:t>
    </dgm:pt>
    <dgm:pt modelId="{35383402-0745-4490-A966-6461E0CCE3A5}" type="sibTrans" cxnId="{CEC6D6D3-C65B-4AF6-BF2C-468503757C64}">
      <dgm:prSet/>
      <dgm:spPr/>
      <dgm:t>
        <a:bodyPr/>
        <a:lstStyle/>
        <a:p>
          <a:endParaRPr lang="en-GB"/>
        </a:p>
      </dgm:t>
    </dgm:pt>
    <dgm:pt modelId="{80BFD246-38E1-4FA4-8957-22574A853D39}">
      <dgm:prSet/>
      <dgm:spPr/>
      <dgm:t>
        <a:bodyPr/>
        <a:lstStyle/>
        <a:p>
          <a:r>
            <a:rPr lang="en-GB"/>
            <a:t>In this method, it is impossible to control external variables and this constantly alters the nature of the research.</a:t>
          </a:r>
        </a:p>
      </dgm:t>
    </dgm:pt>
    <dgm:pt modelId="{8B3E3936-86F9-4BBD-8059-AB22B9A768DF}" type="parTrans" cxnId="{CD9B8926-EC0F-484C-9038-8BF71B1CEB11}">
      <dgm:prSet/>
      <dgm:spPr/>
      <dgm:t>
        <a:bodyPr/>
        <a:lstStyle/>
        <a:p>
          <a:endParaRPr lang="en-GB"/>
        </a:p>
      </dgm:t>
    </dgm:pt>
    <dgm:pt modelId="{CE7AF2A7-A26A-4726-99A5-77ADF23EC15A}" type="sibTrans" cxnId="{CD9B8926-EC0F-484C-9038-8BF71B1CEB11}">
      <dgm:prSet/>
      <dgm:spPr/>
      <dgm:t>
        <a:bodyPr/>
        <a:lstStyle/>
        <a:p>
          <a:endParaRPr lang="en-GB"/>
        </a:p>
      </dgm:t>
    </dgm:pt>
    <dgm:pt modelId="{FC5CD44E-AFCA-4FD9-903C-C7A771890F1B}" type="pres">
      <dgm:prSet presAssocID="{90C5195D-E3A0-49F3-97C4-1BE1B084CB86}" presName="linear" presStyleCnt="0">
        <dgm:presLayoutVars>
          <dgm:animLvl val="lvl"/>
          <dgm:resizeHandles val="exact"/>
        </dgm:presLayoutVars>
      </dgm:prSet>
      <dgm:spPr/>
    </dgm:pt>
    <dgm:pt modelId="{1EAB6B3B-0C78-4B3A-A69E-9C5523ECB995}" type="pres">
      <dgm:prSet presAssocID="{258CB56C-81A6-4A4B-932A-10568F1791DE}" presName="parentText" presStyleLbl="node1" presStyleIdx="0" presStyleCnt="5" custLinFactNeighborY="37857">
        <dgm:presLayoutVars>
          <dgm:chMax val="0"/>
          <dgm:bulletEnabled val="1"/>
        </dgm:presLayoutVars>
      </dgm:prSet>
      <dgm:spPr/>
    </dgm:pt>
    <dgm:pt modelId="{E9BAF904-046A-4369-85A7-40F98F841FB6}" type="pres">
      <dgm:prSet presAssocID="{56DA9F0F-F9F9-4C60-A7B8-232EBAED96CA}" presName="spacer" presStyleCnt="0"/>
      <dgm:spPr/>
    </dgm:pt>
    <dgm:pt modelId="{8F9FBD45-8330-4B70-87CD-4378509F84D9}" type="pres">
      <dgm:prSet presAssocID="{82D11076-4EA8-4686-AF19-2BBC5A87EE8B}" presName="parentText" presStyleLbl="node1" presStyleIdx="1" presStyleCnt="5">
        <dgm:presLayoutVars>
          <dgm:chMax val="0"/>
          <dgm:bulletEnabled val="1"/>
        </dgm:presLayoutVars>
      </dgm:prSet>
      <dgm:spPr/>
    </dgm:pt>
    <dgm:pt modelId="{E1E7278D-BF87-4933-8851-5265B04E6F54}" type="pres">
      <dgm:prSet presAssocID="{E01B5B31-203A-4976-8B9F-1E029AB2C37F}" presName="spacer" presStyleCnt="0"/>
      <dgm:spPr/>
    </dgm:pt>
    <dgm:pt modelId="{3745B919-601A-4505-B0FA-D15BB04EB02C}" type="pres">
      <dgm:prSet presAssocID="{B5B18FD0-8192-4FBF-A1D0-033C173DF1F3}" presName="parentText" presStyleLbl="node1" presStyleIdx="2" presStyleCnt="5">
        <dgm:presLayoutVars>
          <dgm:chMax val="0"/>
          <dgm:bulletEnabled val="1"/>
        </dgm:presLayoutVars>
      </dgm:prSet>
      <dgm:spPr/>
    </dgm:pt>
    <dgm:pt modelId="{00D8A846-86E3-4A0B-9B79-53128B9160B8}" type="pres">
      <dgm:prSet presAssocID="{E71DED44-FCCB-488B-9052-02BA291909FB}" presName="spacer" presStyleCnt="0"/>
      <dgm:spPr/>
    </dgm:pt>
    <dgm:pt modelId="{F3092E76-6135-47DB-96C7-29A3395F4312}" type="pres">
      <dgm:prSet presAssocID="{AFAF2387-DCE8-48A4-9763-83D646BFB14C}" presName="parentText" presStyleLbl="node1" presStyleIdx="3" presStyleCnt="5">
        <dgm:presLayoutVars>
          <dgm:chMax val="0"/>
          <dgm:bulletEnabled val="1"/>
        </dgm:presLayoutVars>
      </dgm:prSet>
      <dgm:spPr/>
    </dgm:pt>
    <dgm:pt modelId="{EED98138-4D55-4D0E-A2B0-56004F24EB75}" type="pres">
      <dgm:prSet presAssocID="{35383402-0745-4490-A966-6461E0CCE3A5}" presName="spacer" presStyleCnt="0"/>
      <dgm:spPr/>
    </dgm:pt>
    <dgm:pt modelId="{334AEC4C-CADD-46A0-8542-E5171DDD15DD}" type="pres">
      <dgm:prSet presAssocID="{80BFD246-38E1-4FA4-8957-22574A853D39}" presName="parentText" presStyleLbl="node1" presStyleIdx="4" presStyleCnt="5">
        <dgm:presLayoutVars>
          <dgm:chMax val="0"/>
          <dgm:bulletEnabled val="1"/>
        </dgm:presLayoutVars>
      </dgm:prSet>
      <dgm:spPr/>
    </dgm:pt>
  </dgm:ptLst>
  <dgm:cxnLst>
    <dgm:cxn modelId="{D3148818-6E32-448D-AD4B-D554A55E6693}" type="presOf" srcId="{258CB56C-81A6-4A4B-932A-10568F1791DE}" destId="{1EAB6B3B-0C78-4B3A-A69E-9C5523ECB995}" srcOrd="0" destOrd="0" presId="urn:microsoft.com/office/officeart/2005/8/layout/vList2"/>
    <dgm:cxn modelId="{483F631B-FF68-4FC5-91A2-669BE7008B5B}" type="presOf" srcId="{80BFD246-38E1-4FA4-8957-22574A853D39}" destId="{334AEC4C-CADD-46A0-8542-E5171DDD15DD}" srcOrd="0" destOrd="0" presId="urn:microsoft.com/office/officeart/2005/8/layout/vList2"/>
    <dgm:cxn modelId="{CD9B8926-EC0F-484C-9038-8BF71B1CEB11}" srcId="{90C5195D-E3A0-49F3-97C4-1BE1B084CB86}" destId="{80BFD246-38E1-4FA4-8957-22574A853D39}" srcOrd="4" destOrd="0" parTransId="{8B3E3936-86F9-4BBD-8059-AB22B9A768DF}" sibTransId="{CE7AF2A7-A26A-4726-99A5-77ADF23EC15A}"/>
    <dgm:cxn modelId="{94B94728-5825-4674-B289-BAA14C6B8CB5}" type="presOf" srcId="{82D11076-4EA8-4686-AF19-2BBC5A87EE8B}" destId="{8F9FBD45-8330-4B70-87CD-4378509F84D9}" srcOrd="0" destOrd="0" presId="urn:microsoft.com/office/officeart/2005/8/layout/vList2"/>
    <dgm:cxn modelId="{AB804943-C214-45FB-A66A-18FFEB79B686}" srcId="{90C5195D-E3A0-49F3-97C4-1BE1B084CB86}" destId="{82D11076-4EA8-4686-AF19-2BBC5A87EE8B}" srcOrd="1" destOrd="0" parTransId="{0A4B1609-9062-466B-80E9-FE8A7905289B}" sibTransId="{E01B5B31-203A-4976-8B9F-1E029AB2C37F}"/>
    <dgm:cxn modelId="{DDD9706E-10F8-45FF-9327-B19B1688BFDB}" type="presOf" srcId="{B5B18FD0-8192-4FBF-A1D0-033C173DF1F3}" destId="{3745B919-601A-4505-B0FA-D15BB04EB02C}" srcOrd="0" destOrd="0" presId="urn:microsoft.com/office/officeart/2005/8/layout/vList2"/>
    <dgm:cxn modelId="{701B0379-E474-4145-97D1-D6E6A82ACE89}" srcId="{90C5195D-E3A0-49F3-97C4-1BE1B084CB86}" destId="{B5B18FD0-8192-4FBF-A1D0-033C173DF1F3}" srcOrd="2" destOrd="0" parTransId="{72DB3FA6-722D-4052-854D-D5B6BE2BCDAF}" sibTransId="{E71DED44-FCCB-488B-9052-02BA291909FB}"/>
    <dgm:cxn modelId="{87BD2BAB-6880-4026-BB85-82D8D9796FA0}" srcId="{90C5195D-E3A0-49F3-97C4-1BE1B084CB86}" destId="{258CB56C-81A6-4A4B-932A-10568F1791DE}" srcOrd="0" destOrd="0" parTransId="{5C9DEB79-29D5-4067-9AE3-A67AE8611F83}" sibTransId="{56DA9F0F-F9F9-4C60-A7B8-232EBAED96CA}"/>
    <dgm:cxn modelId="{5DD8E0BD-29C3-4643-8798-079DBECD5142}" type="presOf" srcId="{AFAF2387-DCE8-48A4-9763-83D646BFB14C}" destId="{F3092E76-6135-47DB-96C7-29A3395F4312}" srcOrd="0" destOrd="0" presId="urn:microsoft.com/office/officeart/2005/8/layout/vList2"/>
    <dgm:cxn modelId="{CEC6D6D3-C65B-4AF6-BF2C-468503757C64}" srcId="{90C5195D-E3A0-49F3-97C4-1BE1B084CB86}" destId="{AFAF2387-DCE8-48A4-9763-83D646BFB14C}" srcOrd="3" destOrd="0" parTransId="{01554C38-DAD7-4FFA-8E1E-6CDFBD949AB7}" sibTransId="{35383402-0745-4490-A966-6461E0CCE3A5}"/>
    <dgm:cxn modelId="{B72210F8-AD6B-48AE-AE56-8DA9DFBE3865}" type="presOf" srcId="{90C5195D-E3A0-49F3-97C4-1BE1B084CB86}" destId="{FC5CD44E-AFCA-4FD9-903C-C7A771890F1B}" srcOrd="0" destOrd="0" presId="urn:microsoft.com/office/officeart/2005/8/layout/vList2"/>
    <dgm:cxn modelId="{50F6292D-0377-4C1A-950B-2752680CE530}" type="presParOf" srcId="{FC5CD44E-AFCA-4FD9-903C-C7A771890F1B}" destId="{1EAB6B3B-0C78-4B3A-A69E-9C5523ECB995}" srcOrd="0" destOrd="0" presId="urn:microsoft.com/office/officeart/2005/8/layout/vList2"/>
    <dgm:cxn modelId="{9347DB1C-54B4-4758-860D-1FD6C2F3A32B}" type="presParOf" srcId="{FC5CD44E-AFCA-4FD9-903C-C7A771890F1B}" destId="{E9BAF904-046A-4369-85A7-40F98F841FB6}" srcOrd="1" destOrd="0" presId="urn:microsoft.com/office/officeart/2005/8/layout/vList2"/>
    <dgm:cxn modelId="{81C26DB6-B8BF-44F8-B019-E1AF61BE0896}" type="presParOf" srcId="{FC5CD44E-AFCA-4FD9-903C-C7A771890F1B}" destId="{8F9FBD45-8330-4B70-87CD-4378509F84D9}" srcOrd="2" destOrd="0" presId="urn:microsoft.com/office/officeart/2005/8/layout/vList2"/>
    <dgm:cxn modelId="{3A6F7B3D-6679-4A04-A2B5-8E1140F92188}" type="presParOf" srcId="{FC5CD44E-AFCA-4FD9-903C-C7A771890F1B}" destId="{E1E7278D-BF87-4933-8851-5265B04E6F54}" srcOrd="3" destOrd="0" presId="urn:microsoft.com/office/officeart/2005/8/layout/vList2"/>
    <dgm:cxn modelId="{7795DD24-D43C-4C2A-B725-9B4BC31CDEC3}" type="presParOf" srcId="{FC5CD44E-AFCA-4FD9-903C-C7A771890F1B}" destId="{3745B919-601A-4505-B0FA-D15BB04EB02C}" srcOrd="4" destOrd="0" presId="urn:microsoft.com/office/officeart/2005/8/layout/vList2"/>
    <dgm:cxn modelId="{5FC4F134-BA3B-468E-9FD0-90C6A1676531}" type="presParOf" srcId="{FC5CD44E-AFCA-4FD9-903C-C7A771890F1B}" destId="{00D8A846-86E3-4A0B-9B79-53128B9160B8}" srcOrd="5" destOrd="0" presId="urn:microsoft.com/office/officeart/2005/8/layout/vList2"/>
    <dgm:cxn modelId="{C15E1C98-35CB-4B6A-9A9B-9C4655C7C204}" type="presParOf" srcId="{FC5CD44E-AFCA-4FD9-903C-C7A771890F1B}" destId="{F3092E76-6135-47DB-96C7-29A3395F4312}" srcOrd="6" destOrd="0" presId="urn:microsoft.com/office/officeart/2005/8/layout/vList2"/>
    <dgm:cxn modelId="{1DB7C6A8-C764-4940-A79E-45CBE32A542A}" type="presParOf" srcId="{FC5CD44E-AFCA-4FD9-903C-C7A771890F1B}" destId="{EED98138-4D55-4D0E-A2B0-56004F24EB75}" srcOrd="7" destOrd="0" presId="urn:microsoft.com/office/officeart/2005/8/layout/vList2"/>
    <dgm:cxn modelId="{71906963-4D3D-4895-ADFA-C47C95A3E566}" type="presParOf" srcId="{FC5CD44E-AFCA-4FD9-903C-C7A771890F1B}" destId="{334AEC4C-CADD-46A0-8542-E5171DDD15DD}" srcOrd="8" destOrd="0" presId="urn:microsoft.com/office/officeart/2005/8/layout/vList2"/>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1CA3A385-3E63-4679-A5D4-00F8D97D7443}" type="doc">
      <dgm:prSet loTypeId="urn:microsoft.com/office/officeart/2005/8/layout/hList7" loCatId="list" qsTypeId="urn:microsoft.com/office/officeart/2005/8/quickstyle/simple1" qsCatId="simple" csTypeId="urn:microsoft.com/office/officeart/2005/8/colors/accent1_2" csCatId="accent1" phldr="1"/>
      <dgm:spPr/>
      <dgm:t>
        <a:bodyPr/>
        <a:lstStyle/>
        <a:p>
          <a:endParaRPr lang="en-US"/>
        </a:p>
      </dgm:t>
    </dgm:pt>
    <dgm:pt modelId="{B2C57EBC-2262-4DC0-A14D-A2B07783353B}">
      <dgm:prSet/>
      <dgm:spPr/>
      <dgm:t>
        <a:bodyPr/>
        <a:lstStyle/>
        <a:p>
          <a:pPr rtl="0"/>
          <a:r>
            <a:rPr lang="en-US" b="1" dirty="0"/>
            <a:t>Cross-section research</a:t>
          </a:r>
          <a:r>
            <a:rPr lang="en-US" dirty="0"/>
            <a:t> – Studying subjects all at one time.  The downside is that it does not consider how a person or persons might change over time.</a:t>
          </a:r>
        </a:p>
      </dgm:t>
    </dgm:pt>
    <dgm:pt modelId="{D8BB1081-D02A-422A-AE00-650F41B1A26B}" type="parTrans" cxnId="{976817BF-8CD2-4A8B-A834-6BA64AEB9F35}">
      <dgm:prSet/>
      <dgm:spPr/>
      <dgm:t>
        <a:bodyPr/>
        <a:lstStyle/>
        <a:p>
          <a:endParaRPr lang="en-US"/>
        </a:p>
      </dgm:t>
    </dgm:pt>
    <dgm:pt modelId="{BE49B08F-FC97-4166-AC47-3BA7C416724D}" type="sibTrans" cxnId="{976817BF-8CD2-4A8B-A834-6BA64AEB9F35}">
      <dgm:prSet/>
      <dgm:spPr/>
      <dgm:t>
        <a:bodyPr/>
        <a:lstStyle/>
        <a:p>
          <a:endParaRPr lang="en-US"/>
        </a:p>
      </dgm:t>
    </dgm:pt>
    <dgm:pt modelId="{5EDAC407-84A2-46E3-9A84-F9165106C6AF}">
      <dgm:prSet/>
      <dgm:spPr/>
      <dgm:t>
        <a:bodyPr/>
        <a:lstStyle/>
        <a:p>
          <a:pPr rtl="0"/>
          <a:r>
            <a:rPr lang="en-US" b="1" dirty="0"/>
            <a:t>Longitudinal research</a:t>
          </a:r>
          <a:r>
            <a:rPr lang="en-US" dirty="0"/>
            <a:t> – Studying subjects over a period of time usually several years, to determine long-range effects and to what degree a behavior is modified.</a:t>
          </a:r>
        </a:p>
      </dgm:t>
    </dgm:pt>
    <dgm:pt modelId="{D5C12C8C-AE14-4129-BD66-5E76FD68C97D}" type="parTrans" cxnId="{0153F4CC-099D-4D2E-A78E-512956C27E62}">
      <dgm:prSet/>
      <dgm:spPr/>
      <dgm:t>
        <a:bodyPr/>
        <a:lstStyle/>
        <a:p>
          <a:endParaRPr lang="en-US"/>
        </a:p>
      </dgm:t>
    </dgm:pt>
    <dgm:pt modelId="{B9AD29C5-590F-4D14-9332-196524619CC9}" type="sibTrans" cxnId="{0153F4CC-099D-4D2E-A78E-512956C27E62}">
      <dgm:prSet/>
      <dgm:spPr/>
      <dgm:t>
        <a:bodyPr/>
        <a:lstStyle/>
        <a:p>
          <a:endParaRPr lang="en-US"/>
        </a:p>
      </dgm:t>
    </dgm:pt>
    <dgm:pt modelId="{5DCA04FC-7429-46B6-8FF4-3876A2731B58}" type="pres">
      <dgm:prSet presAssocID="{1CA3A385-3E63-4679-A5D4-00F8D97D7443}" presName="Name0" presStyleCnt="0">
        <dgm:presLayoutVars>
          <dgm:dir/>
          <dgm:resizeHandles val="exact"/>
        </dgm:presLayoutVars>
      </dgm:prSet>
      <dgm:spPr/>
    </dgm:pt>
    <dgm:pt modelId="{7F42E9F2-2A6E-4767-ACA1-9CFF2ECAE964}" type="pres">
      <dgm:prSet presAssocID="{1CA3A385-3E63-4679-A5D4-00F8D97D7443}" presName="fgShape" presStyleLbl="fgShp" presStyleIdx="0" presStyleCnt="1"/>
      <dgm:spPr/>
    </dgm:pt>
    <dgm:pt modelId="{7C4EA6F3-EE15-4F69-9E25-F1746A60B3F3}" type="pres">
      <dgm:prSet presAssocID="{1CA3A385-3E63-4679-A5D4-00F8D97D7443}" presName="linComp" presStyleCnt="0"/>
      <dgm:spPr/>
    </dgm:pt>
    <dgm:pt modelId="{2D1EF6D8-4645-475D-810C-A76DF95BDC63}" type="pres">
      <dgm:prSet presAssocID="{B2C57EBC-2262-4DC0-A14D-A2B07783353B}" presName="compNode" presStyleCnt="0"/>
      <dgm:spPr/>
    </dgm:pt>
    <dgm:pt modelId="{11ADB342-4958-43DE-9053-9B1E26E2D3E9}" type="pres">
      <dgm:prSet presAssocID="{B2C57EBC-2262-4DC0-A14D-A2B07783353B}" presName="bkgdShape" presStyleLbl="node1" presStyleIdx="0" presStyleCnt="2"/>
      <dgm:spPr/>
    </dgm:pt>
    <dgm:pt modelId="{E2589C5B-5615-424F-BB2D-5FC818D0E63F}" type="pres">
      <dgm:prSet presAssocID="{B2C57EBC-2262-4DC0-A14D-A2B07783353B}" presName="nodeTx" presStyleLbl="node1" presStyleIdx="0" presStyleCnt="2">
        <dgm:presLayoutVars>
          <dgm:bulletEnabled val="1"/>
        </dgm:presLayoutVars>
      </dgm:prSet>
      <dgm:spPr/>
    </dgm:pt>
    <dgm:pt modelId="{77C6842F-8AE7-421D-8C85-33D79BB2B36D}" type="pres">
      <dgm:prSet presAssocID="{B2C57EBC-2262-4DC0-A14D-A2B07783353B}" presName="invisiNode" presStyleLbl="node1" presStyleIdx="0" presStyleCnt="2"/>
      <dgm:spPr/>
    </dgm:pt>
    <dgm:pt modelId="{97509281-46A0-4020-A91A-0E2E118970B4}" type="pres">
      <dgm:prSet presAssocID="{B2C57EBC-2262-4DC0-A14D-A2B07783353B}" presName="imagNode" presStyleLbl="fgImgPlace1" presStyleIdx="0" presStyleCnt="2" custScaleX="144650" custScaleY="126595"/>
      <dgm:spPr>
        <a:blipFill rotWithShape="1">
          <a:blip xmlns:r="http://schemas.openxmlformats.org/officeDocument/2006/relationships" r:embed="rId1"/>
          <a:stretch>
            <a:fillRect/>
          </a:stretch>
        </a:blipFill>
      </dgm:spPr>
    </dgm:pt>
    <dgm:pt modelId="{9055E24B-4C4B-4EB8-BB0F-DA25CEA0BC6E}" type="pres">
      <dgm:prSet presAssocID="{BE49B08F-FC97-4166-AC47-3BA7C416724D}" presName="sibTrans" presStyleLbl="sibTrans2D1" presStyleIdx="0" presStyleCnt="0"/>
      <dgm:spPr/>
    </dgm:pt>
    <dgm:pt modelId="{C106D7A1-3906-4E1B-A5C1-205657D8B394}" type="pres">
      <dgm:prSet presAssocID="{5EDAC407-84A2-46E3-9A84-F9165106C6AF}" presName="compNode" presStyleCnt="0"/>
      <dgm:spPr/>
    </dgm:pt>
    <dgm:pt modelId="{2F7E4155-7194-413C-B84D-3299CC004C71}" type="pres">
      <dgm:prSet presAssocID="{5EDAC407-84A2-46E3-9A84-F9165106C6AF}" presName="bkgdShape" presStyleLbl="node1" presStyleIdx="1" presStyleCnt="2"/>
      <dgm:spPr/>
    </dgm:pt>
    <dgm:pt modelId="{BA839F6C-4902-435C-AC40-31FAFB8AD205}" type="pres">
      <dgm:prSet presAssocID="{5EDAC407-84A2-46E3-9A84-F9165106C6AF}" presName="nodeTx" presStyleLbl="node1" presStyleIdx="1" presStyleCnt="2">
        <dgm:presLayoutVars>
          <dgm:bulletEnabled val="1"/>
        </dgm:presLayoutVars>
      </dgm:prSet>
      <dgm:spPr/>
    </dgm:pt>
    <dgm:pt modelId="{544CB604-0E7C-45C3-8446-3AD1E69561AB}" type="pres">
      <dgm:prSet presAssocID="{5EDAC407-84A2-46E3-9A84-F9165106C6AF}" presName="invisiNode" presStyleLbl="node1" presStyleIdx="1" presStyleCnt="2"/>
      <dgm:spPr/>
    </dgm:pt>
    <dgm:pt modelId="{8B98935B-2B6D-4D3E-8248-743594FF3187}" type="pres">
      <dgm:prSet presAssocID="{5EDAC407-84A2-46E3-9A84-F9165106C6AF}" presName="imagNode" presStyleLbl="fgImgPlace1" presStyleIdx="1" presStyleCnt="2" custScaleX="138564" custScaleY="126595"/>
      <dgm:spPr>
        <a:blipFill rotWithShape="1">
          <a:blip xmlns:r="http://schemas.openxmlformats.org/officeDocument/2006/relationships" r:embed="rId2"/>
          <a:stretch>
            <a:fillRect/>
          </a:stretch>
        </a:blipFill>
      </dgm:spPr>
    </dgm:pt>
  </dgm:ptLst>
  <dgm:cxnLst>
    <dgm:cxn modelId="{D06B5E3F-F482-406F-9B62-ED6089348714}" type="presOf" srcId="{BE49B08F-FC97-4166-AC47-3BA7C416724D}" destId="{9055E24B-4C4B-4EB8-BB0F-DA25CEA0BC6E}" srcOrd="0" destOrd="0" presId="urn:microsoft.com/office/officeart/2005/8/layout/hList7"/>
    <dgm:cxn modelId="{3456F65F-CE86-4B3C-A603-C73479624150}" type="presOf" srcId="{B2C57EBC-2262-4DC0-A14D-A2B07783353B}" destId="{E2589C5B-5615-424F-BB2D-5FC818D0E63F}" srcOrd="1" destOrd="0" presId="urn:microsoft.com/office/officeart/2005/8/layout/hList7"/>
    <dgm:cxn modelId="{5CD49D45-0989-4E66-BCF2-57354AE7C3FB}" type="presOf" srcId="{1CA3A385-3E63-4679-A5D4-00F8D97D7443}" destId="{5DCA04FC-7429-46B6-8FF4-3876A2731B58}" srcOrd="0" destOrd="0" presId="urn:microsoft.com/office/officeart/2005/8/layout/hList7"/>
    <dgm:cxn modelId="{4405F547-B85C-45DD-8EC9-A5B9AA8FD3EE}" type="presOf" srcId="{5EDAC407-84A2-46E3-9A84-F9165106C6AF}" destId="{2F7E4155-7194-413C-B84D-3299CC004C71}" srcOrd="0" destOrd="0" presId="urn:microsoft.com/office/officeart/2005/8/layout/hList7"/>
    <dgm:cxn modelId="{D19B5A7B-D24C-45AD-AA35-5A719632301D}" type="presOf" srcId="{B2C57EBC-2262-4DC0-A14D-A2B07783353B}" destId="{11ADB342-4958-43DE-9053-9B1E26E2D3E9}" srcOrd="0" destOrd="0" presId="urn:microsoft.com/office/officeart/2005/8/layout/hList7"/>
    <dgm:cxn modelId="{976817BF-8CD2-4A8B-A834-6BA64AEB9F35}" srcId="{1CA3A385-3E63-4679-A5D4-00F8D97D7443}" destId="{B2C57EBC-2262-4DC0-A14D-A2B07783353B}" srcOrd="0" destOrd="0" parTransId="{D8BB1081-D02A-422A-AE00-650F41B1A26B}" sibTransId="{BE49B08F-FC97-4166-AC47-3BA7C416724D}"/>
    <dgm:cxn modelId="{0153F4CC-099D-4D2E-A78E-512956C27E62}" srcId="{1CA3A385-3E63-4679-A5D4-00F8D97D7443}" destId="{5EDAC407-84A2-46E3-9A84-F9165106C6AF}" srcOrd="1" destOrd="0" parTransId="{D5C12C8C-AE14-4129-BD66-5E76FD68C97D}" sibTransId="{B9AD29C5-590F-4D14-9332-196524619CC9}"/>
    <dgm:cxn modelId="{B20B06CE-FE1D-4876-91F3-0ACC349356F0}" type="presOf" srcId="{5EDAC407-84A2-46E3-9A84-F9165106C6AF}" destId="{BA839F6C-4902-435C-AC40-31FAFB8AD205}" srcOrd="1" destOrd="0" presId="urn:microsoft.com/office/officeart/2005/8/layout/hList7"/>
    <dgm:cxn modelId="{F1563884-66ED-465F-B7AA-F1C9BFF5E13E}" type="presParOf" srcId="{5DCA04FC-7429-46B6-8FF4-3876A2731B58}" destId="{7F42E9F2-2A6E-4767-ACA1-9CFF2ECAE964}" srcOrd="0" destOrd="0" presId="urn:microsoft.com/office/officeart/2005/8/layout/hList7"/>
    <dgm:cxn modelId="{FC09F2A6-DA64-42F5-AE26-789D79D572CC}" type="presParOf" srcId="{5DCA04FC-7429-46B6-8FF4-3876A2731B58}" destId="{7C4EA6F3-EE15-4F69-9E25-F1746A60B3F3}" srcOrd="1" destOrd="0" presId="urn:microsoft.com/office/officeart/2005/8/layout/hList7"/>
    <dgm:cxn modelId="{FB2EFE7D-0F84-4AB7-91D6-CC132A7B2F39}" type="presParOf" srcId="{7C4EA6F3-EE15-4F69-9E25-F1746A60B3F3}" destId="{2D1EF6D8-4645-475D-810C-A76DF95BDC63}" srcOrd="0" destOrd="0" presId="urn:microsoft.com/office/officeart/2005/8/layout/hList7"/>
    <dgm:cxn modelId="{4C44FB84-784D-4DBA-9FA8-1171567EE682}" type="presParOf" srcId="{2D1EF6D8-4645-475D-810C-A76DF95BDC63}" destId="{11ADB342-4958-43DE-9053-9B1E26E2D3E9}" srcOrd="0" destOrd="0" presId="urn:microsoft.com/office/officeart/2005/8/layout/hList7"/>
    <dgm:cxn modelId="{56AEBE57-B422-432F-BF1F-827D41F5C2CE}" type="presParOf" srcId="{2D1EF6D8-4645-475D-810C-A76DF95BDC63}" destId="{E2589C5B-5615-424F-BB2D-5FC818D0E63F}" srcOrd="1" destOrd="0" presId="urn:microsoft.com/office/officeart/2005/8/layout/hList7"/>
    <dgm:cxn modelId="{9A50CAAA-4AE1-4075-83E6-877547553AD9}" type="presParOf" srcId="{2D1EF6D8-4645-475D-810C-A76DF95BDC63}" destId="{77C6842F-8AE7-421D-8C85-33D79BB2B36D}" srcOrd="2" destOrd="0" presId="urn:microsoft.com/office/officeart/2005/8/layout/hList7"/>
    <dgm:cxn modelId="{7E5B4BE7-C921-4E87-BC2D-EE5EE90785D5}" type="presParOf" srcId="{2D1EF6D8-4645-475D-810C-A76DF95BDC63}" destId="{97509281-46A0-4020-A91A-0E2E118970B4}" srcOrd="3" destOrd="0" presId="urn:microsoft.com/office/officeart/2005/8/layout/hList7"/>
    <dgm:cxn modelId="{81696983-5300-4C37-987B-151343F29109}" type="presParOf" srcId="{7C4EA6F3-EE15-4F69-9E25-F1746A60B3F3}" destId="{9055E24B-4C4B-4EB8-BB0F-DA25CEA0BC6E}" srcOrd="1" destOrd="0" presId="urn:microsoft.com/office/officeart/2005/8/layout/hList7"/>
    <dgm:cxn modelId="{10A81655-939C-4BBB-BEF1-274F30CF19EE}" type="presParOf" srcId="{7C4EA6F3-EE15-4F69-9E25-F1746A60B3F3}" destId="{C106D7A1-3906-4E1B-A5C1-205657D8B394}" srcOrd="2" destOrd="0" presId="urn:microsoft.com/office/officeart/2005/8/layout/hList7"/>
    <dgm:cxn modelId="{6316A8EF-45AB-400E-8A07-1DD55F7E019A}" type="presParOf" srcId="{C106D7A1-3906-4E1B-A5C1-205657D8B394}" destId="{2F7E4155-7194-413C-B84D-3299CC004C71}" srcOrd="0" destOrd="0" presId="urn:microsoft.com/office/officeart/2005/8/layout/hList7"/>
    <dgm:cxn modelId="{1F7D7D39-C059-42CB-96F0-59235029FC16}" type="presParOf" srcId="{C106D7A1-3906-4E1B-A5C1-205657D8B394}" destId="{BA839F6C-4902-435C-AC40-31FAFB8AD205}" srcOrd="1" destOrd="0" presId="urn:microsoft.com/office/officeart/2005/8/layout/hList7"/>
    <dgm:cxn modelId="{C160D545-0B15-4F2D-BC13-5A54B706626D}" type="presParOf" srcId="{C106D7A1-3906-4E1B-A5C1-205657D8B394}" destId="{544CB604-0E7C-45C3-8446-3AD1E69561AB}" srcOrd="2" destOrd="0" presId="urn:microsoft.com/office/officeart/2005/8/layout/hList7"/>
    <dgm:cxn modelId="{864FD7CC-05F7-401A-9EB8-AABB9F395D2F}" type="presParOf" srcId="{C106D7A1-3906-4E1B-A5C1-205657D8B394}" destId="{8B98935B-2B6D-4D3E-8248-743594FF3187}" srcOrd="3" destOrd="0" presId="urn:microsoft.com/office/officeart/2005/8/layout/hList7"/>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D1B5632B-2BFE-4F2F-972E-A131E33584D4}" type="doc">
      <dgm:prSet loTypeId="urn:microsoft.com/office/officeart/2005/8/layout/hProcess9" loCatId="process" qsTypeId="urn:microsoft.com/office/officeart/2005/8/quickstyle/simple1" qsCatId="simple" csTypeId="urn:microsoft.com/office/officeart/2005/8/colors/colorful1" csCatId="colorful"/>
      <dgm:spPr/>
      <dgm:t>
        <a:bodyPr/>
        <a:lstStyle/>
        <a:p>
          <a:endParaRPr lang="en-US"/>
        </a:p>
      </dgm:t>
    </dgm:pt>
    <dgm:pt modelId="{68E60C9A-0A04-4C95-AC5A-1865F2C6058B}">
      <dgm:prSet/>
      <dgm:spPr/>
      <dgm:t>
        <a:bodyPr/>
        <a:lstStyle/>
        <a:p>
          <a:pPr rtl="0"/>
          <a:r>
            <a:rPr lang="en-US" dirty="0"/>
            <a:t>Defining </a:t>
          </a:r>
          <a:r>
            <a:rPr lang="en-US" dirty="0" err="1"/>
            <a:t>behaviour</a:t>
          </a:r>
          <a:r>
            <a:rPr lang="en-US" dirty="0"/>
            <a:t> involves constructing an </a:t>
          </a:r>
          <a:r>
            <a:rPr lang="en-US" b="1" dirty="0"/>
            <a:t>operational definition</a:t>
          </a:r>
          <a:endParaRPr lang="en-US" dirty="0"/>
        </a:p>
      </dgm:t>
    </dgm:pt>
    <dgm:pt modelId="{42A732AB-09A4-4287-8A3D-49461D61A215}" type="parTrans" cxnId="{23246D6D-C712-4E18-A1C9-8FB4B0C31605}">
      <dgm:prSet/>
      <dgm:spPr/>
      <dgm:t>
        <a:bodyPr/>
        <a:lstStyle/>
        <a:p>
          <a:endParaRPr lang="en-US"/>
        </a:p>
      </dgm:t>
    </dgm:pt>
    <dgm:pt modelId="{FFC47C49-6B79-4F8E-801F-9135CC8B6699}" type="sibTrans" cxnId="{23246D6D-C712-4E18-A1C9-8FB4B0C31605}">
      <dgm:prSet/>
      <dgm:spPr/>
      <dgm:t>
        <a:bodyPr/>
        <a:lstStyle/>
        <a:p>
          <a:endParaRPr lang="en-US"/>
        </a:p>
      </dgm:t>
    </dgm:pt>
    <dgm:pt modelId="{B04288A6-A79C-4DCD-80A3-C597EBAC3574}">
      <dgm:prSet/>
      <dgm:spPr/>
      <dgm:t>
        <a:bodyPr/>
        <a:lstStyle/>
        <a:p>
          <a:pPr rtl="0"/>
          <a:r>
            <a:rPr lang="en-US" b="1" u="sng"/>
            <a:t>Operational definition</a:t>
          </a:r>
          <a:r>
            <a:rPr lang="en-US"/>
            <a:t>: definition of behaviour written in specific, observable terms.</a:t>
          </a:r>
        </a:p>
      </dgm:t>
    </dgm:pt>
    <dgm:pt modelId="{F2B1EEDE-AC17-47CB-ABCA-00DAF6E1412F}" type="parTrans" cxnId="{93122395-89E2-48C6-9DE2-462EAA282058}">
      <dgm:prSet/>
      <dgm:spPr/>
      <dgm:t>
        <a:bodyPr/>
        <a:lstStyle/>
        <a:p>
          <a:endParaRPr lang="en-US"/>
        </a:p>
      </dgm:t>
    </dgm:pt>
    <dgm:pt modelId="{ECDC3BF6-DC0A-4878-99AB-CEC52E7162ED}" type="sibTrans" cxnId="{93122395-89E2-48C6-9DE2-462EAA282058}">
      <dgm:prSet/>
      <dgm:spPr/>
      <dgm:t>
        <a:bodyPr/>
        <a:lstStyle/>
        <a:p>
          <a:endParaRPr lang="en-US"/>
        </a:p>
      </dgm:t>
    </dgm:pt>
    <dgm:pt modelId="{0F1C3F4B-92BD-4EB0-ADF6-7DFA9DF99EDD}" type="pres">
      <dgm:prSet presAssocID="{D1B5632B-2BFE-4F2F-972E-A131E33584D4}" presName="CompostProcess" presStyleCnt="0">
        <dgm:presLayoutVars>
          <dgm:dir/>
          <dgm:resizeHandles val="exact"/>
        </dgm:presLayoutVars>
      </dgm:prSet>
      <dgm:spPr/>
    </dgm:pt>
    <dgm:pt modelId="{B6636391-756E-4BE4-B7F9-8237BDB75402}" type="pres">
      <dgm:prSet presAssocID="{D1B5632B-2BFE-4F2F-972E-A131E33584D4}" presName="arrow" presStyleLbl="bgShp" presStyleIdx="0" presStyleCnt="1"/>
      <dgm:spPr/>
    </dgm:pt>
    <dgm:pt modelId="{A48A2B7F-FD04-4E9D-932E-CDC7CDC5AE47}" type="pres">
      <dgm:prSet presAssocID="{D1B5632B-2BFE-4F2F-972E-A131E33584D4}" presName="linearProcess" presStyleCnt="0"/>
      <dgm:spPr/>
    </dgm:pt>
    <dgm:pt modelId="{C9498FD6-985C-4653-B73A-1107B3028F88}" type="pres">
      <dgm:prSet presAssocID="{68E60C9A-0A04-4C95-AC5A-1865F2C6058B}" presName="textNode" presStyleLbl="node1" presStyleIdx="0" presStyleCnt="1">
        <dgm:presLayoutVars>
          <dgm:bulletEnabled val="1"/>
        </dgm:presLayoutVars>
      </dgm:prSet>
      <dgm:spPr/>
    </dgm:pt>
  </dgm:ptLst>
  <dgm:cxnLst>
    <dgm:cxn modelId="{29545C38-3BEA-4C5E-A25D-2A628CE86798}" type="presOf" srcId="{B04288A6-A79C-4DCD-80A3-C597EBAC3574}" destId="{C9498FD6-985C-4653-B73A-1107B3028F88}" srcOrd="0" destOrd="1" presId="urn:microsoft.com/office/officeart/2005/8/layout/hProcess9"/>
    <dgm:cxn modelId="{F2878E44-A190-4B29-8C33-4627B8329F30}" type="presOf" srcId="{68E60C9A-0A04-4C95-AC5A-1865F2C6058B}" destId="{C9498FD6-985C-4653-B73A-1107B3028F88}" srcOrd="0" destOrd="0" presId="urn:microsoft.com/office/officeart/2005/8/layout/hProcess9"/>
    <dgm:cxn modelId="{23246D6D-C712-4E18-A1C9-8FB4B0C31605}" srcId="{D1B5632B-2BFE-4F2F-972E-A131E33584D4}" destId="{68E60C9A-0A04-4C95-AC5A-1865F2C6058B}" srcOrd="0" destOrd="0" parTransId="{42A732AB-09A4-4287-8A3D-49461D61A215}" sibTransId="{FFC47C49-6B79-4F8E-801F-9135CC8B6699}"/>
    <dgm:cxn modelId="{93122395-89E2-48C6-9DE2-462EAA282058}" srcId="{68E60C9A-0A04-4C95-AC5A-1865F2C6058B}" destId="{B04288A6-A79C-4DCD-80A3-C597EBAC3574}" srcOrd="0" destOrd="0" parTransId="{F2B1EEDE-AC17-47CB-ABCA-00DAF6E1412F}" sibTransId="{ECDC3BF6-DC0A-4878-99AB-CEC52E7162ED}"/>
    <dgm:cxn modelId="{43CE69A5-9B00-4B0B-8BD9-5F744C9ADDCD}" type="presOf" srcId="{D1B5632B-2BFE-4F2F-972E-A131E33584D4}" destId="{0F1C3F4B-92BD-4EB0-ADF6-7DFA9DF99EDD}" srcOrd="0" destOrd="0" presId="urn:microsoft.com/office/officeart/2005/8/layout/hProcess9"/>
    <dgm:cxn modelId="{FB4630DA-3AAD-46F8-BFC2-6139CF031F60}" type="presParOf" srcId="{0F1C3F4B-92BD-4EB0-ADF6-7DFA9DF99EDD}" destId="{B6636391-756E-4BE4-B7F9-8237BDB75402}" srcOrd="0" destOrd="0" presId="urn:microsoft.com/office/officeart/2005/8/layout/hProcess9"/>
    <dgm:cxn modelId="{35B98489-06AE-4AF8-8E71-CA6822B34344}" type="presParOf" srcId="{0F1C3F4B-92BD-4EB0-ADF6-7DFA9DF99EDD}" destId="{A48A2B7F-FD04-4E9D-932E-CDC7CDC5AE47}" srcOrd="1" destOrd="0" presId="urn:microsoft.com/office/officeart/2005/8/layout/hProcess9"/>
    <dgm:cxn modelId="{E319707D-F84A-4D06-85B5-98B44B364FDF}" type="presParOf" srcId="{A48A2B7F-FD04-4E9D-932E-CDC7CDC5AE47}" destId="{C9498FD6-985C-4653-B73A-1107B3028F88}" srcOrd="0" destOrd="0" presId="urn:microsoft.com/office/officeart/2005/8/layout/hProcess9"/>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F9FD959E-A498-41FD-BBD8-AF3BB19A7446}" type="doc">
      <dgm:prSet loTypeId="urn:microsoft.com/office/officeart/2005/8/layout/pyramid2" loCatId="list" qsTypeId="urn:microsoft.com/office/officeart/2005/8/quickstyle/simple1" qsCatId="simple" csTypeId="urn:microsoft.com/office/officeart/2005/8/colors/accent1_2" csCatId="accent1" phldr="1"/>
      <dgm:spPr/>
      <dgm:t>
        <a:bodyPr/>
        <a:lstStyle/>
        <a:p>
          <a:endParaRPr lang="en-US"/>
        </a:p>
      </dgm:t>
    </dgm:pt>
    <dgm:pt modelId="{F8F9EE9A-756B-4502-9BB8-63152678F46D}">
      <dgm:prSet/>
      <dgm:spPr/>
      <dgm:t>
        <a:bodyPr/>
        <a:lstStyle/>
        <a:p>
          <a:pPr rtl="0"/>
          <a:r>
            <a:rPr lang="en-US" dirty="0"/>
            <a:t>Use action verbs describing things that can be directly seen or heard by an observer.</a:t>
          </a:r>
        </a:p>
      </dgm:t>
    </dgm:pt>
    <dgm:pt modelId="{D32F0D74-A7ED-45B2-8D3F-61EAB97D8A8E}" type="parTrans" cxnId="{39CBDF11-C886-40AD-8A82-25C556429C67}">
      <dgm:prSet/>
      <dgm:spPr/>
      <dgm:t>
        <a:bodyPr/>
        <a:lstStyle/>
        <a:p>
          <a:endParaRPr lang="en-US"/>
        </a:p>
      </dgm:t>
    </dgm:pt>
    <dgm:pt modelId="{8CB137ED-18FA-4344-BD1D-1FC6577A8A6B}" type="sibTrans" cxnId="{39CBDF11-C886-40AD-8A82-25C556429C67}">
      <dgm:prSet/>
      <dgm:spPr/>
      <dgm:t>
        <a:bodyPr/>
        <a:lstStyle/>
        <a:p>
          <a:endParaRPr lang="en-US"/>
        </a:p>
      </dgm:t>
    </dgm:pt>
    <dgm:pt modelId="{88E1C119-AEA1-4BAE-B883-AFEF50176111}">
      <dgm:prSet/>
      <dgm:spPr/>
      <dgm:t>
        <a:bodyPr/>
        <a:lstStyle/>
        <a:p>
          <a:pPr algn="l" rtl="0"/>
          <a:r>
            <a:rPr lang="en-US" dirty="0"/>
            <a:t>Don’t use general labels (e.g., aggression, ADHD, being angry etc.)</a:t>
          </a:r>
        </a:p>
      </dgm:t>
    </dgm:pt>
    <dgm:pt modelId="{0E538966-7213-4F60-AC3C-AFCD234A4C44}" type="parTrans" cxnId="{02CCB8F0-D079-4DBD-BE5E-0A2EA66C9484}">
      <dgm:prSet/>
      <dgm:spPr/>
      <dgm:t>
        <a:bodyPr/>
        <a:lstStyle/>
        <a:p>
          <a:endParaRPr lang="en-US"/>
        </a:p>
      </dgm:t>
    </dgm:pt>
    <dgm:pt modelId="{F48AC9C0-10C0-442C-82A8-9C59903257D3}" type="sibTrans" cxnId="{02CCB8F0-D079-4DBD-BE5E-0A2EA66C9484}">
      <dgm:prSet/>
      <dgm:spPr/>
      <dgm:t>
        <a:bodyPr/>
        <a:lstStyle/>
        <a:p>
          <a:endParaRPr lang="en-US"/>
        </a:p>
      </dgm:t>
    </dgm:pt>
    <dgm:pt modelId="{9E2F034A-519F-4BB7-BFF6-5A95C0694EF6}" type="pres">
      <dgm:prSet presAssocID="{F9FD959E-A498-41FD-BBD8-AF3BB19A7446}" presName="compositeShape" presStyleCnt="0">
        <dgm:presLayoutVars>
          <dgm:dir/>
          <dgm:resizeHandles/>
        </dgm:presLayoutVars>
      </dgm:prSet>
      <dgm:spPr/>
    </dgm:pt>
    <dgm:pt modelId="{57EEF48F-D138-4BF4-A9EA-2B1FDA4AEB7F}" type="pres">
      <dgm:prSet presAssocID="{F9FD959E-A498-41FD-BBD8-AF3BB19A7446}" presName="pyramid" presStyleLbl="node1" presStyleIdx="0" presStyleCnt="1"/>
      <dgm:spPr/>
    </dgm:pt>
    <dgm:pt modelId="{8E34213E-B6A2-41B1-8776-4F3D2D9FB093}" type="pres">
      <dgm:prSet presAssocID="{F9FD959E-A498-41FD-BBD8-AF3BB19A7446}" presName="theList" presStyleCnt="0"/>
      <dgm:spPr/>
    </dgm:pt>
    <dgm:pt modelId="{EB994B14-10C7-4DEA-B030-6D3EBBFCC821}" type="pres">
      <dgm:prSet presAssocID="{F8F9EE9A-756B-4502-9BB8-63152678F46D}" presName="aNode" presStyleLbl="fgAcc1" presStyleIdx="0" presStyleCnt="2">
        <dgm:presLayoutVars>
          <dgm:bulletEnabled val="1"/>
        </dgm:presLayoutVars>
      </dgm:prSet>
      <dgm:spPr/>
    </dgm:pt>
    <dgm:pt modelId="{0C52DC67-698E-4382-84F2-BBE49C4E7D7A}" type="pres">
      <dgm:prSet presAssocID="{F8F9EE9A-756B-4502-9BB8-63152678F46D}" presName="aSpace" presStyleCnt="0"/>
      <dgm:spPr/>
    </dgm:pt>
    <dgm:pt modelId="{7ABD23FC-104E-4D02-87A5-AD0BF47684DD}" type="pres">
      <dgm:prSet presAssocID="{88E1C119-AEA1-4BAE-B883-AFEF50176111}" presName="aNode" presStyleLbl="fgAcc1" presStyleIdx="1" presStyleCnt="2">
        <dgm:presLayoutVars>
          <dgm:bulletEnabled val="1"/>
        </dgm:presLayoutVars>
      </dgm:prSet>
      <dgm:spPr/>
    </dgm:pt>
    <dgm:pt modelId="{839A36E1-3FDC-4668-9965-1087691D253F}" type="pres">
      <dgm:prSet presAssocID="{88E1C119-AEA1-4BAE-B883-AFEF50176111}" presName="aSpace" presStyleCnt="0"/>
      <dgm:spPr/>
    </dgm:pt>
  </dgm:ptLst>
  <dgm:cxnLst>
    <dgm:cxn modelId="{39CBDF11-C886-40AD-8A82-25C556429C67}" srcId="{F9FD959E-A498-41FD-BBD8-AF3BB19A7446}" destId="{F8F9EE9A-756B-4502-9BB8-63152678F46D}" srcOrd="0" destOrd="0" parTransId="{D32F0D74-A7ED-45B2-8D3F-61EAB97D8A8E}" sibTransId="{8CB137ED-18FA-4344-BD1D-1FC6577A8A6B}"/>
    <dgm:cxn modelId="{09499C99-4382-4131-B9DA-4D50BD877498}" type="presOf" srcId="{88E1C119-AEA1-4BAE-B883-AFEF50176111}" destId="{7ABD23FC-104E-4D02-87A5-AD0BF47684DD}" srcOrd="0" destOrd="0" presId="urn:microsoft.com/office/officeart/2005/8/layout/pyramid2"/>
    <dgm:cxn modelId="{8D2DE1A8-F817-4DA8-BBC0-E1FE4D457344}" type="presOf" srcId="{F9FD959E-A498-41FD-BBD8-AF3BB19A7446}" destId="{9E2F034A-519F-4BB7-BFF6-5A95C0694EF6}" srcOrd="0" destOrd="0" presId="urn:microsoft.com/office/officeart/2005/8/layout/pyramid2"/>
    <dgm:cxn modelId="{FADF7BBA-F7C3-45F7-9275-68A1898C649E}" type="presOf" srcId="{F8F9EE9A-756B-4502-9BB8-63152678F46D}" destId="{EB994B14-10C7-4DEA-B030-6D3EBBFCC821}" srcOrd="0" destOrd="0" presId="urn:microsoft.com/office/officeart/2005/8/layout/pyramid2"/>
    <dgm:cxn modelId="{02CCB8F0-D079-4DBD-BE5E-0A2EA66C9484}" srcId="{F9FD959E-A498-41FD-BBD8-AF3BB19A7446}" destId="{88E1C119-AEA1-4BAE-B883-AFEF50176111}" srcOrd="1" destOrd="0" parTransId="{0E538966-7213-4F60-AC3C-AFCD234A4C44}" sibTransId="{F48AC9C0-10C0-442C-82A8-9C59903257D3}"/>
    <dgm:cxn modelId="{64D641B1-6149-4F26-9596-E957E2B18FF4}" type="presParOf" srcId="{9E2F034A-519F-4BB7-BFF6-5A95C0694EF6}" destId="{57EEF48F-D138-4BF4-A9EA-2B1FDA4AEB7F}" srcOrd="0" destOrd="0" presId="urn:microsoft.com/office/officeart/2005/8/layout/pyramid2"/>
    <dgm:cxn modelId="{1BC23171-EB29-4EF2-A3AC-0E262B9AB9CD}" type="presParOf" srcId="{9E2F034A-519F-4BB7-BFF6-5A95C0694EF6}" destId="{8E34213E-B6A2-41B1-8776-4F3D2D9FB093}" srcOrd="1" destOrd="0" presId="urn:microsoft.com/office/officeart/2005/8/layout/pyramid2"/>
    <dgm:cxn modelId="{A0C2A6F9-ED3E-4100-9BFD-F5BC3C73E41E}" type="presParOf" srcId="{8E34213E-B6A2-41B1-8776-4F3D2D9FB093}" destId="{EB994B14-10C7-4DEA-B030-6D3EBBFCC821}" srcOrd="0" destOrd="0" presId="urn:microsoft.com/office/officeart/2005/8/layout/pyramid2"/>
    <dgm:cxn modelId="{BE156CB5-4722-4F53-B993-53FA9E49E592}" type="presParOf" srcId="{8E34213E-B6A2-41B1-8776-4F3D2D9FB093}" destId="{0C52DC67-698E-4382-84F2-BBE49C4E7D7A}" srcOrd="1" destOrd="0" presId="urn:microsoft.com/office/officeart/2005/8/layout/pyramid2"/>
    <dgm:cxn modelId="{9F92D2DC-2001-4368-BD2A-A70DF304F48D}" type="presParOf" srcId="{8E34213E-B6A2-41B1-8776-4F3D2D9FB093}" destId="{7ABD23FC-104E-4D02-87A5-AD0BF47684DD}" srcOrd="2" destOrd="0" presId="urn:microsoft.com/office/officeart/2005/8/layout/pyramid2"/>
    <dgm:cxn modelId="{CF94AD15-B92E-4E6C-974D-9A41A922E976}" type="presParOf" srcId="{8E34213E-B6A2-41B1-8776-4F3D2D9FB093}" destId="{839A36E1-3FDC-4668-9965-1087691D253F}" srcOrd="3" destOrd="0" presId="urn:microsoft.com/office/officeart/2005/8/layout/pyramid2"/>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08C1B271-E7ED-4933-9273-0602B392C0E4}" type="doc">
      <dgm:prSet loTypeId="urn:microsoft.com/office/officeart/2005/8/layout/process1" loCatId="process" qsTypeId="urn:microsoft.com/office/officeart/2005/8/quickstyle/simple1" qsCatId="simple" csTypeId="urn:microsoft.com/office/officeart/2005/8/colors/colorful4" csCatId="colorful"/>
      <dgm:spPr/>
      <dgm:t>
        <a:bodyPr/>
        <a:lstStyle/>
        <a:p>
          <a:endParaRPr lang="en-US"/>
        </a:p>
      </dgm:t>
    </dgm:pt>
    <dgm:pt modelId="{81001AE7-5C09-496F-B843-A404834A29FD}">
      <dgm:prSet/>
      <dgm:spPr/>
      <dgm:t>
        <a:bodyPr/>
        <a:lstStyle/>
        <a:p>
          <a:pPr rtl="0"/>
          <a:r>
            <a:rPr lang="en-US" dirty="0"/>
            <a:t>Good operational definitions clearly describe </a:t>
          </a:r>
          <a:r>
            <a:rPr lang="en-US" b="1" dirty="0"/>
            <a:t>what the </a:t>
          </a:r>
          <a:r>
            <a:rPr lang="en-US" b="1" dirty="0" err="1"/>
            <a:t>behaviour</a:t>
          </a:r>
          <a:r>
            <a:rPr lang="en-US" b="1" dirty="0"/>
            <a:t> looks like</a:t>
          </a:r>
          <a:r>
            <a:rPr lang="en-US" dirty="0"/>
            <a:t>.</a:t>
          </a:r>
        </a:p>
      </dgm:t>
    </dgm:pt>
    <dgm:pt modelId="{BF8EDA74-6F86-463F-B903-052B8FFE8265}" type="parTrans" cxnId="{767A243B-7FEF-422E-8DC3-6A0EE3C6D120}">
      <dgm:prSet/>
      <dgm:spPr/>
      <dgm:t>
        <a:bodyPr/>
        <a:lstStyle/>
        <a:p>
          <a:endParaRPr lang="en-US"/>
        </a:p>
      </dgm:t>
    </dgm:pt>
    <dgm:pt modelId="{899C0A70-8F98-4B9A-8266-1AF8141603E3}" type="sibTrans" cxnId="{767A243B-7FEF-422E-8DC3-6A0EE3C6D120}">
      <dgm:prSet/>
      <dgm:spPr/>
      <dgm:t>
        <a:bodyPr/>
        <a:lstStyle/>
        <a:p>
          <a:endParaRPr lang="en-US"/>
        </a:p>
      </dgm:t>
    </dgm:pt>
    <dgm:pt modelId="{ABB542EF-45D7-4FC9-BD07-6FC991907515}" type="pres">
      <dgm:prSet presAssocID="{08C1B271-E7ED-4933-9273-0602B392C0E4}" presName="Name0" presStyleCnt="0">
        <dgm:presLayoutVars>
          <dgm:dir/>
          <dgm:resizeHandles val="exact"/>
        </dgm:presLayoutVars>
      </dgm:prSet>
      <dgm:spPr/>
    </dgm:pt>
    <dgm:pt modelId="{00494C73-B354-4906-B54F-7577803C1AC4}" type="pres">
      <dgm:prSet presAssocID="{81001AE7-5C09-496F-B843-A404834A29FD}" presName="node" presStyleLbl="node1" presStyleIdx="0" presStyleCnt="1">
        <dgm:presLayoutVars>
          <dgm:bulletEnabled val="1"/>
        </dgm:presLayoutVars>
      </dgm:prSet>
      <dgm:spPr/>
    </dgm:pt>
  </dgm:ptLst>
  <dgm:cxnLst>
    <dgm:cxn modelId="{767A243B-7FEF-422E-8DC3-6A0EE3C6D120}" srcId="{08C1B271-E7ED-4933-9273-0602B392C0E4}" destId="{81001AE7-5C09-496F-B843-A404834A29FD}" srcOrd="0" destOrd="0" parTransId="{BF8EDA74-6F86-463F-B903-052B8FFE8265}" sibTransId="{899C0A70-8F98-4B9A-8266-1AF8141603E3}"/>
    <dgm:cxn modelId="{B3876160-9235-41DF-84A7-6818E1BABFF9}" type="presOf" srcId="{08C1B271-E7ED-4933-9273-0602B392C0E4}" destId="{ABB542EF-45D7-4FC9-BD07-6FC991907515}" srcOrd="0" destOrd="0" presId="urn:microsoft.com/office/officeart/2005/8/layout/process1"/>
    <dgm:cxn modelId="{A604ADEA-8E93-4161-A733-500C19DA3B87}" type="presOf" srcId="{81001AE7-5C09-496F-B843-A404834A29FD}" destId="{00494C73-B354-4906-B54F-7577803C1AC4}" srcOrd="0" destOrd="0" presId="urn:microsoft.com/office/officeart/2005/8/layout/process1"/>
    <dgm:cxn modelId="{D3326814-18B6-4118-A403-19686BF1D046}" type="presParOf" srcId="{ABB542EF-45D7-4FC9-BD07-6FC991907515}" destId="{00494C73-B354-4906-B54F-7577803C1AC4}" srcOrd="0" destOrd="0" presId="urn:microsoft.com/office/officeart/2005/8/layout/process1"/>
  </dgm:cxnLst>
  <dgm:bg/>
  <dgm:whole/>
  <dgm:extLst>
    <a:ext uri="http://schemas.microsoft.com/office/drawing/2008/diagram">
      <dsp:dataModelExt xmlns:dsp="http://schemas.microsoft.com/office/drawing/2008/diagram" relId="rId18"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476D3D4C-496D-45BA-BFF1-BF11287EAE05}" type="doc">
      <dgm:prSet loTypeId="urn:microsoft.com/office/officeart/2005/8/layout/vList2" loCatId="list" qsTypeId="urn:microsoft.com/office/officeart/2005/8/quickstyle/simple1" qsCatId="simple" csTypeId="urn:microsoft.com/office/officeart/2005/8/colors/colorful4" csCatId="colorful" phldr="1"/>
      <dgm:spPr/>
      <dgm:t>
        <a:bodyPr/>
        <a:lstStyle/>
        <a:p>
          <a:endParaRPr lang="en-US"/>
        </a:p>
      </dgm:t>
    </dgm:pt>
    <dgm:pt modelId="{57D8C8E6-1E87-4A40-88D2-9DF4FC83FD4A}">
      <dgm:prSet/>
      <dgm:spPr/>
      <dgm:t>
        <a:bodyPr/>
        <a:lstStyle/>
        <a:p>
          <a:pPr rtl="0"/>
          <a:r>
            <a:rPr lang="en-US"/>
            <a:t>Being aggressive</a:t>
          </a:r>
        </a:p>
      </dgm:t>
    </dgm:pt>
    <dgm:pt modelId="{F62C6BAB-FBE3-4E9C-859D-379B36DA78AF}" type="parTrans" cxnId="{0CA98D4D-E50D-4DF0-B78B-E9953BBC3148}">
      <dgm:prSet/>
      <dgm:spPr/>
      <dgm:t>
        <a:bodyPr/>
        <a:lstStyle/>
        <a:p>
          <a:endParaRPr lang="en-US"/>
        </a:p>
      </dgm:t>
    </dgm:pt>
    <dgm:pt modelId="{3A948E47-5AFC-436F-8B7A-1F13041683A6}" type="sibTrans" cxnId="{0CA98D4D-E50D-4DF0-B78B-E9953BBC3148}">
      <dgm:prSet/>
      <dgm:spPr/>
      <dgm:t>
        <a:bodyPr/>
        <a:lstStyle/>
        <a:p>
          <a:endParaRPr lang="en-US"/>
        </a:p>
      </dgm:t>
    </dgm:pt>
    <dgm:pt modelId="{6CF7A79A-6702-4B76-9168-F0CA871A1B84}">
      <dgm:prSet/>
      <dgm:spPr/>
      <dgm:t>
        <a:bodyPr/>
        <a:lstStyle/>
        <a:p>
          <a:pPr rtl="0"/>
          <a:r>
            <a:rPr lang="en-US"/>
            <a:t>Having a tantrum</a:t>
          </a:r>
        </a:p>
      </dgm:t>
    </dgm:pt>
    <dgm:pt modelId="{FECF4ACE-E8D9-41A3-ABAF-B1547CAB4A96}" type="parTrans" cxnId="{FFE5A83F-6BE6-4F2A-A62C-0997A81A3B92}">
      <dgm:prSet/>
      <dgm:spPr/>
      <dgm:t>
        <a:bodyPr/>
        <a:lstStyle/>
        <a:p>
          <a:endParaRPr lang="en-US"/>
        </a:p>
      </dgm:t>
    </dgm:pt>
    <dgm:pt modelId="{4A533B4E-2125-4FA5-B38D-3CB118CCB7AB}" type="sibTrans" cxnId="{FFE5A83F-6BE6-4F2A-A62C-0997A81A3B92}">
      <dgm:prSet/>
      <dgm:spPr/>
      <dgm:t>
        <a:bodyPr/>
        <a:lstStyle/>
        <a:p>
          <a:endParaRPr lang="en-US"/>
        </a:p>
      </dgm:t>
    </dgm:pt>
    <dgm:pt modelId="{BEE67D23-0EB6-4106-B5FD-C6A7C5CA4131}">
      <dgm:prSet/>
      <dgm:spPr/>
      <dgm:t>
        <a:bodyPr/>
        <a:lstStyle/>
        <a:p>
          <a:pPr rtl="0"/>
          <a:r>
            <a:rPr lang="en-US"/>
            <a:t>Being on-task in class</a:t>
          </a:r>
        </a:p>
      </dgm:t>
    </dgm:pt>
    <dgm:pt modelId="{90C92572-01B3-4C22-9498-7C9AE86917E3}" type="parTrans" cxnId="{D13807A3-6BF5-4A6D-B2CE-83583960D02C}">
      <dgm:prSet/>
      <dgm:spPr/>
      <dgm:t>
        <a:bodyPr/>
        <a:lstStyle/>
        <a:p>
          <a:endParaRPr lang="en-US"/>
        </a:p>
      </dgm:t>
    </dgm:pt>
    <dgm:pt modelId="{362E1B32-E5E5-4FF4-B067-EC88F15E2C0E}" type="sibTrans" cxnId="{D13807A3-6BF5-4A6D-B2CE-83583960D02C}">
      <dgm:prSet/>
      <dgm:spPr/>
      <dgm:t>
        <a:bodyPr/>
        <a:lstStyle/>
        <a:p>
          <a:endParaRPr lang="en-US"/>
        </a:p>
      </dgm:t>
    </dgm:pt>
    <dgm:pt modelId="{C9E0D2B8-900C-4EA7-8398-13AB0D33F919}">
      <dgm:prSet/>
      <dgm:spPr/>
      <dgm:t>
        <a:bodyPr/>
        <a:lstStyle/>
        <a:p>
          <a:pPr rtl="0"/>
          <a:r>
            <a:rPr lang="en-US"/>
            <a:t>Engaging in appropriate peer interactions</a:t>
          </a:r>
        </a:p>
      </dgm:t>
    </dgm:pt>
    <dgm:pt modelId="{03E39437-1942-4172-9CA3-D58053ABE78D}" type="parTrans" cxnId="{6B391FE5-6503-4C68-B860-2E791A0F9682}">
      <dgm:prSet/>
      <dgm:spPr/>
      <dgm:t>
        <a:bodyPr/>
        <a:lstStyle/>
        <a:p>
          <a:endParaRPr lang="en-US"/>
        </a:p>
      </dgm:t>
    </dgm:pt>
    <dgm:pt modelId="{0F2C7DEB-0C8D-4B16-A3E0-ABC3F802208B}" type="sibTrans" cxnId="{6B391FE5-6503-4C68-B860-2E791A0F9682}">
      <dgm:prSet/>
      <dgm:spPr/>
      <dgm:t>
        <a:bodyPr/>
        <a:lstStyle/>
        <a:p>
          <a:endParaRPr lang="en-US"/>
        </a:p>
      </dgm:t>
    </dgm:pt>
    <dgm:pt modelId="{DE1F0B4F-A0C0-4EE3-9B5B-88576393E099}" type="pres">
      <dgm:prSet presAssocID="{476D3D4C-496D-45BA-BFF1-BF11287EAE05}" presName="linear" presStyleCnt="0">
        <dgm:presLayoutVars>
          <dgm:animLvl val="lvl"/>
          <dgm:resizeHandles val="exact"/>
        </dgm:presLayoutVars>
      </dgm:prSet>
      <dgm:spPr/>
    </dgm:pt>
    <dgm:pt modelId="{95D76243-C10C-4E99-AF9B-70FFF00D08C9}" type="pres">
      <dgm:prSet presAssocID="{57D8C8E6-1E87-4A40-88D2-9DF4FC83FD4A}" presName="parentText" presStyleLbl="node1" presStyleIdx="0" presStyleCnt="4" custScaleY="99159" custLinFactNeighborX="-901" custLinFactNeighborY="-12887">
        <dgm:presLayoutVars>
          <dgm:chMax val="0"/>
          <dgm:bulletEnabled val="1"/>
        </dgm:presLayoutVars>
      </dgm:prSet>
      <dgm:spPr/>
    </dgm:pt>
    <dgm:pt modelId="{B6F6BA23-D197-4533-9025-A7FD32A293ED}" type="pres">
      <dgm:prSet presAssocID="{3A948E47-5AFC-436F-8B7A-1F13041683A6}" presName="spacer" presStyleCnt="0"/>
      <dgm:spPr/>
    </dgm:pt>
    <dgm:pt modelId="{1B782C85-8528-49E3-9DC3-BDFB728802A6}" type="pres">
      <dgm:prSet presAssocID="{6CF7A79A-6702-4B76-9168-F0CA871A1B84}" presName="parentText" presStyleLbl="node1" presStyleIdx="1" presStyleCnt="4">
        <dgm:presLayoutVars>
          <dgm:chMax val="0"/>
          <dgm:bulletEnabled val="1"/>
        </dgm:presLayoutVars>
      </dgm:prSet>
      <dgm:spPr/>
    </dgm:pt>
    <dgm:pt modelId="{E7A7AA91-ED25-4778-83B0-FE55CCEB8E34}" type="pres">
      <dgm:prSet presAssocID="{4A533B4E-2125-4FA5-B38D-3CB118CCB7AB}" presName="spacer" presStyleCnt="0"/>
      <dgm:spPr/>
    </dgm:pt>
    <dgm:pt modelId="{88EE7E7C-C36D-4452-9315-E3D86F650CAD}" type="pres">
      <dgm:prSet presAssocID="{BEE67D23-0EB6-4106-B5FD-C6A7C5CA4131}" presName="parentText" presStyleLbl="node1" presStyleIdx="2" presStyleCnt="4">
        <dgm:presLayoutVars>
          <dgm:chMax val="0"/>
          <dgm:bulletEnabled val="1"/>
        </dgm:presLayoutVars>
      </dgm:prSet>
      <dgm:spPr/>
    </dgm:pt>
    <dgm:pt modelId="{22931287-4C2A-4221-B5EC-51B1E41384D1}" type="pres">
      <dgm:prSet presAssocID="{362E1B32-E5E5-4FF4-B067-EC88F15E2C0E}" presName="spacer" presStyleCnt="0"/>
      <dgm:spPr/>
    </dgm:pt>
    <dgm:pt modelId="{CFE62F38-1EA2-4009-9FB5-8F5B1792E764}" type="pres">
      <dgm:prSet presAssocID="{C9E0D2B8-900C-4EA7-8398-13AB0D33F919}" presName="parentText" presStyleLbl="node1" presStyleIdx="3" presStyleCnt="4">
        <dgm:presLayoutVars>
          <dgm:chMax val="0"/>
          <dgm:bulletEnabled val="1"/>
        </dgm:presLayoutVars>
      </dgm:prSet>
      <dgm:spPr/>
    </dgm:pt>
  </dgm:ptLst>
  <dgm:cxnLst>
    <dgm:cxn modelId="{0C9F0824-8FDC-4E2F-A47A-D2DE042FA3CE}" type="presOf" srcId="{57D8C8E6-1E87-4A40-88D2-9DF4FC83FD4A}" destId="{95D76243-C10C-4E99-AF9B-70FFF00D08C9}" srcOrd="0" destOrd="0" presId="urn:microsoft.com/office/officeart/2005/8/layout/vList2"/>
    <dgm:cxn modelId="{FFE5A83F-6BE6-4F2A-A62C-0997A81A3B92}" srcId="{476D3D4C-496D-45BA-BFF1-BF11287EAE05}" destId="{6CF7A79A-6702-4B76-9168-F0CA871A1B84}" srcOrd="1" destOrd="0" parTransId="{FECF4ACE-E8D9-41A3-ABAF-B1547CAB4A96}" sibTransId="{4A533B4E-2125-4FA5-B38D-3CB118CCB7AB}"/>
    <dgm:cxn modelId="{26B1996A-3DAF-43EB-9A8C-F4D55598F324}" type="presOf" srcId="{6CF7A79A-6702-4B76-9168-F0CA871A1B84}" destId="{1B782C85-8528-49E3-9DC3-BDFB728802A6}" srcOrd="0" destOrd="0" presId="urn:microsoft.com/office/officeart/2005/8/layout/vList2"/>
    <dgm:cxn modelId="{0CA98D4D-E50D-4DF0-B78B-E9953BBC3148}" srcId="{476D3D4C-496D-45BA-BFF1-BF11287EAE05}" destId="{57D8C8E6-1E87-4A40-88D2-9DF4FC83FD4A}" srcOrd="0" destOrd="0" parTransId="{F62C6BAB-FBE3-4E9C-859D-379B36DA78AF}" sibTransId="{3A948E47-5AFC-436F-8B7A-1F13041683A6}"/>
    <dgm:cxn modelId="{489E1857-3FFA-4909-88DC-B928D21475B2}" type="presOf" srcId="{BEE67D23-0EB6-4106-B5FD-C6A7C5CA4131}" destId="{88EE7E7C-C36D-4452-9315-E3D86F650CAD}" srcOrd="0" destOrd="0" presId="urn:microsoft.com/office/officeart/2005/8/layout/vList2"/>
    <dgm:cxn modelId="{99D23D89-A025-4F3A-A22C-DC605EE25DAA}" type="presOf" srcId="{476D3D4C-496D-45BA-BFF1-BF11287EAE05}" destId="{DE1F0B4F-A0C0-4EE3-9B5B-88576393E099}" srcOrd="0" destOrd="0" presId="urn:microsoft.com/office/officeart/2005/8/layout/vList2"/>
    <dgm:cxn modelId="{534E638E-E8B2-418B-A593-52742239132C}" type="presOf" srcId="{C9E0D2B8-900C-4EA7-8398-13AB0D33F919}" destId="{CFE62F38-1EA2-4009-9FB5-8F5B1792E764}" srcOrd="0" destOrd="0" presId="urn:microsoft.com/office/officeart/2005/8/layout/vList2"/>
    <dgm:cxn modelId="{D13807A3-6BF5-4A6D-B2CE-83583960D02C}" srcId="{476D3D4C-496D-45BA-BFF1-BF11287EAE05}" destId="{BEE67D23-0EB6-4106-B5FD-C6A7C5CA4131}" srcOrd="2" destOrd="0" parTransId="{90C92572-01B3-4C22-9498-7C9AE86917E3}" sibTransId="{362E1B32-E5E5-4FF4-B067-EC88F15E2C0E}"/>
    <dgm:cxn modelId="{6B391FE5-6503-4C68-B860-2E791A0F9682}" srcId="{476D3D4C-496D-45BA-BFF1-BF11287EAE05}" destId="{C9E0D2B8-900C-4EA7-8398-13AB0D33F919}" srcOrd="3" destOrd="0" parTransId="{03E39437-1942-4172-9CA3-D58053ABE78D}" sibTransId="{0F2C7DEB-0C8D-4B16-A3E0-ABC3F802208B}"/>
    <dgm:cxn modelId="{5A0091E0-A186-41F3-8003-D9F1937E0C19}" type="presParOf" srcId="{DE1F0B4F-A0C0-4EE3-9B5B-88576393E099}" destId="{95D76243-C10C-4E99-AF9B-70FFF00D08C9}" srcOrd="0" destOrd="0" presId="urn:microsoft.com/office/officeart/2005/8/layout/vList2"/>
    <dgm:cxn modelId="{DC5E9A4B-1D87-4129-88F6-81AF998D0A62}" type="presParOf" srcId="{DE1F0B4F-A0C0-4EE3-9B5B-88576393E099}" destId="{B6F6BA23-D197-4533-9025-A7FD32A293ED}" srcOrd="1" destOrd="0" presId="urn:microsoft.com/office/officeart/2005/8/layout/vList2"/>
    <dgm:cxn modelId="{D8E8A9D2-8F51-4DC5-8596-3CD93409BA40}" type="presParOf" srcId="{DE1F0B4F-A0C0-4EE3-9B5B-88576393E099}" destId="{1B782C85-8528-49E3-9DC3-BDFB728802A6}" srcOrd="2" destOrd="0" presId="urn:microsoft.com/office/officeart/2005/8/layout/vList2"/>
    <dgm:cxn modelId="{BFCB5FF5-99BD-487D-A5DB-C33FE0473F63}" type="presParOf" srcId="{DE1F0B4F-A0C0-4EE3-9B5B-88576393E099}" destId="{E7A7AA91-ED25-4778-83B0-FE55CCEB8E34}" srcOrd="3" destOrd="0" presId="urn:microsoft.com/office/officeart/2005/8/layout/vList2"/>
    <dgm:cxn modelId="{55B09434-8AE6-4CF9-ADB5-F5D3603E2268}" type="presParOf" srcId="{DE1F0B4F-A0C0-4EE3-9B5B-88576393E099}" destId="{88EE7E7C-C36D-4452-9315-E3D86F650CAD}" srcOrd="4" destOrd="0" presId="urn:microsoft.com/office/officeart/2005/8/layout/vList2"/>
    <dgm:cxn modelId="{50D765CA-E8C2-4F04-A022-4D0B331C02E5}" type="presParOf" srcId="{DE1F0B4F-A0C0-4EE3-9B5B-88576393E099}" destId="{22931287-4C2A-4221-B5EC-51B1E41384D1}" srcOrd="5" destOrd="0" presId="urn:microsoft.com/office/officeart/2005/8/layout/vList2"/>
    <dgm:cxn modelId="{392CB89B-D287-4BED-AD9A-83B3C0282CD8}" type="presParOf" srcId="{DE1F0B4F-A0C0-4EE3-9B5B-88576393E099}" destId="{CFE62F38-1EA2-4009-9FB5-8F5B1792E764}"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5E01FAC4-3A0E-4753-A696-FAA569DDC835}" type="doc">
      <dgm:prSet loTypeId="urn:microsoft.com/office/officeart/2005/8/layout/hProcess9" loCatId="process" qsTypeId="urn:microsoft.com/office/officeart/2005/8/quickstyle/simple1" qsCatId="simple" csTypeId="urn:microsoft.com/office/officeart/2005/8/colors/colorful5" csCatId="colorful"/>
      <dgm:spPr/>
      <dgm:t>
        <a:bodyPr/>
        <a:lstStyle/>
        <a:p>
          <a:endParaRPr lang="en-US"/>
        </a:p>
      </dgm:t>
    </dgm:pt>
    <dgm:pt modelId="{03A43BB1-EC4B-4B38-B762-B32CA6AC2921}">
      <dgm:prSet/>
      <dgm:spPr/>
      <dgm:t>
        <a:bodyPr/>
        <a:lstStyle/>
        <a:p>
          <a:pPr rtl="0"/>
          <a:r>
            <a:rPr lang="en-US" b="1" i="1" dirty="0"/>
            <a:t>Reactivity</a:t>
          </a:r>
          <a:r>
            <a:rPr lang="en-US" dirty="0"/>
            <a:t>: a change in a person</a:t>
          </a:r>
          <a:r>
            <a:rPr lang="ja-JP" dirty="0"/>
            <a:t>’</a:t>
          </a:r>
          <a:r>
            <a:rPr lang="en-US" dirty="0"/>
            <a:t>s </a:t>
          </a:r>
          <a:r>
            <a:rPr lang="en-US" dirty="0" err="1"/>
            <a:t>behaviour</a:t>
          </a:r>
          <a:r>
            <a:rPr lang="en-US" dirty="0"/>
            <a:t> as a result of being observed</a:t>
          </a:r>
        </a:p>
      </dgm:t>
    </dgm:pt>
    <dgm:pt modelId="{044A6CAE-C412-4BBD-94DB-A8BEF014B40D}" type="parTrans" cxnId="{B67584DA-A61A-4382-9C09-F43727937362}">
      <dgm:prSet/>
      <dgm:spPr/>
      <dgm:t>
        <a:bodyPr/>
        <a:lstStyle/>
        <a:p>
          <a:endParaRPr lang="en-US"/>
        </a:p>
      </dgm:t>
    </dgm:pt>
    <dgm:pt modelId="{BA29CFE7-E132-4DA9-B733-606C3D3229D5}" type="sibTrans" cxnId="{B67584DA-A61A-4382-9C09-F43727937362}">
      <dgm:prSet/>
      <dgm:spPr/>
      <dgm:t>
        <a:bodyPr/>
        <a:lstStyle/>
        <a:p>
          <a:endParaRPr lang="en-US"/>
        </a:p>
      </dgm:t>
    </dgm:pt>
    <dgm:pt modelId="{9BBBE8C8-106C-4CC4-A0C1-310FFED3635F}" type="pres">
      <dgm:prSet presAssocID="{5E01FAC4-3A0E-4753-A696-FAA569DDC835}" presName="CompostProcess" presStyleCnt="0">
        <dgm:presLayoutVars>
          <dgm:dir/>
          <dgm:resizeHandles val="exact"/>
        </dgm:presLayoutVars>
      </dgm:prSet>
      <dgm:spPr/>
    </dgm:pt>
    <dgm:pt modelId="{2AD3C3A8-B9A4-45C9-9976-793529298F91}" type="pres">
      <dgm:prSet presAssocID="{5E01FAC4-3A0E-4753-A696-FAA569DDC835}" presName="arrow" presStyleLbl="bgShp" presStyleIdx="0" presStyleCnt="1" custLinFactNeighborX="-3466" custLinFactNeighborY="6977"/>
      <dgm:spPr/>
    </dgm:pt>
    <dgm:pt modelId="{7F1F54CA-A084-4B34-B3B3-367D18900DE6}" type="pres">
      <dgm:prSet presAssocID="{5E01FAC4-3A0E-4753-A696-FAA569DDC835}" presName="linearProcess" presStyleCnt="0"/>
      <dgm:spPr/>
    </dgm:pt>
    <dgm:pt modelId="{89BA4FB1-CC61-45AE-9719-7062B3ABB5C9}" type="pres">
      <dgm:prSet presAssocID="{03A43BB1-EC4B-4B38-B762-B32CA6AC2921}" presName="textNode" presStyleLbl="node1" presStyleIdx="0" presStyleCnt="1">
        <dgm:presLayoutVars>
          <dgm:bulletEnabled val="1"/>
        </dgm:presLayoutVars>
      </dgm:prSet>
      <dgm:spPr/>
    </dgm:pt>
  </dgm:ptLst>
  <dgm:cxnLst>
    <dgm:cxn modelId="{8982163F-FE66-4385-B318-B3E09C86768B}" type="presOf" srcId="{5E01FAC4-3A0E-4753-A696-FAA569DDC835}" destId="{9BBBE8C8-106C-4CC4-A0C1-310FFED3635F}" srcOrd="0" destOrd="0" presId="urn:microsoft.com/office/officeart/2005/8/layout/hProcess9"/>
    <dgm:cxn modelId="{C5637E6A-9527-4DB7-876C-2FD5C16E2AD9}" type="presOf" srcId="{03A43BB1-EC4B-4B38-B762-B32CA6AC2921}" destId="{89BA4FB1-CC61-45AE-9719-7062B3ABB5C9}" srcOrd="0" destOrd="0" presId="urn:microsoft.com/office/officeart/2005/8/layout/hProcess9"/>
    <dgm:cxn modelId="{B67584DA-A61A-4382-9C09-F43727937362}" srcId="{5E01FAC4-3A0E-4753-A696-FAA569DDC835}" destId="{03A43BB1-EC4B-4B38-B762-B32CA6AC2921}" srcOrd="0" destOrd="0" parTransId="{044A6CAE-C412-4BBD-94DB-A8BEF014B40D}" sibTransId="{BA29CFE7-E132-4DA9-B733-606C3D3229D5}"/>
    <dgm:cxn modelId="{92A872B5-A568-4119-9A40-2F7AC164D09A}" type="presParOf" srcId="{9BBBE8C8-106C-4CC4-A0C1-310FFED3635F}" destId="{2AD3C3A8-B9A4-45C9-9976-793529298F91}" srcOrd="0" destOrd="0" presId="urn:microsoft.com/office/officeart/2005/8/layout/hProcess9"/>
    <dgm:cxn modelId="{75EB9CBE-3D2B-4DC8-82B3-267842131498}" type="presParOf" srcId="{9BBBE8C8-106C-4CC4-A0C1-310FFED3635F}" destId="{7F1F54CA-A084-4B34-B3B3-367D18900DE6}" srcOrd="1" destOrd="0" presId="urn:microsoft.com/office/officeart/2005/8/layout/hProcess9"/>
    <dgm:cxn modelId="{3876373C-4C7F-4C61-BBE9-515CB16416D0}" type="presParOf" srcId="{7F1F54CA-A084-4B34-B3B3-367D18900DE6}" destId="{89BA4FB1-CC61-45AE-9719-7062B3ABB5C9}" srcOrd="0" destOrd="0" presId="urn:microsoft.com/office/officeart/2005/8/layout/hProcess9"/>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2B39091C-0471-4EAD-8E84-B0A65970521D}" type="doc">
      <dgm:prSet loTypeId="urn:microsoft.com/office/officeart/2005/8/layout/vList2" loCatId="list" qsTypeId="urn:microsoft.com/office/officeart/2005/8/quickstyle/simple1" qsCatId="simple" csTypeId="urn:microsoft.com/office/officeart/2005/8/colors/colorful4" csCatId="colorful" phldr="1"/>
      <dgm:spPr/>
      <dgm:t>
        <a:bodyPr/>
        <a:lstStyle/>
        <a:p>
          <a:endParaRPr lang="en-US"/>
        </a:p>
      </dgm:t>
    </dgm:pt>
    <dgm:pt modelId="{BB004AB6-B017-4D0A-A99F-C3C056254F7B}">
      <dgm:prSet/>
      <dgm:spPr/>
      <dgm:t>
        <a:bodyPr/>
        <a:lstStyle/>
        <a:p>
          <a:pPr rtl="0"/>
          <a:r>
            <a:rPr lang="en-US" dirty="0"/>
            <a:t>When we conduct observations, we want to be careful to avoid reactivity.</a:t>
          </a:r>
          <a:r>
            <a:rPr lang="en-US" b="1" i="1" dirty="0"/>
            <a:t> </a:t>
          </a:r>
          <a:endParaRPr lang="en-US" dirty="0"/>
        </a:p>
      </dgm:t>
    </dgm:pt>
    <dgm:pt modelId="{BFEE3F16-1CB1-45A1-ACBA-2CB1328E74ED}" type="parTrans" cxnId="{86630612-D8DF-48BC-90F3-8CCCE12CEBFA}">
      <dgm:prSet/>
      <dgm:spPr/>
      <dgm:t>
        <a:bodyPr/>
        <a:lstStyle/>
        <a:p>
          <a:endParaRPr lang="en-US"/>
        </a:p>
      </dgm:t>
    </dgm:pt>
    <dgm:pt modelId="{7E18CE25-6155-42A0-9725-765F39DEE7B1}" type="sibTrans" cxnId="{86630612-D8DF-48BC-90F3-8CCCE12CEBFA}">
      <dgm:prSet/>
      <dgm:spPr/>
      <dgm:t>
        <a:bodyPr/>
        <a:lstStyle/>
        <a:p>
          <a:endParaRPr lang="en-US"/>
        </a:p>
      </dgm:t>
    </dgm:pt>
    <dgm:pt modelId="{3B21B9AA-7641-487F-B0C3-216EC963DCA4}" type="pres">
      <dgm:prSet presAssocID="{2B39091C-0471-4EAD-8E84-B0A65970521D}" presName="linear" presStyleCnt="0">
        <dgm:presLayoutVars>
          <dgm:animLvl val="lvl"/>
          <dgm:resizeHandles val="exact"/>
        </dgm:presLayoutVars>
      </dgm:prSet>
      <dgm:spPr/>
    </dgm:pt>
    <dgm:pt modelId="{0658D65F-F23C-45C0-A3B1-4D8FE1EC2643}" type="pres">
      <dgm:prSet presAssocID="{BB004AB6-B017-4D0A-A99F-C3C056254F7B}" presName="parentText" presStyleLbl="node1" presStyleIdx="0" presStyleCnt="1" custLinFactNeighborX="1192" custLinFactNeighborY="-10293">
        <dgm:presLayoutVars>
          <dgm:chMax val="0"/>
          <dgm:bulletEnabled val="1"/>
        </dgm:presLayoutVars>
      </dgm:prSet>
      <dgm:spPr/>
    </dgm:pt>
  </dgm:ptLst>
  <dgm:cxnLst>
    <dgm:cxn modelId="{86630612-D8DF-48BC-90F3-8CCCE12CEBFA}" srcId="{2B39091C-0471-4EAD-8E84-B0A65970521D}" destId="{BB004AB6-B017-4D0A-A99F-C3C056254F7B}" srcOrd="0" destOrd="0" parTransId="{BFEE3F16-1CB1-45A1-ACBA-2CB1328E74ED}" sibTransId="{7E18CE25-6155-42A0-9725-765F39DEE7B1}"/>
    <dgm:cxn modelId="{ADE6AB26-B2F8-45B2-8DEE-B209587004F6}" type="presOf" srcId="{BB004AB6-B017-4D0A-A99F-C3C056254F7B}" destId="{0658D65F-F23C-45C0-A3B1-4D8FE1EC2643}" srcOrd="0" destOrd="0" presId="urn:microsoft.com/office/officeart/2005/8/layout/vList2"/>
    <dgm:cxn modelId="{A1A9ACA0-B29E-440D-8AA2-127216DC81DF}" type="presOf" srcId="{2B39091C-0471-4EAD-8E84-B0A65970521D}" destId="{3B21B9AA-7641-487F-B0C3-216EC963DCA4}" srcOrd="0" destOrd="0" presId="urn:microsoft.com/office/officeart/2005/8/layout/vList2"/>
    <dgm:cxn modelId="{B5632BFB-7ED3-4381-A690-42360631B550}" type="presParOf" srcId="{3B21B9AA-7641-487F-B0C3-216EC963DCA4}" destId="{0658D65F-F23C-45C0-A3B1-4D8FE1EC2643}" srcOrd="0" destOrd="0" presId="urn:microsoft.com/office/officeart/2005/8/layout/vList2"/>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C05AAE4A-AE56-4E90-A353-6E478D134DB3}" type="doc">
      <dgm:prSet loTypeId="urn:microsoft.com/office/officeart/2005/8/layout/vList4" loCatId="picture" qsTypeId="urn:microsoft.com/office/officeart/2005/8/quickstyle/simple1" qsCatId="simple" csTypeId="urn:microsoft.com/office/officeart/2005/8/colors/accent1_2" csCatId="accent1" phldr="1"/>
      <dgm:spPr/>
      <dgm:t>
        <a:bodyPr/>
        <a:lstStyle/>
        <a:p>
          <a:endParaRPr lang="en-GB"/>
        </a:p>
      </dgm:t>
    </dgm:pt>
    <dgm:pt modelId="{93A829E2-C233-4554-AC1E-50BAD49780DD}">
      <dgm:prSet/>
      <dgm:spPr/>
      <dgm:t>
        <a:bodyPr/>
        <a:lstStyle/>
        <a:p>
          <a:r>
            <a:rPr lang="en-GB"/>
            <a:t>Narrative / Written</a:t>
          </a:r>
        </a:p>
      </dgm:t>
    </dgm:pt>
    <dgm:pt modelId="{9D48F4C7-A94A-4B67-A63A-E5BFCE2F1FFC}" type="parTrans" cxnId="{90F02911-B56D-4365-BB4F-D263E605AF1B}">
      <dgm:prSet/>
      <dgm:spPr/>
      <dgm:t>
        <a:bodyPr/>
        <a:lstStyle/>
        <a:p>
          <a:endParaRPr lang="en-GB"/>
        </a:p>
      </dgm:t>
    </dgm:pt>
    <dgm:pt modelId="{06104C0D-9F5C-4D81-8355-E72D48D8C7E9}" type="sibTrans" cxnId="{90F02911-B56D-4365-BB4F-D263E605AF1B}">
      <dgm:prSet/>
      <dgm:spPr/>
      <dgm:t>
        <a:bodyPr/>
        <a:lstStyle/>
        <a:p>
          <a:endParaRPr lang="en-GB"/>
        </a:p>
      </dgm:t>
    </dgm:pt>
    <dgm:pt modelId="{03214125-0948-4C60-9BBE-1C9C28C546FF}">
      <dgm:prSet/>
      <dgm:spPr/>
      <dgm:t>
        <a:bodyPr/>
        <a:lstStyle/>
        <a:p>
          <a:r>
            <a:rPr lang="en-GB"/>
            <a:t>Time Sampling</a:t>
          </a:r>
        </a:p>
      </dgm:t>
    </dgm:pt>
    <dgm:pt modelId="{B2A36BE0-3C09-44F0-B959-54C875E2C4A8}" type="parTrans" cxnId="{162E1001-8E97-4BA4-A409-551177327AFF}">
      <dgm:prSet/>
      <dgm:spPr/>
      <dgm:t>
        <a:bodyPr/>
        <a:lstStyle/>
        <a:p>
          <a:endParaRPr lang="en-GB"/>
        </a:p>
      </dgm:t>
    </dgm:pt>
    <dgm:pt modelId="{4E2C7680-B349-4F42-80BD-FA0D0D9F54D4}" type="sibTrans" cxnId="{162E1001-8E97-4BA4-A409-551177327AFF}">
      <dgm:prSet/>
      <dgm:spPr/>
      <dgm:t>
        <a:bodyPr/>
        <a:lstStyle/>
        <a:p>
          <a:endParaRPr lang="en-GB"/>
        </a:p>
      </dgm:t>
    </dgm:pt>
    <dgm:pt modelId="{CC774E43-4BB9-4BE4-89B2-88EF7190BCA9}">
      <dgm:prSet/>
      <dgm:spPr/>
      <dgm:t>
        <a:bodyPr/>
        <a:lstStyle/>
        <a:p>
          <a:r>
            <a:rPr lang="en-GB"/>
            <a:t>Event Sampling</a:t>
          </a:r>
        </a:p>
      </dgm:t>
    </dgm:pt>
    <dgm:pt modelId="{B050D1BE-4CEB-489E-AB0B-3B3C61FA9589}" type="parTrans" cxnId="{74FDD181-B89E-4E60-9AE2-A05F15B58C0F}">
      <dgm:prSet/>
      <dgm:spPr/>
      <dgm:t>
        <a:bodyPr/>
        <a:lstStyle/>
        <a:p>
          <a:endParaRPr lang="en-GB"/>
        </a:p>
      </dgm:t>
    </dgm:pt>
    <dgm:pt modelId="{4A381EBE-2E84-4478-A0CF-F971B09D02EA}" type="sibTrans" cxnId="{74FDD181-B89E-4E60-9AE2-A05F15B58C0F}">
      <dgm:prSet/>
      <dgm:spPr/>
      <dgm:t>
        <a:bodyPr/>
        <a:lstStyle/>
        <a:p>
          <a:endParaRPr lang="en-GB"/>
        </a:p>
      </dgm:t>
    </dgm:pt>
    <dgm:pt modelId="{DB5360A6-8A04-4008-AB96-53EF8DAF6349}">
      <dgm:prSet/>
      <dgm:spPr/>
      <dgm:t>
        <a:bodyPr/>
        <a:lstStyle/>
        <a:p>
          <a:r>
            <a:rPr lang="en-GB"/>
            <a:t>Checklists</a:t>
          </a:r>
        </a:p>
      </dgm:t>
    </dgm:pt>
    <dgm:pt modelId="{F42E7BE6-8A3C-45DE-9114-E58741561BF4}" type="parTrans" cxnId="{C37F703A-B0AE-4589-9D66-F1067CD6D095}">
      <dgm:prSet/>
      <dgm:spPr/>
      <dgm:t>
        <a:bodyPr/>
        <a:lstStyle/>
        <a:p>
          <a:endParaRPr lang="en-GB"/>
        </a:p>
      </dgm:t>
    </dgm:pt>
    <dgm:pt modelId="{DEEA0378-856D-4774-AF42-7C768201C9FE}" type="sibTrans" cxnId="{C37F703A-B0AE-4589-9D66-F1067CD6D095}">
      <dgm:prSet/>
      <dgm:spPr/>
      <dgm:t>
        <a:bodyPr/>
        <a:lstStyle/>
        <a:p>
          <a:endParaRPr lang="en-GB"/>
        </a:p>
      </dgm:t>
    </dgm:pt>
    <dgm:pt modelId="{1C36D2D4-8CC2-40B4-AB43-C68DA0B4989E}">
      <dgm:prSet/>
      <dgm:spPr/>
      <dgm:t>
        <a:bodyPr/>
        <a:lstStyle/>
        <a:p>
          <a:r>
            <a:rPr lang="en-GB"/>
            <a:t>Target Child</a:t>
          </a:r>
        </a:p>
      </dgm:t>
    </dgm:pt>
    <dgm:pt modelId="{E33EDDE3-6D1D-4DC3-8D4E-C7C9005FB8C4}" type="parTrans" cxnId="{79352BD7-8643-49E4-8111-40A39B645147}">
      <dgm:prSet/>
      <dgm:spPr/>
      <dgm:t>
        <a:bodyPr/>
        <a:lstStyle/>
        <a:p>
          <a:endParaRPr lang="en-GB"/>
        </a:p>
      </dgm:t>
    </dgm:pt>
    <dgm:pt modelId="{E572592E-4035-4C46-A38A-2DCEC6FC9935}" type="sibTrans" cxnId="{79352BD7-8643-49E4-8111-40A39B645147}">
      <dgm:prSet/>
      <dgm:spPr/>
      <dgm:t>
        <a:bodyPr/>
        <a:lstStyle/>
        <a:p>
          <a:endParaRPr lang="en-GB"/>
        </a:p>
      </dgm:t>
    </dgm:pt>
    <dgm:pt modelId="{CDA6076A-051B-4110-B06A-10EDBADDD773}" type="pres">
      <dgm:prSet presAssocID="{C05AAE4A-AE56-4E90-A353-6E478D134DB3}" presName="linear" presStyleCnt="0">
        <dgm:presLayoutVars>
          <dgm:dir/>
          <dgm:resizeHandles val="exact"/>
        </dgm:presLayoutVars>
      </dgm:prSet>
      <dgm:spPr/>
    </dgm:pt>
    <dgm:pt modelId="{6917F94F-5698-4DE5-82EA-542D9B564C0B}" type="pres">
      <dgm:prSet presAssocID="{93A829E2-C233-4554-AC1E-50BAD49780DD}" presName="comp" presStyleCnt="0"/>
      <dgm:spPr/>
    </dgm:pt>
    <dgm:pt modelId="{9F07CC42-F337-46F2-BB2D-0F9617BD91BD}" type="pres">
      <dgm:prSet presAssocID="{93A829E2-C233-4554-AC1E-50BAD49780DD}" presName="box" presStyleLbl="node1" presStyleIdx="0" presStyleCnt="5"/>
      <dgm:spPr/>
    </dgm:pt>
    <dgm:pt modelId="{4F0081E7-93DD-4429-81C6-F6985FCAF3F5}" type="pres">
      <dgm:prSet presAssocID="{93A829E2-C233-4554-AC1E-50BAD49780DD}" presName="img" presStyleLbl="fgImgPlace1" presStyleIdx="0" presStyleCnt="5"/>
      <dgm:spPr>
        <a:blipFill rotWithShape="1">
          <a:blip xmlns:r="http://schemas.openxmlformats.org/officeDocument/2006/relationships" r:embed="rId1"/>
          <a:srcRect/>
          <a:stretch>
            <a:fillRect t="-28000" b="-28000"/>
          </a:stretch>
        </a:blipFill>
      </dgm:spPr>
    </dgm:pt>
    <dgm:pt modelId="{0EE2B394-2C31-492C-A40B-057DD967EF28}" type="pres">
      <dgm:prSet presAssocID="{93A829E2-C233-4554-AC1E-50BAD49780DD}" presName="text" presStyleLbl="node1" presStyleIdx="0" presStyleCnt="5">
        <dgm:presLayoutVars>
          <dgm:bulletEnabled val="1"/>
        </dgm:presLayoutVars>
      </dgm:prSet>
      <dgm:spPr/>
    </dgm:pt>
    <dgm:pt modelId="{114FFD96-14CA-4DD1-B5D9-2E7024CF31E4}" type="pres">
      <dgm:prSet presAssocID="{06104C0D-9F5C-4D81-8355-E72D48D8C7E9}" presName="spacer" presStyleCnt="0"/>
      <dgm:spPr/>
    </dgm:pt>
    <dgm:pt modelId="{402D89F0-B968-4B18-AA41-B5BE69D43ACE}" type="pres">
      <dgm:prSet presAssocID="{03214125-0948-4C60-9BBE-1C9C28C546FF}" presName="comp" presStyleCnt="0"/>
      <dgm:spPr/>
    </dgm:pt>
    <dgm:pt modelId="{406A5404-0C6F-4C2D-AF95-F96060FE37AA}" type="pres">
      <dgm:prSet presAssocID="{03214125-0948-4C60-9BBE-1C9C28C546FF}" presName="box" presStyleLbl="node1" presStyleIdx="1" presStyleCnt="5"/>
      <dgm:spPr/>
    </dgm:pt>
    <dgm:pt modelId="{54F29483-E211-4BBA-BAE0-78A12B52F0B3}" type="pres">
      <dgm:prSet presAssocID="{03214125-0948-4C60-9BBE-1C9C28C546FF}" presName="img" presStyleLbl="fgImgPlace1" presStyleIdx="1" presStyleCnt="5"/>
      <dgm:spPr>
        <a:blipFill rotWithShape="1">
          <a:blip xmlns:r="http://schemas.openxmlformats.org/officeDocument/2006/relationships" r:embed="rId2"/>
          <a:srcRect/>
          <a:stretch>
            <a:fillRect t="-19000" b="-19000"/>
          </a:stretch>
        </a:blipFill>
      </dgm:spPr>
    </dgm:pt>
    <dgm:pt modelId="{417B5A7F-4585-4ABD-9A58-AB883EA4F657}" type="pres">
      <dgm:prSet presAssocID="{03214125-0948-4C60-9BBE-1C9C28C546FF}" presName="text" presStyleLbl="node1" presStyleIdx="1" presStyleCnt="5">
        <dgm:presLayoutVars>
          <dgm:bulletEnabled val="1"/>
        </dgm:presLayoutVars>
      </dgm:prSet>
      <dgm:spPr/>
    </dgm:pt>
    <dgm:pt modelId="{9D711756-014D-4D80-9025-AD06AD5DA80F}" type="pres">
      <dgm:prSet presAssocID="{4E2C7680-B349-4F42-80BD-FA0D0D9F54D4}" presName="spacer" presStyleCnt="0"/>
      <dgm:spPr/>
    </dgm:pt>
    <dgm:pt modelId="{3973160A-7C78-471F-A34C-B501B97BDC2A}" type="pres">
      <dgm:prSet presAssocID="{CC774E43-4BB9-4BE4-89B2-88EF7190BCA9}" presName="comp" presStyleCnt="0"/>
      <dgm:spPr/>
    </dgm:pt>
    <dgm:pt modelId="{9013A704-FD37-4187-A2FE-E4502BDAC61F}" type="pres">
      <dgm:prSet presAssocID="{CC774E43-4BB9-4BE4-89B2-88EF7190BCA9}" presName="box" presStyleLbl="node1" presStyleIdx="2" presStyleCnt="5"/>
      <dgm:spPr/>
    </dgm:pt>
    <dgm:pt modelId="{AFB3A187-DAA4-4A0F-AC0D-D481C1EDF0E8}" type="pres">
      <dgm:prSet presAssocID="{CC774E43-4BB9-4BE4-89B2-88EF7190BCA9}" presName="img" presStyleLbl="fgImgPlace1" presStyleIdx="2" presStyleCnt="5"/>
      <dgm:spPr>
        <a:blipFill rotWithShape="1">
          <a:blip xmlns:r="http://schemas.openxmlformats.org/officeDocument/2006/relationships" r:embed="rId3"/>
          <a:srcRect/>
          <a:stretch>
            <a:fillRect t="-19000" b="-19000"/>
          </a:stretch>
        </a:blipFill>
      </dgm:spPr>
    </dgm:pt>
    <dgm:pt modelId="{B767101A-E22E-48CC-BEEB-CCE2E2CD65D8}" type="pres">
      <dgm:prSet presAssocID="{CC774E43-4BB9-4BE4-89B2-88EF7190BCA9}" presName="text" presStyleLbl="node1" presStyleIdx="2" presStyleCnt="5">
        <dgm:presLayoutVars>
          <dgm:bulletEnabled val="1"/>
        </dgm:presLayoutVars>
      </dgm:prSet>
      <dgm:spPr/>
    </dgm:pt>
    <dgm:pt modelId="{612ED807-6826-4F29-BC80-5E4E00B77DF5}" type="pres">
      <dgm:prSet presAssocID="{4A381EBE-2E84-4478-A0CF-F971B09D02EA}" presName="spacer" presStyleCnt="0"/>
      <dgm:spPr/>
    </dgm:pt>
    <dgm:pt modelId="{EABA4AC7-1C5E-4D21-A98E-93141D3C1FA7}" type="pres">
      <dgm:prSet presAssocID="{DB5360A6-8A04-4008-AB96-53EF8DAF6349}" presName="comp" presStyleCnt="0"/>
      <dgm:spPr/>
    </dgm:pt>
    <dgm:pt modelId="{D2910B24-7A21-41F3-A6C5-88A86BE06449}" type="pres">
      <dgm:prSet presAssocID="{DB5360A6-8A04-4008-AB96-53EF8DAF6349}" presName="box" presStyleLbl="node1" presStyleIdx="3" presStyleCnt="5"/>
      <dgm:spPr/>
    </dgm:pt>
    <dgm:pt modelId="{D508EF48-4128-46A0-94A9-92851668AC4D}" type="pres">
      <dgm:prSet presAssocID="{DB5360A6-8A04-4008-AB96-53EF8DAF6349}" presName="img" presStyleLbl="fgImgPlace1" presStyleIdx="3" presStyleCnt="5"/>
      <dgm:spPr>
        <a:blipFill rotWithShape="1">
          <a:blip xmlns:r="http://schemas.openxmlformats.org/officeDocument/2006/relationships" r:embed="rId4"/>
          <a:srcRect/>
          <a:stretch>
            <a:fillRect t="-6000" b="-6000"/>
          </a:stretch>
        </a:blipFill>
      </dgm:spPr>
    </dgm:pt>
    <dgm:pt modelId="{09CCB972-ECFE-49E0-B81B-8CF73BC90FE0}" type="pres">
      <dgm:prSet presAssocID="{DB5360A6-8A04-4008-AB96-53EF8DAF6349}" presName="text" presStyleLbl="node1" presStyleIdx="3" presStyleCnt="5">
        <dgm:presLayoutVars>
          <dgm:bulletEnabled val="1"/>
        </dgm:presLayoutVars>
      </dgm:prSet>
      <dgm:spPr/>
    </dgm:pt>
    <dgm:pt modelId="{D8A77D80-E60F-4108-9887-C2E7CA8E46F3}" type="pres">
      <dgm:prSet presAssocID="{DEEA0378-856D-4774-AF42-7C768201C9FE}" presName="spacer" presStyleCnt="0"/>
      <dgm:spPr/>
    </dgm:pt>
    <dgm:pt modelId="{E87BFC05-3998-461C-AD4E-CEF310B21CC3}" type="pres">
      <dgm:prSet presAssocID="{1C36D2D4-8CC2-40B4-AB43-C68DA0B4989E}" presName="comp" presStyleCnt="0"/>
      <dgm:spPr/>
    </dgm:pt>
    <dgm:pt modelId="{D91D47FA-6EA4-4C33-8032-474FCD9AF8E8}" type="pres">
      <dgm:prSet presAssocID="{1C36D2D4-8CC2-40B4-AB43-C68DA0B4989E}" presName="box" presStyleLbl="node1" presStyleIdx="4" presStyleCnt="5"/>
      <dgm:spPr/>
    </dgm:pt>
    <dgm:pt modelId="{23CA9F08-03CA-4F38-A631-7A871BB86953}" type="pres">
      <dgm:prSet presAssocID="{1C36D2D4-8CC2-40B4-AB43-C68DA0B4989E}" presName="img" presStyleLbl="fgImgPlace1" presStyleIdx="4" presStyleCnt="5"/>
      <dgm:spPr>
        <a:blipFill rotWithShape="1">
          <a:blip xmlns:r="http://schemas.openxmlformats.org/officeDocument/2006/relationships" r:embed="rId5"/>
          <a:srcRect/>
          <a:stretch>
            <a:fillRect t="-18000" b="-18000"/>
          </a:stretch>
        </a:blipFill>
      </dgm:spPr>
    </dgm:pt>
    <dgm:pt modelId="{5916CD97-D57A-4A7F-9066-B5AF7BBB9299}" type="pres">
      <dgm:prSet presAssocID="{1C36D2D4-8CC2-40B4-AB43-C68DA0B4989E}" presName="text" presStyleLbl="node1" presStyleIdx="4" presStyleCnt="5">
        <dgm:presLayoutVars>
          <dgm:bulletEnabled val="1"/>
        </dgm:presLayoutVars>
      </dgm:prSet>
      <dgm:spPr/>
    </dgm:pt>
  </dgm:ptLst>
  <dgm:cxnLst>
    <dgm:cxn modelId="{162E1001-8E97-4BA4-A409-551177327AFF}" srcId="{C05AAE4A-AE56-4E90-A353-6E478D134DB3}" destId="{03214125-0948-4C60-9BBE-1C9C28C546FF}" srcOrd="1" destOrd="0" parTransId="{B2A36BE0-3C09-44F0-B959-54C875E2C4A8}" sibTransId="{4E2C7680-B349-4F42-80BD-FA0D0D9F54D4}"/>
    <dgm:cxn modelId="{4C080B06-9ACF-4E14-B976-5802960ED499}" type="presOf" srcId="{CC774E43-4BB9-4BE4-89B2-88EF7190BCA9}" destId="{B767101A-E22E-48CC-BEEB-CCE2E2CD65D8}" srcOrd="1" destOrd="0" presId="urn:microsoft.com/office/officeart/2005/8/layout/vList4"/>
    <dgm:cxn modelId="{E90AB506-3CEA-437A-B6DD-61609F8B791A}" type="presOf" srcId="{03214125-0948-4C60-9BBE-1C9C28C546FF}" destId="{406A5404-0C6F-4C2D-AF95-F96060FE37AA}" srcOrd="0" destOrd="0" presId="urn:microsoft.com/office/officeart/2005/8/layout/vList4"/>
    <dgm:cxn modelId="{3B907709-3D4E-4E21-8157-100A0B7868E4}" type="presOf" srcId="{CC774E43-4BB9-4BE4-89B2-88EF7190BCA9}" destId="{9013A704-FD37-4187-A2FE-E4502BDAC61F}" srcOrd="0" destOrd="0" presId="urn:microsoft.com/office/officeart/2005/8/layout/vList4"/>
    <dgm:cxn modelId="{90F02911-B56D-4365-BB4F-D263E605AF1B}" srcId="{C05AAE4A-AE56-4E90-A353-6E478D134DB3}" destId="{93A829E2-C233-4554-AC1E-50BAD49780DD}" srcOrd="0" destOrd="0" parTransId="{9D48F4C7-A94A-4B67-A63A-E5BFCE2F1FFC}" sibTransId="{06104C0D-9F5C-4D81-8355-E72D48D8C7E9}"/>
    <dgm:cxn modelId="{F5293B1A-22B4-4010-B679-E57C8B37CBF9}" type="presOf" srcId="{93A829E2-C233-4554-AC1E-50BAD49780DD}" destId="{9F07CC42-F337-46F2-BB2D-0F9617BD91BD}" srcOrd="0" destOrd="0" presId="urn:microsoft.com/office/officeart/2005/8/layout/vList4"/>
    <dgm:cxn modelId="{3956451E-AF67-4681-B458-F1AF86AFD0A1}" type="presOf" srcId="{1C36D2D4-8CC2-40B4-AB43-C68DA0B4989E}" destId="{D91D47FA-6EA4-4C33-8032-474FCD9AF8E8}" srcOrd="0" destOrd="0" presId="urn:microsoft.com/office/officeart/2005/8/layout/vList4"/>
    <dgm:cxn modelId="{3C233833-CD66-4048-A1DC-09FE1EC406A1}" type="presOf" srcId="{C05AAE4A-AE56-4E90-A353-6E478D134DB3}" destId="{CDA6076A-051B-4110-B06A-10EDBADDD773}" srcOrd="0" destOrd="0" presId="urn:microsoft.com/office/officeart/2005/8/layout/vList4"/>
    <dgm:cxn modelId="{C37F703A-B0AE-4589-9D66-F1067CD6D095}" srcId="{C05AAE4A-AE56-4E90-A353-6E478D134DB3}" destId="{DB5360A6-8A04-4008-AB96-53EF8DAF6349}" srcOrd="3" destOrd="0" parTransId="{F42E7BE6-8A3C-45DE-9114-E58741561BF4}" sibTransId="{DEEA0378-856D-4774-AF42-7C768201C9FE}"/>
    <dgm:cxn modelId="{74FDD181-B89E-4E60-9AE2-A05F15B58C0F}" srcId="{C05AAE4A-AE56-4E90-A353-6E478D134DB3}" destId="{CC774E43-4BB9-4BE4-89B2-88EF7190BCA9}" srcOrd="2" destOrd="0" parTransId="{B050D1BE-4CEB-489E-AB0B-3B3C61FA9589}" sibTransId="{4A381EBE-2E84-4478-A0CF-F971B09D02EA}"/>
    <dgm:cxn modelId="{0EB47588-75E2-43F4-AD03-B9DC14D02F16}" type="presOf" srcId="{DB5360A6-8A04-4008-AB96-53EF8DAF6349}" destId="{D2910B24-7A21-41F3-A6C5-88A86BE06449}" srcOrd="0" destOrd="0" presId="urn:microsoft.com/office/officeart/2005/8/layout/vList4"/>
    <dgm:cxn modelId="{DA4F90C2-CE44-4A67-AD79-6FD1ECDFD8CC}" type="presOf" srcId="{1C36D2D4-8CC2-40B4-AB43-C68DA0B4989E}" destId="{5916CD97-D57A-4A7F-9066-B5AF7BBB9299}" srcOrd="1" destOrd="0" presId="urn:microsoft.com/office/officeart/2005/8/layout/vList4"/>
    <dgm:cxn modelId="{79352BD7-8643-49E4-8111-40A39B645147}" srcId="{C05AAE4A-AE56-4E90-A353-6E478D134DB3}" destId="{1C36D2D4-8CC2-40B4-AB43-C68DA0B4989E}" srcOrd="4" destOrd="0" parTransId="{E33EDDE3-6D1D-4DC3-8D4E-C7C9005FB8C4}" sibTransId="{E572592E-4035-4C46-A38A-2DCEC6FC9935}"/>
    <dgm:cxn modelId="{28CDD3EB-5FDB-4BF5-9932-9C372A98C22E}" type="presOf" srcId="{93A829E2-C233-4554-AC1E-50BAD49780DD}" destId="{0EE2B394-2C31-492C-A40B-057DD967EF28}" srcOrd="1" destOrd="0" presId="urn:microsoft.com/office/officeart/2005/8/layout/vList4"/>
    <dgm:cxn modelId="{EF079BF7-50BB-4CED-8588-FDEBEA0A1573}" type="presOf" srcId="{03214125-0948-4C60-9BBE-1C9C28C546FF}" destId="{417B5A7F-4585-4ABD-9A58-AB883EA4F657}" srcOrd="1" destOrd="0" presId="urn:microsoft.com/office/officeart/2005/8/layout/vList4"/>
    <dgm:cxn modelId="{FDC293FF-A06B-4A6D-9DBB-85CBF4C83F79}" type="presOf" srcId="{DB5360A6-8A04-4008-AB96-53EF8DAF6349}" destId="{09CCB972-ECFE-49E0-B81B-8CF73BC90FE0}" srcOrd="1" destOrd="0" presId="urn:microsoft.com/office/officeart/2005/8/layout/vList4"/>
    <dgm:cxn modelId="{3A54E1C9-71F0-44E1-B228-E7834AF005CD}" type="presParOf" srcId="{CDA6076A-051B-4110-B06A-10EDBADDD773}" destId="{6917F94F-5698-4DE5-82EA-542D9B564C0B}" srcOrd="0" destOrd="0" presId="urn:microsoft.com/office/officeart/2005/8/layout/vList4"/>
    <dgm:cxn modelId="{03706E90-A870-4025-ABF3-E80AD87E7877}" type="presParOf" srcId="{6917F94F-5698-4DE5-82EA-542D9B564C0B}" destId="{9F07CC42-F337-46F2-BB2D-0F9617BD91BD}" srcOrd="0" destOrd="0" presId="urn:microsoft.com/office/officeart/2005/8/layout/vList4"/>
    <dgm:cxn modelId="{56B688F7-C349-4F59-9B3E-DA239FD72316}" type="presParOf" srcId="{6917F94F-5698-4DE5-82EA-542D9B564C0B}" destId="{4F0081E7-93DD-4429-81C6-F6985FCAF3F5}" srcOrd="1" destOrd="0" presId="urn:microsoft.com/office/officeart/2005/8/layout/vList4"/>
    <dgm:cxn modelId="{EA620B68-B05D-407B-B8D4-BA6597150059}" type="presParOf" srcId="{6917F94F-5698-4DE5-82EA-542D9B564C0B}" destId="{0EE2B394-2C31-492C-A40B-057DD967EF28}" srcOrd="2" destOrd="0" presId="urn:microsoft.com/office/officeart/2005/8/layout/vList4"/>
    <dgm:cxn modelId="{68084CF6-782F-4315-BE98-4CDD1277D194}" type="presParOf" srcId="{CDA6076A-051B-4110-B06A-10EDBADDD773}" destId="{114FFD96-14CA-4DD1-B5D9-2E7024CF31E4}" srcOrd="1" destOrd="0" presId="urn:microsoft.com/office/officeart/2005/8/layout/vList4"/>
    <dgm:cxn modelId="{EF4C5D51-B43B-4D5E-9E34-2ADD53ABC362}" type="presParOf" srcId="{CDA6076A-051B-4110-B06A-10EDBADDD773}" destId="{402D89F0-B968-4B18-AA41-B5BE69D43ACE}" srcOrd="2" destOrd="0" presId="urn:microsoft.com/office/officeart/2005/8/layout/vList4"/>
    <dgm:cxn modelId="{BF30088A-B727-4597-9DD3-19DDAE7B0E01}" type="presParOf" srcId="{402D89F0-B968-4B18-AA41-B5BE69D43ACE}" destId="{406A5404-0C6F-4C2D-AF95-F96060FE37AA}" srcOrd="0" destOrd="0" presId="urn:microsoft.com/office/officeart/2005/8/layout/vList4"/>
    <dgm:cxn modelId="{D12ED55A-2F44-4197-AEEF-846FC816FF1B}" type="presParOf" srcId="{402D89F0-B968-4B18-AA41-B5BE69D43ACE}" destId="{54F29483-E211-4BBA-BAE0-78A12B52F0B3}" srcOrd="1" destOrd="0" presId="urn:microsoft.com/office/officeart/2005/8/layout/vList4"/>
    <dgm:cxn modelId="{29A56ECC-5FB5-4B21-B002-8C08D4B424ED}" type="presParOf" srcId="{402D89F0-B968-4B18-AA41-B5BE69D43ACE}" destId="{417B5A7F-4585-4ABD-9A58-AB883EA4F657}" srcOrd="2" destOrd="0" presId="urn:microsoft.com/office/officeart/2005/8/layout/vList4"/>
    <dgm:cxn modelId="{899F9B7F-200E-4E2D-9D86-19DA0DC140FE}" type="presParOf" srcId="{CDA6076A-051B-4110-B06A-10EDBADDD773}" destId="{9D711756-014D-4D80-9025-AD06AD5DA80F}" srcOrd="3" destOrd="0" presId="urn:microsoft.com/office/officeart/2005/8/layout/vList4"/>
    <dgm:cxn modelId="{9F423596-7819-43EE-8EE6-F7B003C9A6BD}" type="presParOf" srcId="{CDA6076A-051B-4110-B06A-10EDBADDD773}" destId="{3973160A-7C78-471F-A34C-B501B97BDC2A}" srcOrd="4" destOrd="0" presId="urn:microsoft.com/office/officeart/2005/8/layout/vList4"/>
    <dgm:cxn modelId="{0561BBE4-0275-4476-BF47-00678459603D}" type="presParOf" srcId="{3973160A-7C78-471F-A34C-B501B97BDC2A}" destId="{9013A704-FD37-4187-A2FE-E4502BDAC61F}" srcOrd="0" destOrd="0" presId="urn:microsoft.com/office/officeart/2005/8/layout/vList4"/>
    <dgm:cxn modelId="{A7CAA9B0-11BE-46B8-8544-B0FED58E32F9}" type="presParOf" srcId="{3973160A-7C78-471F-A34C-B501B97BDC2A}" destId="{AFB3A187-DAA4-4A0F-AC0D-D481C1EDF0E8}" srcOrd="1" destOrd="0" presId="urn:microsoft.com/office/officeart/2005/8/layout/vList4"/>
    <dgm:cxn modelId="{AEEE9C37-7E4A-4158-9B78-C9DD8C87C2DD}" type="presParOf" srcId="{3973160A-7C78-471F-A34C-B501B97BDC2A}" destId="{B767101A-E22E-48CC-BEEB-CCE2E2CD65D8}" srcOrd="2" destOrd="0" presId="urn:microsoft.com/office/officeart/2005/8/layout/vList4"/>
    <dgm:cxn modelId="{A7CB9441-EDD2-4A18-9767-387A4D79C5E4}" type="presParOf" srcId="{CDA6076A-051B-4110-B06A-10EDBADDD773}" destId="{612ED807-6826-4F29-BC80-5E4E00B77DF5}" srcOrd="5" destOrd="0" presId="urn:microsoft.com/office/officeart/2005/8/layout/vList4"/>
    <dgm:cxn modelId="{FB01E4A0-1E6B-483D-8001-8C0824B4A720}" type="presParOf" srcId="{CDA6076A-051B-4110-B06A-10EDBADDD773}" destId="{EABA4AC7-1C5E-4D21-A98E-93141D3C1FA7}" srcOrd="6" destOrd="0" presId="urn:microsoft.com/office/officeart/2005/8/layout/vList4"/>
    <dgm:cxn modelId="{BE8707E4-3351-47C2-AA09-547C7B86A68D}" type="presParOf" srcId="{EABA4AC7-1C5E-4D21-A98E-93141D3C1FA7}" destId="{D2910B24-7A21-41F3-A6C5-88A86BE06449}" srcOrd="0" destOrd="0" presId="urn:microsoft.com/office/officeart/2005/8/layout/vList4"/>
    <dgm:cxn modelId="{15589955-7628-4362-B71B-08262D0EBA6A}" type="presParOf" srcId="{EABA4AC7-1C5E-4D21-A98E-93141D3C1FA7}" destId="{D508EF48-4128-46A0-94A9-92851668AC4D}" srcOrd="1" destOrd="0" presId="urn:microsoft.com/office/officeart/2005/8/layout/vList4"/>
    <dgm:cxn modelId="{F3A5A7FA-07C5-49EB-9691-61068D8E4870}" type="presParOf" srcId="{EABA4AC7-1C5E-4D21-A98E-93141D3C1FA7}" destId="{09CCB972-ECFE-49E0-B81B-8CF73BC90FE0}" srcOrd="2" destOrd="0" presId="urn:microsoft.com/office/officeart/2005/8/layout/vList4"/>
    <dgm:cxn modelId="{8AE3FCC0-056B-46B5-AA36-6C69A6A7A62B}" type="presParOf" srcId="{CDA6076A-051B-4110-B06A-10EDBADDD773}" destId="{D8A77D80-E60F-4108-9887-C2E7CA8E46F3}" srcOrd="7" destOrd="0" presId="urn:microsoft.com/office/officeart/2005/8/layout/vList4"/>
    <dgm:cxn modelId="{1B926E82-C7E2-41E2-B434-EF94725D9AD9}" type="presParOf" srcId="{CDA6076A-051B-4110-B06A-10EDBADDD773}" destId="{E87BFC05-3998-461C-AD4E-CEF310B21CC3}" srcOrd="8" destOrd="0" presId="urn:microsoft.com/office/officeart/2005/8/layout/vList4"/>
    <dgm:cxn modelId="{CB0BD2D4-F619-45A1-A267-FED39A580685}" type="presParOf" srcId="{E87BFC05-3998-461C-AD4E-CEF310B21CC3}" destId="{D91D47FA-6EA4-4C33-8032-474FCD9AF8E8}" srcOrd="0" destOrd="0" presId="urn:microsoft.com/office/officeart/2005/8/layout/vList4"/>
    <dgm:cxn modelId="{424FAD91-CBB0-46F9-AB33-A640D880F1D5}" type="presParOf" srcId="{E87BFC05-3998-461C-AD4E-CEF310B21CC3}" destId="{23CA9F08-03CA-4F38-A631-7A871BB86953}" srcOrd="1" destOrd="0" presId="urn:microsoft.com/office/officeart/2005/8/layout/vList4"/>
    <dgm:cxn modelId="{1D0482F0-485B-49EB-827E-851B08174C66}" type="presParOf" srcId="{E87BFC05-3998-461C-AD4E-CEF310B21CC3}" destId="{5916CD97-D57A-4A7F-9066-B5AF7BBB9299}" srcOrd="2" destOrd="0" presId="urn:microsoft.com/office/officeart/2005/8/layout/vList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0FDA7E9F-651A-4FB4-9363-F8D8895D62D9}" type="doc">
      <dgm:prSet loTypeId="urn:microsoft.com/office/officeart/2008/layout/AlternatingPictureBlocks" loCatId="list" qsTypeId="urn:microsoft.com/office/officeart/2005/8/quickstyle/simple1" qsCatId="simple" csTypeId="urn:microsoft.com/office/officeart/2005/8/colors/accent1_2" csCatId="accent1" phldr="1"/>
      <dgm:spPr/>
      <dgm:t>
        <a:bodyPr/>
        <a:lstStyle/>
        <a:p>
          <a:endParaRPr lang="en-US"/>
        </a:p>
      </dgm:t>
    </dgm:pt>
    <dgm:pt modelId="{3120BF6D-ED0D-4D34-96FE-B3CCFD8816F6}">
      <dgm:prSet/>
      <dgm:spPr/>
      <dgm:t>
        <a:bodyPr/>
        <a:lstStyle/>
        <a:p>
          <a:pPr rtl="0"/>
          <a:r>
            <a:rPr lang="en-GB" dirty="0"/>
            <a:t>Structured recording of an activity or task</a:t>
          </a:r>
          <a:endParaRPr lang="en-US" dirty="0"/>
        </a:p>
      </dgm:t>
    </dgm:pt>
    <dgm:pt modelId="{2C157066-7F8C-43D9-A380-6E038E8BD5B8}" type="parTrans" cxnId="{1B15556E-B54A-4BA7-BEB7-B982D40CF490}">
      <dgm:prSet/>
      <dgm:spPr/>
      <dgm:t>
        <a:bodyPr/>
        <a:lstStyle/>
        <a:p>
          <a:endParaRPr lang="en-US"/>
        </a:p>
      </dgm:t>
    </dgm:pt>
    <dgm:pt modelId="{27621FD1-1A05-4E46-BF79-03183ABCD21B}" type="sibTrans" cxnId="{1B15556E-B54A-4BA7-BEB7-B982D40CF490}">
      <dgm:prSet/>
      <dgm:spPr/>
      <dgm:t>
        <a:bodyPr/>
        <a:lstStyle/>
        <a:p>
          <a:endParaRPr lang="en-US"/>
        </a:p>
      </dgm:t>
    </dgm:pt>
    <dgm:pt modelId="{295A6B0F-E187-4037-B3DF-A07251D67EF1}">
      <dgm:prSet/>
      <dgm:spPr/>
      <dgm:t>
        <a:bodyPr/>
        <a:lstStyle/>
        <a:p>
          <a:pPr rtl="0"/>
          <a:r>
            <a:rPr lang="en-GB" b="1" i="1"/>
            <a:t>Unstructured spontaneous recordings</a:t>
          </a:r>
          <a:endParaRPr lang="en-US"/>
        </a:p>
      </dgm:t>
    </dgm:pt>
    <dgm:pt modelId="{0EF94C26-B01E-425C-9A1E-331CCC9B506D}" type="parTrans" cxnId="{32369E99-BC4D-4095-8241-CFBFB746483B}">
      <dgm:prSet/>
      <dgm:spPr/>
      <dgm:t>
        <a:bodyPr/>
        <a:lstStyle/>
        <a:p>
          <a:endParaRPr lang="en-US"/>
        </a:p>
      </dgm:t>
    </dgm:pt>
    <dgm:pt modelId="{7E65C0F1-FBC2-4CEA-813C-4AF4CF544408}" type="sibTrans" cxnId="{32369E99-BC4D-4095-8241-CFBFB746483B}">
      <dgm:prSet/>
      <dgm:spPr/>
      <dgm:t>
        <a:bodyPr/>
        <a:lstStyle/>
        <a:p>
          <a:endParaRPr lang="en-US"/>
        </a:p>
      </dgm:t>
    </dgm:pt>
    <dgm:pt modelId="{1D21E20F-74FE-4C24-B064-35248047F70E}">
      <dgm:prSet/>
      <dgm:spPr/>
      <dgm:t>
        <a:bodyPr/>
        <a:lstStyle/>
        <a:p>
          <a:pPr rtl="0"/>
          <a:r>
            <a:rPr lang="en-GB"/>
            <a:t>Child study</a:t>
          </a:r>
          <a:endParaRPr lang="en-US"/>
        </a:p>
      </dgm:t>
    </dgm:pt>
    <dgm:pt modelId="{3883DA86-1369-4924-AF63-AD94578968B8}" type="parTrans" cxnId="{7BB46BD6-09F1-4415-90DD-F078C30FBB7B}">
      <dgm:prSet/>
      <dgm:spPr/>
      <dgm:t>
        <a:bodyPr/>
        <a:lstStyle/>
        <a:p>
          <a:endParaRPr lang="en-US"/>
        </a:p>
      </dgm:t>
    </dgm:pt>
    <dgm:pt modelId="{B023A1F7-3428-455A-B13C-182F7C889E90}" type="sibTrans" cxnId="{7BB46BD6-09F1-4415-90DD-F078C30FBB7B}">
      <dgm:prSet/>
      <dgm:spPr/>
      <dgm:t>
        <a:bodyPr/>
        <a:lstStyle/>
        <a:p>
          <a:endParaRPr lang="en-US"/>
        </a:p>
      </dgm:t>
    </dgm:pt>
    <dgm:pt modelId="{0DC0A09B-82B6-4692-9993-64C4129F776F}">
      <dgm:prSet/>
      <dgm:spPr/>
      <dgm:t>
        <a:bodyPr/>
        <a:lstStyle/>
        <a:p>
          <a:pPr rtl="0"/>
          <a:r>
            <a:rPr lang="en-GB"/>
            <a:t>Diaries</a:t>
          </a:r>
          <a:endParaRPr lang="en-US"/>
        </a:p>
      </dgm:t>
    </dgm:pt>
    <dgm:pt modelId="{F2661BC2-7D66-4E27-AAF1-23930C6B1F8B}" type="parTrans" cxnId="{A89FF251-8AF1-4258-8DD7-B8D9DD736F89}">
      <dgm:prSet/>
      <dgm:spPr/>
      <dgm:t>
        <a:bodyPr/>
        <a:lstStyle/>
        <a:p>
          <a:endParaRPr lang="en-US"/>
        </a:p>
      </dgm:t>
    </dgm:pt>
    <dgm:pt modelId="{0DEAC5A7-6BEA-499F-BBFC-552A23534882}" type="sibTrans" cxnId="{A89FF251-8AF1-4258-8DD7-B8D9DD736F89}">
      <dgm:prSet/>
      <dgm:spPr/>
      <dgm:t>
        <a:bodyPr/>
        <a:lstStyle/>
        <a:p>
          <a:endParaRPr lang="en-US"/>
        </a:p>
      </dgm:t>
    </dgm:pt>
    <dgm:pt modelId="{26B998B8-80A1-4877-9227-7D55F95B625D}" type="pres">
      <dgm:prSet presAssocID="{0FDA7E9F-651A-4FB4-9363-F8D8895D62D9}" presName="linearFlow" presStyleCnt="0">
        <dgm:presLayoutVars>
          <dgm:dir/>
          <dgm:resizeHandles val="exact"/>
        </dgm:presLayoutVars>
      </dgm:prSet>
      <dgm:spPr/>
    </dgm:pt>
    <dgm:pt modelId="{A8F38212-0041-4439-A481-92626A817D9C}" type="pres">
      <dgm:prSet presAssocID="{3120BF6D-ED0D-4D34-96FE-B3CCFD8816F6}" presName="comp" presStyleCnt="0"/>
      <dgm:spPr/>
    </dgm:pt>
    <dgm:pt modelId="{51FBBA8F-9011-480B-9DE8-4BDC54A27FCE}" type="pres">
      <dgm:prSet presAssocID="{3120BF6D-ED0D-4D34-96FE-B3CCFD8816F6}" presName="rect2" presStyleLbl="node1" presStyleIdx="0" presStyleCnt="4">
        <dgm:presLayoutVars>
          <dgm:bulletEnabled val="1"/>
        </dgm:presLayoutVars>
      </dgm:prSet>
      <dgm:spPr/>
    </dgm:pt>
    <dgm:pt modelId="{AEF5C287-C565-453B-8F8D-69F569FB16B3}" type="pres">
      <dgm:prSet presAssocID="{3120BF6D-ED0D-4D34-96FE-B3CCFD8816F6}" presName="rect1" presStyleLbl="lnNode1" presStyleIdx="0" presStyleCnt="4"/>
      <dgm:spPr>
        <a:blipFill rotWithShape="1">
          <a:blip xmlns:r="http://schemas.openxmlformats.org/officeDocument/2006/relationships" r:embed="rId1"/>
          <a:stretch>
            <a:fillRect/>
          </a:stretch>
        </a:blipFill>
      </dgm:spPr>
    </dgm:pt>
    <dgm:pt modelId="{1DC3E05A-D779-4BE9-A42A-80B0EF332EAD}" type="pres">
      <dgm:prSet presAssocID="{27621FD1-1A05-4E46-BF79-03183ABCD21B}" presName="sibTrans" presStyleCnt="0"/>
      <dgm:spPr/>
    </dgm:pt>
    <dgm:pt modelId="{B0E851D2-BD6D-44BD-916C-E83D22A2679B}" type="pres">
      <dgm:prSet presAssocID="{295A6B0F-E187-4037-B3DF-A07251D67EF1}" presName="comp" presStyleCnt="0"/>
      <dgm:spPr/>
    </dgm:pt>
    <dgm:pt modelId="{2AEFFCC9-B7D7-44F9-989E-2E54187A134D}" type="pres">
      <dgm:prSet presAssocID="{295A6B0F-E187-4037-B3DF-A07251D67EF1}" presName="rect2" presStyleLbl="node1" presStyleIdx="1" presStyleCnt="4">
        <dgm:presLayoutVars>
          <dgm:bulletEnabled val="1"/>
        </dgm:presLayoutVars>
      </dgm:prSet>
      <dgm:spPr/>
    </dgm:pt>
    <dgm:pt modelId="{2B05B51A-EC67-441F-BC2F-F397E57F6DD0}" type="pres">
      <dgm:prSet presAssocID="{295A6B0F-E187-4037-B3DF-A07251D67EF1}" presName="rect1" presStyleLbl="lnNode1" presStyleIdx="1" presStyleCnt="4"/>
      <dgm:spPr>
        <a:blipFill rotWithShape="1">
          <a:blip xmlns:r="http://schemas.openxmlformats.org/officeDocument/2006/relationships" r:embed="rId2"/>
          <a:stretch>
            <a:fillRect/>
          </a:stretch>
        </a:blipFill>
      </dgm:spPr>
    </dgm:pt>
    <dgm:pt modelId="{3D3B9D1E-6C07-46E7-9136-B8BD9F102EAB}" type="pres">
      <dgm:prSet presAssocID="{7E65C0F1-FBC2-4CEA-813C-4AF4CF544408}" presName="sibTrans" presStyleCnt="0"/>
      <dgm:spPr/>
    </dgm:pt>
    <dgm:pt modelId="{7D3C9FCB-4550-46E1-9DE8-94EA4C0DD92A}" type="pres">
      <dgm:prSet presAssocID="{1D21E20F-74FE-4C24-B064-35248047F70E}" presName="comp" presStyleCnt="0"/>
      <dgm:spPr/>
    </dgm:pt>
    <dgm:pt modelId="{97CAA4C7-2E87-43BD-BB73-6671AF9FB8BB}" type="pres">
      <dgm:prSet presAssocID="{1D21E20F-74FE-4C24-B064-35248047F70E}" presName="rect2" presStyleLbl="node1" presStyleIdx="2" presStyleCnt="4">
        <dgm:presLayoutVars>
          <dgm:bulletEnabled val="1"/>
        </dgm:presLayoutVars>
      </dgm:prSet>
      <dgm:spPr/>
    </dgm:pt>
    <dgm:pt modelId="{589B9164-6C5F-4DEA-9687-A88596331025}" type="pres">
      <dgm:prSet presAssocID="{1D21E20F-74FE-4C24-B064-35248047F70E}" presName="rect1" presStyleLbl="lnNode1" presStyleIdx="2" presStyleCnt="4"/>
      <dgm:spPr>
        <a:blipFill rotWithShape="1">
          <a:blip xmlns:r="http://schemas.openxmlformats.org/officeDocument/2006/relationships" r:embed="rId3"/>
          <a:stretch>
            <a:fillRect/>
          </a:stretch>
        </a:blipFill>
      </dgm:spPr>
    </dgm:pt>
    <dgm:pt modelId="{54CB146D-6E45-4350-9560-84B2B6FE46EE}" type="pres">
      <dgm:prSet presAssocID="{B023A1F7-3428-455A-B13C-182F7C889E90}" presName="sibTrans" presStyleCnt="0"/>
      <dgm:spPr/>
    </dgm:pt>
    <dgm:pt modelId="{4E40154D-549C-4C8D-ACFB-12C468621B37}" type="pres">
      <dgm:prSet presAssocID="{0DC0A09B-82B6-4692-9993-64C4129F776F}" presName="comp" presStyleCnt="0"/>
      <dgm:spPr/>
    </dgm:pt>
    <dgm:pt modelId="{6BA694BF-B705-4DD6-B8C2-8AE19097DFE1}" type="pres">
      <dgm:prSet presAssocID="{0DC0A09B-82B6-4692-9993-64C4129F776F}" presName="rect2" presStyleLbl="node1" presStyleIdx="3" presStyleCnt="4">
        <dgm:presLayoutVars>
          <dgm:bulletEnabled val="1"/>
        </dgm:presLayoutVars>
      </dgm:prSet>
      <dgm:spPr/>
    </dgm:pt>
    <dgm:pt modelId="{4FA179BF-DD0D-4C11-9360-1B9CB17255BD}" type="pres">
      <dgm:prSet presAssocID="{0DC0A09B-82B6-4692-9993-64C4129F776F}" presName="rect1" presStyleLbl="lnNode1" presStyleIdx="3" presStyleCnt="4"/>
      <dgm:spPr>
        <a:blipFill rotWithShape="1">
          <a:blip xmlns:r="http://schemas.openxmlformats.org/officeDocument/2006/relationships" r:embed="rId4"/>
          <a:stretch>
            <a:fillRect/>
          </a:stretch>
        </a:blipFill>
      </dgm:spPr>
    </dgm:pt>
  </dgm:ptLst>
  <dgm:cxnLst>
    <dgm:cxn modelId="{82FC4664-9BAC-434B-B215-A6AD4F6AA724}" type="presOf" srcId="{1D21E20F-74FE-4C24-B064-35248047F70E}" destId="{97CAA4C7-2E87-43BD-BB73-6671AF9FB8BB}" srcOrd="0" destOrd="0" presId="urn:microsoft.com/office/officeart/2008/layout/AlternatingPictureBlocks"/>
    <dgm:cxn modelId="{1B15556E-B54A-4BA7-BEB7-B982D40CF490}" srcId="{0FDA7E9F-651A-4FB4-9363-F8D8895D62D9}" destId="{3120BF6D-ED0D-4D34-96FE-B3CCFD8816F6}" srcOrd="0" destOrd="0" parTransId="{2C157066-7F8C-43D9-A380-6E038E8BD5B8}" sibTransId="{27621FD1-1A05-4E46-BF79-03183ABCD21B}"/>
    <dgm:cxn modelId="{A89FF251-8AF1-4258-8DD7-B8D9DD736F89}" srcId="{0FDA7E9F-651A-4FB4-9363-F8D8895D62D9}" destId="{0DC0A09B-82B6-4692-9993-64C4129F776F}" srcOrd="3" destOrd="0" parTransId="{F2661BC2-7D66-4E27-AAF1-23930C6B1F8B}" sibTransId="{0DEAC5A7-6BEA-499F-BBFC-552A23534882}"/>
    <dgm:cxn modelId="{13FE4257-567A-449E-A280-B1C638C184D2}" type="presOf" srcId="{0DC0A09B-82B6-4692-9993-64C4129F776F}" destId="{6BA694BF-B705-4DD6-B8C2-8AE19097DFE1}" srcOrd="0" destOrd="0" presId="urn:microsoft.com/office/officeart/2008/layout/AlternatingPictureBlocks"/>
    <dgm:cxn modelId="{32369E99-BC4D-4095-8241-CFBFB746483B}" srcId="{0FDA7E9F-651A-4FB4-9363-F8D8895D62D9}" destId="{295A6B0F-E187-4037-B3DF-A07251D67EF1}" srcOrd="1" destOrd="0" parTransId="{0EF94C26-B01E-425C-9A1E-331CCC9B506D}" sibTransId="{7E65C0F1-FBC2-4CEA-813C-4AF4CF544408}"/>
    <dgm:cxn modelId="{867E359D-7392-4ECD-8996-ACD5BCA38A8E}" type="presOf" srcId="{3120BF6D-ED0D-4D34-96FE-B3CCFD8816F6}" destId="{51FBBA8F-9011-480B-9DE8-4BDC54A27FCE}" srcOrd="0" destOrd="0" presId="urn:microsoft.com/office/officeart/2008/layout/AlternatingPictureBlocks"/>
    <dgm:cxn modelId="{433397A5-A565-49C2-AED1-E2D3D628C8C2}" type="presOf" srcId="{295A6B0F-E187-4037-B3DF-A07251D67EF1}" destId="{2AEFFCC9-B7D7-44F9-989E-2E54187A134D}" srcOrd="0" destOrd="0" presId="urn:microsoft.com/office/officeart/2008/layout/AlternatingPictureBlocks"/>
    <dgm:cxn modelId="{7BB46BD6-09F1-4415-90DD-F078C30FBB7B}" srcId="{0FDA7E9F-651A-4FB4-9363-F8D8895D62D9}" destId="{1D21E20F-74FE-4C24-B064-35248047F70E}" srcOrd="2" destOrd="0" parTransId="{3883DA86-1369-4924-AF63-AD94578968B8}" sibTransId="{B023A1F7-3428-455A-B13C-182F7C889E90}"/>
    <dgm:cxn modelId="{52CB01FE-3145-4C26-B0D1-757A3DE21263}" type="presOf" srcId="{0FDA7E9F-651A-4FB4-9363-F8D8895D62D9}" destId="{26B998B8-80A1-4877-9227-7D55F95B625D}" srcOrd="0" destOrd="0" presId="urn:microsoft.com/office/officeart/2008/layout/AlternatingPictureBlocks"/>
    <dgm:cxn modelId="{DAF8A611-3454-4F04-B606-B1243DF494CB}" type="presParOf" srcId="{26B998B8-80A1-4877-9227-7D55F95B625D}" destId="{A8F38212-0041-4439-A481-92626A817D9C}" srcOrd="0" destOrd="0" presId="urn:microsoft.com/office/officeart/2008/layout/AlternatingPictureBlocks"/>
    <dgm:cxn modelId="{B078FB4C-5423-408F-B218-99A0B05D277B}" type="presParOf" srcId="{A8F38212-0041-4439-A481-92626A817D9C}" destId="{51FBBA8F-9011-480B-9DE8-4BDC54A27FCE}" srcOrd="0" destOrd="0" presId="urn:microsoft.com/office/officeart/2008/layout/AlternatingPictureBlocks"/>
    <dgm:cxn modelId="{6809B268-839F-4FA4-88AA-FAC57E5AEA7C}" type="presParOf" srcId="{A8F38212-0041-4439-A481-92626A817D9C}" destId="{AEF5C287-C565-453B-8F8D-69F569FB16B3}" srcOrd="1" destOrd="0" presId="urn:microsoft.com/office/officeart/2008/layout/AlternatingPictureBlocks"/>
    <dgm:cxn modelId="{51950DE5-C4C4-44E3-B7C4-DF5219E27EAE}" type="presParOf" srcId="{26B998B8-80A1-4877-9227-7D55F95B625D}" destId="{1DC3E05A-D779-4BE9-A42A-80B0EF332EAD}" srcOrd="1" destOrd="0" presId="urn:microsoft.com/office/officeart/2008/layout/AlternatingPictureBlocks"/>
    <dgm:cxn modelId="{6D5E715F-A8F5-4E25-8F92-08EF6D07889B}" type="presParOf" srcId="{26B998B8-80A1-4877-9227-7D55F95B625D}" destId="{B0E851D2-BD6D-44BD-916C-E83D22A2679B}" srcOrd="2" destOrd="0" presId="urn:microsoft.com/office/officeart/2008/layout/AlternatingPictureBlocks"/>
    <dgm:cxn modelId="{4B9F4699-93F1-4F08-9D3E-0643F4A97D83}" type="presParOf" srcId="{B0E851D2-BD6D-44BD-916C-E83D22A2679B}" destId="{2AEFFCC9-B7D7-44F9-989E-2E54187A134D}" srcOrd="0" destOrd="0" presId="urn:microsoft.com/office/officeart/2008/layout/AlternatingPictureBlocks"/>
    <dgm:cxn modelId="{C6261018-4D48-468D-8E77-A679273ACA51}" type="presParOf" srcId="{B0E851D2-BD6D-44BD-916C-E83D22A2679B}" destId="{2B05B51A-EC67-441F-BC2F-F397E57F6DD0}" srcOrd="1" destOrd="0" presId="urn:microsoft.com/office/officeart/2008/layout/AlternatingPictureBlocks"/>
    <dgm:cxn modelId="{7183D2F6-E7CA-4F7B-8D95-FE69EAD3532C}" type="presParOf" srcId="{26B998B8-80A1-4877-9227-7D55F95B625D}" destId="{3D3B9D1E-6C07-46E7-9136-B8BD9F102EAB}" srcOrd="3" destOrd="0" presId="urn:microsoft.com/office/officeart/2008/layout/AlternatingPictureBlocks"/>
    <dgm:cxn modelId="{0DBE884F-1F84-4540-9413-FEFE32A56816}" type="presParOf" srcId="{26B998B8-80A1-4877-9227-7D55F95B625D}" destId="{7D3C9FCB-4550-46E1-9DE8-94EA4C0DD92A}" srcOrd="4" destOrd="0" presId="urn:microsoft.com/office/officeart/2008/layout/AlternatingPictureBlocks"/>
    <dgm:cxn modelId="{4A024BDF-1912-4EFF-8342-C11143042FF5}" type="presParOf" srcId="{7D3C9FCB-4550-46E1-9DE8-94EA4C0DD92A}" destId="{97CAA4C7-2E87-43BD-BB73-6671AF9FB8BB}" srcOrd="0" destOrd="0" presId="urn:microsoft.com/office/officeart/2008/layout/AlternatingPictureBlocks"/>
    <dgm:cxn modelId="{8FE734C1-7DFA-4BBE-814C-4BCFCBE969E9}" type="presParOf" srcId="{7D3C9FCB-4550-46E1-9DE8-94EA4C0DD92A}" destId="{589B9164-6C5F-4DEA-9687-A88596331025}" srcOrd="1" destOrd="0" presId="urn:microsoft.com/office/officeart/2008/layout/AlternatingPictureBlocks"/>
    <dgm:cxn modelId="{6DA21ABA-56B6-4A35-8508-31207B71CB92}" type="presParOf" srcId="{26B998B8-80A1-4877-9227-7D55F95B625D}" destId="{54CB146D-6E45-4350-9560-84B2B6FE46EE}" srcOrd="5" destOrd="0" presId="urn:microsoft.com/office/officeart/2008/layout/AlternatingPictureBlocks"/>
    <dgm:cxn modelId="{042BB898-E8C6-42A7-BD0A-A5B874F5E4F0}" type="presParOf" srcId="{26B998B8-80A1-4877-9227-7D55F95B625D}" destId="{4E40154D-549C-4C8D-ACFB-12C468621B37}" srcOrd="6" destOrd="0" presId="urn:microsoft.com/office/officeart/2008/layout/AlternatingPictureBlocks"/>
    <dgm:cxn modelId="{E3E32F4A-B09E-42F1-B913-0F3842A90F70}" type="presParOf" srcId="{4E40154D-549C-4C8D-ACFB-12C468621B37}" destId="{6BA694BF-B705-4DD6-B8C2-8AE19097DFE1}" srcOrd="0" destOrd="0" presId="urn:microsoft.com/office/officeart/2008/layout/AlternatingPictureBlocks"/>
    <dgm:cxn modelId="{DA4AE2D1-D1D5-4DFF-A70E-6B82BB49CF0D}" type="presParOf" srcId="{4E40154D-549C-4C8D-ACFB-12C468621B37}" destId="{4FA179BF-DD0D-4C11-9360-1B9CB17255BD}" srcOrd="1" destOrd="0" presId="urn:microsoft.com/office/officeart/2008/layout/AlternatingPictureBlocks"/>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84F9A99A-2DC3-4DBD-9EB1-1F0927A5747F}" type="doc">
      <dgm:prSet loTypeId="urn:microsoft.com/office/officeart/2005/8/layout/venn1" loCatId="relationship" qsTypeId="urn:microsoft.com/office/officeart/2005/8/quickstyle/simple1" qsCatId="simple" csTypeId="urn:microsoft.com/office/officeart/2005/8/colors/colorful5" csCatId="colorful"/>
      <dgm:spPr/>
      <dgm:t>
        <a:bodyPr/>
        <a:lstStyle/>
        <a:p>
          <a:endParaRPr lang="en-US"/>
        </a:p>
      </dgm:t>
    </dgm:pt>
    <dgm:pt modelId="{42EAA9AB-DA81-4785-80A5-040B2AE61309}">
      <dgm:prSet/>
      <dgm:spPr/>
      <dgm:t>
        <a:bodyPr/>
        <a:lstStyle/>
        <a:p>
          <a:pPr rtl="0"/>
          <a:r>
            <a:rPr lang="en-GB" dirty="0">
              <a:solidFill>
                <a:schemeClr val="bg1"/>
              </a:solidFill>
            </a:rPr>
            <a:t>They can be used over a short period of time and should be written in the </a:t>
          </a:r>
          <a:r>
            <a:rPr lang="en-GB" i="1" dirty="0">
              <a:solidFill>
                <a:schemeClr val="bg1"/>
              </a:solidFill>
            </a:rPr>
            <a:t>present tense</a:t>
          </a:r>
          <a:endParaRPr lang="en-US" dirty="0">
            <a:solidFill>
              <a:schemeClr val="bg1"/>
            </a:solidFill>
          </a:endParaRPr>
        </a:p>
      </dgm:t>
    </dgm:pt>
    <dgm:pt modelId="{A196AEF7-DC68-4B82-A4B3-3DC82AD8DFBF}" type="parTrans" cxnId="{F06491E7-C615-4FB9-B481-0B6176C91BAD}">
      <dgm:prSet/>
      <dgm:spPr/>
      <dgm:t>
        <a:bodyPr/>
        <a:lstStyle/>
        <a:p>
          <a:endParaRPr lang="en-US">
            <a:solidFill>
              <a:schemeClr val="bg1"/>
            </a:solidFill>
          </a:endParaRPr>
        </a:p>
      </dgm:t>
    </dgm:pt>
    <dgm:pt modelId="{AA8BC7A6-47CA-48A3-8384-8FECD9AE4729}" type="sibTrans" cxnId="{F06491E7-C615-4FB9-B481-0B6176C91BAD}">
      <dgm:prSet/>
      <dgm:spPr/>
      <dgm:t>
        <a:bodyPr/>
        <a:lstStyle/>
        <a:p>
          <a:endParaRPr lang="en-US">
            <a:solidFill>
              <a:schemeClr val="bg1"/>
            </a:solidFill>
          </a:endParaRPr>
        </a:p>
      </dgm:t>
    </dgm:pt>
    <dgm:pt modelId="{231F05DE-A4B5-450A-990E-A03856B9718F}" type="pres">
      <dgm:prSet presAssocID="{84F9A99A-2DC3-4DBD-9EB1-1F0927A5747F}" presName="compositeShape" presStyleCnt="0">
        <dgm:presLayoutVars>
          <dgm:chMax val="7"/>
          <dgm:dir/>
          <dgm:resizeHandles val="exact"/>
        </dgm:presLayoutVars>
      </dgm:prSet>
      <dgm:spPr/>
    </dgm:pt>
    <dgm:pt modelId="{FA65570F-8EE3-496D-B198-D015DF15A433}" type="pres">
      <dgm:prSet presAssocID="{42EAA9AB-DA81-4785-80A5-040B2AE61309}" presName="circ1TxSh" presStyleLbl="vennNode1" presStyleIdx="0" presStyleCnt="1"/>
      <dgm:spPr/>
    </dgm:pt>
  </dgm:ptLst>
  <dgm:cxnLst>
    <dgm:cxn modelId="{9032959E-F7F6-445B-89B3-2C191A7E6B2C}" type="presOf" srcId="{42EAA9AB-DA81-4785-80A5-040B2AE61309}" destId="{FA65570F-8EE3-496D-B198-D015DF15A433}" srcOrd="0" destOrd="0" presId="urn:microsoft.com/office/officeart/2005/8/layout/venn1"/>
    <dgm:cxn modelId="{F10A20E3-3E8A-4D95-9312-D1EEA0E189C1}" type="presOf" srcId="{84F9A99A-2DC3-4DBD-9EB1-1F0927A5747F}" destId="{231F05DE-A4B5-450A-990E-A03856B9718F}" srcOrd="0" destOrd="0" presId="urn:microsoft.com/office/officeart/2005/8/layout/venn1"/>
    <dgm:cxn modelId="{F06491E7-C615-4FB9-B481-0B6176C91BAD}" srcId="{84F9A99A-2DC3-4DBD-9EB1-1F0927A5747F}" destId="{42EAA9AB-DA81-4785-80A5-040B2AE61309}" srcOrd="0" destOrd="0" parTransId="{A196AEF7-DC68-4B82-A4B3-3DC82AD8DFBF}" sibTransId="{AA8BC7A6-47CA-48A3-8384-8FECD9AE4729}"/>
    <dgm:cxn modelId="{C59335CD-EB88-4479-9094-ED151BB83972}" type="presParOf" srcId="{231F05DE-A4B5-450A-990E-A03856B9718F}" destId="{FA65570F-8EE3-496D-B198-D015DF15A433}" srcOrd="0" destOrd="0" presId="urn:microsoft.com/office/officeart/2005/8/layout/venn1"/>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8C42B0F2-9B29-487A-A641-448268E20B30}" type="doc">
      <dgm:prSet loTypeId="urn:microsoft.com/office/officeart/2005/8/layout/chevron1" loCatId="process" qsTypeId="urn:microsoft.com/office/officeart/2005/8/quickstyle/simple1" qsCatId="simple" csTypeId="urn:microsoft.com/office/officeart/2005/8/colors/colorful5" csCatId="colorful"/>
      <dgm:spPr/>
      <dgm:t>
        <a:bodyPr/>
        <a:lstStyle/>
        <a:p>
          <a:endParaRPr lang="en-US"/>
        </a:p>
      </dgm:t>
    </dgm:pt>
    <dgm:pt modelId="{A568841C-1596-4B42-9F4F-24D40B4CDB15}">
      <dgm:prSet/>
      <dgm:spPr/>
      <dgm:t>
        <a:bodyPr/>
        <a:lstStyle/>
        <a:p>
          <a:pPr rtl="0"/>
          <a:r>
            <a:rPr lang="en-GB">
              <a:solidFill>
                <a:schemeClr val="bg1"/>
              </a:solidFill>
            </a:rPr>
            <a:t>Can be used to record an individual or a group of children</a:t>
          </a:r>
          <a:endParaRPr lang="en-US">
            <a:solidFill>
              <a:schemeClr val="bg1"/>
            </a:solidFill>
          </a:endParaRPr>
        </a:p>
      </dgm:t>
    </dgm:pt>
    <dgm:pt modelId="{31FE7469-4E6B-4423-A407-4B85D8E19FA5}" type="parTrans" cxnId="{52FDF6FC-72BA-4B90-A6DB-0CC144C89DD6}">
      <dgm:prSet/>
      <dgm:spPr/>
      <dgm:t>
        <a:bodyPr/>
        <a:lstStyle/>
        <a:p>
          <a:endParaRPr lang="en-US">
            <a:solidFill>
              <a:schemeClr val="bg1"/>
            </a:solidFill>
          </a:endParaRPr>
        </a:p>
      </dgm:t>
    </dgm:pt>
    <dgm:pt modelId="{9B2E2F14-1BCF-45BE-9089-35C08489658F}" type="sibTrans" cxnId="{52FDF6FC-72BA-4B90-A6DB-0CC144C89DD6}">
      <dgm:prSet/>
      <dgm:spPr/>
      <dgm:t>
        <a:bodyPr/>
        <a:lstStyle/>
        <a:p>
          <a:endParaRPr lang="en-US">
            <a:solidFill>
              <a:schemeClr val="bg1"/>
            </a:solidFill>
          </a:endParaRPr>
        </a:p>
      </dgm:t>
    </dgm:pt>
    <dgm:pt modelId="{DFE82E92-23D9-4AEE-9A10-8E49CC99C4F8}">
      <dgm:prSet/>
      <dgm:spPr/>
      <dgm:t>
        <a:bodyPr/>
        <a:lstStyle/>
        <a:p>
          <a:pPr rtl="0"/>
          <a:r>
            <a:rPr lang="en-GB">
              <a:solidFill>
                <a:schemeClr val="bg1"/>
              </a:solidFill>
            </a:rPr>
            <a:t>Recording is </a:t>
          </a:r>
          <a:r>
            <a:rPr lang="en-GB" i="1">
              <a:solidFill>
                <a:schemeClr val="bg1"/>
              </a:solidFill>
            </a:rPr>
            <a:t>not continuous </a:t>
          </a:r>
          <a:r>
            <a:rPr lang="en-GB">
              <a:solidFill>
                <a:schemeClr val="bg1"/>
              </a:solidFill>
            </a:rPr>
            <a:t>but carried out at </a:t>
          </a:r>
          <a:r>
            <a:rPr lang="en-GB" i="1">
              <a:solidFill>
                <a:schemeClr val="bg1"/>
              </a:solidFill>
            </a:rPr>
            <a:t>regular intervals</a:t>
          </a:r>
          <a:endParaRPr lang="en-US">
            <a:solidFill>
              <a:schemeClr val="bg1"/>
            </a:solidFill>
          </a:endParaRPr>
        </a:p>
      </dgm:t>
    </dgm:pt>
    <dgm:pt modelId="{C2B84F3F-3E95-4EB8-B015-2B81F20E7FA3}" type="parTrans" cxnId="{0AB222F5-247A-4DB1-AA78-980A4F696273}">
      <dgm:prSet/>
      <dgm:spPr/>
      <dgm:t>
        <a:bodyPr/>
        <a:lstStyle/>
        <a:p>
          <a:endParaRPr lang="en-US">
            <a:solidFill>
              <a:schemeClr val="bg1"/>
            </a:solidFill>
          </a:endParaRPr>
        </a:p>
      </dgm:t>
    </dgm:pt>
    <dgm:pt modelId="{129B98B2-7B69-4235-B2B1-F269004A6045}" type="sibTrans" cxnId="{0AB222F5-247A-4DB1-AA78-980A4F696273}">
      <dgm:prSet/>
      <dgm:spPr/>
      <dgm:t>
        <a:bodyPr/>
        <a:lstStyle/>
        <a:p>
          <a:endParaRPr lang="en-US">
            <a:solidFill>
              <a:schemeClr val="bg1"/>
            </a:solidFill>
          </a:endParaRPr>
        </a:p>
      </dgm:t>
    </dgm:pt>
    <dgm:pt modelId="{26BC31D0-BAB9-4D68-BD38-9E2CAB0A4318}">
      <dgm:prSet/>
      <dgm:spPr/>
      <dgm:t>
        <a:bodyPr/>
        <a:lstStyle/>
        <a:p>
          <a:pPr rtl="0"/>
          <a:r>
            <a:rPr lang="en-GB" dirty="0">
              <a:solidFill>
                <a:schemeClr val="bg1"/>
              </a:solidFill>
            </a:rPr>
            <a:t>Can be used to look at a specific activity or behaviour</a:t>
          </a:r>
          <a:endParaRPr lang="en-US" dirty="0">
            <a:solidFill>
              <a:schemeClr val="bg1"/>
            </a:solidFill>
          </a:endParaRPr>
        </a:p>
      </dgm:t>
    </dgm:pt>
    <dgm:pt modelId="{48932698-8E73-4645-858E-D0148FDF64A6}" type="parTrans" cxnId="{61DF6CEB-B007-4A29-B971-FF9BE214C510}">
      <dgm:prSet/>
      <dgm:spPr/>
      <dgm:t>
        <a:bodyPr/>
        <a:lstStyle/>
        <a:p>
          <a:endParaRPr lang="en-US">
            <a:solidFill>
              <a:schemeClr val="bg1"/>
            </a:solidFill>
          </a:endParaRPr>
        </a:p>
      </dgm:t>
    </dgm:pt>
    <dgm:pt modelId="{83C65F52-50DB-4CE7-B509-0EF68772B3B3}" type="sibTrans" cxnId="{61DF6CEB-B007-4A29-B971-FF9BE214C510}">
      <dgm:prSet/>
      <dgm:spPr/>
      <dgm:t>
        <a:bodyPr/>
        <a:lstStyle/>
        <a:p>
          <a:endParaRPr lang="en-US">
            <a:solidFill>
              <a:schemeClr val="bg1"/>
            </a:solidFill>
          </a:endParaRPr>
        </a:p>
      </dgm:t>
    </dgm:pt>
    <dgm:pt modelId="{F4A59220-64B3-4BD8-BDFF-ED29417E0E93}">
      <dgm:prSet/>
      <dgm:spPr/>
      <dgm:t>
        <a:bodyPr/>
        <a:lstStyle/>
        <a:p>
          <a:pPr rtl="0"/>
          <a:r>
            <a:rPr lang="en-GB">
              <a:solidFill>
                <a:schemeClr val="bg1"/>
              </a:solidFill>
            </a:rPr>
            <a:t>Can be recorded on a prepared chart or produced as a written description</a:t>
          </a:r>
          <a:endParaRPr lang="en-US">
            <a:solidFill>
              <a:schemeClr val="bg1"/>
            </a:solidFill>
          </a:endParaRPr>
        </a:p>
      </dgm:t>
    </dgm:pt>
    <dgm:pt modelId="{35BD146F-CDDC-4245-899E-9A8B21B1F598}" type="parTrans" cxnId="{D48D553A-BD58-4D7D-B2B5-3458764296FF}">
      <dgm:prSet/>
      <dgm:spPr/>
      <dgm:t>
        <a:bodyPr/>
        <a:lstStyle/>
        <a:p>
          <a:endParaRPr lang="en-US">
            <a:solidFill>
              <a:schemeClr val="bg1"/>
            </a:solidFill>
          </a:endParaRPr>
        </a:p>
      </dgm:t>
    </dgm:pt>
    <dgm:pt modelId="{C98EB487-B454-4459-83A6-3FFA728D19CD}" type="sibTrans" cxnId="{D48D553A-BD58-4D7D-B2B5-3458764296FF}">
      <dgm:prSet/>
      <dgm:spPr/>
      <dgm:t>
        <a:bodyPr/>
        <a:lstStyle/>
        <a:p>
          <a:endParaRPr lang="en-US">
            <a:solidFill>
              <a:schemeClr val="bg1"/>
            </a:solidFill>
          </a:endParaRPr>
        </a:p>
      </dgm:t>
    </dgm:pt>
    <dgm:pt modelId="{3AD9544A-FA61-4DF2-99ED-7F8A0D47048C}" type="pres">
      <dgm:prSet presAssocID="{8C42B0F2-9B29-487A-A641-448268E20B30}" presName="Name0" presStyleCnt="0">
        <dgm:presLayoutVars>
          <dgm:dir/>
          <dgm:animLvl val="lvl"/>
          <dgm:resizeHandles val="exact"/>
        </dgm:presLayoutVars>
      </dgm:prSet>
      <dgm:spPr/>
    </dgm:pt>
    <dgm:pt modelId="{1B20B1C4-ED2F-4E52-9164-9282DAB3EC20}" type="pres">
      <dgm:prSet presAssocID="{A568841C-1596-4B42-9F4F-24D40B4CDB15}" presName="parTxOnly" presStyleLbl="node1" presStyleIdx="0" presStyleCnt="4">
        <dgm:presLayoutVars>
          <dgm:chMax val="0"/>
          <dgm:chPref val="0"/>
          <dgm:bulletEnabled val="1"/>
        </dgm:presLayoutVars>
      </dgm:prSet>
      <dgm:spPr/>
    </dgm:pt>
    <dgm:pt modelId="{0578E993-9BD5-4467-BF21-D83EBAAF5378}" type="pres">
      <dgm:prSet presAssocID="{9B2E2F14-1BCF-45BE-9089-35C08489658F}" presName="parTxOnlySpace" presStyleCnt="0"/>
      <dgm:spPr/>
    </dgm:pt>
    <dgm:pt modelId="{FA42B426-F3BE-455E-9390-8B80D1472770}" type="pres">
      <dgm:prSet presAssocID="{DFE82E92-23D9-4AEE-9A10-8E49CC99C4F8}" presName="parTxOnly" presStyleLbl="node1" presStyleIdx="1" presStyleCnt="4">
        <dgm:presLayoutVars>
          <dgm:chMax val="0"/>
          <dgm:chPref val="0"/>
          <dgm:bulletEnabled val="1"/>
        </dgm:presLayoutVars>
      </dgm:prSet>
      <dgm:spPr/>
    </dgm:pt>
    <dgm:pt modelId="{918430EB-967E-47EE-ACA0-E3FD738C2793}" type="pres">
      <dgm:prSet presAssocID="{129B98B2-7B69-4235-B2B1-F269004A6045}" presName="parTxOnlySpace" presStyleCnt="0"/>
      <dgm:spPr/>
    </dgm:pt>
    <dgm:pt modelId="{C6CB0654-C7AA-41E0-8023-862C153B6CE7}" type="pres">
      <dgm:prSet presAssocID="{26BC31D0-BAB9-4D68-BD38-9E2CAB0A4318}" presName="parTxOnly" presStyleLbl="node1" presStyleIdx="2" presStyleCnt="4">
        <dgm:presLayoutVars>
          <dgm:chMax val="0"/>
          <dgm:chPref val="0"/>
          <dgm:bulletEnabled val="1"/>
        </dgm:presLayoutVars>
      </dgm:prSet>
      <dgm:spPr/>
    </dgm:pt>
    <dgm:pt modelId="{7FC2C4D5-E2BC-4E46-B178-B89A36D810B0}" type="pres">
      <dgm:prSet presAssocID="{83C65F52-50DB-4CE7-B509-0EF68772B3B3}" presName="parTxOnlySpace" presStyleCnt="0"/>
      <dgm:spPr/>
    </dgm:pt>
    <dgm:pt modelId="{B601DB5F-E641-47BD-AF15-155F33C6F111}" type="pres">
      <dgm:prSet presAssocID="{F4A59220-64B3-4BD8-BDFF-ED29417E0E93}" presName="parTxOnly" presStyleLbl="node1" presStyleIdx="3" presStyleCnt="4">
        <dgm:presLayoutVars>
          <dgm:chMax val="0"/>
          <dgm:chPref val="0"/>
          <dgm:bulletEnabled val="1"/>
        </dgm:presLayoutVars>
      </dgm:prSet>
      <dgm:spPr/>
    </dgm:pt>
  </dgm:ptLst>
  <dgm:cxnLst>
    <dgm:cxn modelId="{D48D553A-BD58-4D7D-B2B5-3458764296FF}" srcId="{8C42B0F2-9B29-487A-A641-448268E20B30}" destId="{F4A59220-64B3-4BD8-BDFF-ED29417E0E93}" srcOrd="3" destOrd="0" parTransId="{35BD146F-CDDC-4245-899E-9A8B21B1F598}" sibTransId="{C98EB487-B454-4459-83A6-3FFA728D19CD}"/>
    <dgm:cxn modelId="{EDEC5769-9994-4647-807A-FDD8F69CAB1C}" type="presOf" srcId="{26BC31D0-BAB9-4D68-BD38-9E2CAB0A4318}" destId="{C6CB0654-C7AA-41E0-8023-862C153B6CE7}" srcOrd="0" destOrd="0" presId="urn:microsoft.com/office/officeart/2005/8/layout/chevron1"/>
    <dgm:cxn modelId="{9526E08D-18BC-4156-80E9-776A8602BCDC}" type="presOf" srcId="{F4A59220-64B3-4BD8-BDFF-ED29417E0E93}" destId="{B601DB5F-E641-47BD-AF15-155F33C6F111}" srcOrd="0" destOrd="0" presId="urn:microsoft.com/office/officeart/2005/8/layout/chevron1"/>
    <dgm:cxn modelId="{9110DBBC-ED7E-46FE-A21C-E37091120536}" type="presOf" srcId="{DFE82E92-23D9-4AEE-9A10-8E49CC99C4F8}" destId="{FA42B426-F3BE-455E-9390-8B80D1472770}" srcOrd="0" destOrd="0" presId="urn:microsoft.com/office/officeart/2005/8/layout/chevron1"/>
    <dgm:cxn modelId="{AE1ADFBC-026E-46C8-BFC4-AD32B1EEB9EE}" type="presOf" srcId="{A568841C-1596-4B42-9F4F-24D40B4CDB15}" destId="{1B20B1C4-ED2F-4E52-9164-9282DAB3EC20}" srcOrd="0" destOrd="0" presId="urn:microsoft.com/office/officeart/2005/8/layout/chevron1"/>
    <dgm:cxn modelId="{C29FC4C9-7177-49DA-BA7B-D9D093F501D2}" type="presOf" srcId="{8C42B0F2-9B29-487A-A641-448268E20B30}" destId="{3AD9544A-FA61-4DF2-99ED-7F8A0D47048C}" srcOrd="0" destOrd="0" presId="urn:microsoft.com/office/officeart/2005/8/layout/chevron1"/>
    <dgm:cxn modelId="{61DF6CEB-B007-4A29-B971-FF9BE214C510}" srcId="{8C42B0F2-9B29-487A-A641-448268E20B30}" destId="{26BC31D0-BAB9-4D68-BD38-9E2CAB0A4318}" srcOrd="2" destOrd="0" parTransId="{48932698-8E73-4645-858E-D0148FDF64A6}" sibTransId="{83C65F52-50DB-4CE7-B509-0EF68772B3B3}"/>
    <dgm:cxn modelId="{0AB222F5-247A-4DB1-AA78-980A4F696273}" srcId="{8C42B0F2-9B29-487A-A641-448268E20B30}" destId="{DFE82E92-23D9-4AEE-9A10-8E49CC99C4F8}" srcOrd="1" destOrd="0" parTransId="{C2B84F3F-3E95-4EB8-B015-2B81F20E7FA3}" sibTransId="{129B98B2-7B69-4235-B2B1-F269004A6045}"/>
    <dgm:cxn modelId="{52FDF6FC-72BA-4B90-A6DB-0CC144C89DD6}" srcId="{8C42B0F2-9B29-487A-A641-448268E20B30}" destId="{A568841C-1596-4B42-9F4F-24D40B4CDB15}" srcOrd="0" destOrd="0" parTransId="{31FE7469-4E6B-4423-A407-4B85D8E19FA5}" sibTransId="{9B2E2F14-1BCF-45BE-9089-35C08489658F}"/>
    <dgm:cxn modelId="{696EF19B-C5B1-4417-8F5D-AD893D80C694}" type="presParOf" srcId="{3AD9544A-FA61-4DF2-99ED-7F8A0D47048C}" destId="{1B20B1C4-ED2F-4E52-9164-9282DAB3EC20}" srcOrd="0" destOrd="0" presId="urn:microsoft.com/office/officeart/2005/8/layout/chevron1"/>
    <dgm:cxn modelId="{8BBEEB79-6ED6-4F47-BDFC-E9122BD98A9F}" type="presParOf" srcId="{3AD9544A-FA61-4DF2-99ED-7F8A0D47048C}" destId="{0578E993-9BD5-4467-BF21-D83EBAAF5378}" srcOrd="1" destOrd="0" presId="urn:microsoft.com/office/officeart/2005/8/layout/chevron1"/>
    <dgm:cxn modelId="{7D909356-5723-4963-9C91-A748F54DA6D0}" type="presParOf" srcId="{3AD9544A-FA61-4DF2-99ED-7F8A0D47048C}" destId="{FA42B426-F3BE-455E-9390-8B80D1472770}" srcOrd="2" destOrd="0" presId="urn:microsoft.com/office/officeart/2005/8/layout/chevron1"/>
    <dgm:cxn modelId="{1DF3FBC1-E6F3-44FC-BB68-C5635E0FA103}" type="presParOf" srcId="{3AD9544A-FA61-4DF2-99ED-7F8A0D47048C}" destId="{918430EB-967E-47EE-ACA0-E3FD738C2793}" srcOrd="3" destOrd="0" presId="urn:microsoft.com/office/officeart/2005/8/layout/chevron1"/>
    <dgm:cxn modelId="{200EF4EB-6134-4128-ACC7-12C5F57385FB}" type="presParOf" srcId="{3AD9544A-FA61-4DF2-99ED-7F8A0D47048C}" destId="{C6CB0654-C7AA-41E0-8023-862C153B6CE7}" srcOrd="4" destOrd="0" presId="urn:microsoft.com/office/officeart/2005/8/layout/chevron1"/>
    <dgm:cxn modelId="{18884E40-618F-468B-A331-B6CFCEEC6408}" type="presParOf" srcId="{3AD9544A-FA61-4DF2-99ED-7F8A0D47048C}" destId="{7FC2C4D5-E2BC-4E46-B178-B89A36D810B0}" srcOrd="5" destOrd="0" presId="urn:microsoft.com/office/officeart/2005/8/layout/chevron1"/>
    <dgm:cxn modelId="{CBC6B26D-70F8-4C41-A1C0-8D5FA2469148}" type="presParOf" srcId="{3AD9544A-FA61-4DF2-99ED-7F8A0D47048C}" destId="{B601DB5F-E641-47BD-AF15-155F33C6F111}" srcOrd="6" destOrd="0" presId="urn:microsoft.com/office/officeart/2005/8/layout/chevron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E6ACFFC9-0BC4-4980-B50F-315F181D7635}" type="doc">
      <dgm:prSet loTypeId="urn:microsoft.com/office/officeart/2005/8/layout/vList2" loCatId="list" qsTypeId="urn:microsoft.com/office/officeart/2005/8/quickstyle/simple1" qsCatId="simple" csTypeId="urn:microsoft.com/office/officeart/2005/8/colors/colorful4" csCatId="colorful"/>
      <dgm:spPr/>
      <dgm:t>
        <a:bodyPr/>
        <a:lstStyle/>
        <a:p>
          <a:endParaRPr lang="en-US"/>
        </a:p>
      </dgm:t>
    </dgm:pt>
    <dgm:pt modelId="{A426B1B3-4EA9-4E24-BE74-01942ED35C7B}">
      <dgm:prSet/>
      <dgm:spPr/>
      <dgm:t>
        <a:bodyPr/>
        <a:lstStyle/>
        <a:p>
          <a:pPr rtl="0"/>
          <a:r>
            <a:rPr lang="en-GB"/>
            <a:t>10.00	Sitting on the carpet looking at adult</a:t>
          </a:r>
          <a:endParaRPr lang="en-US"/>
        </a:p>
      </dgm:t>
    </dgm:pt>
    <dgm:pt modelId="{6A44DE1E-92E4-4159-97F8-460D3D69B902}" type="parTrans" cxnId="{ABE1B90C-B247-4516-A4C5-0CECC7593C3B}">
      <dgm:prSet/>
      <dgm:spPr/>
      <dgm:t>
        <a:bodyPr/>
        <a:lstStyle/>
        <a:p>
          <a:endParaRPr lang="en-US"/>
        </a:p>
      </dgm:t>
    </dgm:pt>
    <dgm:pt modelId="{B15F53C8-B020-4022-9E47-6D2A773CE160}" type="sibTrans" cxnId="{ABE1B90C-B247-4516-A4C5-0CECC7593C3B}">
      <dgm:prSet/>
      <dgm:spPr/>
      <dgm:t>
        <a:bodyPr/>
        <a:lstStyle/>
        <a:p>
          <a:endParaRPr lang="en-US"/>
        </a:p>
      </dgm:t>
    </dgm:pt>
    <dgm:pt modelId="{54D1428E-2D20-4EB7-91FF-1A08182FB13F}">
      <dgm:prSet/>
      <dgm:spPr/>
      <dgm:t>
        <a:bodyPr/>
        <a:lstStyle/>
        <a:p>
          <a:pPr rtl="0"/>
          <a:r>
            <a:rPr lang="en-GB"/>
            <a:t>10.05	Concentrating on the story being read</a:t>
          </a:r>
          <a:endParaRPr lang="en-US"/>
        </a:p>
      </dgm:t>
    </dgm:pt>
    <dgm:pt modelId="{CAEBD9F0-CA0F-43B2-8BEC-C7B274721704}" type="parTrans" cxnId="{2257D820-F2B4-4193-A5A2-3F98A0EC7C90}">
      <dgm:prSet/>
      <dgm:spPr/>
      <dgm:t>
        <a:bodyPr/>
        <a:lstStyle/>
        <a:p>
          <a:endParaRPr lang="en-US"/>
        </a:p>
      </dgm:t>
    </dgm:pt>
    <dgm:pt modelId="{68B6B444-C6EA-4697-862D-EA491245010C}" type="sibTrans" cxnId="{2257D820-F2B4-4193-A5A2-3F98A0EC7C90}">
      <dgm:prSet/>
      <dgm:spPr/>
      <dgm:t>
        <a:bodyPr/>
        <a:lstStyle/>
        <a:p>
          <a:endParaRPr lang="en-US"/>
        </a:p>
      </dgm:t>
    </dgm:pt>
    <dgm:pt modelId="{277D4234-2FBF-46B3-BC69-FD76FDD44FC7}">
      <dgm:prSet/>
      <dgm:spPr/>
      <dgm:t>
        <a:bodyPr/>
        <a:lstStyle/>
        <a:p>
          <a:pPr rtl="0"/>
          <a:r>
            <a:rPr lang="en-GB"/>
            <a:t>10.10	Has right hand up to answer question</a:t>
          </a:r>
          <a:endParaRPr lang="en-US"/>
        </a:p>
      </dgm:t>
    </dgm:pt>
    <dgm:pt modelId="{C105B0F7-E241-4759-BB72-B7CB160AC007}" type="parTrans" cxnId="{62FAD0FD-670C-4058-AF73-059BE9714C13}">
      <dgm:prSet/>
      <dgm:spPr/>
      <dgm:t>
        <a:bodyPr/>
        <a:lstStyle/>
        <a:p>
          <a:endParaRPr lang="en-US"/>
        </a:p>
      </dgm:t>
    </dgm:pt>
    <dgm:pt modelId="{6C6BA890-9BD1-4917-99DD-B0E74470FABF}" type="sibTrans" cxnId="{62FAD0FD-670C-4058-AF73-059BE9714C13}">
      <dgm:prSet/>
      <dgm:spPr/>
      <dgm:t>
        <a:bodyPr/>
        <a:lstStyle/>
        <a:p>
          <a:endParaRPr lang="en-US"/>
        </a:p>
      </dgm:t>
    </dgm:pt>
    <dgm:pt modelId="{47DFA0BE-4D49-4019-B2CB-37CED205C0C3}">
      <dgm:prSet/>
      <dgm:spPr/>
      <dgm:t>
        <a:bodyPr/>
        <a:lstStyle/>
        <a:p>
          <a:pPr rtl="0"/>
          <a:r>
            <a:rPr lang="en-GB"/>
            <a:t>10.15	Is poking child in front with finger</a:t>
          </a:r>
          <a:endParaRPr lang="en-US"/>
        </a:p>
      </dgm:t>
    </dgm:pt>
    <dgm:pt modelId="{F4057C67-57EA-42D4-B116-668783253135}" type="parTrans" cxnId="{99CA84B0-73FB-4EE7-B063-A38E714859F5}">
      <dgm:prSet/>
      <dgm:spPr/>
      <dgm:t>
        <a:bodyPr/>
        <a:lstStyle/>
        <a:p>
          <a:endParaRPr lang="en-US"/>
        </a:p>
      </dgm:t>
    </dgm:pt>
    <dgm:pt modelId="{2910AC07-7ABF-4A29-BC9B-6890780AB952}" type="sibTrans" cxnId="{99CA84B0-73FB-4EE7-B063-A38E714859F5}">
      <dgm:prSet/>
      <dgm:spPr/>
      <dgm:t>
        <a:bodyPr/>
        <a:lstStyle/>
        <a:p>
          <a:endParaRPr lang="en-US"/>
        </a:p>
      </dgm:t>
    </dgm:pt>
    <dgm:pt modelId="{D4E65CD2-C51B-4393-9724-A125FDEA844E}">
      <dgm:prSet/>
      <dgm:spPr/>
      <dgm:t>
        <a:bodyPr/>
        <a:lstStyle/>
        <a:p>
          <a:pPr rtl="0"/>
          <a:r>
            <a:rPr lang="en-GB"/>
            <a:t>10.20	Adult moves to different place on </a:t>
          </a:r>
          <a:endParaRPr lang="en-US"/>
        </a:p>
      </dgm:t>
    </dgm:pt>
    <dgm:pt modelId="{B3468ED4-C4A7-4076-9904-A18800A48AFA}" type="parTrans" cxnId="{302FA20C-AE33-47F6-B8ED-FD919F94052B}">
      <dgm:prSet/>
      <dgm:spPr/>
      <dgm:t>
        <a:bodyPr/>
        <a:lstStyle/>
        <a:p>
          <a:endParaRPr lang="en-US"/>
        </a:p>
      </dgm:t>
    </dgm:pt>
    <dgm:pt modelId="{5C746760-1636-4DC8-924E-B191177A213F}" type="sibTrans" cxnId="{302FA20C-AE33-47F6-B8ED-FD919F94052B}">
      <dgm:prSet/>
      <dgm:spPr/>
      <dgm:t>
        <a:bodyPr/>
        <a:lstStyle/>
        <a:p>
          <a:endParaRPr lang="en-US"/>
        </a:p>
      </dgm:t>
    </dgm:pt>
    <dgm:pt modelId="{97F4C5A3-4FE3-439C-92F7-8CA77E3D9A2A}">
      <dgm:prSet/>
      <dgm:spPr/>
      <dgm:t>
        <a:bodyPr/>
        <a:lstStyle/>
        <a:p>
          <a:pPr rtl="0"/>
          <a:r>
            <a:rPr lang="en-GB"/>
            <a:t>carpet</a:t>
          </a:r>
          <a:endParaRPr lang="en-US"/>
        </a:p>
      </dgm:t>
    </dgm:pt>
    <dgm:pt modelId="{82A63F23-7346-4768-91D8-C3F4BA3CFA6E}" type="parTrans" cxnId="{110646C9-1B14-4FDD-B56B-62F92F81620F}">
      <dgm:prSet/>
      <dgm:spPr/>
      <dgm:t>
        <a:bodyPr/>
        <a:lstStyle/>
        <a:p>
          <a:endParaRPr lang="en-US"/>
        </a:p>
      </dgm:t>
    </dgm:pt>
    <dgm:pt modelId="{C0E86522-08A2-4E25-9A40-E368824582F5}" type="sibTrans" cxnId="{110646C9-1B14-4FDD-B56B-62F92F81620F}">
      <dgm:prSet/>
      <dgm:spPr/>
      <dgm:t>
        <a:bodyPr/>
        <a:lstStyle/>
        <a:p>
          <a:endParaRPr lang="en-US"/>
        </a:p>
      </dgm:t>
    </dgm:pt>
    <dgm:pt modelId="{1EE3FEF3-4BE0-4D5A-BCCD-56EB9CDF5BED}" type="pres">
      <dgm:prSet presAssocID="{E6ACFFC9-0BC4-4980-B50F-315F181D7635}" presName="linear" presStyleCnt="0">
        <dgm:presLayoutVars>
          <dgm:animLvl val="lvl"/>
          <dgm:resizeHandles val="exact"/>
        </dgm:presLayoutVars>
      </dgm:prSet>
      <dgm:spPr/>
    </dgm:pt>
    <dgm:pt modelId="{F9F94B32-3B3B-4FDC-8781-847B024AC943}" type="pres">
      <dgm:prSet presAssocID="{A426B1B3-4EA9-4E24-BE74-01942ED35C7B}" presName="parentText" presStyleLbl="node1" presStyleIdx="0" presStyleCnt="6">
        <dgm:presLayoutVars>
          <dgm:chMax val="0"/>
          <dgm:bulletEnabled val="1"/>
        </dgm:presLayoutVars>
      </dgm:prSet>
      <dgm:spPr/>
    </dgm:pt>
    <dgm:pt modelId="{CB126A7B-602B-48EB-BBAC-53CD83C0A033}" type="pres">
      <dgm:prSet presAssocID="{B15F53C8-B020-4022-9E47-6D2A773CE160}" presName="spacer" presStyleCnt="0"/>
      <dgm:spPr/>
    </dgm:pt>
    <dgm:pt modelId="{2CBD108B-3973-4A17-A783-8BFE6CA67F08}" type="pres">
      <dgm:prSet presAssocID="{54D1428E-2D20-4EB7-91FF-1A08182FB13F}" presName="parentText" presStyleLbl="node1" presStyleIdx="1" presStyleCnt="6">
        <dgm:presLayoutVars>
          <dgm:chMax val="0"/>
          <dgm:bulletEnabled val="1"/>
        </dgm:presLayoutVars>
      </dgm:prSet>
      <dgm:spPr/>
    </dgm:pt>
    <dgm:pt modelId="{F694BE95-50BF-4C5A-97C2-3E78D4FCBF6B}" type="pres">
      <dgm:prSet presAssocID="{68B6B444-C6EA-4697-862D-EA491245010C}" presName="spacer" presStyleCnt="0"/>
      <dgm:spPr/>
    </dgm:pt>
    <dgm:pt modelId="{DD5FB34F-C0EA-482D-86DD-3DACBAFC996D}" type="pres">
      <dgm:prSet presAssocID="{277D4234-2FBF-46B3-BC69-FD76FDD44FC7}" presName="parentText" presStyleLbl="node1" presStyleIdx="2" presStyleCnt="6">
        <dgm:presLayoutVars>
          <dgm:chMax val="0"/>
          <dgm:bulletEnabled val="1"/>
        </dgm:presLayoutVars>
      </dgm:prSet>
      <dgm:spPr/>
    </dgm:pt>
    <dgm:pt modelId="{3EE31D6B-FC9D-4683-A6C2-8D7560E706EA}" type="pres">
      <dgm:prSet presAssocID="{6C6BA890-9BD1-4917-99DD-B0E74470FABF}" presName="spacer" presStyleCnt="0"/>
      <dgm:spPr/>
    </dgm:pt>
    <dgm:pt modelId="{77EEB116-9077-4888-BC92-96319FA896C7}" type="pres">
      <dgm:prSet presAssocID="{47DFA0BE-4D49-4019-B2CB-37CED205C0C3}" presName="parentText" presStyleLbl="node1" presStyleIdx="3" presStyleCnt="6">
        <dgm:presLayoutVars>
          <dgm:chMax val="0"/>
          <dgm:bulletEnabled val="1"/>
        </dgm:presLayoutVars>
      </dgm:prSet>
      <dgm:spPr/>
    </dgm:pt>
    <dgm:pt modelId="{B937E9DC-53A2-4302-B730-BD1FF395D689}" type="pres">
      <dgm:prSet presAssocID="{2910AC07-7ABF-4A29-BC9B-6890780AB952}" presName="spacer" presStyleCnt="0"/>
      <dgm:spPr/>
    </dgm:pt>
    <dgm:pt modelId="{12D0C839-1573-4C41-AEAA-6FDAC7F78A32}" type="pres">
      <dgm:prSet presAssocID="{D4E65CD2-C51B-4393-9724-A125FDEA844E}" presName="parentText" presStyleLbl="node1" presStyleIdx="4" presStyleCnt="6">
        <dgm:presLayoutVars>
          <dgm:chMax val="0"/>
          <dgm:bulletEnabled val="1"/>
        </dgm:presLayoutVars>
      </dgm:prSet>
      <dgm:spPr/>
    </dgm:pt>
    <dgm:pt modelId="{36533028-C209-46E4-BAF8-48E92520E156}" type="pres">
      <dgm:prSet presAssocID="{5C746760-1636-4DC8-924E-B191177A213F}" presName="spacer" presStyleCnt="0"/>
      <dgm:spPr/>
    </dgm:pt>
    <dgm:pt modelId="{993EEBA3-FE42-450F-A21E-837FDD414C73}" type="pres">
      <dgm:prSet presAssocID="{97F4C5A3-4FE3-439C-92F7-8CA77E3D9A2A}" presName="parentText" presStyleLbl="node1" presStyleIdx="5" presStyleCnt="6">
        <dgm:presLayoutVars>
          <dgm:chMax val="0"/>
          <dgm:bulletEnabled val="1"/>
        </dgm:presLayoutVars>
      </dgm:prSet>
      <dgm:spPr/>
    </dgm:pt>
  </dgm:ptLst>
  <dgm:cxnLst>
    <dgm:cxn modelId="{302FA20C-AE33-47F6-B8ED-FD919F94052B}" srcId="{E6ACFFC9-0BC4-4980-B50F-315F181D7635}" destId="{D4E65CD2-C51B-4393-9724-A125FDEA844E}" srcOrd="4" destOrd="0" parTransId="{B3468ED4-C4A7-4076-9904-A18800A48AFA}" sibTransId="{5C746760-1636-4DC8-924E-B191177A213F}"/>
    <dgm:cxn modelId="{ABE1B90C-B247-4516-A4C5-0CECC7593C3B}" srcId="{E6ACFFC9-0BC4-4980-B50F-315F181D7635}" destId="{A426B1B3-4EA9-4E24-BE74-01942ED35C7B}" srcOrd="0" destOrd="0" parTransId="{6A44DE1E-92E4-4159-97F8-460D3D69B902}" sibTransId="{B15F53C8-B020-4022-9E47-6D2A773CE160}"/>
    <dgm:cxn modelId="{2257D820-F2B4-4193-A5A2-3F98A0EC7C90}" srcId="{E6ACFFC9-0BC4-4980-B50F-315F181D7635}" destId="{54D1428E-2D20-4EB7-91FF-1A08182FB13F}" srcOrd="1" destOrd="0" parTransId="{CAEBD9F0-CA0F-43B2-8BEC-C7B274721704}" sibTransId="{68B6B444-C6EA-4697-862D-EA491245010C}"/>
    <dgm:cxn modelId="{0843043B-5E35-47F0-8258-04AF0D036E0C}" type="presOf" srcId="{A426B1B3-4EA9-4E24-BE74-01942ED35C7B}" destId="{F9F94B32-3B3B-4FDC-8781-847B024AC943}" srcOrd="0" destOrd="0" presId="urn:microsoft.com/office/officeart/2005/8/layout/vList2"/>
    <dgm:cxn modelId="{689E0740-DE85-46B5-A679-BC97B360BD40}" type="presOf" srcId="{E6ACFFC9-0BC4-4980-B50F-315F181D7635}" destId="{1EE3FEF3-4BE0-4D5A-BCCD-56EB9CDF5BED}" srcOrd="0" destOrd="0" presId="urn:microsoft.com/office/officeart/2005/8/layout/vList2"/>
    <dgm:cxn modelId="{DD2D956B-A45E-4BBA-A85E-8BEDAC0D6D72}" type="presOf" srcId="{47DFA0BE-4D49-4019-B2CB-37CED205C0C3}" destId="{77EEB116-9077-4888-BC92-96319FA896C7}" srcOrd="0" destOrd="0" presId="urn:microsoft.com/office/officeart/2005/8/layout/vList2"/>
    <dgm:cxn modelId="{947B4952-4B1D-45A4-8C72-3A4F7A92F389}" type="presOf" srcId="{54D1428E-2D20-4EB7-91FF-1A08182FB13F}" destId="{2CBD108B-3973-4A17-A783-8BFE6CA67F08}" srcOrd="0" destOrd="0" presId="urn:microsoft.com/office/officeart/2005/8/layout/vList2"/>
    <dgm:cxn modelId="{6A28EEA1-8071-428B-ABCA-6DA81F439ADD}" type="presOf" srcId="{D4E65CD2-C51B-4393-9724-A125FDEA844E}" destId="{12D0C839-1573-4C41-AEAA-6FDAC7F78A32}" srcOrd="0" destOrd="0" presId="urn:microsoft.com/office/officeart/2005/8/layout/vList2"/>
    <dgm:cxn modelId="{99CA84B0-73FB-4EE7-B063-A38E714859F5}" srcId="{E6ACFFC9-0BC4-4980-B50F-315F181D7635}" destId="{47DFA0BE-4D49-4019-B2CB-37CED205C0C3}" srcOrd="3" destOrd="0" parTransId="{F4057C67-57EA-42D4-B116-668783253135}" sibTransId="{2910AC07-7ABF-4A29-BC9B-6890780AB952}"/>
    <dgm:cxn modelId="{110646C9-1B14-4FDD-B56B-62F92F81620F}" srcId="{E6ACFFC9-0BC4-4980-B50F-315F181D7635}" destId="{97F4C5A3-4FE3-439C-92F7-8CA77E3D9A2A}" srcOrd="5" destOrd="0" parTransId="{82A63F23-7346-4768-91D8-C3F4BA3CFA6E}" sibTransId="{C0E86522-08A2-4E25-9A40-E368824582F5}"/>
    <dgm:cxn modelId="{6451DBDE-4537-4AF5-9F85-1D96D165D913}" type="presOf" srcId="{277D4234-2FBF-46B3-BC69-FD76FDD44FC7}" destId="{DD5FB34F-C0EA-482D-86DD-3DACBAFC996D}" srcOrd="0" destOrd="0" presId="urn:microsoft.com/office/officeart/2005/8/layout/vList2"/>
    <dgm:cxn modelId="{CDCE43E0-9D80-437E-A408-5E4DDD712C4E}" type="presOf" srcId="{97F4C5A3-4FE3-439C-92F7-8CA77E3D9A2A}" destId="{993EEBA3-FE42-450F-A21E-837FDD414C73}" srcOrd="0" destOrd="0" presId="urn:microsoft.com/office/officeart/2005/8/layout/vList2"/>
    <dgm:cxn modelId="{62FAD0FD-670C-4058-AF73-059BE9714C13}" srcId="{E6ACFFC9-0BC4-4980-B50F-315F181D7635}" destId="{277D4234-2FBF-46B3-BC69-FD76FDD44FC7}" srcOrd="2" destOrd="0" parTransId="{C105B0F7-E241-4759-BB72-B7CB160AC007}" sibTransId="{6C6BA890-9BD1-4917-99DD-B0E74470FABF}"/>
    <dgm:cxn modelId="{ACFB3BC5-B40F-45BE-8328-032A24FF3F8B}" type="presParOf" srcId="{1EE3FEF3-4BE0-4D5A-BCCD-56EB9CDF5BED}" destId="{F9F94B32-3B3B-4FDC-8781-847B024AC943}" srcOrd="0" destOrd="0" presId="urn:microsoft.com/office/officeart/2005/8/layout/vList2"/>
    <dgm:cxn modelId="{FFFFB5EB-B251-4261-9741-D4C89A19E0B6}" type="presParOf" srcId="{1EE3FEF3-4BE0-4D5A-BCCD-56EB9CDF5BED}" destId="{CB126A7B-602B-48EB-BBAC-53CD83C0A033}" srcOrd="1" destOrd="0" presId="urn:microsoft.com/office/officeart/2005/8/layout/vList2"/>
    <dgm:cxn modelId="{A029D8FD-585B-4C67-97DD-575DCFF3184B}" type="presParOf" srcId="{1EE3FEF3-4BE0-4D5A-BCCD-56EB9CDF5BED}" destId="{2CBD108B-3973-4A17-A783-8BFE6CA67F08}" srcOrd="2" destOrd="0" presId="urn:microsoft.com/office/officeart/2005/8/layout/vList2"/>
    <dgm:cxn modelId="{9ECB3065-3D9E-4DF8-BED5-E35EB130FE90}" type="presParOf" srcId="{1EE3FEF3-4BE0-4D5A-BCCD-56EB9CDF5BED}" destId="{F694BE95-50BF-4C5A-97C2-3E78D4FCBF6B}" srcOrd="3" destOrd="0" presId="urn:microsoft.com/office/officeart/2005/8/layout/vList2"/>
    <dgm:cxn modelId="{43AB9EDC-6AB2-46B0-BD31-F9C33E882398}" type="presParOf" srcId="{1EE3FEF3-4BE0-4D5A-BCCD-56EB9CDF5BED}" destId="{DD5FB34F-C0EA-482D-86DD-3DACBAFC996D}" srcOrd="4" destOrd="0" presId="urn:microsoft.com/office/officeart/2005/8/layout/vList2"/>
    <dgm:cxn modelId="{F01AF199-48B3-42B8-B1ED-425427497486}" type="presParOf" srcId="{1EE3FEF3-4BE0-4D5A-BCCD-56EB9CDF5BED}" destId="{3EE31D6B-FC9D-4683-A6C2-8D7560E706EA}" srcOrd="5" destOrd="0" presId="urn:microsoft.com/office/officeart/2005/8/layout/vList2"/>
    <dgm:cxn modelId="{46FED41C-6348-453E-9AE3-2B5764E316C8}" type="presParOf" srcId="{1EE3FEF3-4BE0-4D5A-BCCD-56EB9CDF5BED}" destId="{77EEB116-9077-4888-BC92-96319FA896C7}" srcOrd="6" destOrd="0" presId="urn:microsoft.com/office/officeart/2005/8/layout/vList2"/>
    <dgm:cxn modelId="{441E9B77-FCAC-4B43-A857-2A0562B6FFA4}" type="presParOf" srcId="{1EE3FEF3-4BE0-4D5A-BCCD-56EB9CDF5BED}" destId="{B937E9DC-53A2-4302-B730-BD1FF395D689}" srcOrd="7" destOrd="0" presId="urn:microsoft.com/office/officeart/2005/8/layout/vList2"/>
    <dgm:cxn modelId="{C5A69449-CB27-49F6-A5B7-C2E9359E70A7}" type="presParOf" srcId="{1EE3FEF3-4BE0-4D5A-BCCD-56EB9CDF5BED}" destId="{12D0C839-1573-4C41-AEAA-6FDAC7F78A32}" srcOrd="8" destOrd="0" presId="urn:microsoft.com/office/officeart/2005/8/layout/vList2"/>
    <dgm:cxn modelId="{387CD260-8429-46F3-8679-BE5F0A472505}" type="presParOf" srcId="{1EE3FEF3-4BE0-4D5A-BCCD-56EB9CDF5BED}" destId="{36533028-C209-46E4-BAF8-48E92520E156}" srcOrd="9" destOrd="0" presId="urn:microsoft.com/office/officeart/2005/8/layout/vList2"/>
    <dgm:cxn modelId="{778E523D-F2C5-4F4D-A926-CA786942D9AD}" type="presParOf" srcId="{1EE3FEF3-4BE0-4D5A-BCCD-56EB9CDF5BED}" destId="{993EEBA3-FE42-450F-A21E-837FDD414C73}" srcOrd="1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4E9E94FF-4266-40C1-939B-DDC357BB0F5A}" type="doc">
      <dgm:prSet loTypeId="urn:microsoft.com/office/officeart/2005/8/layout/hProcess9" loCatId="process" qsTypeId="urn:microsoft.com/office/officeart/2005/8/quickstyle/simple1" qsCatId="simple" csTypeId="urn:microsoft.com/office/officeart/2005/8/colors/colorful4" csCatId="colorful"/>
      <dgm:spPr/>
      <dgm:t>
        <a:bodyPr/>
        <a:lstStyle/>
        <a:p>
          <a:endParaRPr lang="en-US"/>
        </a:p>
      </dgm:t>
    </dgm:pt>
    <dgm:pt modelId="{2ADF6561-A34D-4C40-B6CB-38D238409181}">
      <dgm:prSet/>
      <dgm:spPr/>
      <dgm:t>
        <a:bodyPr/>
        <a:lstStyle/>
        <a:p>
          <a:pPr rtl="0"/>
          <a:r>
            <a:rPr lang="en-GB"/>
            <a:t>Similar to time sampling but data are </a:t>
          </a:r>
          <a:r>
            <a:rPr lang="en-GB" i="1"/>
            <a:t>not recorded at fixed times</a:t>
          </a:r>
          <a:endParaRPr lang="en-US"/>
        </a:p>
      </dgm:t>
    </dgm:pt>
    <dgm:pt modelId="{FAD15721-A128-4836-AC2A-DFC4D36E2402}" type="parTrans" cxnId="{81C9944D-14F0-4535-989E-5CD6611F06C2}">
      <dgm:prSet/>
      <dgm:spPr/>
      <dgm:t>
        <a:bodyPr/>
        <a:lstStyle/>
        <a:p>
          <a:endParaRPr lang="en-US"/>
        </a:p>
      </dgm:t>
    </dgm:pt>
    <dgm:pt modelId="{405AD8E2-EF19-48A8-B3D9-660C24CEC369}" type="sibTrans" cxnId="{81C9944D-14F0-4535-989E-5CD6611F06C2}">
      <dgm:prSet/>
      <dgm:spPr/>
      <dgm:t>
        <a:bodyPr/>
        <a:lstStyle/>
        <a:p>
          <a:endParaRPr lang="en-US"/>
        </a:p>
      </dgm:t>
    </dgm:pt>
    <dgm:pt modelId="{7FBE5216-E110-43D0-8FE3-C949891E416F}">
      <dgm:prSet/>
      <dgm:spPr/>
      <dgm:t>
        <a:bodyPr/>
        <a:lstStyle/>
        <a:p>
          <a:pPr rtl="0"/>
          <a:r>
            <a:rPr lang="en-GB"/>
            <a:t>The frequency of the event determines the amount of information gathered</a:t>
          </a:r>
          <a:endParaRPr lang="en-US"/>
        </a:p>
      </dgm:t>
    </dgm:pt>
    <dgm:pt modelId="{D049DDAC-CABE-48E6-B0E5-18F7EB8EFF47}" type="parTrans" cxnId="{80B65FA6-FCEC-42A5-8EBA-9B6A6F7E89D4}">
      <dgm:prSet/>
      <dgm:spPr/>
      <dgm:t>
        <a:bodyPr/>
        <a:lstStyle/>
        <a:p>
          <a:endParaRPr lang="en-US"/>
        </a:p>
      </dgm:t>
    </dgm:pt>
    <dgm:pt modelId="{5FED2006-89DB-4B4D-8708-63CA00D115D9}" type="sibTrans" cxnId="{80B65FA6-FCEC-42A5-8EBA-9B6A6F7E89D4}">
      <dgm:prSet/>
      <dgm:spPr/>
      <dgm:t>
        <a:bodyPr/>
        <a:lstStyle/>
        <a:p>
          <a:endParaRPr lang="en-US"/>
        </a:p>
      </dgm:t>
    </dgm:pt>
    <dgm:pt modelId="{D87E2455-F328-46C4-8557-21A27C171AC5}">
      <dgm:prSet/>
      <dgm:spPr/>
      <dgm:t>
        <a:bodyPr/>
        <a:lstStyle/>
        <a:p>
          <a:pPr rtl="0"/>
          <a:r>
            <a:rPr lang="en-GB"/>
            <a:t>Often used when there are </a:t>
          </a:r>
          <a:r>
            <a:rPr lang="en-GB" i="1"/>
            <a:t>concerns about a child</a:t>
          </a:r>
          <a:r>
            <a:rPr lang="en-GB"/>
            <a:t>, e.g. Emotional or behavioural difficulties</a:t>
          </a:r>
          <a:endParaRPr lang="en-US"/>
        </a:p>
      </dgm:t>
    </dgm:pt>
    <dgm:pt modelId="{6D8DBA2B-541F-46F0-B103-50564EFAE540}" type="parTrans" cxnId="{1D2139C2-5337-49B1-914B-98B182479D4D}">
      <dgm:prSet/>
      <dgm:spPr/>
      <dgm:t>
        <a:bodyPr/>
        <a:lstStyle/>
        <a:p>
          <a:endParaRPr lang="en-US"/>
        </a:p>
      </dgm:t>
    </dgm:pt>
    <dgm:pt modelId="{EACE5C39-D901-4B06-9C6F-264FE4BAF621}" type="sibTrans" cxnId="{1D2139C2-5337-49B1-914B-98B182479D4D}">
      <dgm:prSet/>
      <dgm:spPr/>
      <dgm:t>
        <a:bodyPr/>
        <a:lstStyle/>
        <a:p>
          <a:endParaRPr lang="en-US"/>
        </a:p>
      </dgm:t>
    </dgm:pt>
    <dgm:pt modelId="{E6EA7C58-9DB3-4CD4-8229-29033278B96A}">
      <dgm:prSet/>
      <dgm:spPr/>
      <dgm:t>
        <a:bodyPr/>
        <a:lstStyle/>
        <a:p>
          <a:pPr rtl="0"/>
          <a:r>
            <a:rPr lang="en-GB"/>
            <a:t>Data usually recorded on a chart</a:t>
          </a:r>
          <a:endParaRPr lang="en-US"/>
        </a:p>
      </dgm:t>
    </dgm:pt>
    <dgm:pt modelId="{0620628F-7B86-48C9-9D9E-F51C785A6FE1}" type="parTrans" cxnId="{72934F1B-5DD9-4081-9708-C57AD9B84C7C}">
      <dgm:prSet/>
      <dgm:spPr/>
      <dgm:t>
        <a:bodyPr/>
        <a:lstStyle/>
        <a:p>
          <a:endParaRPr lang="en-US"/>
        </a:p>
      </dgm:t>
    </dgm:pt>
    <dgm:pt modelId="{7C5B3D3C-053D-48A2-A878-6BC5A52E3FF7}" type="sibTrans" cxnId="{72934F1B-5DD9-4081-9708-C57AD9B84C7C}">
      <dgm:prSet/>
      <dgm:spPr/>
      <dgm:t>
        <a:bodyPr/>
        <a:lstStyle/>
        <a:p>
          <a:endParaRPr lang="en-US"/>
        </a:p>
      </dgm:t>
    </dgm:pt>
    <dgm:pt modelId="{2D91A388-E3B9-493F-A5F2-D5BF9E5353D9}" type="pres">
      <dgm:prSet presAssocID="{4E9E94FF-4266-40C1-939B-DDC357BB0F5A}" presName="CompostProcess" presStyleCnt="0">
        <dgm:presLayoutVars>
          <dgm:dir/>
          <dgm:resizeHandles val="exact"/>
        </dgm:presLayoutVars>
      </dgm:prSet>
      <dgm:spPr/>
    </dgm:pt>
    <dgm:pt modelId="{127A6AF0-9486-4DCD-A84B-0AF65E59F9C1}" type="pres">
      <dgm:prSet presAssocID="{4E9E94FF-4266-40C1-939B-DDC357BB0F5A}" presName="arrow" presStyleLbl="bgShp" presStyleIdx="0" presStyleCnt="1"/>
      <dgm:spPr/>
    </dgm:pt>
    <dgm:pt modelId="{44E23685-A9B3-4437-A090-243830EA3835}" type="pres">
      <dgm:prSet presAssocID="{4E9E94FF-4266-40C1-939B-DDC357BB0F5A}" presName="linearProcess" presStyleCnt="0"/>
      <dgm:spPr/>
    </dgm:pt>
    <dgm:pt modelId="{60133405-984D-44FB-873C-3F99A99EC192}" type="pres">
      <dgm:prSet presAssocID="{2ADF6561-A34D-4C40-B6CB-38D238409181}" presName="textNode" presStyleLbl="node1" presStyleIdx="0" presStyleCnt="4">
        <dgm:presLayoutVars>
          <dgm:bulletEnabled val="1"/>
        </dgm:presLayoutVars>
      </dgm:prSet>
      <dgm:spPr/>
    </dgm:pt>
    <dgm:pt modelId="{AC3C9CDF-FFE9-49D9-B365-60E9AE2D28DC}" type="pres">
      <dgm:prSet presAssocID="{405AD8E2-EF19-48A8-B3D9-660C24CEC369}" presName="sibTrans" presStyleCnt="0"/>
      <dgm:spPr/>
    </dgm:pt>
    <dgm:pt modelId="{02A0BBC3-F0A9-4163-BE25-073D0F2ED035}" type="pres">
      <dgm:prSet presAssocID="{7FBE5216-E110-43D0-8FE3-C949891E416F}" presName="textNode" presStyleLbl="node1" presStyleIdx="1" presStyleCnt="4">
        <dgm:presLayoutVars>
          <dgm:bulletEnabled val="1"/>
        </dgm:presLayoutVars>
      </dgm:prSet>
      <dgm:spPr/>
    </dgm:pt>
    <dgm:pt modelId="{5BB148FA-5DB7-454D-8CDE-572049D3E15E}" type="pres">
      <dgm:prSet presAssocID="{5FED2006-89DB-4B4D-8708-63CA00D115D9}" presName="sibTrans" presStyleCnt="0"/>
      <dgm:spPr/>
    </dgm:pt>
    <dgm:pt modelId="{4777679C-CE5E-4C07-B3DA-97B2A9515F14}" type="pres">
      <dgm:prSet presAssocID="{D87E2455-F328-46C4-8557-21A27C171AC5}" presName="textNode" presStyleLbl="node1" presStyleIdx="2" presStyleCnt="4">
        <dgm:presLayoutVars>
          <dgm:bulletEnabled val="1"/>
        </dgm:presLayoutVars>
      </dgm:prSet>
      <dgm:spPr/>
    </dgm:pt>
    <dgm:pt modelId="{71AE56A4-F530-4F35-AC69-7D576A9C6BD4}" type="pres">
      <dgm:prSet presAssocID="{EACE5C39-D901-4B06-9C6F-264FE4BAF621}" presName="sibTrans" presStyleCnt="0"/>
      <dgm:spPr/>
    </dgm:pt>
    <dgm:pt modelId="{57AACB23-BD0E-4D80-9482-87DEE4618E17}" type="pres">
      <dgm:prSet presAssocID="{E6EA7C58-9DB3-4CD4-8229-29033278B96A}" presName="textNode" presStyleLbl="node1" presStyleIdx="3" presStyleCnt="4">
        <dgm:presLayoutVars>
          <dgm:bulletEnabled val="1"/>
        </dgm:presLayoutVars>
      </dgm:prSet>
      <dgm:spPr/>
    </dgm:pt>
  </dgm:ptLst>
  <dgm:cxnLst>
    <dgm:cxn modelId="{72934F1B-5DD9-4081-9708-C57AD9B84C7C}" srcId="{4E9E94FF-4266-40C1-939B-DDC357BB0F5A}" destId="{E6EA7C58-9DB3-4CD4-8229-29033278B96A}" srcOrd="3" destOrd="0" parTransId="{0620628F-7B86-48C9-9D9E-F51C785A6FE1}" sibTransId="{7C5B3D3C-053D-48A2-A878-6BC5A52E3FF7}"/>
    <dgm:cxn modelId="{AC03853B-D5C3-4CB1-8EFB-E55B1CDAAA63}" type="presOf" srcId="{D87E2455-F328-46C4-8557-21A27C171AC5}" destId="{4777679C-CE5E-4C07-B3DA-97B2A9515F14}" srcOrd="0" destOrd="0" presId="urn:microsoft.com/office/officeart/2005/8/layout/hProcess9"/>
    <dgm:cxn modelId="{36D0AD41-DE06-4334-B866-F53FF177A529}" type="presOf" srcId="{E6EA7C58-9DB3-4CD4-8229-29033278B96A}" destId="{57AACB23-BD0E-4D80-9482-87DEE4618E17}" srcOrd="0" destOrd="0" presId="urn:microsoft.com/office/officeart/2005/8/layout/hProcess9"/>
    <dgm:cxn modelId="{76E6B349-4C95-4E59-B472-2830512C968D}" type="presOf" srcId="{2ADF6561-A34D-4C40-B6CB-38D238409181}" destId="{60133405-984D-44FB-873C-3F99A99EC192}" srcOrd="0" destOrd="0" presId="urn:microsoft.com/office/officeart/2005/8/layout/hProcess9"/>
    <dgm:cxn modelId="{81C9944D-14F0-4535-989E-5CD6611F06C2}" srcId="{4E9E94FF-4266-40C1-939B-DDC357BB0F5A}" destId="{2ADF6561-A34D-4C40-B6CB-38D238409181}" srcOrd="0" destOrd="0" parTransId="{FAD15721-A128-4836-AC2A-DFC4D36E2402}" sibTransId="{405AD8E2-EF19-48A8-B3D9-660C24CEC369}"/>
    <dgm:cxn modelId="{383C8E96-6C2F-4E17-A46C-768A893C818B}" type="presOf" srcId="{4E9E94FF-4266-40C1-939B-DDC357BB0F5A}" destId="{2D91A388-E3B9-493F-A5F2-D5BF9E5353D9}" srcOrd="0" destOrd="0" presId="urn:microsoft.com/office/officeart/2005/8/layout/hProcess9"/>
    <dgm:cxn modelId="{80B65FA6-FCEC-42A5-8EBA-9B6A6F7E89D4}" srcId="{4E9E94FF-4266-40C1-939B-DDC357BB0F5A}" destId="{7FBE5216-E110-43D0-8FE3-C949891E416F}" srcOrd="1" destOrd="0" parTransId="{D049DDAC-CABE-48E6-B0E5-18F7EB8EFF47}" sibTransId="{5FED2006-89DB-4B4D-8708-63CA00D115D9}"/>
    <dgm:cxn modelId="{1D2139C2-5337-49B1-914B-98B182479D4D}" srcId="{4E9E94FF-4266-40C1-939B-DDC357BB0F5A}" destId="{D87E2455-F328-46C4-8557-21A27C171AC5}" srcOrd="2" destOrd="0" parTransId="{6D8DBA2B-541F-46F0-B103-50564EFAE540}" sibTransId="{EACE5C39-D901-4B06-9C6F-264FE4BAF621}"/>
    <dgm:cxn modelId="{D9D29BF4-063C-4932-BC28-A9BA4A8DD017}" type="presOf" srcId="{7FBE5216-E110-43D0-8FE3-C949891E416F}" destId="{02A0BBC3-F0A9-4163-BE25-073D0F2ED035}" srcOrd="0" destOrd="0" presId="urn:microsoft.com/office/officeart/2005/8/layout/hProcess9"/>
    <dgm:cxn modelId="{9958DACA-257B-4822-8300-769B16865A0D}" type="presParOf" srcId="{2D91A388-E3B9-493F-A5F2-D5BF9E5353D9}" destId="{127A6AF0-9486-4DCD-A84B-0AF65E59F9C1}" srcOrd="0" destOrd="0" presId="urn:microsoft.com/office/officeart/2005/8/layout/hProcess9"/>
    <dgm:cxn modelId="{AD5F1EF3-81D1-4077-A8DB-5230621A7446}" type="presParOf" srcId="{2D91A388-E3B9-493F-A5F2-D5BF9E5353D9}" destId="{44E23685-A9B3-4437-A090-243830EA3835}" srcOrd="1" destOrd="0" presId="urn:microsoft.com/office/officeart/2005/8/layout/hProcess9"/>
    <dgm:cxn modelId="{B5FE8DD3-C5A2-4D95-A2B7-4D874EDA7AB3}" type="presParOf" srcId="{44E23685-A9B3-4437-A090-243830EA3835}" destId="{60133405-984D-44FB-873C-3F99A99EC192}" srcOrd="0" destOrd="0" presId="urn:microsoft.com/office/officeart/2005/8/layout/hProcess9"/>
    <dgm:cxn modelId="{C7347590-7363-4454-A406-7B5FFB3FEC38}" type="presParOf" srcId="{44E23685-A9B3-4437-A090-243830EA3835}" destId="{AC3C9CDF-FFE9-49D9-B365-60E9AE2D28DC}" srcOrd="1" destOrd="0" presId="urn:microsoft.com/office/officeart/2005/8/layout/hProcess9"/>
    <dgm:cxn modelId="{515F1C16-658D-4D16-A252-06B944A8335A}" type="presParOf" srcId="{44E23685-A9B3-4437-A090-243830EA3835}" destId="{02A0BBC3-F0A9-4163-BE25-073D0F2ED035}" srcOrd="2" destOrd="0" presId="urn:microsoft.com/office/officeart/2005/8/layout/hProcess9"/>
    <dgm:cxn modelId="{4559E19E-AD77-4EAE-A8E3-8C9AAFE21773}" type="presParOf" srcId="{44E23685-A9B3-4437-A090-243830EA3835}" destId="{5BB148FA-5DB7-454D-8CDE-572049D3E15E}" srcOrd="3" destOrd="0" presId="urn:microsoft.com/office/officeart/2005/8/layout/hProcess9"/>
    <dgm:cxn modelId="{1D670F64-B032-41CF-8144-0D8DB3636A4A}" type="presParOf" srcId="{44E23685-A9B3-4437-A090-243830EA3835}" destId="{4777679C-CE5E-4C07-B3DA-97B2A9515F14}" srcOrd="4" destOrd="0" presId="urn:microsoft.com/office/officeart/2005/8/layout/hProcess9"/>
    <dgm:cxn modelId="{AEE787EA-32AA-4439-A31A-DB6E5F8619C5}" type="presParOf" srcId="{44E23685-A9B3-4437-A090-243830EA3835}" destId="{71AE56A4-F530-4F35-AC69-7D576A9C6BD4}" srcOrd="5" destOrd="0" presId="urn:microsoft.com/office/officeart/2005/8/layout/hProcess9"/>
    <dgm:cxn modelId="{93BA5409-D199-49B8-ACD4-816AD9F5FDFC}" type="presParOf" srcId="{44E23685-A9B3-4437-A090-243830EA3835}" destId="{57AACB23-BD0E-4D80-9482-87DEE4618E17}" srcOrd="6" destOrd="0" presId="urn:microsoft.com/office/officeart/2005/8/layout/hProcess9"/>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369B6E3E-1D66-4C57-8DBB-D47D44A7E6C2}" type="doc">
      <dgm:prSet loTypeId="urn:microsoft.com/office/officeart/2005/8/layout/lProcess3" loCatId="process" qsTypeId="urn:microsoft.com/office/officeart/2005/8/quickstyle/simple1" qsCatId="simple" csTypeId="urn:microsoft.com/office/officeart/2005/8/colors/accent1_2" csCatId="accent1"/>
      <dgm:spPr/>
      <dgm:t>
        <a:bodyPr/>
        <a:lstStyle/>
        <a:p>
          <a:endParaRPr lang="en-US"/>
        </a:p>
      </dgm:t>
    </dgm:pt>
    <dgm:pt modelId="{5E19E171-AF9C-4C34-AED0-BEF883100548}">
      <dgm:prSet/>
      <dgm:spPr/>
      <dgm:t>
        <a:bodyPr/>
        <a:lstStyle/>
        <a:p>
          <a:pPr rtl="0"/>
          <a:r>
            <a:rPr lang="en-GB" dirty="0"/>
            <a:t>This category can include:</a:t>
          </a:r>
          <a:endParaRPr lang="en-US" dirty="0"/>
        </a:p>
      </dgm:t>
    </dgm:pt>
    <dgm:pt modelId="{D70992BF-58A6-4D11-ACD2-80587AE6AD2D}" type="parTrans" cxnId="{EB71959A-F066-4427-BCF2-AC9B0D91963A}">
      <dgm:prSet/>
      <dgm:spPr/>
      <dgm:t>
        <a:bodyPr/>
        <a:lstStyle/>
        <a:p>
          <a:endParaRPr lang="en-US"/>
        </a:p>
      </dgm:t>
    </dgm:pt>
    <dgm:pt modelId="{EDAB6DA5-970C-45EC-A46E-188D1E9DFC48}" type="sibTrans" cxnId="{EB71959A-F066-4427-BCF2-AC9B0D91963A}">
      <dgm:prSet/>
      <dgm:spPr/>
      <dgm:t>
        <a:bodyPr/>
        <a:lstStyle/>
        <a:p>
          <a:endParaRPr lang="en-US"/>
        </a:p>
      </dgm:t>
    </dgm:pt>
    <dgm:pt modelId="{87EEA779-E2CA-4380-B368-67D3EA20EEE7}">
      <dgm:prSet/>
      <dgm:spPr/>
      <dgm:t>
        <a:bodyPr/>
        <a:lstStyle/>
        <a:p>
          <a:pPr rtl="0"/>
          <a:r>
            <a:rPr lang="en-GB"/>
            <a:t>Pre-coded charts</a:t>
          </a:r>
          <a:endParaRPr lang="en-US"/>
        </a:p>
      </dgm:t>
    </dgm:pt>
    <dgm:pt modelId="{2B201983-7C4B-4146-B702-66E03731DBDA}" type="parTrans" cxnId="{2EBE677B-926D-4C86-B9A1-E016958DDD22}">
      <dgm:prSet/>
      <dgm:spPr/>
      <dgm:t>
        <a:bodyPr/>
        <a:lstStyle/>
        <a:p>
          <a:endParaRPr lang="en-US"/>
        </a:p>
      </dgm:t>
    </dgm:pt>
    <dgm:pt modelId="{E4CA88A8-785F-4678-B6B5-BFCA1D3D891B}" type="sibTrans" cxnId="{2EBE677B-926D-4C86-B9A1-E016958DDD22}">
      <dgm:prSet/>
      <dgm:spPr/>
      <dgm:t>
        <a:bodyPr/>
        <a:lstStyle/>
        <a:p>
          <a:endParaRPr lang="en-US"/>
        </a:p>
      </dgm:t>
    </dgm:pt>
    <dgm:pt modelId="{F4BF8FD7-4D61-4703-B70E-7F544E0FBA1C}">
      <dgm:prSet/>
      <dgm:spPr/>
      <dgm:t>
        <a:bodyPr/>
        <a:lstStyle/>
        <a:p>
          <a:pPr rtl="0"/>
          <a:r>
            <a:rPr lang="en-GB" dirty="0"/>
            <a:t>Developmental ‘norm’ checklists</a:t>
          </a:r>
          <a:endParaRPr lang="en-US" dirty="0"/>
        </a:p>
      </dgm:t>
    </dgm:pt>
    <dgm:pt modelId="{7B00721E-88DE-47CE-912C-0E05C8927125}" type="parTrans" cxnId="{0C0C784D-6E8B-4AC2-9505-600FD4E19236}">
      <dgm:prSet/>
      <dgm:spPr/>
      <dgm:t>
        <a:bodyPr/>
        <a:lstStyle/>
        <a:p>
          <a:endParaRPr lang="en-US"/>
        </a:p>
      </dgm:t>
    </dgm:pt>
    <dgm:pt modelId="{DBD0F043-28A3-4840-B58B-2F0464205EAD}" type="sibTrans" cxnId="{0C0C784D-6E8B-4AC2-9505-600FD4E19236}">
      <dgm:prSet/>
      <dgm:spPr/>
      <dgm:t>
        <a:bodyPr/>
        <a:lstStyle/>
        <a:p>
          <a:endParaRPr lang="en-US"/>
        </a:p>
      </dgm:t>
    </dgm:pt>
    <dgm:pt modelId="{7748906A-4F9F-452B-8909-94E8C0CAA629}">
      <dgm:prSet/>
      <dgm:spPr/>
      <dgm:t>
        <a:bodyPr/>
        <a:lstStyle/>
        <a:p>
          <a:pPr rtl="0"/>
          <a:r>
            <a:rPr lang="en-GB"/>
            <a:t>Milestone checklists</a:t>
          </a:r>
          <a:endParaRPr lang="en-US"/>
        </a:p>
      </dgm:t>
    </dgm:pt>
    <dgm:pt modelId="{6E1F1B4D-EA82-44B4-BFBC-F90146E91934}" type="parTrans" cxnId="{CFCB44B8-D07D-44BE-88AA-C63D2BA09399}">
      <dgm:prSet/>
      <dgm:spPr/>
      <dgm:t>
        <a:bodyPr/>
        <a:lstStyle/>
        <a:p>
          <a:endParaRPr lang="en-US"/>
        </a:p>
      </dgm:t>
    </dgm:pt>
    <dgm:pt modelId="{7855ACB0-3472-4523-B6DD-E19DCCD1A311}" type="sibTrans" cxnId="{CFCB44B8-D07D-44BE-88AA-C63D2BA09399}">
      <dgm:prSet/>
      <dgm:spPr/>
      <dgm:t>
        <a:bodyPr/>
        <a:lstStyle/>
        <a:p>
          <a:endParaRPr lang="en-US"/>
        </a:p>
      </dgm:t>
    </dgm:pt>
    <dgm:pt modelId="{F4CD2721-5F5E-44BB-AA32-DC9C33BC9273}" type="pres">
      <dgm:prSet presAssocID="{369B6E3E-1D66-4C57-8DBB-D47D44A7E6C2}" presName="Name0" presStyleCnt="0">
        <dgm:presLayoutVars>
          <dgm:chPref val="3"/>
          <dgm:dir/>
          <dgm:animLvl val="lvl"/>
          <dgm:resizeHandles/>
        </dgm:presLayoutVars>
      </dgm:prSet>
      <dgm:spPr/>
    </dgm:pt>
    <dgm:pt modelId="{C27CAAFA-5093-4CCD-BF21-099A272CE3BC}" type="pres">
      <dgm:prSet presAssocID="{5E19E171-AF9C-4C34-AED0-BEF883100548}" presName="horFlow" presStyleCnt="0"/>
      <dgm:spPr/>
    </dgm:pt>
    <dgm:pt modelId="{24560A6F-00C8-423F-BA88-AA6BC8C0E380}" type="pres">
      <dgm:prSet presAssocID="{5E19E171-AF9C-4C34-AED0-BEF883100548}" presName="bigChev" presStyleLbl="node1" presStyleIdx="0" presStyleCnt="1"/>
      <dgm:spPr/>
    </dgm:pt>
    <dgm:pt modelId="{944AE704-B997-4733-886B-10F2A24BAF9A}" type="pres">
      <dgm:prSet presAssocID="{2B201983-7C4B-4146-B702-66E03731DBDA}" presName="parTrans" presStyleCnt="0"/>
      <dgm:spPr/>
    </dgm:pt>
    <dgm:pt modelId="{F5AFA8EB-5FBF-4C56-AB00-CFC85E467D7B}" type="pres">
      <dgm:prSet presAssocID="{87EEA779-E2CA-4380-B368-67D3EA20EEE7}" presName="node" presStyleLbl="alignAccFollowNode1" presStyleIdx="0" presStyleCnt="3">
        <dgm:presLayoutVars>
          <dgm:bulletEnabled val="1"/>
        </dgm:presLayoutVars>
      </dgm:prSet>
      <dgm:spPr/>
    </dgm:pt>
    <dgm:pt modelId="{122F9FE5-ADC2-4B57-9450-3A2CC0A4C920}" type="pres">
      <dgm:prSet presAssocID="{E4CA88A8-785F-4678-B6B5-BFCA1D3D891B}" presName="sibTrans" presStyleCnt="0"/>
      <dgm:spPr/>
    </dgm:pt>
    <dgm:pt modelId="{5DF16DC8-A9F3-46BC-A651-64C451946FF5}" type="pres">
      <dgm:prSet presAssocID="{F4BF8FD7-4D61-4703-B70E-7F544E0FBA1C}" presName="node" presStyleLbl="alignAccFollowNode1" presStyleIdx="1" presStyleCnt="3">
        <dgm:presLayoutVars>
          <dgm:bulletEnabled val="1"/>
        </dgm:presLayoutVars>
      </dgm:prSet>
      <dgm:spPr/>
    </dgm:pt>
    <dgm:pt modelId="{7B69BE67-380F-4D63-BF70-382CC65299E1}" type="pres">
      <dgm:prSet presAssocID="{DBD0F043-28A3-4840-B58B-2F0464205EAD}" presName="sibTrans" presStyleCnt="0"/>
      <dgm:spPr/>
    </dgm:pt>
    <dgm:pt modelId="{9684FDB8-E7D9-40A4-897B-B4183C743817}" type="pres">
      <dgm:prSet presAssocID="{7748906A-4F9F-452B-8909-94E8C0CAA629}" presName="node" presStyleLbl="alignAccFollowNode1" presStyleIdx="2" presStyleCnt="3">
        <dgm:presLayoutVars>
          <dgm:bulletEnabled val="1"/>
        </dgm:presLayoutVars>
      </dgm:prSet>
      <dgm:spPr/>
    </dgm:pt>
  </dgm:ptLst>
  <dgm:cxnLst>
    <dgm:cxn modelId="{9ED8E92B-E429-4907-90DD-EA85CBA954D1}" type="presOf" srcId="{F4BF8FD7-4D61-4703-B70E-7F544E0FBA1C}" destId="{5DF16DC8-A9F3-46BC-A651-64C451946FF5}" srcOrd="0" destOrd="0" presId="urn:microsoft.com/office/officeart/2005/8/layout/lProcess3"/>
    <dgm:cxn modelId="{AFF8AF43-F4AC-4A86-B7BC-80055627B5CE}" type="presOf" srcId="{5E19E171-AF9C-4C34-AED0-BEF883100548}" destId="{24560A6F-00C8-423F-BA88-AA6BC8C0E380}" srcOrd="0" destOrd="0" presId="urn:microsoft.com/office/officeart/2005/8/layout/lProcess3"/>
    <dgm:cxn modelId="{0C0C784D-6E8B-4AC2-9505-600FD4E19236}" srcId="{5E19E171-AF9C-4C34-AED0-BEF883100548}" destId="{F4BF8FD7-4D61-4703-B70E-7F544E0FBA1C}" srcOrd="1" destOrd="0" parTransId="{7B00721E-88DE-47CE-912C-0E05C8927125}" sibTransId="{DBD0F043-28A3-4840-B58B-2F0464205EAD}"/>
    <dgm:cxn modelId="{7395F35A-8C92-4BD5-BA78-84D49D7051BC}" type="presOf" srcId="{87EEA779-E2CA-4380-B368-67D3EA20EEE7}" destId="{F5AFA8EB-5FBF-4C56-AB00-CFC85E467D7B}" srcOrd="0" destOrd="0" presId="urn:microsoft.com/office/officeart/2005/8/layout/lProcess3"/>
    <dgm:cxn modelId="{2EBE677B-926D-4C86-B9A1-E016958DDD22}" srcId="{5E19E171-AF9C-4C34-AED0-BEF883100548}" destId="{87EEA779-E2CA-4380-B368-67D3EA20EEE7}" srcOrd="0" destOrd="0" parTransId="{2B201983-7C4B-4146-B702-66E03731DBDA}" sibTransId="{E4CA88A8-785F-4678-B6B5-BFCA1D3D891B}"/>
    <dgm:cxn modelId="{EB71959A-F066-4427-BCF2-AC9B0D91963A}" srcId="{369B6E3E-1D66-4C57-8DBB-D47D44A7E6C2}" destId="{5E19E171-AF9C-4C34-AED0-BEF883100548}" srcOrd="0" destOrd="0" parTransId="{D70992BF-58A6-4D11-ACD2-80587AE6AD2D}" sibTransId="{EDAB6DA5-970C-45EC-A46E-188D1E9DFC48}"/>
    <dgm:cxn modelId="{CFCB44B8-D07D-44BE-88AA-C63D2BA09399}" srcId="{5E19E171-AF9C-4C34-AED0-BEF883100548}" destId="{7748906A-4F9F-452B-8909-94E8C0CAA629}" srcOrd="2" destOrd="0" parTransId="{6E1F1B4D-EA82-44B4-BFBC-F90146E91934}" sibTransId="{7855ACB0-3472-4523-B6DD-E19DCCD1A311}"/>
    <dgm:cxn modelId="{CF636AF4-AFA2-4D9D-A410-057E5D742BE3}" type="presOf" srcId="{7748906A-4F9F-452B-8909-94E8C0CAA629}" destId="{9684FDB8-E7D9-40A4-897B-B4183C743817}" srcOrd="0" destOrd="0" presId="urn:microsoft.com/office/officeart/2005/8/layout/lProcess3"/>
    <dgm:cxn modelId="{7C2B6AF6-C592-4FB8-AC23-8F80E01EF73C}" type="presOf" srcId="{369B6E3E-1D66-4C57-8DBB-D47D44A7E6C2}" destId="{F4CD2721-5F5E-44BB-AA32-DC9C33BC9273}" srcOrd="0" destOrd="0" presId="urn:microsoft.com/office/officeart/2005/8/layout/lProcess3"/>
    <dgm:cxn modelId="{B2A882BE-360A-481D-8D29-2153E4115D48}" type="presParOf" srcId="{F4CD2721-5F5E-44BB-AA32-DC9C33BC9273}" destId="{C27CAAFA-5093-4CCD-BF21-099A272CE3BC}" srcOrd="0" destOrd="0" presId="urn:microsoft.com/office/officeart/2005/8/layout/lProcess3"/>
    <dgm:cxn modelId="{087A1B7B-892D-4619-A0FB-1456736A474D}" type="presParOf" srcId="{C27CAAFA-5093-4CCD-BF21-099A272CE3BC}" destId="{24560A6F-00C8-423F-BA88-AA6BC8C0E380}" srcOrd="0" destOrd="0" presId="urn:microsoft.com/office/officeart/2005/8/layout/lProcess3"/>
    <dgm:cxn modelId="{4D289885-D8A6-408C-81AB-9CC106811ED5}" type="presParOf" srcId="{C27CAAFA-5093-4CCD-BF21-099A272CE3BC}" destId="{944AE704-B997-4733-886B-10F2A24BAF9A}" srcOrd="1" destOrd="0" presId="urn:microsoft.com/office/officeart/2005/8/layout/lProcess3"/>
    <dgm:cxn modelId="{80C41B89-05FA-47AF-B6F7-064C06EAC40A}" type="presParOf" srcId="{C27CAAFA-5093-4CCD-BF21-099A272CE3BC}" destId="{F5AFA8EB-5FBF-4C56-AB00-CFC85E467D7B}" srcOrd="2" destOrd="0" presId="urn:microsoft.com/office/officeart/2005/8/layout/lProcess3"/>
    <dgm:cxn modelId="{A2D6DD47-8952-40C4-8F2D-D0617C9E0E0C}" type="presParOf" srcId="{C27CAAFA-5093-4CCD-BF21-099A272CE3BC}" destId="{122F9FE5-ADC2-4B57-9450-3A2CC0A4C920}" srcOrd="3" destOrd="0" presId="urn:microsoft.com/office/officeart/2005/8/layout/lProcess3"/>
    <dgm:cxn modelId="{1393817C-B949-46CF-8871-6B367FE59D39}" type="presParOf" srcId="{C27CAAFA-5093-4CCD-BF21-099A272CE3BC}" destId="{5DF16DC8-A9F3-46BC-A651-64C451946FF5}" srcOrd="4" destOrd="0" presId="urn:microsoft.com/office/officeart/2005/8/layout/lProcess3"/>
    <dgm:cxn modelId="{7FA7DE6B-6E9B-4AAA-A9DE-3A0B52875470}" type="presParOf" srcId="{C27CAAFA-5093-4CCD-BF21-099A272CE3BC}" destId="{7B69BE67-380F-4D63-BF70-382CC65299E1}" srcOrd="5" destOrd="0" presId="urn:microsoft.com/office/officeart/2005/8/layout/lProcess3"/>
    <dgm:cxn modelId="{DD7444FA-9048-4F00-B921-5F1D6C5BF0A9}" type="presParOf" srcId="{C27CAAFA-5093-4CCD-BF21-099A272CE3BC}" destId="{9684FDB8-E7D9-40A4-897B-B4183C743817}" srcOrd="6" destOrd="0" presId="urn:microsoft.com/office/officeart/2005/8/layout/lProcess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276CE31A-2AEF-4E9D-A1B6-37FC669908F7}" type="doc">
      <dgm:prSet loTypeId="urn:microsoft.com/office/officeart/2005/8/layout/venn1" loCatId="relationship" qsTypeId="urn:microsoft.com/office/officeart/2005/8/quickstyle/simple1" qsCatId="simple" csTypeId="urn:microsoft.com/office/officeart/2005/8/colors/colorful5" csCatId="colorful"/>
      <dgm:spPr/>
      <dgm:t>
        <a:bodyPr/>
        <a:lstStyle/>
        <a:p>
          <a:endParaRPr lang="en-US"/>
        </a:p>
      </dgm:t>
    </dgm:pt>
    <dgm:pt modelId="{579E2B4A-45EC-49D0-822F-AD599A915D52}">
      <dgm:prSet/>
      <dgm:spPr/>
      <dgm:t>
        <a:bodyPr/>
        <a:lstStyle/>
        <a:p>
          <a:pPr rtl="0"/>
          <a:r>
            <a:rPr lang="en-GB">
              <a:solidFill>
                <a:schemeClr val="bg1"/>
              </a:solidFill>
            </a:rPr>
            <a:t>Checklists are frequently used </a:t>
          </a:r>
          <a:r>
            <a:rPr lang="en-GB" b="1" i="1">
              <a:solidFill>
                <a:schemeClr val="bg1"/>
              </a:solidFill>
            </a:rPr>
            <a:t>in schools </a:t>
          </a:r>
          <a:r>
            <a:rPr lang="en-GB">
              <a:solidFill>
                <a:schemeClr val="bg1"/>
              </a:solidFill>
            </a:rPr>
            <a:t>to record children’s progress</a:t>
          </a:r>
          <a:endParaRPr lang="en-US" dirty="0">
            <a:solidFill>
              <a:schemeClr val="bg1"/>
            </a:solidFill>
          </a:endParaRPr>
        </a:p>
      </dgm:t>
    </dgm:pt>
    <dgm:pt modelId="{D0F9106C-1875-47AE-9F10-1B322C7707C2}" type="parTrans" cxnId="{F9C5CC0C-8180-4634-AABB-8A62F50BEB46}">
      <dgm:prSet/>
      <dgm:spPr/>
      <dgm:t>
        <a:bodyPr/>
        <a:lstStyle/>
        <a:p>
          <a:endParaRPr lang="en-US">
            <a:solidFill>
              <a:schemeClr val="bg1"/>
            </a:solidFill>
          </a:endParaRPr>
        </a:p>
      </dgm:t>
    </dgm:pt>
    <dgm:pt modelId="{16997695-7CA4-4574-943C-DAD70ED0719B}" type="sibTrans" cxnId="{F9C5CC0C-8180-4634-AABB-8A62F50BEB46}">
      <dgm:prSet/>
      <dgm:spPr/>
      <dgm:t>
        <a:bodyPr/>
        <a:lstStyle/>
        <a:p>
          <a:endParaRPr lang="en-US">
            <a:solidFill>
              <a:schemeClr val="bg1"/>
            </a:solidFill>
          </a:endParaRPr>
        </a:p>
      </dgm:t>
    </dgm:pt>
    <dgm:pt modelId="{730B5D97-00F6-431E-A9D7-4B0CE714896B}">
      <dgm:prSet/>
      <dgm:spPr/>
      <dgm:t>
        <a:bodyPr/>
        <a:lstStyle/>
        <a:p>
          <a:pPr rtl="0"/>
          <a:r>
            <a:rPr lang="en-GB">
              <a:solidFill>
                <a:schemeClr val="bg1"/>
              </a:solidFill>
            </a:rPr>
            <a:t>They are useful in comparing the development of a group of children</a:t>
          </a:r>
          <a:endParaRPr lang="en-US">
            <a:solidFill>
              <a:schemeClr val="bg1"/>
            </a:solidFill>
          </a:endParaRPr>
        </a:p>
      </dgm:t>
    </dgm:pt>
    <dgm:pt modelId="{492E2AAF-34B5-40E9-BA64-4289910ABAC5}" type="parTrans" cxnId="{9392BDA8-C5E0-4792-962B-CF47AFBE3FAD}">
      <dgm:prSet/>
      <dgm:spPr/>
      <dgm:t>
        <a:bodyPr/>
        <a:lstStyle/>
        <a:p>
          <a:endParaRPr lang="en-US">
            <a:solidFill>
              <a:schemeClr val="bg1"/>
            </a:solidFill>
          </a:endParaRPr>
        </a:p>
      </dgm:t>
    </dgm:pt>
    <dgm:pt modelId="{E763788C-6229-4ED4-B5AA-3EBA5287956B}" type="sibTrans" cxnId="{9392BDA8-C5E0-4792-962B-CF47AFBE3FAD}">
      <dgm:prSet/>
      <dgm:spPr/>
      <dgm:t>
        <a:bodyPr/>
        <a:lstStyle/>
        <a:p>
          <a:endParaRPr lang="en-US">
            <a:solidFill>
              <a:schemeClr val="bg1"/>
            </a:solidFill>
          </a:endParaRPr>
        </a:p>
      </dgm:t>
    </dgm:pt>
    <dgm:pt modelId="{5FCA6A9A-7EFB-4A1C-8E32-10611A5D5C9D}">
      <dgm:prSet/>
      <dgm:spPr/>
      <dgm:t>
        <a:bodyPr/>
        <a:lstStyle/>
        <a:p>
          <a:pPr rtl="0"/>
          <a:r>
            <a:rPr lang="en-GB">
              <a:solidFill>
                <a:schemeClr val="bg1"/>
              </a:solidFill>
            </a:rPr>
            <a:t>They can be used for structured activities or completed throughout the day</a:t>
          </a:r>
          <a:endParaRPr lang="en-US">
            <a:solidFill>
              <a:schemeClr val="bg1"/>
            </a:solidFill>
          </a:endParaRPr>
        </a:p>
      </dgm:t>
    </dgm:pt>
    <dgm:pt modelId="{CF0C8613-90C0-492A-BDF4-5556DE803D6D}" type="parTrans" cxnId="{1C766721-52A8-406E-BE15-5061338BA06F}">
      <dgm:prSet/>
      <dgm:spPr/>
      <dgm:t>
        <a:bodyPr/>
        <a:lstStyle/>
        <a:p>
          <a:endParaRPr lang="en-US">
            <a:solidFill>
              <a:schemeClr val="bg1"/>
            </a:solidFill>
          </a:endParaRPr>
        </a:p>
      </dgm:t>
    </dgm:pt>
    <dgm:pt modelId="{33FB800E-3D61-45D4-90A3-59DE9C813C76}" type="sibTrans" cxnId="{1C766721-52A8-406E-BE15-5061338BA06F}">
      <dgm:prSet/>
      <dgm:spPr/>
      <dgm:t>
        <a:bodyPr/>
        <a:lstStyle/>
        <a:p>
          <a:endParaRPr lang="en-US">
            <a:solidFill>
              <a:schemeClr val="bg1"/>
            </a:solidFill>
          </a:endParaRPr>
        </a:p>
      </dgm:t>
    </dgm:pt>
    <dgm:pt modelId="{0966B209-AFC4-4F59-ACF3-8AA8B92B01E0}" type="pres">
      <dgm:prSet presAssocID="{276CE31A-2AEF-4E9D-A1B6-37FC669908F7}" presName="compositeShape" presStyleCnt="0">
        <dgm:presLayoutVars>
          <dgm:chMax val="7"/>
          <dgm:dir/>
          <dgm:resizeHandles val="exact"/>
        </dgm:presLayoutVars>
      </dgm:prSet>
      <dgm:spPr/>
    </dgm:pt>
    <dgm:pt modelId="{C481AC06-CB5C-47A5-A117-638AA530A0B4}" type="pres">
      <dgm:prSet presAssocID="{579E2B4A-45EC-49D0-822F-AD599A915D52}" presName="circ1" presStyleLbl="vennNode1" presStyleIdx="0" presStyleCnt="3"/>
      <dgm:spPr/>
    </dgm:pt>
    <dgm:pt modelId="{FADA7564-88B2-4D4E-8B87-72A1107149AE}" type="pres">
      <dgm:prSet presAssocID="{579E2B4A-45EC-49D0-822F-AD599A915D52}" presName="circ1Tx" presStyleLbl="revTx" presStyleIdx="0" presStyleCnt="0">
        <dgm:presLayoutVars>
          <dgm:chMax val="0"/>
          <dgm:chPref val="0"/>
          <dgm:bulletEnabled val="1"/>
        </dgm:presLayoutVars>
      </dgm:prSet>
      <dgm:spPr/>
    </dgm:pt>
    <dgm:pt modelId="{2E852710-0EE2-45D8-827D-8D855FD4AA89}" type="pres">
      <dgm:prSet presAssocID="{730B5D97-00F6-431E-A9D7-4B0CE714896B}" presName="circ2" presStyleLbl="vennNode1" presStyleIdx="1" presStyleCnt="3"/>
      <dgm:spPr/>
    </dgm:pt>
    <dgm:pt modelId="{13B51B39-D08E-43EE-BB9B-97AAF5257EC1}" type="pres">
      <dgm:prSet presAssocID="{730B5D97-00F6-431E-A9D7-4B0CE714896B}" presName="circ2Tx" presStyleLbl="revTx" presStyleIdx="0" presStyleCnt="0">
        <dgm:presLayoutVars>
          <dgm:chMax val="0"/>
          <dgm:chPref val="0"/>
          <dgm:bulletEnabled val="1"/>
        </dgm:presLayoutVars>
      </dgm:prSet>
      <dgm:spPr/>
    </dgm:pt>
    <dgm:pt modelId="{199E93DB-A8C7-4F08-B9DE-ABFDD2443AFC}" type="pres">
      <dgm:prSet presAssocID="{5FCA6A9A-7EFB-4A1C-8E32-10611A5D5C9D}" presName="circ3" presStyleLbl="vennNode1" presStyleIdx="2" presStyleCnt="3"/>
      <dgm:spPr/>
    </dgm:pt>
    <dgm:pt modelId="{E8140F6C-7BF3-479F-AB9C-41628C6F57D7}" type="pres">
      <dgm:prSet presAssocID="{5FCA6A9A-7EFB-4A1C-8E32-10611A5D5C9D}" presName="circ3Tx" presStyleLbl="revTx" presStyleIdx="0" presStyleCnt="0">
        <dgm:presLayoutVars>
          <dgm:chMax val="0"/>
          <dgm:chPref val="0"/>
          <dgm:bulletEnabled val="1"/>
        </dgm:presLayoutVars>
      </dgm:prSet>
      <dgm:spPr/>
    </dgm:pt>
  </dgm:ptLst>
  <dgm:cxnLst>
    <dgm:cxn modelId="{F9C5CC0C-8180-4634-AABB-8A62F50BEB46}" srcId="{276CE31A-2AEF-4E9D-A1B6-37FC669908F7}" destId="{579E2B4A-45EC-49D0-822F-AD599A915D52}" srcOrd="0" destOrd="0" parTransId="{D0F9106C-1875-47AE-9F10-1B322C7707C2}" sibTransId="{16997695-7CA4-4574-943C-DAD70ED0719B}"/>
    <dgm:cxn modelId="{8424E410-9BAD-420C-95D2-67687976C735}" type="presOf" srcId="{730B5D97-00F6-431E-A9D7-4B0CE714896B}" destId="{13B51B39-D08E-43EE-BB9B-97AAF5257EC1}" srcOrd="1" destOrd="0" presId="urn:microsoft.com/office/officeart/2005/8/layout/venn1"/>
    <dgm:cxn modelId="{916CCA20-9E61-42DA-A4D3-91EB7BD97AFB}" type="presOf" srcId="{730B5D97-00F6-431E-A9D7-4B0CE714896B}" destId="{2E852710-0EE2-45D8-827D-8D855FD4AA89}" srcOrd="0" destOrd="0" presId="urn:microsoft.com/office/officeart/2005/8/layout/venn1"/>
    <dgm:cxn modelId="{1C766721-52A8-406E-BE15-5061338BA06F}" srcId="{276CE31A-2AEF-4E9D-A1B6-37FC669908F7}" destId="{5FCA6A9A-7EFB-4A1C-8E32-10611A5D5C9D}" srcOrd="2" destOrd="0" parTransId="{CF0C8613-90C0-492A-BDF4-5556DE803D6D}" sibTransId="{33FB800E-3D61-45D4-90A3-59DE9C813C76}"/>
    <dgm:cxn modelId="{31691334-5E94-4625-A171-2BA01F9B59E3}" type="presOf" srcId="{579E2B4A-45EC-49D0-822F-AD599A915D52}" destId="{C481AC06-CB5C-47A5-A117-638AA530A0B4}" srcOrd="0" destOrd="0" presId="urn:microsoft.com/office/officeart/2005/8/layout/venn1"/>
    <dgm:cxn modelId="{418E6E45-DE92-4147-9252-9E8F60E9FC6B}" type="presOf" srcId="{276CE31A-2AEF-4E9D-A1B6-37FC669908F7}" destId="{0966B209-AFC4-4F59-ACF3-8AA8B92B01E0}" srcOrd="0" destOrd="0" presId="urn:microsoft.com/office/officeart/2005/8/layout/venn1"/>
    <dgm:cxn modelId="{31C85947-1C0A-4C93-AF80-F3989F633B00}" type="presOf" srcId="{5FCA6A9A-7EFB-4A1C-8E32-10611A5D5C9D}" destId="{E8140F6C-7BF3-479F-AB9C-41628C6F57D7}" srcOrd="1" destOrd="0" presId="urn:microsoft.com/office/officeart/2005/8/layout/venn1"/>
    <dgm:cxn modelId="{AAE7E953-A2A8-48FD-9B61-D812C7A623ED}" type="presOf" srcId="{579E2B4A-45EC-49D0-822F-AD599A915D52}" destId="{FADA7564-88B2-4D4E-8B87-72A1107149AE}" srcOrd="1" destOrd="0" presId="urn:microsoft.com/office/officeart/2005/8/layout/venn1"/>
    <dgm:cxn modelId="{0A44067C-EF8F-48E9-A4F3-A148511FE074}" type="presOf" srcId="{5FCA6A9A-7EFB-4A1C-8E32-10611A5D5C9D}" destId="{199E93DB-A8C7-4F08-B9DE-ABFDD2443AFC}" srcOrd="0" destOrd="0" presId="urn:microsoft.com/office/officeart/2005/8/layout/venn1"/>
    <dgm:cxn modelId="{9392BDA8-C5E0-4792-962B-CF47AFBE3FAD}" srcId="{276CE31A-2AEF-4E9D-A1B6-37FC669908F7}" destId="{730B5D97-00F6-431E-A9D7-4B0CE714896B}" srcOrd="1" destOrd="0" parTransId="{492E2AAF-34B5-40E9-BA64-4289910ABAC5}" sibTransId="{E763788C-6229-4ED4-B5AA-3EBA5287956B}"/>
    <dgm:cxn modelId="{8ACA32FC-4F8A-4A53-A5F8-F750E8EA34D1}" type="presParOf" srcId="{0966B209-AFC4-4F59-ACF3-8AA8B92B01E0}" destId="{C481AC06-CB5C-47A5-A117-638AA530A0B4}" srcOrd="0" destOrd="0" presId="urn:microsoft.com/office/officeart/2005/8/layout/venn1"/>
    <dgm:cxn modelId="{11432236-134C-4D98-ABD4-EFCB80C9F541}" type="presParOf" srcId="{0966B209-AFC4-4F59-ACF3-8AA8B92B01E0}" destId="{FADA7564-88B2-4D4E-8B87-72A1107149AE}" srcOrd="1" destOrd="0" presId="urn:microsoft.com/office/officeart/2005/8/layout/venn1"/>
    <dgm:cxn modelId="{2B23939D-4FF6-4AAC-8CC6-E6A26FE7BB12}" type="presParOf" srcId="{0966B209-AFC4-4F59-ACF3-8AA8B92B01E0}" destId="{2E852710-0EE2-45D8-827D-8D855FD4AA89}" srcOrd="2" destOrd="0" presId="urn:microsoft.com/office/officeart/2005/8/layout/venn1"/>
    <dgm:cxn modelId="{11CA3960-6627-427B-A7C4-E549DF0E4B59}" type="presParOf" srcId="{0966B209-AFC4-4F59-ACF3-8AA8B92B01E0}" destId="{13B51B39-D08E-43EE-BB9B-97AAF5257EC1}" srcOrd="3" destOrd="0" presId="urn:microsoft.com/office/officeart/2005/8/layout/venn1"/>
    <dgm:cxn modelId="{B755418D-1630-4271-9B6D-8090191FBB11}" type="presParOf" srcId="{0966B209-AFC4-4F59-ACF3-8AA8B92B01E0}" destId="{199E93DB-A8C7-4F08-B9DE-ABFDD2443AFC}" srcOrd="4" destOrd="0" presId="urn:microsoft.com/office/officeart/2005/8/layout/venn1"/>
    <dgm:cxn modelId="{F8B64E87-1EF3-41D1-9D71-88C282D428CC}" type="presParOf" srcId="{0966B209-AFC4-4F59-ACF3-8AA8B92B01E0}" destId="{E8140F6C-7BF3-479F-AB9C-41628C6F57D7}" srcOrd="5" destOrd="0" presId="urn:microsoft.com/office/officeart/2005/8/layout/venn1"/>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7538F4-E0D3-4771-9682-BD1148BC99AC}">
      <dsp:nvSpPr>
        <dsp:cNvPr id="0" name=""/>
        <dsp:cNvSpPr/>
      </dsp:nvSpPr>
      <dsp:spPr>
        <a:xfrm rot="5400000">
          <a:off x="1442992" y="66307"/>
          <a:ext cx="1912628" cy="2258170"/>
        </a:xfrm>
        <a:prstGeom prst="round2SameRect">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32385" rIns="64770" bIns="32385" numCol="1" spcCol="1270" anchor="ctr" anchorCtr="0">
          <a:no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GB" sz="1700" kern="1200" dirty="0">
              <a:latin typeface="+mn-lt"/>
            </a:rPr>
            <a:t>First step must therefore be to define behaviours you are going to </a:t>
          </a:r>
          <a:r>
            <a:rPr lang="en-GB" sz="1700" kern="1200" dirty="0">
              <a:solidFill>
                <a:prstClr val="black">
                  <a:lumMod val="75000"/>
                  <a:lumOff val="25000"/>
                </a:prstClr>
              </a:solidFill>
              <a:latin typeface="+mn-lt"/>
              <a:cs typeface="Times New Roman" pitchFamily="18" charset="0"/>
            </a:rPr>
            <a:t>observe </a:t>
          </a:r>
        </a:p>
        <a:p>
          <a:pPr algn="l" rtl="0">
            <a:spcBef>
              <a:spcPct val="0"/>
            </a:spcBef>
          </a:pPr>
          <a:endParaRPr lang="en-US" sz="1700" kern="1200" dirty="0"/>
        </a:p>
      </dsp:txBody>
      <dsp:txXfrm rot="-5400000">
        <a:off x="1270222" y="332445"/>
        <a:ext cx="2164803" cy="1725894"/>
      </dsp:txXfrm>
    </dsp:sp>
    <dsp:sp modelId="{BE825B56-E17D-403B-85CF-CDF7365B3C64}">
      <dsp:nvSpPr>
        <dsp:cNvPr id="0" name=""/>
        <dsp:cNvSpPr/>
      </dsp:nvSpPr>
      <dsp:spPr>
        <a:xfrm>
          <a:off x="0" y="0"/>
          <a:ext cx="1270221" cy="2390785"/>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ctr" defTabSz="622300" rtl="0">
            <a:lnSpc>
              <a:spcPct val="90000"/>
            </a:lnSpc>
            <a:spcBef>
              <a:spcPct val="0"/>
            </a:spcBef>
            <a:spcAft>
              <a:spcPct val="35000"/>
            </a:spcAft>
            <a:buNone/>
          </a:pPr>
          <a:r>
            <a:rPr lang="en-GB" sz="1400" kern="1200" dirty="0"/>
            <a:t>Help us understand individual’s </a:t>
          </a:r>
          <a:r>
            <a:rPr lang="en-GB" sz="1400" b="1" kern="1200" dirty="0"/>
            <a:t>behaviour</a:t>
          </a:r>
          <a:endParaRPr lang="en-US" sz="1400" kern="1200" dirty="0"/>
        </a:p>
      </dsp:txBody>
      <dsp:txXfrm>
        <a:off x="62007" y="62007"/>
        <a:ext cx="1146207" cy="226677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8937D7-E82E-4CF0-9B6F-AA31825B3F11}">
      <dsp:nvSpPr>
        <dsp:cNvPr id="0" name=""/>
        <dsp:cNvSpPr/>
      </dsp:nvSpPr>
      <dsp:spPr>
        <a:xfrm>
          <a:off x="1273" y="1668382"/>
          <a:ext cx="1967843" cy="787137"/>
        </a:xfrm>
        <a:prstGeom prst="chevron">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10160" rIns="0" bIns="10160" numCol="1" spcCol="1270" anchor="ctr" anchorCtr="0">
          <a:noAutofit/>
        </a:bodyPr>
        <a:lstStyle/>
        <a:p>
          <a:pPr marL="0" lvl="0" indent="0" algn="ctr" defTabSz="711200" rtl="0">
            <a:lnSpc>
              <a:spcPct val="90000"/>
            </a:lnSpc>
            <a:spcBef>
              <a:spcPct val="0"/>
            </a:spcBef>
            <a:spcAft>
              <a:spcPct val="35000"/>
            </a:spcAft>
            <a:buNone/>
          </a:pPr>
          <a:r>
            <a:rPr lang="en-GB" sz="1600" kern="1200"/>
            <a:t>What is behaviour?</a:t>
          </a:r>
          <a:endParaRPr lang="en-US" sz="1600" kern="1200"/>
        </a:p>
      </dsp:txBody>
      <dsp:txXfrm>
        <a:off x="394842" y="1668382"/>
        <a:ext cx="1180706" cy="787137"/>
      </dsp:txXfrm>
    </dsp:sp>
    <dsp:sp modelId="{FCD11ABB-6946-4E96-8860-8FB396811B38}">
      <dsp:nvSpPr>
        <dsp:cNvPr id="0" name=""/>
        <dsp:cNvSpPr/>
      </dsp:nvSpPr>
      <dsp:spPr>
        <a:xfrm>
          <a:off x="1713297" y="1735288"/>
          <a:ext cx="1633310" cy="653324"/>
        </a:xfrm>
        <a:prstGeom prst="chevron">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050" tIns="9525" rIns="0" bIns="9525" numCol="1" spcCol="1270" anchor="ctr" anchorCtr="0">
          <a:noAutofit/>
        </a:bodyPr>
        <a:lstStyle/>
        <a:p>
          <a:pPr marL="0" lvl="0" indent="0" algn="ctr" defTabSz="666750" rtl="0">
            <a:lnSpc>
              <a:spcPct val="90000"/>
            </a:lnSpc>
            <a:spcBef>
              <a:spcPct val="0"/>
            </a:spcBef>
            <a:spcAft>
              <a:spcPct val="35000"/>
            </a:spcAft>
            <a:buNone/>
          </a:pPr>
          <a:r>
            <a:rPr lang="en-GB" sz="1500" b="1" kern="1200"/>
            <a:t>Things we can hear</a:t>
          </a:r>
          <a:endParaRPr lang="en-US" sz="1500" kern="1200"/>
        </a:p>
      </dsp:txBody>
      <dsp:txXfrm>
        <a:off x="2039959" y="1735288"/>
        <a:ext cx="979986" cy="653324"/>
      </dsp:txXfrm>
    </dsp:sp>
    <dsp:sp modelId="{93FC254F-6B2D-41B0-95A5-6BAD294EDED6}">
      <dsp:nvSpPr>
        <dsp:cNvPr id="0" name=""/>
        <dsp:cNvSpPr/>
      </dsp:nvSpPr>
      <dsp:spPr>
        <a:xfrm>
          <a:off x="3117944" y="1735288"/>
          <a:ext cx="1633310" cy="653324"/>
        </a:xfrm>
        <a:prstGeom prst="chevron">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050" tIns="9525" rIns="0" bIns="9525" numCol="1" spcCol="1270" anchor="ctr" anchorCtr="0">
          <a:noAutofit/>
        </a:bodyPr>
        <a:lstStyle/>
        <a:p>
          <a:pPr marL="0" lvl="0" indent="0" algn="ctr" defTabSz="666750" rtl="0">
            <a:lnSpc>
              <a:spcPct val="90000"/>
            </a:lnSpc>
            <a:spcBef>
              <a:spcPct val="0"/>
            </a:spcBef>
            <a:spcAft>
              <a:spcPct val="35000"/>
            </a:spcAft>
            <a:buNone/>
          </a:pPr>
          <a:r>
            <a:rPr lang="en-GB" sz="1500" b="1" kern="1200"/>
            <a:t>Things we can see</a:t>
          </a:r>
          <a:endParaRPr lang="en-US" sz="1500" kern="1200"/>
        </a:p>
      </dsp:txBody>
      <dsp:txXfrm>
        <a:off x="3444606" y="1735288"/>
        <a:ext cx="979986" cy="65332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AD760D-3C32-40FE-AFAF-3343158AAA53}">
      <dsp:nvSpPr>
        <dsp:cNvPr id="0" name=""/>
        <dsp:cNvSpPr/>
      </dsp:nvSpPr>
      <dsp:spPr>
        <a:xfrm>
          <a:off x="0" y="1008110"/>
          <a:ext cx="3473226" cy="2083935"/>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t" anchorCtr="0">
          <a:noAutofit/>
        </a:bodyPr>
        <a:lstStyle/>
        <a:p>
          <a:pPr marL="0" lvl="0" indent="0" algn="l" defTabSz="1111250" rtl="0">
            <a:lnSpc>
              <a:spcPct val="90000"/>
            </a:lnSpc>
            <a:spcBef>
              <a:spcPct val="0"/>
            </a:spcBef>
            <a:spcAft>
              <a:spcPct val="35000"/>
            </a:spcAft>
            <a:buNone/>
          </a:pPr>
          <a:r>
            <a:rPr lang="en-GB" sz="2500" kern="1200"/>
            <a:t>What isn’t behaviour?</a:t>
          </a:r>
          <a:endParaRPr lang="en-US" sz="2500" kern="1200"/>
        </a:p>
        <a:p>
          <a:pPr marL="228600" lvl="1" indent="-228600" algn="l" defTabSz="889000" rtl="0">
            <a:lnSpc>
              <a:spcPct val="90000"/>
            </a:lnSpc>
            <a:spcBef>
              <a:spcPct val="0"/>
            </a:spcBef>
            <a:spcAft>
              <a:spcPct val="15000"/>
            </a:spcAft>
            <a:buChar char="•"/>
          </a:pPr>
          <a:r>
            <a:rPr lang="en-GB" sz="2000" b="1" kern="1200"/>
            <a:t>Attitudes</a:t>
          </a:r>
          <a:endParaRPr lang="en-US" sz="2000" kern="1200"/>
        </a:p>
        <a:p>
          <a:pPr marL="228600" lvl="1" indent="-228600" algn="l" defTabSz="889000" rtl="0">
            <a:lnSpc>
              <a:spcPct val="90000"/>
            </a:lnSpc>
            <a:spcBef>
              <a:spcPct val="0"/>
            </a:spcBef>
            <a:spcAft>
              <a:spcPct val="15000"/>
            </a:spcAft>
            <a:buChar char="•"/>
          </a:pPr>
          <a:r>
            <a:rPr lang="en-GB" sz="2000" b="1" kern="1200"/>
            <a:t>Emotional states</a:t>
          </a:r>
          <a:endParaRPr lang="en-US" sz="2000" kern="1200"/>
        </a:p>
        <a:p>
          <a:pPr marL="228600" lvl="1" indent="-228600" algn="l" defTabSz="889000" rtl="0">
            <a:lnSpc>
              <a:spcPct val="90000"/>
            </a:lnSpc>
            <a:spcBef>
              <a:spcPct val="0"/>
            </a:spcBef>
            <a:spcAft>
              <a:spcPct val="15000"/>
            </a:spcAft>
            <a:buChar char="•"/>
          </a:pPr>
          <a:r>
            <a:rPr lang="en-GB" sz="2000" b="1" kern="1200"/>
            <a:t>Labels</a:t>
          </a:r>
          <a:endParaRPr lang="en-US" sz="2000" kern="1200"/>
        </a:p>
      </dsp:txBody>
      <dsp:txXfrm>
        <a:off x="61036" y="1069146"/>
        <a:ext cx="3351154" cy="196186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CA3A5B-AFA1-4429-9E73-BEAEA81F7319}">
      <dsp:nvSpPr>
        <dsp:cNvPr id="0" name=""/>
        <dsp:cNvSpPr/>
      </dsp:nvSpPr>
      <dsp:spPr>
        <a:xfrm>
          <a:off x="0" y="0"/>
          <a:ext cx="1018550" cy="1018550"/>
        </a:xfrm>
        <a:prstGeom prst="pie">
          <a:avLst>
            <a:gd name="adj1" fmla="val 5400000"/>
            <a:gd name="adj2" fmla="val 1620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A770A30-1A5C-4E6F-8153-E08D1C391875}">
      <dsp:nvSpPr>
        <dsp:cNvPr id="0" name=""/>
        <dsp:cNvSpPr/>
      </dsp:nvSpPr>
      <dsp:spPr>
        <a:xfrm>
          <a:off x="509275" y="0"/>
          <a:ext cx="7877611" cy="101855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Observation - a method for collecting research data that involves watching a participant and recording relevant behaviour for later analysis. </a:t>
          </a:r>
        </a:p>
      </dsp:txBody>
      <dsp:txXfrm>
        <a:off x="509275" y="0"/>
        <a:ext cx="7877611" cy="101855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FE7741-CCE4-4E15-B631-7EFFB21F4459}">
      <dsp:nvSpPr>
        <dsp:cNvPr id="0" name=""/>
        <dsp:cNvSpPr/>
      </dsp:nvSpPr>
      <dsp:spPr>
        <a:xfrm>
          <a:off x="0" y="237280"/>
          <a:ext cx="5832648" cy="1216800"/>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Observing the spontaneous behaviour of participants in natural surroundings. </a:t>
          </a:r>
        </a:p>
      </dsp:txBody>
      <dsp:txXfrm>
        <a:off x="59399" y="296679"/>
        <a:ext cx="5713850" cy="109800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29BDB5-BCE3-499C-9C6F-29B00EF71EBB}">
      <dsp:nvSpPr>
        <dsp:cNvPr id="0" name=""/>
        <dsp:cNvSpPr/>
      </dsp:nvSpPr>
      <dsp:spPr>
        <a:xfrm rot="10800000">
          <a:off x="1594074" y="970"/>
          <a:ext cx="4357564" cy="1985970"/>
        </a:xfrm>
        <a:prstGeom prst="homePlat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5758" tIns="137160" rIns="256032" bIns="137160" numCol="1" spcCol="1270" anchor="ctr" anchorCtr="0">
          <a:noAutofit/>
        </a:bodyPr>
        <a:lstStyle/>
        <a:p>
          <a:pPr marL="0" lvl="0" indent="0" algn="ctr" defTabSz="1600200">
            <a:lnSpc>
              <a:spcPct val="90000"/>
            </a:lnSpc>
            <a:spcBef>
              <a:spcPct val="0"/>
            </a:spcBef>
            <a:spcAft>
              <a:spcPct val="35000"/>
            </a:spcAft>
            <a:buNone/>
          </a:pPr>
          <a:endParaRPr lang="en-GB" sz="3600" kern="1200" dirty="0"/>
        </a:p>
        <a:p>
          <a:pPr marL="0" lvl="0" indent="0" algn="ctr" defTabSz="1600200">
            <a:lnSpc>
              <a:spcPct val="90000"/>
            </a:lnSpc>
            <a:spcBef>
              <a:spcPct val="0"/>
            </a:spcBef>
            <a:spcAft>
              <a:spcPct val="35000"/>
            </a:spcAft>
            <a:buNone/>
          </a:pPr>
          <a:r>
            <a:rPr lang="en-GB" sz="1800" kern="1200" dirty="0"/>
            <a:t>Participant observation</a:t>
          </a:r>
          <a:br>
            <a:rPr lang="en-GB" sz="1900" kern="1200" dirty="0"/>
          </a:br>
          <a:r>
            <a:rPr lang="en-GB" sz="1900" kern="1200" dirty="0"/>
            <a:t> </a:t>
          </a:r>
          <a:br>
            <a:rPr lang="en-GB" sz="1900" kern="1200" dirty="0"/>
          </a:br>
          <a:r>
            <a:rPr lang="en-GB" sz="1600" kern="1200" dirty="0"/>
            <a:t>The researcher joins in and becomes part of the group they are studying to get a deeper insight into their lives.</a:t>
          </a:r>
          <a:br>
            <a:rPr lang="en-GB" sz="1600" kern="1200" dirty="0"/>
          </a:br>
          <a:br>
            <a:rPr lang="en-GB" sz="1900" kern="1200" dirty="0"/>
          </a:br>
          <a:endParaRPr lang="en-GB" sz="1900" kern="1200" dirty="0"/>
        </a:p>
      </dsp:txBody>
      <dsp:txXfrm rot="10800000">
        <a:off x="2090566" y="970"/>
        <a:ext cx="3861072" cy="1985970"/>
      </dsp:txXfrm>
    </dsp:sp>
    <dsp:sp modelId="{435836C5-0CE6-4DCE-9225-97AFB984E62B}">
      <dsp:nvSpPr>
        <dsp:cNvPr id="0" name=""/>
        <dsp:cNvSpPr/>
      </dsp:nvSpPr>
      <dsp:spPr>
        <a:xfrm>
          <a:off x="601089" y="970"/>
          <a:ext cx="1985970" cy="1985970"/>
        </a:xfrm>
        <a:prstGeom prst="ellipse">
          <a:avLst/>
        </a:prstGeom>
        <a:blipFill rotWithShape="1">
          <a:blip xmlns:r="http://schemas.openxmlformats.org/officeDocument/2006/relationships" r:embed="rId1"/>
          <a:srcRect/>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31E963-3EBC-47BF-BE03-D4F46EA9FD16}">
      <dsp:nvSpPr>
        <dsp:cNvPr id="0" name=""/>
        <dsp:cNvSpPr/>
      </dsp:nvSpPr>
      <dsp:spPr>
        <a:xfrm>
          <a:off x="2048" y="64388"/>
          <a:ext cx="3842917" cy="1921458"/>
        </a:xfrm>
        <a:prstGeom prst="rect">
          <a:avLst/>
        </a:prstGeom>
        <a:solidFill>
          <a:schemeClr val="accent5">
            <a:shade val="6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955" tIns="20955" rIns="20955" bIns="20955" numCol="1" spcCol="1270" anchor="ctr" anchorCtr="0">
          <a:noAutofit/>
        </a:bodyPr>
        <a:lstStyle/>
        <a:p>
          <a:pPr marL="0" lvl="0" indent="0" algn="ctr" defTabSz="1466850">
            <a:lnSpc>
              <a:spcPct val="90000"/>
            </a:lnSpc>
            <a:spcBef>
              <a:spcPct val="0"/>
            </a:spcBef>
            <a:spcAft>
              <a:spcPct val="35000"/>
            </a:spcAft>
            <a:buNone/>
          </a:pPr>
          <a:r>
            <a:rPr lang="en-GB" sz="3300" kern="1200"/>
            <a:t>Covert - the study is carried out 'undercover’. </a:t>
          </a:r>
        </a:p>
      </dsp:txBody>
      <dsp:txXfrm>
        <a:off x="2048" y="64388"/>
        <a:ext cx="3842917" cy="1921458"/>
      </dsp:txXfrm>
    </dsp:sp>
    <dsp:sp modelId="{516B1E17-B6BF-4ABC-AD01-F25C5C562D6D}">
      <dsp:nvSpPr>
        <dsp:cNvPr id="0" name=""/>
        <dsp:cNvSpPr/>
      </dsp:nvSpPr>
      <dsp:spPr>
        <a:xfrm>
          <a:off x="4651978" y="64388"/>
          <a:ext cx="3842917" cy="1921458"/>
        </a:xfrm>
        <a:prstGeom prst="rect">
          <a:avLst/>
        </a:prstGeom>
        <a:solidFill>
          <a:schemeClr val="accent5">
            <a:shade val="6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955" tIns="20955" rIns="20955" bIns="20955" numCol="1" spcCol="1270" anchor="ctr" anchorCtr="0">
          <a:noAutofit/>
        </a:bodyPr>
        <a:lstStyle/>
        <a:p>
          <a:pPr marL="0" lvl="0" indent="0" algn="ctr" defTabSz="1466850">
            <a:lnSpc>
              <a:spcPct val="90000"/>
            </a:lnSpc>
            <a:spcBef>
              <a:spcPct val="0"/>
            </a:spcBef>
            <a:spcAft>
              <a:spcPct val="35000"/>
            </a:spcAft>
            <a:buNone/>
          </a:pPr>
          <a:r>
            <a:rPr lang="en-GB" sz="3300" kern="1200" dirty="0"/>
            <a:t>Overt - the researcher reveals their true identity.</a:t>
          </a:r>
        </a:p>
      </dsp:txBody>
      <dsp:txXfrm>
        <a:off x="4651978" y="64388"/>
        <a:ext cx="3842917" cy="192145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AE42A5-2B34-49B2-8B48-3A8FB6B2384F}">
      <dsp:nvSpPr>
        <dsp:cNvPr id="0" name=""/>
        <dsp:cNvSpPr/>
      </dsp:nvSpPr>
      <dsp:spPr>
        <a:xfrm>
          <a:off x="366119" y="0"/>
          <a:ext cx="3049566" cy="3049566"/>
        </a:xfrm>
        <a:prstGeom prst="triangle">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44B778C-8323-4D5E-B32C-7BF1A48688CF}">
      <dsp:nvSpPr>
        <dsp:cNvPr id="0" name=""/>
        <dsp:cNvSpPr/>
      </dsp:nvSpPr>
      <dsp:spPr>
        <a:xfrm>
          <a:off x="1890902" y="305521"/>
          <a:ext cx="1982217" cy="755901"/>
        </a:xfrm>
        <a:prstGeom prst="roundRect">
          <a:avLst/>
        </a:prstGeom>
        <a:solidFill>
          <a:schemeClr val="lt1">
            <a:alpha val="90000"/>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Non-Participant Observation </a:t>
          </a:r>
        </a:p>
      </dsp:txBody>
      <dsp:txXfrm>
        <a:off x="1927802" y="342421"/>
        <a:ext cx="1908417" cy="682101"/>
      </dsp:txXfrm>
    </dsp:sp>
    <dsp:sp modelId="{824B2605-CD5F-4873-B5EA-7F9A68079DEF}">
      <dsp:nvSpPr>
        <dsp:cNvPr id="0" name=""/>
        <dsp:cNvSpPr/>
      </dsp:nvSpPr>
      <dsp:spPr>
        <a:xfrm>
          <a:off x="1890902" y="1229684"/>
          <a:ext cx="1982217" cy="1346097"/>
        </a:xfrm>
        <a:prstGeom prst="roundRect">
          <a:avLst/>
        </a:prstGeom>
        <a:solidFill>
          <a:schemeClr val="lt1">
            <a:alpha val="90000"/>
            <a:hueOff val="0"/>
            <a:satOff val="0"/>
            <a:lumOff val="0"/>
            <a:alphaOff val="0"/>
          </a:schemeClr>
        </a:solidFill>
        <a:ln w="19050" cap="rnd" cmpd="sng" algn="ctr">
          <a:solidFill>
            <a:schemeClr val="accent5">
              <a:hueOff val="6010703"/>
              <a:satOff val="-26380"/>
              <a:lumOff val="784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Researchers take a ‘fly on the wall approach’ and observes individuals and groups without getting involved in the life of the group. </a:t>
          </a:r>
        </a:p>
      </dsp:txBody>
      <dsp:txXfrm>
        <a:off x="1956613" y="1295395"/>
        <a:ext cx="1850795" cy="121467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02A47D-195C-4B1E-989F-BB30F337D095}">
      <dsp:nvSpPr>
        <dsp:cNvPr id="0" name=""/>
        <dsp:cNvSpPr/>
      </dsp:nvSpPr>
      <dsp:spPr>
        <a:xfrm>
          <a:off x="1630" y="0"/>
          <a:ext cx="3885772" cy="2880320"/>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Structured observation Researcher identifies beforehand which behaviours are to be observed and recorded</a:t>
          </a:r>
        </a:p>
      </dsp:txBody>
      <dsp:txXfrm>
        <a:off x="85992" y="84362"/>
        <a:ext cx="3717048" cy="2711596"/>
      </dsp:txXfrm>
    </dsp:sp>
    <dsp:sp modelId="{A25FBEED-F02C-49DC-AD55-554BD68F8161}">
      <dsp:nvSpPr>
        <dsp:cNvPr id="0" name=""/>
        <dsp:cNvSpPr/>
      </dsp:nvSpPr>
      <dsp:spPr>
        <a:xfrm>
          <a:off x="4468709" y="0"/>
          <a:ext cx="4064159" cy="2737715"/>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Unstructured observation </a:t>
          </a:r>
        </a:p>
        <a:p>
          <a:pPr marL="0" lvl="0" indent="0" algn="ctr" defTabSz="1022350">
            <a:lnSpc>
              <a:spcPct val="90000"/>
            </a:lnSpc>
            <a:spcBef>
              <a:spcPct val="0"/>
            </a:spcBef>
            <a:spcAft>
              <a:spcPct val="35000"/>
            </a:spcAft>
            <a:buNone/>
          </a:pPr>
          <a:r>
            <a:rPr lang="en-GB" sz="2300" kern="1200" dirty="0"/>
            <a:t>No restriction is placed on what the observer would note: all behaviour in the episode under study is monitored</a:t>
          </a:r>
        </a:p>
      </dsp:txBody>
      <dsp:txXfrm>
        <a:off x="4548894" y="80185"/>
        <a:ext cx="3903789" cy="257734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6AF6C8-4ECD-4C1C-981E-25DCB9516629}">
      <dsp:nvSpPr>
        <dsp:cNvPr id="0" name=""/>
        <dsp:cNvSpPr/>
      </dsp:nvSpPr>
      <dsp:spPr>
        <a:xfrm>
          <a:off x="653472" y="0"/>
          <a:ext cx="7406022" cy="3672407"/>
        </a:xfrm>
        <a:prstGeom prst="rightArrow">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C1AA27-7DD0-43BB-A28C-668136509C1A}">
      <dsp:nvSpPr>
        <dsp:cNvPr id="0" name=""/>
        <dsp:cNvSpPr/>
      </dsp:nvSpPr>
      <dsp:spPr>
        <a:xfrm>
          <a:off x="106" y="1101722"/>
          <a:ext cx="4250124" cy="1468962"/>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Field research is defined as a qualitative method of data collection that aims to observe, interact and understand people while they are in a natural environment. </a:t>
          </a:r>
        </a:p>
      </dsp:txBody>
      <dsp:txXfrm>
        <a:off x="71815" y="1173431"/>
        <a:ext cx="4106706" cy="1325544"/>
      </dsp:txXfrm>
    </dsp:sp>
    <dsp:sp modelId="{B8476809-1AAA-4A1D-8AE5-60AA95D6ABBE}">
      <dsp:nvSpPr>
        <dsp:cNvPr id="0" name=""/>
        <dsp:cNvSpPr/>
      </dsp:nvSpPr>
      <dsp:spPr>
        <a:xfrm>
          <a:off x="4462737" y="1101722"/>
          <a:ext cx="4250124" cy="1468962"/>
        </a:xfrm>
        <a:prstGeom prst="roundRect">
          <a:avLst/>
        </a:prstGeom>
        <a:solidFill>
          <a:schemeClr val="accent2">
            <a:hueOff val="428568"/>
            <a:satOff val="-48092"/>
            <a:lumOff val="8236"/>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Field research </a:t>
          </a:r>
        </a:p>
        <a:p>
          <a:pPr marL="114300" lvl="1" indent="-114300" algn="l" defTabSz="577850">
            <a:lnSpc>
              <a:spcPct val="90000"/>
            </a:lnSpc>
            <a:spcBef>
              <a:spcPct val="0"/>
            </a:spcBef>
            <a:spcAft>
              <a:spcPct val="15000"/>
            </a:spcAft>
            <a:buChar char="•"/>
          </a:pPr>
          <a:r>
            <a:rPr lang="en-GB" sz="1300" kern="1200" dirty="0"/>
            <a:t>direct observation, limited participation, analysis of documents and other information, informal interviews, surveys etc.</a:t>
          </a:r>
        </a:p>
      </dsp:txBody>
      <dsp:txXfrm>
        <a:off x="4534446" y="1173431"/>
        <a:ext cx="4106706" cy="132554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282AF0-F693-4267-A1F2-9D9EDB61CD23}">
      <dsp:nvSpPr>
        <dsp:cNvPr id="0" name=""/>
        <dsp:cNvSpPr/>
      </dsp:nvSpPr>
      <dsp:spPr>
        <a:xfrm>
          <a:off x="4160" y="1672949"/>
          <a:ext cx="1289785" cy="77387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Direct Observation</a:t>
          </a:r>
        </a:p>
      </dsp:txBody>
      <dsp:txXfrm>
        <a:off x="26826" y="1695615"/>
        <a:ext cx="1244453" cy="728539"/>
      </dsp:txXfrm>
    </dsp:sp>
    <dsp:sp modelId="{16EF51EE-C71D-498F-961A-7391EEE1B278}">
      <dsp:nvSpPr>
        <dsp:cNvPr id="0" name=""/>
        <dsp:cNvSpPr/>
      </dsp:nvSpPr>
      <dsp:spPr>
        <a:xfrm>
          <a:off x="1422925" y="1899952"/>
          <a:ext cx="273434" cy="31986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1422925" y="1963925"/>
        <a:ext cx="191404" cy="191920"/>
      </dsp:txXfrm>
    </dsp:sp>
    <dsp:sp modelId="{4C00D0CE-6B6B-4534-9A38-720179AB1DD9}">
      <dsp:nvSpPr>
        <dsp:cNvPr id="0" name=""/>
        <dsp:cNvSpPr/>
      </dsp:nvSpPr>
      <dsp:spPr>
        <a:xfrm>
          <a:off x="1809860" y="1672949"/>
          <a:ext cx="1289785" cy="77387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Participant Observation</a:t>
          </a:r>
        </a:p>
      </dsp:txBody>
      <dsp:txXfrm>
        <a:off x="1832526" y="1695615"/>
        <a:ext cx="1244453" cy="728539"/>
      </dsp:txXfrm>
    </dsp:sp>
    <dsp:sp modelId="{48AE0B71-E365-4CBF-A45B-2BFC3F494F32}">
      <dsp:nvSpPr>
        <dsp:cNvPr id="0" name=""/>
        <dsp:cNvSpPr/>
      </dsp:nvSpPr>
      <dsp:spPr>
        <a:xfrm>
          <a:off x="3228625" y="1899952"/>
          <a:ext cx="273434" cy="31986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3228625" y="1963925"/>
        <a:ext cx="191404" cy="191920"/>
      </dsp:txXfrm>
    </dsp:sp>
    <dsp:sp modelId="{58A7E92E-CA98-4757-984B-75A399BB5A7E}">
      <dsp:nvSpPr>
        <dsp:cNvPr id="0" name=""/>
        <dsp:cNvSpPr/>
      </dsp:nvSpPr>
      <dsp:spPr>
        <a:xfrm>
          <a:off x="3615561" y="1672949"/>
          <a:ext cx="1289785" cy="77387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Ethnography</a:t>
          </a:r>
        </a:p>
      </dsp:txBody>
      <dsp:txXfrm>
        <a:off x="3638227" y="1695615"/>
        <a:ext cx="1244453" cy="728539"/>
      </dsp:txXfrm>
    </dsp:sp>
    <dsp:sp modelId="{DFB758E9-2CF9-47F2-B29A-8015F44C7710}">
      <dsp:nvSpPr>
        <dsp:cNvPr id="0" name=""/>
        <dsp:cNvSpPr/>
      </dsp:nvSpPr>
      <dsp:spPr>
        <a:xfrm>
          <a:off x="5034325" y="1899952"/>
          <a:ext cx="273434" cy="31986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5034325" y="1963925"/>
        <a:ext cx="191404" cy="191920"/>
      </dsp:txXfrm>
    </dsp:sp>
    <dsp:sp modelId="{05A1DEE9-108F-49C0-A9CC-D03FDDF0404E}">
      <dsp:nvSpPr>
        <dsp:cNvPr id="0" name=""/>
        <dsp:cNvSpPr/>
      </dsp:nvSpPr>
      <dsp:spPr>
        <a:xfrm>
          <a:off x="5421261" y="1672949"/>
          <a:ext cx="1289785" cy="77387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Qualitative Interviews</a:t>
          </a:r>
        </a:p>
      </dsp:txBody>
      <dsp:txXfrm>
        <a:off x="5443927" y="1695615"/>
        <a:ext cx="1244453" cy="728539"/>
      </dsp:txXfrm>
    </dsp:sp>
    <dsp:sp modelId="{192CE388-D92A-4417-8940-45D5338FF796}">
      <dsp:nvSpPr>
        <dsp:cNvPr id="0" name=""/>
        <dsp:cNvSpPr/>
      </dsp:nvSpPr>
      <dsp:spPr>
        <a:xfrm>
          <a:off x="6840025" y="1899952"/>
          <a:ext cx="273434" cy="31986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6840025" y="1963925"/>
        <a:ext cx="191404" cy="191920"/>
      </dsp:txXfrm>
    </dsp:sp>
    <dsp:sp modelId="{F3A2536D-ABC3-426F-975B-CF852423A943}">
      <dsp:nvSpPr>
        <dsp:cNvPr id="0" name=""/>
        <dsp:cNvSpPr/>
      </dsp:nvSpPr>
      <dsp:spPr>
        <a:xfrm>
          <a:off x="7226961" y="1672949"/>
          <a:ext cx="1289785" cy="77387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Case Study</a:t>
          </a:r>
        </a:p>
      </dsp:txBody>
      <dsp:txXfrm>
        <a:off x="7249627" y="1695615"/>
        <a:ext cx="1244453" cy="728539"/>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013EE9-9883-43DA-9F6E-39CA320F40E6}">
      <dsp:nvSpPr>
        <dsp:cNvPr id="0" name=""/>
        <dsp:cNvSpPr/>
      </dsp:nvSpPr>
      <dsp:spPr>
        <a:xfrm>
          <a:off x="2695979" y="2343"/>
          <a:ext cx="3032976" cy="1546384"/>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ctr" defTabSz="622300">
            <a:lnSpc>
              <a:spcPct val="90000"/>
            </a:lnSpc>
            <a:spcBef>
              <a:spcPct val="0"/>
            </a:spcBef>
            <a:spcAft>
              <a:spcPct val="35000"/>
            </a:spcAft>
            <a:buNone/>
          </a:pPr>
          <a:r>
            <a:rPr lang="en-GB" sz="1400" kern="1200" dirty="0"/>
            <a:t>It is conducted in a real-world and natural environment where there is no tampering of variables and the environment is not doctored.</a:t>
          </a:r>
        </a:p>
      </dsp:txBody>
      <dsp:txXfrm>
        <a:off x="2771467" y="77831"/>
        <a:ext cx="2882000" cy="1395408"/>
      </dsp:txXfrm>
    </dsp:sp>
    <dsp:sp modelId="{800BEC7C-895C-4550-91BB-F2B54E08CF28}">
      <dsp:nvSpPr>
        <dsp:cNvPr id="0" name=""/>
        <dsp:cNvSpPr/>
      </dsp:nvSpPr>
      <dsp:spPr>
        <a:xfrm>
          <a:off x="2695979" y="1626046"/>
          <a:ext cx="3032976" cy="1546384"/>
        </a:xfrm>
        <a:prstGeom prst="roundRect">
          <a:avLst/>
        </a:prstGeom>
        <a:solidFill>
          <a:schemeClr val="accent5">
            <a:hueOff val="3005351"/>
            <a:satOff val="-13190"/>
            <a:lumOff val="392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ctr" defTabSz="622300">
            <a:lnSpc>
              <a:spcPct val="90000"/>
            </a:lnSpc>
            <a:spcBef>
              <a:spcPct val="0"/>
            </a:spcBef>
            <a:spcAft>
              <a:spcPct val="35000"/>
            </a:spcAft>
            <a:buNone/>
          </a:pPr>
          <a:r>
            <a:rPr lang="en-GB" sz="1400" kern="1200"/>
            <a:t>Due to the study being conducted in a comfortable environment, data can be collected even about ancillary topics.</a:t>
          </a:r>
        </a:p>
      </dsp:txBody>
      <dsp:txXfrm>
        <a:off x="2771467" y="1701534"/>
        <a:ext cx="2882000" cy="1395408"/>
      </dsp:txXfrm>
    </dsp:sp>
    <dsp:sp modelId="{74455D10-8A55-4135-9325-669ED8E6ABA8}">
      <dsp:nvSpPr>
        <dsp:cNvPr id="0" name=""/>
        <dsp:cNvSpPr/>
      </dsp:nvSpPr>
      <dsp:spPr>
        <a:xfrm>
          <a:off x="2695979" y="3249749"/>
          <a:ext cx="3032976" cy="1546384"/>
        </a:xfrm>
        <a:prstGeom prst="roundRect">
          <a:avLst/>
        </a:prstGeom>
        <a:solidFill>
          <a:schemeClr val="accent5">
            <a:hueOff val="6010703"/>
            <a:satOff val="-26380"/>
            <a:lumOff val="784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ctr" defTabSz="622300">
            <a:lnSpc>
              <a:spcPct val="90000"/>
            </a:lnSpc>
            <a:spcBef>
              <a:spcPct val="0"/>
            </a:spcBef>
            <a:spcAft>
              <a:spcPct val="35000"/>
            </a:spcAft>
            <a:buNone/>
          </a:pPr>
          <a:r>
            <a:rPr lang="en-GB" sz="1400" kern="1200"/>
            <a:t>The researcher gains a deep understanding into the research subjects due to the proximity to them and hence the research is extensive, thorough and accurate.</a:t>
          </a:r>
        </a:p>
      </dsp:txBody>
      <dsp:txXfrm>
        <a:off x="2771467" y="3325237"/>
        <a:ext cx="2882000" cy="1395408"/>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AB6B3B-0C78-4B3A-A69E-9C5523ECB995}">
      <dsp:nvSpPr>
        <dsp:cNvPr id="0" name=""/>
        <dsp:cNvSpPr/>
      </dsp:nvSpPr>
      <dsp:spPr>
        <a:xfrm>
          <a:off x="0" y="71365"/>
          <a:ext cx="5720848" cy="929857"/>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The studies are expensive and time-consuming and can take years to complete.</a:t>
          </a:r>
        </a:p>
      </dsp:txBody>
      <dsp:txXfrm>
        <a:off x="45392" y="116757"/>
        <a:ext cx="5630064" cy="839073"/>
      </dsp:txXfrm>
    </dsp:sp>
    <dsp:sp modelId="{8F9FBD45-8330-4B70-87CD-4378509F84D9}">
      <dsp:nvSpPr>
        <dsp:cNvPr id="0" name=""/>
        <dsp:cNvSpPr/>
      </dsp:nvSpPr>
      <dsp:spPr>
        <a:xfrm>
          <a:off x="0" y="1031647"/>
          <a:ext cx="5720848" cy="929857"/>
        </a:xfrm>
        <a:prstGeom prst="roundRect">
          <a:avLst/>
        </a:prstGeom>
        <a:solidFill>
          <a:schemeClr val="accent2">
            <a:hueOff val="107142"/>
            <a:satOff val="-12023"/>
            <a:lumOff val="205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It is very difficult for the researcher to distance themselves from a bias in the research study.</a:t>
          </a:r>
        </a:p>
      </dsp:txBody>
      <dsp:txXfrm>
        <a:off x="45392" y="1077039"/>
        <a:ext cx="5630064" cy="839073"/>
      </dsp:txXfrm>
    </dsp:sp>
    <dsp:sp modelId="{3745B919-601A-4505-B0FA-D15BB04EB02C}">
      <dsp:nvSpPr>
        <dsp:cNvPr id="0" name=""/>
        <dsp:cNvSpPr/>
      </dsp:nvSpPr>
      <dsp:spPr>
        <a:xfrm>
          <a:off x="0" y="2010465"/>
          <a:ext cx="5720848" cy="929857"/>
        </a:xfrm>
        <a:prstGeom prst="roundRect">
          <a:avLst/>
        </a:prstGeom>
        <a:solidFill>
          <a:schemeClr val="accent2">
            <a:hueOff val="214284"/>
            <a:satOff val="-24046"/>
            <a:lumOff val="4118"/>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The notes have to be exactly what the researcher says but the nomenclature is very tough to follow.</a:t>
          </a:r>
        </a:p>
      </dsp:txBody>
      <dsp:txXfrm>
        <a:off x="45392" y="2055857"/>
        <a:ext cx="5630064" cy="839073"/>
      </dsp:txXfrm>
    </dsp:sp>
    <dsp:sp modelId="{F3092E76-6135-47DB-96C7-29A3395F4312}">
      <dsp:nvSpPr>
        <dsp:cNvPr id="0" name=""/>
        <dsp:cNvSpPr/>
      </dsp:nvSpPr>
      <dsp:spPr>
        <a:xfrm>
          <a:off x="0" y="2989282"/>
          <a:ext cx="5720848" cy="929857"/>
        </a:xfrm>
        <a:prstGeom prst="roundRect">
          <a:avLst/>
        </a:prstGeom>
        <a:solidFill>
          <a:schemeClr val="accent2">
            <a:hueOff val="321426"/>
            <a:satOff val="-36069"/>
            <a:lumOff val="617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It is an interpretive method and this is subjective and entirely dependent on the ability of the researcher.</a:t>
          </a:r>
        </a:p>
      </dsp:txBody>
      <dsp:txXfrm>
        <a:off x="45392" y="3034674"/>
        <a:ext cx="5630064" cy="839073"/>
      </dsp:txXfrm>
    </dsp:sp>
    <dsp:sp modelId="{334AEC4C-CADD-46A0-8542-E5171DDD15DD}">
      <dsp:nvSpPr>
        <dsp:cNvPr id="0" name=""/>
        <dsp:cNvSpPr/>
      </dsp:nvSpPr>
      <dsp:spPr>
        <a:xfrm>
          <a:off x="0" y="3968100"/>
          <a:ext cx="5720848" cy="929857"/>
        </a:xfrm>
        <a:prstGeom prst="roundRect">
          <a:avLst/>
        </a:prstGeom>
        <a:solidFill>
          <a:schemeClr val="accent2">
            <a:hueOff val="428568"/>
            <a:satOff val="-48092"/>
            <a:lumOff val="8236"/>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In this method, it is impossible to control external variables and this constantly alters the nature of the research.</a:t>
          </a:r>
        </a:p>
      </dsp:txBody>
      <dsp:txXfrm>
        <a:off x="45392" y="4013492"/>
        <a:ext cx="5630064" cy="839073"/>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ADB342-4958-43DE-9053-9B1E26E2D3E9}">
      <dsp:nvSpPr>
        <dsp:cNvPr id="0" name=""/>
        <dsp:cNvSpPr/>
      </dsp:nvSpPr>
      <dsp:spPr>
        <a:xfrm>
          <a:off x="3728" y="0"/>
          <a:ext cx="4270693" cy="4490106"/>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US" sz="1800" b="1" kern="1200" dirty="0"/>
            <a:t>Cross-section research</a:t>
          </a:r>
          <a:r>
            <a:rPr lang="en-US" sz="1800" kern="1200" dirty="0"/>
            <a:t> – Studying subjects all at one time.  The downside is that it does not consider how a person or persons might change over time.</a:t>
          </a:r>
        </a:p>
      </dsp:txBody>
      <dsp:txXfrm>
        <a:off x="3728" y="1796042"/>
        <a:ext cx="4270693" cy="1796042"/>
      </dsp:txXfrm>
    </dsp:sp>
    <dsp:sp modelId="{97509281-46A0-4020-A91A-0E2E118970B4}">
      <dsp:nvSpPr>
        <dsp:cNvPr id="0" name=""/>
        <dsp:cNvSpPr/>
      </dsp:nvSpPr>
      <dsp:spPr>
        <a:xfrm>
          <a:off x="1057667" y="70581"/>
          <a:ext cx="2162814" cy="1892855"/>
        </a:xfrm>
        <a:prstGeom prst="ellipse">
          <a:avLst/>
        </a:prstGeom>
        <a:blipFill rotWithShape="1">
          <a:blip xmlns:r="http://schemas.openxmlformats.org/officeDocument/2006/relationships" r:embed="rId1"/>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F7E4155-7194-413C-B84D-3299CC004C71}">
      <dsp:nvSpPr>
        <dsp:cNvPr id="0" name=""/>
        <dsp:cNvSpPr/>
      </dsp:nvSpPr>
      <dsp:spPr>
        <a:xfrm>
          <a:off x="4402542" y="0"/>
          <a:ext cx="4270693" cy="4490106"/>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US" sz="1800" b="1" kern="1200" dirty="0"/>
            <a:t>Longitudinal research</a:t>
          </a:r>
          <a:r>
            <a:rPr lang="en-US" sz="1800" kern="1200" dirty="0"/>
            <a:t> – Studying subjects over a period of time usually several years, to determine long-range effects and to what degree a behavior is modified.</a:t>
          </a:r>
        </a:p>
      </dsp:txBody>
      <dsp:txXfrm>
        <a:off x="4402542" y="1796042"/>
        <a:ext cx="4270693" cy="1796042"/>
      </dsp:txXfrm>
    </dsp:sp>
    <dsp:sp modelId="{8B98935B-2B6D-4D3E-8248-743594FF3187}">
      <dsp:nvSpPr>
        <dsp:cNvPr id="0" name=""/>
        <dsp:cNvSpPr/>
      </dsp:nvSpPr>
      <dsp:spPr>
        <a:xfrm>
          <a:off x="5501980" y="70581"/>
          <a:ext cx="2071816" cy="1892855"/>
        </a:xfrm>
        <a:prstGeom prst="ellipse">
          <a:avLst/>
        </a:prstGeom>
        <a:blipFill rotWithShape="1">
          <a:blip xmlns:r="http://schemas.openxmlformats.org/officeDocument/2006/relationships" r:embed="rId2"/>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F42E9F2-2A6E-4767-ACA1-9CFF2ECAE964}">
      <dsp:nvSpPr>
        <dsp:cNvPr id="0" name=""/>
        <dsp:cNvSpPr/>
      </dsp:nvSpPr>
      <dsp:spPr>
        <a:xfrm>
          <a:off x="347078" y="3592084"/>
          <a:ext cx="7982806" cy="673515"/>
        </a:xfrm>
        <a:prstGeom prst="leftRightArrow">
          <a:avLst/>
        </a:prstGeom>
        <a:solidFill>
          <a:schemeClr val="accent1">
            <a:tint val="6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636391-756E-4BE4-B7F9-8237BDB75402}">
      <dsp:nvSpPr>
        <dsp:cNvPr id="0" name=""/>
        <dsp:cNvSpPr/>
      </dsp:nvSpPr>
      <dsp:spPr>
        <a:xfrm>
          <a:off x="320648" y="0"/>
          <a:ext cx="3634020" cy="5626736"/>
        </a:xfrm>
        <a:prstGeom prst="rightArrow">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498FD6-985C-4653-B73A-1107B3028F88}">
      <dsp:nvSpPr>
        <dsp:cNvPr id="0" name=""/>
        <dsp:cNvSpPr/>
      </dsp:nvSpPr>
      <dsp:spPr>
        <a:xfrm>
          <a:off x="93522" y="1688020"/>
          <a:ext cx="4088272" cy="2250694"/>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t" anchorCtr="0">
          <a:noAutofit/>
        </a:bodyPr>
        <a:lstStyle/>
        <a:p>
          <a:pPr marL="0" lvl="0" indent="0" algn="l" defTabSz="1022350" rtl="0">
            <a:lnSpc>
              <a:spcPct val="90000"/>
            </a:lnSpc>
            <a:spcBef>
              <a:spcPct val="0"/>
            </a:spcBef>
            <a:spcAft>
              <a:spcPct val="35000"/>
            </a:spcAft>
            <a:buNone/>
          </a:pPr>
          <a:r>
            <a:rPr lang="en-US" sz="2300" kern="1200" dirty="0"/>
            <a:t>Defining </a:t>
          </a:r>
          <a:r>
            <a:rPr lang="en-US" sz="2300" kern="1200" dirty="0" err="1"/>
            <a:t>behaviour</a:t>
          </a:r>
          <a:r>
            <a:rPr lang="en-US" sz="2300" kern="1200" dirty="0"/>
            <a:t> involves constructing an </a:t>
          </a:r>
          <a:r>
            <a:rPr lang="en-US" sz="2300" b="1" kern="1200" dirty="0"/>
            <a:t>operational definition</a:t>
          </a:r>
          <a:endParaRPr lang="en-US" sz="2300" kern="1200" dirty="0"/>
        </a:p>
        <a:p>
          <a:pPr marL="171450" lvl="1" indent="-171450" algn="l" defTabSz="800100" rtl="0">
            <a:lnSpc>
              <a:spcPct val="90000"/>
            </a:lnSpc>
            <a:spcBef>
              <a:spcPct val="0"/>
            </a:spcBef>
            <a:spcAft>
              <a:spcPct val="15000"/>
            </a:spcAft>
            <a:buChar char="•"/>
          </a:pPr>
          <a:r>
            <a:rPr lang="en-US" sz="1800" b="1" u="sng" kern="1200"/>
            <a:t>Operational definition</a:t>
          </a:r>
          <a:r>
            <a:rPr lang="en-US" sz="1800" kern="1200"/>
            <a:t>: definition of behaviour written in specific, observable terms.</a:t>
          </a:r>
        </a:p>
      </dsp:txBody>
      <dsp:txXfrm>
        <a:off x="203392" y="1797890"/>
        <a:ext cx="3868532" cy="2030954"/>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EEF48F-D138-4BF4-A9EA-2B1FDA4AEB7F}">
      <dsp:nvSpPr>
        <dsp:cNvPr id="0" name=""/>
        <dsp:cNvSpPr/>
      </dsp:nvSpPr>
      <dsp:spPr>
        <a:xfrm>
          <a:off x="0" y="0"/>
          <a:ext cx="3756939" cy="3816424"/>
        </a:xfrm>
        <a:prstGeom prst="triangl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B994B14-10C7-4DEA-B030-6D3EBBFCC821}">
      <dsp:nvSpPr>
        <dsp:cNvPr id="0" name=""/>
        <dsp:cNvSpPr/>
      </dsp:nvSpPr>
      <dsp:spPr>
        <a:xfrm>
          <a:off x="1878469" y="382015"/>
          <a:ext cx="2442010" cy="1356619"/>
        </a:xfrm>
        <a:prstGeom prst="round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US" sz="1500" kern="1200" dirty="0"/>
            <a:t>Use action verbs describing things that can be directly seen or heard by an observer.</a:t>
          </a:r>
        </a:p>
      </dsp:txBody>
      <dsp:txXfrm>
        <a:off x="1944694" y="448240"/>
        <a:ext cx="2309560" cy="1224169"/>
      </dsp:txXfrm>
    </dsp:sp>
    <dsp:sp modelId="{7ABD23FC-104E-4D02-87A5-AD0BF47684DD}">
      <dsp:nvSpPr>
        <dsp:cNvPr id="0" name=""/>
        <dsp:cNvSpPr/>
      </dsp:nvSpPr>
      <dsp:spPr>
        <a:xfrm>
          <a:off x="1878469" y="1908212"/>
          <a:ext cx="2442010" cy="1356619"/>
        </a:xfrm>
        <a:prstGeom prst="round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US" sz="1500" kern="1200" dirty="0"/>
            <a:t>Don’t use general labels (e.g., aggression, ADHD, being angry etc.)</a:t>
          </a:r>
        </a:p>
      </dsp:txBody>
      <dsp:txXfrm>
        <a:off x="1944694" y="1974437"/>
        <a:ext cx="2309560" cy="1224169"/>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494C73-B354-4906-B54F-7577803C1AC4}">
      <dsp:nvSpPr>
        <dsp:cNvPr id="0" name=""/>
        <dsp:cNvSpPr/>
      </dsp:nvSpPr>
      <dsp:spPr>
        <a:xfrm>
          <a:off x="2004" y="0"/>
          <a:ext cx="4100446" cy="1631216"/>
        </a:xfrm>
        <a:prstGeom prst="roundRect">
          <a:avLst>
            <a:gd name="adj" fmla="val 10000"/>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US" sz="2400" kern="1200" dirty="0"/>
            <a:t>Good operational definitions clearly describe </a:t>
          </a:r>
          <a:r>
            <a:rPr lang="en-US" sz="2400" b="1" kern="1200" dirty="0"/>
            <a:t>what the </a:t>
          </a:r>
          <a:r>
            <a:rPr lang="en-US" sz="2400" b="1" kern="1200" dirty="0" err="1"/>
            <a:t>behaviour</a:t>
          </a:r>
          <a:r>
            <a:rPr lang="en-US" sz="2400" b="1" kern="1200" dirty="0"/>
            <a:t> looks like</a:t>
          </a:r>
          <a:r>
            <a:rPr lang="en-US" sz="2400" kern="1200" dirty="0"/>
            <a:t>.</a:t>
          </a:r>
        </a:p>
      </dsp:txBody>
      <dsp:txXfrm>
        <a:off x="49781" y="47777"/>
        <a:ext cx="4004892" cy="1535662"/>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D76243-C10C-4E99-AF9B-70FFF00D08C9}">
      <dsp:nvSpPr>
        <dsp:cNvPr id="0" name=""/>
        <dsp:cNvSpPr/>
      </dsp:nvSpPr>
      <dsp:spPr>
        <a:xfrm>
          <a:off x="0" y="16173"/>
          <a:ext cx="7992888" cy="689715"/>
        </a:xfrm>
        <a:prstGeom prst="round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US" sz="2800" kern="1200"/>
            <a:t>Being aggressive</a:t>
          </a:r>
        </a:p>
      </dsp:txBody>
      <dsp:txXfrm>
        <a:off x="33669" y="49842"/>
        <a:ext cx="7925550" cy="622377"/>
      </dsp:txXfrm>
    </dsp:sp>
    <dsp:sp modelId="{1B782C85-8528-49E3-9DC3-BDFB728802A6}">
      <dsp:nvSpPr>
        <dsp:cNvPr id="0" name=""/>
        <dsp:cNvSpPr/>
      </dsp:nvSpPr>
      <dsp:spPr>
        <a:xfrm>
          <a:off x="0" y="800171"/>
          <a:ext cx="7992888" cy="695565"/>
        </a:xfrm>
        <a:prstGeom prst="roundRect">
          <a:avLst/>
        </a:prstGeom>
        <a:solidFill>
          <a:schemeClr val="accent4">
            <a:hueOff val="-685719"/>
            <a:satOff val="-1897"/>
            <a:lumOff val="117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US" sz="2800" kern="1200"/>
            <a:t>Having a tantrum</a:t>
          </a:r>
        </a:p>
      </dsp:txBody>
      <dsp:txXfrm>
        <a:off x="33955" y="834126"/>
        <a:ext cx="7924978" cy="627655"/>
      </dsp:txXfrm>
    </dsp:sp>
    <dsp:sp modelId="{88EE7E7C-C36D-4452-9315-E3D86F650CAD}">
      <dsp:nvSpPr>
        <dsp:cNvPr id="0" name=""/>
        <dsp:cNvSpPr/>
      </dsp:nvSpPr>
      <dsp:spPr>
        <a:xfrm>
          <a:off x="0" y="1579256"/>
          <a:ext cx="7992888" cy="695565"/>
        </a:xfrm>
        <a:prstGeom prst="roundRect">
          <a:avLst/>
        </a:prstGeom>
        <a:solidFill>
          <a:schemeClr val="accent4">
            <a:hueOff val="-1371439"/>
            <a:satOff val="-3793"/>
            <a:lumOff val="235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US" sz="2800" kern="1200"/>
            <a:t>Being on-task in class</a:t>
          </a:r>
        </a:p>
      </dsp:txBody>
      <dsp:txXfrm>
        <a:off x="33955" y="1613211"/>
        <a:ext cx="7924978" cy="627655"/>
      </dsp:txXfrm>
    </dsp:sp>
    <dsp:sp modelId="{CFE62F38-1EA2-4009-9FB5-8F5B1792E764}">
      <dsp:nvSpPr>
        <dsp:cNvPr id="0" name=""/>
        <dsp:cNvSpPr/>
      </dsp:nvSpPr>
      <dsp:spPr>
        <a:xfrm>
          <a:off x="0" y="2358341"/>
          <a:ext cx="7992888" cy="695565"/>
        </a:xfrm>
        <a:prstGeom prst="roundRect">
          <a:avLst/>
        </a:prstGeom>
        <a:solidFill>
          <a:schemeClr val="accent4">
            <a:hueOff val="-2057158"/>
            <a:satOff val="-5690"/>
            <a:lumOff val="353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US" sz="2800" kern="1200"/>
            <a:t>Engaging in appropriate peer interactions</a:t>
          </a:r>
        </a:p>
      </dsp:txBody>
      <dsp:txXfrm>
        <a:off x="33955" y="2392296"/>
        <a:ext cx="7924978" cy="627655"/>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D3C3A8-B9A4-45C9-9976-793529298F91}">
      <dsp:nvSpPr>
        <dsp:cNvPr id="0" name=""/>
        <dsp:cNvSpPr/>
      </dsp:nvSpPr>
      <dsp:spPr>
        <a:xfrm>
          <a:off x="216013" y="0"/>
          <a:ext cx="4031952" cy="3096344"/>
        </a:xfrm>
        <a:prstGeom prst="rightArrow">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BA4FB1-CC61-45AE-9719-7062B3ABB5C9}">
      <dsp:nvSpPr>
        <dsp:cNvPr id="0" name=""/>
        <dsp:cNvSpPr/>
      </dsp:nvSpPr>
      <dsp:spPr>
        <a:xfrm>
          <a:off x="363172" y="928903"/>
          <a:ext cx="4017129" cy="1238537"/>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US" sz="2200" b="1" i="1" kern="1200" dirty="0"/>
            <a:t>Reactivity</a:t>
          </a:r>
          <a:r>
            <a:rPr lang="en-US" sz="2200" kern="1200" dirty="0"/>
            <a:t>: a change in a person</a:t>
          </a:r>
          <a:r>
            <a:rPr lang="ja-JP" sz="2200" kern="1200" dirty="0"/>
            <a:t>’</a:t>
          </a:r>
          <a:r>
            <a:rPr lang="en-US" sz="2200" kern="1200" dirty="0"/>
            <a:t>s </a:t>
          </a:r>
          <a:r>
            <a:rPr lang="en-US" sz="2200" kern="1200" dirty="0" err="1"/>
            <a:t>behaviour</a:t>
          </a:r>
          <a:r>
            <a:rPr lang="en-US" sz="2200" kern="1200" dirty="0"/>
            <a:t> as a result of being observed</a:t>
          </a:r>
        </a:p>
      </dsp:txBody>
      <dsp:txXfrm>
        <a:off x="423632" y="989363"/>
        <a:ext cx="3896209" cy="1117617"/>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58D65F-F23C-45C0-A3B1-4D8FE1EC2643}">
      <dsp:nvSpPr>
        <dsp:cNvPr id="0" name=""/>
        <dsp:cNvSpPr/>
      </dsp:nvSpPr>
      <dsp:spPr>
        <a:xfrm>
          <a:off x="0" y="0"/>
          <a:ext cx="3085648" cy="2471039"/>
        </a:xfrm>
        <a:prstGeom prst="round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US" sz="2400" kern="1200" dirty="0"/>
            <a:t>When we conduct observations, we want to be careful to avoid reactivity.</a:t>
          </a:r>
          <a:r>
            <a:rPr lang="en-US" sz="2400" b="1" i="1" kern="1200" dirty="0"/>
            <a:t> </a:t>
          </a:r>
          <a:endParaRPr lang="en-US" sz="2400" kern="1200" dirty="0"/>
        </a:p>
      </dsp:txBody>
      <dsp:txXfrm>
        <a:off x="120626" y="120626"/>
        <a:ext cx="2844396" cy="2229787"/>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07CC42-F337-46F2-BB2D-0F9617BD91BD}">
      <dsp:nvSpPr>
        <dsp:cNvPr id="0" name=""/>
        <dsp:cNvSpPr/>
      </dsp:nvSpPr>
      <dsp:spPr>
        <a:xfrm>
          <a:off x="0" y="0"/>
          <a:ext cx="8726482" cy="1052730"/>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GB" sz="4800" kern="1200"/>
            <a:t>Narrative / Written</a:t>
          </a:r>
        </a:p>
      </dsp:txBody>
      <dsp:txXfrm>
        <a:off x="1850569" y="0"/>
        <a:ext cx="6875912" cy="1052730"/>
      </dsp:txXfrm>
    </dsp:sp>
    <dsp:sp modelId="{4F0081E7-93DD-4429-81C6-F6985FCAF3F5}">
      <dsp:nvSpPr>
        <dsp:cNvPr id="0" name=""/>
        <dsp:cNvSpPr/>
      </dsp:nvSpPr>
      <dsp:spPr>
        <a:xfrm>
          <a:off x="105273" y="105273"/>
          <a:ext cx="1745296" cy="842184"/>
        </a:xfrm>
        <a:prstGeom prst="roundRect">
          <a:avLst>
            <a:gd name="adj" fmla="val 10000"/>
          </a:avLst>
        </a:prstGeom>
        <a:blipFill rotWithShape="1">
          <a:blip xmlns:r="http://schemas.openxmlformats.org/officeDocument/2006/relationships" r:embed="rId1"/>
          <a:srcRect/>
          <a:stretch>
            <a:fillRect t="-28000" b="-28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06A5404-0C6F-4C2D-AF95-F96060FE37AA}">
      <dsp:nvSpPr>
        <dsp:cNvPr id="0" name=""/>
        <dsp:cNvSpPr/>
      </dsp:nvSpPr>
      <dsp:spPr>
        <a:xfrm>
          <a:off x="0" y="1158003"/>
          <a:ext cx="8726482" cy="1052730"/>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GB" sz="4800" kern="1200"/>
            <a:t>Time Sampling</a:t>
          </a:r>
        </a:p>
      </dsp:txBody>
      <dsp:txXfrm>
        <a:off x="1850569" y="1158003"/>
        <a:ext cx="6875912" cy="1052730"/>
      </dsp:txXfrm>
    </dsp:sp>
    <dsp:sp modelId="{54F29483-E211-4BBA-BAE0-78A12B52F0B3}">
      <dsp:nvSpPr>
        <dsp:cNvPr id="0" name=""/>
        <dsp:cNvSpPr/>
      </dsp:nvSpPr>
      <dsp:spPr>
        <a:xfrm>
          <a:off x="105273" y="1263276"/>
          <a:ext cx="1745296" cy="842184"/>
        </a:xfrm>
        <a:prstGeom prst="roundRect">
          <a:avLst>
            <a:gd name="adj" fmla="val 10000"/>
          </a:avLst>
        </a:prstGeom>
        <a:blipFill rotWithShape="1">
          <a:blip xmlns:r="http://schemas.openxmlformats.org/officeDocument/2006/relationships" r:embed="rId2"/>
          <a:srcRect/>
          <a:stretch>
            <a:fillRect t="-19000" b="-19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013A704-FD37-4187-A2FE-E4502BDAC61F}">
      <dsp:nvSpPr>
        <dsp:cNvPr id="0" name=""/>
        <dsp:cNvSpPr/>
      </dsp:nvSpPr>
      <dsp:spPr>
        <a:xfrm>
          <a:off x="0" y="2316006"/>
          <a:ext cx="8726482" cy="1052730"/>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GB" sz="4800" kern="1200"/>
            <a:t>Event Sampling</a:t>
          </a:r>
        </a:p>
      </dsp:txBody>
      <dsp:txXfrm>
        <a:off x="1850569" y="2316006"/>
        <a:ext cx="6875912" cy="1052730"/>
      </dsp:txXfrm>
    </dsp:sp>
    <dsp:sp modelId="{AFB3A187-DAA4-4A0F-AC0D-D481C1EDF0E8}">
      <dsp:nvSpPr>
        <dsp:cNvPr id="0" name=""/>
        <dsp:cNvSpPr/>
      </dsp:nvSpPr>
      <dsp:spPr>
        <a:xfrm>
          <a:off x="105273" y="2421279"/>
          <a:ext cx="1745296" cy="842184"/>
        </a:xfrm>
        <a:prstGeom prst="roundRect">
          <a:avLst>
            <a:gd name="adj" fmla="val 10000"/>
          </a:avLst>
        </a:prstGeom>
        <a:blipFill rotWithShape="1">
          <a:blip xmlns:r="http://schemas.openxmlformats.org/officeDocument/2006/relationships" r:embed="rId3"/>
          <a:srcRect/>
          <a:stretch>
            <a:fillRect t="-19000" b="-19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2910B24-7A21-41F3-A6C5-88A86BE06449}">
      <dsp:nvSpPr>
        <dsp:cNvPr id="0" name=""/>
        <dsp:cNvSpPr/>
      </dsp:nvSpPr>
      <dsp:spPr>
        <a:xfrm>
          <a:off x="0" y="3474009"/>
          <a:ext cx="8726482" cy="1052730"/>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GB" sz="4800" kern="1200"/>
            <a:t>Checklists</a:t>
          </a:r>
        </a:p>
      </dsp:txBody>
      <dsp:txXfrm>
        <a:off x="1850569" y="3474009"/>
        <a:ext cx="6875912" cy="1052730"/>
      </dsp:txXfrm>
    </dsp:sp>
    <dsp:sp modelId="{D508EF48-4128-46A0-94A9-92851668AC4D}">
      <dsp:nvSpPr>
        <dsp:cNvPr id="0" name=""/>
        <dsp:cNvSpPr/>
      </dsp:nvSpPr>
      <dsp:spPr>
        <a:xfrm>
          <a:off x="105273" y="3579282"/>
          <a:ext cx="1745296" cy="842184"/>
        </a:xfrm>
        <a:prstGeom prst="roundRect">
          <a:avLst>
            <a:gd name="adj" fmla="val 10000"/>
          </a:avLst>
        </a:prstGeom>
        <a:blipFill rotWithShape="1">
          <a:blip xmlns:r="http://schemas.openxmlformats.org/officeDocument/2006/relationships" r:embed="rId4"/>
          <a:srcRect/>
          <a:stretch>
            <a:fillRect t="-6000" b="-6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91D47FA-6EA4-4C33-8032-474FCD9AF8E8}">
      <dsp:nvSpPr>
        <dsp:cNvPr id="0" name=""/>
        <dsp:cNvSpPr/>
      </dsp:nvSpPr>
      <dsp:spPr>
        <a:xfrm>
          <a:off x="0" y="4632013"/>
          <a:ext cx="8726482" cy="1052730"/>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GB" sz="4800" kern="1200"/>
            <a:t>Target Child</a:t>
          </a:r>
        </a:p>
      </dsp:txBody>
      <dsp:txXfrm>
        <a:off x="1850569" y="4632013"/>
        <a:ext cx="6875912" cy="1052730"/>
      </dsp:txXfrm>
    </dsp:sp>
    <dsp:sp modelId="{23CA9F08-03CA-4F38-A631-7A871BB86953}">
      <dsp:nvSpPr>
        <dsp:cNvPr id="0" name=""/>
        <dsp:cNvSpPr/>
      </dsp:nvSpPr>
      <dsp:spPr>
        <a:xfrm>
          <a:off x="105273" y="4737286"/>
          <a:ext cx="1745296" cy="842184"/>
        </a:xfrm>
        <a:prstGeom prst="roundRect">
          <a:avLst>
            <a:gd name="adj" fmla="val 10000"/>
          </a:avLst>
        </a:prstGeom>
        <a:blipFill rotWithShape="1">
          <a:blip xmlns:r="http://schemas.openxmlformats.org/officeDocument/2006/relationships" r:embed="rId5"/>
          <a:srcRect/>
          <a:stretch>
            <a:fillRect t="-18000" b="-18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FBBA8F-9011-480B-9DE8-4BDC54A27FCE}">
      <dsp:nvSpPr>
        <dsp:cNvPr id="0" name=""/>
        <dsp:cNvSpPr/>
      </dsp:nvSpPr>
      <dsp:spPr>
        <a:xfrm>
          <a:off x="2654467" y="2358"/>
          <a:ext cx="2379055" cy="107600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rtl="0">
            <a:lnSpc>
              <a:spcPct val="90000"/>
            </a:lnSpc>
            <a:spcBef>
              <a:spcPct val="0"/>
            </a:spcBef>
            <a:spcAft>
              <a:spcPct val="35000"/>
            </a:spcAft>
            <a:buNone/>
          </a:pPr>
          <a:r>
            <a:rPr lang="en-GB" sz="2100" kern="1200" dirty="0"/>
            <a:t>Structured recording of an activity or task</a:t>
          </a:r>
          <a:endParaRPr lang="en-US" sz="2100" kern="1200" dirty="0"/>
        </a:p>
      </dsp:txBody>
      <dsp:txXfrm>
        <a:off x="2654467" y="2358"/>
        <a:ext cx="2379055" cy="1076008"/>
      </dsp:txXfrm>
    </dsp:sp>
    <dsp:sp modelId="{AEF5C287-C565-453B-8F8D-69F569FB16B3}">
      <dsp:nvSpPr>
        <dsp:cNvPr id="0" name=""/>
        <dsp:cNvSpPr/>
      </dsp:nvSpPr>
      <dsp:spPr>
        <a:xfrm>
          <a:off x="1482693" y="2358"/>
          <a:ext cx="1065248" cy="1076008"/>
        </a:xfrm>
        <a:prstGeom prst="rect">
          <a:avLst/>
        </a:prstGeom>
        <a:blipFill rotWithShape="1">
          <a:blip xmlns:r="http://schemas.openxmlformats.org/officeDocument/2006/relationships" r:embed="rId1"/>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AEFFCC9-B7D7-44F9-989E-2E54187A134D}">
      <dsp:nvSpPr>
        <dsp:cNvPr id="0" name=""/>
        <dsp:cNvSpPr/>
      </dsp:nvSpPr>
      <dsp:spPr>
        <a:xfrm>
          <a:off x="1482693" y="1255908"/>
          <a:ext cx="2379055" cy="107600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rtl="0">
            <a:lnSpc>
              <a:spcPct val="90000"/>
            </a:lnSpc>
            <a:spcBef>
              <a:spcPct val="0"/>
            </a:spcBef>
            <a:spcAft>
              <a:spcPct val="35000"/>
            </a:spcAft>
            <a:buNone/>
          </a:pPr>
          <a:r>
            <a:rPr lang="en-GB" sz="2100" b="1" i="1" kern="1200"/>
            <a:t>Unstructured spontaneous recordings</a:t>
          </a:r>
          <a:endParaRPr lang="en-US" sz="2100" kern="1200"/>
        </a:p>
      </dsp:txBody>
      <dsp:txXfrm>
        <a:off x="1482693" y="1255908"/>
        <a:ext cx="2379055" cy="1076008"/>
      </dsp:txXfrm>
    </dsp:sp>
    <dsp:sp modelId="{2B05B51A-EC67-441F-BC2F-F397E57F6DD0}">
      <dsp:nvSpPr>
        <dsp:cNvPr id="0" name=""/>
        <dsp:cNvSpPr/>
      </dsp:nvSpPr>
      <dsp:spPr>
        <a:xfrm>
          <a:off x="3968273" y="1255908"/>
          <a:ext cx="1065248" cy="1076008"/>
        </a:xfrm>
        <a:prstGeom prst="rect">
          <a:avLst/>
        </a:prstGeom>
        <a:blipFill rotWithShape="1">
          <a:blip xmlns:r="http://schemas.openxmlformats.org/officeDocument/2006/relationships" r:embed="rId2"/>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7CAA4C7-2E87-43BD-BB73-6671AF9FB8BB}">
      <dsp:nvSpPr>
        <dsp:cNvPr id="0" name=""/>
        <dsp:cNvSpPr/>
      </dsp:nvSpPr>
      <dsp:spPr>
        <a:xfrm>
          <a:off x="2654467" y="2509458"/>
          <a:ext cx="2379055" cy="107600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rtl="0">
            <a:lnSpc>
              <a:spcPct val="90000"/>
            </a:lnSpc>
            <a:spcBef>
              <a:spcPct val="0"/>
            </a:spcBef>
            <a:spcAft>
              <a:spcPct val="35000"/>
            </a:spcAft>
            <a:buNone/>
          </a:pPr>
          <a:r>
            <a:rPr lang="en-GB" sz="2100" kern="1200"/>
            <a:t>Child study</a:t>
          </a:r>
          <a:endParaRPr lang="en-US" sz="2100" kern="1200"/>
        </a:p>
      </dsp:txBody>
      <dsp:txXfrm>
        <a:off x="2654467" y="2509458"/>
        <a:ext cx="2379055" cy="1076008"/>
      </dsp:txXfrm>
    </dsp:sp>
    <dsp:sp modelId="{589B9164-6C5F-4DEA-9687-A88596331025}">
      <dsp:nvSpPr>
        <dsp:cNvPr id="0" name=""/>
        <dsp:cNvSpPr/>
      </dsp:nvSpPr>
      <dsp:spPr>
        <a:xfrm>
          <a:off x="1482693" y="2509458"/>
          <a:ext cx="1065248" cy="1076008"/>
        </a:xfrm>
        <a:prstGeom prst="rect">
          <a:avLst/>
        </a:prstGeom>
        <a:blipFill rotWithShape="1">
          <a:blip xmlns:r="http://schemas.openxmlformats.org/officeDocument/2006/relationships" r:embed="rId3"/>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BA694BF-B705-4DD6-B8C2-8AE19097DFE1}">
      <dsp:nvSpPr>
        <dsp:cNvPr id="0" name=""/>
        <dsp:cNvSpPr/>
      </dsp:nvSpPr>
      <dsp:spPr>
        <a:xfrm>
          <a:off x="1482693" y="3763008"/>
          <a:ext cx="2379055" cy="107600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rtl="0">
            <a:lnSpc>
              <a:spcPct val="90000"/>
            </a:lnSpc>
            <a:spcBef>
              <a:spcPct val="0"/>
            </a:spcBef>
            <a:spcAft>
              <a:spcPct val="35000"/>
            </a:spcAft>
            <a:buNone/>
          </a:pPr>
          <a:r>
            <a:rPr lang="en-GB" sz="2100" kern="1200"/>
            <a:t>Diaries</a:t>
          </a:r>
          <a:endParaRPr lang="en-US" sz="2100" kern="1200"/>
        </a:p>
      </dsp:txBody>
      <dsp:txXfrm>
        <a:off x="1482693" y="3763008"/>
        <a:ext cx="2379055" cy="1076008"/>
      </dsp:txXfrm>
    </dsp:sp>
    <dsp:sp modelId="{4FA179BF-DD0D-4C11-9360-1B9CB17255BD}">
      <dsp:nvSpPr>
        <dsp:cNvPr id="0" name=""/>
        <dsp:cNvSpPr/>
      </dsp:nvSpPr>
      <dsp:spPr>
        <a:xfrm>
          <a:off x="3968273" y="3763008"/>
          <a:ext cx="1065248" cy="1076008"/>
        </a:xfrm>
        <a:prstGeom prst="rect">
          <a:avLst/>
        </a:prstGeom>
        <a:blipFill rotWithShape="1">
          <a:blip xmlns:r="http://schemas.openxmlformats.org/officeDocument/2006/relationships" r:embed="rId4"/>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65570F-8EE3-496D-B198-D015DF15A433}">
      <dsp:nvSpPr>
        <dsp:cNvPr id="0" name=""/>
        <dsp:cNvSpPr/>
      </dsp:nvSpPr>
      <dsp:spPr>
        <a:xfrm>
          <a:off x="394973" y="0"/>
          <a:ext cx="2548156" cy="2548156"/>
        </a:xfrm>
        <a:prstGeom prst="ellipse">
          <a:avLst/>
        </a:prstGeom>
        <a:solidFill>
          <a:schemeClr val="accent5">
            <a:alpha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800100" rtl="0">
            <a:lnSpc>
              <a:spcPct val="90000"/>
            </a:lnSpc>
            <a:spcBef>
              <a:spcPct val="0"/>
            </a:spcBef>
            <a:spcAft>
              <a:spcPct val="35000"/>
            </a:spcAft>
            <a:buNone/>
          </a:pPr>
          <a:r>
            <a:rPr lang="en-GB" sz="1800" kern="1200" dirty="0">
              <a:solidFill>
                <a:schemeClr val="bg1"/>
              </a:solidFill>
            </a:rPr>
            <a:t>They can be used over a short period of time and should be written in the </a:t>
          </a:r>
          <a:r>
            <a:rPr lang="en-GB" sz="1800" i="1" kern="1200" dirty="0">
              <a:solidFill>
                <a:schemeClr val="bg1"/>
              </a:solidFill>
            </a:rPr>
            <a:t>present tense</a:t>
          </a:r>
          <a:endParaRPr lang="en-US" sz="1800" kern="1200" dirty="0">
            <a:solidFill>
              <a:schemeClr val="bg1"/>
            </a:solidFill>
          </a:endParaRPr>
        </a:p>
      </dsp:txBody>
      <dsp:txXfrm>
        <a:off x="768142" y="373169"/>
        <a:ext cx="1801818" cy="1801818"/>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20B1C4-ED2F-4E52-9164-9282DAB3EC20}">
      <dsp:nvSpPr>
        <dsp:cNvPr id="0" name=""/>
        <dsp:cNvSpPr/>
      </dsp:nvSpPr>
      <dsp:spPr>
        <a:xfrm>
          <a:off x="4242" y="2157878"/>
          <a:ext cx="2469332" cy="987733"/>
        </a:xfrm>
        <a:prstGeom prst="chevron">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16002" rIns="16002" bIns="16002" numCol="1" spcCol="1270" anchor="ctr" anchorCtr="0">
          <a:noAutofit/>
        </a:bodyPr>
        <a:lstStyle/>
        <a:p>
          <a:pPr marL="0" lvl="0" indent="0" algn="ctr" defTabSz="533400" rtl="0">
            <a:lnSpc>
              <a:spcPct val="90000"/>
            </a:lnSpc>
            <a:spcBef>
              <a:spcPct val="0"/>
            </a:spcBef>
            <a:spcAft>
              <a:spcPct val="35000"/>
            </a:spcAft>
            <a:buNone/>
          </a:pPr>
          <a:r>
            <a:rPr lang="en-GB" sz="1200" kern="1200">
              <a:solidFill>
                <a:schemeClr val="bg1"/>
              </a:solidFill>
            </a:rPr>
            <a:t>Can be used to record an individual or a group of children</a:t>
          </a:r>
          <a:endParaRPr lang="en-US" sz="1200" kern="1200">
            <a:solidFill>
              <a:schemeClr val="bg1"/>
            </a:solidFill>
          </a:endParaRPr>
        </a:p>
      </dsp:txBody>
      <dsp:txXfrm>
        <a:off x="498109" y="2157878"/>
        <a:ext cx="1481599" cy="987733"/>
      </dsp:txXfrm>
    </dsp:sp>
    <dsp:sp modelId="{FA42B426-F3BE-455E-9390-8B80D1472770}">
      <dsp:nvSpPr>
        <dsp:cNvPr id="0" name=""/>
        <dsp:cNvSpPr/>
      </dsp:nvSpPr>
      <dsp:spPr>
        <a:xfrm>
          <a:off x="2226641" y="2157878"/>
          <a:ext cx="2469332" cy="987733"/>
        </a:xfrm>
        <a:prstGeom prst="chevron">
          <a:avLst/>
        </a:prstGeom>
        <a:solidFill>
          <a:schemeClr val="accent5">
            <a:hueOff val="2003568"/>
            <a:satOff val="-8793"/>
            <a:lumOff val="261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16002" rIns="16002" bIns="16002" numCol="1" spcCol="1270" anchor="ctr" anchorCtr="0">
          <a:noAutofit/>
        </a:bodyPr>
        <a:lstStyle/>
        <a:p>
          <a:pPr marL="0" lvl="0" indent="0" algn="ctr" defTabSz="533400" rtl="0">
            <a:lnSpc>
              <a:spcPct val="90000"/>
            </a:lnSpc>
            <a:spcBef>
              <a:spcPct val="0"/>
            </a:spcBef>
            <a:spcAft>
              <a:spcPct val="35000"/>
            </a:spcAft>
            <a:buNone/>
          </a:pPr>
          <a:r>
            <a:rPr lang="en-GB" sz="1200" kern="1200">
              <a:solidFill>
                <a:schemeClr val="bg1"/>
              </a:solidFill>
            </a:rPr>
            <a:t>Recording is </a:t>
          </a:r>
          <a:r>
            <a:rPr lang="en-GB" sz="1200" i="1" kern="1200">
              <a:solidFill>
                <a:schemeClr val="bg1"/>
              </a:solidFill>
            </a:rPr>
            <a:t>not continuous </a:t>
          </a:r>
          <a:r>
            <a:rPr lang="en-GB" sz="1200" kern="1200">
              <a:solidFill>
                <a:schemeClr val="bg1"/>
              </a:solidFill>
            </a:rPr>
            <a:t>but carried out at </a:t>
          </a:r>
          <a:r>
            <a:rPr lang="en-GB" sz="1200" i="1" kern="1200">
              <a:solidFill>
                <a:schemeClr val="bg1"/>
              </a:solidFill>
            </a:rPr>
            <a:t>regular intervals</a:t>
          </a:r>
          <a:endParaRPr lang="en-US" sz="1200" kern="1200">
            <a:solidFill>
              <a:schemeClr val="bg1"/>
            </a:solidFill>
          </a:endParaRPr>
        </a:p>
      </dsp:txBody>
      <dsp:txXfrm>
        <a:off x="2720508" y="2157878"/>
        <a:ext cx="1481599" cy="987733"/>
      </dsp:txXfrm>
    </dsp:sp>
    <dsp:sp modelId="{C6CB0654-C7AA-41E0-8023-862C153B6CE7}">
      <dsp:nvSpPr>
        <dsp:cNvPr id="0" name=""/>
        <dsp:cNvSpPr/>
      </dsp:nvSpPr>
      <dsp:spPr>
        <a:xfrm>
          <a:off x="4449041" y="2157878"/>
          <a:ext cx="2469332" cy="987733"/>
        </a:xfrm>
        <a:prstGeom prst="chevron">
          <a:avLst/>
        </a:prstGeom>
        <a:solidFill>
          <a:schemeClr val="accent5">
            <a:hueOff val="4007135"/>
            <a:satOff val="-17587"/>
            <a:lumOff val="522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16002" rIns="16002" bIns="16002" numCol="1" spcCol="1270" anchor="ctr" anchorCtr="0">
          <a:noAutofit/>
        </a:bodyPr>
        <a:lstStyle/>
        <a:p>
          <a:pPr marL="0" lvl="0" indent="0" algn="ctr" defTabSz="533400" rtl="0">
            <a:lnSpc>
              <a:spcPct val="90000"/>
            </a:lnSpc>
            <a:spcBef>
              <a:spcPct val="0"/>
            </a:spcBef>
            <a:spcAft>
              <a:spcPct val="35000"/>
            </a:spcAft>
            <a:buNone/>
          </a:pPr>
          <a:r>
            <a:rPr lang="en-GB" sz="1200" kern="1200" dirty="0">
              <a:solidFill>
                <a:schemeClr val="bg1"/>
              </a:solidFill>
            </a:rPr>
            <a:t>Can be used to look at a specific activity or behaviour</a:t>
          </a:r>
          <a:endParaRPr lang="en-US" sz="1200" kern="1200" dirty="0">
            <a:solidFill>
              <a:schemeClr val="bg1"/>
            </a:solidFill>
          </a:endParaRPr>
        </a:p>
      </dsp:txBody>
      <dsp:txXfrm>
        <a:off x="4942908" y="2157878"/>
        <a:ext cx="1481599" cy="987733"/>
      </dsp:txXfrm>
    </dsp:sp>
    <dsp:sp modelId="{B601DB5F-E641-47BD-AF15-155F33C6F111}">
      <dsp:nvSpPr>
        <dsp:cNvPr id="0" name=""/>
        <dsp:cNvSpPr/>
      </dsp:nvSpPr>
      <dsp:spPr>
        <a:xfrm>
          <a:off x="6671440" y="2157878"/>
          <a:ext cx="2469332" cy="987733"/>
        </a:xfrm>
        <a:prstGeom prst="chevron">
          <a:avLst/>
        </a:prstGeom>
        <a:solidFill>
          <a:schemeClr val="accent5">
            <a:hueOff val="6010703"/>
            <a:satOff val="-26380"/>
            <a:lumOff val="784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16002" rIns="16002" bIns="16002" numCol="1" spcCol="1270" anchor="ctr" anchorCtr="0">
          <a:noAutofit/>
        </a:bodyPr>
        <a:lstStyle/>
        <a:p>
          <a:pPr marL="0" lvl="0" indent="0" algn="ctr" defTabSz="533400" rtl="0">
            <a:lnSpc>
              <a:spcPct val="90000"/>
            </a:lnSpc>
            <a:spcBef>
              <a:spcPct val="0"/>
            </a:spcBef>
            <a:spcAft>
              <a:spcPct val="35000"/>
            </a:spcAft>
            <a:buNone/>
          </a:pPr>
          <a:r>
            <a:rPr lang="en-GB" sz="1200" kern="1200">
              <a:solidFill>
                <a:schemeClr val="bg1"/>
              </a:solidFill>
            </a:rPr>
            <a:t>Can be recorded on a prepared chart or produced as a written description</a:t>
          </a:r>
          <a:endParaRPr lang="en-US" sz="1200" kern="1200">
            <a:solidFill>
              <a:schemeClr val="bg1"/>
            </a:solidFill>
          </a:endParaRPr>
        </a:p>
      </dsp:txBody>
      <dsp:txXfrm>
        <a:off x="7165307" y="2157878"/>
        <a:ext cx="1481599" cy="987733"/>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F94B32-3B3B-4FDC-8781-847B024AC943}">
      <dsp:nvSpPr>
        <dsp:cNvPr id="0" name=""/>
        <dsp:cNvSpPr/>
      </dsp:nvSpPr>
      <dsp:spPr>
        <a:xfrm>
          <a:off x="0" y="507128"/>
          <a:ext cx="8568952" cy="671580"/>
        </a:xfrm>
        <a:prstGeom prst="round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GB" sz="2800" kern="1200"/>
            <a:t>10.00	Sitting on the carpet looking at adult</a:t>
          </a:r>
          <a:endParaRPr lang="en-US" sz="2800" kern="1200"/>
        </a:p>
      </dsp:txBody>
      <dsp:txXfrm>
        <a:off x="32784" y="539912"/>
        <a:ext cx="8503384" cy="606012"/>
      </dsp:txXfrm>
    </dsp:sp>
    <dsp:sp modelId="{2CBD108B-3973-4A17-A783-8BFE6CA67F08}">
      <dsp:nvSpPr>
        <dsp:cNvPr id="0" name=""/>
        <dsp:cNvSpPr/>
      </dsp:nvSpPr>
      <dsp:spPr>
        <a:xfrm>
          <a:off x="0" y="1259348"/>
          <a:ext cx="8568952" cy="671580"/>
        </a:xfrm>
        <a:prstGeom prst="roundRect">
          <a:avLst/>
        </a:prstGeom>
        <a:solidFill>
          <a:schemeClr val="accent4">
            <a:hueOff val="-411432"/>
            <a:satOff val="-1138"/>
            <a:lumOff val="706"/>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GB" sz="2800" kern="1200"/>
            <a:t>10.05	Concentrating on the story being read</a:t>
          </a:r>
          <a:endParaRPr lang="en-US" sz="2800" kern="1200"/>
        </a:p>
      </dsp:txBody>
      <dsp:txXfrm>
        <a:off x="32784" y="1292132"/>
        <a:ext cx="8503384" cy="606012"/>
      </dsp:txXfrm>
    </dsp:sp>
    <dsp:sp modelId="{DD5FB34F-C0EA-482D-86DD-3DACBAFC996D}">
      <dsp:nvSpPr>
        <dsp:cNvPr id="0" name=""/>
        <dsp:cNvSpPr/>
      </dsp:nvSpPr>
      <dsp:spPr>
        <a:xfrm>
          <a:off x="0" y="2011568"/>
          <a:ext cx="8568952" cy="671580"/>
        </a:xfrm>
        <a:prstGeom prst="roundRect">
          <a:avLst/>
        </a:prstGeom>
        <a:solidFill>
          <a:schemeClr val="accent4">
            <a:hueOff val="-822863"/>
            <a:satOff val="-2276"/>
            <a:lumOff val="141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GB" sz="2800" kern="1200"/>
            <a:t>10.10	Has right hand up to answer question</a:t>
          </a:r>
          <a:endParaRPr lang="en-US" sz="2800" kern="1200"/>
        </a:p>
      </dsp:txBody>
      <dsp:txXfrm>
        <a:off x="32784" y="2044352"/>
        <a:ext cx="8503384" cy="606012"/>
      </dsp:txXfrm>
    </dsp:sp>
    <dsp:sp modelId="{77EEB116-9077-4888-BC92-96319FA896C7}">
      <dsp:nvSpPr>
        <dsp:cNvPr id="0" name=""/>
        <dsp:cNvSpPr/>
      </dsp:nvSpPr>
      <dsp:spPr>
        <a:xfrm>
          <a:off x="0" y="2763788"/>
          <a:ext cx="8568952" cy="671580"/>
        </a:xfrm>
        <a:prstGeom prst="roundRect">
          <a:avLst/>
        </a:prstGeom>
        <a:solidFill>
          <a:schemeClr val="accent4">
            <a:hueOff val="-1234295"/>
            <a:satOff val="-3414"/>
            <a:lumOff val="2118"/>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GB" sz="2800" kern="1200"/>
            <a:t>10.15	Is poking child in front with finger</a:t>
          </a:r>
          <a:endParaRPr lang="en-US" sz="2800" kern="1200"/>
        </a:p>
      </dsp:txBody>
      <dsp:txXfrm>
        <a:off x="32784" y="2796572"/>
        <a:ext cx="8503384" cy="606012"/>
      </dsp:txXfrm>
    </dsp:sp>
    <dsp:sp modelId="{12D0C839-1573-4C41-AEAA-6FDAC7F78A32}">
      <dsp:nvSpPr>
        <dsp:cNvPr id="0" name=""/>
        <dsp:cNvSpPr/>
      </dsp:nvSpPr>
      <dsp:spPr>
        <a:xfrm>
          <a:off x="0" y="3516008"/>
          <a:ext cx="8568952" cy="671580"/>
        </a:xfrm>
        <a:prstGeom prst="roundRect">
          <a:avLst/>
        </a:prstGeom>
        <a:solidFill>
          <a:schemeClr val="accent4">
            <a:hueOff val="-1645726"/>
            <a:satOff val="-4552"/>
            <a:lumOff val="282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GB" sz="2800" kern="1200"/>
            <a:t>10.20	Adult moves to different place on </a:t>
          </a:r>
          <a:endParaRPr lang="en-US" sz="2800" kern="1200"/>
        </a:p>
      </dsp:txBody>
      <dsp:txXfrm>
        <a:off x="32784" y="3548792"/>
        <a:ext cx="8503384" cy="606012"/>
      </dsp:txXfrm>
    </dsp:sp>
    <dsp:sp modelId="{993EEBA3-FE42-450F-A21E-837FDD414C73}">
      <dsp:nvSpPr>
        <dsp:cNvPr id="0" name=""/>
        <dsp:cNvSpPr/>
      </dsp:nvSpPr>
      <dsp:spPr>
        <a:xfrm>
          <a:off x="0" y="4268228"/>
          <a:ext cx="8568952" cy="671580"/>
        </a:xfrm>
        <a:prstGeom prst="roundRect">
          <a:avLst/>
        </a:prstGeom>
        <a:solidFill>
          <a:schemeClr val="accent4">
            <a:hueOff val="-2057158"/>
            <a:satOff val="-5690"/>
            <a:lumOff val="353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GB" sz="2800" kern="1200"/>
            <a:t>carpet</a:t>
          </a:r>
          <a:endParaRPr lang="en-US" sz="2800" kern="1200"/>
        </a:p>
      </dsp:txBody>
      <dsp:txXfrm>
        <a:off x="32784" y="4301012"/>
        <a:ext cx="8503384" cy="606012"/>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7A6AF0-9486-4DCD-A84B-0AF65E59F9C1}">
      <dsp:nvSpPr>
        <dsp:cNvPr id="0" name=""/>
        <dsp:cNvSpPr/>
      </dsp:nvSpPr>
      <dsp:spPr>
        <a:xfrm>
          <a:off x="658873" y="0"/>
          <a:ext cx="7467229" cy="5904655"/>
        </a:xfrm>
        <a:prstGeom prst="rightArrow">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133405-984D-44FB-873C-3F99A99EC192}">
      <dsp:nvSpPr>
        <dsp:cNvPr id="0" name=""/>
        <dsp:cNvSpPr/>
      </dsp:nvSpPr>
      <dsp:spPr>
        <a:xfrm>
          <a:off x="4396" y="1771396"/>
          <a:ext cx="2114742" cy="2361862"/>
        </a:xfrm>
        <a:prstGeom prst="round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GB" sz="1900" kern="1200"/>
            <a:t>Similar to time sampling but data are </a:t>
          </a:r>
          <a:r>
            <a:rPr lang="en-GB" sz="1900" i="1" kern="1200"/>
            <a:t>not recorded at fixed times</a:t>
          </a:r>
          <a:endParaRPr lang="en-US" sz="1900" kern="1200"/>
        </a:p>
      </dsp:txBody>
      <dsp:txXfrm>
        <a:off x="107629" y="1874629"/>
        <a:ext cx="1908276" cy="2155396"/>
      </dsp:txXfrm>
    </dsp:sp>
    <dsp:sp modelId="{02A0BBC3-F0A9-4163-BE25-073D0F2ED035}">
      <dsp:nvSpPr>
        <dsp:cNvPr id="0" name=""/>
        <dsp:cNvSpPr/>
      </dsp:nvSpPr>
      <dsp:spPr>
        <a:xfrm>
          <a:off x="2224876" y="1771396"/>
          <a:ext cx="2114742" cy="2361862"/>
        </a:xfrm>
        <a:prstGeom prst="roundRect">
          <a:avLst/>
        </a:prstGeom>
        <a:solidFill>
          <a:schemeClr val="accent4">
            <a:hueOff val="-685719"/>
            <a:satOff val="-1897"/>
            <a:lumOff val="117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GB" sz="1900" kern="1200"/>
            <a:t>The frequency of the event determines the amount of information gathered</a:t>
          </a:r>
          <a:endParaRPr lang="en-US" sz="1900" kern="1200"/>
        </a:p>
      </dsp:txBody>
      <dsp:txXfrm>
        <a:off x="2328109" y="1874629"/>
        <a:ext cx="1908276" cy="2155396"/>
      </dsp:txXfrm>
    </dsp:sp>
    <dsp:sp modelId="{4777679C-CE5E-4C07-B3DA-97B2A9515F14}">
      <dsp:nvSpPr>
        <dsp:cNvPr id="0" name=""/>
        <dsp:cNvSpPr/>
      </dsp:nvSpPr>
      <dsp:spPr>
        <a:xfrm>
          <a:off x="4445356" y="1771396"/>
          <a:ext cx="2114742" cy="2361862"/>
        </a:xfrm>
        <a:prstGeom prst="roundRect">
          <a:avLst/>
        </a:prstGeom>
        <a:solidFill>
          <a:schemeClr val="accent4">
            <a:hueOff val="-1371439"/>
            <a:satOff val="-3793"/>
            <a:lumOff val="235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GB" sz="1900" kern="1200"/>
            <a:t>Often used when there are </a:t>
          </a:r>
          <a:r>
            <a:rPr lang="en-GB" sz="1900" i="1" kern="1200"/>
            <a:t>concerns about a child</a:t>
          </a:r>
          <a:r>
            <a:rPr lang="en-GB" sz="1900" kern="1200"/>
            <a:t>, e.g. Emotional or behavioural difficulties</a:t>
          </a:r>
          <a:endParaRPr lang="en-US" sz="1900" kern="1200"/>
        </a:p>
      </dsp:txBody>
      <dsp:txXfrm>
        <a:off x="4548589" y="1874629"/>
        <a:ext cx="1908276" cy="2155396"/>
      </dsp:txXfrm>
    </dsp:sp>
    <dsp:sp modelId="{57AACB23-BD0E-4D80-9482-87DEE4618E17}">
      <dsp:nvSpPr>
        <dsp:cNvPr id="0" name=""/>
        <dsp:cNvSpPr/>
      </dsp:nvSpPr>
      <dsp:spPr>
        <a:xfrm>
          <a:off x="6665836" y="1771396"/>
          <a:ext cx="2114742" cy="2361862"/>
        </a:xfrm>
        <a:prstGeom prst="roundRect">
          <a:avLst/>
        </a:prstGeom>
        <a:solidFill>
          <a:schemeClr val="accent4">
            <a:hueOff val="-2057158"/>
            <a:satOff val="-5690"/>
            <a:lumOff val="353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GB" sz="1900" kern="1200"/>
            <a:t>Data usually recorded on a chart</a:t>
          </a:r>
          <a:endParaRPr lang="en-US" sz="1900" kern="1200"/>
        </a:p>
      </dsp:txBody>
      <dsp:txXfrm>
        <a:off x="6769069" y="1874629"/>
        <a:ext cx="1908276" cy="2155396"/>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560A6F-00C8-423F-BA88-AA6BC8C0E380}">
      <dsp:nvSpPr>
        <dsp:cNvPr id="0" name=""/>
        <dsp:cNvSpPr/>
      </dsp:nvSpPr>
      <dsp:spPr>
        <a:xfrm>
          <a:off x="5218" y="652683"/>
          <a:ext cx="2677243" cy="1070897"/>
        </a:xfrm>
        <a:prstGeom prst="chevron">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12700" rIns="0" bIns="12700" numCol="1" spcCol="1270" anchor="ctr" anchorCtr="0">
          <a:noAutofit/>
        </a:bodyPr>
        <a:lstStyle/>
        <a:p>
          <a:pPr marL="0" lvl="0" indent="0" algn="ctr" defTabSz="889000" rtl="0">
            <a:lnSpc>
              <a:spcPct val="90000"/>
            </a:lnSpc>
            <a:spcBef>
              <a:spcPct val="0"/>
            </a:spcBef>
            <a:spcAft>
              <a:spcPct val="35000"/>
            </a:spcAft>
            <a:buNone/>
          </a:pPr>
          <a:r>
            <a:rPr lang="en-GB" sz="2000" kern="1200" dirty="0"/>
            <a:t>This category can include:</a:t>
          </a:r>
          <a:endParaRPr lang="en-US" sz="2000" kern="1200" dirty="0"/>
        </a:p>
      </dsp:txBody>
      <dsp:txXfrm>
        <a:off x="540667" y="652683"/>
        <a:ext cx="1606346" cy="1070897"/>
      </dsp:txXfrm>
    </dsp:sp>
    <dsp:sp modelId="{F5AFA8EB-5FBF-4C56-AB00-CFC85E467D7B}">
      <dsp:nvSpPr>
        <dsp:cNvPr id="0" name=""/>
        <dsp:cNvSpPr/>
      </dsp:nvSpPr>
      <dsp:spPr>
        <a:xfrm>
          <a:off x="2334420" y="743709"/>
          <a:ext cx="2222112" cy="888844"/>
        </a:xfrm>
        <a:prstGeom prst="chevron">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510" tIns="8255" rIns="0" bIns="8255" numCol="1" spcCol="1270" anchor="ctr" anchorCtr="0">
          <a:noAutofit/>
        </a:bodyPr>
        <a:lstStyle/>
        <a:p>
          <a:pPr marL="0" lvl="0" indent="0" algn="ctr" defTabSz="577850" rtl="0">
            <a:lnSpc>
              <a:spcPct val="90000"/>
            </a:lnSpc>
            <a:spcBef>
              <a:spcPct val="0"/>
            </a:spcBef>
            <a:spcAft>
              <a:spcPct val="35000"/>
            </a:spcAft>
            <a:buNone/>
          </a:pPr>
          <a:r>
            <a:rPr lang="en-GB" sz="1300" kern="1200"/>
            <a:t>Pre-coded charts</a:t>
          </a:r>
          <a:endParaRPr lang="en-US" sz="1300" kern="1200"/>
        </a:p>
      </dsp:txBody>
      <dsp:txXfrm>
        <a:off x="2778842" y="743709"/>
        <a:ext cx="1333268" cy="888844"/>
      </dsp:txXfrm>
    </dsp:sp>
    <dsp:sp modelId="{5DF16DC8-A9F3-46BC-A651-64C451946FF5}">
      <dsp:nvSpPr>
        <dsp:cNvPr id="0" name=""/>
        <dsp:cNvSpPr/>
      </dsp:nvSpPr>
      <dsp:spPr>
        <a:xfrm>
          <a:off x="4245437" y="743709"/>
          <a:ext cx="2222112" cy="888844"/>
        </a:xfrm>
        <a:prstGeom prst="chevron">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510" tIns="8255" rIns="0" bIns="8255" numCol="1" spcCol="1270" anchor="ctr" anchorCtr="0">
          <a:noAutofit/>
        </a:bodyPr>
        <a:lstStyle/>
        <a:p>
          <a:pPr marL="0" lvl="0" indent="0" algn="ctr" defTabSz="577850" rtl="0">
            <a:lnSpc>
              <a:spcPct val="90000"/>
            </a:lnSpc>
            <a:spcBef>
              <a:spcPct val="0"/>
            </a:spcBef>
            <a:spcAft>
              <a:spcPct val="35000"/>
            </a:spcAft>
            <a:buNone/>
          </a:pPr>
          <a:r>
            <a:rPr lang="en-GB" sz="1300" kern="1200" dirty="0"/>
            <a:t>Developmental ‘norm’ checklists</a:t>
          </a:r>
          <a:endParaRPr lang="en-US" sz="1300" kern="1200" dirty="0"/>
        </a:p>
      </dsp:txBody>
      <dsp:txXfrm>
        <a:off x="4689859" y="743709"/>
        <a:ext cx="1333268" cy="888844"/>
      </dsp:txXfrm>
    </dsp:sp>
    <dsp:sp modelId="{9684FDB8-E7D9-40A4-897B-B4183C743817}">
      <dsp:nvSpPr>
        <dsp:cNvPr id="0" name=""/>
        <dsp:cNvSpPr/>
      </dsp:nvSpPr>
      <dsp:spPr>
        <a:xfrm>
          <a:off x="6156454" y="743709"/>
          <a:ext cx="2222112" cy="888844"/>
        </a:xfrm>
        <a:prstGeom prst="chevron">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510" tIns="8255" rIns="0" bIns="8255" numCol="1" spcCol="1270" anchor="ctr" anchorCtr="0">
          <a:noAutofit/>
        </a:bodyPr>
        <a:lstStyle/>
        <a:p>
          <a:pPr marL="0" lvl="0" indent="0" algn="ctr" defTabSz="577850" rtl="0">
            <a:lnSpc>
              <a:spcPct val="90000"/>
            </a:lnSpc>
            <a:spcBef>
              <a:spcPct val="0"/>
            </a:spcBef>
            <a:spcAft>
              <a:spcPct val="35000"/>
            </a:spcAft>
            <a:buNone/>
          </a:pPr>
          <a:r>
            <a:rPr lang="en-GB" sz="1300" kern="1200"/>
            <a:t>Milestone checklists</a:t>
          </a:r>
          <a:endParaRPr lang="en-US" sz="1300" kern="1200"/>
        </a:p>
      </dsp:txBody>
      <dsp:txXfrm>
        <a:off x="6600876" y="743709"/>
        <a:ext cx="1333268" cy="888844"/>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81AC06-CB5C-47A5-A117-638AA530A0B4}">
      <dsp:nvSpPr>
        <dsp:cNvPr id="0" name=""/>
        <dsp:cNvSpPr/>
      </dsp:nvSpPr>
      <dsp:spPr>
        <a:xfrm>
          <a:off x="2701314" y="55463"/>
          <a:ext cx="2662267" cy="2662267"/>
        </a:xfrm>
        <a:prstGeom prst="ellipse">
          <a:avLst/>
        </a:prstGeom>
        <a:solidFill>
          <a:schemeClr val="accent5">
            <a:alpha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666750" rtl="0">
            <a:lnSpc>
              <a:spcPct val="90000"/>
            </a:lnSpc>
            <a:spcBef>
              <a:spcPct val="0"/>
            </a:spcBef>
            <a:spcAft>
              <a:spcPct val="35000"/>
            </a:spcAft>
            <a:buNone/>
          </a:pPr>
          <a:r>
            <a:rPr lang="en-GB" sz="1500" kern="1200">
              <a:solidFill>
                <a:schemeClr val="bg1"/>
              </a:solidFill>
            </a:rPr>
            <a:t>Checklists are frequently used </a:t>
          </a:r>
          <a:r>
            <a:rPr lang="en-GB" sz="1500" b="1" i="1" kern="1200">
              <a:solidFill>
                <a:schemeClr val="bg1"/>
              </a:solidFill>
            </a:rPr>
            <a:t>in schools </a:t>
          </a:r>
          <a:r>
            <a:rPr lang="en-GB" sz="1500" kern="1200">
              <a:solidFill>
                <a:schemeClr val="bg1"/>
              </a:solidFill>
            </a:rPr>
            <a:t>to record children’s progress</a:t>
          </a:r>
          <a:endParaRPr lang="en-US" sz="1500" kern="1200" dirty="0">
            <a:solidFill>
              <a:schemeClr val="bg1"/>
            </a:solidFill>
          </a:endParaRPr>
        </a:p>
      </dsp:txBody>
      <dsp:txXfrm>
        <a:off x="3056283" y="521360"/>
        <a:ext cx="1952329" cy="1198020"/>
      </dsp:txXfrm>
    </dsp:sp>
    <dsp:sp modelId="{2E852710-0EE2-45D8-827D-8D855FD4AA89}">
      <dsp:nvSpPr>
        <dsp:cNvPr id="0" name=""/>
        <dsp:cNvSpPr/>
      </dsp:nvSpPr>
      <dsp:spPr>
        <a:xfrm>
          <a:off x="3661949" y="1719380"/>
          <a:ext cx="2662267" cy="2662267"/>
        </a:xfrm>
        <a:prstGeom prst="ellipse">
          <a:avLst/>
        </a:prstGeom>
        <a:solidFill>
          <a:schemeClr val="accent5">
            <a:alpha val="50000"/>
            <a:hueOff val="3005351"/>
            <a:satOff val="-13190"/>
            <a:lumOff val="392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666750" rtl="0">
            <a:lnSpc>
              <a:spcPct val="90000"/>
            </a:lnSpc>
            <a:spcBef>
              <a:spcPct val="0"/>
            </a:spcBef>
            <a:spcAft>
              <a:spcPct val="35000"/>
            </a:spcAft>
            <a:buNone/>
          </a:pPr>
          <a:r>
            <a:rPr lang="en-GB" sz="1500" kern="1200">
              <a:solidFill>
                <a:schemeClr val="bg1"/>
              </a:solidFill>
            </a:rPr>
            <a:t>They are useful in comparing the development of a group of children</a:t>
          </a:r>
          <a:endParaRPr lang="en-US" sz="1500" kern="1200">
            <a:solidFill>
              <a:schemeClr val="bg1"/>
            </a:solidFill>
          </a:endParaRPr>
        </a:p>
      </dsp:txBody>
      <dsp:txXfrm>
        <a:off x="4476159" y="2407133"/>
        <a:ext cx="1597360" cy="1464246"/>
      </dsp:txXfrm>
    </dsp:sp>
    <dsp:sp modelId="{199E93DB-A8C7-4F08-B9DE-ABFDD2443AFC}">
      <dsp:nvSpPr>
        <dsp:cNvPr id="0" name=""/>
        <dsp:cNvSpPr/>
      </dsp:nvSpPr>
      <dsp:spPr>
        <a:xfrm>
          <a:off x="1740679" y="1719380"/>
          <a:ext cx="2662267" cy="2662267"/>
        </a:xfrm>
        <a:prstGeom prst="ellipse">
          <a:avLst/>
        </a:prstGeom>
        <a:solidFill>
          <a:schemeClr val="accent5">
            <a:alpha val="50000"/>
            <a:hueOff val="6010703"/>
            <a:satOff val="-26380"/>
            <a:lumOff val="784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666750" rtl="0">
            <a:lnSpc>
              <a:spcPct val="90000"/>
            </a:lnSpc>
            <a:spcBef>
              <a:spcPct val="0"/>
            </a:spcBef>
            <a:spcAft>
              <a:spcPct val="35000"/>
            </a:spcAft>
            <a:buNone/>
          </a:pPr>
          <a:r>
            <a:rPr lang="en-GB" sz="1500" kern="1200">
              <a:solidFill>
                <a:schemeClr val="bg1"/>
              </a:solidFill>
            </a:rPr>
            <a:t>They can be used for structured activities or completed throughout the day</a:t>
          </a:r>
          <a:endParaRPr lang="en-US" sz="1500" kern="1200">
            <a:solidFill>
              <a:schemeClr val="bg1"/>
            </a:solidFill>
          </a:endParaRPr>
        </a:p>
      </dsp:txBody>
      <dsp:txXfrm>
        <a:off x="1991376" y="2407133"/>
        <a:ext cx="1597360" cy="1464246"/>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9.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1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15.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16.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17.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9.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1.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22.xml><?xml version="1.0" encoding="utf-8"?>
<dgm:layoutDef xmlns:dgm="http://schemas.openxmlformats.org/drawingml/2006/diagram" xmlns:a="http://schemas.openxmlformats.org/drawingml/2006/main" uniqueId="urn:microsoft.com/office/officeart/2008/layout/AlternatingPictureBlocks">
  <dgm:title val=""/>
  <dgm:desc val=""/>
  <dgm:catLst>
    <dgm:cat type="picture" pri="15000"/>
    <dgm:cat type="pictureconvert" pri="15000"/>
    <dgm:cat type="list" pri="13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primFontSz" for="des" ptType="node" op="equ" val="65"/>
      <dgm:constr type="w" for="ch" forName="comp" refType="w"/>
      <dgm:constr type="h" for="ch" forName="comp" refType="h"/>
      <dgm:constr type="h" for="ch" forName="sibTrans" refType="w" refFor="ch" refForName="comp" op="equ" fact="0.05"/>
    </dgm:constrLst>
    <dgm:ruleLst/>
    <dgm:forEach name="Name0" axis="ch" ptType="node">
      <dgm:layoutNode name="comp" styleLbl="node1">
        <dgm:alg type="composite">
          <dgm:param type="ar" val="3.30"/>
        </dgm:alg>
        <dgm:shape xmlns:r="http://schemas.openxmlformats.org/officeDocument/2006/relationships" r:blip="">
          <dgm:adjLst/>
        </dgm:shape>
        <dgm:presOf/>
        <dgm:choose name="Name1">
          <dgm:if name="Name2" func="var" arg="dir" op="equ" val="norm">
            <dgm:choose name="Name4">
              <dgm:if name="Name5" axis="desOrSelf" ptType="node" func="posOdd" op="equ" val="1">
                <dgm:constrLst>
                  <dgm:constr type="l" for="ch" forName="rect1" refType="w" fact="0"/>
                  <dgm:constr type="t" for="ch" forName="rect1" refType="h" fact="0"/>
                  <dgm:constr type="w" for="ch" forName="rect1" refType="w" fact="0.3"/>
                  <dgm:constr type="h" for="ch" forName="rect1" refType="h"/>
                  <dgm:constr type="l" for="ch" forName="rect2" refType="w" fact="0.33"/>
                  <dgm:constr type="t" for="ch" forName="rect2" refType="h" fact="0"/>
                  <dgm:constr type="w" for="ch" forName="rect2" refType="w" fact="0.67"/>
                  <dgm:constr type="h" for="ch" forName="rect2" refType="h"/>
                </dgm:constrLst>
              </dgm:if>
              <dgm:else name="Name6">
                <dgm:constrLst>
                  <dgm:constr type="l" for="ch" forName="rect1" refType="w" fact="0.7"/>
                  <dgm:constr type="t" for="ch" forName="rect1" refType="h" fact="0"/>
                  <dgm:constr type="w" for="ch" forName="rect1" refType="w" fact="0.3"/>
                  <dgm:constr type="h" for="ch" forName="rect1" refType="h"/>
                  <dgm:constr type="l" for="ch" forName="rect2" refType="w" fact="0"/>
                  <dgm:constr type="t" for="ch" forName="rect2" refType="h" fact="0"/>
                  <dgm:constr type="w" for="ch" forName="rect2" refType="w" fact="0.67"/>
                  <dgm:constr type="h" for="ch" forName="rect2" refType="h"/>
                </dgm:constrLst>
              </dgm:else>
            </dgm:choose>
          </dgm:if>
          <dgm:else name="Name3">
            <dgm:choose name="Name7">
              <dgm:if name="Name8" axis="desOrSelf" ptType="node" func="posOdd" op="equ" val="1">
                <dgm:constrLst>
                  <dgm:constr type="l" for="ch" forName="rect1" refType="w" fact="0.7"/>
                  <dgm:constr type="t" for="ch" forName="rect1" refType="h" fact="0"/>
                  <dgm:constr type="w" for="ch" forName="rect1" refType="w" fact="0.3"/>
                  <dgm:constr type="h" for="ch" forName="rect1" refType="h"/>
                  <dgm:constr type="l" for="ch" forName="rect2" refType="w" fact="0"/>
                  <dgm:constr type="t" for="ch" forName="rect2" refType="h" fact="0"/>
                  <dgm:constr type="w" for="ch" forName="rect2" refType="w" fact="0.67"/>
                  <dgm:constr type="h" for="ch" forName="rect2" refType="h"/>
                </dgm:constrLst>
              </dgm:if>
              <dgm:else name="Name9">
                <dgm:constrLst>
                  <dgm:constr type="l" for="ch" forName="rect1" refType="w" fact="0"/>
                  <dgm:constr type="t" for="ch" forName="rect1" refType="h" fact="0"/>
                  <dgm:constr type="w" for="ch" forName="rect1" refType="w" fact="0.3"/>
                  <dgm:constr type="h" for="ch" forName="rect1" refType="h"/>
                  <dgm:constr type="l" for="ch" forName="rect2" refType="w" fact="0.33"/>
                  <dgm:constr type="t" for="ch" forName="rect2" refType="h" fact="0"/>
                  <dgm:constr type="w" for="ch" forName="rect2" refType="w" fact="0.67"/>
                  <dgm:constr type="h" for="ch" forName="rect2" refType="h"/>
                </dgm:constrLst>
              </dgm:else>
            </dgm:choose>
          </dgm:else>
        </dgm:choose>
        <dgm:ruleLst/>
        <dgm:layoutNode name="rect2" styleLbl="node1">
          <dgm:varLst>
            <dgm:bulletEnabled val="1"/>
          </dgm:varLst>
          <dgm:alg type="tx"/>
          <dgm:shape xmlns:r="http://schemas.openxmlformats.org/officeDocument/2006/relationships" type="rect" r:blip="">
            <dgm:adjLst/>
          </dgm:shape>
          <dgm:presOf axis="desOrSelf" ptType="node"/>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 styleLbl="lnNod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23.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24.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2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6.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7.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28.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6FA66C5-FD3A-4774-9494-5D8749EF3ABC}"/>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ea typeface="+mn-ea"/>
              </a:defRPr>
            </a:lvl1pPr>
          </a:lstStyle>
          <a:p>
            <a:pPr>
              <a:defRPr/>
            </a:pPr>
            <a:endParaRPr lang="en-GB"/>
          </a:p>
        </p:txBody>
      </p:sp>
      <p:sp>
        <p:nvSpPr>
          <p:cNvPr id="3" name="Date Placeholder 2">
            <a:extLst>
              <a:ext uri="{FF2B5EF4-FFF2-40B4-BE49-F238E27FC236}">
                <a16:creationId xmlns:a16="http://schemas.microsoft.com/office/drawing/2014/main" id="{7A66AAB3-601F-4834-9AA4-9F7684611F17}"/>
              </a:ext>
            </a:extLst>
          </p:cNvPr>
          <p:cNvSpPr>
            <a:spLocks noGrp="1"/>
          </p:cNvSpPr>
          <p:nvPr>
            <p:ph type="dt" sz="quarter" idx="1"/>
          </p:nvPr>
        </p:nvSpPr>
        <p:spPr>
          <a:xfrm>
            <a:off x="3884613" y="0"/>
            <a:ext cx="2971800" cy="457200"/>
          </a:xfrm>
          <a:prstGeom prst="rect">
            <a:avLst/>
          </a:prstGeom>
        </p:spPr>
        <p:txBody>
          <a:bodyPr vert="horz" wrap="square" lIns="91440" tIns="45720" rIns="91440" bIns="45720" numCol="1" anchor="t" anchorCtr="0" compatLnSpc="1">
            <a:prstTxWarp prst="textNoShape">
              <a:avLst/>
            </a:prstTxWarp>
          </a:bodyPr>
          <a:lstStyle>
            <a:lvl1pPr algn="r">
              <a:defRPr sz="1200">
                <a:latin typeface="Calibri" pitchFamily="34" charset="0"/>
                <a:ea typeface="ＭＳ Ｐゴシック" charset="-128"/>
              </a:defRPr>
            </a:lvl1pPr>
          </a:lstStyle>
          <a:p>
            <a:pPr>
              <a:defRPr/>
            </a:pPr>
            <a:fld id="{AB6D778B-563F-45A7-B474-6692FA860FBA}" type="datetimeFigureOut">
              <a:rPr lang="en-US"/>
              <a:pPr>
                <a:defRPr/>
              </a:pPr>
              <a:t>4/12/2021</a:t>
            </a:fld>
            <a:endParaRPr lang="en-GB"/>
          </a:p>
        </p:txBody>
      </p:sp>
      <p:sp>
        <p:nvSpPr>
          <p:cNvPr id="4" name="Footer Placeholder 3">
            <a:extLst>
              <a:ext uri="{FF2B5EF4-FFF2-40B4-BE49-F238E27FC236}">
                <a16:creationId xmlns:a16="http://schemas.microsoft.com/office/drawing/2014/main" id="{484CD608-E6AF-4757-9F4D-45F716F89566}"/>
              </a:ext>
            </a:extLst>
          </p:cNvPr>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ea typeface="+mn-ea"/>
              </a:defRPr>
            </a:lvl1pPr>
          </a:lstStyle>
          <a:p>
            <a:pPr>
              <a:defRPr/>
            </a:pPr>
            <a:endParaRPr lang="en-GB"/>
          </a:p>
        </p:txBody>
      </p:sp>
      <p:sp>
        <p:nvSpPr>
          <p:cNvPr id="5" name="Slide Number Placeholder 4">
            <a:extLst>
              <a:ext uri="{FF2B5EF4-FFF2-40B4-BE49-F238E27FC236}">
                <a16:creationId xmlns:a16="http://schemas.microsoft.com/office/drawing/2014/main" id="{3D6820FD-D7AE-4286-A231-906EFF34A109}"/>
              </a:ext>
            </a:extLst>
          </p:cNvPr>
          <p:cNvSpPr>
            <a:spLocks noGrp="1"/>
          </p:cNvSpPr>
          <p:nvPr>
            <p:ph type="sldNum" sz="quarter" idx="3"/>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atin typeface="Calibri" panose="020F0502020204030204" pitchFamily="34" charset="0"/>
              </a:defRPr>
            </a:lvl1pPr>
          </a:lstStyle>
          <a:p>
            <a:fld id="{904A99A5-D485-4260-AF74-C28A313C47CB}" type="slidenum">
              <a:rPr lang="en-GB" altLang="en-US"/>
              <a:pPr/>
              <a:t>‹#›</a:t>
            </a:fld>
            <a:endParaRPr lang="en-GB" altLang="en-US"/>
          </a:p>
        </p:txBody>
      </p:sp>
    </p:spTree>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009442" y="3307355"/>
            <a:ext cx="7117180" cy="1470025"/>
          </a:xfrm>
        </p:spPr>
        <p:txBody>
          <a:bodyPr anchor="b"/>
          <a:lstStyle>
            <a:lvl1pPr>
              <a:defRPr sz="4000"/>
            </a:lvl1pPr>
          </a:lstStyle>
          <a:p>
            <a:r>
              <a:rPr lang="en-US"/>
              <a:t>Click to edit Master title style</a:t>
            </a:r>
          </a:p>
        </p:txBody>
      </p:sp>
      <p:sp>
        <p:nvSpPr>
          <p:cNvPr id="3" name="Subtitle 2"/>
          <p:cNvSpPr>
            <a:spLocks noGrp="1"/>
          </p:cNvSpPr>
          <p:nvPr>
            <p:ph type="subTitle" idx="1"/>
          </p:nvPr>
        </p:nvSpPr>
        <p:spPr>
          <a:xfrm>
            <a:off x="1009442" y="4777380"/>
            <a:ext cx="7117180" cy="861420"/>
          </a:xfrm>
        </p:spPr>
        <p:txBody>
          <a:bodyPr anchor="t">
            <a:normAutofit/>
          </a:bodyPr>
          <a:lstStyle>
            <a:lvl1pPr marL="0" indent="0" algn="l">
              <a:buNone/>
              <a:defRPr sz="2000">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a:extLst>
              <a:ext uri="{FF2B5EF4-FFF2-40B4-BE49-F238E27FC236}">
                <a16:creationId xmlns:a16="http://schemas.microsoft.com/office/drawing/2014/main" id="{71BA6496-F709-4882-ACE6-231B7F409D27}"/>
              </a:ext>
            </a:extLst>
          </p:cNvPr>
          <p:cNvSpPr>
            <a:spLocks noGrp="1"/>
          </p:cNvSpPr>
          <p:nvPr>
            <p:ph type="dt" sz="half" idx="10"/>
          </p:nvPr>
        </p:nvSpPr>
        <p:spPr/>
        <p:txBody>
          <a:bodyPr/>
          <a:lstStyle>
            <a:lvl1pPr>
              <a:defRPr/>
            </a:lvl1pPr>
          </a:lstStyle>
          <a:p>
            <a:pPr>
              <a:defRPr/>
            </a:pPr>
            <a:fld id="{FB4ED015-F452-483D-863C-5BD082B7094E}" type="datetimeFigureOut">
              <a:rPr lang="en-US"/>
              <a:pPr>
                <a:defRPr/>
              </a:pPr>
              <a:t>4/12/2021</a:t>
            </a:fld>
            <a:endParaRPr lang="en-GB"/>
          </a:p>
        </p:txBody>
      </p:sp>
      <p:sp>
        <p:nvSpPr>
          <p:cNvPr id="5" name="Footer Placeholder 4">
            <a:extLst>
              <a:ext uri="{FF2B5EF4-FFF2-40B4-BE49-F238E27FC236}">
                <a16:creationId xmlns:a16="http://schemas.microsoft.com/office/drawing/2014/main" id="{B8AC9D04-EE4B-4EDE-AF11-EF15C5F6E5ED}"/>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7861F5B7-BD30-4E9C-A6D4-ED693DC7F0AE}"/>
              </a:ext>
            </a:extLst>
          </p:cNvPr>
          <p:cNvSpPr>
            <a:spLocks noGrp="1"/>
          </p:cNvSpPr>
          <p:nvPr>
            <p:ph type="sldNum" sz="quarter" idx="12"/>
          </p:nvPr>
        </p:nvSpPr>
        <p:spPr/>
        <p:txBody>
          <a:bodyPr/>
          <a:lstStyle>
            <a:lvl1pPr>
              <a:defRPr/>
            </a:lvl1pPr>
          </a:lstStyle>
          <a:p>
            <a:fld id="{DAB3A658-B9EF-494A-81B3-F617BFB85FA0}" type="slidenum">
              <a:rPr lang="en-GB" altLang="en-US"/>
              <a:pPr/>
              <a:t>‹#›</a:t>
            </a:fld>
            <a:endParaRPr lang="en-GB" altLang="en-US"/>
          </a:p>
        </p:txBody>
      </p:sp>
    </p:spTree>
    <p:extLst>
      <p:ext uri="{BB962C8B-B14F-4D97-AF65-F5344CB8AC3E}">
        <p14:creationId xmlns:p14="http://schemas.microsoft.com/office/powerpoint/2010/main" val="36485285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4748F60-09BC-423B-8D74-F3F95E68894D}"/>
              </a:ext>
            </a:extLst>
          </p:cNvPr>
          <p:cNvSpPr>
            <a:spLocks noGrp="1"/>
          </p:cNvSpPr>
          <p:nvPr>
            <p:ph type="dt" sz="half" idx="10"/>
          </p:nvPr>
        </p:nvSpPr>
        <p:spPr/>
        <p:txBody>
          <a:bodyPr/>
          <a:lstStyle>
            <a:lvl1pPr>
              <a:defRPr/>
            </a:lvl1pPr>
          </a:lstStyle>
          <a:p>
            <a:pPr>
              <a:defRPr/>
            </a:pPr>
            <a:fld id="{8788E29D-E32B-411A-AF51-ADC8F5E1AADB}" type="datetimeFigureOut">
              <a:rPr lang="en-US"/>
              <a:pPr>
                <a:defRPr/>
              </a:pPr>
              <a:t>4/12/2021</a:t>
            </a:fld>
            <a:endParaRPr lang="en-GB"/>
          </a:p>
        </p:txBody>
      </p:sp>
      <p:sp>
        <p:nvSpPr>
          <p:cNvPr id="5" name="Footer Placeholder 4">
            <a:extLst>
              <a:ext uri="{FF2B5EF4-FFF2-40B4-BE49-F238E27FC236}">
                <a16:creationId xmlns:a16="http://schemas.microsoft.com/office/drawing/2014/main" id="{1F5D091E-1BA5-4CB7-8A63-E0B2B2596D8C}"/>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C17AAD05-C373-44AD-AB5D-E6BF418E0DAA}"/>
              </a:ext>
            </a:extLst>
          </p:cNvPr>
          <p:cNvSpPr>
            <a:spLocks noGrp="1"/>
          </p:cNvSpPr>
          <p:nvPr>
            <p:ph type="sldNum" sz="quarter" idx="12"/>
          </p:nvPr>
        </p:nvSpPr>
        <p:spPr/>
        <p:txBody>
          <a:bodyPr/>
          <a:lstStyle>
            <a:lvl1pPr>
              <a:defRPr/>
            </a:lvl1pPr>
          </a:lstStyle>
          <a:p>
            <a:fld id="{514BC9FF-02FC-4EE4-811E-0B7ADF271374}" type="slidenum">
              <a:rPr lang="en-GB" altLang="en-US"/>
              <a:pPr/>
              <a:t>‹#›</a:t>
            </a:fld>
            <a:endParaRPr lang="en-GB" altLang="en-US"/>
          </a:p>
        </p:txBody>
      </p:sp>
    </p:spTree>
    <p:extLst>
      <p:ext uri="{BB962C8B-B14F-4D97-AF65-F5344CB8AC3E}">
        <p14:creationId xmlns:p14="http://schemas.microsoft.com/office/powerpoint/2010/main" val="12159660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09443" y="3308581"/>
            <a:ext cx="7117178" cy="1468800"/>
          </a:xfrm>
        </p:spPr>
        <p:txBody>
          <a:bodyPr anchor="b"/>
          <a:lstStyle>
            <a:lvl1pPr algn="r">
              <a:defRPr sz="3200" b="0" cap="none"/>
            </a:lvl1pPr>
          </a:lstStyle>
          <a:p>
            <a:r>
              <a:rPr lang="en-US"/>
              <a:t>Click to edit Master title style</a:t>
            </a:r>
          </a:p>
        </p:txBody>
      </p:sp>
      <p:sp>
        <p:nvSpPr>
          <p:cNvPr id="3" name="Text Placeholder 2"/>
          <p:cNvSpPr>
            <a:spLocks noGrp="1"/>
          </p:cNvSpPr>
          <p:nvPr>
            <p:ph type="body" idx="1"/>
          </p:nvPr>
        </p:nvSpPr>
        <p:spPr>
          <a:xfrm>
            <a:off x="1009443" y="4777381"/>
            <a:ext cx="7117178" cy="860400"/>
          </a:xfrm>
        </p:spPr>
        <p:txBody>
          <a:bodyPr anchor="t">
            <a:normAutofit/>
          </a:bodyPr>
          <a:lstStyle>
            <a:lvl1pPr marL="0" indent="0" algn="r">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1050761-57F5-4BA8-9B3B-E000FD2DCEE1}"/>
              </a:ext>
            </a:extLst>
          </p:cNvPr>
          <p:cNvSpPr>
            <a:spLocks noGrp="1"/>
          </p:cNvSpPr>
          <p:nvPr>
            <p:ph type="dt" sz="half" idx="10"/>
          </p:nvPr>
        </p:nvSpPr>
        <p:spPr/>
        <p:txBody>
          <a:bodyPr/>
          <a:lstStyle>
            <a:lvl1pPr>
              <a:defRPr/>
            </a:lvl1pPr>
          </a:lstStyle>
          <a:p>
            <a:pPr>
              <a:defRPr/>
            </a:pPr>
            <a:fld id="{19ECA53C-1FE5-43F2-AF6C-DEEABD2F50C6}" type="datetimeFigureOut">
              <a:rPr lang="en-US"/>
              <a:pPr>
                <a:defRPr/>
              </a:pPr>
              <a:t>4/12/2021</a:t>
            </a:fld>
            <a:endParaRPr lang="en-GB"/>
          </a:p>
        </p:txBody>
      </p:sp>
      <p:sp>
        <p:nvSpPr>
          <p:cNvPr id="5" name="Footer Placeholder 4">
            <a:extLst>
              <a:ext uri="{FF2B5EF4-FFF2-40B4-BE49-F238E27FC236}">
                <a16:creationId xmlns:a16="http://schemas.microsoft.com/office/drawing/2014/main" id="{9E7D8A6F-0388-4E0C-BE75-D8329E9AFE09}"/>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2088625A-EC0B-4021-8DA8-AF47B62216F2}"/>
              </a:ext>
            </a:extLst>
          </p:cNvPr>
          <p:cNvSpPr>
            <a:spLocks noGrp="1"/>
          </p:cNvSpPr>
          <p:nvPr>
            <p:ph type="sldNum" sz="quarter" idx="12"/>
          </p:nvPr>
        </p:nvSpPr>
        <p:spPr/>
        <p:txBody>
          <a:bodyPr/>
          <a:lstStyle>
            <a:lvl1pPr>
              <a:defRPr/>
            </a:lvl1pPr>
          </a:lstStyle>
          <a:p>
            <a:fld id="{8B0B9F59-1C35-4B79-BC82-D5D473E8BC00}" type="slidenum">
              <a:rPr lang="en-GB" altLang="en-US"/>
              <a:pPr/>
              <a:t>‹#›</a:t>
            </a:fld>
            <a:endParaRPr lang="en-GB" altLang="en-US"/>
          </a:p>
        </p:txBody>
      </p:sp>
    </p:spTree>
    <p:extLst>
      <p:ext uri="{BB962C8B-B14F-4D97-AF65-F5344CB8AC3E}">
        <p14:creationId xmlns:p14="http://schemas.microsoft.com/office/powerpoint/2010/main" val="2277573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09443" y="675724"/>
            <a:ext cx="7123080" cy="924475"/>
          </a:xfrm>
        </p:spPr>
        <p:txBody>
          <a:bodyPr/>
          <a:lstStyle/>
          <a:p>
            <a:r>
              <a:rPr lang="en-US"/>
              <a:t>Click to edit Master title style</a:t>
            </a:r>
          </a:p>
        </p:txBody>
      </p:sp>
      <p:sp>
        <p:nvSpPr>
          <p:cNvPr id="3" name="Content Placeholder 2"/>
          <p:cNvSpPr>
            <a:spLocks noGrp="1"/>
          </p:cNvSpPr>
          <p:nvPr>
            <p:ph sz="half" idx="1"/>
          </p:nvPr>
        </p:nvSpPr>
        <p:spPr>
          <a:xfrm>
            <a:off x="1009442" y="1809749"/>
            <a:ext cx="3471277" cy="4051301"/>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63281" y="1809749"/>
            <a:ext cx="3469242" cy="4051302"/>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a:extLst>
              <a:ext uri="{FF2B5EF4-FFF2-40B4-BE49-F238E27FC236}">
                <a16:creationId xmlns:a16="http://schemas.microsoft.com/office/drawing/2014/main" id="{D94119B8-DAD3-47E7-86E2-841FFD503343}"/>
              </a:ext>
            </a:extLst>
          </p:cNvPr>
          <p:cNvSpPr>
            <a:spLocks noGrp="1"/>
          </p:cNvSpPr>
          <p:nvPr>
            <p:ph type="dt" sz="half" idx="10"/>
          </p:nvPr>
        </p:nvSpPr>
        <p:spPr/>
        <p:txBody>
          <a:bodyPr/>
          <a:lstStyle>
            <a:lvl1pPr>
              <a:defRPr/>
            </a:lvl1pPr>
          </a:lstStyle>
          <a:p>
            <a:pPr>
              <a:defRPr/>
            </a:pPr>
            <a:fld id="{BC7786A1-3247-4BB4-85A1-7D6AF76A50DD}" type="datetimeFigureOut">
              <a:rPr lang="en-US"/>
              <a:pPr>
                <a:defRPr/>
              </a:pPr>
              <a:t>4/12/2021</a:t>
            </a:fld>
            <a:endParaRPr lang="en-GB"/>
          </a:p>
        </p:txBody>
      </p:sp>
      <p:sp>
        <p:nvSpPr>
          <p:cNvPr id="6" name="Footer Placeholder 4">
            <a:extLst>
              <a:ext uri="{FF2B5EF4-FFF2-40B4-BE49-F238E27FC236}">
                <a16:creationId xmlns:a16="http://schemas.microsoft.com/office/drawing/2014/main" id="{67221C83-B65D-4846-BE7B-CD16701C6BBE}"/>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BAC733D3-2AD6-4B47-853C-73C57D83B689}"/>
              </a:ext>
            </a:extLst>
          </p:cNvPr>
          <p:cNvSpPr>
            <a:spLocks noGrp="1"/>
          </p:cNvSpPr>
          <p:nvPr>
            <p:ph type="sldNum" sz="quarter" idx="12"/>
          </p:nvPr>
        </p:nvSpPr>
        <p:spPr/>
        <p:txBody>
          <a:bodyPr/>
          <a:lstStyle>
            <a:lvl1pPr>
              <a:defRPr/>
            </a:lvl1pPr>
          </a:lstStyle>
          <a:p>
            <a:fld id="{4FB94BE2-5C25-43CD-8196-0393C4F0C29A}" type="slidenum">
              <a:rPr lang="en-GB" altLang="en-US"/>
              <a:pPr/>
              <a:t>‹#›</a:t>
            </a:fld>
            <a:endParaRPr lang="en-GB" altLang="en-US"/>
          </a:p>
        </p:txBody>
      </p:sp>
    </p:spTree>
    <p:extLst>
      <p:ext uri="{BB962C8B-B14F-4D97-AF65-F5344CB8AC3E}">
        <p14:creationId xmlns:p14="http://schemas.microsoft.com/office/powerpoint/2010/main" val="25257758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332894" y="1812927"/>
            <a:ext cx="3147824"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09442" y="2389189"/>
            <a:ext cx="3471277" cy="3471861"/>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992066" y="1812927"/>
            <a:ext cx="314248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63280" y="2389189"/>
            <a:ext cx="3471275" cy="3471861"/>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a:extLst>
              <a:ext uri="{FF2B5EF4-FFF2-40B4-BE49-F238E27FC236}">
                <a16:creationId xmlns:a16="http://schemas.microsoft.com/office/drawing/2014/main" id="{772015C3-E297-43EB-B0E9-C31E4CA5A45A}"/>
              </a:ext>
            </a:extLst>
          </p:cNvPr>
          <p:cNvSpPr>
            <a:spLocks noGrp="1"/>
          </p:cNvSpPr>
          <p:nvPr>
            <p:ph type="dt" sz="half" idx="10"/>
          </p:nvPr>
        </p:nvSpPr>
        <p:spPr/>
        <p:txBody>
          <a:bodyPr/>
          <a:lstStyle>
            <a:lvl1pPr>
              <a:defRPr/>
            </a:lvl1pPr>
          </a:lstStyle>
          <a:p>
            <a:pPr>
              <a:defRPr/>
            </a:pPr>
            <a:fld id="{136504CA-B0DB-4196-B69D-AA99DCC1FDEC}" type="datetimeFigureOut">
              <a:rPr lang="en-US"/>
              <a:pPr>
                <a:defRPr/>
              </a:pPr>
              <a:t>4/12/2021</a:t>
            </a:fld>
            <a:endParaRPr lang="en-GB"/>
          </a:p>
        </p:txBody>
      </p:sp>
      <p:sp>
        <p:nvSpPr>
          <p:cNvPr id="8" name="Footer Placeholder 4">
            <a:extLst>
              <a:ext uri="{FF2B5EF4-FFF2-40B4-BE49-F238E27FC236}">
                <a16:creationId xmlns:a16="http://schemas.microsoft.com/office/drawing/2014/main" id="{C038F2CB-91D2-47E0-B430-D287B6778A81}"/>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CABC9404-8A52-4C6D-AD13-271357A08C4C}"/>
              </a:ext>
            </a:extLst>
          </p:cNvPr>
          <p:cNvSpPr>
            <a:spLocks noGrp="1"/>
          </p:cNvSpPr>
          <p:nvPr>
            <p:ph type="sldNum" sz="quarter" idx="12"/>
          </p:nvPr>
        </p:nvSpPr>
        <p:spPr/>
        <p:txBody>
          <a:bodyPr/>
          <a:lstStyle>
            <a:lvl1pPr>
              <a:defRPr/>
            </a:lvl1pPr>
          </a:lstStyle>
          <a:p>
            <a:fld id="{BA6A7651-78FD-4035-864E-152EC0DCB7BB}" type="slidenum">
              <a:rPr lang="en-GB" altLang="en-US"/>
              <a:pPr/>
              <a:t>‹#›</a:t>
            </a:fld>
            <a:endParaRPr lang="en-GB" altLang="en-US"/>
          </a:p>
        </p:txBody>
      </p:sp>
    </p:spTree>
    <p:extLst>
      <p:ext uri="{BB962C8B-B14F-4D97-AF65-F5344CB8AC3E}">
        <p14:creationId xmlns:p14="http://schemas.microsoft.com/office/powerpoint/2010/main" val="34768566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a:extLst>
              <a:ext uri="{FF2B5EF4-FFF2-40B4-BE49-F238E27FC236}">
                <a16:creationId xmlns:a16="http://schemas.microsoft.com/office/drawing/2014/main" id="{F3C5A049-F787-4734-B261-C6AA85957E8F}"/>
              </a:ext>
            </a:extLst>
          </p:cNvPr>
          <p:cNvSpPr>
            <a:spLocks noGrp="1"/>
          </p:cNvSpPr>
          <p:nvPr>
            <p:ph type="dt" sz="half" idx="10"/>
          </p:nvPr>
        </p:nvSpPr>
        <p:spPr/>
        <p:txBody>
          <a:bodyPr/>
          <a:lstStyle>
            <a:lvl1pPr>
              <a:defRPr/>
            </a:lvl1pPr>
          </a:lstStyle>
          <a:p>
            <a:pPr>
              <a:defRPr/>
            </a:pPr>
            <a:fld id="{D2484622-FE3E-4B59-9AE1-861434F2AED9}" type="datetimeFigureOut">
              <a:rPr lang="en-US"/>
              <a:pPr>
                <a:defRPr/>
              </a:pPr>
              <a:t>4/12/2021</a:t>
            </a:fld>
            <a:endParaRPr lang="en-GB"/>
          </a:p>
        </p:txBody>
      </p:sp>
      <p:sp>
        <p:nvSpPr>
          <p:cNvPr id="4" name="Footer Placeholder 4">
            <a:extLst>
              <a:ext uri="{FF2B5EF4-FFF2-40B4-BE49-F238E27FC236}">
                <a16:creationId xmlns:a16="http://schemas.microsoft.com/office/drawing/2014/main" id="{D39A58AD-B371-49A2-9A7D-18632A97C546}"/>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7990EE7A-02F5-42B6-A311-550CF82EFC29}"/>
              </a:ext>
            </a:extLst>
          </p:cNvPr>
          <p:cNvSpPr>
            <a:spLocks noGrp="1"/>
          </p:cNvSpPr>
          <p:nvPr>
            <p:ph type="sldNum" sz="quarter" idx="12"/>
          </p:nvPr>
        </p:nvSpPr>
        <p:spPr/>
        <p:txBody>
          <a:bodyPr/>
          <a:lstStyle>
            <a:lvl1pPr>
              <a:defRPr/>
            </a:lvl1pPr>
          </a:lstStyle>
          <a:p>
            <a:fld id="{C51D33FF-43A4-49DE-A4B3-B35DD3898A19}" type="slidenum">
              <a:rPr lang="en-GB" altLang="en-US"/>
              <a:pPr/>
              <a:t>‹#›</a:t>
            </a:fld>
            <a:endParaRPr lang="en-GB" altLang="en-US"/>
          </a:p>
        </p:txBody>
      </p:sp>
    </p:spTree>
    <p:extLst>
      <p:ext uri="{BB962C8B-B14F-4D97-AF65-F5344CB8AC3E}">
        <p14:creationId xmlns:p14="http://schemas.microsoft.com/office/powerpoint/2010/main" val="35455614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5E8E5DF0-5030-40E4-A6E7-55626A474D58}"/>
              </a:ext>
            </a:extLst>
          </p:cNvPr>
          <p:cNvSpPr>
            <a:spLocks noGrp="1"/>
          </p:cNvSpPr>
          <p:nvPr>
            <p:ph type="dt" sz="half" idx="10"/>
          </p:nvPr>
        </p:nvSpPr>
        <p:spPr/>
        <p:txBody>
          <a:bodyPr/>
          <a:lstStyle>
            <a:lvl1pPr>
              <a:defRPr/>
            </a:lvl1pPr>
          </a:lstStyle>
          <a:p>
            <a:pPr>
              <a:defRPr/>
            </a:pPr>
            <a:fld id="{5B93B423-5E11-4C8A-BF33-580AB6668B70}" type="datetimeFigureOut">
              <a:rPr lang="en-US"/>
              <a:pPr>
                <a:defRPr/>
              </a:pPr>
              <a:t>4/12/2021</a:t>
            </a:fld>
            <a:endParaRPr lang="en-GB"/>
          </a:p>
        </p:txBody>
      </p:sp>
      <p:sp>
        <p:nvSpPr>
          <p:cNvPr id="3" name="Footer Placeholder 4">
            <a:extLst>
              <a:ext uri="{FF2B5EF4-FFF2-40B4-BE49-F238E27FC236}">
                <a16:creationId xmlns:a16="http://schemas.microsoft.com/office/drawing/2014/main" id="{06061BCC-736E-4657-90D4-0719F400D382}"/>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81709844-E912-4E0F-AA76-2B85767F8504}"/>
              </a:ext>
            </a:extLst>
          </p:cNvPr>
          <p:cNvSpPr>
            <a:spLocks noGrp="1"/>
          </p:cNvSpPr>
          <p:nvPr>
            <p:ph type="sldNum" sz="quarter" idx="12"/>
          </p:nvPr>
        </p:nvSpPr>
        <p:spPr/>
        <p:txBody>
          <a:bodyPr/>
          <a:lstStyle>
            <a:lvl1pPr>
              <a:defRPr/>
            </a:lvl1pPr>
          </a:lstStyle>
          <a:p>
            <a:fld id="{DFCA0E85-8AA6-4F32-9495-E4127C8C286A}" type="slidenum">
              <a:rPr lang="en-GB" altLang="en-US"/>
              <a:pPr/>
              <a:t>‹#›</a:t>
            </a:fld>
            <a:endParaRPr lang="en-GB" altLang="en-US"/>
          </a:p>
        </p:txBody>
      </p:sp>
    </p:spTree>
    <p:extLst>
      <p:ext uri="{BB962C8B-B14F-4D97-AF65-F5344CB8AC3E}">
        <p14:creationId xmlns:p14="http://schemas.microsoft.com/office/powerpoint/2010/main" val="7677418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09442" y="446087"/>
            <a:ext cx="2660650" cy="1185861"/>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3852654" y="446087"/>
            <a:ext cx="4279869" cy="5414963"/>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009442" y="1631949"/>
            <a:ext cx="2660650" cy="4229099"/>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256BC48D-2E88-4AA0-A127-DC4A9193E35C}"/>
              </a:ext>
            </a:extLst>
          </p:cNvPr>
          <p:cNvSpPr>
            <a:spLocks noGrp="1"/>
          </p:cNvSpPr>
          <p:nvPr>
            <p:ph type="dt" sz="half" idx="10"/>
          </p:nvPr>
        </p:nvSpPr>
        <p:spPr/>
        <p:txBody>
          <a:bodyPr/>
          <a:lstStyle>
            <a:lvl1pPr>
              <a:defRPr/>
            </a:lvl1pPr>
          </a:lstStyle>
          <a:p>
            <a:pPr>
              <a:defRPr/>
            </a:pPr>
            <a:fld id="{67636ED2-34C3-492C-A3BC-7C133350E2FC}" type="datetimeFigureOut">
              <a:rPr lang="en-US"/>
              <a:pPr>
                <a:defRPr/>
              </a:pPr>
              <a:t>4/12/2021</a:t>
            </a:fld>
            <a:endParaRPr lang="en-GB"/>
          </a:p>
        </p:txBody>
      </p:sp>
      <p:sp>
        <p:nvSpPr>
          <p:cNvPr id="6" name="Footer Placeholder 4">
            <a:extLst>
              <a:ext uri="{FF2B5EF4-FFF2-40B4-BE49-F238E27FC236}">
                <a16:creationId xmlns:a16="http://schemas.microsoft.com/office/drawing/2014/main" id="{612F4206-65BA-4105-BF55-C61C5F5D0963}"/>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5A2BF0C8-258A-4CBC-A3BF-B77CDA35DED3}"/>
              </a:ext>
            </a:extLst>
          </p:cNvPr>
          <p:cNvSpPr>
            <a:spLocks noGrp="1"/>
          </p:cNvSpPr>
          <p:nvPr>
            <p:ph type="sldNum" sz="quarter" idx="12"/>
          </p:nvPr>
        </p:nvSpPr>
        <p:spPr/>
        <p:txBody>
          <a:bodyPr/>
          <a:lstStyle>
            <a:lvl1pPr>
              <a:defRPr/>
            </a:lvl1pPr>
          </a:lstStyle>
          <a:p>
            <a:fld id="{2F188475-42CC-4F62-BC5B-E380444E20B7}" type="slidenum">
              <a:rPr lang="en-GB" altLang="en-US"/>
              <a:pPr/>
              <a:t>‹#›</a:t>
            </a:fld>
            <a:endParaRPr lang="en-GB" altLang="en-US"/>
          </a:p>
        </p:txBody>
      </p:sp>
    </p:spTree>
    <p:extLst>
      <p:ext uri="{BB962C8B-B14F-4D97-AF65-F5344CB8AC3E}">
        <p14:creationId xmlns:p14="http://schemas.microsoft.com/office/powerpoint/2010/main" val="26696768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grpSp>
        <p:nvGrpSpPr>
          <p:cNvPr id="5" name="Group 120">
            <a:extLst>
              <a:ext uri="{FF2B5EF4-FFF2-40B4-BE49-F238E27FC236}">
                <a16:creationId xmlns:a16="http://schemas.microsoft.com/office/drawing/2014/main" id="{A52B6D55-CFFF-4D56-A26F-0C84B920FCDA}"/>
              </a:ext>
            </a:extLst>
          </p:cNvPr>
          <p:cNvGrpSpPr>
            <a:grpSpLocks/>
          </p:cNvGrpSpPr>
          <p:nvPr/>
        </p:nvGrpSpPr>
        <p:grpSpPr bwMode="auto">
          <a:xfrm>
            <a:off x="4718050" y="993775"/>
            <a:ext cx="1847850" cy="1530350"/>
            <a:chOff x="4718762" y="993075"/>
            <a:chExt cx="1847138" cy="1530439"/>
          </a:xfrm>
        </p:grpSpPr>
        <p:sp>
          <p:nvSpPr>
            <p:cNvPr id="6" name="Oval 5">
              <a:extLst>
                <a:ext uri="{FF2B5EF4-FFF2-40B4-BE49-F238E27FC236}">
                  <a16:creationId xmlns:a16="http://schemas.microsoft.com/office/drawing/2014/main" id="{01153E80-2B51-496D-894F-4788BFA3F086}"/>
                </a:ext>
              </a:extLst>
            </p:cNvPr>
            <p:cNvSpPr/>
            <p:nvPr/>
          </p:nvSpPr>
          <p:spPr>
            <a:xfrm>
              <a:off x="5479247" y="1436861"/>
              <a:ext cx="1086653" cy="1086653"/>
            </a:xfrm>
            <a:prstGeom prst="ellipse">
              <a:avLst/>
            </a:prstGeom>
            <a:noFill/>
            <a:ln>
              <a:solidFill>
                <a:schemeClr val="accent1"/>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p>
          </p:txBody>
        </p:sp>
        <p:sp>
          <p:nvSpPr>
            <p:cNvPr id="7" name="Oval 6">
              <a:extLst>
                <a:ext uri="{FF2B5EF4-FFF2-40B4-BE49-F238E27FC236}">
                  <a16:creationId xmlns:a16="http://schemas.microsoft.com/office/drawing/2014/main" id="{844668E4-78FA-4886-BC56-19CED9614908}"/>
                </a:ext>
              </a:extLst>
            </p:cNvPr>
            <p:cNvSpPr/>
            <p:nvPr/>
          </p:nvSpPr>
          <p:spPr>
            <a:xfrm>
              <a:off x="5650541" y="1411791"/>
              <a:ext cx="830365" cy="830365"/>
            </a:xfrm>
            <a:prstGeom prst="ellipse">
              <a:avLst/>
            </a:prstGeom>
            <a:solidFill>
              <a:schemeClr val="accent1"/>
            </a:solidFill>
            <a:ln>
              <a:solidFill>
                <a:schemeClr val="accent1"/>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p>
          </p:txBody>
        </p:sp>
        <p:sp>
          <p:nvSpPr>
            <p:cNvPr id="8" name="Oval 7">
              <a:extLst>
                <a:ext uri="{FF2B5EF4-FFF2-40B4-BE49-F238E27FC236}">
                  <a16:creationId xmlns:a16="http://schemas.microsoft.com/office/drawing/2014/main" id="{7BFBD0D6-7E04-4D60-A175-FE65517F599A}"/>
                </a:ext>
              </a:extLst>
            </p:cNvPr>
            <p:cNvSpPr/>
            <p:nvPr/>
          </p:nvSpPr>
          <p:spPr>
            <a:xfrm>
              <a:off x="5256184" y="1894454"/>
              <a:ext cx="602364" cy="602364"/>
            </a:xfrm>
            <a:prstGeom prst="ellipse">
              <a:avLst/>
            </a:prstGeom>
            <a:noFill/>
            <a:ln>
              <a:solidFill>
                <a:schemeClr val="accent1"/>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p>
          </p:txBody>
        </p:sp>
        <p:sp>
          <p:nvSpPr>
            <p:cNvPr id="9" name="Oval 8">
              <a:extLst>
                <a:ext uri="{FF2B5EF4-FFF2-40B4-BE49-F238E27FC236}">
                  <a16:creationId xmlns:a16="http://schemas.microsoft.com/office/drawing/2014/main" id="{0C5D5048-CE16-4C5A-BB91-DDBF63EC0252}"/>
                </a:ext>
              </a:extLst>
            </p:cNvPr>
            <p:cNvSpPr/>
            <p:nvPr/>
          </p:nvSpPr>
          <p:spPr>
            <a:xfrm>
              <a:off x="5424145" y="1811313"/>
              <a:ext cx="489588" cy="489588"/>
            </a:xfrm>
            <a:prstGeom prst="ellipse">
              <a:avLst/>
            </a:prstGeom>
            <a:solidFill>
              <a:schemeClr val="accent1"/>
            </a:solidFill>
            <a:ln>
              <a:solidFill>
                <a:schemeClr val="accent1"/>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p>
          </p:txBody>
        </p:sp>
        <p:sp>
          <p:nvSpPr>
            <p:cNvPr id="10" name="Oval 9">
              <a:extLst>
                <a:ext uri="{FF2B5EF4-FFF2-40B4-BE49-F238E27FC236}">
                  <a16:creationId xmlns:a16="http://schemas.microsoft.com/office/drawing/2014/main" id="{03B419A9-64D9-4443-BFF0-4DB8B5097B70}"/>
                </a:ext>
              </a:extLst>
            </p:cNvPr>
            <p:cNvSpPr/>
            <p:nvPr/>
          </p:nvSpPr>
          <p:spPr>
            <a:xfrm>
              <a:off x="4718762" y="2083426"/>
              <a:ext cx="256601" cy="256601"/>
            </a:xfrm>
            <a:prstGeom prst="ellipse">
              <a:avLst/>
            </a:prstGeom>
            <a:noFill/>
            <a:ln>
              <a:solidFill>
                <a:schemeClr val="accent1"/>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p>
          </p:txBody>
        </p:sp>
        <p:sp>
          <p:nvSpPr>
            <p:cNvPr id="11" name="Oval 10">
              <a:extLst>
                <a:ext uri="{FF2B5EF4-FFF2-40B4-BE49-F238E27FC236}">
                  <a16:creationId xmlns:a16="http://schemas.microsoft.com/office/drawing/2014/main" id="{6181ABAA-FD13-4364-9753-BB2D12016D11}"/>
                </a:ext>
              </a:extLst>
            </p:cNvPr>
            <p:cNvSpPr/>
            <p:nvPr/>
          </p:nvSpPr>
          <p:spPr>
            <a:xfrm>
              <a:off x="6132091" y="993075"/>
              <a:ext cx="256601" cy="256601"/>
            </a:xfrm>
            <a:prstGeom prst="ellipse">
              <a:avLst/>
            </a:prstGeom>
            <a:noFill/>
            <a:ln>
              <a:solidFill>
                <a:schemeClr val="accent1"/>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p>
          </p:txBody>
        </p:sp>
        <p:sp>
          <p:nvSpPr>
            <p:cNvPr id="12" name="Oval 11">
              <a:extLst>
                <a:ext uri="{FF2B5EF4-FFF2-40B4-BE49-F238E27FC236}">
                  <a16:creationId xmlns:a16="http://schemas.microsoft.com/office/drawing/2014/main" id="{8D8488A7-02B7-41E3-A9F1-2574413A0396}"/>
                </a:ext>
              </a:extLst>
            </p:cNvPr>
            <p:cNvSpPr/>
            <p:nvPr/>
          </p:nvSpPr>
          <p:spPr>
            <a:xfrm>
              <a:off x="5059596" y="1894454"/>
              <a:ext cx="197439" cy="197439"/>
            </a:xfrm>
            <a:prstGeom prst="ellipse">
              <a:avLst/>
            </a:prstGeom>
            <a:solidFill>
              <a:schemeClr val="accent1"/>
            </a:solidFill>
            <a:ln>
              <a:solidFill>
                <a:schemeClr val="accent1"/>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p>
          </p:txBody>
        </p:sp>
        <p:sp>
          <p:nvSpPr>
            <p:cNvPr id="13" name="Oval 12">
              <a:extLst>
                <a:ext uri="{FF2B5EF4-FFF2-40B4-BE49-F238E27FC236}">
                  <a16:creationId xmlns:a16="http://schemas.microsoft.com/office/drawing/2014/main" id="{667A070B-4D16-4919-AC3D-FF264826ADD2}"/>
                </a:ext>
              </a:extLst>
            </p:cNvPr>
            <p:cNvSpPr/>
            <p:nvPr/>
          </p:nvSpPr>
          <p:spPr>
            <a:xfrm>
              <a:off x="6148801" y="1060593"/>
              <a:ext cx="197439" cy="197439"/>
            </a:xfrm>
            <a:prstGeom prst="ellipse">
              <a:avLst/>
            </a:prstGeom>
            <a:solidFill>
              <a:schemeClr val="accent1"/>
            </a:solidFill>
            <a:ln>
              <a:solidFill>
                <a:schemeClr val="accent1"/>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p>
          </p:txBody>
        </p:sp>
      </p:grpSp>
      <p:sp>
        <p:nvSpPr>
          <p:cNvPr id="2" name="Title 1"/>
          <p:cNvSpPr>
            <a:spLocks noGrp="1"/>
          </p:cNvSpPr>
          <p:nvPr>
            <p:ph type="title"/>
          </p:nvPr>
        </p:nvSpPr>
        <p:spPr>
          <a:xfrm>
            <a:off x="1009442" y="1387058"/>
            <a:ext cx="3481387" cy="1113254"/>
          </a:xfrm>
        </p:spPr>
        <p:txBody>
          <a:bodyPr anchor="b">
            <a:normAutofit/>
          </a:bodyPr>
          <a:lstStyle>
            <a:lvl1pPr algn="l">
              <a:defRPr sz="2400" b="0"/>
            </a:lvl1pPr>
          </a:lstStyle>
          <a:p>
            <a:r>
              <a:rPr lang="en-US"/>
              <a:t>Click to edit Master title style</a:t>
            </a:r>
          </a:p>
        </p:txBody>
      </p:sp>
      <p:sp>
        <p:nvSpPr>
          <p:cNvPr id="4" name="Text Placeholder 3"/>
          <p:cNvSpPr>
            <a:spLocks noGrp="1"/>
          </p:cNvSpPr>
          <p:nvPr>
            <p:ph type="body" sz="half" idx="2"/>
          </p:nvPr>
        </p:nvSpPr>
        <p:spPr>
          <a:xfrm>
            <a:off x="1009442" y="2500312"/>
            <a:ext cx="3481387" cy="2530200"/>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8" name="Picture Placeholder 17"/>
          <p:cNvSpPr>
            <a:spLocks noGrp="1"/>
          </p:cNvSpPr>
          <p:nvPr>
            <p:ph type="pic" sz="quarter" idx="14"/>
          </p:nvPr>
        </p:nvSpPr>
        <p:spPr>
          <a:xfrm>
            <a:off x="4876800" y="1600200"/>
            <a:ext cx="3429000" cy="3429000"/>
          </a:xfrm>
          <a:prstGeom prst="ellipse">
            <a:avLst/>
          </a:prstGeom>
          <a:ln w="76200">
            <a:solidFill>
              <a:schemeClr val="bg2">
                <a:lumMod val="75000"/>
              </a:schemeClr>
            </a:solidFill>
          </a:ln>
        </p:spPr>
        <p:txBody>
          <a:bodyPr rtlCol="0">
            <a:normAutofit/>
          </a:bodyPr>
          <a:lstStyle>
            <a:lvl1pPr marL="0" indent="0" algn="ctr">
              <a:buFontTx/>
              <a:buNone/>
              <a:defRPr/>
            </a:lvl1pPr>
          </a:lstStyle>
          <a:p>
            <a:pPr lvl="0"/>
            <a:r>
              <a:rPr lang="en-US" noProof="0"/>
              <a:t>Click icon to add picture</a:t>
            </a:r>
          </a:p>
        </p:txBody>
      </p:sp>
      <p:sp>
        <p:nvSpPr>
          <p:cNvPr id="14" name="Date Placeholder 4">
            <a:extLst>
              <a:ext uri="{FF2B5EF4-FFF2-40B4-BE49-F238E27FC236}">
                <a16:creationId xmlns:a16="http://schemas.microsoft.com/office/drawing/2014/main" id="{CC0437D6-2736-4278-A514-5C8BCB0D1B32}"/>
              </a:ext>
            </a:extLst>
          </p:cNvPr>
          <p:cNvSpPr>
            <a:spLocks noGrp="1"/>
          </p:cNvSpPr>
          <p:nvPr>
            <p:ph type="dt" sz="half" idx="15"/>
          </p:nvPr>
        </p:nvSpPr>
        <p:spPr/>
        <p:txBody>
          <a:bodyPr/>
          <a:lstStyle>
            <a:lvl1pPr>
              <a:defRPr/>
            </a:lvl1pPr>
          </a:lstStyle>
          <a:p>
            <a:pPr>
              <a:defRPr/>
            </a:pPr>
            <a:fld id="{CA5AADAF-E4F1-4DAB-9939-4328B89FA08A}" type="datetimeFigureOut">
              <a:rPr lang="en-US"/>
              <a:pPr>
                <a:defRPr/>
              </a:pPr>
              <a:t>4/12/2021</a:t>
            </a:fld>
            <a:endParaRPr lang="en-GB"/>
          </a:p>
        </p:txBody>
      </p:sp>
      <p:sp>
        <p:nvSpPr>
          <p:cNvPr id="15" name="Footer Placeholder 5">
            <a:extLst>
              <a:ext uri="{FF2B5EF4-FFF2-40B4-BE49-F238E27FC236}">
                <a16:creationId xmlns:a16="http://schemas.microsoft.com/office/drawing/2014/main" id="{42F72A63-7E7D-473B-BE72-6C64BEDA41E8}"/>
              </a:ext>
            </a:extLst>
          </p:cNvPr>
          <p:cNvSpPr>
            <a:spLocks noGrp="1"/>
          </p:cNvSpPr>
          <p:nvPr>
            <p:ph type="ftr" sz="quarter" idx="16"/>
          </p:nvPr>
        </p:nvSpPr>
        <p:spPr/>
        <p:txBody>
          <a:bodyPr/>
          <a:lstStyle>
            <a:lvl1pPr>
              <a:defRPr/>
            </a:lvl1pPr>
          </a:lstStyle>
          <a:p>
            <a:pPr>
              <a:defRPr/>
            </a:pPr>
            <a:endParaRPr lang="en-GB"/>
          </a:p>
        </p:txBody>
      </p:sp>
      <p:sp>
        <p:nvSpPr>
          <p:cNvPr id="16" name="Slide Number Placeholder 6">
            <a:extLst>
              <a:ext uri="{FF2B5EF4-FFF2-40B4-BE49-F238E27FC236}">
                <a16:creationId xmlns:a16="http://schemas.microsoft.com/office/drawing/2014/main" id="{BF31514E-2CD4-4288-8684-FC6C288D9139}"/>
              </a:ext>
            </a:extLst>
          </p:cNvPr>
          <p:cNvSpPr>
            <a:spLocks noGrp="1"/>
          </p:cNvSpPr>
          <p:nvPr>
            <p:ph type="sldNum" sz="quarter" idx="17"/>
          </p:nvPr>
        </p:nvSpPr>
        <p:spPr/>
        <p:txBody>
          <a:bodyPr/>
          <a:lstStyle>
            <a:lvl1pPr>
              <a:defRPr/>
            </a:lvl1pPr>
          </a:lstStyle>
          <a:p>
            <a:fld id="{0F83FB6D-6BC7-4C53-BE09-23E3832B461C}" type="slidenum">
              <a:rPr lang="en-GB" altLang="en-US"/>
              <a:pPr/>
              <a:t>‹#›</a:t>
            </a:fld>
            <a:endParaRPr lang="en-GB" altLang="en-US"/>
          </a:p>
        </p:txBody>
      </p:sp>
    </p:spTree>
    <p:extLst>
      <p:ext uri="{BB962C8B-B14F-4D97-AF65-F5344CB8AC3E}">
        <p14:creationId xmlns:p14="http://schemas.microsoft.com/office/powerpoint/2010/main" val="40556329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1009443" y="1807361"/>
            <a:ext cx="7123080" cy="40514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81E9BBF-6F11-4053-97EA-15BE8CD35051}"/>
              </a:ext>
            </a:extLst>
          </p:cNvPr>
          <p:cNvSpPr>
            <a:spLocks noGrp="1"/>
          </p:cNvSpPr>
          <p:nvPr>
            <p:ph type="dt" sz="half" idx="10"/>
          </p:nvPr>
        </p:nvSpPr>
        <p:spPr/>
        <p:txBody>
          <a:bodyPr/>
          <a:lstStyle>
            <a:lvl1pPr>
              <a:defRPr/>
            </a:lvl1pPr>
          </a:lstStyle>
          <a:p>
            <a:pPr>
              <a:defRPr/>
            </a:pPr>
            <a:fld id="{375CD2A6-B392-45D2-9408-03453148635E}" type="datetimeFigureOut">
              <a:rPr lang="en-US"/>
              <a:pPr>
                <a:defRPr/>
              </a:pPr>
              <a:t>4/12/2021</a:t>
            </a:fld>
            <a:endParaRPr lang="en-GB"/>
          </a:p>
        </p:txBody>
      </p:sp>
      <p:sp>
        <p:nvSpPr>
          <p:cNvPr id="5" name="Footer Placeholder 4">
            <a:extLst>
              <a:ext uri="{FF2B5EF4-FFF2-40B4-BE49-F238E27FC236}">
                <a16:creationId xmlns:a16="http://schemas.microsoft.com/office/drawing/2014/main" id="{240965CD-D07C-4ADE-9601-46939ADCCEB1}"/>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335E7221-D4E1-410E-9132-06B200E03F24}"/>
              </a:ext>
            </a:extLst>
          </p:cNvPr>
          <p:cNvSpPr>
            <a:spLocks noGrp="1"/>
          </p:cNvSpPr>
          <p:nvPr>
            <p:ph type="sldNum" sz="quarter" idx="12"/>
          </p:nvPr>
        </p:nvSpPr>
        <p:spPr/>
        <p:txBody>
          <a:bodyPr/>
          <a:lstStyle>
            <a:lvl1pPr>
              <a:defRPr/>
            </a:lvl1pPr>
          </a:lstStyle>
          <a:p>
            <a:fld id="{CC65A432-A72F-4973-A265-BA266204DF6F}" type="slidenum">
              <a:rPr lang="en-GB" altLang="en-US"/>
              <a:pPr/>
              <a:t>‹#›</a:t>
            </a:fld>
            <a:endParaRPr lang="en-GB" altLang="en-US"/>
          </a:p>
        </p:txBody>
      </p:sp>
    </p:spTree>
    <p:extLst>
      <p:ext uri="{BB962C8B-B14F-4D97-AF65-F5344CB8AC3E}">
        <p14:creationId xmlns:p14="http://schemas.microsoft.com/office/powerpoint/2010/main" val="2174250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59561" y="675723"/>
            <a:ext cx="1472962" cy="518532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009442" y="675723"/>
            <a:ext cx="5467557" cy="518532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3ED284B-302F-439A-892B-2CE7B0928F76}"/>
              </a:ext>
            </a:extLst>
          </p:cNvPr>
          <p:cNvSpPr>
            <a:spLocks noGrp="1"/>
          </p:cNvSpPr>
          <p:nvPr>
            <p:ph type="dt" sz="half" idx="10"/>
          </p:nvPr>
        </p:nvSpPr>
        <p:spPr/>
        <p:txBody>
          <a:bodyPr/>
          <a:lstStyle>
            <a:lvl1pPr>
              <a:defRPr/>
            </a:lvl1pPr>
          </a:lstStyle>
          <a:p>
            <a:pPr>
              <a:defRPr/>
            </a:pPr>
            <a:fld id="{7CD0A928-4E38-41FB-AABC-4FD3972672EE}" type="datetimeFigureOut">
              <a:rPr lang="en-US"/>
              <a:pPr>
                <a:defRPr/>
              </a:pPr>
              <a:t>4/12/2021</a:t>
            </a:fld>
            <a:endParaRPr lang="en-GB"/>
          </a:p>
        </p:txBody>
      </p:sp>
      <p:sp>
        <p:nvSpPr>
          <p:cNvPr id="5" name="Footer Placeholder 4">
            <a:extLst>
              <a:ext uri="{FF2B5EF4-FFF2-40B4-BE49-F238E27FC236}">
                <a16:creationId xmlns:a16="http://schemas.microsoft.com/office/drawing/2014/main" id="{AC03C1F5-EE43-48B3-A1F7-C3B5D34A464A}"/>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437D4363-A587-4CFE-8D0B-DDFBC3164849}"/>
              </a:ext>
            </a:extLst>
          </p:cNvPr>
          <p:cNvSpPr>
            <a:spLocks noGrp="1"/>
          </p:cNvSpPr>
          <p:nvPr>
            <p:ph type="sldNum" sz="quarter" idx="12"/>
          </p:nvPr>
        </p:nvSpPr>
        <p:spPr/>
        <p:txBody>
          <a:bodyPr/>
          <a:lstStyle>
            <a:lvl1pPr>
              <a:defRPr/>
            </a:lvl1pPr>
          </a:lstStyle>
          <a:p>
            <a:fld id="{F4526B9E-7661-48AF-9C24-642B096EB6C1}" type="slidenum">
              <a:rPr lang="en-GB" altLang="en-US"/>
              <a:pPr/>
              <a:t>‹#›</a:t>
            </a:fld>
            <a:endParaRPr lang="en-GB" altLang="en-US"/>
          </a:p>
        </p:txBody>
      </p:sp>
    </p:spTree>
    <p:extLst>
      <p:ext uri="{BB962C8B-B14F-4D97-AF65-F5344CB8AC3E}">
        <p14:creationId xmlns:p14="http://schemas.microsoft.com/office/powerpoint/2010/main" val="9041766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1026" name="Group 134">
            <a:extLst>
              <a:ext uri="{FF2B5EF4-FFF2-40B4-BE49-F238E27FC236}">
                <a16:creationId xmlns:a16="http://schemas.microsoft.com/office/drawing/2014/main" id="{3E1E6F2E-217C-4046-BE32-5C8A67F6BF73}"/>
              </a:ext>
            </a:extLst>
          </p:cNvPr>
          <p:cNvGrpSpPr>
            <a:grpSpLocks/>
          </p:cNvGrpSpPr>
          <p:nvPr/>
        </p:nvGrpSpPr>
        <p:grpSpPr bwMode="auto">
          <a:xfrm>
            <a:off x="0" y="0"/>
            <a:ext cx="9251950" cy="6858000"/>
            <a:chOff x="-9" y="-16"/>
            <a:chExt cx="9252346" cy="6858038"/>
          </a:xfrm>
        </p:grpSpPr>
        <p:grpSp>
          <p:nvGrpSpPr>
            <p:cNvPr id="1032" name="Group 638">
              <a:extLst>
                <a:ext uri="{FF2B5EF4-FFF2-40B4-BE49-F238E27FC236}">
                  <a16:creationId xmlns:a16="http://schemas.microsoft.com/office/drawing/2014/main" id="{3B6C4621-155A-4A4E-9B54-DF6BA211F99E}"/>
                </a:ext>
              </a:extLst>
            </p:cNvPr>
            <p:cNvGrpSpPr>
              <a:grpSpLocks/>
            </p:cNvGrpSpPr>
            <p:nvPr/>
          </p:nvGrpSpPr>
          <p:grpSpPr bwMode="auto">
            <a:xfrm>
              <a:off x="8528" y="419213"/>
              <a:ext cx="9073251" cy="5913938"/>
              <a:chOff x="8528" y="419213"/>
              <a:chExt cx="9073251" cy="5913938"/>
            </a:xfrm>
          </p:grpSpPr>
          <p:grpSp>
            <p:nvGrpSpPr>
              <p:cNvPr id="224" name="Group 121">
                <a:extLst>
                  <a:ext uri="{FF2B5EF4-FFF2-40B4-BE49-F238E27FC236}">
                    <a16:creationId xmlns:a16="http://schemas.microsoft.com/office/drawing/2014/main" id="{F8E89B65-E434-4380-BC29-42FEDD7FA89C}"/>
                  </a:ext>
                </a:extLst>
              </p:cNvPr>
              <p:cNvGrpSpPr>
                <a:grpSpLocks noChangeAspect="1"/>
              </p:cNvGrpSpPr>
              <p:nvPr/>
            </p:nvGrpSpPr>
            <p:grpSpPr>
              <a:xfrm rot="2429339">
                <a:off x="8528" y="447135"/>
                <a:ext cx="1128260" cy="875915"/>
                <a:chOff x="-162267" y="4120976"/>
                <a:chExt cx="3435350" cy="2667000"/>
              </a:xfrm>
              <a:solidFill>
                <a:schemeClr val="bg2">
                  <a:lumMod val="60000"/>
                  <a:lumOff val="40000"/>
                  <a:alpha val="1000"/>
                </a:schemeClr>
              </a:solidFill>
            </p:grpSpPr>
            <p:sp>
              <p:nvSpPr>
                <p:cNvPr id="250" name="Freeform 72">
                  <a:extLst>
                    <a:ext uri="{FF2B5EF4-FFF2-40B4-BE49-F238E27FC236}">
                      <a16:creationId xmlns:a16="http://schemas.microsoft.com/office/drawing/2014/main" id="{77D9F33A-0D0B-4C86-A590-E6262C6A77F4}"/>
                    </a:ext>
                  </a:extLst>
                </p:cNvPr>
                <p:cNvSpPr>
                  <a:spLocks/>
                </p:cNvSpPr>
                <p:nvPr/>
              </p:nvSpPr>
              <p:spPr bwMode="auto">
                <a:xfrm>
                  <a:off x="1644650" y="4162425"/>
                  <a:ext cx="441325" cy="657225"/>
                </a:xfrm>
                <a:custGeom>
                  <a:avLst/>
                  <a:gdLst/>
                  <a:ahLst/>
                  <a:cxnLst>
                    <a:cxn ang="0">
                      <a:pos x="276" y="414"/>
                    </a:cxn>
                    <a:cxn ang="0">
                      <a:pos x="276" y="414"/>
                    </a:cxn>
                    <a:cxn ang="0">
                      <a:pos x="278" y="414"/>
                    </a:cxn>
                    <a:cxn ang="0">
                      <a:pos x="278" y="412"/>
                    </a:cxn>
                    <a:cxn ang="0">
                      <a:pos x="278" y="412"/>
                    </a:cxn>
                    <a:cxn ang="0">
                      <a:pos x="270" y="396"/>
                    </a:cxn>
                    <a:cxn ang="0">
                      <a:pos x="54" y="60"/>
                    </a:cxn>
                    <a:cxn ang="0">
                      <a:pos x="54" y="60"/>
                    </a:cxn>
                    <a:cxn ang="0">
                      <a:pos x="38" y="32"/>
                    </a:cxn>
                    <a:cxn ang="0">
                      <a:pos x="36" y="28"/>
                    </a:cxn>
                    <a:cxn ang="0">
                      <a:pos x="36" y="28"/>
                    </a:cxn>
                    <a:cxn ang="0">
                      <a:pos x="26" y="14"/>
                    </a:cxn>
                    <a:cxn ang="0">
                      <a:pos x="14" y="4"/>
                    </a:cxn>
                    <a:cxn ang="0">
                      <a:pos x="10" y="2"/>
                    </a:cxn>
                    <a:cxn ang="0">
                      <a:pos x="10" y="2"/>
                    </a:cxn>
                    <a:cxn ang="0">
                      <a:pos x="6" y="0"/>
                    </a:cxn>
                    <a:cxn ang="0">
                      <a:pos x="2" y="0"/>
                    </a:cxn>
                    <a:cxn ang="0">
                      <a:pos x="0" y="2"/>
                    </a:cxn>
                    <a:cxn ang="0">
                      <a:pos x="0" y="6"/>
                    </a:cxn>
                    <a:cxn ang="0">
                      <a:pos x="0" y="6"/>
                    </a:cxn>
                    <a:cxn ang="0">
                      <a:pos x="4" y="18"/>
                    </a:cxn>
                    <a:cxn ang="0">
                      <a:pos x="12" y="28"/>
                    </a:cxn>
                    <a:cxn ang="0">
                      <a:pos x="12" y="28"/>
                    </a:cxn>
                    <a:cxn ang="0">
                      <a:pos x="22" y="36"/>
                    </a:cxn>
                    <a:cxn ang="0">
                      <a:pos x="30" y="48"/>
                    </a:cxn>
                    <a:cxn ang="0">
                      <a:pos x="264" y="402"/>
                    </a:cxn>
                    <a:cxn ang="0">
                      <a:pos x="264" y="402"/>
                    </a:cxn>
                    <a:cxn ang="0">
                      <a:pos x="270" y="410"/>
                    </a:cxn>
                    <a:cxn ang="0">
                      <a:pos x="276" y="414"/>
                    </a:cxn>
                    <a:cxn ang="0">
                      <a:pos x="276" y="414"/>
                    </a:cxn>
                  </a:cxnLst>
                  <a:rect l="0" t="0" r="r" b="b"/>
                  <a:pathLst>
                    <a:path w="278" h="414">
                      <a:moveTo>
                        <a:pt x="276" y="414"/>
                      </a:moveTo>
                      <a:lnTo>
                        <a:pt x="276" y="414"/>
                      </a:lnTo>
                      <a:lnTo>
                        <a:pt x="278" y="414"/>
                      </a:lnTo>
                      <a:lnTo>
                        <a:pt x="278" y="412"/>
                      </a:lnTo>
                      <a:lnTo>
                        <a:pt x="278" y="412"/>
                      </a:lnTo>
                      <a:lnTo>
                        <a:pt x="270" y="396"/>
                      </a:lnTo>
                      <a:lnTo>
                        <a:pt x="54" y="60"/>
                      </a:lnTo>
                      <a:lnTo>
                        <a:pt x="54" y="60"/>
                      </a:lnTo>
                      <a:lnTo>
                        <a:pt x="38" y="32"/>
                      </a:lnTo>
                      <a:lnTo>
                        <a:pt x="36" y="28"/>
                      </a:lnTo>
                      <a:lnTo>
                        <a:pt x="36" y="28"/>
                      </a:lnTo>
                      <a:lnTo>
                        <a:pt x="26" y="14"/>
                      </a:lnTo>
                      <a:lnTo>
                        <a:pt x="14" y="4"/>
                      </a:lnTo>
                      <a:lnTo>
                        <a:pt x="10" y="2"/>
                      </a:lnTo>
                      <a:lnTo>
                        <a:pt x="10" y="2"/>
                      </a:lnTo>
                      <a:lnTo>
                        <a:pt x="6" y="0"/>
                      </a:lnTo>
                      <a:lnTo>
                        <a:pt x="2" y="0"/>
                      </a:lnTo>
                      <a:lnTo>
                        <a:pt x="0" y="2"/>
                      </a:lnTo>
                      <a:lnTo>
                        <a:pt x="0" y="6"/>
                      </a:lnTo>
                      <a:lnTo>
                        <a:pt x="0" y="6"/>
                      </a:lnTo>
                      <a:lnTo>
                        <a:pt x="4" y="18"/>
                      </a:lnTo>
                      <a:lnTo>
                        <a:pt x="12" y="28"/>
                      </a:lnTo>
                      <a:lnTo>
                        <a:pt x="12" y="28"/>
                      </a:lnTo>
                      <a:lnTo>
                        <a:pt x="22" y="36"/>
                      </a:lnTo>
                      <a:lnTo>
                        <a:pt x="30" y="48"/>
                      </a:lnTo>
                      <a:lnTo>
                        <a:pt x="264" y="402"/>
                      </a:lnTo>
                      <a:lnTo>
                        <a:pt x="264" y="402"/>
                      </a:lnTo>
                      <a:lnTo>
                        <a:pt x="270" y="410"/>
                      </a:lnTo>
                      <a:lnTo>
                        <a:pt x="276" y="414"/>
                      </a:lnTo>
                      <a:lnTo>
                        <a:pt x="276" y="414"/>
                      </a:lnTo>
                      <a:close/>
                    </a:path>
                  </a:pathLst>
                </a:custGeom>
                <a:grpFill/>
                <a:ln w="9525">
                  <a:noFill/>
                  <a:round/>
                  <a:headEnd/>
                  <a:tailEnd/>
                </a:ln>
              </p:spPr>
              <p:txBody>
                <a:bodyPr/>
                <a:lstStyle/>
                <a:p>
                  <a:pPr>
                    <a:defRPr/>
                  </a:pPr>
                  <a:endParaRPr lang="en-US">
                    <a:latin typeface="Arial" charset="0"/>
                    <a:ea typeface="ＭＳ Ｐゴシック" pitchFamily="-116" charset="-128"/>
                  </a:endParaRPr>
                </a:p>
              </p:txBody>
            </p:sp>
            <p:sp>
              <p:nvSpPr>
                <p:cNvPr id="251" name="Freeform 73">
                  <a:extLst>
                    <a:ext uri="{FF2B5EF4-FFF2-40B4-BE49-F238E27FC236}">
                      <a16:creationId xmlns:a16="http://schemas.microsoft.com/office/drawing/2014/main" id="{8A4CE308-5614-4F52-8595-251BE3D5D1E7}"/>
                    </a:ext>
                  </a:extLst>
                </p:cNvPr>
                <p:cNvSpPr>
                  <a:spLocks/>
                </p:cNvSpPr>
                <p:nvPr/>
              </p:nvSpPr>
              <p:spPr bwMode="auto">
                <a:xfrm>
                  <a:off x="2089150" y="4835525"/>
                  <a:ext cx="1588" cy="3175"/>
                </a:xfrm>
                <a:custGeom>
                  <a:avLst/>
                  <a:gdLst/>
                  <a:ahLst/>
                  <a:cxnLst>
                    <a:cxn ang="0">
                      <a:pos x="0" y="0"/>
                    </a:cxn>
                    <a:cxn ang="0">
                      <a:pos x="0" y="0"/>
                    </a:cxn>
                    <a:cxn ang="0">
                      <a:pos x="0" y="2"/>
                    </a:cxn>
                    <a:cxn ang="0">
                      <a:pos x="0" y="2"/>
                    </a:cxn>
                    <a:cxn ang="0">
                      <a:pos x="0" y="0"/>
                    </a:cxn>
                    <a:cxn ang="0">
                      <a:pos x="0" y="0"/>
                    </a:cxn>
                    <a:cxn ang="0">
                      <a:pos x="0" y="0"/>
                    </a:cxn>
                    <a:cxn ang="0">
                      <a:pos x="0" y="0"/>
                    </a:cxn>
                    <a:cxn ang="0">
                      <a:pos x="0" y="0"/>
                    </a:cxn>
                    <a:cxn ang="0">
                      <a:pos x="0" y="0"/>
                    </a:cxn>
                  </a:cxnLst>
                  <a:rect l="0" t="0" r="r" b="b"/>
                  <a:pathLst>
                    <a:path h="2">
                      <a:moveTo>
                        <a:pt x="0" y="0"/>
                      </a:moveTo>
                      <a:lnTo>
                        <a:pt x="0" y="0"/>
                      </a:lnTo>
                      <a:lnTo>
                        <a:pt x="0" y="2"/>
                      </a:lnTo>
                      <a:lnTo>
                        <a:pt x="0" y="2"/>
                      </a:lnTo>
                      <a:lnTo>
                        <a:pt x="0" y="0"/>
                      </a:lnTo>
                      <a:lnTo>
                        <a:pt x="0" y="0"/>
                      </a:lnTo>
                      <a:lnTo>
                        <a:pt x="0" y="0"/>
                      </a:lnTo>
                      <a:lnTo>
                        <a:pt x="0" y="0"/>
                      </a:lnTo>
                      <a:lnTo>
                        <a:pt x="0" y="0"/>
                      </a:lnTo>
                      <a:lnTo>
                        <a:pt x="0" y="0"/>
                      </a:lnTo>
                      <a:close/>
                    </a:path>
                  </a:pathLst>
                </a:custGeom>
                <a:grpFill/>
                <a:ln w="9525">
                  <a:noFill/>
                  <a:round/>
                  <a:headEnd/>
                  <a:tailEnd/>
                </a:ln>
              </p:spPr>
              <p:txBody>
                <a:bodyPr/>
                <a:lstStyle/>
                <a:p>
                  <a:pPr>
                    <a:defRPr/>
                  </a:pPr>
                  <a:endParaRPr lang="en-US">
                    <a:latin typeface="Arial" charset="0"/>
                    <a:ea typeface="ＭＳ Ｐゴシック" pitchFamily="-116" charset="-128"/>
                  </a:endParaRPr>
                </a:p>
              </p:txBody>
            </p:sp>
            <p:sp>
              <p:nvSpPr>
                <p:cNvPr id="252" name="Freeform 74">
                  <a:extLst>
                    <a:ext uri="{FF2B5EF4-FFF2-40B4-BE49-F238E27FC236}">
                      <a16:creationId xmlns:a16="http://schemas.microsoft.com/office/drawing/2014/main" id="{495CAE59-5060-4876-B30D-A44BCB26FD85}"/>
                    </a:ext>
                  </a:extLst>
                </p:cNvPr>
                <p:cNvSpPr>
                  <a:spLocks/>
                </p:cNvSpPr>
                <p:nvPr/>
              </p:nvSpPr>
              <p:spPr bwMode="auto">
                <a:xfrm>
                  <a:off x="2117725" y="4162425"/>
                  <a:ext cx="444500" cy="657225"/>
                </a:xfrm>
                <a:custGeom>
                  <a:avLst/>
                  <a:gdLst/>
                  <a:ahLst/>
                  <a:cxnLst>
                    <a:cxn ang="0">
                      <a:pos x="4" y="414"/>
                    </a:cxn>
                    <a:cxn ang="0">
                      <a:pos x="4" y="414"/>
                    </a:cxn>
                    <a:cxn ang="0">
                      <a:pos x="8" y="410"/>
                    </a:cxn>
                    <a:cxn ang="0">
                      <a:pos x="16" y="402"/>
                    </a:cxn>
                    <a:cxn ang="0">
                      <a:pos x="248" y="48"/>
                    </a:cxn>
                    <a:cxn ang="0">
                      <a:pos x="248" y="48"/>
                    </a:cxn>
                    <a:cxn ang="0">
                      <a:pos x="258" y="36"/>
                    </a:cxn>
                    <a:cxn ang="0">
                      <a:pos x="266" y="28"/>
                    </a:cxn>
                    <a:cxn ang="0">
                      <a:pos x="266" y="28"/>
                    </a:cxn>
                    <a:cxn ang="0">
                      <a:pos x="274" y="18"/>
                    </a:cxn>
                    <a:cxn ang="0">
                      <a:pos x="280" y="6"/>
                    </a:cxn>
                    <a:cxn ang="0">
                      <a:pos x="280" y="6"/>
                    </a:cxn>
                    <a:cxn ang="0">
                      <a:pos x="280" y="2"/>
                    </a:cxn>
                    <a:cxn ang="0">
                      <a:pos x="278" y="0"/>
                    </a:cxn>
                    <a:cxn ang="0">
                      <a:pos x="274" y="0"/>
                    </a:cxn>
                    <a:cxn ang="0">
                      <a:pos x="268" y="2"/>
                    </a:cxn>
                    <a:cxn ang="0">
                      <a:pos x="266" y="4"/>
                    </a:cxn>
                    <a:cxn ang="0">
                      <a:pos x="266" y="4"/>
                    </a:cxn>
                    <a:cxn ang="0">
                      <a:pos x="254" y="14"/>
                    </a:cxn>
                    <a:cxn ang="0">
                      <a:pos x="244" y="28"/>
                    </a:cxn>
                    <a:cxn ang="0">
                      <a:pos x="240" y="32"/>
                    </a:cxn>
                    <a:cxn ang="0">
                      <a:pos x="240" y="32"/>
                    </a:cxn>
                    <a:cxn ang="0">
                      <a:pos x="224" y="60"/>
                    </a:cxn>
                    <a:cxn ang="0">
                      <a:pos x="10" y="396"/>
                    </a:cxn>
                    <a:cxn ang="0">
                      <a:pos x="10" y="396"/>
                    </a:cxn>
                    <a:cxn ang="0">
                      <a:pos x="0" y="412"/>
                    </a:cxn>
                    <a:cxn ang="0">
                      <a:pos x="0" y="412"/>
                    </a:cxn>
                    <a:cxn ang="0">
                      <a:pos x="0" y="414"/>
                    </a:cxn>
                    <a:cxn ang="0">
                      <a:pos x="0" y="414"/>
                    </a:cxn>
                    <a:cxn ang="0">
                      <a:pos x="4" y="414"/>
                    </a:cxn>
                    <a:cxn ang="0">
                      <a:pos x="4" y="414"/>
                    </a:cxn>
                  </a:cxnLst>
                  <a:rect l="0" t="0" r="r" b="b"/>
                  <a:pathLst>
                    <a:path w="280" h="414">
                      <a:moveTo>
                        <a:pt x="4" y="414"/>
                      </a:moveTo>
                      <a:lnTo>
                        <a:pt x="4" y="414"/>
                      </a:lnTo>
                      <a:lnTo>
                        <a:pt x="8" y="410"/>
                      </a:lnTo>
                      <a:lnTo>
                        <a:pt x="16" y="402"/>
                      </a:lnTo>
                      <a:lnTo>
                        <a:pt x="248" y="48"/>
                      </a:lnTo>
                      <a:lnTo>
                        <a:pt x="248" y="48"/>
                      </a:lnTo>
                      <a:lnTo>
                        <a:pt x="258" y="36"/>
                      </a:lnTo>
                      <a:lnTo>
                        <a:pt x="266" y="28"/>
                      </a:lnTo>
                      <a:lnTo>
                        <a:pt x="266" y="28"/>
                      </a:lnTo>
                      <a:lnTo>
                        <a:pt x="274" y="18"/>
                      </a:lnTo>
                      <a:lnTo>
                        <a:pt x="280" y="6"/>
                      </a:lnTo>
                      <a:lnTo>
                        <a:pt x="280" y="6"/>
                      </a:lnTo>
                      <a:lnTo>
                        <a:pt x="280" y="2"/>
                      </a:lnTo>
                      <a:lnTo>
                        <a:pt x="278" y="0"/>
                      </a:lnTo>
                      <a:lnTo>
                        <a:pt x="274" y="0"/>
                      </a:lnTo>
                      <a:lnTo>
                        <a:pt x="268" y="2"/>
                      </a:lnTo>
                      <a:lnTo>
                        <a:pt x="266" y="4"/>
                      </a:lnTo>
                      <a:lnTo>
                        <a:pt x="266" y="4"/>
                      </a:lnTo>
                      <a:lnTo>
                        <a:pt x="254" y="14"/>
                      </a:lnTo>
                      <a:lnTo>
                        <a:pt x="244" y="28"/>
                      </a:lnTo>
                      <a:lnTo>
                        <a:pt x="240" y="32"/>
                      </a:lnTo>
                      <a:lnTo>
                        <a:pt x="240" y="32"/>
                      </a:lnTo>
                      <a:lnTo>
                        <a:pt x="224" y="60"/>
                      </a:lnTo>
                      <a:lnTo>
                        <a:pt x="10" y="396"/>
                      </a:lnTo>
                      <a:lnTo>
                        <a:pt x="10" y="396"/>
                      </a:lnTo>
                      <a:lnTo>
                        <a:pt x="0" y="412"/>
                      </a:lnTo>
                      <a:lnTo>
                        <a:pt x="0" y="412"/>
                      </a:lnTo>
                      <a:lnTo>
                        <a:pt x="0" y="414"/>
                      </a:lnTo>
                      <a:lnTo>
                        <a:pt x="0" y="414"/>
                      </a:lnTo>
                      <a:lnTo>
                        <a:pt x="4" y="414"/>
                      </a:lnTo>
                      <a:lnTo>
                        <a:pt x="4" y="414"/>
                      </a:lnTo>
                      <a:close/>
                    </a:path>
                  </a:pathLst>
                </a:custGeom>
                <a:grpFill/>
                <a:ln w="9525">
                  <a:noFill/>
                  <a:round/>
                  <a:headEnd/>
                  <a:tailEnd/>
                </a:ln>
              </p:spPr>
              <p:txBody>
                <a:bodyPr/>
                <a:lstStyle/>
                <a:p>
                  <a:pPr>
                    <a:defRPr/>
                  </a:pPr>
                  <a:endParaRPr lang="en-US">
                    <a:latin typeface="Arial" charset="0"/>
                    <a:ea typeface="ＭＳ Ｐゴシック" pitchFamily="-116" charset="-128"/>
                  </a:endParaRPr>
                </a:p>
              </p:txBody>
            </p:sp>
            <p:sp>
              <p:nvSpPr>
                <p:cNvPr id="253" name="Freeform 75">
                  <a:extLst>
                    <a:ext uri="{FF2B5EF4-FFF2-40B4-BE49-F238E27FC236}">
                      <a16:creationId xmlns:a16="http://schemas.microsoft.com/office/drawing/2014/main" id="{79431DAF-A643-4825-AD04-0982EA7FC409}"/>
                    </a:ext>
                  </a:extLst>
                </p:cNvPr>
                <p:cNvSpPr>
                  <a:spLocks noEditPoints="1"/>
                </p:cNvSpPr>
                <p:nvPr/>
              </p:nvSpPr>
              <p:spPr bwMode="auto">
                <a:xfrm>
                  <a:off x="-162267" y="4120976"/>
                  <a:ext cx="3435350" cy="2667000"/>
                </a:xfrm>
                <a:custGeom>
                  <a:avLst/>
                  <a:gdLst/>
                  <a:ahLst/>
                  <a:cxnLst>
                    <a:cxn ang="0">
                      <a:pos x="2160" y="44"/>
                    </a:cxn>
                    <a:cxn ang="0">
                      <a:pos x="2102" y="6"/>
                    </a:cxn>
                    <a:cxn ang="0">
                      <a:pos x="1752" y="118"/>
                    </a:cxn>
                    <a:cxn ang="0">
                      <a:pos x="1142" y="870"/>
                    </a:cxn>
                    <a:cxn ang="0">
                      <a:pos x="1126" y="832"/>
                    </a:cxn>
                    <a:cxn ang="0">
                      <a:pos x="1126" y="794"/>
                    </a:cxn>
                    <a:cxn ang="0">
                      <a:pos x="1100" y="780"/>
                    </a:cxn>
                    <a:cxn ang="0">
                      <a:pos x="1080" y="778"/>
                    </a:cxn>
                    <a:cxn ang="0">
                      <a:pos x="1068" y="788"/>
                    </a:cxn>
                    <a:cxn ang="0">
                      <a:pos x="1034" y="802"/>
                    </a:cxn>
                    <a:cxn ang="0">
                      <a:pos x="1024" y="846"/>
                    </a:cxn>
                    <a:cxn ang="0">
                      <a:pos x="690" y="370"/>
                    </a:cxn>
                    <a:cxn ang="0">
                      <a:pos x="118" y="0"/>
                    </a:cxn>
                    <a:cxn ang="0">
                      <a:pos x="32" y="18"/>
                    </a:cxn>
                    <a:cxn ang="0">
                      <a:pos x="2" y="64"/>
                    </a:cxn>
                    <a:cxn ang="0">
                      <a:pos x="108" y="686"/>
                    </a:cxn>
                    <a:cxn ang="0">
                      <a:pos x="348" y="952"/>
                    </a:cxn>
                    <a:cxn ang="0">
                      <a:pos x="504" y="1020"/>
                    </a:cxn>
                    <a:cxn ang="0">
                      <a:pos x="346" y="1198"/>
                    </a:cxn>
                    <a:cxn ang="0">
                      <a:pos x="330" y="1284"/>
                    </a:cxn>
                    <a:cxn ang="0">
                      <a:pos x="372" y="1442"/>
                    </a:cxn>
                    <a:cxn ang="0">
                      <a:pos x="406" y="1476"/>
                    </a:cxn>
                    <a:cxn ang="0">
                      <a:pos x="436" y="1500"/>
                    </a:cxn>
                    <a:cxn ang="0">
                      <a:pos x="478" y="1550"/>
                    </a:cxn>
                    <a:cxn ang="0">
                      <a:pos x="516" y="1562"/>
                    </a:cxn>
                    <a:cxn ang="0">
                      <a:pos x="558" y="1608"/>
                    </a:cxn>
                    <a:cxn ang="0">
                      <a:pos x="622" y="1636"/>
                    </a:cxn>
                    <a:cxn ang="0">
                      <a:pos x="708" y="1676"/>
                    </a:cxn>
                    <a:cxn ang="0">
                      <a:pos x="742" y="1660"/>
                    </a:cxn>
                    <a:cxn ang="0">
                      <a:pos x="836" y="1606"/>
                    </a:cxn>
                    <a:cxn ang="0">
                      <a:pos x="892" y="1528"/>
                    </a:cxn>
                    <a:cxn ang="0">
                      <a:pos x="1012" y="1188"/>
                    </a:cxn>
                    <a:cxn ang="0">
                      <a:pos x="1016" y="1342"/>
                    </a:cxn>
                    <a:cxn ang="0">
                      <a:pos x="1018" y="1494"/>
                    </a:cxn>
                    <a:cxn ang="0">
                      <a:pos x="1120" y="1598"/>
                    </a:cxn>
                    <a:cxn ang="0">
                      <a:pos x="1146" y="1430"/>
                    </a:cxn>
                    <a:cxn ang="0">
                      <a:pos x="1128" y="1158"/>
                    </a:cxn>
                    <a:cxn ang="0">
                      <a:pos x="1150" y="1176"/>
                    </a:cxn>
                    <a:cxn ang="0">
                      <a:pos x="1274" y="1528"/>
                    </a:cxn>
                    <a:cxn ang="0">
                      <a:pos x="1370" y="1646"/>
                    </a:cxn>
                    <a:cxn ang="0">
                      <a:pos x="1424" y="1660"/>
                    </a:cxn>
                    <a:cxn ang="0">
                      <a:pos x="1458" y="1676"/>
                    </a:cxn>
                    <a:cxn ang="0">
                      <a:pos x="1544" y="1636"/>
                    </a:cxn>
                    <a:cxn ang="0">
                      <a:pos x="1608" y="1608"/>
                    </a:cxn>
                    <a:cxn ang="0">
                      <a:pos x="1650" y="1562"/>
                    </a:cxn>
                    <a:cxn ang="0">
                      <a:pos x="1688" y="1550"/>
                    </a:cxn>
                    <a:cxn ang="0">
                      <a:pos x="1730" y="1500"/>
                    </a:cxn>
                    <a:cxn ang="0">
                      <a:pos x="1760" y="1476"/>
                    </a:cxn>
                    <a:cxn ang="0">
                      <a:pos x="1794" y="1442"/>
                    </a:cxn>
                    <a:cxn ang="0">
                      <a:pos x="1836" y="1284"/>
                    </a:cxn>
                    <a:cxn ang="0">
                      <a:pos x="1820" y="1198"/>
                    </a:cxn>
                    <a:cxn ang="0">
                      <a:pos x="1662" y="1020"/>
                    </a:cxn>
                    <a:cxn ang="0">
                      <a:pos x="1882" y="942"/>
                    </a:cxn>
                    <a:cxn ang="0">
                      <a:pos x="2086" y="544"/>
                    </a:cxn>
                    <a:cxn ang="0">
                      <a:pos x="1076" y="792"/>
                    </a:cxn>
                  </a:cxnLst>
                  <a:rect l="0" t="0" r="r" b="b"/>
                  <a:pathLst>
                    <a:path w="2164" h="1680">
                      <a:moveTo>
                        <a:pt x="2162" y="70"/>
                      </a:moveTo>
                      <a:lnTo>
                        <a:pt x="2162" y="70"/>
                      </a:lnTo>
                      <a:lnTo>
                        <a:pt x="2164" y="64"/>
                      </a:lnTo>
                      <a:lnTo>
                        <a:pt x="2164" y="60"/>
                      </a:lnTo>
                      <a:lnTo>
                        <a:pt x="2164" y="52"/>
                      </a:lnTo>
                      <a:lnTo>
                        <a:pt x="2160" y="44"/>
                      </a:lnTo>
                      <a:lnTo>
                        <a:pt x="2156" y="36"/>
                      </a:lnTo>
                      <a:lnTo>
                        <a:pt x="2146" y="28"/>
                      </a:lnTo>
                      <a:lnTo>
                        <a:pt x="2134" y="18"/>
                      </a:lnTo>
                      <a:lnTo>
                        <a:pt x="2134" y="18"/>
                      </a:lnTo>
                      <a:lnTo>
                        <a:pt x="2118" y="12"/>
                      </a:lnTo>
                      <a:lnTo>
                        <a:pt x="2102" y="6"/>
                      </a:lnTo>
                      <a:lnTo>
                        <a:pt x="2086" y="4"/>
                      </a:lnTo>
                      <a:lnTo>
                        <a:pt x="2072" y="2"/>
                      </a:lnTo>
                      <a:lnTo>
                        <a:pt x="2048" y="0"/>
                      </a:lnTo>
                      <a:lnTo>
                        <a:pt x="2038" y="0"/>
                      </a:lnTo>
                      <a:lnTo>
                        <a:pt x="1904" y="40"/>
                      </a:lnTo>
                      <a:lnTo>
                        <a:pt x="1752" y="118"/>
                      </a:lnTo>
                      <a:lnTo>
                        <a:pt x="1598" y="244"/>
                      </a:lnTo>
                      <a:lnTo>
                        <a:pt x="1476" y="370"/>
                      </a:lnTo>
                      <a:lnTo>
                        <a:pt x="1312" y="580"/>
                      </a:lnTo>
                      <a:lnTo>
                        <a:pt x="1216" y="732"/>
                      </a:lnTo>
                      <a:lnTo>
                        <a:pt x="1160" y="836"/>
                      </a:lnTo>
                      <a:lnTo>
                        <a:pt x="1142" y="870"/>
                      </a:lnTo>
                      <a:lnTo>
                        <a:pt x="1142" y="870"/>
                      </a:lnTo>
                      <a:lnTo>
                        <a:pt x="1142" y="860"/>
                      </a:lnTo>
                      <a:lnTo>
                        <a:pt x="1142" y="860"/>
                      </a:lnTo>
                      <a:lnTo>
                        <a:pt x="1142" y="856"/>
                      </a:lnTo>
                      <a:lnTo>
                        <a:pt x="1138" y="848"/>
                      </a:lnTo>
                      <a:lnTo>
                        <a:pt x="1126" y="832"/>
                      </a:lnTo>
                      <a:lnTo>
                        <a:pt x="1126" y="832"/>
                      </a:lnTo>
                      <a:lnTo>
                        <a:pt x="1132" y="822"/>
                      </a:lnTo>
                      <a:lnTo>
                        <a:pt x="1134" y="812"/>
                      </a:lnTo>
                      <a:lnTo>
                        <a:pt x="1134" y="812"/>
                      </a:lnTo>
                      <a:lnTo>
                        <a:pt x="1132" y="802"/>
                      </a:lnTo>
                      <a:lnTo>
                        <a:pt x="1126" y="794"/>
                      </a:lnTo>
                      <a:lnTo>
                        <a:pt x="1118" y="788"/>
                      </a:lnTo>
                      <a:lnTo>
                        <a:pt x="1108" y="786"/>
                      </a:lnTo>
                      <a:lnTo>
                        <a:pt x="1108" y="786"/>
                      </a:lnTo>
                      <a:lnTo>
                        <a:pt x="1104" y="786"/>
                      </a:lnTo>
                      <a:lnTo>
                        <a:pt x="1108" y="780"/>
                      </a:lnTo>
                      <a:lnTo>
                        <a:pt x="1100" y="780"/>
                      </a:lnTo>
                      <a:lnTo>
                        <a:pt x="1094" y="780"/>
                      </a:lnTo>
                      <a:lnTo>
                        <a:pt x="1094" y="780"/>
                      </a:lnTo>
                      <a:lnTo>
                        <a:pt x="1086" y="774"/>
                      </a:lnTo>
                      <a:lnTo>
                        <a:pt x="1086" y="776"/>
                      </a:lnTo>
                      <a:lnTo>
                        <a:pt x="1084" y="774"/>
                      </a:lnTo>
                      <a:lnTo>
                        <a:pt x="1080" y="778"/>
                      </a:lnTo>
                      <a:lnTo>
                        <a:pt x="1074" y="776"/>
                      </a:lnTo>
                      <a:lnTo>
                        <a:pt x="1074" y="780"/>
                      </a:lnTo>
                      <a:lnTo>
                        <a:pt x="1068" y="780"/>
                      </a:lnTo>
                      <a:lnTo>
                        <a:pt x="1064" y="780"/>
                      </a:lnTo>
                      <a:lnTo>
                        <a:pt x="1068" y="788"/>
                      </a:lnTo>
                      <a:lnTo>
                        <a:pt x="1068" y="788"/>
                      </a:lnTo>
                      <a:lnTo>
                        <a:pt x="1068" y="788"/>
                      </a:lnTo>
                      <a:lnTo>
                        <a:pt x="1058" y="786"/>
                      </a:lnTo>
                      <a:lnTo>
                        <a:pt x="1058" y="786"/>
                      </a:lnTo>
                      <a:lnTo>
                        <a:pt x="1048" y="788"/>
                      </a:lnTo>
                      <a:lnTo>
                        <a:pt x="1040" y="794"/>
                      </a:lnTo>
                      <a:lnTo>
                        <a:pt x="1034" y="802"/>
                      </a:lnTo>
                      <a:lnTo>
                        <a:pt x="1032" y="812"/>
                      </a:lnTo>
                      <a:lnTo>
                        <a:pt x="1032" y="812"/>
                      </a:lnTo>
                      <a:lnTo>
                        <a:pt x="1034" y="820"/>
                      </a:lnTo>
                      <a:lnTo>
                        <a:pt x="1036" y="828"/>
                      </a:lnTo>
                      <a:lnTo>
                        <a:pt x="1036" y="828"/>
                      </a:lnTo>
                      <a:lnTo>
                        <a:pt x="1024" y="846"/>
                      </a:lnTo>
                      <a:lnTo>
                        <a:pt x="1020" y="854"/>
                      </a:lnTo>
                      <a:lnTo>
                        <a:pt x="1018" y="860"/>
                      </a:lnTo>
                      <a:lnTo>
                        <a:pt x="1006" y="836"/>
                      </a:lnTo>
                      <a:lnTo>
                        <a:pt x="950" y="732"/>
                      </a:lnTo>
                      <a:lnTo>
                        <a:pt x="854" y="580"/>
                      </a:lnTo>
                      <a:lnTo>
                        <a:pt x="690" y="370"/>
                      </a:lnTo>
                      <a:lnTo>
                        <a:pt x="568" y="244"/>
                      </a:lnTo>
                      <a:lnTo>
                        <a:pt x="412" y="118"/>
                      </a:lnTo>
                      <a:lnTo>
                        <a:pt x="262" y="40"/>
                      </a:lnTo>
                      <a:lnTo>
                        <a:pt x="128" y="0"/>
                      </a:lnTo>
                      <a:lnTo>
                        <a:pt x="128" y="0"/>
                      </a:lnTo>
                      <a:lnTo>
                        <a:pt x="118" y="0"/>
                      </a:lnTo>
                      <a:lnTo>
                        <a:pt x="94" y="2"/>
                      </a:lnTo>
                      <a:lnTo>
                        <a:pt x="80" y="4"/>
                      </a:lnTo>
                      <a:lnTo>
                        <a:pt x="64" y="6"/>
                      </a:lnTo>
                      <a:lnTo>
                        <a:pt x="48" y="12"/>
                      </a:lnTo>
                      <a:lnTo>
                        <a:pt x="32" y="18"/>
                      </a:lnTo>
                      <a:lnTo>
                        <a:pt x="32" y="18"/>
                      </a:lnTo>
                      <a:lnTo>
                        <a:pt x="20" y="28"/>
                      </a:lnTo>
                      <a:lnTo>
                        <a:pt x="10" y="36"/>
                      </a:lnTo>
                      <a:lnTo>
                        <a:pt x="6" y="44"/>
                      </a:lnTo>
                      <a:lnTo>
                        <a:pt x="2" y="52"/>
                      </a:lnTo>
                      <a:lnTo>
                        <a:pt x="2" y="60"/>
                      </a:lnTo>
                      <a:lnTo>
                        <a:pt x="2" y="64"/>
                      </a:lnTo>
                      <a:lnTo>
                        <a:pt x="4" y="70"/>
                      </a:lnTo>
                      <a:lnTo>
                        <a:pt x="0" y="114"/>
                      </a:lnTo>
                      <a:lnTo>
                        <a:pt x="12" y="226"/>
                      </a:lnTo>
                      <a:lnTo>
                        <a:pt x="58" y="452"/>
                      </a:lnTo>
                      <a:lnTo>
                        <a:pt x="80" y="544"/>
                      </a:lnTo>
                      <a:lnTo>
                        <a:pt x="108" y="686"/>
                      </a:lnTo>
                      <a:lnTo>
                        <a:pt x="122" y="734"/>
                      </a:lnTo>
                      <a:lnTo>
                        <a:pt x="154" y="810"/>
                      </a:lnTo>
                      <a:lnTo>
                        <a:pt x="196" y="876"/>
                      </a:lnTo>
                      <a:lnTo>
                        <a:pt x="240" y="918"/>
                      </a:lnTo>
                      <a:lnTo>
                        <a:pt x="284" y="942"/>
                      </a:lnTo>
                      <a:lnTo>
                        <a:pt x="348" y="952"/>
                      </a:lnTo>
                      <a:lnTo>
                        <a:pt x="410" y="960"/>
                      </a:lnTo>
                      <a:lnTo>
                        <a:pt x="622" y="978"/>
                      </a:lnTo>
                      <a:lnTo>
                        <a:pt x="622" y="978"/>
                      </a:lnTo>
                      <a:lnTo>
                        <a:pt x="580" y="992"/>
                      </a:lnTo>
                      <a:lnTo>
                        <a:pt x="538" y="1006"/>
                      </a:lnTo>
                      <a:lnTo>
                        <a:pt x="504" y="1020"/>
                      </a:lnTo>
                      <a:lnTo>
                        <a:pt x="486" y="1028"/>
                      </a:lnTo>
                      <a:lnTo>
                        <a:pt x="486" y="1028"/>
                      </a:lnTo>
                      <a:lnTo>
                        <a:pt x="444" y="1066"/>
                      </a:lnTo>
                      <a:lnTo>
                        <a:pt x="410" y="1098"/>
                      </a:lnTo>
                      <a:lnTo>
                        <a:pt x="346" y="1198"/>
                      </a:lnTo>
                      <a:lnTo>
                        <a:pt x="346" y="1198"/>
                      </a:lnTo>
                      <a:lnTo>
                        <a:pt x="338" y="1222"/>
                      </a:lnTo>
                      <a:lnTo>
                        <a:pt x="330" y="1242"/>
                      </a:lnTo>
                      <a:lnTo>
                        <a:pt x="326" y="1256"/>
                      </a:lnTo>
                      <a:lnTo>
                        <a:pt x="326" y="1256"/>
                      </a:lnTo>
                      <a:lnTo>
                        <a:pt x="326" y="1270"/>
                      </a:lnTo>
                      <a:lnTo>
                        <a:pt x="330" y="1284"/>
                      </a:lnTo>
                      <a:lnTo>
                        <a:pt x="334" y="1302"/>
                      </a:lnTo>
                      <a:lnTo>
                        <a:pt x="334" y="1346"/>
                      </a:lnTo>
                      <a:lnTo>
                        <a:pt x="358" y="1386"/>
                      </a:lnTo>
                      <a:lnTo>
                        <a:pt x="370" y="1438"/>
                      </a:lnTo>
                      <a:lnTo>
                        <a:pt x="370" y="1438"/>
                      </a:lnTo>
                      <a:lnTo>
                        <a:pt x="372" y="1442"/>
                      </a:lnTo>
                      <a:lnTo>
                        <a:pt x="376" y="1454"/>
                      </a:lnTo>
                      <a:lnTo>
                        <a:pt x="380" y="1460"/>
                      </a:lnTo>
                      <a:lnTo>
                        <a:pt x="386" y="1466"/>
                      </a:lnTo>
                      <a:lnTo>
                        <a:pt x="396" y="1472"/>
                      </a:lnTo>
                      <a:lnTo>
                        <a:pt x="406" y="1476"/>
                      </a:lnTo>
                      <a:lnTo>
                        <a:pt x="406" y="1476"/>
                      </a:lnTo>
                      <a:lnTo>
                        <a:pt x="418" y="1480"/>
                      </a:lnTo>
                      <a:lnTo>
                        <a:pt x="424" y="1484"/>
                      </a:lnTo>
                      <a:lnTo>
                        <a:pt x="430" y="1488"/>
                      </a:lnTo>
                      <a:lnTo>
                        <a:pt x="434" y="1492"/>
                      </a:lnTo>
                      <a:lnTo>
                        <a:pt x="436" y="1498"/>
                      </a:lnTo>
                      <a:lnTo>
                        <a:pt x="436" y="1500"/>
                      </a:lnTo>
                      <a:lnTo>
                        <a:pt x="436" y="1500"/>
                      </a:lnTo>
                      <a:lnTo>
                        <a:pt x="444" y="1514"/>
                      </a:lnTo>
                      <a:lnTo>
                        <a:pt x="458" y="1534"/>
                      </a:lnTo>
                      <a:lnTo>
                        <a:pt x="458" y="1534"/>
                      </a:lnTo>
                      <a:lnTo>
                        <a:pt x="466" y="1540"/>
                      </a:lnTo>
                      <a:lnTo>
                        <a:pt x="478" y="1550"/>
                      </a:lnTo>
                      <a:lnTo>
                        <a:pt x="490" y="1556"/>
                      </a:lnTo>
                      <a:lnTo>
                        <a:pt x="498" y="1558"/>
                      </a:lnTo>
                      <a:lnTo>
                        <a:pt x="504" y="1558"/>
                      </a:lnTo>
                      <a:lnTo>
                        <a:pt x="504" y="1558"/>
                      </a:lnTo>
                      <a:lnTo>
                        <a:pt x="510" y="1558"/>
                      </a:lnTo>
                      <a:lnTo>
                        <a:pt x="516" y="1562"/>
                      </a:lnTo>
                      <a:lnTo>
                        <a:pt x="528" y="1572"/>
                      </a:lnTo>
                      <a:lnTo>
                        <a:pt x="536" y="1582"/>
                      </a:lnTo>
                      <a:lnTo>
                        <a:pt x="540" y="1588"/>
                      </a:lnTo>
                      <a:lnTo>
                        <a:pt x="540" y="1588"/>
                      </a:lnTo>
                      <a:lnTo>
                        <a:pt x="548" y="1598"/>
                      </a:lnTo>
                      <a:lnTo>
                        <a:pt x="558" y="1608"/>
                      </a:lnTo>
                      <a:lnTo>
                        <a:pt x="564" y="1612"/>
                      </a:lnTo>
                      <a:lnTo>
                        <a:pt x="570" y="1614"/>
                      </a:lnTo>
                      <a:lnTo>
                        <a:pt x="570" y="1614"/>
                      </a:lnTo>
                      <a:lnTo>
                        <a:pt x="586" y="1618"/>
                      </a:lnTo>
                      <a:lnTo>
                        <a:pt x="602" y="1626"/>
                      </a:lnTo>
                      <a:lnTo>
                        <a:pt x="622" y="1636"/>
                      </a:lnTo>
                      <a:lnTo>
                        <a:pt x="648" y="1656"/>
                      </a:lnTo>
                      <a:lnTo>
                        <a:pt x="676" y="1678"/>
                      </a:lnTo>
                      <a:lnTo>
                        <a:pt x="676" y="1678"/>
                      </a:lnTo>
                      <a:lnTo>
                        <a:pt x="682" y="1678"/>
                      </a:lnTo>
                      <a:lnTo>
                        <a:pt x="694" y="1680"/>
                      </a:lnTo>
                      <a:lnTo>
                        <a:pt x="708" y="1676"/>
                      </a:lnTo>
                      <a:lnTo>
                        <a:pt x="716" y="1674"/>
                      </a:lnTo>
                      <a:lnTo>
                        <a:pt x="724" y="1670"/>
                      </a:lnTo>
                      <a:lnTo>
                        <a:pt x="724" y="1670"/>
                      </a:lnTo>
                      <a:lnTo>
                        <a:pt x="730" y="1664"/>
                      </a:lnTo>
                      <a:lnTo>
                        <a:pt x="736" y="1662"/>
                      </a:lnTo>
                      <a:lnTo>
                        <a:pt x="742" y="1660"/>
                      </a:lnTo>
                      <a:lnTo>
                        <a:pt x="746" y="1660"/>
                      </a:lnTo>
                      <a:lnTo>
                        <a:pt x="754" y="1664"/>
                      </a:lnTo>
                      <a:lnTo>
                        <a:pt x="756" y="1664"/>
                      </a:lnTo>
                      <a:lnTo>
                        <a:pt x="772" y="1662"/>
                      </a:lnTo>
                      <a:lnTo>
                        <a:pt x="796" y="1646"/>
                      </a:lnTo>
                      <a:lnTo>
                        <a:pt x="836" y="1606"/>
                      </a:lnTo>
                      <a:lnTo>
                        <a:pt x="836" y="1606"/>
                      </a:lnTo>
                      <a:lnTo>
                        <a:pt x="840" y="1602"/>
                      </a:lnTo>
                      <a:lnTo>
                        <a:pt x="852" y="1588"/>
                      </a:lnTo>
                      <a:lnTo>
                        <a:pt x="870" y="1564"/>
                      </a:lnTo>
                      <a:lnTo>
                        <a:pt x="892" y="1528"/>
                      </a:lnTo>
                      <a:lnTo>
                        <a:pt x="892" y="1528"/>
                      </a:lnTo>
                      <a:lnTo>
                        <a:pt x="914" y="1478"/>
                      </a:lnTo>
                      <a:lnTo>
                        <a:pt x="938" y="1424"/>
                      </a:lnTo>
                      <a:lnTo>
                        <a:pt x="964" y="1362"/>
                      </a:lnTo>
                      <a:lnTo>
                        <a:pt x="964" y="1362"/>
                      </a:lnTo>
                      <a:lnTo>
                        <a:pt x="988" y="1268"/>
                      </a:lnTo>
                      <a:lnTo>
                        <a:pt x="1012" y="1188"/>
                      </a:lnTo>
                      <a:lnTo>
                        <a:pt x="1034" y="1116"/>
                      </a:lnTo>
                      <a:lnTo>
                        <a:pt x="1032" y="1158"/>
                      </a:lnTo>
                      <a:lnTo>
                        <a:pt x="1024" y="1232"/>
                      </a:lnTo>
                      <a:lnTo>
                        <a:pt x="1026" y="1256"/>
                      </a:lnTo>
                      <a:lnTo>
                        <a:pt x="1016" y="1290"/>
                      </a:lnTo>
                      <a:lnTo>
                        <a:pt x="1016" y="1342"/>
                      </a:lnTo>
                      <a:lnTo>
                        <a:pt x="1016" y="1356"/>
                      </a:lnTo>
                      <a:lnTo>
                        <a:pt x="1016" y="1430"/>
                      </a:lnTo>
                      <a:lnTo>
                        <a:pt x="1026" y="1436"/>
                      </a:lnTo>
                      <a:lnTo>
                        <a:pt x="1026" y="1446"/>
                      </a:lnTo>
                      <a:lnTo>
                        <a:pt x="1016" y="1458"/>
                      </a:lnTo>
                      <a:lnTo>
                        <a:pt x="1018" y="1494"/>
                      </a:lnTo>
                      <a:lnTo>
                        <a:pt x="1018" y="1552"/>
                      </a:lnTo>
                      <a:lnTo>
                        <a:pt x="1040" y="1598"/>
                      </a:lnTo>
                      <a:lnTo>
                        <a:pt x="1076" y="1628"/>
                      </a:lnTo>
                      <a:lnTo>
                        <a:pt x="1080" y="1596"/>
                      </a:lnTo>
                      <a:lnTo>
                        <a:pt x="1084" y="1628"/>
                      </a:lnTo>
                      <a:lnTo>
                        <a:pt x="1120" y="1598"/>
                      </a:lnTo>
                      <a:lnTo>
                        <a:pt x="1142" y="1552"/>
                      </a:lnTo>
                      <a:lnTo>
                        <a:pt x="1142" y="1494"/>
                      </a:lnTo>
                      <a:lnTo>
                        <a:pt x="1146" y="1458"/>
                      </a:lnTo>
                      <a:lnTo>
                        <a:pt x="1134" y="1446"/>
                      </a:lnTo>
                      <a:lnTo>
                        <a:pt x="1134" y="1436"/>
                      </a:lnTo>
                      <a:lnTo>
                        <a:pt x="1146" y="1430"/>
                      </a:lnTo>
                      <a:lnTo>
                        <a:pt x="1146" y="1356"/>
                      </a:lnTo>
                      <a:lnTo>
                        <a:pt x="1146" y="1342"/>
                      </a:lnTo>
                      <a:lnTo>
                        <a:pt x="1146" y="1290"/>
                      </a:lnTo>
                      <a:lnTo>
                        <a:pt x="1134" y="1256"/>
                      </a:lnTo>
                      <a:lnTo>
                        <a:pt x="1136" y="1232"/>
                      </a:lnTo>
                      <a:lnTo>
                        <a:pt x="1128" y="1158"/>
                      </a:lnTo>
                      <a:lnTo>
                        <a:pt x="1126" y="1116"/>
                      </a:lnTo>
                      <a:lnTo>
                        <a:pt x="1126" y="1116"/>
                      </a:lnTo>
                      <a:lnTo>
                        <a:pt x="1126" y="1106"/>
                      </a:lnTo>
                      <a:lnTo>
                        <a:pt x="1126" y="1106"/>
                      </a:lnTo>
                      <a:lnTo>
                        <a:pt x="1138" y="1136"/>
                      </a:lnTo>
                      <a:lnTo>
                        <a:pt x="1150" y="1176"/>
                      </a:lnTo>
                      <a:lnTo>
                        <a:pt x="1174" y="1260"/>
                      </a:lnTo>
                      <a:lnTo>
                        <a:pt x="1202" y="1362"/>
                      </a:lnTo>
                      <a:lnTo>
                        <a:pt x="1202" y="1362"/>
                      </a:lnTo>
                      <a:lnTo>
                        <a:pt x="1228" y="1424"/>
                      </a:lnTo>
                      <a:lnTo>
                        <a:pt x="1250" y="1478"/>
                      </a:lnTo>
                      <a:lnTo>
                        <a:pt x="1274" y="1528"/>
                      </a:lnTo>
                      <a:lnTo>
                        <a:pt x="1274" y="1528"/>
                      </a:lnTo>
                      <a:lnTo>
                        <a:pt x="1296" y="1564"/>
                      </a:lnTo>
                      <a:lnTo>
                        <a:pt x="1312" y="1588"/>
                      </a:lnTo>
                      <a:lnTo>
                        <a:pt x="1326" y="1602"/>
                      </a:lnTo>
                      <a:lnTo>
                        <a:pt x="1330" y="1606"/>
                      </a:lnTo>
                      <a:lnTo>
                        <a:pt x="1370" y="1646"/>
                      </a:lnTo>
                      <a:lnTo>
                        <a:pt x="1394" y="1662"/>
                      </a:lnTo>
                      <a:lnTo>
                        <a:pt x="1410" y="1664"/>
                      </a:lnTo>
                      <a:lnTo>
                        <a:pt x="1410" y="1664"/>
                      </a:lnTo>
                      <a:lnTo>
                        <a:pt x="1412" y="1664"/>
                      </a:lnTo>
                      <a:lnTo>
                        <a:pt x="1420" y="1660"/>
                      </a:lnTo>
                      <a:lnTo>
                        <a:pt x="1424" y="1660"/>
                      </a:lnTo>
                      <a:lnTo>
                        <a:pt x="1430" y="1662"/>
                      </a:lnTo>
                      <a:lnTo>
                        <a:pt x="1436" y="1664"/>
                      </a:lnTo>
                      <a:lnTo>
                        <a:pt x="1442" y="1670"/>
                      </a:lnTo>
                      <a:lnTo>
                        <a:pt x="1442" y="1670"/>
                      </a:lnTo>
                      <a:lnTo>
                        <a:pt x="1450" y="1674"/>
                      </a:lnTo>
                      <a:lnTo>
                        <a:pt x="1458" y="1676"/>
                      </a:lnTo>
                      <a:lnTo>
                        <a:pt x="1472" y="1680"/>
                      </a:lnTo>
                      <a:lnTo>
                        <a:pt x="1484" y="1678"/>
                      </a:lnTo>
                      <a:lnTo>
                        <a:pt x="1490" y="1678"/>
                      </a:lnTo>
                      <a:lnTo>
                        <a:pt x="1518" y="1656"/>
                      </a:lnTo>
                      <a:lnTo>
                        <a:pt x="1544" y="1636"/>
                      </a:lnTo>
                      <a:lnTo>
                        <a:pt x="1544" y="1636"/>
                      </a:lnTo>
                      <a:lnTo>
                        <a:pt x="1564" y="1626"/>
                      </a:lnTo>
                      <a:lnTo>
                        <a:pt x="1580" y="1618"/>
                      </a:lnTo>
                      <a:lnTo>
                        <a:pt x="1596" y="1614"/>
                      </a:lnTo>
                      <a:lnTo>
                        <a:pt x="1596" y="1614"/>
                      </a:lnTo>
                      <a:lnTo>
                        <a:pt x="1602" y="1612"/>
                      </a:lnTo>
                      <a:lnTo>
                        <a:pt x="1608" y="1608"/>
                      </a:lnTo>
                      <a:lnTo>
                        <a:pt x="1618" y="1598"/>
                      </a:lnTo>
                      <a:lnTo>
                        <a:pt x="1626" y="1588"/>
                      </a:lnTo>
                      <a:lnTo>
                        <a:pt x="1626" y="1588"/>
                      </a:lnTo>
                      <a:lnTo>
                        <a:pt x="1630" y="1582"/>
                      </a:lnTo>
                      <a:lnTo>
                        <a:pt x="1638" y="1572"/>
                      </a:lnTo>
                      <a:lnTo>
                        <a:pt x="1650" y="1562"/>
                      </a:lnTo>
                      <a:lnTo>
                        <a:pt x="1656" y="1558"/>
                      </a:lnTo>
                      <a:lnTo>
                        <a:pt x="1662" y="1558"/>
                      </a:lnTo>
                      <a:lnTo>
                        <a:pt x="1662" y="1558"/>
                      </a:lnTo>
                      <a:lnTo>
                        <a:pt x="1668" y="1558"/>
                      </a:lnTo>
                      <a:lnTo>
                        <a:pt x="1674" y="1556"/>
                      </a:lnTo>
                      <a:lnTo>
                        <a:pt x="1688" y="1550"/>
                      </a:lnTo>
                      <a:lnTo>
                        <a:pt x="1700" y="1540"/>
                      </a:lnTo>
                      <a:lnTo>
                        <a:pt x="1708" y="1534"/>
                      </a:lnTo>
                      <a:lnTo>
                        <a:pt x="1708" y="1534"/>
                      </a:lnTo>
                      <a:lnTo>
                        <a:pt x="1722" y="1514"/>
                      </a:lnTo>
                      <a:lnTo>
                        <a:pt x="1730" y="1500"/>
                      </a:lnTo>
                      <a:lnTo>
                        <a:pt x="1730" y="1500"/>
                      </a:lnTo>
                      <a:lnTo>
                        <a:pt x="1730" y="1498"/>
                      </a:lnTo>
                      <a:lnTo>
                        <a:pt x="1732" y="1492"/>
                      </a:lnTo>
                      <a:lnTo>
                        <a:pt x="1736" y="1488"/>
                      </a:lnTo>
                      <a:lnTo>
                        <a:pt x="1740" y="1484"/>
                      </a:lnTo>
                      <a:lnTo>
                        <a:pt x="1748" y="1480"/>
                      </a:lnTo>
                      <a:lnTo>
                        <a:pt x="1760" y="1476"/>
                      </a:lnTo>
                      <a:lnTo>
                        <a:pt x="1760" y="1476"/>
                      </a:lnTo>
                      <a:lnTo>
                        <a:pt x="1770" y="1472"/>
                      </a:lnTo>
                      <a:lnTo>
                        <a:pt x="1780" y="1466"/>
                      </a:lnTo>
                      <a:lnTo>
                        <a:pt x="1786" y="1460"/>
                      </a:lnTo>
                      <a:lnTo>
                        <a:pt x="1790" y="1454"/>
                      </a:lnTo>
                      <a:lnTo>
                        <a:pt x="1794" y="1442"/>
                      </a:lnTo>
                      <a:lnTo>
                        <a:pt x="1794" y="1438"/>
                      </a:lnTo>
                      <a:lnTo>
                        <a:pt x="1808" y="1386"/>
                      </a:lnTo>
                      <a:lnTo>
                        <a:pt x="1832" y="1346"/>
                      </a:lnTo>
                      <a:lnTo>
                        <a:pt x="1832" y="1302"/>
                      </a:lnTo>
                      <a:lnTo>
                        <a:pt x="1832" y="1302"/>
                      </a:lnTo>
                      <a:lnTo>
                        <a:pt x="1836" y="1284"/>
                      </a:lnTo>
                      <a:lnTo>
                        <a:pt x="1840" y="1270"/>
                      </a:lnTo>
                      <a:lnTo>
                        <a:pt x="1840" y="1256"/>
                      </a:lnTo>
                      <a:lnTo>
                        <a:pt x="1840" y="1256"/>
                      </a:lnTo>
                      <a:lnTo>
                        <a:pt x="1836" y="1242"/>
                      </a:lnTo>
                      <a:lnTo>
                        <a:pt x="1828" y="1222"/>
                      </a:lnTo>
                      <a:lnTo>
                        <a:pt x="1820" y="1198"/>
                      </a:lnTo>
                      <a:lnTo>
                        <a:pt x="1756" y="1098"/>
                      </a:lnTo>
                      <a:lnTo>
                        <a:pt x="1756" y="1098"/>
                      </a:lnTo>
                      <a:lnTo>
                        <a:pt x="1722" y="1066"/>
                      </a:lnTo>
                      <a:lnTo>
                        <a:pt x="1680" y="1028"/>
                      </a:lnTo>
                      <a:lnTo>
                        <a:pt x="1680" y="1028"/>
                      </a:lnTo>
                      <a:lnTo>
                        <a:pt x="1662" y="1020"/>
                      </a:lnTo>
                      <a:lnTo>
                        <a:pt x="1628" y="1006"/>
                      </a:lnTo>
                      <a:lnTo>
                        <a:pt x="1586" y="992"/>
                      </a:lnTo>
                      <a:lnTo>
                        <a:pt x="1544" y="978"/>
                      </a:lnTo>
                      <a:lnTo>
                        <a:pt x="1756" y="960"/>
                      </a:lnTo>
                      <a:lnTo>
                        <a:pt x="1818" y="952"/>
                      </a:lnTo>
                      <a:lnTo>
                        <a:pt x="1882" y="942"/>
                      </a:lnTo>
                      <a:lnTo>
                        <a:pt x="1926" y="918"/>
                      </a:lnTo>
                      <a:lnTo>
                        <a:pt x="1970" y="876"/>
                      </a:lnTo>
                      <a:lnTo>
                        <a:pt x="2012" y="810"/>
                      </a:lnTo>
                      <a:lnTo>
                        <a:pt x="2044" y="734"/>
                      </a:lnTo>
                      <a:lnTo>
                        <a:pt x="2058" y="686"/>
                      </a:lnTo>
                      <a:lnTo>
                        <a:pt x="2086" y="544"/>
                      </a:lnTo>
                      <a:lnTo>
                        <a:pt x="2108" y="452"/>
                      </a:lnTo>
                      <a:lnTo>
                        <a:pt x="2154" y="226"/>
                      </a:lnTo>
                      <a:lnTo>
                        <a:pt x="2164" y="114"/>
                      </a:lnTo>
                      <a:lnTo>
                        <a:pt x="2162" y="70"/>
                      </a:lnTo>
                      <a:close/>
                      <a:moveTo>
                        <a:pt x="1076" y="792"/>
                      </a:moveTo>
                      <a:lnTo>
                        <a:pt x="1076" y="792"/>
                      </a:lnTo>
                      <a:lnTo>
                        <a:pt x="1076" y="790"/>
                      </a:lnTo>
                      <a:lnTo>
                        <a:pt x="1076" y="790"/>
                      </a:lnTo>
                      <a:lnTo>
                        <a:pt x="1076" y="792"/>
                      </a:lnTo>
                      <a:close/>
                    </a:path>
                  </a:pathLst>
                </a:custGeom>
                <a:grpFill/>
                <a:ln w="9525">
                  <a:noFill/>
                  <a:round/>
                  <a:headEnd/>
                  <a:tailEnd/>
                </a:ln>
                <a:effectLst>
                  <a:glow rad="177800">
                    <a:schemeClr val="bg2">
                      <a:lumMod val="60000"/>
                      <a:lumOff val="40000"/>
                      <a:alpha val="11000"/>
                    </a:schemeClr>
                  </a:glow>
                  <a:softEdge rad="25400"/>
                </a:effectLst>
              </p:spPr>
              <p:txBody>
                <a:bodyPr/>
                <a:lstStyle/>
                <a:p>
                  <a:pPr>
                    <a:defRPr/>
                  </a:pPr>
                  <a:endParaRPr lang="en-US">
                    <a:latin typeface="Arial" charset="0"/>
                    <a:ea typeface="ＭＳ Ｐゴシック" pitchFamily="-116" charset="-128"/>
                  </a:endParaRPr>
                </a:p>
              </p:txBody>
            </p:sp>
          </p:grpSp>
          <p:grpSp>
            <p:nvGrpSpPr>
              <p:cNvPr id="225" name="Group 142">
                <a:extLst>
                  <a:ext uri="{FF2B5EF4-FFF2-40B4-BE49-F238E27FC236}">
                    <a16:creationId xmlns:a16="http://schemas.microsoft.com/office/drawing/2014/main" id="{24762451-8E31-4CBA-9CD6-298A202EC4B4}"/>
                  </a:ext>
                </a:extLst>
              </p:cNvPr>
              <p:cNvGrpSpPr>
                <a:grpSpLocks noChangeAspect="1"/>
              </p:cNvGrpSpPr>
              <p:nvPr/>
            </p:nvGrpSpPr>
            <p:grpSpPr>
              <a:xfrm rot="19493664">
                <a:off x="353923" y="1671596"/>
                <a:ext cx="992740" cy="814144"/>
                <a:chOff x="381000" y="304800"/>
                <a:chExt cx="3317876" cy="2720975"/>
              </a:xfrm>
              <a:solidFill>
                <a:schemeClr val="bg2">
                  <a:lumMod val="60000"/>
                  <a:lumOff val="40000"/>
                  <a:alpha val="1000"/>
                </a:schemeClr>
              </a:solidFill>
            </p:grpSpPr>
            <p:sp>
              <p:nvSpPr>
                <p:cNvPr id="246" name="Freeform 79">
                  <a:extLst>
                    <a:ext uri="{FF2B5EF4-FFF2-40B4-BE49-F238E27FC236}">
                      <a16:creationId xmlns:a16="http://schemas.microsoft.com/office/drawing/2014/main" id="{1C5DAB39-9F6D-4EE5-9F98-FCD5985B86BA}"/>
                    </a:ext>
                  </a:extLst>
                </p:cNvPr>
                <p:cNvSpPr>
                  <a:spLocks/>
                </p:cNvSpPr>
                <p:nvPr/>
              </p:nvSpPr>
              <p:spPr bwMode="auto">
                <a:xfrm>
                  <a:off x="1660525" y="654050"/>
                  <a:ext cx="368300" cy="546100"/>
                </a:xfrm>
                <a:custGeom>
                  <a:avLst/>
                  <a:gdLst/>
                  <a:ahLst/>
                  <a:cxnLst>
                    <a:cxn ang="0">
                      <a:pos x="230" y="344"/>
                    </a:cxn>
                    <a:cxn ang="0">
                      <a:pos x="230" y="344"/>
                    </a:cxn>
                    <a:cxn ang="0">
                      <a:pos x="232" y="344"/>
                    </a:cxn>
                    <a:cxn ang="0">
                      <a:pos x="232" y="342"/>
                    </a:cxn>
                    <a:cxn ang="0">
                      <a:pos x="232" y="342"/>
                    </a:cxn>
                    <a:cxn ang="0">
                      <a:pos x="224" y="328"/>
                    </a:cxn>
                    <a:cxn ang="0">
                      <a:pos x="48" y="50"/>
                    </a:cxn>
                    <a:cxn ang="0">
                      <a:pos x="48" y="50"/>
                    </a:cxn>
                    <a:cxn ang="0">
                      <a:pos x="30" y="24"/>
                    </a:cxn>
                    <a:cxn ang="0">
                      <a:pos x="30" y="24"/>
                    </a:cxn>
                    <a:cxn ang="0">
                      <a:pos x="22" y="12"/>
                    </a:cxn>
                    <a:cxn ang="0">
                      <a:pos x="10" y="2"/>
                    </a:cxn>
                    <a:cxn ang="0">
                      <a:pos x="10" y="2"/>
                    </a:cxn>
                    <a:cxn ang="0">
                      <a:pos x="6" y="0"/>
                    </a:cxn>
                    <a:cxn ang="0">
                      <a:pos x="2" y="0"/>
                    </a:cxn>
                    <a:cxn ang="0">
                      <a:pos x="0" y="0"/>
                    </a:cxn>
                    <a:cxn ang="0">
                      <a:pos x="0" y="4"/>
                    </a:cxn>
                    <a:cxn ang="0">
                      <a:pos x="0" y="4"/>
                    </a:cxn>
                    <a:cxn ang="0">
                      <a:pos x="4" y="14"/>
                    </a:cxn>
                    <a:cxn ang="0">
                      <a:pos x="10" y="22"/>
                    </a:cxn>
                    <a:cxn ang="0">
                      <a:pos x="10" y="22"/>
                    </a:cxn>
                    <a:cxn ang="0">
                      <a:pos x="18" y="30"/>
                    </a:cxn>
                    <a:cxn ang="0">
                      <a:pos x="26" y="42"/>
                    </a:cxn>
                    <a:cxn ang="0">
                      <a:pos x="218" y="332"/>
                    </a:cxn>
                    <a:cxn ang="0">
                      <a:pos x="218" y="332"/>
                    </a:cxn>
                    <a:cxn ang="0">
                      <a:pos x="226" y="340"/>
                    </a:cxn>
                    <a:cxn ang="0">
                      <a:pos x="230" y="344"/>
                    </a:cxn>
                    <a:cxn ang="0">
                      <a:pos x="230" y="344"/>
                    </a:cxn>
                  </a:cxnLst>
                  <a:rect l="0" t="0" r="r" b="b"/>
                  <a:pathLst>
                    <a:path w="232" h="344">
                      <a:moveTo>
                        <a:pt x="230" y="344"/>
                      </a:moveTo>
                      <a:lnTo>
                        <a:pt x="230" y="344"/>
                      </a:lnTo>
                      <a:lnTo>
                        <a:pt x="232" y="344"/>
                      </a:lnTo>
                      <a:lnTo>
                        <a:pt x="232" y="342"/>
                      </a:lnTo>
                      <a:lnTo>
                        <a:pt x="232" y="342"/>
                      </a:lnTo>
                      <a:lnTo>
                        <a:pt x="224" y="328"/>
                      </a:lnTo>
                      <a:lnTo>
                        <a:pt x="48" y="50"/>
                      </a:lnTo>
                      <a:lnTo>
                        <a:pt x="48" y="50"/>
                      </a:lnTo>
                      <a:lnTo>
                        <a:pt x="30" y="24"/>
                      </a:lnTo>
                      <a:lnTo>
                        <a:pt x="30" y="24"/>
                      </a:lnTo>
                      <a:lnTo>
                        <a:pt x="22" y="12"/>
                      </a:lnTo>
                      <a:lnTo>
                        <a:pt x="10" y="2"/>
                      </a:lnTo>
                      <a:lnTo>
                        <a:pt x="10" y="2"/>
                      </a:lnTo>
                      <a:lnTo>
                        <a:pt x="6" y="0"/>
                      </a:lnTo>
                      <a:lnTo>
                        <a:pt x="2" y="0"/>
                      </a:lnTo>
                      <a:lnTo>
                        <a:pt x="0" y="0"/>
                      </a:lnTo>
                      <a:lnTo>
                        <a:pt x="0" y="4"/>
                      </a:lnTo>
                      <a:lnTo>
                        <a:pt x="0" y="4"/>
                      </a:lnTo>
                      <a:lnTo>
                        <a:pt x="4" y="14"/>
                      </a:lnTo>
                      <a:lnTo>
                        <a:pt x="10" y="22"/>
                      </a:lnTo>
                      <a:lnTo>
                        <a:pt x="10" y="22"/>
                      </a:lnTo>
                      <a:lnTo>
                        <a:pt x="18" y="30"/>
                      </a:lnTo>
                      <a:lnTo>
                        <a:pt x="26" y="42"/>
                      </a:lnTo>
                      <a:lnTo>
                        <a:pt x="218" y="332"/>
                      </a:lnTo>
                      <a:lnTo>
                        <a:pt x="218" y="332"/>
                      </a:lnTo>
                      <a:lnTo>
                        <a:pt x="226" y="340"/>
                      </a:lnTo>
                      <a:lnTo>
                        <a:pt x="230" y="344"/>
                      </a:lnTo>
                      <a:lnTo>
                        <a:pt x="230" y="344"/>
                      </a:lnTo>
                      <a:close/>
                    </a:path>
                  </a:pathLst>
                </a:custGeom>
                <a:grpFill/>
                <a:ln w="9525">
                  <a:noFill/>
                  <a:round/>
                  <a:headEnd/>
                  <a:tailEnd/>
                </a:ln>
              </p:spPr>
              <p:txBody>
                <a:bodyPr/>
                <a:lstStyle/>
                <a:p>
                  <a:pPr>
                    <a:defRPr/>
                  </a:pPr>
                  <a:endParaRPr lang="en-US">
                    <a:latin typeface="Arial" charset="0"/>
                    <a:ea typeface="ＭＳ Ｐゴシック" pitchFamily="-116" charset="-128"/>
                  </a:endParaRPr>
                </a:p>
              </p:txBody>
            </p:sp>
            <p:sp>
              <p:nvSpPr>
                <p:cNvPr id="247" name="Freeform 80">
                  <a:extLst>
                    <a:ext uri="{FF2B5EF4-FFF2-40B4-BE49-F238E27FC236}">
                      <a16:creationId xmlns:a16="http://schemas.microsoft.com/office/drawing/2014/main" id="{78ADC4CD-4D3F-4CEB-8E3A-069CCEA62B5D}"/>
                    </a:ext>
                  </a:extLst>
                </p:cNvPr>
                <p:cNvSpPr>
                  <a:spLocks/>
                </p:cNvSpPr>
                <p:nvPr/>
              </p:nvSpPr>
              <p:spPr bwMode="auto">
                <a:xfrm>
                  <a:off x="2032000" y="1216025"/>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w="9525">
                  <a:noFill/>
                  <a:round/>
                  <a:headEnd/>
                  <a:tailEnd/>
                </a:ln>
              </p:spPr>
              <p:txBody>
                <a:bodyPr/>
                <a:lstStyle/>
                <a:p>
                  <a:pPr>
                    <a:defRPr/>
                  </a:pPr>
                  <a:endParaRPr lang="en-US">
                    <a:latin typeface="Arial" charset="0"/>
                    <a:ea typeface="ＭＳ Ｐゴシック" pitchFamily="-116" charset="-128"/>
                  </a:endParaRPr>
                </a:p>
              </p:txBody>
            </p:sp>
            <p:sp>
              <p:nvSpPr>
                <p:cNvPr id="248" name="Freeform 81">
                  <a:extLst>
                    <a:ext uri="{FF2B5EF4-FFF2-40B4-BE49-F238E27FC236}">
                      <a16:creationId xmlns:a16="http://schemas.microsoft.com/office/drawing/2014/main" id="{104B0727-026B-4E8A-B3D6-B423BCA5C1DD}"/>
                    </a:ext>
                  </a:extLst>
                </p:cNvPr>
                <p:cNvSpPr>
                  <a:spLocks/>
                </p:cNvSpPr>
                <p:nvPr/>
              </p:nvSpPr>
              <p:spPr bwMode="auto">
                <a:xfrm>
                  <a:off x="2057401" y="654050"/>
                  <a:ext cx="368300" cy="546100"/>
                </a:xfrm>
                <a:custGeom>
                  <a:avLst/>
                  <a:gdLst/>
                  <a:ahLst/>
                  <a:cxnLst>
                    <a:cxn ang="0">
                      <a:pos x="2" y="344"/>
                    </a:cxn>
                    <a:cxn ang="0">
                      <a:pos x="2" y="344"/>
                    </a:cxn>
                    <a:cxn ang="0">
                      <a:pos x="6" y="340"/>
                    </a:cxn>
                    <a:cxn ang="0">
                      <a:pos x="14" y="332"/>
                    </a:cxn>
                    <a:cxn ang="0">
                      <a:pos x="206" y="42"/>
                    </a:cxn>
                    <a:cxn ang="0">
                      <a:pos x="206" y="42"/>
                    </a:cxn>
                    <a:cxn ang="0">
                      <a:pos x="214" y="30"/>
                    </a:cxn>
                    <a:cxn ang="0">
                      <a:pos x="222" y="22"/>
                    </a:cxn>
                    <a:cxn ang="0">
                      <a:pos x="222" y="22"/>
                    </a:cxn>
                    <a:cxn ang="0">
                      <a:pos x="228" y="14"/>
                    </a:cxn>
                    <a:cxn ang="0">
                      <a:pos x="232" y="4"/>
                    </a:cxn>
                    <a:cxn ang="0">
                      <a:pos x="232" y="4"/>
                    </a:cxn>
                    <a:cxn ang="0">
                      <a:pos x="232" y="0"/>
                    </a:cxn>
                    <a:cxn ang="0">
                      <a:pos x="230" y="0"/>
                    </a:cxn>
                    <a:cxn ang="0">
                      <a:pos x="226" y="0"/>
                    </a:cxn>
                    <a:cxn ang="0">
                      <a:pos x="222" y="2"/>
                    </a:cxn>
                    <a:cxn ang="0">
                      <a:pos x="222" y="2"/>
                    </a:cxn>
                    <a:cxn ang="0">
                      <a:pos x="210" y="12"/>
                    </a:cxn>
                    <a:cxn ang="0">
                      <a:pos x="202" y="24"/>
                    </a:cxn>
                    <a:cxn ang="0">
                      <a:pos x="202" y="24"/>
                    </a:cxn>
                    <a:cxn ang="0">
                      <a:pos x="184" y="50"/>
                    </a:cxn>
                    <a:cxn ang="0">
                      <a:pos x="8" y="328"/>
                    </a:cxn>
                    <a:cxn ang="0">
                      <a:pos x="8" y="328"/>
                    </a:cxn>
                    <a:cxn ang="0">
                      <a:pos x="0" y="342"/>
                    </a:cxn>
                    <a:cxn ang="0">
                      <a:pos x="0" y="342"/>
                    </a:cxn>
                    <a:cxn ang="0">
                      <a:pos x="0" y="344"/>
                    </a:cxn>
                    <a:cxn ang="0">
                      <a:pos x="0" y="344"/>
                    </a:cxn>
                    <a:cxn ang="0">
                      <a:pos x="2" y="344"/>
                    </a:cxn>
                    <a:cxn ang="0">
                      <a:pos x="2" y="344"/>
                    </a:cxn>
                  </a:cxnLst>
                  <a:rect l="0" t="0" r="r" b="b"/>
                  <a:pathLst>
                    <a:path w="232" h="344">
                      <a:moveTo>
                        <a:pt x="2" y="344"/>
                      </a:moveTo>
                      <a:lnTo>
                        <a:pt x="2" y="344"/>
                      </a:lnTo>
                      <a:lnTo>
                        <a:pt x="6" y="340"/>
                      </a:lnTo>
                      <a:lnTo>
                        <a:pt x="14" y="332"/>
                      </a:lnTo>
                      <a:lnTo>
                        <a:pt x="206" y="42"/>
                      </a:lnTo>
                      <a:lnTo>
                        <a:pt x="206" y="42"/>
                      </a:lnTo>
                      <a:lnTo>
                        <a:pt x="214" y="30"/>
                      </a:lnTo>
                      <a:lnTo>
                        <a:pt x="222" y="22"/>
                      </a:lnTo>
                      <a:lnTo>
                        <a:pt x="222" y="22"/>
                      </a:lnTo>
                      <a:lnTo>
                        <a:pt x="228" y="14"/>
                      </a:lnTo>
                      <a:lnTo>
                        <a:pt x="232" y="4"/>
                      </a:lnTo>
                      <a:lnTo>
                        <a:pt x="232" y="4"/>
                      </a:lnTo>
                      <a:lnTo>
                        <a:pt x="232" y="0"/>
                      </a:lnTo>
                      <a:lnTo>
                        <a:pt x="230" y="0"/>
                      </a:lnTo>
                      <a:lnTo>
                        <a:pt x="226" y="0"/>
                      </a:lnTo>
                      <a:lnTo>
                        <a:pt x="222" y="2"/>
                      </a:lnTo>
                      <a:lnTo>
                        <a:pt x="222" y="2"/>
                      </a:lnTo>
                      <a:lnTo>
                        <a:pt x="210" y="12"/>
                      </a:lnTo>
                      <a:lnTo>
                        <a:pt x="202" y="24"/>
                      </a:lnTo>
                      <a:lnTo>
                        <a:pt x="202" y="24"/>
                      </a:lnTo>
                      <a:lnTo>
                        <a:pt x="184" y="50"/>
                      </a:lnTo>
                      <a:lnTo>
                        <a:pt x="8" y="328"/>
                      </a:lnTo>
                      <a:lnTo>
                        <a:pt x="8" y="328"/>
                      </a:lnTo>
                      <a:lnTo>
                        <a:pt x="0" y="342"/>
                      </a:lnTo>
                      <a:lnTo>
                        <a:pt x="0" y="342"/>
                      </a:lnTo>
                      <a:lnTo>
                        <a:pt x="0" y="344"/>
                      </a:lnTo>
                      <a:lnTo>
                        <a:pt x="0" y="344"/>
                      </a:lnTo>
                      <a:lnTo>
                        <a:pt x="2" y="344"/>
                      </a:lnTo>
                      <a:lnTo>
                        <a:pt x="2" y="344"/>
                      </a:lnTo>
                      <a:close/>
                    </a:path>
                  </a:pathLst>
                </a:custGeom>
                <a:grpFill/>
                <a:ln w="9525">
                  <a:noFill/>
                  <a:round/>
                  <a:headEnd/>
                  <a:tailEnd/>
                </a:ln>
              </p:spPr>
              <p:txBody>
                <a:bodyPr/>
                <a:lstStyle/>
                <a:p>
                  <a:pPr>
                    <a:defRPr/>
                  </a:pPr>
                  <a:endParaRPr lang="en-US">
                    <a:latin typeface="Arial" charset="0"/>
                    <a:ea typeface="ＭＳ Ｐゴシック" pitchFamily="-116" charset="-128"/>
                  </a:endParaRPr>
                </a:p>
              </p:txBody>
            </p:sp>
            <p:sp>
              <p:nvSpPr>
                <p:cNvPr id="249" name="Freeform 82">
                  <a:extLst>
                    <a:ext uri="{FF2B5EF4-FFF2-40B4-BE49-F238E27FC236}">
                      <a16:creationId xmlns:a16="http://schemas.microsoft.com/office/drawing/2014/main" id="{C348043C-20B7-43EB-BAEE-D3D3AE368866}"/>
                    </a:ext>
                  </a:extLst>
                </p:cNvPr>
                <p:cNvSpPr>
                  <a:spLocks noEditPoints="1"/>
                </p:cNvSpPr>
                <p:nvPr/>
              </p:nvSpPr>
              <p:spPr bwMode="auto">
                <a:xfrm>
                  <a:off x="381000" y="304800"/>
                  <a:ext cx="3317876" cy="2720975"/>
                </a:xfrm>
                <a:custGeom>
                  <a:avLst/>
                  <a:gdLst/>
                  <a:ahLst/>
                  <a:cxnLst>
                    <a:cxn ang="0">
                      <a:pos x="1784" y="18"/>
                    </a:cxn>
                    <a:cxn ang="0">
                      <a:pos x="1368" y="254"/>
                    </a:cxn>
                    <a:cxn ang="0">
                      <a:pos x="1096" y="632"/>
                    </a:cxn>
                    <a:cxn ang="0">
                      <a:pos x="1066" y="570"/>
                    </a:cxn>
                    <a:cxn ang="0">
                      <a:pos x="1044" y="562"/>
                    </a:cxn>
                    <a:cxn ang="0">
                      <a:pos x="1016" y="572"/>
                    </a:cxn>
                    <a:cxn ang="0">
                      <a:pos x="992" y="628"/>
                    </a:cxn>
                    <a:cxn ang="0">
                      <a:pos x="680" y="216"/>
                    </a:cxn>
                    <a:cxn ang="0">
                      <a:pos x="268" y="10"/>
                    </a:cxn>
                    <a:cxn ang="0">
                      <a:pos x="34" y="198"/>
                    </a:cxn>
                    <a:cxn ang="0">
                      <a:pos x="86" y="264"/>
                    </a:cxn>
                    <a:cxn ang="0">
                      <a:pos x="156" y="340"/>
                    </a:cxn>
                    <a:cxn ang="0">
                      <a:pos x="198" y="442"/>
                    </a:cxn>
                    <a:cxn ang="0">
                      <a:pos x="224" y="492"/>
                    </a:cxn>
                    <a:cxn ang="0">
                      <a:pos x="240" y="572"/>
                    </a:cxn>
                    <a:cxn ang="0">
                      <a:pos x="272" y="640"/>
                    </a:cxn>
                    <a:cxn ang="0">
                      <a:pos x="378" y="740"/>
                    </a:cxn>
                    <a:cxn ang="0">
                      <a:pos x="470" y="858"/>
                    </a:cxn>
                    <a:cxn ang="0">
                      <a:pos x="342" y="1124"/>
                    </a:cxn>
                    <a:cxn ang="0">
                      <a:pos x="376" y="1176"/>
                    </a:cxn>
                    <a:cxn ang="0">
                      <a:pos x="406" y="1268"/>
                    </a:cxn>
                    <a:cxn ang="0">
                      <a:pos x="458" y="1316"/>
                    </a:cxn>
                    <a:cxn ang="0">
                      <a:pos x="502" y="1380"/>
                    </a:cxn>
                    <a:cxn ang="0">
                      <a:pos x="536" y="1422"/>
                    </a:cxn>
                    <a:cxn ang="0">
                      <a:pos x="460" y="1554"/>
                    </a:cxn>
                    <a:cxn ang="0">
                      <a:pos x="414" y="1686"/>
                    </a:cxn>
                    <a:cxn ang="0">
                      <a:pos x="486" y="1704"/>
                    </a:cxn>
                    <a:cxn ang="0">
                      <a:pos x="586" y="1526"/>
                    </a:cxn>
                    <a:cxn ang="0">
                      <a:pos x="662" y="1528"/>
                    </a:cxn>
                    <a:cxn ang="0">
                      <a:pos x="700" y="1528"/>
                    </a:cxn>
                    <a:cxn ang="0">
                      <a:pos x="768" y="1532"/>
                    </a:cxn>
                    <a:cxn ang="0">
                      <a:pos x="816" y="1452"/>
                    </a:cxn>
                    <a:cxn ang="0">
                      <a:pos x="978" y="928"/>
                    </a:cxn>
                    <a:cxn ang="0">
                      <a:pos x="996" y="942"/>
                    </a:cxn>
                    <a:cxn ang="0">
                      <a:pos x="992" y="1208"/>
                    </a:cxn>
                    <a:cxn ang="0">
                      <a:pos x="1088" y="1112"/>
                    </a:cxn>
                    <a:cxn ang="0">
                      <a:pos x="1088" y="854"/>
                    </a:cxn>
                    <a:cxn ang="0">
                      <a:pos x="1138" y="1056"/>
                    </a:cxn>
                    <a:cxn ang="0">
                      <a:pos x="1284" y="1500"/>
                    </a:cxn>
                    <a:cxn ang="0">
                      <a:pos x="1334" y="1528"/>
                    </a:cxn>
                    <a:cxn ang="0">
                      <a:pos x="1406" y="1536"/>
                    </a:cxn>
                    <a:cxn ang="0">
                      <a:pos x="1458" y="1516"/>
                    </a:cxn>
                    <a:cxn ang="0">
                      <a:pos x="1542" y="1592"/>
                    </a:cxn>
                    <a:cxn ang="0">
                      <a:pos x="1626" y="1714"/>
                    </a:cxn>
                    <a:cxn ang="0">
                      <a:pos x="1680" y="1650"/>
                    </a:cxn>
                    <a:cxn ang="0">
                      <a:pos x="1618" y="1546"/>
                    </a:cxn>
                    <a:cxn ang="0">
                      <a:pos x="1560" y="1404"/>
                    </a:cxn>
                    <a:cxn ang="0">
                      <a:pos x="1616" y="1378"/>
                    </a:cxn>
                    <a:cxn ang="0">
                      <a:pos x="1634" y="1294"/>
                    </a:cxn>
                    <a:cxn ang="0">
                      <a:pos x="1706" y="1248"/>
                    </a:cxn>
                    <a:cxn ang="0">
                      <a:pos x="1726" y="1166"/>
                    </a:cxn>
                    <a:cxn ang="0">
                      <a:pos x="1702" y="1004"/>
                    </a:cxn>
                    <a:cxn ang="0">
                      <a:pos x="1528" y="790"/>
                    </a:cxn>
                    <a:cxn ang="0">
                      <a:pos x="1758" y="718"/>
                    </a:cxn>
                    <a:cxn ang="0">
                      <a:pos x="1830" y="612"/>
                    </a:cxn>
                    <a:cxn ang="0">
                      <a:pos x="1868" y="536"/>
                    </a:cxn>
                    <a:cxn ang="0">
                      <a:pos x="1876" y="472"/>
                    </a:cxn>
                    <a:cxn ang="0">
                      <a:pos x="1898" y="394"/>
                    </a:cxn>
                    <a:cxn ang="0">
                      <a:pos x="1964" y="304"/>
                    </a:cxn>
                    <a:cxn ang="0">
                      <a:pos x="2020" y="236"/>
                    </a:cxn>
                    <a:cxn ang="0">
                      <a:pos x="1040" y="574"/>
                    </a:cxn>
                  </a:cxnLst>
                  <a:rect l="0" t="0" r="r" b="b"/>
                  <a:pathLst>
                    <a:path w="2090" h="1714">
                      <a:moveTo>
                        <a:pt x="2088" y="78"/>
                      </a:moveTo>
                      <a:lnTo>
                        <a:pt x="2070" y="44"/>
                      </a:lnTo>
                      <a:lnTo>
                        <a:pt x="2028" y="16"/>
                      </a:lnTo>
                      <a:lnTo>
                        <a:pt x="1964" y="4"/>
                      </a:lnTo>
                      <a:lnTo>
                        <a:pt x="1896" y="0"/>
                      </a:lnTo>
                      <a:lnTo>
                        <a:pt x="1896" y="0"/>
                      </a:lnTo>
                      <a:lnTo>
                        <a:pt x="1876" y="2"/>
                      </a:lnTo>
                      <a:lnTo>
                        <a:pt x="1852" y="4"/>
                      </a:lnTo>
                      <a:lnTo>
                        <a:pt x="1822" y="10"/>
                      </a:lnTo>
                      <a:lnTo>
                        <a:pt x="1784" y="18"/>
                      </a:lnTo>
                      <a:lnTo>
                        <a:pt x="1740" y="30"/>
                      </a:lnTo>
                      <a:lnTo>
                        <a:pt x="1694" y="46"/>
                      </a:lnTo>
                      <a:lnTo>
                        <a:pt x="1642" y="66"/>
                      </a:lnTo>
                      <a:lnTo>
                        <a:pt x="1642" y="66"/>
                      </a:lnTo>
                      <a:lnTo>
                        <a:pt x="1592" y="92"/>
                      </a:lnTo>
                      <a:lnTo>
                        <a:pt x="1544" y="118"/>
                      </a:lnTo>
                      <a:lnTo>
                        <a:pt x="1498" y="148"/>
                      </a:lnTo>
                      <a:lnTo>
                        <a:pt x="1454" y="180"/>
                      </a:lnTo>
                      <a:lnTo>
                        <a:pt x="1410" y="216"/>
                      </a:lnTo>
                      <a:lnTo>
                        <a:pt x="1368" y="254"/>
                      </a:lnTo>
                      <a:lnTo>
                        <a:pt x="1328" y="296"/>
                      </a:lnTo>
                      <a:lnTo>
                        <a:pt x="1286" y="342"/>
                      </a:lnTo>
                      <a:lnTo>
                        <a:pt x="1286" y="342"/>
                      </a:lnTo>
                      <a:lnTo>
                        <a:pt x="1254" y="380"/>
                      </a:lnTo>
                      <a:lnTo>
                        <a:pt x="1224" y="420"/>
                      </a:lnTo>
                      <a:lnTo>
                        <a:pt x="1196" y="462"/>
                      </a:lnTo>
                      <a:lnTo>
                        <a:pt x="1170" y="504"/>
                      </a:lnTo>
                      <a:lnTo>
                        <a:pt x="1124" y="578"/>
                      </a:lnTo>
                      <a:lnTo>
                        <a:pt x="1096" y="632"/>
                      </a:lnTo>
                      <a:lnTo>
                        <a:pt x="1096" y="632"/>
                      </a:lnTo>
                      <a:lnTo>
                        <a:pt x="1092" y="622"/>
                      </a:lnTo>
                      <a:lnTo>
                        <a:pt x="1082" y="608"/>
                      </a:lnTo>
                      <a:lnTo>
                        <a:pt x="1082" y="608"/>
                      </a:lnTo>
                      <a:lnTo>
                        <a:pt x="1086" y="600"/>
                      </a:lnTo>
                      <a:lnTo>
                        <a:pt x="1088" y="592"/>
                      </a:lnTo>
                      <a:lnTo>
                        <a:pt x="1088" y="592"/>
                      </a:lnTo>
                      <a:lnTo>
                        <a:pt x="1086" y="584"/>
                      </a:lnTo>
                      <a:lnTo>
                        <a:pt x="1082" y="576"/>
                      </a:lnTo>
                      <a:lnTo>
                        <a:pt x="1074" y="572"/>
                      </a:lnTo>
                      <a:lnTo>
                        <a:pt x="1066" y="570"/>
                      </a:lnTo>
                      <a:lnTo>
                        <a:pt x="1066" y="570"/>
                      </a:lnTo>
                      <a:lnTo>
                        <a:pt x="1064" y="570"/>
                      </a:lnTo>
                      <a:lnTo>
                        <a:pt x="1066" y="564"/>
                      </a:lnTo>
                      <a:lnTo>
                        <a:pt x="1060" y="564"/>
                      </a:lnTo>
                      <a:lnTo>
                        <a:pt x="1056" y="564"/>
                      </a:lnTo>
                      <a:lnTo>
                        <a:pt x="1056" y="564"/>
                      </a:lnTo>
                      <a:lnTo>
                        <a:pt x="1050" y="558"/>
                      </a:lnTo>
                      <a:lnTo>
                        <a:pt x="1048" y="560"/>
                      </a:lnTo>
                      <a:lnTo>
                        <a:pt x="1048" y="558"/>
                      </a:lnTo>
                      <a:lnTo>
                        <a:pt x="1044" y="562"/>
                      </a:lnTo>
                      <a:lnTo>
                        <a:pt x="1038" y="560"/>
                      </a:lnTo>
                      <a:lnTo>
                        <a:pt x="1038" y="564"/>
                      </a:lnTo>
                      <a:lnTo>
                        <a:pt x="1034" y="564"/>
                      </a:lnTo>
                      <a:lnTo>
                        <a:pt x="1030" y="564"/>
                      </a:lnTo>
                      <a:lnTo>
                        <a:pt x="1034" y="572"/>
                      </a:lnTo>
                      <a:lnTo>
                        <a:pt x="1034" y="572"/>
                      </a:lnTo>
                      <a:lnTo>
                        <a:pt x="1034" y="572"/>
                      </a:lnTo>
                      <a:lnTo>
                        <a:pt x="1026" y="570"/>
                      </a:lnTo>
                      <a:lnTo>
                        <a:pt x="1026" y="570"/>
                      </a:lnTo>
                      <a:lnTo>
                        <a:pt x="1016" y="572"/>
                      </a:lnTo>
                      <a:lnTo>
                        <a:pt x="1010" y="576"/>
                      </a:lnTo>
                      <a:lnTo>
                        <a:pt x="1004" y="584"/>
                      </a:lnTo>
                      <a:lnTo>
                        <a:pt x="1004" y="592"/>
                      </a:lnTo>
                      <a:lnTo>
                        <a:pt x="1004" y="592"/>
                      </a:lnTo>
                      <a:lnTo>
                        <a:pt x="1004" y="598"/>
                      </a:lnTo>
                      <a:lnTo>
                        <a:pt x="1008" y="604"/>
                      </a:lnTo>
                      <a:lnTo>
                        <a:pt x="1008" y="604"/>
                      </a:lnTo>
                      <a:lnTo>
                        <a:pt x="998" y="618"/>
                      </a:lnTo>
                      <a:lnTo>
                        <a:pt x="992" y="628"/>
                      </a:lnTo>
                      <a:lnTo>
                        <a:pt x="992" y="628"/>
                      </a:lnTo>
                      <a:lnTo>
                        <a:pt x="962" y="574"/>
                      </a:lnTo>
                      <a:lnTo>
                        <a:pt x="918" y="500"/>
                      </a:lnTo>
                      <a:lnTo>
                        <a:pt x="892" y="460"/>
                      </a:lnTo>
                      <a:lnTo>
                        <a:pt x="864" y="420"/>
                      </a:lnTo>
                      <a:lnTo>
                        <a:pt x="834" y="378"/>
                      </a:lnTo>
                      <a:lnTo>
                        <a:pt x="802" y="342"/>
                      </a:lnTo>
                      <a:lnTo>
                        <a:pt x="802" y="342"/>
                      </a:lnTo>
                      <a:lnTo>
                        <a:pt x="762" y="296"/>
                      </a:lnTo>
                      <a:lnTo>
                        <a:pt x="720" y="254"/>
                      </a:lnTo>
                      <a:lnTo>
                        <a:pt x="680" y="216"/>
                      </a:lnTo>
                      <a:lnTo>
                        <a:pt x="636" y="180"/>
                      </a:lnTo>
                      <a:lnTo>
                        <a:pt x="592" y="148"/>
                      </a:lnTo>
                      <a:lnTo>
                        <a:pt x="546" y="118"/>
                      </a:lnTo>
                      <a:lnTo>
                        <a:pt x="498" y="92"/>
                      </a:lnTo>
                      <a:lnTo>
                        <a:pt x="448" y="66"/>
                      </a:lnTo>
                      <a:lnTo>
                        <a:pt x="448" y="66"/>
                      </a:lnTo>
                      <a:lnTo>
                        <a:pt x="396" y="46"/>
                      </a:lnTo>
                      <a:lnTo>
                        <a:pt x="348" y="30"/>
                      </a:lnTo>
                      <a:lnTo>
                        <a:pt x="306" y="18"/>
                      </a:lnTo>
                      <a:lnTo>
                        <a:pt x="268" y="10"/>
                      </a:lnTo>
                      <a:lnTo>
                        <a:pt x="238" y="4"/>
                      </a:lnTo>
                      <a:lnTo>
                        <a:pt x="214" y="2"/>
                      </a:lnTo>
                      <a:lnTo>
                        <a:pt x="194" y="0"/>
                      </a:lnTo>
                      <a:lnTo>
                        <a:pt x="126" y="4"/>
                      </a:lnTo>
                      <a:lnTo>
                        <a:pt x="62" y="16"/>
                      </a:lnTo>
                      <a:lnTo>
                        <a:pt x="20" y="44"/>
                      </a:lnTo>
                      <a:lnTo>
                        <a:pt x="2" y="78"/>
                      </a:lnTo>
                      <a:lnTo>
                        <a:pt x="0" y="112"/>
                      </a:lnTo>
                      <a:lnTo>
                        <a:pt x="12" y="154"/>
                      </a:lnTo>
                      <a:lnTo>
                        <a:pt x="34" y="198"/>
                      </a:lnTo>
                      <a:lnTo>
                        <a:pt x="34" y="198"/>
                      </a:lnTo>
                      <a:lnTo>
                        <a:pt x="44" y="214"/>
                      </a:lnTo>
                      <a:lnTo>
                        <a:pt x="56" y="226"/>
                      </a:lnTo>
                      <a:lnTo>
                        <a:pt x="60" y="232"/>
                      </a:lnTo>
                      <a:lnTo>
                        <a:pt x="66" y="234"/>
                      </a:lnTo>
                      <a:lnTo>
                        <a:pt x="66" y="234"/>
                      </a:lnTo>
                      <a:lnTo>
                        <a:pt x="70" y="236"/>
                      </a:lnTo>
                      <a:lnTo>
                        <a:pt x="74" y="240"/>
                      </a:lnTo>
                      <a:lnTo>
                        <a:pt x="80" y="252"/>
                      </a:lnTo>
                      <a:lnTo>
                        <a:pt x="86" y="264"/>
                      </a:lnTo>
                      <a:lnTo>
                        <a:pt x="86" y="264"/>
                      </a:lnTo>
                      <a:lnTo>
                        <a:pt x="94" y="278"/>
                      </a:lnTo>
                      <a:lnTo>
                        <a:pt x="104" y="290"/>
                      </a:lnTo>
                      <a:lnTo>
                        <a:pt x="112" y="296"/>
                      </a:lnTo>
                      <a:lnTo>
                        <a:pt x="118" y="300"/>
                      </a:lnTo>
                      <a:lnTo>
                        <a:pt x="118" y="300"/>
                      </a:lnTo>
                      <a:lnTo>
                        <a:pt x="126" y="304"/>
                      </a:lnTo>
                      <a:lnTo>
                        <a:pt x="132" y="310"/>
                      </a:lnTo>
                      <a:lnTo>
                        <a:pt x="146" y="324"/>
                      </a:lnTo>
                      <a:lnTo>
                        <a:pt x="156" y="340"/>
                      </a:lnTo>
                      <a:lnTo>
                        <a:pt x="160" y="350"/>
                      </a:lnTo>
                      <a:lnTo>
                        <a:pt x="160" y="350"/>
                      </a:lnTo>
                      <a:lnTo>
                        <a:pt x="160" y="354"/>
                      </a:lnTo>
                      <a:lnTo>
                        <a:pt x="164" y="360"/>
                      </a:lnTo>
                      <a:lnTo>
                        <a:pt x="176" y="374"/>
                      </a:lnTo>
                      <a:lnTo>
                        <a:pt x="192" y="394"/>
                      </a:lnTo>
                      <a:lnTo>
                        <a:pt x="192" y="394"/>
                      </a:lnTo>
                      <a:lnTo>
                        <a:pt x="198" y="416"/>
                      </a:lnTo>
                      <a:lnTo>
                        <a:pt x="200" y="434"/>
                      </a:lnTo>
                      <a:lnTo>
                        <a:pt x="198" y="442"/>
                      </a:lnTo>
                      <a:lnTo>
                        <a:pt x="196" y="446"/>
                      </a:lnTo>
                      <a:lnTo>
                        <a:pt x="196" y="446"/>
                      </a:lnTo>
                      <a:lnTo>
                        <a:pt x="194" y="450"/>
                      </a:lnTo>
                      <a:lnTo>
                        <a:pt x="196" y="454"/>
                      </a:lnTo>
                      <a:lnTo>
                        <a:pt x="202" y="462"/>
                      </a:lnTo>
                      <a:lnTo>
                        <a:pt x="214" y="472"/>
                      </a:lnTo>
                      <a:lnTo>
                        <a:pt x="214" y="472"/>
                      </a:lnTo>
                      <a:lnTo>
                        <a:pt x="216" y="476"/>
                      </a:lnTo>
                      <a:lnTo>
                        <a:pt x="222" y="486"/>
                      </a:lnTo>
                      <a:lnTo>
                        <a:pt x="224" y="492"/>
                      </a:lnTo>
                      <a:lnTo>
                        <a:pt x="226" y="498"/>
                      </a:lnTo>
                      <a:lnTo>
                        <a:pt x="226" y="506"/>
                      </a:lnTo>
                      <a:lnTo>
                        <a:pt x="222" y="512"/>
                      </a:lnTo>
                      <a:lnTo>
                        <a:pt x="222" y="512"/>
                      </a:lnTo>
                      <a:lnTo>
                        <a:pt x="220" y="518"/>
                      </a:lnTo>
                      <a:lnTo>
                        <a:pt x="220" y="526"/>
                      </a:lnTo>
                      <a:lnTo>
                        <a:pt x="222" y="536"/>
                      </a:lnTo>
                      <a:lnTo>
                        <a:pt x="226" y="546"/>
                      </a:lnTo>
                      <a:lnTo>
                        <a:pt x="236" y="564"/>
                      </a:lnTo>
                      <a:lnTo>
                        <a:pt x="240" y="572"/>
                      </a:lnTo>
                      <a:lnTo>
                        <a:pt x="244" y="574"/>
                      </a:lnTo>
                      <a:lnTo>
                        <a:pt x="244" y="574"/>
                      </a:lnTo>
                      <a:lnTo>
                        <a:pt x="248" y="578"/>
                      </a:lnTo>
                      <a:lnTo>
                        <a:pt x="250" y="582"/>
                      </a:lnTo>
                      <a:lnTo>
                        <a:pt x="256" y="594"/>
                      </a:lnTo>
                      <a:lnTo>
                        <a:pt x="260" y="612"/>
                      </a:lnTo>
                      <a:lnTo>
                        <a:pt x="260" y="612"/>
                      </a:lnTo>
                      <a:lnTo>
                        <a:pt x="260" y="614"/>
                      </a:lnTo>
                      <a:lnTo>
                        <a:pt x="264" y="624"/>
                      </a:lnTo>
                      <a:lnTo>
                        <a:pt x="272" y="640"/>
                      </a:lnTo>
                      <a:lnTo>
                        <a:pt x="288" y="660"/>
                      </a:lnTo>
                      <a:lnTo>
                        <a:pt x="288" y="660"/>
                      </a:lnTo>
                      <a:lnTo>
                        <a:pt x="304" y="680"/>
                      </a:lnTo>
                      <a:lnTo>
                        <a:pt x="314" y="694"/>
                      </a:lnTo>
                      <a:lnTo>
                        <a:pt x="328" y="714"/>
                      </a:lnTo>
                      <a:lnTo>
                        <a:pt x="328" y="714"/>
                      </a:lnTo>
                      <a:lnTo>
                        <a:pt x="332" y="718"/>
                      </a:lnTo>
                      <a:lnTo>
                        <a:pt x="338" y="724"/>
                      </a:lnTo>
                      <a:lnTo>
                        <a:pt x="356" y="732"/>
                      </a:lnTo>
                      <a:lnTo>
                        <a:pt x="378" y="740"/>
                      </a:lnTo>
                      <a:lnTo>
                        <a:pt x="430" y="746"/>
                      </a:lnTo>
                      <a:lnTo>
                        <a:pt x="484" y="746"/>
                      </a:lnTo>
                      <a:lnTo>
                        <a:pt x="534" y="746"/>
                      </a:lnTo>
                      <a:lnTo>
                        <a:pt x="604" y="752"/>
                      </a:lnTo>
                      <a:lnTo>
                        <a:pt x="622" y="754"/>
                      </a:lnTo>
                      <a:lnTo>
                        <a:pt x="622" y="754"/>
                      </a:lnTo>
                      <a:lnTo>
                        <a:pt x="562" y="790"/>
                      </a:lnTo>
                      <a:lnTo>
                        <a:pt x="518" y="820"/>
                      </a:lnTo>
                      <a:lnTo>
                        <a:pt x="488" y="842"/>
                      </a:lnTo>
                      <a:lnTo>
                        <a:pt x="470" y="858"/>
                      </a:lnTo>
                      <a:lnTo>
                        <a:pt x="462" y="868"/>
                      </a:lnTo>
                      <a:lnTo>
                        <a:pt x="458" y="874"/>
                      </a:lnTo>
                      <a:lnTo>
                        <a:pt x="458" y="876"/>
                      </a:lnTo>
                      <a:lnTo>
                        <a:pt x="458" y="878"/>
                      </a:lnTo>
                      <a:lnTo>
                        <a:pt x="384" y="988"/>
                      </a:lnTo>
                      <a:lnTo>
                        <a:pt x="388" y="1004"/>
                      </a:lnTo>
                      <a:lnTo>
                        <a:pt x="384" y="1022"/>
                      </a:lnTo>
                      <a:lnTo>
                        <a:pt x="366" y="1052"/>
                      </a:lnTo>
                      <a:lnTo>
                        <a:pt x="354" y="1078"/>
                      </a:lnTo>
                      <a:lnTo>
                        <a:pt x="342" y="1124"/>
                      </a:lnTo>
                      <a:lnTo>
                        <a:pt x="342" y="1124"/>
                      </a:lnTo>
                      <a:lnTo>
                        <a:pt x="342" y="1130"/>
                      </a:lnTo>
                      <a:lnTo>
                        <a:pt x="344" y="1142"/>
                      </a:lnTo>
                      <a:lnTo>
                        <a:pt x="348" y="1148"/>
                      </a:lnTo>
                      <a:lnTo>
                        <a:pt x="350" y="1156"/>
                      </a:lnTo>
                      <a:lnTo>
                        <a:pt x="356" y="1162"/>
                      </a:lnTo>
                      <a:lnTo>
                        <a:pt x="364" y="1166"/>
                      </a:lnTo>
                      <a:lnTo>
                        <a:pt x="364" y="1166"/>
                      </a:lnTo>
                      <a:lnTo>
                        <a:pt x="372" y="1170"/>
                      </a:lnTo>
                      <a:lnTo>
                        <a:pt x="376" y="1176"/>
                      </a:lnTo>
                      <a:lnTo>
                        <a:pt x="380" y="1184"/>
                      </a:lnTo>
                      <a:lnTo>
                        <a:pt x="382" y="1192"/>
                      </a:lnTo>
                      <a:lnTo>
                        <a:pt x="380" y="1206"/>
                      </a:lnTo>
                      <a:lnTo>
                        <a:pt x="380" y="1212"/>
                      </a:lnTo>
                      <a:lnTo>
                        <a:pt x="382" y="1244"/>
                      </a:lnTo>
                      <a:lnTo>
                        <a:pt x="382" y="1244"/>
                      </a:lnTo>
                      <a:lnTo>
                        <a:pt x="384" y="1248"/>
                      </a:lnTo>
                      <a:lnTo>
                        <a:pt x="392" y="1258"/>
                      </a:lnTo>
                      <a:lnTo>
                        <a:pt x="398" y="1264"/>
                      </a:lnTo>
                      <a:lnTo>
                        <a:pt x="406" y="1268"/>
                      </a:lnTo>
                      <a:lnTo>
                        <a:pt x="416" y="1272"/>
                      </a:lnTo>
                      <a:lnTo>
                        <a:pt x="428" y="1272"/>
                      </a:lnTo>
                      <a:lnTo>
                        <a:pt x="428" y="1272"/>
                      </a:lnTo>
                      <a:lnTo>
                        <a:pt x="440" y="1274"/>
                      </a:lnTo>
                      <a:lnTo>
                        <a:pt x="448" y="1280"/>
                      </a:lnTo>
                      <a:lnTo>
                        <a:pt x="452" y="1286"/>
                      </a:lnTo>
                      <a:lnTo>
                        <a:pt x="456" y="1294"/>
                      </a:lnTo>
                      <a:lnTo>
                        <a:pt x="458" y="1310"/>
                      </a:lnTo>
                      <a:lnTo>
                        <a:pt x="458" y="1316"/>
                      </a:lnTo>
                      <a:lnTo>
                        <a:pt x="458" y="1316"/>
                      </a:lnTo>
                      <a:lnTo>
                        <a:pt x="456" y="1338"/>
                      </a:lnTo>
                      <a:lnTo>
                        <a:pt x="458" y="1354"/>
                      </a:lnTo>
                      <a:lnTo>
                        <a:pt x="458" y="1360"/>
                      </a:lnTo>
                      <a:lnTo>
                        <a:pt x="460" y="1364"/>
                      </a:lnTo>
                      <a:lnTo>
                        <a:pt x="460" y="1364"/>
                      </a:lnTo>
                      <a:lnTo>
                        <a:pt x="468" y="1374"/>
                      </a:lnTo>
                      <a:lnTo>
                        <a:pt x="474" y="1378"/>
                      </a:lnTo>
                      <a:lnTo>
                        <a:pt x="486" y="1380"/>
                      </a:lnTo>
                      <a:lnTo>
                        <a:pt x="486" y="1380"/>
                      </a:lnTo>
                      <a:lnTo>
                        <a:pt x="502" y="1380"/>
                      </a:lnTo>
                      <a:lnTo>
                        <a:pt x="514" y="1384"/>
                      </a:lnTo>
                      <a:lnTo>
                        <a:pt x="522" y="1390"/>
                      </a:lnTo>
                      <a:lnTo>
                        <a:pt x="526" y="1394"/>
                      </a:lnTo>
                      <a:lnTo>
                        <a:pt x="526" y="1396"/>
                      </a:lnTo>
                      <a:lnTo>
                        <a:pt x="526" y="1396"/>
                      </a:lnTo>
                      <a:lnTo>
                        <a:pt x="526" y="1400"/>
                      </a:lnTo>
                      <a:lnTo>
                        <a:pt x="530" y="1404"/>
                      </a:lnTo>
                      <a:lnTo>
                        <a:pt x="532" y="1408"/>
                      </a:lnTo>
                      <a:lnTo>
                        <a:pt x="534" y="1414"/>
                      </a:lnTo>
                      <a:lnTo>
                        <a:pt x="536" y="1422"/>
                      </a:lnTo>
                      <a:lnTo>
                        <a:pt x="536" y="1432"/>
                      </a:lnTo>
                      <a:lnTo>
                        <a:pt x="532" y="1446"/>
                      </a:lnTo>
                      <a:lnTo>
                        <a:pt x="524" y="1462"/>
                      </a:lnTo>
                      <a:lnTo>
                        <a:pt x="524" y="1462"/>
                      </a:lnTo>
                      <a:lnTo>
                        <a:pt x="492" y="1522"/>
                      </a:lnTo>
                      <a:lnTo>
                        <a:pt x="478" y="1540"/>
                      </a:lnTo>
                      <a:lnTo>
                        <a:pt x="472" y="1546"/>
                      </a:lnTo>
                      <a:lnTo>
                        <a:pt x="466" y="1550"/>
                      </a:lnTo>
                      <a:lnTo>
                        <a:pt x="466" y="1550"/>
                      </a:lnTo>
                      <a:lnTo>
                        <a:pt x="460" y="1554"/>
                      </a:lnTo>
                      <a:lnTo>
                        <a:pt x="454" y="1560"/>
                      </a:lnTo>
                      <a:lnTo>
                        <a:pt x="440" y="1578"/>
                      </a:lnTo>
                      <a:lnTo>
                        <a:pt x="424" y="1604"/>
                      </a:lnTo>
                      <a:lnTo>
                        <a:pt x="424" y="1604"/>
                      </a:lnTo>
                      <a:lnTo>
                        <a:pt x="420" y="1614"/>
                      </a:lnTo>
                      <a:lnTo>
                        <a:pt x="412" y="1636"/>
                      </a:lnTo>
                      <a:lnTo>
                        <a:pt x="410" y="1650"/>
                      </a:lnTo>
                      <a:lnTo>
                        <a:pt x="408" y="1666"/>
                      </a:lnTo>
                      <a:lnTo>
                        <a:pt x="410" y="1680"/>
                      </a:lnTo>
                      <a:lnTo>
                        <a:pt x="414" y="1686"/>
                      </a:lnTo>
                      <a:lnTo>
                        <a:pt x="416" y="1692"/>
                      </a:lnTo>
                      <a:lnTo>
                        <a:pt x="416" y="1692"/>
                      </a:lnTo>
                      <a:lnTo>
                        <a:pt x="426" y="1702"/>
                      </a:lnTo>
                      <a:lnTo>
                        <a:pt x="438" y="1710"/>
                      </a:lnTo>
                      <a:lnTo>
                        <a:pt x="450" y="1714"/>
                      </a:lnTo>
                      <a:lnTo>
                        <a:pt x="456" y="1714"/>
                      </a:lnTo>
                      <a:lnTo>
                        <a:pt x="464" y="1714"/>
                      </a:lnTo>
                      <a:lnTo>
                        <a:pt x="470" y="1712"/>
                      </a:lnTo>
                      <a:lnTo>
                        <a:pt x="478" y="1710"/>
                      </a:lnTo>
                      <a:lnTo>
                        <a:pt x="486" y="1704"/>
                      </a:lnTo>
                      <a:lnTo>
                        <a:pt x="492" y="1698"/>
                      </a:lnTo>
                      <a:lnTo>
                        <a:pt x="500" y="1690"/>
                      </a:lnTo>
                      <a:lnTo>
                        <a:pt x="508" y="1678"/>
                      </a:lnTo>
                      <a:lnTo>
                        <a:pt x="514" y="1666"/>
                      </a:lnTo>
                      <a:lnTo>
                        <a:pt x="522" y="1650"/>
                      </a:lnTo>
                      <a:lnTo>
                        <a:pt x="522" y="1650"/>
                      </a:lnTo>
                      <a:lnTo>
                        <a:pt x="548" y="1592"/>
                      </a:lnTo>
                      <a:lnTo>
                        <a:pt x="568" y="1554"/>
                      </a:lnTo>
                      <a:lnTo>
                        <a:pt x="582" y="1532"/>
                      </a:lnTo>
                      <a:lnTo>
                        <a:pt x="586" y="1526"/>
                      </a:lnTo>
                      <a:lnTo>
                        <a:pt x="586" y="1526"/>
                      </a:lnTo>
                      <a:lnTo>
                        <a:pt x="590" y="1522"/>
                      </a:lnTo>
                      <a:lnTo>
                        <a:pt x="594" y="1518"/>
                      </a:lnTo>
                      <a:lnTo>
                        <a:pt x="600" y="1516"/>
                      </a:lnTo>
                      <a:lnTo>
                        <a:pt x="608" y="1514"/>
                      </a:lnTo>
                      <a:lnTo>
                        <a:pt x="620" y="1514"/>
                      </a:lnTo>
                      <a:lnTo>
                        <a:pt x="632" y="1516"/>
                      </a:lnTo>
                      <a:lnTo>
                        <a:pt x="648" y="1520"/>
                      </a:lnTo>
                      <a:lnTo>
                        <a:pt x="648" y="1520"/>
                      </a:lnTo>
                      <a:lnTo>
                        <a:pt x="662" y="1528"/>
                      </a:lnTo>
                      <a:lnTo>
                        <a:pt x="668" y="1532"/>
                      </a:lnTo>
                      <a:lnTo>
                        <a:pt x="670" y="1536"/>
                      </a:lnTo>
                      <a:lnTo>
                        <a:pt x="668" y="1536"/>
                      </a:lnTo>
                      <a:lnTo>
                        <a:pt x="664" y="1538"/>
                      </a:lnTo>
                      <a:lnTo>
                        <a:pt x="670" y="1538"/>
                      </a:lnTo>
                      <a:lnTo>
                        <a:pt x="670" y="1538"/>
                      </a:lnTo>
                      <a:lnTo>
                        <a:pt x="682" y="1536"/>
                      </a:lnTo>
                      <a:lnTo>
                        <a:pt x="692" y="1532"/>
                      </a:lnTo>
                      <a:lnTo>
                        <a:pt x="700" y="1528"/>
                      </a:lnTo>
                      <a:lnTo>
                        <a:pt x="700" y="1528"/>
                      </a:lnTo>
                      <a:lnTo>
                        <a:pt x="708" y="1522"/>
                      </a:lnTo>
                      <a:lnTo>
                        <a:pt x="716" y="1518"/>
                      </a:lnTo>
                      <a:lnTo>
                        <a:pt x="724" y="1516"/>
                      </a:lnTo>
                      <a:lnTo>
                        <a:pt x="724" y="1516"/>
                      </a:lnTo>
                      <a:lnTo>
                        <a:pt x="734" y="1518"/>
                      </a:lnTo>
                      <a:lnTo>
                        <a:pt x="744" y="1522"/>
                      </a:lnTo>
                      <a:lnTo>
                        <a:pt x="754" y="1528"/>
                      </a:lnTo>
                      <a:lnTo>
                        <a:pt x="754" y="1528"/>
                      </a:lnTo>
                      <a:lnTo>
                        <a:pt x="758" y="1530"/>
                      </a:lnTo>
                      <a:lnTo>
                        <a:pt x="768" y="1532"/>
                      </a:lnTo>
                      <a:lnTo>
                        <a:pt x="774" y="1532"/>
                      </a:lnTo>
                      <a:lnTo>
                        <a:pt x="780" y="1532"/>
                      </a:lnTo>
                      <a:lnTo>
                        <a:pt x="786" y="1528"/>
                      </a:lnTo>
                      <a:lnTo>
                        <a:pt x="794" y="1520"/>
                      </a:lnTo>
                      <a:lnTo>
                        <a:pt x="794" y="1520"/>
                      </a:lnTo>
                      <a:lnTo>
                        <a:pt x="800" y="1512"/>
                      </a:lnTo>
                      <a:lnTo>
                        <a:pt x="806" y="1500"/>
                      </a:lnTo>
                      <a:lnTo>
                        <a:pt x="812" y="1478"/>
                      </a:lnTo>
                      <a:lnTo>
                        <a:pt x="816" y="1458"/>
                      </a:lnTo>
                      <a:lnTo>
                        <a:pt x="816" y="1452"/>
                      </a:lnTo>
                      <a:lnTo>
                        <a:pt x="840" y="1406"/>
                      </a:lnTo>
                      <a:lnTo>
                        <a:pt x="844" y="1388"/>
                      </a:lnTo>
                      <a:lnTo>
                        <a:pt x="870" y="1386"/>
                      </a:lnTo>
                      <a:lnTo>
                        <a:pt x="894" y="1318"/>
                      </a:lnTo>
                      <a:lnTo>
                        <a:pt x="922" y="1204"/>
                      </a:lnTo>
                      <a:lnTo>
                        <a:pt x="952" y="1056"/>
                      </a:lnTo>
                      <a:lnTo>
                        <a:pt x="970" y="942"/>
                      </a:lnTo>
                      <a:lnTo>
                        <a:pt x="970" y="942"/>
                      </a:lnTo>
                      <a:lnTo>
                        <a:pt x="974" y="940"/>
                      </a:lnTo>
                      <a:lnTo>
                        <a:pt x="978" y="928"/>
                      </a:lnTo>
                      <a:lnTo>
                        <a:pt x="984" y="908"/>
                      </a:lnTo>
                      <a:lnTo>
                        <a:pt x="986" y="894"/>
                      </a:lnTo>
                      <a:lnTo>
                        <a:pt x="988" y="880"/>
                      </a:lnTo>
                      <a:lnTo>
                        <a:pt x="988" y="880"/>
                      </a:lnTo>
                      <a:lnTo>
                        <a:pt x="990" y="866"/>
                      </a:lnTo>
                      <a:lnTo>
                        <a:pt x="994" y="858"/>
                      </a:lnTo>
                      <a:lnTo>
                        <a:pt x="1000" y="856"/>
                      </a:lnTo>
                      <a:lnTo>
                        <a:pt x="1004" y="854"/>
                      </a:lnTo>
                      <a:lnTo>
                        <a:pt x="1004" y="880"/>
                      </a:lnTo>
                      <a:lnTo>
                        <a:pt x="996" y="942"/>
                      </a:lnTo>
                      <a:lnTo>
                        <a:pt x="998" y="962"/>
                      </a:lnTo>
                      <a:lnTo>
                        <a:pt x="990" y="990"/>
                      </a:lnTo>
                      <a:lnTo>
                        <a:pt x="990" y="1034"/>
                      </a:lnTo>
                      <a:lnTo>
                        <a:pt x="990" y="1046"/>
                      </a:lnTo>
                      <a:lnTo>
                        <a:pt x="990" y="1108"/>
                      </a:lnTo>
                      <a:lnTo>
                        <a:pt x="998" y="1112"/>
                      </a:lnTo>
                      <a:lnTo>
                        <a:pt x="998" y="1122"/>
                      </a:lnTo>
                      <a:lnTo>
                        <a:pt x="990" y="1130"/>
                      </a:lnTo>
                      <a:lnTo>
                        <a:pt x="992" y="1160"/>
                      </a:lnTo>
                      <a:lnTo>
                        <a:pt x="992" y="1208"/>
                      </a:lnTo>
                      <a:lnTo>
                        <a:pt x="1010" y="1248"/>
                      </a:lnTo>
                      <a:lnTo>
                        <a:pt x="1040" y="1274"/>
                      </a:lnTo>
                      <a:lnTo>
                        <a:pt x="1044" y="1246"/>
                      </a:lnTo>
                      <a:lnTo>
                        <a:pt x="1048" y="1274"/>
                      </a:lnTo>
                      <a:lnTo>
                        <a:pt x="1078" y="1248"/>
                      </a:lnTo>
                      <a:lnTo>
                        <a:pt x="1096" y="1208"/>
                      </a:lnTo>
                      <a:lnTo>
                        <a:pt x="1096" y="1160"/>
                      </a:lnTo>
                      <a:lnTo>
                        <a:pt x="1098" y="1130"/>
                      </a:lnTo>
                      <a:lnTo>
                        <a:pt x="1088" y="1122"/>
                      </a:lnTo>
                      <a:lnTo>
                        <a:pt x="1088" y="1112"/>
                      </a:lnTo>
                      <a:lnTo>
                        <a:pt x="1098" y="1108"/>
                      </a:lnTo>
                      <a:lnTo>
                        <a:pt x="1098" y="1046"/>
                      </a:lnTo>
                      <a:lnTo>
                        <a:pt x="1098" y="1034"/>
                      </a:lnTo>
                      <a:lnTo>
                        <a:pt x="1098" y="990"/>
                      </a:lnTo>
                      <a:lnTo>
                        <a:pt x="1088" y="962"/>
                      </a:lnTo>
                      <a:lnTo>
                        <a:pt x="1090" y="942"/>
                      </a:lnTo>
                      <a:lnTo>
                        <a:pt x="1084" y="880"/>
                      </a:lnTo>
                      <a:lnTo>
                        <a:pt x="1082" y="856"/>
                      </a:lnTo>
                      <a:lnTo>
                        <a:pt x="1082" y="856"/>
                      </a:lnTo>
                      <a:lnTo>
                        <a:pt x="1088" y="854"/>
                      </a:lnTo>
                      <a:lnTo>
                        <a:pt x="1094" y="858"/>
                      </a:lnTo>
                      <a:lnTo>
                        <a:pt x="1100" y="866"/>
                      </a:lnTo>
                      <a:lnTo>
                        <a:pt x="1102" y="880"/>
                      </a:lnTo>
                      <a:lnTo>
                        <a:pt x="1102" y="880"/>
                      </a:lnTo>
                      <a:lnTo>
                        <a:pt x="1102" y="894"/>
                      </a:lnTo>
                      <a:lnTo>
                        <a:pt x="1106" y="908"/>
                      </a:lnTo>
                      <a:lnTo>
                        <a:pt x="1112" y="928"/>
                      </a:lnTo>
                      <a:lnTo>
                        <a:pt x="1116" y="940"/>
                      </a:lnTo>
                      <a:lnTo>
                        <a:pt x="1120" y="942"/>
                      </a:lnTo>
                      <a:lnTo>
                        <a:pt x="1138" y="1056"/>
                      </a:lnTo>
                      <a:lnTo>
                        <a:pt x="1168" y="1204"/>
                      </a:lnTo>
                      <a:lnTo>
                        <a:pt x="1196" y="1318"/>
                      </a:lnTo>
                      <a:lnTo>
                        <a:pt x="1220" y="1386"/>
                      </a:lnTo>
                      <a:lnTo>
                        <a:pt x="1246" y="1388"/>
                      </a:lnTo>
                      <a:lnTo>
                        <a:pt x="1250" y="1406"/>
                      </a:lnTo>
                      <a:lnTo>
                        <a:pt x="1274" y="1452"/>
                      </a:lnTo>
                      <a:lnTo>
                        <a:pt x="1274" y="1452"/>
                      </a:lnTo>
                      <a:lnTo>
                        <a:pt x="1274" y="1458"/>
                      </a:lnTo>
                      <a:lnTo>
                        <a:pt x="1278" y="1478"/>
                      </a:lnTo>
                      <a:lnTo>
                        <a:pt x="1284" y="1500"/>
                      </a:lnTo>
                      <a:lnTo>
                        <a:pt x="1290" y="1512"/>
                      </a:lnTo>
                      <a:lnTo>
                        <a:pt x="1296" y="1520"/>
                      </a:lnTo>
                      <a:lnTo>
                        <a:pt x="1296" y="1520"/>
                      </a:lnTo>
                      <a:lnTo>
                        <a:pt x="1304" y="1528"/>
                      </a:lnTo>
                      <a:lnTo>
                        <a:pt x="1310" y="1532"/>
                      </a:lnTo>
                      <a:lnTo>
                        <a:pt x="1316" y="1532"/>
                      </a:lnTo>
                      <a:lnTo>
                        <a:pt x="1322" y="1532"/>
                      </a:lnTo>
                      <a:lnTo>
                        <a:pt x="1332" y="1530"/>
                      </a:lnTo>
                      <a:lnTo>
                        <a:pt x="1334" y="1528"/>
                      </a:lnTo>
                      <a:lnTo>
                        <a:pt x="1334" y="1528"/>
                      </a:lnTo>
                      <a:lnTo>
                        <a:pt x="1346" y="1522"/>
                      </a:lnTo>
                      <a:lnTo>
                        <a:pt x="1356" y="1518"/>
                      </a:lnTo>
                      <a:lnTo>
                        <a:pt x="1366" y="1516"/>
                      </a:lnTo>
                      <a:lnTo>
                        <a:pt x="1366" y="1516"/>
                      </a:lnTo>
                      <a:lnTo>
                        <a:pt x="1374" y="1518"/>
                      </a:lnTo>
                      <a:lnTo>
                        <a:pt x="1382" y="1522"/>
                      </a:lnTo>
                      <a:lnTo>
                        <a:pt x="1390" y="1528"/>
                      </a:lnTo>
                      <a:lnTo>
                        <a:pt x="1390" y="1528"/>
                      </a:lnTo>
                      <a:lnTo>
                        <a:pt x="1398" y="1532"/>
                      </a:lnTo>
                      <a:lnTo>
                        <a:pt x="1406" y="1536"/>
                      </a:lnTo>
                      <a:lnTo>
                        <a:pt x="1420" y="1538"/>
                      </a:lnTo>
                      <a:lnTo>
                        <a:pt x="1420" y="1538"/>
                      </a:lnTo>
                      <a:lnTo>
                        <a:pt x="1426" y="1538"/>
                      </a:lnTo>
                      <a:lnTo>
                        <a:pt x="1422" y="1536"/>
                      </a:lnTo>
                      <a:lnTo>
                        <a:pt x="1420" y="1536"/>
                      </a:lnTo>
                      <a:lnTo>
                        <a:pt x="1422" y="1532"/>
                      </a:lnTo>
                      <a:lnTo>
                        <a:pt x="1428" y="1528"/>
                      </a:lnTo>
                      <a:lnTo>
                        <a:pt x="1442" y="1520"/>
                      </a:lnTo>
                      <a:lnTo>
                        <a:pt x="1442" y="1520"/>
                      </a:lnTo>
                      <a:lnTo>
                        <a:pt x="1458" y="1516"/>
                      </a:lnTo>
                      <a:lnTo>
                        <a:pt x="1470" y="1514"/>
                      </a:lnTo>
                      <a:lnTo>
                        <a:pt x="1482" y="1514"/>
                      </a:lnTo>
                      <a:lnTo>
                        <a:pt x="1490" y="1516"/>
                      </a:lnTo>
                      <a:lnTo>
                        <a:pt x="1496" y="1518"/>
                      </a:lnTo>
                      <a:lnTo>
                        <a:pt x="1500" y="1522"/>
                      </a:lnTo>
                      <a:lnTo>
                        <a:pt x="1502" y="1526"/>
                      </a:lnTo>
                      <a:lnTo>
                        <a:pt x="1502" y="1526"/>
                      </a:lnTo>
                      <a:lnTo>
                        <a:pt x="1508" y="1532"/>
                      </a:lnTo>
                      <a:lnTo>
                        <a:pt x="1522" y="1554"/>
                      </a:lnTo>
                      <a:lnTo>
                        <a:pt x="1542" y="1592"/>
                      </a:lnTo>
                      <a:lnTo>
                        <a:pt x="1568" y="1650"/>
                      </a:lnTo>
                      <a:lnTo>
                        <a:pt x="1568" y="1650"/>
                      </a:lnTo>
                      <a:lnTo>
                        <a:pt x="1576" y="1666"/>
                      </a:lnTo>
                      <a:lnTo>
                        <a:pt x="1582" y="1678"/>
                      </a:lnTo>
                      <a:lnTo>
                        <a:pt x="1590" y="1690"/>
                      </a:lnTo>
                      <a:lnTo>
                        <a:pt x="1598" y="1698"/>
                      </a:lnTo>
                      <a:lnTo>
                        <a:pt x="1604" y="1704"/>
                      </a:lnTo>
                      <a:lnTo>
                        <a:pt x="1612" y="1710"/>
                      </a:lnTo>
                      <a:lnTo>
                        <a:pt x="1620" y="1712"/>
                      </a:lnTo>
                      <a:lnTo>
                        <a:pt x="1626" y="1714"/>
                      </a:lnTo>
                      <a:lnTo>
                        <a:pt x="1634" y="1714"/>
                      </a:lnTo>
                      <a:lnTo>
                        <a:pt x="1640" y="1714"/>
                      </a:lnTo>
                      <a:lnTo>
                        <a:pt x="1652" y="1710"/>
                      </a:lnTo>
                      <a:lnTo>
                        <a:pt x="1664" y="1702"/>
                      </a:lnTo>
                      <a:lnTo>
                        <a:pt x="1672" y="1692"/>
                      </a:lnTo>
                      <a:lnTo>
                        <a:pt x="1672" y="1692"/>
                      </a:lnTo>
                      <a:lnTo>
                        <a:pt x="1676" y="1686"/>
                      </a:lnTo>
                      <a:lnTo>
                        <a:pt x="1678" y="1680"/>
                      </a:lnTo>
                      <a:lnTo>
                        <a:pt x="1682" y="1666"/>
                      </a:lnTo>
                      <a:lnTo>
                        <a:pt x="1680" y="1650"/>
                      </a:lnTo>
                      <a:lnTo>
                        <a:pt x="1678" y="1636"/>
                      </a:lnTo>
                      <a:lnTo>
                        <a:pt x="1670" y="1614"/>
                      </a:lnTo>
                      <a:lnTo>
                        <a:pt x="1666" y="1604"/>
                      </a:lnTo>
                      <a:lnTo>
                        <a:pt x="1666" y="1604"/>
                      </a:lnTo>
                      <a:lnTo>
                        <a:pt x="1650" y="1578"/>
                      </a:lnTo>
                      <a:lnTo>
                        <a:pt x="1636" y="1560"/>
                      </a:lnTo>
                      <a:lnTo>
                        <a:pt x="1630" y="1554"/>
                      </a:lnTo>
                      <a:lnTo>
                        <a:pt x="1622" y="1550"/>
                      </a:lnTo>
                      <a:lnTo>
                        <a:pt x="1622" y="1550"/>
                      </a:lnTo>
                      <a:lnTo>
                        <a:pt x="1618" y="1546"/>
                      </a:lnTo>
                      <a:lnTo>
                        <a:pt x="1612" y="1540"/>
                      </a:lnTo>
                      <a:lnTo>
                        <a:pt x="1598" y="1522"/>
                      </a:lnTo>
                      <a:lnTo>
                        <a:pt x="1566" y="1462"/>
                      </a:lnTo>
                      <a:lnTo>
                        <a:pt x="1566" y="1462"/>
                      </a:lnTo>
                      <a:lnTo>
                        <a:pt x="1558" y="1446"/>
                      </a:lnTo>
                      <a:lnTo>
                        <a:pt x="1554" y="1432"/>
                      </a:lnTo>
                      <a:lnTo>
                        <a:pt x="1554" y="1422"/>
                      </a:lnTo>
                      <a:lnTo>
                        <a:pt x="1556" y="1414"/>
                      </a:lnTo>
                      <a:lnTo>
                        <a:pt x="1558" y="1408"/>
                      </a:lnTo>
                      <a:lnTo>
                        <a:pt x="1560" y="1404"/>
                      </a:lnTo>
                      <a:lnTo>
                        <a:pt x="1562" y="1400"/>
                      </a:lnTo>
                      <a:lnTo>
                        <a:pt x="1564" y="1396"/>
                      </a:lnTo>
                      <a:lnTo>
                        <a:pt x="1564" y="1396"/>
                      </a:lnTo>
                      <a:lnTo>
                        <a:pt x="1564" y="1394"/>
                      </a:lnTo>
                      <a:lnTo>
                        <a:pt x="1566" y="1390"/>
                      </a:lnTo>
                      <a:lnTo>
                        <a:pt x="1576" y="1384"/>
                      </a:lnTo>
                      <a:lnTo>
                        <a:pt x="1588" y="1380"/>
                      </a:lnTo>
                      <a:lnTo>
                        <a:pt x="1604" y="1380"/>
                      </a:lnTo>
                      <a:lnTo>
                        <a:pt x="1604" y="1380"/>
                      </a:lnTo>
                      <a:lnTo>
                        <a:pt x="1616" y="1378"/>
                      </a:lnTo>
                      <a:lnTo>
                        <a:pt x="1622" y="1374"/>
                      </a:lnTo>
                      <a:lnTo>
                        <a:pt x="1630" y="1364"/>
                      </a:lnTo>
                      <a:lnTo>
                        <a:pt x="1630" y="1364"/>
                      </a:lnTo>
                      <a:lnTo>
                        <a:pt x="1632" y="1360"/>
                      </a:lnTo>
                      <a:lnTo>
                        <a:pt x="1632" y="1354"/>
                      </a:lnTo>
                      <a:lnTo>
                        <a:pt x="1632" y="1338"/>
                      </a:lnTo>
                      <a:lnTo>
                        <a:pt x="1632" y="1316"/>
                      </a:lnTo>
                      <a:lnTo>
                        <a:pt x="1632" y="1316"/>
                      </a:lnTo>
                      <a:lnTo>
                        <a:pt x="1632" y="1310"/>
                      </a:lnTo>
                      <a:lnTo>
                        <a:pt x="1634" y="1294"/>
                      </a:lnTo>
                      <a:lnTo>
                        <a:pt x="1638" y="1286"/>
                      </a:lnTo>
                      <a:lnTo>
                        <a:pt x="1642" y="1280"/>
                      </a:lnTo>
                      <a:lnTo>
                        <a:pt x="1650" y="1274"/>
                      </a:lnTo>
                      <a:lnTo>
                        <a:pt x="1662" y="1272"/>
                      </a:lnTo>
                      <a:lnTo>
                        <a:pt x="1662" y="1272"/>
                      </a:lnTo>
                      <a:lnTo>
                        <a:pt x="1674" y="1272"/>
                      </a:lnTo>
                      <a:lnTo>
                        <a:pt x="1684" y="1268"/>
                      </a:lnTo>
                      <a:lnTo>
                        <a:pt x="1692" y="1264"/>
                      </a:lnTo>
                      <a:lnTo>
                        <a:pt x="1698" y="1258"/>
                      </a:lnTo>
                      <a:lnTo>
                        <a:pt x="1706" y="1248"/>
                      </a:lnTo>
                      <a:lnTo>
                        <a:pt x="1708" y="1244"/>
                      </a:lnTo>
                      <a:lnTo>
                        <a:pt x="1710" y="1212"/>
                      </a:lnTo>
                      <a:lnTo>
                        <a:pt x="1710" y="1212"/>
                      </a:lnTo>
                      <a:lnTo>
                        <a:pt x="1710" y="1206"/>
                      </a:lnTo>
                      <a:lnTo>
                        <a:pt x="1708" y="1192"/>
                      </a:lnTo>
                      <a:lnTo>
                        <a:pt x="1710" y="1184"/>
                      </a:lnTo>
                      <a:lnTo>
                        <a:pt x="1712" y="1176"/>
                      </a:lnTo>
                      <a:lnTo>
                        <a:pt x="1718" y="1170"/>
                      </a:lnTo>
                      <a:lnTo>
                        <a:pt x="1726" y="1166"/>
                      </a:lnTo>
                      <a:lnTo>
                        <a:pt x="1726" y="1166"/>
                      </a:lnTo>
                      <a:lnTo>
                        <a:pt x="1734" y="1162"/>
                      </a:lnTo>
                      <a:lnTo>
                        <a:pt x="1738" y="1156"/>
                      </a:lnTo>
                      <a:lnTo>
                        <a:pt x="1742" y="1148"/>
                      </a:lnTo>
                      <a:lnTo>
                        <a:pt x="1746" y="1142"/>
                      </a:lnTo>
                      <a:lnTo>
                        <a:pt x="1748" y="1130"/>
                      </a:lnTo>
                      <a:lnTo>
                        <a:pt x="1748" y="1124"/>
                      </a:lnTo>
                      <a:lnTo>
                        <a:pt x="1736" y="1078"/>
                      </a:lnTo>
                      <a:lnTo>
                        <a:pt x="1724" y="1052"/>
                      </a:lnTo>
                      <a:lnTo>
                        <a:pt x="1706" y="1022"/>
                      </a:lnTo>
                      <a:lnTo>
                        <a:pt x="1702" y="1004"/>
                      </a:lnTo>
                      <a:lnTo>
                        <a:pt x="1706" y="988"/>
                      </a:lnTo>
                      <a:lnTo>
                        <a:pt x="1632" y="878"/>
                      </a:lnTo>
                      <a:lnTo>
                        <a:pt x="1632" y="878"/>
                      </a:lnTo>
                      <a:lnTo>
                        <a:pt x="1632" y="876"/>
                      </a:lnTo>
                      <a:lnTo>
                        <a:pt x="1632" y="874"/>
                      </a:lnTo>
                      <a:lnTo>
                        <a:pt x="1628" y="868"/>
                      </a:lnTo>
                      <a:lnTo>
                        <a:pt x="1620" y="858"/>
                      </a:lnTo>
                      <a:lnTo>
                        <a:pt x="1600" y="842"/>
                      </a:lnTo>
                      <a:lnTo>
                        <a:pt x="1572" y="820"/>
                      </a:lnTo>
                      <a:lnTo>
                        <a:pt x="1528" y="790"/>
                      </a:lnTo>
                      <a:lnTo>
                        <a:pt x="1466" y="754"/>
                      </a:lnTo>
                      <a:lnTo>
                        <a:pt x="1486" y="752"/>
                      </a:lnTo>
                      <a:lnTo>
                        <a:pt x="1556" y="746"/>
                      </a:lnTo>
                      <a:lnTo>
                        <a:pt x="1606" y="746"/>
                      </a:lnTo>
                      <a:lnTo>
                        <a:pt x="1660" y="746"/>
                      </a:lnTo>
                      <a:lnTo>
                        <a:pt x="1712" y="740"/>
                      </a:lnTo>
                      <a:lnTo>
                        <a:pt x="1712" y="740"/>
                      </a:lnTo>
                      <a:lnTo>
                        <a:pt x="1734" y="732"/>
                      </a:lnTo>
                      <a:lnTo>
                        <a:pt x="1750" y="724"/>
                      </a:lnTo>
                      <a:lnTo>
                        <a:pt x="1758" y="718"/>
                      </a:lnTo>
                      <a:lnTo>
                        <a:pt x="1762" y="714"/>
                      </a:lnTo>
                      <a:lnTo>
                        <a:pt x="1762" y="714"/>
                      </a:lnTo>
                      <a:lnTo>
                        <a:pt x="1776" y="694"/>
                      </a:lnTo>
                      <a:lnTo>
                        <a:pt x="1786" y="680"/>
                      </a:lnTo>
                      <a:lnTo>
                        <a:pt x="1802" y="660"/>
                      </a:lnTo>
                      <a:lnTo>
                        <a:pt x="1802" y="660"/>
                      </a:lnTo>
                      <a:lnTo>
                        <a:pt x="1818" y="640"/>
                      </a:lnTo>
                      <a:lnTo>
                        <a:pt x="1826" y="624"/>
                      </a:lnTo>
                      <a:lnTo>
                        <a:pt x="1830" y="614"/>
                      </a:lnTo>
                      <a:lnTo>
                        <a:pt x="1830" y="612"/>
                      </a:lnTo>
                      <a:lnTo>
                        <a:pt x="1830" y="612"/>
                      </a:lnTo>
                      <a:lnTo>
                        <a:pt x="1834" y="594"/>
                      </a:lnTo>
                      <a:lnTo>
                        <a:pt x="1840" y="582"/>
                      </a:lnTo>
                      <a:lnTo>
                        <a:pt x="1842" y="578"/>
                      </a:lnTo>
                      <a:lnTo>
                        <a:pt x="1846" y="574"/>
                      </a:lnTo>
                      <a:lnTo>
                        <a:pt x="1846" y="574"/>
                      </a:lnTo>
                      <a:lnTo>
                        <a:pt x="1850" y="572"/>
                      </a:lnTo>
                      <a:lnTo>
                        <a:pt x="1854" y="564"/>
                      </a:lnTo>
                      <a:lnTo>
                        <a:pt x="1864" y="546"/>
                      </a:lnTo>
                      <a:lnTo>
                        <a:pt x="1868" y="536"/>
                      </a:lnTo>
                      <a:lnTo>
                        <a:pt x="1870" y="526"/>
                      </a:lnTo>
                      <a:lnTo>
                        <a:pt x="1870" y="518"/>
                      </a:lnTo>
                      <a:lnTo>
                        <a:pt x="1868" y="512"/>
                      </a:lnTo>
                      <a:lnTo>
                        <a:pt x="1868" y="512"/>
                      </a:lnTo>
                      <a:lnTo>
                        <a:pt x="1864" y="506"/>
                      </a:lnTo>
                      <a:lnTo>
                        <a:pt x="1864" y="498"/>
                      </a:lnTo>
                      <a:lnTo>
                        <a:pt x="1866" y="492"/>
                      </a:lnTo>
                      <a:lnTo>
                        <a:pt x="1868" y="486"/>
                      </a:lnTo>
                      <a:lnTo>
                        <a:pt x="1872" y="476"/>
                      </a:lnTo>
                      <a:lnTo>
                        <a:pt x="1876" y="472"/>
                      </a:lnTo>
                      <a:lnTo>
                        <a:pt x="1876" y="472"/>
                      </a:lnTo>
                      <a:lnTo>
                        <a:pt x="1888" y="462"/>
                      </a:lnTo>
                      <a:lnTo>
                        <a:pt x="1894" y="454"/>
                      </a:lnTo>
                      <a:lnTo>
                        <a:pt x="1894" y="450"/>
                      </a:lnTo>
                      <a:lnTo>
                        <a:pt x="1894" y="446"/>
                      </a:lnTo>
                      <a:lnTo>
                        <a:pt x="1894" y="446"/>
                      </a:lnTo>
                      <a:lnTo>
                        <a:pt x="1890" y="442"/>
                      </a:lnTo>
                      <a:lnTo>
                        <a:pt x="1890" y="434"/>
                      </a:lnTo>
                      <a:lnTo>
                        <a:pt x="1892" y="416"/>
                      </a:lnTo>
                      <a:lnTo>
                        <a:pt x="1898" y="394"/>
                      </a:lnTo>
                      <a:lnTo>
                        <a:pt x="1898" y="394"/>
                      </a:lnTo>
                      <a:lnTo>
                        <a:pt x="1914" y="374"/>
                      </a:lnTo>
                      <a:lnTo>
                        <a:pt x="1926" y="360"/>
                      </a:lnTo>
                      <a:lnTo>
                        <a:pt x="1928" y="354"/>
                      </a:lnTo>
                      <a:lnTo>
                        <a:pt x="1930" y="350"/>
                      </a:lnTo>
                      <a:lnTo>
                        <a:pt x="1930" y="350"/>
                      </a:lnTo>
                      <a:lnTo>
                        <a:pt x="1934" y="340"/>
                      </a:lnTo>
                      <a:lnTo>
                        <a:pt x="1944" y="324"/>
                      </a:lnTo>
                      <a:lnTo>
                        <a:pt x="1956" y="310"/>
                      </a:lnTo>
                      <a:lnTo>
                        <a:pt x="1964" y="304"/>
                      </a:lnTo>
                      <a:lnTo>
                        <a:pt x="1972" y="300"/>
                      </a:lnTo>
                      <a:lnTo>
                        <a:pt x="1972" y="300"/>
                      </a:lnTo>
                      <a:lnTo>
                        <a:pt x="1978" y="296"/>
                      </a:lnTo>
                      <a:lnTo>
                        <a:pt x="1986" y="290"/>
                      </a:lnTo>
                      <a:lnTo>
                        <a:pt x="1996" y="278"/>
                      </a:lnTo>
                      <a:lnTo>
                        <a:pt x="2004" y="264"/>
                      </a:lnTo>
                      <a:lnTo>
                        <a:pt x="2004" y="264"/>
                      </a:lnTo>
                      <a:lnTo>
                        <a:pt x="2010" y="252"/>
                      </a:lnTo>
                      <a:lnTo>
                        <a:pt x="2016" y="240"/>
                      </a:lnTo>
                      <a:lnTo>
                        <a:pt x="2020" y="236"/>
                      </a:lnTo>
                      <a:lnTo>
                        <a:pt x="2024" y="234"/>
                      </a:lnTo>
                      <a:lnTo>
                        <a:pt x="2024" y="234"/>
                      </a:lnTo>
                      <a:lnTo>
                        <a:pt x="2030" y="232"/>
                      </a:lnTo>
                      <a:lnTo>
                        <a:pt x="2034" y="226"/>
                      </a:lnTo>
                      <a:lnTo>
                        <a:pt x="2046" y="214"/>
                      </a:lnTo>
                      <a:lnTo>
                        <a:pt x="2056" y="198"/>
                      </a:lnTo>
                      <a:lnTo>
                        <a:pt x="2078" y="154"/>
                      </a:lnTo>
                      <a:lnTo>
                        <a:pt x="2090" y="112"/>
                      </a:lnTo>
                      <a:lnTo>
                        <a:pt x="2088" y="78"/>
                      </a:lnTo>
                      <a:close/>
                      <a:moveTo>
                        <a:pt x="1040" y="574"/>
                      </a:moveTo>
                      <a:lnTo>
                        <a:pt x="1040" y="574"/>
                      </a:lnTo>
                      <a:lnTo>
                        <a:pt x="1040" y="574"/>
                      </a:lnTo>
                      <a:lnTo>
                        <a:pt x="1040" y="574"/>
                      </a:lnTo>
                      <a:lnTo>
                        <a:pt x="1040" y="574"/>
                      </a:lnTo>
                      <a:close/>
                    </a:path>
                  </a:pathLst>
                </a:custGeom>
                <a:grpFill/>
                <a:ln w="9525">
                  <a:noFill/>
                  <a:round/>
                  <a:headEnd/>
                  <a:tailEnd/>
                </a:ln>
                <a:effectLst>
                  <a:glow rad="177800">
                    <a:schemeClr val="bg2">
                      <a:lumMod val="60000"/>
                      <a:lumOff val="40000"/>
                      <a:alpha val="11000"/>
                    </a:schemeClr>
                  </a:glow>
                  <a:softEdge rad="25400"/>
                </a:effectLst>
              </p:spPr>
              <p:txBody>
                <a:bodyPr/>
                <a:lstStyle/>
                <a:p>
                  <a:pPr>
                    <a:defRPr/>
                  </a:pPr>
                  <a:endParaRPr lang="en-US">
                    <a:latin typeface="Arial" charset="0"/>
                    <a:ea typeface="ＭＳ Ｐゴシック" pitchFamily="-116" charset="-128"/>
                  </a:endParaRPr>
                </a:p>
              </p:txBody>
            </p:sp>
          </p:grpSp>
          <p:grpSp>
            <p:nvGrpSpPr>
              <p:cNvPr id="226" name="Group 147">
                <a:extLst>
                  <a:ext uri="{FF2B5EF4-FFF2-40B4-BE49-F238E27FC236}">
                    <a16:creationId xmlns:a16="http://schemas.microsoft.com/office/drawing/2014/main" id="{6900B500-F907-49BD-95AD-F7D5F0F5805A}"/>
                  </a:ext>
                </a:extLst>
              </p:cNvPr>
              <p:cNvGrpSpPr>
                <a:grpSpLocks noChangeAspect="1"/>
              </p:cNvGrpSpPr>
              <p:nvPr/>
            </p:nvGrpSpPr>
            <p:grpSpPr>
              <a:xfrm rot="19711069">
                <a:off x="391817" y="4560622"/>
                <a:ext cx="1094993" cy="933829"/>
                <a:chOff x="5181600" y="457200"/>
                <a:chExt cx="3235325" cy="2759075"/>
              </a:xfrm>
              <a:solidFill>
                <a:schemeClr val="bg2">
                  <a:lumMod val="60000"/>
                  <a:lumOff val="40000"/>
                  <a:alpha val="1000"/>
                </a:schemeClr>
              </a:solidFill>
            </p:grpSpPr>
            <p:sp>
              <p:nvSpPr>
                <p:cNvPr id="242" name="Freeform 86">
                  <a:extLst>
                    <a:ext uri="{FF2B5EF4-FFF2-40B4-BE49-F238E27FC236}">
                      <a16:creationId xmlns:a16="http://schemas.microsoft.com/office/drawing/2014/main" id="{DDE7EF72-5328-442F-BD73-3D94E011A488}"/>
                    </a:ext>
                  </a:extLst>
                </p:cNvPr>
                <p:cNvSpPr>
                  <a:spLocks/>
                </p:cNvSpPr>
                <p:nvPr/>
              </p:nvSpPr>
              <p:spPr bwMode="auto">
                <a:xfrm>
                  <a:off x="6400801" y="787399"/>
                  <a:ext cx="390524" cy="581026"/>
                </a:xfrm>
                <a:custGeom>
                  <a:avLst/>
                  <a:gdLst/>
                  <a:ahLst/>
                  <a:cxnLst>
                    <a:cxn ang="0">
                      <a:pos x="242" y="366"/>
                    </a:cxn>
                    <a:cxn ang="0">
                      <a:pos x="242" y="366"/>
                    </a:cxn>
                    <a:cxn ang="0">
                      <a:pos x="244" y="364"/>
                    </a:cxn>
                    <a:cxn ang="0">
                      <a:pos x="246" y="364"/>
                    </a:cxn>
                    <a:cxn ang="0">
                      <a:pos x="246" y="364"/>
                    </a:cxn>
                    <a:cxn ang="0">
                      <a:pos x="236" y="348"/>
                    </a:cxn>
                    <a:cxn ang="0">
                      <a:pos x="50" y="54"/>
                    </a:cxn>
                    <a:cxn ang="0">
                      <a:pos x="50" y="54"/>
                    </a:cxn>
                    <a:cxn ang="0">
                      <a:pos x="32" y="28"/>
                    </a:cxn>
                    <a:cxn ang="0">
                      <a:pos x="32" y="26"/>
                    </a:cxn>
                    <a:cxn ang="0">
                      <a:pos x="32" y="26"/>
                    </a:cxn>
                    <a:cxn ang="0">
                      <a:pos x="22" y="14"/>
                    </a:cxn>
                    <a:cxn ang="0">
                      <a:pos x="10" y="4"/>
                    </a:cxn>
                    <a:cxn ang="0">
                      <a:pos x="10" y="4"/>
                    </a:cxn>
                    <a:cxn ang="0">
                      <a:pos x="6" y="2"/>
                    </a:cxn>
                    <a:cxn ang="0">
                      <a:pos x="2" y="0"/>
                    </a:cxn>
                    <a:cxn ang="0">
                      <a:pos x="0" y="2"/>
                    </a:cxn>
                    <a:cxn ang="0">
                      <a:pos x="0" y="6"/>
                    </a:cxn>
                    <a:cxn ang="0">
                      <a:pos x="0" y="6"/>
                    </a:cxn>
                    <a:cxn ang="0">
                      <a:pos x="4" y="16"/>
                    </a:cxn>
                    <a:cxn ang="0">
                      <a:pos x="10" y="24"/>
                    </a:cxn>
                    <a:cxn ang="0">
                      <a:pos x="10" y="24"/>
                    </a:cxn>
                    <a:cxn ang="0">
                      <a:pos x="20" y="34"/>
                    </a:cxn>
                    <a:cxn ang="0">
                      <a:pos x="28" y="44"/>
                    </a:cxn>
                    <a:cxn ang="0">
                      <a:pos x="232" y="352"/>
                    </a:cxn>
                    <a:cxn ang="0">
                      <a:pos x="232" y="352"/>
                    </a:cxn>
                    <a:cxn ang="0">
                      <a:pos x="238" y="362"/>
                    </a:cxn>
                    <a:cxn ang="0">
                      <a:pos x="242" y="366"/>
                    </a:cxn>
                    <a:cxn ang="0">
                      <a:pos x="242" y="366"/>
                    </a:cxn>
                  </a:cxnLst>
                  <a:rect l="0" t="0" r="r" b="b"/>
                  <a:pathLst>
                    <a:path w="246" h="366">
                      <a:moveTo>
                        <a:pt x="242" y="366"/>
                      </a:moveTo>
                      <a:lnTo>
                        <a:pt x="242" y="366"/>
                      </a:lnTo>
                      <a:lnTo>
                        <a:pt x="244" y="364"/>
                      </a:lnTo>
                      <a:lnTo>
                        <a:pt x="246" y="364"/>
                      </a:lnTo>
                      <a:lnTo>
                        <a:pt x="246" y="364"/>
                      </a:lnTo>
                      <a:lnTo>
                        <a:pt x="236" y="348"/>
                      </a:lnTo>
                      <a:lnTo>
                        <a:pt x="50" y="54"/>
                      </a:lnTo>
                      <a:lnTo>
                        <a:pt x="50" y="54"/>
                      </a:lnTo>
                      <a:lnTo>
                        <a:pt x="32" y="28"/>
                      </a:lnTo>
                      <a:lnTo>
                        <a:pt x="32" y="26"/>
                      </a:lnTo>
                      <a:lnTo>
                        <a:pt x="32" y="26"/>
                      </a:lnTo>
                      <a:lnTo>
                        <a:pt x="22" y="14"/>
                      </a:lnTo>
                      <a:lnTo>
                        <a:pt x="10" y="4"/>
                      </a:lnTo>
                      <a:lnTo>
                        <a:pt x="10" y="4"/>
                      </a:lnTo>
                      <a:lnTo>
                        <a:pt x="6" y="2"/>
                      </a:lnTo>
                      <a:lnTo>
                        <a:pt x="2" y="0"/>
                      </a:lnTo>
                      <a:lnTo>
                        <a:pt x="0" y="2"/>
                      </a:lnTo>
                      <a:lnTo>
                        <a:pt x="0" y="6"/>
                      </a:lnTo>
                      <a:lnTo>
                        <a:pt x="0" y="6"/>
                      </a:lnTo>
                      <a:lnTo>
                        <a:pt x="4" y="16"/>
                      </a:lnTo>
                      <a:lnTo>
                        <a:pt x="10" y="24"/>
                      </a:lnTo>
                      <a:lnTo>
                        <a:pt x="10" y="24"/>
                      </a:lnTo>
                      <a:lnTo>
                        <a:pt x="20" y="34"/>
                      </a:lnTo>
                      <a:lnTo>
                        <a:pt x="28" y="44"/>
                      </a:lnTo>
                      <a:lnTo>
                        <a:pt x="232" y="352"/>
                      </a:lnTo>
                      <a:lnTo>
                        <a:pt x="232" y="352"/>
                      </a:lnTo>
                      <a:lnTo>
                        <a:pt x="238" y="362"/>
                      </a:lnTo>
                      <a:lnTo>
                        <a:pt x="242" y="366"/>
                      </a:lnTo>
                      <a:lnTo>
                        <a:pt x="242" y="366"/>
                      </a:lnTo>
                      <a:close/>
                    </a:path>
                  </a:pathLst>
                </a:custGeom>
                <a:grpFill/>
                <a:ln w="9525">
                  <a:noFill/>
                  <a:round/>
                  <a:headEnd/>
                  <a:tailEnd/>
                </a:ln>
              </p:spPr>
              <p:txBody>
                <a:bodyPr/>
                <a:lstStyle/>
                <a:p>
                  <a:pPr>
                    <a:defRPr/>
                  </a:pPr>
                  <a:endParaRPr lang="en-US">
                    <a:latin typeface="Arial" charset="0"/>
                    <a:ea typeface="ＭＳ Ｐゴシック" pitchFamily="-116" charset="-128"/>
                  </a:endParaRPr>
                </a:p>
              </p:txBody>
            </p:sp>
            <p:sp>
              <p:nvSpPr>
                <p:cNvPr id="243" name="Freeform 87">
                  <a:extLst>
                    <a:ext uri="{FF2B5EF4-FFF2-40B4-BE49-F238E27FC236}">
                      <a16:creationId xmlns:a16="http://schemas.microsoft.com/office/drawing/2014/main" id="{727A58BE-5DCA-4EDF-A25E-FB9ABA3C98CA}"/>
                    </a:ext>
                  </a:extLst>
                </p:cNvPr>
                <p:cNvSpPr>
                  <a:spLocks/>
                </p:cNvSpPr>
                <p:nvPr/>
              </p:nvSpPr>
              <p:spPr bwMode="auto">
                <a:xfrm>
                  <a:off x="6791325" y="1381124"/>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w="9525">
                  <a:noFill/>
                  <a:round/>
                  <a:headEnd/>
                  <a:tailEnd/>
                </a:ln>
              </p:spPr>
              <p:txBody>
                <a:bodyPr/>
                <a:lstStyle/>
                <a:p>
                  <a:pPr>
                    <a:defRPr/>
                  </a:pPr>
                  <a:endParaRPr lang="en-US">
                    <a:latin typeface="Arial" charset="0"/>
                    <a:ea typeface="ＭＳ Ｐゴシック" pitchFamily="-116" charset="-128"/>
                  </a:endParaRPr>
                </a:p>
              </p:txBody>
            </p:sp>
            <p:sp>
              <p:nvSpPr>
                <p:cNvPr id="244" name="Freeform 88">
                  <a:extLst>
                    <a:ext uri="{FF2B5EF4-FFF2-40B4-BE49-F238E27FC236}">
                      <a16:creationId xmlns:a16="http://schemas.microsoft.com/office/drawing/2014/main" id="{059FD525-A779-4CD8-9641-AC4AE4759F72}"/>
                    </a:ext>
                  </a:extLst>
                </p:cNvPr>
                <p:cNvSpPr>
                  <a:spLocks/>
                </p:cNvSpPr>
                <p:nvPr/>
              </p:nvSpPr>
              <p:spPr bwMode="auto">
                <a:xfrm>
                  <a:off x="6819900" y="787399"/>
                  <a:ext cx="387350" cy="581026"/>
                </a:xfrm>
                <a:custGeom>
                  <a:avLst/>
                  <a:gdLst/>
                  <a:ahLst/>
                  <a:cxnLst>
                    <a:cxn ang="0">
                      <a:pos x="2" y="366"/>
                    </a:cxn>
                    <a:cxn ang="0">
                      <a:pos x="2" y="366"/>
                    </a:cxn>
                    <a:cxn ang="0">
                      <a:pos x="6" y="362"/>
                    </a:cxn>
                    <a:cxn ang="0">
                      <a:pos x="14" y="352"/>
                    </a:cxn>
                    <a:cxn ang="0">
                      <a:pos x="216" y="44"/>
                    </a:cxn>
                    <a:cxn ang="0">
                      <a:pos x="216" y="44"/>
                    </a:cxn>
                    <a:cxn ang="0">
                      <a:pos x="226" y="34"/>
                    </a:cxn>
                    <a:cxn ang="0">
                      <a:pos x="234" y="24"/>
                    </a:cxn>
                    <a:cxn ang="0">
                      <a:pos x="234" y="24"/>
                    </a:cxn>
                    <a:cxn ang="0">
                      <a:pos x="240" y="16"/>
                    </a:cxn>
                    <a:cxn ang="0">
                      <a:pos x="244" y="6"/>
                    </a:cxn>
                    <a:cxn ang="0">
                      <a:pos x="244" y="6"/>
                    </a:cxn>
                    <a:cxn ang="0">
                      <a:pos x="244" y="2"/>
                    </a:cxn>
                    <a:cxn ang="0">
                      <a:pos x="242" y="0"/>
                    </a:cxn>
                    <a:cxn ang="0">
                      <a:pos x="238" y="2"/>
                    </a:cxn>
                    <a:cxn ang="0">
                      <a:pos x="234" y="4"/>
                    </a:cxn>
                    <a:cxn ang="0">
                      <a:pos x="234" y="4"/>
                    </a:cxn>
                    <a:cxn ang="0">
                      <a:pos x="222" y="14"/>
                    </a:cxn>
                    <a:cxn ang="0">
                      <a:pos x="212" y="26"/>
                    </a:cxn>
                    <a:cxn ang="0">
                      <a:pos x="212" y="28"/>
                    </a:cxn>
                    <a:cxn ang="0">
                      <a:pos x="212" y="28"/>
                    </a:cxn>
                    <a:cxn ang="0">
                      <a:pos x="194" y="54"/>
                    </a:cxn>
                    <a:cxn ang="0">
                      <a:pos x="8" y="348"/>
                    </a:cxn>
                    <a:cxn ang="0">
                      <a:pos x="8" y="348"/>
                    </a:cxn>
                    <a:cxn ang="0">
                      <a:pos x="0" y="364"/>
                    </a:cxn>
                    <a:cxn ang="0">
                      <a:pos x="0" y="364"/>
                    </a:cxn>
                    <a:cxn ang="0">
                      <a:pos x="0" y="366"/>
                    </a:cxn>
                    <a:cxn ang="0">
                      <a:pos x="0" y="366"/>
                    </a:cxn>
                    <a:cxn ang="0">
                      <a:pos x="2" y="366"/>
                    </a:cxn>
                    <a:cxn ang="0">
                      <a:pos x="2" y="366"/>
                    </a:cxn>
                  </a:cxnLst>
                  <a:rect l="0" t="0" r="r" b="b"/>
                  <a:pathLst>
                    <a:path w="244" h="366">
                      <a:moveTo>
                        <a:pt x="2" y="366"/>
                      </a:moveTo>
                      <a:lnTo>
                        <a:pt x="2" y="366"/>
                      </a:lnTo>
                      <a:lnTo>
                        <a:pt x="6" y="362"/>
                      </a:lnTo>
                      <a:lnTo>
                        <a:pt x="14" y="352"/>
                      </a:lnTo>
                      <a:lnTo>
                        <a:pt x="216" y="44"/>
                      </a:lnTo>
                      <a:lnTo>
                        <a:pt x="216" y="44"/>
                      </a:lnTo>
                      <a:lnTo>
                        <a:pt x="226" y="34"/>
                      </a:lnTo>
                      <a:lnTo>
                        <a:pt x="234" y="24"/>
                      </a:lnTo>
                      <a:lnTo>
                        <a:pt x="234" y="24"/>
                      </a:lnTo>
                      <a:lnTo>
                        <a:pt x="240" y="16"/>
                      </a:lnTo>
                      <a:lnTo>
                        <a:pt x="244" y="6"/>
                      </a:lnTo>
                      <a:lnTo>
                        <a:pt x="244" y="6"/>
                      </a:lnTo>
                      <a:lnTo>
                        <a:pt x="244" y="2"/>
                      </a:lnTo>
                      <a:lnTo>
                        <a:pt x="242" y="0"/>
                      </a:lnTo>
                      <a:lnTo>
                        <a:pt x="238" y="2"/>
                      </a:lnTo>
                      <a:lnTo>
                        <a:pt x="234" y="4"/>
                      </a:lnTo>
                      <a:lnTo>
                        <a:pt x="234" y="4"/>
                      </a:lnTo>
                      <a:lnTo>
                        <a:pt x="222" y="14"/>
                      </a:lnTo>
                      <a:lnTo>
                        <a:pt x="212" y="26"/>
                      </a:lnTo>
                      <a:lnTo>
                        <a:pt x="212" y="28"/>
                      </a:lnTo>
                      <a:lnTo>
                        <a:pt x="212" y="28"/>
                      </a:lnTo>
                      <a:lnTo>
                        <a:pt x="194" y="54"/>
                      </a:lnTo>
                      <a:lnTo>
                        <a:pt x="8" y="348"/>
                      </a:lnTo>
                      <a:lnTo>
                        <a:pt x="8" y="348"/>
                      </a:lnTo>
                      <a:lnTo>
                        <a:pt x="0" y="364"/>
                      </a:lnTo>
                      <a:lnTo>
                        <a:pt x="0" y="364"/>
                      </a:lnTo>
                      <a:lnTo>
                        <a:pt x="0" y="366"/>
                      </a:lnTo>
                      <a:lnTo>
                        <a:pt x="0" y="366"/>
                      </a:lnTo>
                      <a:lnTo>
                        <a:pt x="2" y="366"/>
                      </a:lnTo>
                      <a:lnTo>
                        <a:pt x="2" y="366"/>
                      </a:lnTo>
                      <a:close/>
                    </a:path>
                  </a:pathLst>
                </a:custGeom>
                <a:grpFill/>
                <a:ln w="9525">
                  <a:noFill/>
                  <a:round/>
                  <a:headEnd/>
                  <a:tailEnd/>
                </a:ln>
              </p:spPr>
              <p:txBody>
                <a:bodyPr/>
                <a:lstStyle/>
                <a:p>
                  <a:pPr>
                    <a:defRPr/>
                  </a:pPr>
                  <a:endParaRPr lang="en-US">
                    <a:latin typeface="Arial" charset="0"/>
                    <a:ea typeface="ＭＳ Ｐゴシック" pitchFamily="-116" charset="-128"/>
                  </a:endParaRPr>
                </a:p>
              </p:txBody>
            </p:sp>
            <p:sp>
              <p:nvSpPr>
                <p:cNvPr id="245" name="Freeform 89">
                  <a:extLst>
                    <a:ext uri="{FF2B5EF4-FFF2-40B4-BE49-F238E27FC236}">
                      <a16:creationId xmlns:a16="http://schemas.microsoft.com/office/drawing/2014/main" id="{61CFEF4E-EA9E-411F-AE7A-137F1EADDFA4}"/>
                    </a:ext>
                  </a:extLst>
                </p:cNvPr>
                <p:cNvSpPr>
                  <a:spLocks noEditPoints="1"/>
                </p:cNvSpPr>
                <p:nvPr/>
              </p:nvSpPr>
              <p:spPr bwMode="auto">
                <a:xfrm>
                  <a:off x="5181600" y="457200"/>
                  <a:ext cx="3235325" cy="2759075"/>
                </a:xfrm>
                <a:custGeom>
                  <a:avLst/>
                  <a:gdLst/>
                  <a:ahLst/>
                  <a:cxnLst>
                    <a:cxn ang="0">
                      <a:pos x="1778" y="8"/>
                    </a:cxn>
                    <a:cxn ang="0">
                      <a:pos x="1424" y="184"/>
                    </a:cxn>
                    <a:cxn ang="0">
                      <a:pos x="1152" y="514"/>
                    </a:cxn>
                    <a:cxn ang="0">
                      <a:pos x="1064" y="610"/>
                    </a:cxn>
                    <a:cxn ang="0">
                      <a:pos x="1042" y="574"/>
                    </a:cxn>
                    <a:cxn ang="0">
                      <a:pos x="1014" y="574"/>
                    </a:cxn>
                    <a:cxn ang="0">
                      <a:pos x="982" y="586"/>
                    </a:cxn>
                    <a:cxn ang="0">
                      <a:pos x="964" y="644"/>
                    </a:cxn>
                    <a:cxn ang="0">
                      <a:pos x="774" y="350"/>
                    </a:cxn>
                    <a:cxn ang="0">
                      <a:pos x="432" y="66"/>
                    </a:cxn>
                    <a:cxn ang="0">
                      <a:pos x="60" y="14"/>
                    </a:cxn>
                    <a:cxn ang="0">
                      <a:pos x="58" y="236"/>
                    </a:cxn>
                    <a:cxn ang="0">
                      <a:pos x="100" y="298"/>
                    </a:cxn>
                    <a:cxn ang="0">
                      <a:pos x="154" y="358"/>
                    </a:cxn>
                    <a:cxn ang="0">
                      <a:pos x="190" y="458"/>
                    </a:cxn>
                    <a:cxn ang="0">
                      <a:pos x="216" y="506"/>
                    </a:cxn>
                    <a:cxn ang="0">
                      <a:pos x="228" y="580"/>
                    </a:cxn>
                    <a:cxn ang="0">
                      <a:pos x="252" y="632"/>
                    </a:cxn>
                    <a:cxn ang="0">
                      <a:pos x="320" y="740"/>
                    </a:cxn>
                    <a:cxn ang="0">
                      <a:pos x="628" y="780"/>
                    </a:cxn>
                    <a:cxn ang="0">
                      <a:pos x="422" y="938"/>
                    </a:cxn>
                    <a:cxn ang="0">
                      <a:pos x="446" y="1044"/>
                    </a:cxn>
                    <a:cxn ang="0">
                      <a:pos x="548" y="1174"/>
                    </a:cxn>
                    <a:cxn ang="0">
                      <a:pos x="588" y="1256"/>
                    </a:cxn>
                    <a:cxn ang="0">
                      <a:pos x="646" y="1306"/>
                    </a:cxn>
                    <a:cxn ang="0">
                      <a:pos x="650" y="1464"/>
                    </a:cxn>
                    <a:cxn ang="0">
                      <a:pos x="562" y="1580"/>
                    </a:cxn>
                    <a:cxn ang="0">
                      <a:pos x="516" y="1698"/>
                    </a:cxn>
                    <a:cxn ang="0">
                      <a:pos x="554" y="1734"/>
                    </a:cxn>
                    <a:cxn ang="0">
                      <a:pos x="670" y="1586"/>
                    </a:cxn>
                    <a:cxn ang="0">
                      <a:pos x="770" y="1476"/>
                    </a:cxn>
                    <a:cxn ang="0">
                      <a:pos x="890" y="1070"/>
                    </a:cxn>
                    <a:cxn ang="0">
                      <a:pos x="938" y="954"/>
                    </a:cxn>
                    <a:cxn ang="0">
                      <a:pos x="962" y="1146"/>
                    </a:cxn>
                    <a:cxn ang="0">
                      <a:pos x="1022" y="1320"/>
                    </a:cxn>
                    <a:cxn ang="0">
                      <a:pos x="1076" y="1068"/>
                    </a:cxn>
                    <a:cxn ang="0">
                      <a:pos x="1106" y="958"/>
                    </a:cxn>
                    <a:cxn ang="0">
                      <a:pos x="1160" y="1136"/>
                    </a:cxn>
                    <a:cxn ang="0">
                      <a:pos x="1268" y="1476"/>
                    </a:cxn>
                    <a:cxn ang="0">
                      <a:pos x="1366" y="1586"/>
                    </a:cxn>
                    <a:cxn ang="0">
                      <a:pos x="1494" y="1738"/>
                    </a:cxn>
                    <a:cxn ang="0">
                      <a:pos x="1520" y="1676"/>
                    </a:cxn>
                    <a:cxn ang="0">
                      <a:pos x="1456" y="1558"/>
                    </a:cxn>
                    <a:cxn ang="0">
                      <a:pos x="1382" y="1442"/>
                    </a:cxn>
                    <a:cxn ang="0">
                      <a:pos x="1396" y="1300"/>
                    </a:cxn>
                    <a:cxn ang="0">
                      <a:pos x="1460" y="1236"/>
                    </a:cxn>
                    <a:cxn ang="0">
                      <a:pos x="1508" y="1166"/>
                    </a:cxn>
                    <a:cxn ang="0">
                      <a:pos x="1600" y="1020"/>
                    </a:cxn>
                    <a:cxn ang="0">
                      <a:pos x="1596" y="918"/>
                    </a:cxn>
                    <a:cxn ang="0">
                      <a:pos x="1454" y="772"/>
                    </a:cxn>
                    <a:cxn ang="0">
                      <a:pos x="1722" y="734"/>
                    </a:cxn>
                    <a:cxn ang="0">
                      <a:pos x="1788" y="628"/>
                    </a:cxn>
                    <a:cxn ang="0">
                      <a:pos x="1820" y="562"/>
                    </a:cxn>
                    <a:cxn ang="0">
                      <a:pos x="1824" y="498"/>
                    </a:cxn>
                    <a:cxn ang="0">
                      <a:pos x="1846" y="452"/>
                    </a:cxn>
                    <a:cxn ang="0">
                      <a:pos x="1884" y="358"/>
                    </a:cxn>
                    <a:cxn ang="0">
                      <a:pos x="1946" y="286"/>
                    </a:cxn>
                    <a:cxn ang="0">
                      <a:pos x="1984" y="232"/>
                    </a:cxn>
                    <a:cxn ang="0">
                      <a:pos x="1014" y="582"/>
                    </a:cxn>
                  </a:cxnLst>
                  <a:rect l="0" t="0" r="r" b="b"/>
                  <a:pathLst>
                    <a:path w="2038" h="1738">
                      <a:moveTo>
                        <a:pt x="2036" y="78"/>
                      </a:moveTo>
                      <a:lnTo>
                        <a:pt x="2018" y="44"/>
                      </a:lnTo>
                      <a:lnTo>
                        <a:pt x="1978" y="14"/>
                      </a:lnTo>
                      <a:lnTo>
                        <a:pt x="1916" y="2"/>
                      </a:lnTo>
                      <a:lnTo>
                        <a:pt x="1850" y="0"/>
                      </a:lnTo>
                      <a:lnTo>
                        <a:pt x="1850" y="0"/>
                      </a:lnTo>
                      <a:lnTo>
                        <a:pt x="1832" y="0"/>
                      </a:lnTo>
                      <a:lnTo>
                        <a:pt x="1808" y="4"/>
                      </a:lnTo>
                      <a:lnTo>
                        <a:pt x="1778" y="8"/>
                      </a:lnTo>
                      <a:lnTo>
                        <a:pt x="1742" y="16"/>
                      </a:lnTo>
                      <a:lnTo>
                        <a:pt x="1702" y="28"/>
                      </a:lnTo>
                      <a:lnTo>
                        <a:pt x="1656" y="46"/>
                      </a:lnTo>
                      <a:lnTo>
                        <a:pt x="1606" y="66"/>
                      </a:lnTo>
                      <a:lnTo>
                        <a:pt x="1606" y="66"/>
                      </a:lnTo>
                      <a:lnTo>
                        <a:pt x="1558" y="92"/>
                      </a:lnTo>
                      <a:lnTo>
                        <a:pt x="1510" y="120"/>
                      </a:lnTo>
                      <a:lnTo>
                        <a:pt x="1466" y="152"/>
                      </a:lnTo>
                      <a:lnTo>
                        <a:pt x="1424" y="184"/>
                      </a:lnTo>
                      <a:lnTo>
                        <a:pt x="1382" y="222"/>
                      </a:lnTo>
                      <a:lnTo>
                        <a:pt x="1342" y="260"/>
                      </a:lnTo>
                      <a:lnTo>
                        <a:pt x="1302" y="304"/>
                      </a:lnTo>
                      <a:lnTo>
                        <a:pt x="1264" y="350"/>
                      </a:lnTo>
                      <a:lnTo>
                        <a:pt x="1264" y="350"/>
                      </a:lnTo>
                      <a:lnTo>
                        <a:pt x="1234" y="388"/>
                      </a:lnTo>
                      <a:lnTo>
                        <a:pt x="1204" y="430"/>
                      </a:lnTo>
                      <a:lnTo>
                        <a:pt x="1176" y="472"/>
                      </a:lnTo>
                      <a:lnTo>
                        <a:pt x="1152" y="514"/>
                      </a:lnTo>
                      <a:lnTo>
                        <a:pt x="1110" y="590"/>
                      </a:lnTo>
                      <a:lnTo>
                        <a:pt x="1080" y="646"/>
                      </a:lnTo>
                      <a:lnTo>
                        <a:pt x="1080" y="646"/>
                      </a:lnTo>
                      <a:lnTo>
                        <a:pt x="1074" y="644"/>
                      </a:lnTo>
                      <a:lnTo>
                        <a:pt x="1074" y="644"/>
                      </a:lnTo>
                      <a:lnTo>
                        <a:pt x="1068" y="632"/>
                      </a:lnTo>
                      <a:lnTo>
                        <a:pt x="1060" y="618"/>
                      </a:lnTo>
                      <a:lnTo>
                        <a:pt x="1060" y="618"/>
                      </a:lnTo>
                      <a:lnTo>
                        <a:pt x="1064" y="610"/>
                      </a:lnTo>
                      <a:lnTo>
                        <a:pt x="1066" y="602"/>
                      </a:lnTo>
                      <a:lnTo>
                        <a:pt x="1066" y="602"/>
                      </a:lnTo>
                      <a:lnTo>
                        <a:pt x="1064" y="592"/>
                      </a:lnTo>
                      <a:lnTo>
                        <a:pt x="1060" y="586"/>
                      </a:lnTo>
                      <a:lnTo>
                        <a:pt x="1052" y="580"/>
                      </a:lnTo>
                      <a:lnTo>
                        <a:pt x="1042" y="578"/>
                      </a:lnTo>
                      <a:lnTo>
                        <a:pt x="1042" y="578"/>
                      </a:lnTo>
                      <a:lnTo>
                        <a:pt x="1040" y="580"/>
                      </a:lnTo>
                      <a:lnTo>
                        <a:pt x="1042" y="574"/>
                      </a:lnTo>
                      <a:lnTo>
                        <a:pt x="1036" y="574"/>
                      </a:lnTo>
                      <a:lnTo>
                        <a:pt x="1032" y="574"/>
                      </a:lnTo>
                      <a:lnTo>
                        <a:pt x="1032" y="574"/>
                      </a:lnTo>
                      <a:lnTo>
                        <a:pt x="1024" y="568"/>
                      </a:lnTo>
                      <a:lnTo>
                        <a:pt x="1024" y="568"/>
                      </a:lnTo>
                      <a:lnTo>
                        <a:pt x="1022" y="568"/>
                      </a:lnTo>
                      <a:lnTo>
                        <a:pt x="1018" y="570"/>
                      </a:lnTo>
                      <a:lnTo>
                        <a:pt x="1012" y="570"/>
                      </a:lnTo>
                      <a:lnTo>
                        <a:pt x="1014" y="574"/>
                      </a:lnTo>
                      <a:lnTo>
                        <a:pt x="1008" y="574"/>
                      </a:lnTo>
                      <a:lnTo>
                        <a:pt x="1004" y="574"/>
                      </a:lnTo>
                      <a:lnTo>
                        <a:pt x="1008" y="580"/>
                      </a:lnTo>
                      <a:lnTo>
                        <a:pt x="1008" y="580"/>
                      </a:lnTo>
                      <a:lnTo>
                        <a:pt x="1008" y="580"/>
                      </a:lnTo>
                      <a:lnTo>
                        <a:pt x="1000" y="578"/>
                      </a:lnTo>
                      <a:lnTo>
                        <a:pt x="1000" y="578"/>
                      </a:lnTo>
                      <a:lnTo>
                        <a:pt x="990" y="580"/>
                      </a:lnTo>
                      <a:lnTo>
                        <a:pt x="982" y="586"/>
                      </a:lnTo>
                      <a:lnTo>
                        <a:pt x="978" y="592"/>
                      </a:lnTo>
                      <a:lnTo>
                        <a:pt x="976" y="602"/>
                      </a:lnTo>
                      <a:lnTo>
                        <a:pt x="976" y="602"/>
                      </a:lnTo>
                      <a:lnTo>
                        <a:pt x="978" y="608"/>
                      </a:lnTo>
                      <a:lnTo>
                        <a:pt x="980" y="616"/>
                      </a:lnTo>
                      <a:lnTo>
                        <a:pt x="980" y="616"/>
                      </a:lnTo>
                      <a:lnTo>
                        <a:pt x="970" y="632"/>
                      </a:lnTo>
                      <a:lnTo>
                        <a:pt x="964" y="644"/>
                      </a:lnTo>
                      <a:lnTo>
                        <a:pt x="964" y="644"/>
                      </a:lnTo>
                      <a:lnTo>
                        <a:pt x="958" y="646"/>
                      </a:lnTo>
                      <a:lnTo>
                        <a:pt x="958" y="646"/>
                      </a:lnTo>
                      <a:lnTo>
                        <a:pt x="928" y="590"/>
                      </a:lnTo>
                      <a:lnTo>
                        <a:pt x="886" y="514"/>
                      </a:lnTo>
                      <a:lnTo>
                        <a:pt x="860" y="472"/>
                      </a:lnTo>
                      <a:lnTo>
                        <a:pt x="834" y="430"/>
                      </a:lnTo>
                      <a:lnTo>
                        <a:pt x="804" y="388"/>
                      </a:lnTo>
                      <a:lnTo>
                        <a:pt x="774" y="350"/>
                      </a:lnTo>
                      <a:lnTo>
                        <a:pt x="774" y="350"/>
                      </a:lnTo>
                      <a:lnTo>
                        <a:pt x="736" y="304"/>
                      </a:lnTo>
                      <a:lnTo>
                        <a:pt x="696" y="260"/>
                      </a:lnTo>
                      <a:lnTo>
                        <a:pt x="656" y="222"/>
                      </a:lnTo>
                      <a:lnTo>
                        <a:pt x="614" y="184"/>
                      </a:lnTo>
                      <a:lnTo>
                        <a:pt x="572" y="152"/>
                      </a:lnTo>
                      <a:lnTo>
                        <a:pt x="528" y="120"/>
                      </a:lnTo>
                      <a:lnTo>
                        <a:pt x="480" y="92"/>
                      </a:lnTo>
                      <a:lnTo>
                        <a:pt x="432" y="66"/>
                      </a:lnTo>
                      <a:lnTo>
                        <a:pt x="432" y="66"/>
                      </a:lnTo>
                      <a:lnTo>
                        <a:pt x="382" y="46"/>
                      </a:lnTo>
                      <a:lnTo>
                        <a:pt x="336" y="28"/>
                      </a:lnTo>
                      <a:lnTo>
                        <a:pt x="296" y="16"/>
                      </a:lnTo>
                      <a:lnTo>
                        <a:pt x="260" y="8"/>
                      </a:lnTo>
                      <a:lnTo>
                        <a:pt x="230" y="4"/>
                      </a:lnTo>
                      <a:lnTo>
                        <a:pt x="206" y="0"/>
                      </a:lnTo>
                      <a:lnTo>
                        <a:pt x="188" y="0"/>
                      </a:lnTo>
                      <a:lnTo>
                        <a:pt x="122" y="2"/>
                      </a:lnTo>
                      <a:lnTo>
                        <a:pt x="60" y="14"/>
                      </a:lnTo>
                      <a:lnTo>
                        <a:pt x="20" y="44"/>
                      </a:lnTo>
                      <a:lnTo>
                        <a:pt x="2" y="78"/>
                      </a:lnTo>
                      <a:lnTo>
                        <a:pt x="0" y="114"/>
                      </a:lnTo>
                      <a:lnTo>
                        <a:pt x="10" y="156"/>
                      </a:lnTo>
                      <a:lnTo>
                        <a:pt x="32" y="202"/>
                      </a:lnTo>
                      <a:lnTo>
                        <a:pt x="32" y="202"/>
                      </a:lnTo>
                      <a:lnTo>
                        <a:pt x="42" y="218"/>
                      </a:lnTo>
                      <a:lnTo>
                        <a:pt x="54" y="232"/>
                      </a:lnTo>
                      <a:lnTo>
                        <a:pt x="58" y="236"/>
                      </a:lnTo>
                      <a:lnTo>
                        <a:pt x="64" y="240"/>
                      </a:lnTo>
                      <a:lnTo>
                        <a:pt x="64" y="240"/>
                      </a:lnTo>
                      <a:lnTo>
                        <a:pt x="68" y="242"/>
                      </a:lnTo>
                      <a:lnTo>
                        <a:pt x="72" y="246"/>
                      </a:lnTo>
                      <a:lnTo>
                        <a:pt x="78" y="258"/>
                      </a:lnTo>
                      <a:lnTo>
                        <a:pt x="82" y="272"/>
                      </a:lnTo>
                      <a:lnTo>
                        <a:pt x="82" y="272"/>
                      </a:lnTo>
                      <a:lnTo>
                        <a:pt x="90" y="286"/>
                      </a:lnTo>
                      <a:lnTo>
                        <a:pt x="100" y="298"/>
                      </a:lnTo>
                      <a:lnTo>
                        <a:pt x="108" y="302"/>
                      </a:lnTo>
                      <a:lnTo>
                        <a:pt x="114" y="308"/>
                      </a:lnTo>
                      <a:lnTo>
                        <a:pt x="114" y="308"/>
                      </a:lnTo>
                      <a:lnTo>
                        <a:pt x="122" y="312"/>
                      </a:lnTo>
                      <a:lnTo>
                        <a:pt x="128" y="318"/>
                      </a:lnTo>
                      <a:lnTo>
                        <a:pt x="140" y="332"/>
                      </a:lnTo>
                      <a:lnTo>
                        <a:pt x="150" y="348"/>
                      </a:lnTo>
                      <a:lnTo>
                        <a:pt x="154" y="358"/>
                      </a:lnTo>
                      <a:lnTo>
                        <a:pt x="154" y="358"/>
                      </a:lnTo>
                      <a:lnTo>
                        <a:pt x="156" y="364"/>
                      </a:lnTo>
                      <a:lnTo>
                        <a:pt x="158" y="370"/>
                      </a:lnTo>
                      <a:lnTo>
                        <a:pt x="170" y="384"/>
                      </a:lnTo>
                      <a:lnTo>
                        <a:pt x="186" y="404"/>
                      </a:lnTo>
                      <a:lnTo>
                        <a:pt x="186" y="404"/>
                      </a:lnTo>
                      <a:lnTo>
                        <a:pt x="190" y="428"/>
                      </a:lnTo>
                      <a:lnTo>
                        <a:pt x="192" y="446"/>
                      </a:lnTo>
                      <a:lnTo>
                        <a:pt x="192" y="452"/>
                      </a:lnTo>
                      <a:lnTo>
                        <a:pt x="190" y="458"/>
                      </a:lnTo>
                      <a:lnTo>
                        <a:pt x="190" y="458"/>
                      </a:lnTo>
                      <a:lnTo>
                        <a:pt x="188" y="462"/>
                      </a:lnTo>
                      <a:lnTo>
                        <a:pt x="188" y="466"/>
                      </a:lnTo>
                      <a:lnTo>
                        <a:pt x="194" y="474"/>
                      </a:lnTo>
                      <a:lnTo>
                        <a:pt x="206" y="484"/>
                      </a:lnTo>
                      <a:lnTo>
                        <a:pt x="206" y="484"/>
                      </a:lnTo>
                      <a:lnTo>
                        <a:pt x="210" y="488"/>
                      </a:lnTo>
                      <a:lnTo>
                        <a:pt x="214" y="498"/>
                      </a:lnTo>
                      <a:lnTo>
                        <a:pt x="216" y="506"/>
                      </a:lnTo>
                      <a:lnTo>
                        <a:pt x="218" y="512"/>
                      </a:lnTo>
                      <a:lnTo>
                        <a:pt x="218" y="518"/>
                      </a:lnTo>
                      <a:lnTo>
                        <a:pt x="214" y="526"/>
                      </a:lnTo>
                      <a:lnTo>
                        <a:pt x="214" y="526"/>
                      </a:lnTo>
                      <a:lnTo>
                        <a:pt x="212" y="532"/>
                      </a:lnTo>
                      <a:lnTo>
                        <a:pt x="212" y="542"/>
                      </a:lnTo>
                      <a:lnTo>
                        <a:pt x="214" y="552"/>
                      </a:lnTo>
                      <a:lnTo>
                        <a:pt x="218" y="562"/>
                      </a:lnTo>
                      <a:lnTo>
                        <a:pt x="228" y="580"/>
                      </a:lnTo>
                      <a:lnTo>
                        <a:pt x="232" y="586"/>
                      </a:lnTo>
                      <a:lnTo>
                        <a:pt x="236" y="590"/>
                      </a:lnTo>
                      <a:lnTo>
                        <a:pt x="236" y="590"/>
                      </a:lnTo>
                      <a:lnTo>
                        <a:pt x="238" y="594"/>
                      </a:lnTo>
                      <a:lnTo>
                        <a:pt x="242" y="598"/>
                      </a:lnTo>
                      <a:lnTo>
                        <a:pt x="246" y="612"/>
                      </a:lnTo>
                      <a:lnTo>
                        <a:pt x="250" y="628"/>
                      </a:lnTo>
                      <a:lnTo>
                        <a:pt x="250" y="628"/>
                      </a:lnTo>
                      <a:lnTo>
                        <a:pt x="252" y="632"/>
                      </a:lnTo>
                      <a:lnTo>
                        <a:pt x="254" y="642"/>
                      </a:lnTo>
                      <a:lnTo>
                        <a:pt x="264" y="656"/>
                      </a:lnTo>
                      <a:lnTo>
                        <a:pt x="278" y="678"/>
                      </a:lnTo>
                      <a:lnTo>
                        <a:pt x="278" y="678"/>
                      </a:lnTo>
                      <a:lnTo>
                        <a:pt x="294" y="698"/>
                      </a:lnTo>
                      <a:lnTo>
                        <a:pt x="304" y="712"/>
                      </a:lnTo>
                      <a:lnTo>
                        <a:pt x="316" y="734"/>
                      </a:lnTo>
                      <a:lnTo>
                        <a:pt x="316" y="734"/>
                      </a:lnTo>
                      <a:lnTo>
                        <a:pt x="320" y="740"/>
                      </a:lnTo>
                      <a:lnTo>
                        <a:pt x="326" y="744"/>
                      </a:lnTo>
                      <a:lnTo>
                        <a:pt x="344" y="752"/>
                      </a:lnTo>
                      <a:lnTo>
                        <a:pt x="364" y="760"/>
                      </a:lnTo>
                      <a:lnTo>
                        <a:pt x="414" y="768"/>
                      </a:lnTo>
                      <a:lnTo>
                        <a:pt x="468" y="768"/>
                      </a:lnTo>
                      <a:lnTo>
                        <a:pt x="516" y="768"/>
                      </a:lnTo>
                      <a:lnTo>
                        <a:pt x="584" y="772"/>
                      </a:lnTo>
                      <a:lnTo>
                        <a:pt x="626" y="778"/>
                      </a:lnTo>
                      <a:lnTo>
                        <a:pt x="628" y="780"/>
                      </a:lnTo>
                      <a:lnTo>
                        <a:pt x="628" y="780"/>
                      </a:lnTo>
                      <a:lnTo>
                        <a:pt x="596" y="796"/>
                      </a:lnTo>
                      <a:lnTo>
                        <a:pt x="568" y="814"/>
                      </a:lnTo>
                      <a:lnTo>
                        <a:pt x="542" y="832"/>
                      </a:lnTo>
                      <a:lnTo>
                        <a:pt x="518" y="850"/>
                      </a:lnTo>
                      <a:lnTo>
                        <a:pt x="518" y="850"/>
                      </a:lnTo>
                      <a:lnTo>
                        <a:pt x="472" y="890"/>
                      </a:lnTo>
                      <a:lnTo>
                        <a:pt x="442" y="918"/>
                      </a:lnTo>
                      <a:lnTo>
                        <a:pt x="422" y="938"/>
                      </a:lnTo>
                      <a:lnTo>
                        <a:pt x="414" y="952"/>
                      </a:lnTo>
                      <a:lnTo>
                        <a:pt x="412" y="958"/>
                      </a:lnTo>
                      <a:lnTo>
                        <a:pt x="416" y="962"/>
                      </a:lnTo>
                      <a:lnTo>
                        <a:pt x="418" y="962"/>
                      </a:lnTo>
                      <a:lnTo>
                        <a:pt x="420" y="962"/>
                      </a:lnTo>
                      <a:lnTo>
                        <a:pt x="430" y="996"/>
                      </a:lnTo>
                      <a:lnTo>
                        <a:pt x="430" y="996"/>
                      </a:lnTo>
                      <a:lnTo>
                        <a:pt x="438" y="1020"/>
                      </a:lnTo>
                      <a:lnTo>
                        <a:pt x="446" y="1044"/>
                      </a:lnTo>
                      <a:lnTo>
                        <a:pt x="458" y="1074"/>
                      </a:lnTo>
                      <a:lnTo>
                        <a:pt x="474" y="1102"/>
                      </a:lnTo>
                      <a:lnTo>
                        <a:pt x="490" y="1130"/>
                      </a:lnTo>
                      <a:lnTo>
                        <a:pt x="500" y="1142"/>
                      </a:lnTo>
                      <a:lnTo>
                        <a:pt x="510" y="1152"/>
                      </a:lnTo>
                      <a:lnTo>
                        <a:pt x="520" y="1160"/>
                      </a:lnTo>
                      <a:lnTo>
                        <a:pt x="530" y="1166"/>
                      </a:lnTo>
                      <a:lnTo>
                        <a:pt x="530" y="1166"/>
                      </a:lnTo>
                      <a:lnTo>
                        <a:pt x="548" y="1174"/>
                      </a:lnTo>
                      <a:lnTo>
                        <a:pt x="560" y="1184"/>
                      </a:lnTo>
                      <a:lnTo>
                        <a:pt x="568" y="1194"/>
                      </a:lnTo>
                      <a:lnTo>
                        <a:pt x="572" y="1204"/>
                      </a:lnTo>
                      <a:lnTo>
                        <a:pt x="574" y="1214"/>
                      </a:lnTo>
                      <a:lnTo>
                        <a:pt x="574" y="1222"/>
                      </a:lnTo>
                      <a:lnTo>
                        <a:pt x="574" y="1228"/>
                      </a:lnTo>
                      <a:lnTo>
                        <a:pt x="574" y="1228"/>
                      </a:lnTo>
                      <a:lnTo>
                        <a:pt x="578" y="1236"/>
                      </a:lnTo>
                      <a:lnTo>
                        <a:pt x="588" y="1256"/>
                      </a:lnTo>
                      <a:lnTo>
                        <a:pt x="596" y="1268"/>
                      </a:lnTo>
                      <a:lnTo>
                        <a:pt x="604" y="1278"/>
                      </a:lnTo>
                      <a:lnTo>
                        <a:pt x="616" y="1284"/>
                      </a:lnTo>
                      <a:lnTo>
                        <a:pt x="626" y="1288"/>
                      </a:lnTo>
                      <a:lnTo>
                        <a:pt x="626" y="1288"/>
                      </a:lnTo>
                      <a:lnTo>
                        <a:pt x="632" y="1290"/>
                      </a:lnTo>
                      <a:lnTo>
                        <a:pt x="638" y="1294"/>
                      </a:lnTo>
                      <a:lnTo>
                        <a:pt x="642" y="1300"/>
                      </a:lnTo>
                      <a:lnTo>
                        <a:pt x="646" y="1306"/>
                      </a:lnTo>
                      <a:lnTo>
                        <a:pt x="652" y="1322"/>
                      </a:lnTo>
                      <a:lnTo>
                        <a:pt x="656" y="1340"/>
                      </a:lnTo>
                      <a:lnTo>
                        <a:pt x="660" y="1374"/>
                      </a:lnTo>
                      <a:lnTo>
                        <a:pt x="662" y="1388"/>
                      </a:lnTo>
                      <a:lnTo>
                        <a:pt x="662" y="1388"/>
                      </a:lnTo>
                      <a:lnTo>
                        <a:pt x="662" y="1404"/>
                      </a:lnTo>
                      <a:lnTo>
                        <a:pt x="660" y="1420"/>
                      </a:lnTo>
                      <a:lnTo>
                        <a:pt x="656" y="1442"/>
                      </a:lnTo>
                      <a:lnTo>
                        <a:pt x="650" y="1464"/>
                      </a:lnTo>
                      <a:lnTo>
                        <a:pt x="642" y="1486"/>
                      </a:lnTo>
                      <a:lnTo>
                        <a:pt x="636" y="1498"/>
                      </a:lnTo>
                      <a:lnTo>
                        <a:pt x="630" y="1508"/>
                      </a:lnTo>
                      <a:lnTo>
                        <a:pt x="622" y="1518"/>
                      </a:lnTo>
                      <a:lnTo>
                        <a:pt x="612" y="1528"/>
                      </a:lnTo>
                      <a:lnTo>
                        <a:pt x="612" y="1528"/>
                      </a:lnTo>
                      <a:lnTo>
                        <a:pt x="596" y="1544"/>
                      </a:lnTo>
                      <a:lnTo>
                        <a:pt x="582" y="1558"/>
                      </a:lnTo>
                      <a:lnTo>
                        <a:pt x="562" y="1580"/>
                      </a:lnTo>
                      <a:lnTo>
                        <a:pt x="550" y="1596"/>
                      </a:lnTo>
                      <a:lnTo>
                        <a:pt x="548" y="1602"/>
                      </a:lnTo>
                      <a:lnTo>
                        <a:pt x="548" y="1602"/>
                      </a:lnTo>
                      <a:lnTo>
                        <a:pt x="538" y="1616"/>
                      </a:lnTo>
                      <a:lnTo>
                        <a:pt x="530" y="1632"/>
                      </a:lnTo>
                      <a:lnTo>
                        <a:pt x="522" y="1652"/>
                      </a:lnTo>
                      <a:lnTo>
                        <a:pt x="522" y="1652"/>
                      </a:lnTo>
                      <a:lnTo>
                        <a:pt x="518" y="1676"/>
                      </a:lnTo>
                      <a:lnTo>
                        <a:pt x="516" y="1698"/>
                      </a:lnTo>
                      <a:lnTo>
                        <a:pt x="518" y="1716"/>
                      </a:lnTo>
                      <a:lnTo>
                        <a:pt x="520" y="1724"/>
                      </a:lnTo>
                      <a:lnTo>
                        <a:pt x="522" y="1732"/>
                      </a:lnTo>
                      <a:lnTo>
                        <a:pt x="522" y="1732"/>
                      </a:lnTo>
                      <a:lnTo>
                        <a:pt x="526" y="1736"/>
                      </a:lnTo>
                      <a:lnTo>
                        <a:pt x="532" y="1738"/>
                      </a:lnTo>
                      <a:lnTo>
                        <a:pt x="538" y="1738"/>
                      </a:lnTo>
                      <a:lnTo>
                        <a:pt x="544" y="1738"/>
                      </a:lnTo>
                      <a:lnTo>
                        <a:pt x="554" y="1734"/>
                      </a:lnTo>
                      <a:lnTo>
                        <a:pt x="558" y="1732"/>
                      </a:lnTo>
                      <a:lnTo>
                        <a:pt x="640" y="1640"/>
                      </a:lnTo>
                      <a:lnTo>
                        <a:pt x="636" y="1610"/>
                      </a:lnTo>
                      <a:lnTo>
                        <a:pt x="636" y="1610"/>
                      </a:lnTo>
                      <a:lnTo>
                        <a:pt x="648" y="1598"/>
                      </a:lnTo>
                      <a:lnTo>
                        <a:pt x="658" y="1590"/>
                      </a:lnTo>
                      <a:lnTo>
                        <a:pt x="664" y="1588"/>
                      </a:lnTo>
                      <a:lnTo>
                        <a:pt x="670" y="1586"/>
                      </a:lnTo>
                      <a:lnTo>
                        <a:pt x="670" y="1586"/>
                      </a:lnTo>
                      <a:lnTo>
                        <a:pt x="678" y="1582"/>
                      </a:lnTo>
                      <a:lnTo>
                        <a:pt x="684" y="1578"/>
                      </a:lnTo>
                      <a:lnTo>
                        <a:pt x="698" y="1562"/>
                      </a:lnTo>
                      <a:lnTo>
                        <a:pt x="712" y="1538"/>
                      </a:lnTo>
                      <a:lnTo>
                        <a:pt x="712" y="1538"/>
                      </a:lnTo>
                      <a:lnTo>
                        <a:pt x="732" y="1520"/>
                      </a:lnTo>
                      <a:lnTo>
                        <a:pt x="752" y="1500"/>
                      </a:lnTo>
                      <a:lnTo>
                        <a:pt x="770" y="1476"/>
                      </a:lnTo>
                      <a:lnTo>
                        <a:pt x="770" y="1476"/>
                      </a:lnTo>
                      <a:lnTo>
                        <a:pt x="790" y="1446"/>
                      </a:lnTo>
                      <a:lnTo>
                        <a:pt x="812" y="1410"/>
                      </a:lnTo>
                      <a:lnTo>
                        <a:pt x="830" y="1374"/>
                      </a:lnTo>
                      <a:lnTo>
                        <a:pt x="836" y="1356"/>
                      </a:lnTo>
                      <a:lnTo>
                        <a:pt x="840" y="1342"/>
                      </a:lnTo>
                      <a:lnTo>
                        <a:pt x="840" y="1342"/>
                      </a:lnTo>
                      <a:lnTo>
                        <a:pt x="854" y="1266"/>
                      </a:lnTo>
                      <a:lnTo>
                        <a:pt x="878" y="1136"/>
                      </a:lnTo>
                      <a:lnTo>
                        <a:pt x="890" y="1070"/>
                      </a:lnTo>
                      <a:lnTo>
                        <a:pt x="904" y="1014"/>
                      </a:lnTo>
                      <a:lnTo>
                        <a:pt x="910" y="992"/>
                      </a:lnTo>
                      <a:lnTo>
                        <a:pt x="916" y="974"/>
                      </a:lnTo>
                      <a:lnTo>
                        <a:pt x="922" y="964"/>
                      </a:lnTo>
                      <a:lnTo>
                        <a:pt x="924" y="960"/>
                      </a:lnTo>
                      <a:lnTo>
                        <a:pt x="926" y="960"/>
                      </a:lnTo>
                      <a:lnTo>
                        <a:pt x="926" y="960"/>
                      </a:lnTo>
                      <a:lnTo>
                        <a:pt x="932" y="958"/>
                      </a:lnTo>
                      <a:lnTo>
                        <a:pt x="938" y="954"/>
                      </a:lnTo>
                      <a:lnTo>
                        <a:pt x="950" y="942"/>
                      </a:lnTo>
                      <a:lnTo>
                        <a:pt x="964" y="926"/>
                      </a:lnTo>
                      <a:lnTo>
                        <a:pt x="976" y="908"/>
                      </a:lnTo>
                      <a:lnTo>
                        <a:pt x="968" y="972"/>
                      </a:lnTo>
                      <a:lnTo>
                        <a:pt x="972" y="994"/>
                      </a:lnTo>
                      <a:lnTo>
                        <a:pt x="962" y="1022"/>
                      </a:lnTo>
                      <a:lnTo>
                        <a:pt x="962" y="1068"/>
                      </a:lnTo>
                      <a:lnTo>
                        <a:pt x="962" y="1080"/>
                      </a:lnTo>
                      <a:lnTo>
                        <a:pt x="962" y="1146"/>
                      </a:lnTo>
                      <a:lnTo>
                        <a:pt x="972" y="1150"/>
                      </a:lnTo>
                      <a:lnTo>
                        <a:pt x="972" y="1160"/>
                      </a:lnTo>
                      <a:lnTo>
                        <a:pt x="962" y="1170"/>
                      </a:lnTo>
                      <a:lnTo>
                        <a:pt x="964" y="1202"/>
                      </a:lnTo>
                      <a:lnTo>
                        <a:pt x="964" y="1252"/>
                      </a:lnTo>
                      <a:lnTo>
                        <a:pt x="984" y="1294"/>
                      </a:lnTo>
                      <a:lnTo>
                        <a:pt x="1016" y="1320"/>
                      </a:lnTo>
                      <a:lnTo>
                        <a:pt x="1018" y="1292"/>
                      </a:lnTo>
                      <a:lnTo>
                        <a:pt x="1022" y="1320"/>
                      </a:lnTo>
                      <a:lnTo>
                        <a:pt x="1054" y="1294"/>
                      </a:lnTo>
                      <a:lnTo>
                        <a:pt x="1074" y="1252"/>
                      </a:lnTo>
                      <a:lnTo>
                        <a:pt x="1074" y="1202"/>
                      </a:lnTo>
                      <a:lnTo>
                        <a:pt x="1076" y="1170"/>
                      </a:lnTo>
                      <a:lnTo>
                        <a:pt x="1066" y="1160"/>
                      </a:lnTo>
                      <a:lnTo>
                        <a:pt x="1066" y="1150"/>
                      </a:lnTo>
                      <a:lnTo>
                        <a:pt x="1076" y="1146"/>
                      </a:lnTo>
                      <a:lnTo>
                        <a:pt x="1076" y="1080"/>
                      </a:lnTo>
                      <a:lnTo>
                        <a:pt x="1076" y="1068"/>
                      </a:lnTo>
                      <a:lnTo>
                        <a:pt x="1076" y="1022"/>
                      </a:lnTo>
                      <a:lnTo>
                        <a:pt x="1066" y="994"/>
                      </a:lnTo>
                      <a:lnTo>
                        <a:pt x="1068" y="972"/>
                      </a:lnTo>
                      <a:lnTo>
                        <a:pt x="1062" y="908"/>
                      </a:lnTo>
                      <a:lnTo>
                        <a:pt x="1062" y="908"/>
                      </a:lnTo>
                      <a:lnTo>
                        <a:pt x="1074" y="926"/>
                      </a:lnTo>
                      <a:lnTo>
                        <a:pt x="1088" y="942"/>
                      </a:lnTo>
                      <a:lnTo>
                        <a:pt x="1100" y="954"/>
                      </a:lnTo>
                      <a:lnTo>
                        <a:pt x="1106" y="958"/>
                      </a:lnTo>
                      <a:lnTo>
                        <a:pt x="1112" y="960"/>
                      </a:lnTo>
                      <a:lnTo>
                        <a:pt x="1112" y="960"/>
                      </a:lnTo>
                      <a:lnTo>
                        <a:pt x="1114" y="960"/>
                      </a:lnTo>
                      <a:lnTo>
                        <a:pt x="1116" y="964"/>
                      </a:lnTo>
                      <a:lnTo>
                        <a:pt x="1122" y="974"/>
                      </a:lnTo>
                      <a:lnTo>
                        <a:pt x="1128" y="992"/>
                      </a:lnTo>
                      <a:lnTo>
                        <a:pt x="1134" y="1014"/>
                      </a:lnTo>
                      <a:lnTo>
                        <a:pt x="1148" y="1070"/>
                      </a:lnTo>
                      <a:lnTo>
                        <a:pt x="1160" y="1136"/>
                      </a:lnTo>
                      <a:lnTo>
                        <a:pt x="1184" y="1266"/>
                      </a:lnTo>
                      <a:lnTo>
                        <a:pt x="1198" y="1342"/>
                      </a:lnTo>
                      <a:lnTo>
                        <a:pt x="1198" y="1342"/>
                      </a:lnTo>
                      <a:lnTo>
                        <a:pt x="1202" y="1356"/>
                      </a:lnTo>
                      <a:lnTo>
                        <a:pt x="1208" y="1374"/>
                      </a:lnTo>
                      <a:lnTo>
                        <a:pt x="1226" y="1410"/>
                      </a:lnTo>
                      <a:lnTo>
                        <a:pt x="1248" y="1446"/>
                      </a:lnTo>
                      <a:lnTo>
                        <a:pt x="1268" y="1476"/>
                      </a:lnTo>
                      <a:lnTo>
                        <a:pt x="1268" y="1476"/>
                      </a:lnTo>
                      <a:lnTo>
                        <a:pt x="1286" y="1500"/>
                      </a:lnTo>
                      <a:lnTo>
                        <a:pt x="1304" y="1520"/>
                      </a:lnTo>
                      <a:lnTo>
                        <a:pt x="1326" y="1538"/>
                      </a:lnTo>
                      <a:lnTo>
                        <a:pt x="1326" y="1538"/>
                      </a:lnTo>
                      <a:lnTo>
                        <a:pt x="1340" y="1562"/>
                      </a:lnTo>
                      <a:lnTo>
                        <a:pt x="1354" y="1578"/>
                      </a:lnTo>
                      <a:lnTo>
                        <a:pt x="1360" y="1582"/>
                      </a:lnTo>
                      <a:lnTo>
                        <a:pt x="1366" y="1586"/>
                      </a:lnTo>
                      <a:lnTo>
                        <a:pt x="1366" y="1586"/>
                      </a:lnTo>
                      <a:lnTo>
                        <a:pt x="1374" y="1588"/>
                      </a:lnTo>
                      <a:lnTo>
                        <a:pt x="1380" y="1590"/>
                      </a:lnTo>
                      <a:lnTo>
                        <a:pt x="1390" y="1598"/>
                      </a:lnTo>
                      <a:lnTo>
                        <a:pt x="1402" y="1610"/>
                      </a:lnTo>
                      <a:lnTo>
                        <a:pt x="1398" y="1640"/>
                      </a:lnTo>
                      <a:lnTo>
                        <a:pt x="1480" y="1732"/>
                      </a:lnTo>
                      <a:lnTo>
                        <a:pt x="1480" y="1732"/>
                      </a:lnTo>
                      <a:lnTo>
                        <a:pt x="1484" y="1734"/>
                      </a:lnTo>
                      <a:lnTo>
                        <a:pt x="1494" y="1738"/>
                      </a:lnTo>
                      <a:lnTo>
                        <a:pt x="1500" y="1738"/>
                      </a:lnTo>
                      <a:lnTo>
                        <a:pt x="1506" y="1738"/>
                      </a:lnTo>
                      <a:lnTo>
                        <a:pt x="1512" y="1736"/>
                      </a:lnTo>
                      <a:lnTo>
                        <a:pt x="1516" y="1732"/>
                      </a:lnTo>
                      <a:lnTo>
                        <a:pt x="1516" y="1732"/>
                      </a:lnTo>
                      <a:lnTo>
                        <a:pt x="1518" y="1724"/>
                      </a:lnTo>
                      <a:lnTo>
                        <a:pt x="1520" y="1716"/>
                      </a:lnTo>
                      <a:lnTo>
                        <a:pt x="1522" y="1698"/>
                      </a:lnTo>
                      <a:lnTo>
                        <a:pt x="1520" y="1676"/>
                      </a:lnTo>
                      <a:lnTo>
                        <a:pt x="1516" y="1652"/>
                      </a:lnTo>
                      <a:lnTo>
                        <a:pt x="1516" y="1652"/>
                      </a:lnTo>
                      <a:lnTo>
                        <a:pt x="1508" y="1632"/>
                      </a:lnTo>
                      <a:lnTo>
                        <a:pt x="1500" y="1616"/>
                      </a:lnTo>
                      <a:lnTo>
                        <a:pt x="1490" y="1602"/>
                      </a:lnTo>
                      <a:lnTo>
                        <a:pt x="1490" y="1602"/>
                      </a:lnTo>
                      <a:lnTo>
                        <a:pt x="1486" y="1596"/>
                      </a:lnTo>
                      <a:lnTo>
                        <a:pt x="1476" y="1580"/>
                      </a:lnTo>
                      <a:lnTo>
                        <a:pt x="1456" y="1558"/>
                      </a:lnTo>
                      <a:lnTo>
                        <a:pt x="1442" y="1544"/>
                      </a:lnTo>
                      <a:lnTo>
                        <a:pt x="1424" y="1528"/>
                      </a:lnTo>
                      <a:lnTo>
                        <a:pt x="1424" y="1528"/>
                      </a:lnTo>
                      <a:lnTo>
                        <a:pt x="1416" y="1518"/>
                      </a:lnTo>
                      <a:lnTo>
                        <a:pt x="1408" y="1508"/>
                      </a:lnTo>
                      <a:lnTo>
                        <a:pt x="1402" y="1498"/>
                      </a:lnTo>
                      <a:lnTo>
                        <a:pt x="1396" y="1486"/>
                      </a:lnTo>
                      <a:lnTo>
                        <a:pt x="1386" y="1464"/>
                      </a:lnTo>
                      <a:lnTo>
                        <a:pt x="1382" y="1442"/>
                      </a:lnTo>
                      <a:lnTo>
                        <a:pt x="1378" y="1420"/>
                      </a:lnTo>
                      <a:lnTo>
                        <a:pt x="1376" y="1404"/>
                      </a:lnTo>
                      <a:lnTo>
                        <a:pt x="1376" y="1388"/>
                      </a:lnTo>
                      <a:lnTo>
                        <a:pt x="1376" y="1388"/>
                      </a:lnTo>
                      <a:lnTo>
                        <a:pt x="1378" y="1374"/>
                      </a:lnTo>
                      <a:lnTo>
                        <a:pt x="1382" y="1340"/>
                      </a:lnTo>
                      <a:lnTo>
                        <a:pt x="1386" y="1322"/>
                      </a:lnTo>
                      <a:lnTo>
                        <a:pt x="1392" y="1306"/>
                      </a:lnTo>
                      <a:lnTo>
                        <a:pt x="1396" y="1300"/>
                      </a:lnTo>
                      <a:lnTo>
                        <a:pt x="1400" y="1294"/>
                      </a:lnTo>
                      <a:lnTo>
                        <a:pt x="1406" y="1290"/>
                      </a:lnTo>
                      <a:lnTo>
                        <a:pt x="1410" y="1288"/>
                      </a:lnTo>
                      <a:lnTo>
                        <a:pt x="1410" y="1288"/>
                      </a:lnTo>
                      <a:lnTo>
                        <a:pt x="1422" y="1284"/>
                      </a:lnTo>
                      <a:lnTo>
                        <a:pt x="1432" y="1278"/>
                      </a:lnTo>
                      <a:lnTo>
                        <a:pt x="1442" y="1268"/>
                      </a:lnTo>
                      <a:lnTo>
                        <a:pt x="1450" y="1256"/>
                      </a:lnTo>
                      <a:lnTo>
                        <a:pt x="1460" y="1236"/>
                      </a:lnTo>
                      <a:lnTo>
                        <a:pt x="1464" y="1228"/>
                      </a:lnTo>
                      <a:lnTo>
                        <a:pt x="1464" y="1228"/>
                      </a:lnTo>
                      <a:lnTo>
                        <a:pt x="1464" y="1222"/>
                      </a:lnTo>
                      <a:lnTo>
                        <a:pt x="1464" y="1214"/>
                      </a:lnTo>
                      <a:lnTo>
                        <a:pt x="1466" y="1204"/>
                      </a:lnTo>
                      <a:lnTo>
                        <a:pt x="1470" y="1194"/>
                      </a:lnTo>
                      <a:lnTo>
                        <a:pt x="1478" y="1184"/>
                      </a:lnTo>
                      <a:lnTo>
                        <a:pt x="1490" y="1174"/>
                      </a:lnTo>
                      <a:lnTo>
                        <a:pt x="1508" y="1166"/>
                      </a:lnTo>
                      <a:lnTo>
                        <a:pt x="1508" y="1166"/>
                      </a:lnTo>
                      <a:lnTo>
                        <a:pt x="1518" y="1160"/>
                      </a:lnTo>
                      <a:lnTo>
                        <a:pt x="1528" y="1152"/>
                      </a:lnTo>
                      <a:lnTo>
                        <a:pt x="1538" y="1142"/>
                      </a:lnTo>
                      <a:lnTo>
                        <a:pt x="1548" y="1130"/>
                      </a:lnTo>
                      <a:lnTo>
                        <a:pt x="1564" y="1102"/>
                      </a:lnTo>
                      <a:lnTo>
                        <a:pt x="1580" y="1074"/>
                      </a:lnTo>
                      <a:lnTo>
                        <a:pt x="1592" y="1044"/>
                      </a:lnTo>
                      <a:lnTo>
                        <a:pt x="1600" y="1020"/>
                      </a:lnTo>
                      <a:lnTo>
                        <a:pt x="1608" y="996"/>
                      </a:lnTo>
                      <a:lnTo>
                        <a:pt x="1618" y="962"/>
                      </a:lnTo>
                      <a:lnTo>
                        <a:pt x="1618" y="962"/>
                      </a:lnTo>
                      <a:lnTo>
                        <a:pt x="1620" y="962"/>
                      </a:lnTo>
                      <a:lnTo>
                        <a:pt x="1622" y="962"/>
                      </a:lnTo>
                      <a:lnTo>
                        <a:pt x="1626" y="958"/>
                      </a:lnTo>
                      <a:lnTo>
                        <a:pt x="1624" y="952"/>
                      </a:lnTo>
                      <a:lnTo>
                        <a:pt x="1614" y="938"/>
                      </a:lnTo>
                      <a:lnTo>
                        <a:pt x="1596" y="918"/>
                      </a:lnTo>
                      <a:lnTo>
                        <a:pt x="1566" y="890"/>
                      </a:lnTo>
                      <a:lnTo>
                        <a:pt x="1520" y="850"/>
                      </a:lnTo>
                      <a:lnTo>
                        <a:pt x="1520" y="850"/>
                      </a:lnTo>
                      <a:lnTo>
                        <a:pt x="1496" y="832"/>
                      </a:lnTo>
                      <a:lnTo>
                        <a:pt x="1470" y="814"/>
                      </a:lnTo>
                      <a:lnTo>
                        <a:pt x="1440" y="796"/>
                      </a:lnTo>
                      <a:lnTo>
                        <a:pt x="1410" y="780"/>
                      </a:lnTo>
                      <a:lnTo>
                        <a:pt x="1412" y="778"/>
                      </a:lnTo>
                      <a:lnTo>
                        <a:pt x="1454" y="772"/>
                      </a:lnTo>
                      <a:lnTo>
                        <a:pt x="1522" y="768"/>
                      </a:lnTo>
                      <a:lnTo>
                        <a:pt x="1570" y="768"/>
                      </a:lnTo>
                      <a:lnTo>
                        <a:pt x="1624" y="768"/>
                      </a:lnTo>
                      <a:lnTo>
                        <a:pt x="1674" y="760"/>
                      </a:lnTo>
                      <a:lnTo>
                        <a:pt x="1674" y="760"/>
                      </a:lnTo>
                      <a:lnTo>
                        <a:pt x="1694" y="752"/>
                      </a:lnTo>
                      <a:lnTo>
                        <a:pt x="1710" y="744"/>
                      </a:lnTo>
                      <a:lnTo>
                        <a:pt x="1718" y="740"/>
                      </a:lnTo>
                      <a:lnTo>
                        <a:pt x="1722" y="734"/>
                      </a:lnTo>
                      <a:lnTo>
                        <a:pt x="1722" y="734"/>
                      </a:lnTo>
                      <a:lnTo>
                        <a:pt x="1734" y="712"/>
                      </a:lnTo>
                      <a:lnTo>
                        <a:pt x="1744" y="698"/>
                      </a:lnTo>
                      <a:lnTo>
                        <a:pt x="1760" y="678"/>
                      </a:lnTo>
                      <a:lnTo>
                        <a:pt x="1760" y="678"/>
                      </a:lnTo>
                      <a:lnTo>
                        <a:pt x="1774" y="656"/>
                      </a:lnTo>
                      <a:lnTo>
                        <a:pt x="1782" y="642"/>
                      </a:lnTo>
                      <a:lnTo>
                        <a:pt x="1786" y="632"/>
                      </a:lnTo>
                      <a:lnTo>
                        <a:pt x="1788" y="628"/>
                      </a:lnTo>
                      <a:lnTo>
                        <a:pt x="1788" y="628"/>
                      </a:lnTo>
                      <a:lnTo>
                        <a:pt x="1792" y="612"/>
                      </a:lnTo>
                      <a:lnTo>
                        <a:pt x="1796" y="598"/>
                      </a:lnTo>
                      <a:lnTo>
                        <a:pt x="1798" y="594"/>
                      </a:lnTo>
                      <a:lnTo>
                        <a:pt x="1802" y="590"/>
                      </a:lnTo>
                      <a:lnTo>
                        <a:pt x="1802" y="590"/>
                      </a:lnTo>
                      <a:lnTo>
                        <a:pt x="1806" y="586"/>
                      </a:lnTo>
                      <a:lnTo>
                        <a:pt x="1810" y="580"/>
                      </a:lnTo>
                      <a:lnTo>
                        <a:pt x="1820" y="562"/>
                      </a:lnTo>
                      <a:lnTo>
                        <a:pt x="1824" y="552"/>
                      </a:lnTo>
                      <a:lnTo>
                        <a:pt x="1826" y="542"/>
                      </a:lnTo>
                      <a:lnTo>
                        <a:pt x="1826" y="532"/>
                      </a:lnTo>
                      <a:lnTo>
                        <a:pt x="1822" y="526"/>
                      </a:lnTo>
                      <a:lnTo>
                        <a:pt x="1822" y="526"/>
                      </a:lnTo>
                      <a:lnTo>
                        <a:pt x="1820" y="518"/>
                      </a:lnTo>
                      <a:lnTo>
                        <a:pt x="1820" y="512"/>
                      </a:lnTo>
                      <a:lnTo>
                        <a:pt x="1820" y="506"/>
                      </a:lnTo>
                      <a:lnTo>
                        <a:pt x="1824" y="498"/>
                      </a:lnTo>
                      <a:lnTo>
                        <a:pt x="1828" y="488"/>
                      </a:lnTo>
                      <a:lnTo>
                        <a:pt x="1832" y="484"/>
                      </a:lnTo>
                      <a:lnTo>
                        <a:pt x="1832" y="484"/>
                      </a:lnTo>
                      <a:lnTo>
                        <a:pt x="1842" y="474"/>
                      </a:lnTo>
                      <a:lnTo>
                        <a:pt x="1850" y="466"/>
                      </a:lnTo>
                      <a:lnTo>
                        <a:pt x="1850" y="462"/>
                      </a:lnTo>
                      <a:lnTo>
                        <a:pt x="1848" y="458"/>
                      </a:lnTo>
                      <a:lnTo>
                        <a:pt x="1848" y="458"/>
                      </a:lnTo>
                      <a:lnTo>
                        <a:pt x="1846" y="452"/>
                      </a:lnTo>
                      <a:lnTo>
                        <a:pt x="1846" y="446"/>
                      </a:lnTo>
                      <a:lnTo>
                        <a:pt x="1848" y="428"/>
                      </a:lnTo>
                      <a:lnTo>
                        <a:pt x="1852" y="404"/>
                      </a:lnTo>
                      <a:lnTo>
                        <a:pt x="1852" y="404"/>
                      </a:lnTo>
                      <a:lnTo>
                        <a:pt x="1868" y="384"/>
                      </a:lnTo>
                      <a:lnTo>
                        <a:pt x="1880" y="370"/>
                      </a:lnTo>
                      <a:lnTo>
                        <a:pt x="1882" y="364"/>
                      </a:lnTo>
                      <a:lnTo>
                        <a:pt x="1884" y="358"/>
                      </a:lnTo>
                      <a:lnTo>
                        <a:pt x="1884" y="358"/>
                      </a:lnTo>
                      <a:lnTo>
                        <a:pt x="1888" y="348"/>
                      </a:lnTo>
                      <a:lnTo>
                        <a:pt x="1896" y="332"/>
                      </a:lnTo>
                      <a:lnTo>
                        <a:pt x="1910" y="318"/>
                      </a:lnTo>
                      <a:lnTo>
                        <a:pt x="1916" y="312"/>
                      </a:lnTo>
                      <a:lnTo>
                        <a:pt x="1924" y="308"/>
                      </a:lnTo>
                      <a:lnTo>
                        <a:pt x="1924" y="308"/>
                      </a:lnTo>
                      <a:lnTo>
                        <a:pt x="1930" y="302"/>
                      </a:lnTo>
                      <a:lnTo>
                        <a:pt x="1936" y="298"/>
                      </a:lnTo>
                      <a:lnTo>
                        <a:pt x="1946" y="286"/>
                      </a:lnTo>
                      <a:lnTo>
                        <a:pt x="1956" y="272"/>
                      </a:lnTo>
                      <a:lnTo>
                        <a:pt x="1956" y="272"/>
                      </a:lnTo>
                      <a:lnTo>
                        <a:pt x="1960" y="258"/>
                      </a:lnTo>
                      <a:lnTo>
                        <a:pt x="1966" y="246"/>
                      </a:lnTo>
                      <a:lnTo>
                        <a:pt x="1970" y="242"/>
                      </a:lnTo>
                      <a:lnTo>
                        <a:pt x="1974" y="240"/>
                      </a:lnTo>
                      <a:lnTo>
                        <a:pt x="1974" y="240"/>
                      </a:lnTo>
                      <a:lnTo>
                        <a:pt x="1980" y="236"/>
                      </a:lnTo>
                      <a:lnTo>
                        <a:pt x="1984" y="232"/>
                      </a:lnTo>
                      <a:lnTo>
                        <a:pt x="1994" y="218"/>
                      </a:lnTo>
                      <a:lnTo>
                        <a:pt x="2006" y="202"/>
                      </a:lnTo>
                      <a:lnTo>
                        <a:pt x="2028" y="156"/>
                      </a:lnTo>
                      <a:lnTo>
                        <a:pt x="2038" y="114"/>
                      </a:lnTo>
                      <a:lnTo>
                        <a:pt x="2036" y="78"/>
                      </a:lnTo>
                      <a:close/>
                      <a:moveTo>
                        <a:pt x="1014" y="582"/>
                      </a:moveTo>
                      <a:lnTo>
                        <a:pt x="1014" y="584"/>
                      </a:lnTo>
                      <a:lnTo>
                        <a:pt x="1014" y="582"/>
                      </a:lnTo>
                      <a:lnTo>
                        <a:pt x="1014" y="582"/>
                      </a:lnTo>
                      <a:lnTo>
                        <a:pt x="1014" y="582"/>
                      </a:lnTo>
                      <a:close/>
                    </a:path>
                  </a:pathLst>
                </a:custGeom>
                <a:grpFill/>
                <a:ln w="9525">
                  <a:noFill/>
                  <a:round/>
                  <a:headEnd/>
                  <a:tailEnd/>
                </a:ln>
                <a:effectLst>
                  <a:glow rad="190500">
                    <a:schemeClr val="bg2">
                      <a:lumMod val="60000"/>
                      <a:lumOff val="40000"/>
                      <a:alpha val="11000"/>
                    </a:schemeClr>
                  </a:glow>
                  <a:softEdge rad="12700"/>
                </a:effectLst>
              </p:spPr>
              <p:txBody>
                <a:bodyPr/>
                <a:lstStyle/>
                <a:p>
                  <a:pPr>
                    <a:defRPr/>
                  </a:pPr>
                  <a:endParaRPr lang="en-US">
                    <a:latin typeface="Arial" charset="0"/>
                    <a:ea typeface="ＭＳ Ｐゴシック" pitchFamily="-116" charset="-128"/>
                  </a:endParaRPr>
                </a:p>
              </p:txBody>
            </p:sp>
          </p:grpSp>
          <p:grpSp>
            <p:nvGrpSpPr>
              <p:cNvPr id="227" name="Group 172">
                <a:extLst>
                  <a:ext uri="{FF2B5EF4-FFF2-40B4-BE49-F238E27FC236}">
                    <a16:creationId xmlns:a16="http://schemas.microsoft.com/office/drawing/2014/main" id="{F4E4D3D1-ACA7-40BD-8D8E-515C10808F38}"/>
                  </a:ext>
                </a:extLst>
              </p:cNvPr>
              <p:cNvGrpSpPr>
                <a:grpSpLocks noChangeAspect="1"/>
              </p:cNvGrpSpPr>
              <p:nvPr/>
            </p:nvGrpSpPr>
            <p:grpSpPr>
              <a:xfrm rot="19711069">
                <a:off x="7705128" y="419213"/>
                <a:ext cx="1376651" cy="1173997"/>
                <a:chOff x="5181600" y="457200"/>
                <a:chExt cx="3235325" cy="2759075"/>
              </a:xfrm>
              <a:solidFill>
                <a:schemeClr val="bg2">
                  <a:lumMod val="60000"/>
                  <a:lumOff val="40000"/>
                  <a:alpha val="1000"/>
                </a:schemeClr>
              </a:solidFill>
            </p:grpSpPr>
            <p:sp>
              <p:nvSpPr>
                <p:cNvPr id="238" name="Freeform 86">
                  <a:extLst>
                    <a:ext uri="{FF2B5EF4-FFF2-40B4-BE49-F238E27FC236}">
                      <a16:creationId xmlns:a16="http://schemas.microsoft.com/office/drawing/2014/main" id="{158C595D-B4D2-4CFA-BA81-7824B52E40CE}"/>
                    </a:ext>
                  </a:extLst>
                </p:cNvPr>
                <p:cNvSpPr>
                  <a:spLocks/>
                </p:cNvSpPr>
                <p:nvPr/>
              </p:nvSpPr>
              <p:spPr bwMode="auto">
                <a:xfrm>
                  <a:off x="6400801" y="787399"/>
                  <a:ext cx="390524" cy="581026"/>
                </a:xfrm>
                <a:custGeom>
                  <a:avLst/>
                  <a:gdLst/>
                  <a:ahLst/>
                  <a:cxnLst>
                    <a:cxn ang="0">
                      <a:pos x="242" y="366"/>
                    </a:cxn>
                    <a:cxn ang="0">
                      <a:pos x="242" y="366"/>
                    </a:cxn>
                    <a:cxn ang="0">
                      <a:pos x="244" y="364"/>
                    </a:cxn>
                    <a:cxn ang="0">
                      <a:pos x="246" y="364"/>
                    </a:cxn>
                    <a:cxn ang="0">
                      <a:pos x="246" y="364"/>
                    </a:cxn>
                    <a:cxn ang="0">
                      <a:pos x="236" y="348"/>
                    </a:cxn>
                    <a:cxn ang="0">
                      <a:pos x="50" y="54"/>
                    </a:cxn>
                    <a:cxn ang="0">
                      <a:pos x="50" y="54"/>
                    </a:cxn>
                    <a:cxn ang="0">
                      <a:pos x="32" y="28"/>
                    </a:cxn>
                    <a:cxn ang="0">
                      <a:pos x="32" y="26"/>
                    </a:cxn>
                    <a:cxn ang="0">
                      <a:pos x="32" y="26"/>
                    </a:cxn>
                    <a:cxn ang="0">
                      <a:pos x="22" y="14"/>
                    </a:cxn>
                    <a:cxn ang="0">
                      <a:pos x="10" y="4"/>
                    </a:cxn>
                    <a:cxn ang="0">
                      <a:pos x="10" y="4"/>
                    </a:cxn>
                    <a:cxn ang="0">
                      <a:pos x="6" y="2"/>
                    </a:cxn>
                    <a:cxn ang="0">
                      <a:pos x="2" y="0"/>
                    </a:cxn>
                    <a:cxn ang="0">
                      <a:pos x="0" y="2"/>
                    </a:cxn>
                    <a:cxn ang="0">
                      <a:pos x="0" y="6"/>
                    </a:cxn>
                    <a:cxn ang="0">
                      <a:pos x="0" y="6"/>
                    </a:cxn>
                    <a:cxn ang="0">
                      <a:pos x="4" y="16"/>
                    </a:cxn>
                    <a:cxn ang="0">
                      <a:pos x="10" y="24"/>
                    </a:cxn>
                    <a:cxn ang="0">
                      <a:pos x="10" y="24"/>
                    </a:cxn>
                    <a:cxn ang="0">
                      <a:pos x="20" y="34"/>
                    </a:cxn>
                    <a:cxn ang="0">
                      <a:pos x="28" y="44"/>
                    </a:cxn>
                    <a:cxn ang="0">
                      <a:pos x="232" y="352"/>
                    </a:cxn>
                    <a:cxn ang="0">
                      <a:pos x="232" y="352"/>
                    </a:cxn>
                    <a:cxn ang="0">
                      <a:pos x="238" y="362"/>
                    </a:cxn>
                    <a:cxn ang="0">
                      <a:pos x="242" y="366"/>
                    </a:cxn>
                    <a:cxn ang="0">
                      <a:pos x="242" y="366"/>
                    </a:cxn>
                  </a:cxnLst>
                  <a:rect l="0" t="0" r="r" b="b"/>
                  <a:pathLst>
                    <a:path w="246" h="366">
                      <a:moveTo>
                        <a:pt x="242" y="366"/>
                      </a:moveTo>
                      <a:lnTo>
                        <a:pt x="242" y="366"/>
                      </a:lnTo>
                      <a:lnTo>
                        <a:pt x="244" y="364"/>
                      </a:lnTo>
                      <a:lnTo>
                        <a:pt x="246" y="364"/>
                      </a:lnTo>
                      <a:lnTo>
                        <a:pt x="246" y="364"/>
                      </a:lnTo>
                      <a:lnTo>
                        <a:pt x="236" y="348"/>
                      </a:lnTo>
                      <a:lnTo>
                        <a:pt x="50" y="54"/>
                      </a:lnTo>
                      <a:lnTo>
                        <a:pt x="50" y="54"/>
                      </a:lnTo>
                      <a:lnTo>
                        <a:pt x="32" y="28"/>
                      </a:lnTo>
                      <a:lnTo>
                        <a:pt x="32" y="26"/>
                      </a:lnTo>
                      <a:lnTo>
                        <a:pt x="32" y="26"/>
                      </a:lnTo>
                      <a:lnTo>
                        <a:pt x="22" y="14"/>
                      </a:lnTo>
                      <a:lnTo>
                        <a:pt x="10" y="4"/>
                      </a:lnTo>
                      <a:lnTo>
                        <a:pt x="10" y="4"/>
                      </a:lnTo>
                      <a:lnTo>
                        <a:pt x="6" y="2"/>
                      </a:lnTo>
                      <a:lnTo>
                        <a:pt x="2" y="0"/>
                      </a:lnTo>
                      <a:lnTo>
                        <a:pt x="0" y="2"/>
                      </a:lnTo>
                      <a:lnTo>
                        <a:pt x="0" y="6"/>
                      </a:lnTo>
                      <a:lnTo>
                        <a:pt x="0" y="6"/>
                      </a:lnTo>
                      <a:lnTo>
                        <a:pt x="4" y="16"/>
                      </a:lnTo>
                      <a:lnTo>
                        <a:pt x="10" y="24"/>
                      </a:lnTo>
                      <a:lnTo>
                        <a:pt x="10" y="24"/>
                      </a:lnTo>
                      <a:lnTo>
                        <a:pt x="20" y="34"/>
                      </a:lnTo>
                      <a:lnTo>
                        <a:pt x="28" y="44"/>
                      </a:lnTo>
                      <a:lnTo>
                        <a:pt x="232" y="352"/>
                      </a:lnTo>
                      <a:lnTo>
                        <a:pt x="232" y="352"/>
                      </a:lnTo>
                      <a:lnTo>
                        <a:pt x="238" y="362"/>
                      </a:lnTo>
                      <a:lnTo>
                        <a:pt x="242" y="366"/>
                      </a:lnTo>
                      <a:lnTo>
                        <a:pt x="242" y="366"/>
                      </a:lnTo>
                      <a:close/>
                    </a:path>
                  </a:pathLst>
                </a:custGeom>
                <a:grpFill/>
                <a:ln w="9525">
                  <a:noFill/>
                  <a:round/>
                  <a:headEnd/>
                  <a:tailEnd/>
                </a:ln>
              </p:spPr>
              <p:txBody>
                <a:bodyPr/>
                <a:lstStyle/>
                <a:p>
                  <a:pPr>
                    <a:defRPr/>
                  </a:pPr>
                  <a:endParaRPr lang="en-US">
                    <a:latin typeface="Arial" charset="0"/>
                    <a:ea typeface="ＭＳ Ｐゴシック" pitchFamily="-116" charset="-128"/>
                  </a:endParaRPr>
                </a:p>
              </p:txBody>
            </p:sp>
            <p:sp>
              <p:nvSpPr>
                <p:cNvPr id="239" name="Freeform 87">
                  <a:extLst>
                    <a:ext uri="{FF2B5EF4-FFF2-40B4-BE49-F238E27FC236}">
                      <a16:creationId xmlns:a16="http://schemas.microsoft.com/office/drawing/2014/main" id="{FF453017-35A1-4FD7-B28E-6B3E97486AC2}"/>
                    </a:ext>
                  </a:extLst>
                </p:cNvPr>
                <p:cNvSpPr>
                  <a:spLocks/>
                </p:cNvSpPr>
                <p:nvPr/>
              </p:nvSpPr>
              <p:spPr bwMode="auto">
                <a:xfrm>
                  <a:off x="6791325" y="1381124"/>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w="9525">
                  <a:noFill/>
                  <a:round/>
                  <a:headEnd/>
                  <a:tailEnd/>
                </a:ln>
              </p:spPr>
              <p:txBody>
                <a:bodyPr/>
                <a:lstStyle/>
                <a:p>
                  <a:pPr>
                    <a:defRPr/>
                  </a:pPr>
                  <a:endParaRPr lang="en-US">
                    <a:latin typeface="Arial" charset="0"/>
                    <a:ea typeface="ＭＳ Ｐゴシック" pitchFamily="-116" charset="-128"/>
                  </a:endParaRPr>
                </a:p>
              </p:txBody>
            </p:sp>
            <p:sp>
              <p:nvSpPr>
                <p:cNvPr id="240" name="Freeform 88">
                  <a:extLst>
                    <a:ext uri="{FF2B5EF4-FFF2-40B4-BE49-F238E27FC236}">
                      <a16:creationId xmlns:a16="http://schemas.microsoft.com/office/drawing/2014/main" id="{31F7B036-E633-42B6-B112-294EB6211955}"/>
                    </a:ext>
                  </a:extLst>
                </p:cNvPr>
                <p:cNvSpPr>
                  <a:spLocks/>
                </p:cNvSpPr>
                <p:nvPr/>
              </p:nvSpPr>
              <p:spPr bwMode="auto">
                <a:xfrm>
                  <a:off x="6819900" y="787399"/>
                  <a:ext cx="387350" cy="581026"/>
                </a:xfrm>
                <a:custGeom>
                  <a:avLst/>
                  <a:gdLst/>
                  <a:ahLst/>
                  <a:cxnLst>
                    <a:cxn ang="0">
                      <a:pos x="2" y="366"/>
                    </a:cxn>
                    <a:cxn ang="0">
                      <a:pos x="2" y="366"/>
                    </a:cxn>
                    <a:cxn ang="0">
                      <a:pos x="6" y="362"/>
                    </a:cxn>
                    <a:cxn ang="0">
                      <a:pos x="14" y="352"/>
                    </a:cxn>
                    <a:cxn ang="0">
                      <a:pos x="216" y="44"/>
                    </a:cxn>
                    <a:cxn ang="0">
                      <a:pos x="216" y="44"/>
                    </a:cxn>
                    <a:cxn ang="0">
                      <a:pos x="226" y="34"/>
                    </a:cxn>
                    <a:cxn ang="0">
                      <a:pos x="234" y="24"/>
                    </a:cxn>
                    <a:cxn ang="0">
                      <a:pos x="234" y="24"/>
                    </a:cxn>
                    <a:cxn ang="0">
                      <a:pos x="240" y="16"/>
                    </a:cxn>
                    <a:cxn ang="0">
                      <a:pos x="244" y="6"/>
                    </a:cxn>
                    <a:cxn ang="0">
                      <a:pos x="244" y="6"/>
                    </a:cxn>
                    <a:cxn ang="0">
                      <a:pos x="244" y="2"/>
                    </a:cxn>
                    <a:cxn ang="0">
                      <a:pos x="242" y="0"/>
                    </a:cxn>
                    <a:cxn ang="0">
                      <a:pos x="238" y="2"/>
                    </a:cxn>
                    <a:cxn ang="0">
                      <a:pos x="234" y="4"/>
                    </a:cxn>
                    <a:cxn ang="0">
                      <a:pos x="234" y="4"/>
                    </a:cxn>
                    <a:cxn ang="0">
                      <a:pos x="222" y="14"/>
                    </a:cxn>
                    <a:cxn ang="0">
                      <a:pos x="212" y="26"/>
                    </a:cxn>
                    <a:cxn ang="0">
                      <a:pos x="212" y="28"/>
                    </a:cxn>
                    <a:cxn ang="0">
                      <a:pos x="212" y="28"/>
                    </a:cxn>
                    <a:cxn ang="0">
                      <a:pos x="194" y="54"/>
                    </a:cxn>
                    <a:cxn ang="0">
                      <a:pos x="8" y="348"/>
                    </a:cxn>
                    <a:cxn ang="0">
                      <a:pos x="8" y="348"/>
                    </a:cxn>
                    <a:cxn ang="0">
                      <a:pos x="0" y="364"/>
                    </a:cxn>
                    <a:cxn ang="0">
                      <a:pos x="0" y="364"/>
                    </a:cxn>
                    <a:cxn ang="0">
                      <a:pos x="0" y="366"/>
                    </a:cxn>
                    <a:cxn ang="0">
                      <a:pos x="0" y="366"/>
                    </a:cxn>
                    <a:cxn ang="0">
                      <a:pos x="2" y="366"/>
                    </a:cxn>
                    <a:cxn ang="0">
                      <a:pos x="2" y="366"/>
                    </a:cxn>
                  </a:cxnLst>
                  <a:rect l="0" t="0" r="r" b="b"/>
                  <a:pathLst>
                    <a:path w="244" h="366">
                      <a:moveTo>
                        <a:pt x="2" y="366"/>
                      </a:moveTo>
                      <a:lnTo>
                        <a:pt x="2" y="366"/>
                      </a:lnTo>
                      <a:lnTo>
                        <a:pt x="6" y="362"/>
                      </a:lnTo>
                      <a:lnTo>
                        <a:pt x="14" y="352"/>
                      </a:lnTo>
                      <a:lnTo>
                        <a:pt x="216" y="44"/>
                      </a:lnTo>
                      <a:lnTo>
                        <a:pt x="216" y="44"/>
                      </a:lnTo>
                      <a:lnTo>
                        <a:pt x="226" y="34"/>
                      </a:lnTo>
                      <a:lnTo>
                        <a:pt x="234" y="24"/>
                      </a:lnTo>
                      <a:lnTo>
                        <a:pt x="234" y="24"/>
                      </a:lnTo>
                      <a:lnTo>
                        <a:pt x="240" y="16"/>
                      </a:lnTo>
                      <a:lnTo>
                        <a:pt x="244" y="6"/>
                      </a:lnTo>
                      <a:lnTo>
                        <a:pt x="244" y="6"/>
                      </a:lnTo>
                      <a:lnTo>
                        <a:pt x="244" y="2"/>
                      </a:lnTo>
                      <a:lnTo>
                        <a:pt x="242" y="0"/>
                      </a:lnTo>
                      <a:lnTo>
                        <a:pt x="238" y="2"/>
                      </a:lnTo>
                      <a:lnTo>
                        <a:pt x="234" y="4"/>
                      </a:lnTo>
                      <a:lnTo>
                        <a:pt x="234" y="4"/>
                      </a:lnTo>
                      <a:lnTo>
                        <a:pt x="222" y="14"/>
                      </a:lnTo>
                      <a:lnTo>
                        <a:pt x="212" y="26"/>
                      </a:lnTo>
                      <a:lnTo>
                        <a:pt x="212" y="28"/>
                      </a:lnTo>
                      <a:lnTo>
                        <a:pt x="212" y="28"/>
                      </a:lnTo>
                      <a:lnTo>
                        <a:pt x="194" y="54"/>
                      </a:lnTo>
                      <a:lnTo>
                        <a:pt x="8" y="348"/>
                      </a:lnTo>
                      <a:lnTo>
                        <a:pt x="8" y="348"/>
                      </a:lnTo>
                      <a:lnTo>
                        <a:pt x="0" y="364"/>
                      </a:lnTo>
                      <a:lnTo>
                        <a:pt x="0" y="364"/>
                      </a:lnTo>
                      <a:lnTo>
                        <a:pt x="0" y="366"/>
                      </a:lnTo>
                      <a:lnTo>
                        <a:pt x="0" y="366"/>
                      </a:lnTo>
                      <a:lnTo>
                        <a:pt x="2" y="366"/>
                      </a:lnTo>
                      <a:lnTo>
                        <a:pt x="2" y="366"/>
                      </a:lnTo>
                      <a:close/>
                    </a:path>
                  </a:pathLst>
                </a:custGeom>
                <a:grpFill/>
                <a:ln w="9525">
                  <a:noFill/>
                  <a:round/>
                  <a:headEnd/>
                  <a:tailEnd/>
                </a:ln>
              </p:spPr>
              <p:txBody>
                <a:bodyPr/>
                <a:lstStyle/>
                <a:p>
                  <a:pPr>
                    <a:defRPr/>
                  </a:pPr>
                  <a:endParaRPr lang="en-US">
                    <a:latin typeface="Arial" charset="0"/>
                    <a:ea typeface="ＭＳ Ｐゴシック" pitchFamily="-116" charset="-128"/>
                  </a:endParaRPr>
                </a:p>
              </p:txBody>
            </p:sp>
            <p:sp>
              <p:nvSpPr>
                <p:cNvPr id="241" name="Freeform 89">
                  <a:extLst>
                    <a:ext uri="{FF2B5EF4-FFF2-40B4-BE49-F238E27FC236}">
                      <a16:creationId xmlns:a16="http://schemas.microsoft.com/office/drawing/2014/main" id="{AECAB539-312F-4C12-BF9F-884B42DBD368}"/>
                    </a:ext>
                  </a:extLst>
                </p:cNvPr>
                <p:cNvSpPr>
                  <a:spLocks noEditPoints="1"/>
                </p:cNvSpPr>
                <p:nvPr/>
              </p:nvSpPr>
              <p:spPr bwMode="auto">
                <a:xfrm>
                  <a:off x="5181600" y="457200"/>
                  <a:ext cx="3235325" cy="2759075"/>
                </a:xfrm>
                <a:custGeom>
                  <a:avLst/>
                  <a:gdLst/>
                  <a:ahLst/>
                  <a:cxnLst>
                    <a:cxn ang="0">
                      <a:pos x="1778" y="8"/>
                    </a:cxn>
                    <a:cxn ang="0">
                      <a:pos x="1424" y="184"/>
                    </a:cxn>
                    <a:cxn ang="0">
                      <a:pos x="1152" y="514"/>
                    </a:cxn>
                    <a:cxn ang="0">
                      <a:pos x="1064" y="610"/>
                    </a:cxn>
                    <a:cxn ang="0">
                      <a:pos x="1042" y="574"/>
                    </a:cxn>
                    <a:cxn ang="0">
                      <a:pos x="1014" y="574"/>
                    </a:cxn>
                    <a:cxn ang="0">
                      <a:pos x="982" y="586"/>
                    </a:cxn>
                    <a:cxn ang="0">
                      <a:pos x="964" y="644"/>
                    </a:cxn>
                    <a:cxn ang="0">
                      <a:pos x="774" y="350"/>
                    </a:cxn>
                    <a:cxn ang="0">
                      <a:pos x="432" y="66"/>
                    </a:cxn>
                    <a:cxn ang="0">
                      <a:pos x="60" y="14"/>
                    </a:cxn>
                    <a:cxn ang="0">
                      <a:pos x="58" y="236"/>
                    </a:cxn>
                    <a:cxn ang="0">
                      <a:pos x="100" y="298"/>
                    </a:cxn>
                    <a:cxn ang="0">
                      <a:pos x="154" y="358"/>
                    </a:cxn>
                    <a:cxn ang="0">
                      <a:pos x="190" y="458"/>
                    </a:cxn>
                    <a:cxn ang="0">
                      <a:pos x="216" y="506"/>
                    </a:cxn>
                    <a:cxn ang="0">
                      <a:pos x="228" y="580"/>
                    </a:cxn>
                    <a:cxn ang="0">
                      <a:pos x="252" y="632"/>
                    </a:cxn>
                    <a:cxn ang="0">
                      <a:pos x="320" y="740"/>
                    </a:cxn>
                    <a:cxn ang="0">
                      <a:pos x="628" y="780"/>
                    </a:cxn>
                    <a:cxn ang="0">
                      <a:pos x="422" y="938"/>
                    </a:cxn>
                    <a:cxn ang="0">
                      <a:pos x="446" y="1044"/>
                    </a:cxn>
                    <a:cxn ang="0">
                      <a:pos x="548" y="1174"/>
                    </a:cxn>
                    <a:cxn ang="0">
                      <a:pos x="588" y="1256"/>
                    </a:cxn>
                    <a:cxn ang="0">
                      <a:pos x="646" y="1306"/>
                    </a:cxn>
                    <a:cxn ang="0">
                      <a:pos x="650" y="1464"/>
                    </a:cxn>
                    <a:cxn ang="0">
                      <a:pos x="562" y="1580"/>
                    </a:cxn>
                    <a:cxn ang="0">
                      <a:pos x="516" y="1698"/>
                    </a:cxn>
                    <a:cxn ang="0">
                      <a:pos x="554" y="1734"/>
                    </a:cxn>
                    <a:cxn ang="0">
                      <a:pos x="670" y="1586"/>
                    </a:cxn>
                    <a:cxn ang="0">
                      <a:pos x="770" y="1476"/>
                    </a:cxn>
                    <a:cxn ang="0">
                      <a:pos x="890" y="1070"/>
                    </a:cxn>
                    <a:cxn ang="0">
                      <a:pos x="938" y="954"/>
                    </a:cxn>
                    <a:cxn ang="0">
                      <a:pos x="962" y="1146"/>
                    </a:cxn>
                    <a:cxn ang="0">
                      <a:pos x="1022" y="1320"/>
                    </a:cxn>
                    <a:cxn ang="0">
                      <a:pos x="1076" y="1068"/>
                    </a:cxn>
                    <a:cxn ang="0">
                      <a:pos x="1106" y="958"/>
                    </a:cxn>
                    <a:cxn ang="0">
                      <a:pos x="1160" y="1136"/>
                    </a:cxn>
                    <a:cxn ang="0">
                      <a:pos x="1268" y="1476"/>
                    </a:cxn>
                    <a:cxn ang="0">
                      <a:pos x="1366" y="1586"/>
                    </a:cxn>
                    <a:cxn ang="0">
                      <a:pos x="1494" y="1738"/>
                    </a:cxn>
                    <a:cxn ang="0">
                      <a:pos x="1520" y="1676"/>
                    </a:cxn>
                    <a:cxn ang="0">
                      <a:pos x="1456" y="1558"/>
                    </a:cxn>
                    <a:cxn ang="0">
                      <a:pos x="1382" y="1442"/>
                    </a:cxn>
                    <a:cxn ang="0">
                      <a:pos x="1396" y="1300"/>
                    </a:cxn>
                    <a:cxn ang="0">
                      <a:pos x="1460" y="1236"/>
                    </a:cxn>
                    <a:cxn ang="0">
                      <a:pos x="1508" y="1166"/>
                    </a:cxn>
                    <a:cxn ang="0">
                      <a:pos x="1600" y="1020"/>
                    </a:cxn>
                    <a:cxn ang="0">
                      <a:pos x="1596" y="918"/>
                    </a:cxn>
                    <a:cxn ang="0">
                      <a:pos x="1454" y="772"/>
                    </a:cxn>
                    <a:cxn ang="0">
                      <a:pos x="1722" y="734"/>
                    </a:cxn>
                    <a:cxn ang="0">
                      <a:pos x="1788" y="628"/>
                    </a:cxn>
                    <a:cxn ang="0">
                      <a:pos x="1820" y="562"/>
                    </a:cxn>
                    <a:cxn ang="0">
                      <a:pos x="1824" y="498"/>
                    </a:cxn>
                    <a:cxn ang="0">
                      <a:pos x="1846" y="452"/>
                    </a:cxn>
                    <a:cxn ang="0">
                      <a:pos x="1884" y="358"/>
                    </a:cxn>
                    <a:cxn ang="0">
                      <a:pos x="1946" y="286"/>
                    </a:cxn>
                    <a:cxn ang="0">
                      <a:pos x="1984" y="232"/>
                    </a:cxn>
                    <a:cxn ang="0">
                      <a:pos x="1014" y="582"/>
                    </a:cxn>
                  </a:cxnLst>
                  <a:rect l="0" t="0" r="r" b="b"/>
                  <a:pathLst>
                    <a:path w="2038" h="1738">
                      <a:moveTo>
                        <a:pt x="2036" y="78"/>
                      </a:moveTo>
                      <a:lnTo>
                        <a:pt x="2018" y="44"/>
                      </a:lnTo>
                      <a:lnTo>
                        <a:pt x="1978" y="14"/>
                      </a:lnTo>
                      <a:lnTo>
                        <a:pt x="1916" y="2"/>
                      </a:lnTo>
                      <a:lnTo>
                        <a:pt x="1850" y="0"/>
                      </a:lnTo>
                      <a:lnTo>
                        <a:pt x="1850" y="0"/>
                      </a:lnTo>
                      <a:lnTo>
                        <a:pt x="1832" y="0"/>
                      </a:lnTo>
                      <a:lnTo>
                        <a:pt x="1808" y="4"/>
                      </a:lnTo>
                      <a:lnTo>
                        <a:pt x="1778" y="8"/>
                      </a:lnTo>
                      <a:lnTo>
                        <a:pt x="1742" y="16"/>
                      </a:lnTo>
                      <a:lnTo>
                        <a:pt x="1702" y="28"/>
                      </a:lnTo>
                      <a:lnTo>
                        <a:pt x="1656" y="46"/>
                      </a:lnTo>
                      <a:lnTo>
                        <a:pt x="1606" y="66"/>
                      </a:lnTo>
                      <a:lnTo>
                        <a:pt x="1606" y="66"/>
                      </a:lnTo>
                      <a:lnTo>
                        <a:pt x="1558" y="92"/>
                      </a:lnTo>
                      <a:lnTo>
                        <a:pt x="1510" y="120"/>
                      </a:lnTo>
                      <a:lnTo>
                        <a:pt x="1466" y="152"/>
                      </a:lnTo>
                      <a:lnTo>
                        <a:pt x="1424" y="184"/>
                      </a:lnTo>
                      <a:lnTo>
                        <a:pt x="1382" y="222"/>
                      </a:lnTo>
                      <a:lnTo>
                        <a:pt x="1342" y="260"/>
                      </a:lnTo>
                      <a:lnTo>
                        <a:pt x="1302" y="304"/>
                      </a:lnTo>
                      <a:lnTo>
                        <a:pt x="1264" y="350"/>
                      </a:lnTo>
                      <a:lnTo>
                        <a:pt x="1264" y="350"/>
                      </a:lnTo>
                      <a:lnTo>
                        <a:pt x="1234" y="388"/>
                      </a:lnTo>
                      <a:lnTo>
                        <a:pt x="1204" y="430"/>
                      </a:lnTo>
                      <a:lnTo>
                        <a:pt x="1176" y="472"/>
                      </a:lnTo>
                      <a:lnTo>
                        <a:pt x="1152" y="514"/>
                      </a:lnTo>
                      <a:lnTo>
                        <a:pt x="1110" y="590"/>
                      </a:lnTo>
                      <a:lnTo>
                        <a:pt x="1080" y="646"/>
                      </a:lnTo>
                      <a:lnTo>
                        <a:pt x="1080" y="646"/>
                      </a:lnTo>
                      <a:lnTo>
                        <a:pt x="1074" y="644"/>
                      </a:lnTo>
                      <a:lnTo>
                        <a:pt x="1074" y="644"/>
                      </a:lnTo>
                      <a:lnTo>
                        <a:pt x="1068" y="632"/>
                      </a:lnTo>
                      <a:lnTo>
                        <a:pt x="1060" y="618"/>
                      </a:lnTo>
                      <a:lnTo>
                        <a:pt x="1060" y="618"/>
                      </a:lnTo>
                      <a:lnTo>
                        <a:pt x="1064" y="610"/>
                      </a:lnTo>
                      <a:lnTo>
                        <a:pt x="1066" y="602"/>
                      </a:lnTo>
                      <a:lnTo>
                        <a:pt x="1066" y="602"/>
                      </a:lnTo>
                      <a:lnTo>
                        <a:pt x="1064" y="592"/>
                      </a:lnTo>
                      <a:lnTo>
                        <a:pt x="1060" y="586"/>
                      </a:lnTo>
                      <a:lnTo>
                        <a:pt x="1052" y="580"/>
                      </a:lnTo>
                      <a:lnTo>
                        <a:pt x="1042" y="578"/>
                      </a:lnTo>
                      <a:lnTo>
                        <a:pt x="1042" y="578"/>
                      </a:lnTo>
                      <a:lnTo>
                        <a:pt x="1040" y="580"/>
                      </a:lnTo>
                      <a:lnTo>
                        <a:pt x="1042" y="574"/>
                      </a:lnTo>
                      <a:lnTo>
                        <a:pt x="1036" y="574"/>
                      </a:lnTo>
                      <a:lnTo>
                        <a:pt x="1032" y="574"/>
                      </a:lnTo>
                      <a:lnTo>
                        <a:pt x="1032" y="574"/>
                      </a:lnTo>
                      <a:lnTo>
                        <a:pt x="1024" y="568"/>
                      </a:lnTo>
                      <a:lnTo>
                        <a:pt x="1024" y="568"/>
                      </a:lnTo>
                      <a:lnTo>
                        <a:pt x="1022" y="568"/>
                      </a:lnTo>
                      <a:lnTo>
                        <a:pt x="1018" y="570"/>
                      </a:lnTo>
                      <a:lnTo>
                        <a:pt x="1012" y="570"/>
                      </a:lnTo>
                      <a:lnTo>
                        <a:pt x="1014" y="574"/>
                      </a:lnTo>
                      <a:lnTo>
                        <a:pt x="1008" y="574"/>
                      </a:lnTo>
                      <a:lnTo>
                        <a:pt x="1004" y="574"/>
                      </a:lnTo>
                      <a:lnTo>
                        <a:pt x="1008" y="580"/>
                      </a:lnTo>
                      <a:lnTo>
                        <a:pt x="1008" y="580"/>
                      </a:lnTo>
                      <a:lnTo>
                        <a:pt x="1008" y="580"/>
                      </a:lnTo>
                      <a:lnTo>
                        <a:pt x="1000" y="578"/>
                      </a:lnTo>
                      <a:lnTo>
                        <a:pt x="1000" y="578"/>
                      </a:lnTo>
                      <a:lnTo>
                        <a:pt x="990" y="580"/>
                      </a:lnTo>
                      <a:lnTo>
                        <a:pt x="982" y="586"/>
                      </a:lnTo>
                      <a:lnTo>
                        <a:pt x="978" y="592"/>
                      </a:lnTo>
                      <a:lnTo>
                        <a:pt x="976" y="602"/>
                      </a:lnTo>
                      <a:lnTo>
                        <a:pt x="976" y="602"/>
                      </a:lnTo>
                      <a:lnTo>
                        <a:pt x="978" y="608"/>
                      </a:lnTo>
                      <a:lnTo>
                        <a:pt x="980" y="616"/>
                      </a:lnTo>
                      <a:lnTo>
                        <a:pt x="980" y="616"/>
                      </a:lnTo>
                      <a:lnTo>
                        <a:pt x="970" y="632"/>
                      </a:lnTo>
                      <a:lnTo>
                        <a:pt x="964" y="644"/>
                      </a:lnTo>
                      <a:lnTo>
                        <a:pt x="964" y="644"/>
                      </a:lnTo>
                      <a:lnTo>
                        <a:pt x="958" y="646"/>
                      </a:lnTo>
                      <a:lnTo>
                        <a:pt x="958" y="646"/>
                      </a:lnTo>
                      <a:lnTo>
                        <a:pt x="928" y="590"/>
                      </a:lnTo>
                      <a:lnTo>
                        <a:pt x="886" y="514"/>
                      </a:lnTo>
                      <a:lnTo>
                        <a:pt x="860" y="472"/>
                      </a:lnTo>
                      <a:lnTo>
                        <a:pt x="834" y="430"/>
                      </a:lnTo>
                      <a:lnTo>
                        <a:pt x="804" y="388"/>
                      </a:lnTo>
                      <a:lnTo>
                        <a:pt x="774" y="350"/>
                      </a:lnTo>
                      <a:lnTo>
                        <a:pt x="774" y="350"/>
                      </a:lnTo>
                      <a:lnTo>
                        <a:pt x="736" y="304"/>
                      </a:lnTo>
                      <a:lnTo>
                        <a:pt x="696" y="260"/>
                      </a:lnTo>
                      <a:lnTo>
                        <a:pt x="656" y="222"/>
                      </a:lnTo>
                      <a:lnTo>
                        <a:pt x="614" y="184"/>
                      </a:lnTo>
                      <a:lnTo>
                        <a:pt x="572" y="152"/>
                      </a:lnTo>
                      <a:lnTo>
                        <a:pt x="528" y="120"/>
                      </a:lnTo>
                      <a:lnTo>
                        <a:pt x="480" y="92"/>
                      </a:lnTo>
                      <a:lnTo>
                        <a:pt x="432" y="66"/>
                      </a:lnTo>
                      <a:lnTo>
                        <a:pt x="432" y="66"/>
                      </a:lnTo>
                      <a:lnTo>
                        <a:pt x="382" y="46"/>
                      </a:lnTo>
                      <a:lnTo>
                        <a:pt x="336" y="28"/>
                      </a:lnTo>
                      <a:lnTo>
                        <a:pt x="296" y="16"/>
                      </a:lnTo>
                      <a:lnTo>
                        <a:pt x="260" y="8"/>
                      </a:lnTo>
                      <a:lnTo>
                        <a:pt x="230" y="4"/>
                      </a:lnTo>
                      <a:lnTo>
                        <a:pt x="206" y="0"/>
                      </a:lnTo>
                      <a:lnTo>
                        <a:pt x="188" y="0"/>
                      </a:lnTo>
                      <a:lnTo>
                        <a:pt x="122" y="2"/>
                      </a:lnTo>
                      <a:lnTo>
                        <a:pt x="60" y="14"/>
                      </a:lnTo>
                      <a:lnTo>
                        <a:pt x="20" y="44"/>
                      </a:lnTo>
                      <a:lnTo>
                        <a:pt x="2" y="78"/>
                      </a:lnTo>
                      <a:lnTo>
                        <a:pt x="0" y="114"/>
                      </a:lnTo>
                      <a:lnTo>
                        <a:pt x="10" y="156"/>
                      </a:lnTo>
                      <a:lnTo>
                        <a:pt x="32" y="202"/>
                      </a:lnTo>
                      <a:lnTo>
                        <a:pt x="32" y="202"/>
                      </a:lnTo>
                      <a:lnTo>
                        <a:pt x="42" y="218"/>
                      </a:lnTo>
                      <a:lnTo>
                        <a:pt x="54" y="232"/>
                      </a:lnTo>
                      <a:lnTo>
                        <a:pt x="58" y="236"/>
                      </a:lnTo>
                      <a:lnTo>
                        <a:pt x="64" y="240"/>
                      </a:lnTo>
                      <a:lnTo>
                        <a:pt x="64" y="240"/>
                      </a:lnTo>
                      <a:lnTo>
                        <a:pt x="68" y="242"/>
                      </a:lnTo>
                      <a:lnTo>
                        <a:pt x="72" y="246"/>
                      </a:lnTo>
                      <a:lnTo>
                        <a:pt x="78" y="258"/>
                      </a:lnTo>
                      <a:lnTo>
                        <a:pt x="82" y="272"/>
                      </a:lnTo>
                      <a:lnTo>
                        <a:pt x="82" y="272"/>
                      </a:lnTo>
                      <a:lnTo>
                        <a:pt x="90" y="286"/>
                      </a:lnTo>
                      <a:lnTo>
                        <a:pt x="100" y="298"/>
                      </a:lnTo>
                      <a:lnTo>
                        <a:pt x="108" y="302"/>
                      </a:lnTo>
                      <a:lnTo>
                        <a:pt x="114" y="308"/>
                      </a:lnTo>
                      <a:lnTo>
                        <a:pt x="114" y="308"/>
                      </a:lnTo>
                      <a:lnTo>
                        <a:pt x="122" y="312"/>
                      </a:lnTo>
                      <a:lnTo>
                        <a:pt x="128" y="318"/>
                      </a:lnTo>
                      <a:lnTo>
                        <a:pt x="140" y="332"/>
                      </a:lnTo>
                      <a:lnTo>
                        <a:pt x="150" y="348"/>
                      </a:lnTo>
                      <a:lnTo>
                        <a:pt x="154" y="358"/>
                      </a:lnTo>
                      <a:lnTo>
                        <a:pt x="154" y="358"/>
                      </a:lnTo>
                      <a:lnTo>
                        <a:pt x="156" y="364"/>
                      </a:lnTo>
                      <a:lnTo>
                        <a:pt x="158" y="370"/>
                      </a:lnTo>
                      <a:lnTo>
                        <a:pt x="170" y="384"/>
                      </a:lnTo>
                      <a:lnTo>
                        <a:pt x="186" y="404"/>
                      </a:lnTo>
                      <a:lnTo>
                        <a:pt x="186" y="404"/>
                      </a:lnTo>
                      <a:lnTo>
                        <a:pt x="190" y="428"/>
                      </a:lnTo>
                      <a:lnTo>
                        <a:pt x="192" y="446"/>
                      </a:lnTo>
                      <a:lnTo>
                        <a:pt x="192" y="452"/>
                      </a:lnTo>
                      <a:lnTo>
                        <a:pt x="190" y="458"/>
                      </a:lnTo>
                      <a:lnTo>
                        <a:pt x="190" y="458"/>
                      </a:lnTo>
                      <a:lnTo>
                        <a:pt x="188" y="462"/>
                      </a:lnTo>
                      <a:lnTo>
                        <a:pt x="188" y="466"/>
                      </a:lnTo>
                      <a:lnTo>
                        <a:pt x="194" y="474"/>
                      </a:lnTo>
                      <a:lnTo>
                        <a:pt x="206" y="484"/>
                      </a:lnTo>
                      <a:lnTo>
                        <a:pt x="206" y="484"/>
                      </a:lnTo>
                      <a:lnTo>
                        <a:pt x="210" y="488"/>
                      </a:lnTo>
                      <a:lnTo>
                        <a:pt x="214" y="498"/>
                      </a:lnTo>
                      <a:lnTo>
                        <a:pt x="216" y="506"/>
                      </a:lnTo>
                      <a:lnTo>
                        <a:pt x="218" y="512"/>
                      </a:lnTo>
                      <a:lnTo>
                        <a:pt x="218" y="518"/>
                      </a:lnTo>
                      <a:lnTo>
                        <a:pt x="214" y="526"/>
                      </a:lnTo>
                      <a:lnTo>
                        <a:pt x="214" y="526"/>
                      </a:lnTo>
                      <a:lnTo>
                        <a:pt x="212" y="532"/>
                      </a:lnTo>
                      <a:lnTo>
                        <a:pt x="212" y="542"/>
                      </a:lnTo>
                      <a:lnTo>
                        <a:pt x="214" y="552"/>
                      </a:lnTo>
                      <a:lnTo>
                        <a:pt x="218" y="562"/>
                      </a:lnTo>
                      <a:lnTo>
                        <a:pt x="228" y="580"/>
                      </a:lnTo>
                      <a:lnTo>
                        <a:pt x="232" y="586"/>
                      </a:lnTo>
                      <a:lnTo>
                        <a:pt x="236" y="590"/>
                      </a:lnTo>
                      <a:lnTo>
                        <a:pt x="236" y="590"/>
                      </a:lnTo>
                      <a:lnTo>
                        <a:pt x="238" y="594"/>
                      </a:lnTo>
                      <a:lnTo>
                        <a:pt x="242" y="598"/>
                      </a:lnTo>
                      <a:lnTo>
                        <a:pt x="246" y="612"/>
                      </a:lnTo>
                      <a:lnTo>
                        <a:pt x="250" y="628"/>
                      </a:lnTo>
                      <a:lnTo>
                        <a:pt x="250" y="628"/>
                      </a:lnTo>
                      <a:lnTo>
                        <a:pt x="252" y="632"/>
                      </a:lnTo>
                      <a:lnTo>
                        <a:pt x="254" y="642"/>
                      </a:lnTo>
                      <a:lnTo>
                        <a:pt x="264" y="656"/>
                      </a:lnTo>
                      <a:lnTo>
                        <a:pt x="278" y="678"/>
                      </a:lnTo>
                      <a:lnTo>
                        <a:pt x="278" y="678"/>
                      </a:lnTo>
                      <a:lnTo>
                        <a:pt x="294" y="698"/>
                      </a:lnTo>
                      <a:lnTo>
                        <a:pt x="304" y="712"/>
                      </a:lnTo>
                      <a:lnTo>
                        <a:pt x="316" y="734"/>
                      </a:lnTo>
                      <a:lnTo>
                        <a:pt x="316" y="734"/>
                      </a:lnTo>
                      <a:lnTo>
                        <a:pt x="320" y="740"/>
                      </a:lnTo>
                      <a:lnTo>
                        <a:pt x="326" y="744"/>
                      </a:lnTo>
                      <a:lnTo>
                        <a:pt x="344" y="752"/>
                      </a:lnTo>
                      <a:lnTo>
                        <a:pt x="364" y="760"/>
                      </a:lnTo>
                      <a:lnTo>
                        <a:pt x="414" y="768"/>
                      </a:lnTo>
                      <a:lnTo>
                        <a:pt x="468" y="768"/>
                      </a:lnTo>
                      <a:lnTo>
                        <a:pt x="516" y="768"/>
                      </a:lnTo>
                      <a:lnTo>
                        <a:pt x="584" y="772"/>
                      </a:lnTo>
                      <a:lnTo>
                        <a:pt x="626" y="778"/>
                      </a:lnTo>
                      <a:lnTo>
                        <a:pt x="628" y="780"/>
                      </a:lnTo>
                      <a:lnTo>
                        <a:pt x="628" y="780"/>
                      </a:lnTo>
                      <a:lnTo>
                        <a:pt x="596" y="796"/>
                      </a:lnTo>
                      <a:lnTo>
                        <a:pt x="568" y="814"/>
                      </a:lnTo>
                      <a:lnTo>
                        <a:pt x="542" y="832"/>
                      </a:lnTo>
                      <a:lnTo>
                        <a:pt x="518" y="850"/>
                      </a:lnTo>
                      <a:lnTo>
                        <a:pt x="518" y="850"/>
                      </a:lnTo>
                      <a:lnTo>
                        <a:pt x="472" y="890"/>
                      </a:lnTo>
                      <a:lnTo>
                        <a:pt x="442" y="918"/>
                      </a:lnTo>
                      <a:lnTo>
                        <a:pt x="422" y="938"/>
                      </a:lnTo>
                      <a:lnTo>
                        <a:pt x="414" y="952"/>
                      </a:lnTo>
                      <a:lnTo>
                        <a:pt x="412" y="958"/>
                      </a:lnTo>
                      <a:lnTo>
                        <a:pt x="416" y="962"/>
                      </a:lnTo>
                      <a:lnTo>
                        <a:pt x="418" y="962"/>
                      </a:lnTo>
                      <a:lnTo>
                        <a:pt x="420" y="962"/>
                      </a:lnTo>
                      <a:lnTo>
                        <a:pt x="430" y="996"/>
                      </a:lnTo>
                      <a:lnTo>
                        <a:pt x="430" y="996"/>
                      </a:lnTo>
                      <a:lnTo>
                        <a:pt x="438" y="1020"/>
                      </a:lnTo>
                      <a:lnTo>
                        <a:pt x="446" y="1044"/>
                      </a:lnTo>
                      <a:lnTo>
                        <a:pt x="458" y="1074"/>
                      </a:lnTo>
                      <a:lnTo>
                        <a:pt x="474" y="1102"/>
                      </a:lnTo>
                      <a:lnTo>
                        <a:pt x="490" y="1130"/>
                      </a:lnTo>
                      <a:lnTo>
                        <a:pt x="500" y="1142"/>
                      </a:lnTo>
                      <a:lnTo>
                        <a:pt x="510" y="1152"/>
                      </a:lnTo>
                      <a:lnTo>
                        <a:pt x="520" y="1160"/>
                      </a:lnTo>
                      <a:lnTo>
                        <a:pt x="530" y="1166"/>
                      </a:lnTo>
                      <a:lnTo>
                        <a:pt x="530" y="1166"/>
                      </a:lnTo>
                      <a:lnTo>
                        <a:pt x="548" y="1174"/>
                      </a:lnTo>
                      <a:lnTo>
                        <a:pt x="560" y="1184"/>
                      </a:lnTo>
                      <a:lnTo>
                        <a:pt x="568" y="1194"/>
                      </a:lnTo>
                      <a:lnTo>
                        <a:pt x="572" y="1204"/>
                      </a:lnTo>
                      <a:lnTo>
                        <a:pt x="574" y="1214"/>
                      </a:lnTo>
                      <a:lnTo>
                        <a:pt x="574" y="1222"/>
                      </a:lnTo>
                      <a:lnTo>
                        <a:pt x="574" y="1228"/>
                      </a:lnTo>
                      <a:lnTo>
                        <a:pt x="574" y="1228"/>
                      </a:lnTo>
                      <a:lnTo>
                        <a:pt x="578" y="1236"/>
                      </a:lnTo>
                      <a:lnTo>
                        <a:pt x="588" y="1256"/>
                      </a:lnTo>
                      <a:lnTo>
                        <a:pt x="596" y="1268"/>
                      </a:lnTo>
                      <a:lnTo>
                        <a:pt x="604" y="1278"/>
                      </a:lnTo>
                      <a:lnTo>
                        <a:pt x="616" y="1284"/>
                      </a:lnTo>
                      <a:lnTo>
                        <a:pt x="626" y="1288"/>
                      </a:lnTo>
                      <a:lnTo>
                        <a:pt x="626" y="1288"/>
                      </a:lnTo>
                      <a:lnTo>
                        <a:pt x="632" y="1290"/>
                      </a:lnTo>
                      <a:lnTo>
                        <a:pt x="638" y="1294"/>
                      </a:lnTo>
                      <a:lnTo>
                        <a:pt x="642" y="1300"/>
                      </a:lnTo>
                      <a:lnTo>
                        <a:pt x="646" y="1306"/>
                      </a:lnTo>
                      <a:lnTo>
                        <a:pt x="652" y="1322"/>
                      </a:lnTo>
                      <a:lnTo>
                        <a:pt x="656" y="1340"/>
                      </a:lnTo>
                      <a:lnTo>
                        <a:pt x="660" y="1374"/>
                      </a:lnTo>
                      <a:lnTo>
                        <a:pt x="662" y="1388"/>
                      </a:lnTo>
                      <a:lnTo>
                        <a:pt x="662" y="1388"/>
                      </a:lnTo>
                      <a:lnTo>
                        <a:pt x="662" y="1404"/>
                      </a:lnTo>
                      <a:lnTo>
                        <a:pt x="660" y="1420"/>
                      </a:lnTo>
                      <a:lnTo>
                        <a:pt x="656" y="1442"/>
                      </a:lnTo>
                      <a:lnTo>
                        <a:pt x="650" y="1464"/>
                      </a:lnTo>
                      <a:lnTo>
                        <a:pt x="642" y="1486"/>
                      </a:lnTo>
                      <a:lnTo>
                        <a:pt x="636" y="1498"/>
                      </a:lnTo>
                      <a:lnTo>
                        <a:pt x="630" y="1508"/>
                      </a:lnTo>
                      <a:lnTo>
                        <a:pt x="622" y="1518"/>
                      </a:lnTo>
                      <a:lnTo>
                        <a:pt x="612" y="1528"/>
                      </a:lnTo>
                      <a:lnTo>
                        <a:pt x="612" y="1528"/>
                      </a:lnTo>
                      <a:lnTo>
                        <a:pt x="596" y="1544"/>
                      </a:lnTo>
                      <a:lnTo>
                        <a:pt x="582" y="1558"/>
                      </a:lnTo>
                      <a:lnTo>
                        <a:pt x="562" y="1580"/>
                      </a:lnTo>
                      <a:lnTo>
                        <a:pt x="550" y="1596"/>
                      </a:lnTo>
                      <a:lnTo>
                        <a:pt x="548" y="1602"/>
                      </a:lnTo>
                      <a:lnTo>
                        <a:pt x="548" y="1602"/>
                      </a:lnTo>
                      <a:lnTo>
                        <a:pt x="538" y="1616"/>
                      </a:lnTo>
                      <a:lnTo>
                        <a:pt x="530" y="1632"/>
                      </a:lnTo>
                      <a:lnTo>
                        <a:pt x="522" y="1652"/>
                      </a:lnTo>
                      <a:lnTo>
                        <a:pt x="522" y="1652"/>
                      </a:lnTo>
                      <a:lnTo>
                        <a:pt x="518" y="1676"/>
                      </a:lnTo>
                      <a:lnTo>
                        <a:pt x="516" y="1698"/>
                      </a:lnTo>
                      <a:lnTo>
                        <a:pt x="518" y="1716"/>
                      </a:lnTo>
                      <a:lnTo>
                        <a:pt x="520" y="1724"/>
                      </a:lnTo>
                      <a:lnTo>
                        <a:pt x="522" y="1732"/>
                      </a:lnTo>
                      <a:lnTo>
                        <a:pt x="522" y="1732"/>
                      </a:lnTo>
                      <a:lnTo>
                        <a:pt x="526" y="1736"/>
                      </a:lnTo>
                      <a:lnTo>
                        <a:pt x="532" y="1738"/>
                      </a:lnTo>
                      <a:lnTo>
                        <a:pt x="538" y="1738"/>
                      </a:lnTo>
                      <a:lnTo>
                        <a:pt x="544" y="1738"/>
                      </a:lnTo>
                      <a:lnTo>
                        <a:pt x="554" y="1734"/>
                      </a:lnTo>
                      <a:lnTo>
                        <a:pt x="558" y="1732"/>
                      </a:lnTo>
                      <a:lnTo>
                        <a:pt x="640" y="1640"/>
                      </a:lnTo>
                      <a:lnTo>
                        <a:pt x="636" y="1610"/>
                      </a:lnTo>
                      <a:lnTo>
                        <a:pt x="636" y="1610"/>
                      </a:lnTo>
                      <a:lnTo>
                        <a:pt x="648" y="1598"/>
                      </a:lnTo>
                      <a:lnTo>
                        <a:pt x="658" y="1590"/>
                      </a:lnTo>
                      <a:lnTo>
                        <a:pt x="664" y="1588"/>
                      </a:lnTo>
                      <a:lnTo>
                        <a:pt x="670" y="1586"/>
                      </a:lnTo>
                      <a:lnTo>
                        <a:pt x="670" y="1586"/>
                      </a:lnTo>
                      <a:lnTo>
                        <a:pt x="678" y="1582"/>
                      </a:lnTo>
                      <a:lnTo>
                        <a:pt x="684" y="1578"/>
                      </a:lnTo>
                      <a:lnTo>
                        <a:pt x="698" y="1562"/>
                      </a:lnTo>
                      <a:lnTo>
                        <a:pt x="712" y="1538"/>
                      </a:lnTo>
                      <a:lnTo>
                        <a:pt x="712" y="1538"/>
                      </a:lnTo>
                      <a:lnTo>
                        <a:pt x="732" y="1520"/>
                      </a:lnTo>
                      <a:lnTo>
                        <a:pt x="752" y="1500"/>
                      </a:lnTo>
                      <a:lnTo>
                        <a:pt x="770" y="1476"/>
                      </a:lnTo>
                      <a:lnTo>
                        <a:pt x="770" y="1476"/>
                      </a:lnTo>
                      <a:lnTo>
                        <a:pt x="790" y="1446"/>
                      </a:lnTo>
                      <a:lnTo>
                        <a:pt x="812" y="1410"/>
                      </a:lnTo>
                      <a:lnTo>
                        <a:pt x="830" y="1374"/>
                      </a:lnTo>
                      <a:lnTo>
                        <a:pt x="836" y="1356"/>
                      </a:lnTo>
                      <a:lnTo>
                        <a:pt x="840" y="1342"/>
                      </a:lnTo>
                      <a:lnTo>
                        <a:pt x="840" y="1342"/>
                      </a:lnTo>
                      <a:lnTo>
                        <a:pt x="854" y="1266"/>
                      </a:lnTo>
                      <a:lnTo>
                        <a:pt x="878" y="1136"/>
                      </a:lnTo>
                      <a:lnTo>
                        <a:pt x="890" y="1070"/>
                      </a:lnTo>
                      <a:lnTo>
                        <a:pt x="904" y="1014"/>
                      </a:lnTo>
                      <a:lnTo>
                        <a:pt x="910" y="992"/>
                      </a:lnTo>
                      <a:lnTo>
                        <a:pt x="916" y="974"/>
                      </a:lnTo>
                      <a:lnTo>
                        <a:pt x="922" y="964"/>
                      </a:lnTo>
                      <a:lnTo>
                        <a:pt x="924" y="960"/>
                      </a:lnTo>
                      <a:lnTo>
                        <a:pt x="926" y="960"/>
                      </a:lnTo>
                      <a:lnTo>
                        <a:pt x="926" y="960"/>
                      </a:lnTo>
                      <a:lnTo>
                        <a:pt x="932" y="958"/>
                      </a:lnTo>
                      <a:lnTo>
                        <a:pt x="938" y="954"/>
                      </a:lnTo>
                      <a:lnTo>
                        <a:pt x="950" y="942"/>
                      </a:lnTo>
                      <a:lnTo>
                        <a:pt x="964" y="926"/>
                      </a:lnTo>
                      <a:lnTo>
                        <a:pt x="976" y="908"/>
                      </a:lnTo>
                      <a:lnTo>
                        <a:pt x="968" y="972"/>
                      </a:lnTo>
                      <a:lnTo>
                        <a:pt x="972" y="994"/>
                      </a:lnTo>
                      <a:lnTo>
                        <a:pt x="962" y="1022"/>
                      </a:lnTo>
                      <a:lnTo>
                        <a:pt x="962" y="1068"/>
                      </a:lnTo>
                      <a:lnTo>
                        <a:pt x="962" y="1080"/>
                      </a:lnTo>
                      <a:lnTo>
                        <a:pt x="962" y="1146"/>
                      </a:lnTo>
                      <a:lnTo>
                        <a:pt x="972" y="1150"/>
                      </a:lnTo>
                      <a:lnTo>
                        <a:pt x="972" y="1160"/>
                      </a:lnTo>
                      <a:lnTo>
                        <a:pt x="962" y="1170"/>
                      </a:lnTo>
                      <a:lnTo>
                        <a:pt x="964" y="1202"/>
                      </a:lnTo>
                      <a:lnTo>
                        <a:pt x="964" y="1252"/>
                      </a:lnTo>
                      <a:lnTo>
                        <a:pt x="984" y="1294"/>
                      </a:lnTo>
                      <a:lnTo>
                        <a:pt x="1016" y="1320"/>
                      </a:lnTo>
                      <a:lnTo>
                        <a:pt x="1018" y="1292"/>
                      </a:lnTo>
                      <a:lnTo>
                        <a:pt x="1022" y="1320"/>
                      </a:lnTo>
                      <a:lnTo>
                        <a:pt x="1054" y="1294"/>
                      </a:lnTo>
                      <a:lnTo>
                        <a:pt x="1074" y="1252"/>
                      </a:lnTo>
                      <a:lnTo>
                        <a:pt x="1074" y="1202"/>
                      </a:lnTo>
                      <a:lnTo>
                        <a:pt x="1076" y="1170"/>
                      </a:lnTo>
                      <a:lnTo>
                        <a:pt x="1066" y="1160"/>
                      </a:lnTo>
                      <a:lnTo>
                        <a:pt x="1066" y="1150"/>
                      </a:lnTo>
                      <a:lnTo>
                        <a:pt x="1076" y="1146"/>
                      </a:lnTo>
                      <a:lnTo>
                        <a:pt x="1076" y="1080"/>
                      </a:lnTo>
                      <a:lnTo>
                        <a:pt x="1076" y="1068"/>
                      </a:lnTo>
                      <a:lnTo>
                        <a:pt x="1076" y="1022"/>
                      </a:lnTo>
                      <a:lnTo>
                        <a:pt x="1066" y="994"/>
                      </a:lnTo>
                      <a:lnTo>
                        <a:pt x="1068" y="972"/>
                      </a:lnTo>
                      <a:lnTo>
                        <a:pt x="1062" y="908"/>
                      </a:lnTo>
                      <a:lnTo>
                        <a:pt x="1062" y="908"/>
                      </a:lnTo>
                      <a:lnTo>
                        <a:pt x="1074" y="926"/>
                      </a:lnTo>
                      <a:lnTo>
                        <a:pt x="1088" y="942"/>
                      </a:lnTo>
                      <a:lnTo>
                        <a:pt x="1100" y="954"/>
                      </a:lnTo>
                      <a:lnTo>
                        <a:pt x="1106" y="958"/>
                      </a:lnTo>
                      <a:lnTo>
                        <a:pt x="1112" y="960"/>
                      </a:lnTo>
                      <a:lnTo>
                        <a:pt x="1112" y="960"/>
                      </a:lnTo>
                      <a:lnTo>
                        <a:pt x="1114" y="960"/>
                      </a:lnTo>
                      <a:lnTo>
                        <a:pt x="1116" y="964"/>
                      </a:lnTo>
                      <a:lnTo>
                        <a:pt x="1122" y="974"/>
                      </a:lnTo>
                      <a:lnTo>
                        <a:pt x="1128" y="992"/>
                      </a:lnTo>
                      <a:lnTo>
                        <a:pt x="1134" y="1014"/>
                      </a:lnTo>
                      <a:lnTo>
                        <a:pt x="1148" y="1070"/>
                      </a:lnTo>
                      <a:lnTo>
                        <a:pt x="1160" y="1136"/>
                      </a:lnTo>
                      <a:lnTo>
                        <a:pt x="1184" y="1266"/>
                      </a:lnTo>
                      <a:lnTo>
                        <a:pt x="1198" y="1342"/>
                      </a:lnTo>
                      <a:lnTo>
                        <a:pt x="1198" y="1342"/>
                      </a:lnTo>
                      <a:lnTo>
                        <a:pt x="1202" y="1356"/>
                      </a:lnTo>
                      <a:lnTo>
                        <a:pt x="1208" y="1374"/>
                      </a:lnTo>
                      <a:lnTo>
                        <a:pt x="1226" y="1410"/>
                      </a:lnTo>
                      <a:lnTo>
                        <a:pt x="1248" y="1446"/>
                      </a:lnTo>
                      <a:lnTo>
                        <a:pt x="1268" y="1476"/>
                      </a:lnTo>
                      <a:lnTo>
                        <a:pt x="1268" y="1476"/>
                      </a:lnTo>
                      <a:lnTo>
                        <a:pt x="1286" y="1500"/>
                      </a:lnTo>
                      <a:lnTo>
                        <a:pt x="1304" y="1520"/>
                      </a:lnTo>
                      <a:lnTo>
                        <a:pt x="1326" y="1538"/>
                      </a:lnTo>
                      <a:lnTo>
                        <a:pt x="1326" y="1538"/>
                      </a:lnTo>
                      <a:lnTo>
                        <a:pt x="1340" y="1562"/>
                      </a:lnTo>
                      <a:lnTo>
                        <a:pt x="1354" y="1578"/>
                      </a:lnTo>
                      <a:lnTo>
                        <a:pt x="1360" y="1582"/>
                      </a:lnTo>
                      <a:lnTo>
                        <a:pt x="1366" y="1586"/>
                      </a:lnTo>
                      <a:lnTo>
                        <a:pt x="1366" y="1586"/>
                      </a:lnTo>
                      <a:lnTo>
                        <a:pt x="1374" y="1588"/>
                      </a:lnTo>
                      <a:lnTo>
                        <a:pt x="1380" y="1590"/>
                      </a:lnTo>
                      <a:lnTo>
                        <a:pt x="1390" y="1598"/>
                      </a:lnTo>
                      <a:lnTo>
                        <a:pt x="1402" y="1610"/>
                      </a:lnTo>
                      <a:lnTo>
                        <a:pt x="1398" y="1640"/>
                      </a:lnTo>
                      <a:lnTo>
                        <a:pt x="1480" y="1732"/>
                      </a:lnTo>
                      <a:lnTo>
                        <a:pt x="1480" y="1732"/>
                      </a:lnTo>
                      <a:lnTo>
                        <a:pt x="1484" y="1734"/>
                      </a:lnTo>
                      <a:lnTo>
                        <a:pt x="1494" y="1738"/>
                      </a:lnTo>
                      <a:lnTo>
                        <a:pt x="1500" y="1738"/>
                      </a:lnTo>
                      <a:lnTo>
                        <a:pt x="1506" y="1738"/>
                      </a:lnTo>
                      <a:lnTo>
                        <a:pt x="1512" y="1736"/>
                      </a:lnTo>
                      <a:lnTo>
                        <a:pt x="1516" y="1732"/>
                      </a:lnTo>
                      <a:lnTo>
                        <a:pt x="1516" y="1732"/>
                      </a:lnTo>
                      <a:lnTo>
                        <a:pt x="1518" y="1724"/>
                      </a:lnTo>
                      <a:lnTo>
                        <a:pt x="1520" y="1716"/>
                      </a:lnTo>
                      <a:lnTo>
                        <a:pt x="1522" y="1698"/>
                      </a:lnTo>
                      <a:lnTo>
                        <a:pt x="1520" y="1676"/>
                      </a:lnTo>
                      <a:lnTo>
                        <a:pt x="1516" y="1652"/>
                      </a:lnTo>
                      <a:lnTo>
                        <a:pt x="1516" y="1652"/>
                      </a:lnTo>
                      <a:lnTo>
                        <a:pt x="1508" y="1632"/>
                      </a:lnTo>
                      <a:lnTo>
                        <a:pt x="1500" y="1616"/>
                      </a:lnTo>
                      <a:lnTo>
                        <a:pt x="1490" y="1602"/>
                      </a:lnTo>
                      <a:lnTo>
                        <a:pt x="1490" y="1602"/>
                      </a:lnTo>
                      <a:lnTo>
                        <a:pt x="1486" y="1596"/>
                      </a:lnTo>
                      <a:lnTo>
                        <a:pt x="1476" y="1580"/>
                      </a:lnTo>
                      <a:lnTo>
                        <a:pt x="1456" y="1558"/>
                      </a:lnTo>
                      <a:lnTo>
                        <a:pt x="1442" y="1544"/>
                      </a:lnTo>
                      <a:lnTo>
                        <a:pt x="1424" y="1528"/>
                      </a:lnTo>
                      <a:lnTo>
                        <a:pt x="1424" y="1528"/>
                      </a:lnTo>
                      <a:lnTo>
                        <a:pt x="1416" y="1518"/>
                      </a:lnTo>
                      <a:lnTo>
                        <a:pt x="1408" y="1508"/>
                      </a:lnTo>
                      <a:lnTo>
                        <a:pt x="1402" y="1498"/>
                      </a:lnTo>
                      <a:lnTo>
                        <a:pt x="1396" y="1486"/>
                      </a:lnTo>
                      <a:lnTo>
                        <a:pt x="1386" y="1464"/>
                      </a:lnTo>
                      <a:lnTo>
                        <a:pt x="1382" y="1442"/>
                      </a:lnTo>
                      <a:lnTo>
                        <a:pt x="1378" y="1420"/>
                      </a:lnTo>
                      <a:lnTo>
                        <a:pt x="1376" y="1404"/>
                      </a:lnTo>
                      <a:lnTo>
                        <a:pt x="1376" y="1388"/>
                      </a:lnTo>
                      <a:lnTo>
                        <a:pt x="1376" y="1388"/>
                      </a:lnTo>
                      <a:lnTo>
                        <a:pt x="1378" y="1374"/>
                      </a:lnTo>
                      <a:lnTo>
                        <a:pt x="1382" y="1340"/>
                      </a:lnTo>
                      <a:lnTo>
                        <a:pt x="1386" y="1322"/>
                      </a:lnTo>
                      <a:lnTo>
                        <a:pt x="1392" y="1306"/>
                      </a:lnTo>
                      <a:lnTo>
                        <a:pt x="1396" y="1300"/>
                      </a:lnTo>
                      <a:lnTo>
                        <a:pt x="1400" y="1294"/>
                      </a:lnTo>
                      <a:lnTo>
                        <a:pt x="1406" y="1290"/>
                      </a:lnTo>
                      <a:lnTo>
                        <a:pt x="1410" y="1288"/>
                      </a:lnTo>
                      <a:lnTo>
                        <a:pt x="1410" y="1288"/>
                      </a:lnTo>
                      <a:lnTo>
                        <a:pt x="1422" y="1284"/>
                      </a:lnTo>
                      <a:lnTo>
                        <a:pt x="1432" y="1278"/>
                      </a:lnTo>
                      <a:lnTo>
                        <a:pt x="1442" y="1268"/>
                      </a:lnTo>
                      <a:lnTo>
                        <a:pt x="1450" y="1256"/>
                      </a:lnTo>
                      <a:lnTo>
                        <a:pt x="1460" y="1236"/>
                      </a:lnTo>
                      <a:lnTo>
                        <a:pt x="1464" y="1228"/>
                      </a:lnTo>
                      <a:lnTo>
                        <a:pt x="1464" y="1228"/>
                      </a:lnTo>
                      <a:lnTo>
                        <a:pt x="1464" y="1222"/>
                      </a:lnTo>
                      <a:lnTo>
                        <a:pt x="1464" y="1214"/>
                      </a:lnTo>
                      <a:lnTo>
                        <a:pt x="1466" y="1204"/>
                      </a:lnTo>
                      <a:lnTo>
                        <a:pt x="1470" y="1194"/>
                      </a:lnTo>
                      <a:lnTo>
                        <a:pt x="1478" y="1184"/>
                      </a:lnTo>
                      <a:lnTo>
                        <a:pt x="1490" y="1174"/>
                      </a:lnTo>
                      <a:lnTo>
                        <a:pt x="1508" y="1166"/>
                      </a:lnTo>
                      <a:lnTo>
                        <a:pt x="1508" y="1166"/>
                      </a:lnTo>
                      <a:lnTo>
                        <a:pt x="1518" y="1160"/>
                      </a:lnTo>
                      <a:lnTo>
                        <a:pt x="1528" y="1152"/>
                      </a:lnTo>
                      <a:lnTo>
                        <a:pt x="1538" y="1142"/>
                      </a:lnTo>
                      <a:lnTo>
                        <a:pt x="1548" y="1130"/>
                      </a:lnTo>
                      <a:lnTo>
                        <a:pt x="1564" y="1102"/>
                      </a:lnTo>
                      <a:lnTo>
                        <a:pt x="1580" y="1074"/>
                      </a:lnTo>
                      <a:lnTo>
                        <a:pt x="1592" y="1044"/>
                      </a:lnTo>
                      <a:lnTo>
                        <a:pt x="1600" y="1020"/>
                      </a:lnTo>
                      <a:lnTo>
                        <a:pt x="1608" y="996"/>
                      </a:lnTo>
                      <a:lnTo>
                        <a:pt x="1618" y="962"/>
                      </a:lnTo>
                      <a:lnTo>
                        <a:pt x="1618" y="962"/>
                      </a:lnTo>
                      <a:lnTo>
                        <a:pt x="1620" y="962"/>
                      </a:lnTo>
                      <a:lnTo>
                        <a:pt x="1622" y="962"/>
                      </a:lnTo>
                      <a:lnTo>
                        <a:pt x="1626" y="958"/>
                      </a:lnTo>
                      <a:lnTo>
                        <a:pt x="1624" y="952"/>
                      </a:lnTo>
                      <a:lnTo>
                        <a:pt x="1614" y="938"/>
                      </a:lnTo>
                      <a:lnTo>
                        <a:pt x="1596" y="918"/>
                      </a:lnTo>
                      <a:lnTo>
                        <a:pt x="1566" y="890"/>
                      </a:lnTo>
                      <a:lnTo>
                        <a:pt x="1520" y="850"/>
                      </a:lnTo>
                      <a:lnTo>
                        <a:pt x="1520" y="850"/>
                      </a:lnTo>
                      <a:lnTo>
                        <a:pt x="1496" y="832"/>
                      </a:lnTo>
                      <a:lnTo>
                        <a:pt x="1470" y="814"/>
                      </a:lnTo>
                      <a:lnTo>
                        <a:pt x="1440" y="796"/>
                      </a:lnTo>
                      <a:lnTo>
                        <a:pt x="1410" y="780"/>
                      </a:lnTo>
                      <a:lnTo>
                        <a:pt x="1412" y="778"/>
                      </a:lnTo>
                      <a:lnTo>
                        <a:pt x="1454" y="772"/>
                      </a:lnTo>
                      <a:lnTo>
                        <a:pt x="1522" y="768"/>
                      </a:lnTo>
                      <a:lnTo>
                        <a:pt x="1570" y="768"/>
                      </a:lnTo>
                      <a:lnTo>
                        <a:pt x="1624" y="768"/>
                      </a:lnTo>
                      <a:lnTo>
                        <a:pt x="1674" y="760"/>
                      </a:lnTo>
                      <a:lnTo>
                        <a:pt x="1674" y="760"/>
                      </a:lnTo>
                      <a:lnTo>
                        <a:pt x="1694" y="752"/>
                      </a:lnTo>
                      <a:lnTo>
                        <a:pt x="1710" y="744"/>
                      </a:lnTo>
                      <a:lnTo>
                        <a:pt x="1718" y="740"/>
                      </a:lnTo>
                      <a:lnTo>
                        <a:pt x="1722" y="734"/>
                      </a:lnTo>
                      <a:lnTo>
                        <a:pt x="1722" y="734"/>
                      </a:lnTo>
                      <a:lnTo>
                        <a:pt x="1734" y="712"/>
                      </a:lnTo>
                      <a:lnTo>
                        <a:pt x="1744" y="698"/>
                      </a:lnTo>
                      <a:lnTo>
                        <a:pt x="1760" y="678"/>
                      </a:lnTo>
                      <a:lnTo>
                        <a:pt x="1760" y="678"/>
                      </a:lnTo>
                      <a:lnTo>
                        <a:pt x="1774" y="656"/>
                      </a:lnTo>
                      <a:lnTo>
                        <a:pt x="1782" y="642"/>
                      </a:lnTo>
                      <a:lnTo>
                        <a:pt x="1786" y="632"/>
                      </a:lnTo>
                      <a:lnTo>
                        <a:pt x="1788" y="628"/>
                      </a:lnTo>
                      <a:lnTo>
                        <a:pt x="1788" y="628"/>
                      </a:lnTo>
                      <a:lnTo>
                        <a:pt x="1792" y="612"/>
                      </a:lnTo>
                      <a:lnTo>
                        <a:pt x="1796" y="598"/>
                      </a:lnTo>
                      <a:lnTo>
                        <a:pt x="1798" y="594"/>
                      </a:lnTo>
                      <a:lnTo>
                        <a:pt x="1802" y="590"/>
                      </a:lnTo>
                      <a:lnTo>
                        <a:pt x="1802" y="590"/>
                      </a:lnTo>
                      <a:lnTo>
                        <a:pt x="1806" y="586"/>
                      </a:lnTo>
                      <a:lnTo>
                        <a:pt x="1810" y="580"/>
                      </a:lnTo>
                      <a:lnTo>
                        <a:pt x="1820" y="562"/>
                      </a:lnTo>
                      <a:lnTo>
                        <a:pt x="1824" y="552"/>
                      </a:lnTo>
                      <a:lnTo>
                        <a:pt x="1826" y="542"/>
                      </a:lnTo>
                      <a:lnTo>
                        <a:pt x="1826" y="532"/>
                      </a:lnTo>
                      <a:lnTo>
                        <a:pt x="1822" y="526"/>
                      </a:lnTo>
                      <a:lnTo>
                        <a:pt x="1822" y="526"/>
                      </a:lnTo>
                      <a:lnTo>
                        <a:pt x="1820" y="518"/>
                      </a:lnTo>
                      <a:lnTo>
                        <a:pt x="1820" y="512"/>
                      </a:lnTo>
                      <a:lnTo>
                        <a:pt x="1820" y="506"/>
                      </a:lnTo>
                      <a:lnTo>
                        <a:pt x="1824" y="498"/>
                      </a:lnTo>
                      <a:lnTo>
                        <a:pt x="1828" y="488"/>
                      </a:lnTo>
                      <a:lnTo>
                        <a:pt x="1832" y="484"/>
                      </a:lnTo>
                      <a:lnTo>
                        <a:pt x="1832" y="484"/>
                      </a:lnTo>
                      <a:lnTo>
                        <a:pt x="1842" y="474"/>
                      </a:lnTo>
                      <a:lnTo>
                        <a:pt x="1850" y="466"/>
                      </a:lnTo>
                      <a:lnTo>
                        <a:pt x="1850" y="462"/>
                      </a:lnTo>
                      <a:lnTo>
                        <a:pt x="1848" y="458"/>
                      </a:lnTo>
                      <a:lnTo>
                        <a:pt x="1848" y="458"/>
                      </a:lnTo>
                      <a:lnTo>
                        <a:pt x="1846" y="452"/>
                      </a:lnTo>
                      <a:lnTo>
                        <a:pt x="1846" y="446"/>
                      </a:lnTo>
                      <a:lnTo>
                        <a:pt x="1848" y="428"/>
                      </a:lnTo>
                      <a:lnTo>
                        <a:pt x="1852" y="404"/>
                      </a:lnTo>
                      <a:lnTo>
                        <a:pt x="1852" y="404"/>
                      </a:lnTo>
                      <a:lnTo>
                        <a:pt x="1868" y="384"/>
                      </a:lnTo>
                      <a:lnTo>
                        <a:pt x="1880" y="370"/>
                      </a:lnTo>
                      <a:lnTo>
                        <a:pt x="1882" y="364"/>
                      </a:lnTo>
                      <a:lnTo>
                        <a:pt x="1884" y="358"/>
                      </a:lnTo>
                      <a:lnTo>
                        <a:pt x="1884" y="358"/>
                      </a:lnTo>
                      <a:lnTo>
                        <a:pt x="1888" y="348"/>
                      </a:lnTo>
                      <a:lnTo>
                        <a:pt x="1896" y="332"/>
                      </a:lnTo>
                      <a:lnTo>
                        <a:pt x="1910" y="318"/>
                      </a:lnTo>
                      <a:lnTo>
                        <a:pt x="1916" y="312"/>
                      </a:lnTo>
                      <a:lnTo>
                        <a:pt x="1924" y="308"/>
                      </a:lnTo>
                      <a:lnTo>
                        <a:pt x="1924" y="308"/>
                      </a:lnTo>
                      <a:lnTo>
                        <a:pt x="1930" y="302"/>
                      </a:lnTo>
                      <a:lnTo>
                        <a:pt x="1936" y="298"/>
                      </a:lnTo>
                      <a:lnTo>
                        <a:pt x="1946" y="286"/>
                      </a:lnTo>
                      <a:lnTo>
                        <a:pt x="1956" y="272"/>
                      </a:lnTo>
                      <a:lnTo>
                        <a:pt x="1956" y="272"/>
                      </a:lnTo>
                      <a:lnTo>
                        <a:pt x="1960" y="258"/>
                      </a:lnTo>
                      <a:lnTo>
                        <a:pt x="1966" y="246"/>
                      </a:lnTo>
                      <a:lnTo>
                        <a:pt x="1970" y="242"/>
                      </a:lnTo>
                      <a:lnTo>
                        <a:pt x="1974" y="240"/>
                      </a:lnTo>
                      <a:lnTo>
                        <a:pt x="1974" y="240"/>
                      </a:lnTo>
                      <a:lnTo>
                        <a:pt x="1980" y="236"/>
                      </a:lnTo>
                      <a:lnTo>
                        <a:pt x="1984" y="232"/>
                      </a:lnTo>
                      <a:lnTo>
                        <a:pt x="1994" y="218"/>
                      </a:lnTo>
                      <a:lnTo>
                        <a:pt x="2006" y="202"/>
                      </a:lnTo>
                      <a:lnTo>
                        <a:pt x="2028" y="156"/>
                      </a:lnTo>
                      <a:lnTo>
                        <a:pt x="2038" y="114"/>
                      </a:lnTo>
                      <a:lnTo>
                        <a:pt x="2036" y="78"/>
                      </a:lnTo>
                      <a:close/>
                      <a:moveTo>
                        <a:pt x="1014" y="582"/>
                      </a:moveTo>
                      <a:lnTo>
                        <a:pt x="1014" y="584"/>
                      </a:lnTo>
                      <a:lnTo>
                        <a:pt x="1014" y="582"/>
                      </a:lnTo>
                      <a:lnTo>
                        <a:pt x="1014" y="582"/>
                      </a:lnTo>
                      <a:lnTo>
                        <a:pt x="1014" y="582"/>
                      </a:lnTo>
                      <a:close/>
                    </a:path>
                  </a:pathLst>
                </a:custGeom>
                <a:grpFill/>
                <a:ln w="9525">
                  <a:noFill/>
                  <a:round/>
                  <a:headEnd/>
                  <a:tailEnd/>
                </a:ln>
                <a:effectLst>
                  <a:glow rad="190500">
                    <a:schemeClr val="bg2">
                      <a:lumMod val="60000"/>
                      <a:lumOff val="40000"/>
                      <a:alpha val="11000"/>
                    </a:schemeClr>
                  </a:glow>
                  <a:softEdge rad="12700"/>
                </a:effectLst>
              </p:spPr>
              <p:txBody>
                <a:bodyPr/>
                <a:lstStyle/>
                <a:p>
                  <a:pPr>
                    <a:defRPr/>
                  </a:pPr>
                  <a:endParaRPr lang="en-US">
                    <a:latin typeface="Arial" charset="0"/>
                    <a:ea typeface="ＭＳ Ｐゴシック" pitchFamily="-116" charset="-128"/>
                  </a:endParaRPr>
                </a:p>
              </p:txBody>
            </p:sp>
          </p:grpSp>
          <p:grpSp>
            <p:nvGrpSpPr>
              <p:cNvPr id="228" name="Group 177">
                <a:extLst>
                  <a:ext uri="{FF2B5EF4-FFF2-40B4-BE49-F238E27FC236}">
                    <a16:creationId xmlns:a16="http://schemas.microsoft.com/office/drawing/2014/main" id="{C350BAD9-83D6-452F-AC36-4C9846FF7864}"/>
                  </a:ext>
                </a:extLst>
              </p:cNvPr>
              <p:cNvGrpSpPr>
                <a:grpSpLocks noChangeAspect="1"/>
              </p:cNvGrpSpPr>
              <p:nvPr/>
            </p:nvGrpSpPr>
            <p:grpSpPr>
              <a:xfrm rot="2429339">
                <a:off x="7324516" y="3846323"/>
                <a:ext cx="1472288" cy="1142999"/>
                <a:chOff x="381000" y="3581400"/>
                <a:chExt cx="3435350" cy="2667000"/>
              </a:xfrm>
              <a:solidFill>
                <a:schemeClr val="bg2">
                  <a:lumMod val="60000"/>
                  <a:lumOff val="40000"/>
                  <a:alpha val="1000"/>
                </a:schemeClr>
              </a:solidFill>
            </p:grpSpPr>
            <p:sp>
              <p:nvSpPr>
                <p:cNvPr id="234" name="Freeform 72">
                  <a:extLst>
                    <a:ext uri="{FF2B5EF4-FFF2-40B4-BE49-F238E27FC236}">
                      <a16:creationId xmlns:a16="http://schemas.microsoft.com/office/drawing/2014/main" id="{389D3E1A-312A-4A67-8EF5-1D1AE5742B20}"/>
                    </a:ext>
                  </a:extLst>
                </p:cNvPr>
                <p:cNvSpPr>
                  <a:spLocks/>
                </p:cNvSpPr>
                <p:nvPr/>
              </p:nvSpPr>
              <p:spPr bwMode="auto">
                <a:xfrm>
                  <a:off x="1644650" y="4162425"/>
                  <a:ext cx="441325" cy="657225"/>
                </a:xfrm>
                <a:custGeom>
                  <a:avLst/>
                  <a:gdLst/>
                  <a:ahLst/>
                  <a:cxnLst>
                    <a:cxn ang="0">
                      <a:pos x="276" y="414"/>
                    </a:cxn>
                    <a:cxn ang="0">
                      <a:pos x="276" y="414"/>
                    </a:cxn>
                    <a:cxn ang="0">
                      <a:pos x="278" y="414"/>
                    </a:cxn>
                    <a:cxn ang="0">
                      <a:pos x="278" y="412"/>
                    </a:cxn>
                    <a:cxn ang="0">
                      <a:pos x="278" y="412"/>
                    </a:cxn>
                    <a:cxn ang="0">
                      <a:pos x="270" y="396"/>
                    </a:cxn>
                    <a:cxn ang="0">
                      <a:pos x="54" y="60"/>
                    </a:cxn>
                    <a:cxn ang="0">
                      <a:pos x="54" y="60"/>
                    </a:cxn>
                    <a:cxn ang="0">
                      <a:pos x="38" y="32"/>
                    </a:cxn>
                    <a:cxn ang="0">
                      <a:pos x="36" y="28"/>
                    </a:cxn>
                    <a:cxn ang="0">
                      <a:pos x="36" y="28"/>
                    </a:cxn>
                    <a:cxn ang="0">
                      <a:pos x="26" y="14"/>
                    </a:cxn>
                    <a:cxn ang="0">
                      <a:pos x="14" y="4"/>
                    </a:cxn>
                    <a:cxn ang="0">
                      <a:pos x="10" y="2"/>
                    </a:cxn>
                    <a:cxn ang="0">
                      <a:pos x="10" y="2"/>
                    </a:cxn>
                    <a:cxn ang="0">
                      <a:pos x="6" y="0"/>
                    </a:cxn>
                    <a:cxn ang="0">
                      <a:pos x="2" y="0"/>
                    </a:cxn>
                    <a:cxn ang="0">
                      <a:pos x="0" y="2"/>
                    </a:cxn>
                    <a:cxn ang="0">
                      <a:pos x="0" y="6"/>
                    </a:cxn>
                    <a:cxn ang="0">
                      <a:pos x="0" y="6"/>
                    </a:cxn>
                    <a:cxn ang="0">
                      <a:pos x="4" y="18"/>
                    </a:cxn>
                    <a:cxn ang="0">
                      <a:pos x="12" y="28"/>
                    </a:cxn>
                    <a:cxn ang="0">
                      <a:pos x="12" y="28"/>
                    </a:cxn>
                    <a:cxn ang="0">
                      <a:pos x="22" y="36"/>
                    </a:cxn>
                    <a:cxn ang="0">
                      <a:pos x="30" y="48"/>
                    </a:cxn>
                    <a:cxn ang="0">
                      <a:pos x="264" y="402"/>
                    </a:cxn>
                    <a:cxn ang="0">
                      <a:pos x="264" y="402"/>
                    </a:cxn>
                    <a:cxn ang="0">
                      <a:pos x="270" y="410"/>
                    </a:cxn>
                    <a:cxn ang="0">
                      <a:pos x="276" y="414"/>
                    </a:cxn>
                    <a:cxn ang="0">
                      <a:pos x="276" y="414"/>
                    </a:cxn>
                  </a:cxnLst>
                  <a:rect l="0" t="0" r="r" b="b"/>
                  <a:pathLst>
                    <a:path w="278" h="414">
                      <a:moveTo>
                        <a:pt x="276" y="414"/>
                      </a:moveTo>
                      <a:lnTo>
                        <a:pt x="276" y="414"/>
                      </a:lnTo>
                      <a:lnTo>
                        <a:pt x="278" y="414"/>
                      </a:lnTo>
                      <a:lnTo>
                        <a:pt x="278" y="412"/>
                      </a:lnTo>
                      <a:lnTo>
                        <a:pt x="278" y="412"/>
                      </a:lnTo>
                      <a:lnTo>
                        <a:pt x="270" y="396"/>
                      </a:lnTo>
                      <a:lnTo>
                        <a:pt x="54" y="60"/>
                      </a:lnTo>
                      <a:lnTo>
                        <a:pt x="54" y="60"/>
                      </a:lnTo>
                      <a:lnTo>
                        <a:pt x="38" y="32"/>
                      </a:lnTo>
                      <a:lnTo>
                        <a:pt x="36" y="28"/>
                      </a:lnTo>
                      <a:lnTo>
                        <a:pt x="36" y="28"/>
                      </a:lnTo>
                      <a:lnTo>
                        <a:pt x="26" y="14"/>
                      </a:lnTo>
                      <a:lnTo>
                        <a:pt x="14" y="4"/>
                      </a:lnTo>
                      <a:lnTo>
                        <a:pt x="10" y="2"/>
                      </a:lnTo>
                      <a:lnTo>
                        <a:pt x="10" y="2"/>
                      </a:lnTo>
                      <a:lnTo>
                        <a:pt x="6" y="0"/>
                      </a:lnTo>
                      <a:lnTo>
                        <a:pt x="2" y="0"/>
                      </a:lnTo>
                      <a:lnTo>
                        <a:pt x="0" y="2"/>
                      </a:lnTo>
                      <a:lnTo>
                        <a:pt x="0" y="6"/>
                      </a:lnTo>
                      <a:lnTo>
                        <a:pt x="0" y="6"/>
                      </a:lnTo>
                      <a:lnTo>
                        <a:pt x="4" y="18"/>
                      </a:lnTo>
                      <a:lnTo>
                        <a:pt x="12" y="28"/>
                      </a:lnTo>
                      <a:lnTo>
                        <a:pt x="12" y="28"/>
                      </a:lnTo>
                      <a:lnTo>
                        <a:pt x="22" y="36"/>
                      </a:lnTo>
                      <a:lnTo>
                        <a:pt x="30" y="48"/>
                      </a:lnTo>
                      <a:lnTo>
                        <a:pt x="264" y="402"/>
                      </a:lnTo>
                      <a:lnTo>
                        <a:pt x="264" y="402"/>
                      </a:lnTo>
                      <a:lnTo>
                        <a:pt x="270" y="410"/>
                      </a:lnTo>
                      <a:lnTo>
                        <a:pt x="276" y="414"/>
                      </a:lnTo>
                      <a:lnTo>
                        <a:pt x="276" y="414"/>
                      </a:lnTo>
                      <a:close/>
                    </a:path>
                  </a:pathLst>
                </a:custGeom>
                <a:grpFill/>
                <a:ln w="9525">
                  <a:noFill/>
                  <a:round/>
                  <a:headEnd/>
                  <a:tailEnd/>
                </a:ln>
              </p:spPr>
              <p:txBody>
                <a:bodyPr/>
                <a:lstStyle/>
                <a:p>
                  <a:pPr>
                    <a:defRPr/>
                  </a:pPr>
                  <a:endParaRPr lang="en-US">
                    <a:latin typeface="Arial" charset="0"/>
                    <a:ea typeface="ＭＳ Ｐゴシック" pitchFamily="-116" charset="-128"/>
                  </a:endParaRPr>
                </a:p>
              </p:txBody>
            </p:sp>
            <p:sp>
              <p:nvSpPr>
                <p:cNvPr id="235" name="Freeform 73">
                  <a:extLst>
                    <a:ext uri="{FF2B5EF4-FFF2-40B4-BE49-F238E27FC236}">
                      <a16:creationId xmlns:a16="http://schemas.microsoft.com/office/drawing/2014/main" id="{0983C72B-BFF9-47B9-80AB-0AC553DEBA73}"/>
                    </a:ext>
                  </a:extLst>
                </p:cNvPr>
                <p:cNvSpPr>
                  <a:spLocks/>
                </p:cNvSpPr>
                <p:nvPr/>
              </p:nvSpPr>
              <p:spPr bwMode="auto">
                <a:xfrm>
                  <a:off x="2089150" y="4835525"/>
                  <a:ext cx="1588" cy="3175"/>
                </a:xfrm>
                <a:custGeom>
                  <a:avLst/>
                  <a:gdLst/>
                  <a:ahLst/>
                  <a:cxnLst>
                    <a:cxn ang="0">
                      <a:pos x="0" y="0"/>
                    </a:cxn>
                    <a:cxn ang="0">
                      <a:pos x="0" y="0"/>
                    </a:cxn>
                    <a:cxn ang="0">
                      <a:pos x="0" y="2"/>
                    </a:cxn>
                    <a:cxn ang="0">
                      <a:pos x="0" y="2"/>
                    </a:cxn>
                    <a:cxn ang="0">
                      <a:pos x="0" y="0"/>
                    </a:cxn>
                    <a:cxn ang="0">
                      <a:pos x="0" y="0"/>
                    </a:cxn>
                    <a:cxn ang="0">
                      <a:pos x="0" y="0"/>
                    </a:cxn>
                    <a:cxn ang="0">
                      <a:pos x="0" y="0"/>
                    </a:cxn>
                    <a:cxn ang="0">
                      <a:pos x="0" y="0"/>
                    </a:cxn>
                    <a:cxn ang="0">
                      <a:pos x="0" y="0"/>
                    </a:cxn>
                  </a:cxnLst>
                  <a:rect l="0" t="0" r="r" b="b"/>
                  <a:pathLst>
                    <a:path h="2">
                      <a:moveTo>
                        <a:pt x="0" y="0"/>
                      </a:moveTo>
                      <a:lnTo>
                        <a:pt x="0" y="0"/>
                      </a:lnTo>
                      <a:lnTo>
                        <a:pt x="0" y="2"/>
                      </a:lnTo>
                      <a:lnTo>
                        <a:pt x="0" y="2"/>
                      </a:lnTo>
                      <a:lnTo>
                        <a:pt x="0" y="0"/>
                      </a:lnTo>
                      <a:lnTo>
                        <a:pt x="0" y="0"/>
                      </a:lnTo>
                      <a:lnTo>
                        <a:pt x="0" y="0"/>
                      </a:lnTo>
                      <a:lnTo>
                        <a:pt x="0" y="0"/>
                      </a:lnTo>
                      <a:lnTo>
                        <a:pt x="0" y="0"/>
                      </a:lnTo>
                      <a:lnTo>
                        <a:pt x="0" y="0"/>
                      </a:lnTo>
                      <a:close/>
                    </a:path>
                  </a:pathLst>
                </a:custGeom>
                <a:grpFill/>
                <a:ln w="9525">
                  <a:noFill/>
                  <a:round/>
                  <a:headEnd/>
                  <a:tailEnd/>
                </a:ln>
              </p:spPr>
              <p:txBody>
                <a:bodyPr/>
                <a:lstStyle/>
                <a:p>
                  <a:pPr>
                    <a:defRPr/>
                  </a:pPr>
                  <a:endParaRPr lang="en-US">
                    <a:latin typeface="Arial" charset="0"/>
                    <a:ea typeface="ＭＳ Ｐゴシック" pitchFamily="-116" charset="-128"/>
                  </a:endParaRPr>
                </a:p>
              </p:txBody>
            </p:sp>
            <p:sp>
              <p:nvSpPr>
                <p:cNvPr id="236" name="Freeform 74">
                  <a:extLst>
                    <a:ext uri="{FF2B5EF4-FFF2-40B4-BE49-F238E27FC236}">
                      <a16:creationId xmlns:a16="http://schemas.microsoft.com/office/drawing/2014/main" id="{7CBCF95E-5400-4B1D-9D6F-2C7F572F828A}"/>
                    </a:ext>
                  </a:extLst>
                </p:cNvPr>
                <p:cNvSpPr>
                  <a:spLocks/>
                </p:cNvSpPr>
                <p:nvPr/>
              </p:nvSpPr>
              <p:spPr bwMode="auto">
                <a:xfrm>
                  <a:off x="2117725" y="4162425"/>
                  <a:ext cx="444500" cy="657225"/>
                </a:xfrm>
                <a:custGeom>
                  <a:avLst/>
                  <a:gdLst/>
                  <a:ahLst/>
                  <a:cxnLst>
                    <a:cxn ang="0">
                      <a:pos x="4" y="414"/>
                    </a:cxn>
                    <a:cxn ang="0">
                      <a:pos x="4" y="414"/>
                    </a:cxn>
                    <a:cxn ang="0">
                      <a:pos x="8" y="410"/>
                    </a:cxn>
                    <a:cxn ang="0">
                      <a:pos x="16" y="402"/>
                    </a:cxn>
                    <a:cxn ang="0">
                      <a:pos x="248" y="48"/>
                    </a:cxn>
                    <a:cxn ang="0">
                      <a:pos x="248" y="48"/>
                    </a:cxn>
                    <a:cxn ang="0">
                      <a:pos x="258" y="36"/>
                    </a:cxn>
                    <a:cxn ang="0">
                      <a:pos x="266" y="28"/>
                    </a:cxn>
                    <a:cxn ang="0">
                      <a:pos x="266" y="28"/>
                    </a:cxn>
                    <a:cxn ang="0">
                      <a:pos x="274" y="18"/>
                    </a:cxn>
                    <a:cxn ang="0">
                      <a:pos x="280" y="6"/>
                    </a:cxn>
                    <a:cxn ang="0">
                      <a:pos x="280" y="6"/>
                    </a:cxn>
                    <a:cxn ang="0">
                      <a:pos x="280" y="2"/>
                    </a:cxn>
                    <a:cxn ang="0">
                      <a:pos x="278" y="0"/>
                    </a:cxn>
                    <a:cxn ang="0">
                      <a:pos x="274" y="0"/>
                    </a:cxn>
                    <a:cxn ang="0">
                      <a:pos x="268" y="2"/>
                    </a:cxn>
                    <a:cxn ang="0">
                      <a:pos x="266" y="4"/>
                    </a:cxn>
                    <a:cxn ang="0">
                      <a:pos x="266" y="4"/>
                    </a:cxn>
                    <a:cxn ang="0">
                      <a:pos x="254" y="14"/>
                    </a:cxn>
                    <a:cxn ang="0">
                      <a:pos x="244" y="28"/>
                    </a:cxn>
                    <a:cxn ang="0">
                      <a:pos x="240" y="32"/>
                    </a:cxn>
                    <a:cxn ang="0">
                      <a:pos x="240" y="32"/>
                    </a:cxn>
                    <a:cxn ang="0">
                      <a:pos x="224" y="60"/>
                    </a:cxn>
                    <a:cxn ang="0">
                      <a:pos x="10" y="396"/>
                    </a:cxn>
                    <a:cxn ang="0">
                      <a:pos x="10" y="396"/>
                    </a:cxn>
                    <a:cxn ang="0">
                      <a:pos x="0" y="412"/>
                    </a:cxn>
                    <a:cxn ang="0">
                      <a:pos x="0" y="412"/>
                    </a:cxn>
                    <a:cxn ang="0">
                      <a:pos x="0" y="414"/>
                    </a:cxn>
                    <a:cxn ang="0">
                      <a:pos x="0" y="414"/>
                    </a:cxn>
                    <a:cxn ang="0">
                      <a:pos x="4" y="414"/>
                    </a:cxn>
                    <a:cxn ang="0">
                      <a:pos x="4" y="414"/>
                    </a:cxn>
                  </a:cxnLst>
                  <a:rect l="0" t="0" r="r" b="b"/>
                  <a:pathLst>
                    <a:path w="280" h="414">
                      <a:moveTo>
                        <a:pt x="4" y="414"/>
                      </a:moveTo>
                      <a:lnTo>
                        <a:pt x="4" y="414"/>
                      </a:lnTo>
                      <a:lnTo>
                        <a:pt x="8" y="410"/>
                      </a:lnTo>
                      <a:lnTo>
                        <a:pt x="16" y="402"/>
                      </a:lnTo>
                      <a:lnTo>
                        <a:pt x="248" y="48"/>
                      </a:lnTo>
                      <a:lnTo>
                        <a:pt x="248" y="48"/>
                      </a:lnTo>
                      <a:lnTo>
                        <a:pt x="258" y="36"/>
                      </a:lnTo>
                      <a:lnTo>
                        <a:pt x="266" y="28"/>
                      </a:lnTo>
                      <a:lnTo>
                        <a:pt x="266" y="28"/>
                      </a:lnTo>
                      <a:lnTo>
                        <a:pt x="274" y="18"/>
                      </a:lnTo>
                      <a:lnTo>
                        <a:pt x="280" y="6"/>
                      </a:lnTo>
                      <a:lnTo>
                        <a:pt x="280" y="6"/>
                      </a:lnTo>
                      <a:lnTo>
                        <a:pt x="280" y="2"/>
                      </a:lnTo>
                      <a:lnTo>
                        <a:pt x="278" y="0"/>
                      </a:lnTo>
                      <a:lnTo>
                        <a:pt x="274" y="0"/>
                      </a:lnTo>
                      <a:lnTo>
                        <a:pt x="268" y="2"/>
                      </a:lnTo>
                      <a:lnTo>
                        <a:pt x="266" y="4"/>
                      </a:lnTo>
                      <a:lnTo>
                        <a:pt x="266" y="4"/>
                      </a:lnTo>
                      <a:lnTo>
                        <a:pt x="254" y="14"/>
                      </a:lnTo>
                      <a:lnTo>
                        <a:pt x="244" y="28"/>
                      </a:lnTo>
                      <a:lnTo>
                        <a:pt x="240" y="32"/>
                      </a:lnTo>
                      <a:lnTo>
                        <a:pt x="240" y="32"/>
                      </a:lnTo>
                      <a:lnTo>
                        <a:pt x="224" y="60"/>
                      </a:lnTo>
                      <a:lnTo>
                        <a:pt x="10" y="396"/>
                      </a:lnTo>
                      <a:lnTo>
                        <a:pt x="10" y="396"/>
                      </a:lnTo>
                      <a:lnTo>
                        <a:pt x="0" y="412"/>
                      </a:lnTo>
                      <a:lnTo>
                        <a:pt x="0" y="412"/>
                      </a:lnTo>
                      <a:lnTo>
                        <a:pt x="0" y="414"/>
                      </a:lnTo>
                      <a:lnTo>
                        <a:pt x="0" y="414"/>
                      </a:lnTo>
                      <a:lnTo>
                        <a:pt x="4" y="414"/>
                      </a:lnTo>
                      <a:lnTo>
                        <a:pt x="4" y="414"/>
                      </a:lnTo>
                      <a:close/>
                    </a:path>
                  </a:pathLst>
                </a:custGeom>
                <a:grpFill/>
                <a:ln w="9525">
                  <a:noFill/>
                  <a:round/>
                  <a:headEnd/>
                  <a:tailEnd/>
                </a:ln>
              </p:spPr>
              <p:txBody>
                <a:bodyPr/>
                <a:lstStyle/>
                <a:p>
                  <a:pPr>
                    <a:defRPr/>
                  </a:pPr>
                  <a:endParaRPr lang="en-US">
                    <a:latin typeface="Arial" charset="0"/>
                    <a:ea typeface="ＭＳ Ｐゴシック" pitchFamily="-116" charset="-128"/>
                  </a:endParaRPr>
                </a:p>
              </p:txBody>
            </p:sp>
            <p:sp>
              <p:nvSpPr>
                <p:cNvPr id="237" name="Freeform 75">
                  <a:extLst>
                    <a:ext uri="{FF2B5EF4-FFF2-40B4-BE49-F238E27FC236}">
                      <a16:creationId xmlns:a16="http://schemas.microsoft.com/office/drawing/2014/main" id="{65A9B274-D1A0-4219-B63F-EBD062F39BD3}"/>
                    </a:ext>
                  </a:extLst>
                </p:cNvPr>
                <p:cNvSpPr>
                  <a:spLocks noEditPoints="1"/>
                </p:cNvSpPr>
                <p:nvPr/>
              </p:nvSpPr>
              <p:spPr bwMode="auto">
                <a:xfrm>
                  <a:off x="381000" y="3581400"/>
                  <a:ext cx="3435350" cy="2667000"/>
                </a:xfrm>
                <a:custGeom>
                  <a:avLst/>
                  <a:gdLst/>
                  <a:ahLst/>
                  <a:cxnLst>
                    <a:cxn ang="0">
                      <a:pos x="2160" y="44"/>
                    </a:cxn>
                    <a:cxn ang="0">
                      <a:pos x="2102" y="6"/>
                    </a:cxn>
                    <a:cxn ang="0">
                      <a:pos x="1752" y="118"/>
                    </a:cxn>
                    <a:cxn ang="0">
                      <a:pos x="1142" y="870"/>
                    </a:cxn>
                    <a:cxn ang="0">
                      <a:pos x="1126" y="832"/>
                    </a:cxn>
                    <a:cxn ang="0">
                      <a:pos x="1126" y="794"/>
                    </a:cxn>
                    <a:cxn ang="0">
                      <a:pos x="1100" y="780"/>
                    </a:cxn>
                    <a:cxn ang="0">
                      <a:pos x="1080" y="778"/>
                    </a:cxn>
                    <a:cxn ang="0">
                      <a:pos x="1068" y="788"/>
                    </a:cxn>
                    <a:cxn ang="0">
                      <a:pos x="1034" y="802"/>
                    </a:cxn>
                    <a:cxn ang="0">
                      <a:pos x="1024" y="846"/>
                    </a:cxn>
                    <a:cxn ang="0">
                      <a:pos x="690" y="370"/>
                    </a:cxn>
                    <a:cxn ang="0">
                      <a:pos x="118" y="0"/>
                    </a:cxn>
                    <a:cxn ang="0">
                      <a:pos x="32" y="18"/>
                    </a:cxn>
                    <a:cxn ang="0">
                      <a:pos x="2" y="64"/>
                    </a:cxn>
                    <a:cxn ang="0">
                      <a:pos x="108" y="686"/>
                    </a:cxn>
                    <a:cxn ang="0">
                      <a:pos x="348" y="952"/>
                    </a:cxn>
                    <a:cxn ang="0">
                      <a:pos x="504" y="1020"/>
                    </a:cxn>
                    <a:cxn ang="0">
                      <a:pos x="346" y="1198"/>
                    </a:cxn>
                    <a:cxn ang="0">
                      <a:pos x="330" y="1284"/>
                    </a:cxn>
                    <a:cxn ang="0">
                      <a:pos x="372" y="1442"/>
                    </a:cxn>
                    <a:cxn ang="0">
                      <a:pos x="406" y="1476"/>
                    </a:cxn>
                    <a:cxn ang="0">
                      <a:pos x="436" y="1500"/>
                    </a:cxn>
                    <a:cxn ang="0">
                      <a:pos x="478" y="1550"/>
                    </a:cxn>
                    <a:cxn ang="0">
                      <a:pos x="516" y="1562"/>
                    </a:cxn>
                    <a:cxn ang="0">
                      <a:pos x="558" y="1608"/>
                    </a:cxn>
                    <a:cxn ang="0">
                      <a:pos x="622" y="1636"/>
                    </a:cxn>
                    <a:cxn ang="0">
                      <a:pos x="708" y="1676"/>
                    </a:cxn>
                    <a:cxn ang="0">
                      <a:pos x="742" y="1660"/>
                    </a:cxn>
                    <a:cxn ang="0">
                      <a:pos x="836" y="1606"/>
                    </a:cxn>
                    <a:cxn ang="0">
                      <a:pos x="892" y="1528"/>
                    </a:cxn>
                    <a:cxn ang="0">
                      <a:pos x="1012" y="1188"/>
                    </a:cxn>
                    <a:cxn ang="0">
                      <a:pos x="1016" y="1342"/>
                    </a:cxn>
                    <a:cxn ang="0">
                      <a:pos x="1018" y="1494"/>
                    </a:cxn>
                    <a:cxn ang="0">
                      <a:pos x="1120" y="1598"/>
                    </a:cxn>
                    <a:cxn ang="0">
                      <a:pos x="1146" y="1430"/>
                    </a:cxn>
                    <a:cxn ang="0">
                      <a:pos x="1128" y="1158"/>
                    </a:cxn>
                    <a:cxn ang="0">
                      <a:pos x="1150" y="1176"/>
                    </a:cxn>
                    <a:cxn ang="0">
                      <a:pos x="1274" y="1528"/>
                    </a:cxn>
                    <a:cxn ang="0">
                      <a:pos x="1370" y="1646"/>
                    </a:cxn>
                    <a:cxn ang="0">
                      <a:pos x="1424" y="1660"/>
                    </a:cxn>
                    <a:cxn ang="0">
                      <a:pos x="1458" y="1676"/>
                    </a:cxn>
                    <a:cxn ang="0">
                      <a:pos x="1544" y="1636"/>
                    </a:cxn>
                    <a:cxn ang="0">
                      <a:pos x="1608" y="1608"/>
                    </a:cxn>
                    <a:cxn ang="0">
                      <a:pos x="1650" y="1562"/>
                    </a:cxn>
                    <a:cxn ang="0">
                      <a:pos x="1688" y="1550"/>
                    </a:cxn>
                    <a:cxn ang="0">
                      <a:pos x="1730" y="1500"/>
                    </a:cxn>
                    <a:cxn ang="0">
                      <a:pos x="1760" y="1476"/>
                    </a:cxn>
                    <a:cxn ang="0">
                      <a:pos x="1794" y="1442"/>
                    </a:cxn>
                    <a:cxn ang="0">
                      <a:pos x="1836" y="1284"/>
                    </a:cxn>
                    <a:cxn ang="0">
                      <a:pos x="1820" y="1198"/>
                    </a:cxn>
                    <a:cxn ang="0">
                      <a:pos x="1662" y="1020"/>
                    </a:cxn>
                    <a:cxn ang="0">
                      <a:pos x="1882" y="942"/>
                    </a:cxn>
                    <a:cxn ang="0">
                      <a:pos x="2086" y="544"/>
                    </a:cxn>
                    <a:cxn ang="0">
                      <a:pos x="1076" y="792"/>
                    </a:cxn>
                  </a:cxnLst>
                  <a:rect l="0" t="0" r="r" b="b"/>
                  <a:pathLst>
                    <a:path w="2164" h="1680">
                      <a:moveTo>
                        <a:pt x="2162" y="70"/>
                      </a:moveTo>
                      <a:lnTo>
                        <a:pt x="2162" y="70"/>
                      </a:lnTo>
                      <a:lnTo>
                        <a:pt x="2164" y="64"/>
                      </a:lnTo>
                      <a:lnTo>
                        <a:pt x="2164" y="60"/>
                      </a:lnTo>
                      <a:lnTo>
                        <a:pt x="2164" y="52"/>
                      </a:lnTo>
                      <a:lnTo>
                        <a:pt x="2160" y="44"/>
                      </a:lnTo>
                      <a:lnTo>
                        <a:pt x="2156" y="36"/>
                      </a:lnTo>
                      <a:lnTo>
                        <a:pt x="2146" y="28"/>
                      </a:lnTo>
                      <a:lnTo>
                        <a:pt x="2134" y="18"/>
                      </a:lnTo>
                      <a:lnTo>
                        <a:pt x="2134" y="18"/>
                      </a:lnTo>
                      <a:lnTo>
                        <a:pt x="2118" y="12"/>
                      </a:lnTo>
                      <a:lnTo>
                        <a:pt x="2102" y="6"/>
                      </a:lnTo>
                      <a:lnTo>
                        <a:pt x="2086" y="4"/>
                      </a:lnTo>
                      <a:lnTo>
                        <a:pt x="2072" y="2"/>
                      </a:lnTo>
                      <a:lnTo>
                        <a:pt x="2048" y="0"/>
                      </a:lnTo>
                      <a:lnTo>
                        <a:pt x="2038" y="0"/>
                      </a:lnTo>
                      <a:lnTo>
                        <a:pt x="1904" y="40"/>
                      </a:lnTo>
                      <a:lnTo>
                        <a:pt x="1752" y="118"/>
                      </a:lnTo>
                      <a:lnTo>
                        <a:pt x="1598" y="244"/>
                      </a:lnTo>
                      <a:lnTo>
                        <a:pt x="1476" y="370"/>
                      </a:lnTo>
                      <a:lnTo>
                        <a:pt x="1312" y="580"/>
                      </a:lnTo>
                      <a:lnTo>
                        <a:pt x="1216" y="732"/>
                      </a:lnTo>
                      <a:lnTo>
                        <a:pt x="1160" y="836"/>
                      </a:lnTo>
                      <a:lnTo>
                        <a:pt x="1142" y="870"/>
                      </a:lnTo>
                      <a:lnTo>
                        <a:pt x="1142" y="870"/>
                      </a:lnTo>
                      <a:lnTo>
                        <a:pt x="1142" y="860"/>
                      </a:lnTo>
                      <a:lnTo>
                        <a:pt x="1142" y="860"/>
                      </a:lnTo>
                      <a:lnTo>
                        <a:pt x="1142" y="856"/>
                      </a:lnTo>
                      <a:lnTo>
                        <a:pt x="1138" y="848"/>
                      </a:lnTo>
                      <a:lnTo>
                        <a:pt x="1126" y="832"/>
                      </a:lnTo>
                      <a:lnTo>
                        <a:pt x="1126" y="832"/>
                      </a:lnTo>
                      <a:lnTo>
                        <a:pt x="1132" y="822"/>
                      </a:lnTo>
                      <a:lnTo>
                        <a:pt x="1134" y="812"/>
                      </a:lnTo>
                      <a:lnTo>
                        <a:pt x="1134" y="812"/>
                      </a:lnTo>
                      <a:lnTo>
                        <a:pt x="1132" y="802"/>
                      </a:lnTo>
                      <a:lnTo>
                        <a:pt x="1126" y="794"/>
                      </a:lnTo>
                      <a:lnTo>
                        <a:pt x="1118" y="788"/>
                      </a:lnTo>
                      <a:lnTo>
                        <a:pt x="1108" y="786"/>
                      </a:lnTo>
                      <a:lnTo>
                        <a:pt x="1108" y="786"/>
                      </a:lnTo>
                      <a:lnTo>
                        <a:pt x="1104" y="786"/>
                      </a:lnTo>
                      <a:lnTo>
                        <a:pt x="1108" y="780"/>
                      </a:lnTo>
                      <a:lnTo>
                        <a:pt x="1100" y="780"/>
                      </a:lnTo>
                      <a:lnTo>
                        <a:pt x="1094" y="780"/>
                      </a:lnTo>
                      <a:lnTo>
                        <a:pt x="1094" y="780"/>
                      </a:lnTo>
                      <a:lnTo>
                        <a:pt x="1086" y="774"/>
                      </a:lnTo>
                      <a:lnTo>
                        <a:pt x="1086" y="776"/>
                      </a:lnTo>
                      <a:lnTo>
                        <a:pt x="1084" y="774"/>
                      </a:lnTo>
                      <a:lnTo>
                        <a:pt x="1080" y="778"/>
                      </a:lnTo>
                      <a:lnTo>
                        <a:pt x="1074" y="776"/>
                      </a:lnTo>
                      <a:lnTo>
                        <a:pt x="1074" y="780"/>
                      </a:lnTo>
                      <a:lnTo>
                        <a:pt x="1068" y="780"/>
                      </a:lnTo>
                      <a:lnTo>
                        <a:pt x="1064" y="780"/>
                      </a:lnTo>
                      <a:lnTo>
                        <a:pt x="1068" y="788"/>
                      </a:lnTo>
                      <a:lnTo>
                        <a:pt x="1068" y="788"/>
                      </a:lnTo>
                      <a:lnTo>
                        <a:pt x="1068" y="788"/>
                      </a:lnTo>
                      <a:lnTo>
                        <a:pt x="1058" y="786"/>
                      </a:lnTo>
                      <a:lnTo>
                        <a:pt x="1058" y="786"/>
                      </a:lnTo>
                      <a:lnTo>
                        <a:pt x="1048" y="788"/>
                      </a:lnTo>
                      <a:lnTo>
                        <a:pt x="1040" y="794"/>
                      </a:lnTo>
                      <a:lnTo>
                        <a:pt x="1034" y="802"/>
                      </a:lnTo>
                      <a:lnTo>
                        <a:pt x="1032" y="812"/>
                      </a:lnTo>
                      <a:lnTo>
                        <a:pt x="1032" y="812"/>
                      </a:lnTo>
                      <a:lnTo>
                        <a:pt x="1034" y="820"/>
                      </a:lnTo>
                      <a:lnTo>
                        <a:pt x="1036" y="828"/>
                      </a:lnTo>
                      <a:lnTo>
                        <a:pt x="1036" y="828"/>
                      </a:lnTo>
                      <a:lnTo>
                        <a:pt x="1024" y="846"/>
                      </a:lnTo>
                      <a:lnTo>
                        <a:pt x="1020" y="854"/>
                      </a:lnTo>
                      <a:lnTo>
                        <a:pt x="1018" y="860"/>
                      </a:lnTo>
                      <a:lnTo>
                        <a:pt x="1006" y="836"/>
                      </a:lnTo>
                      <a:lnTo>
                        <a:pt x="950" y="732"/>
                      </a:lnTo>
                      <a:lnTo>
                        <a:pt x="854" y="580"/>
                      </a:lnTo>
                      <a:lnTo>
                        <a:pt x="690" y="370"/>
                      </a:lnTo>
                      <a:lnTo>
                        <a:pt x="568" y="244"/>
                      </a:lnTo>
                      <a:lnTo>
                        <a:pt x="412" y="118"/>
                      </a:lnTo>
                      <a:lnTo>
                        <a:pt x="262" y="40"/>
                      </a:lnTo>
                      <a:lnTo>
                        <a:pt x="128" y="0"/>
                      </a:lnTo>
                      <a:lnTo>
                        <a:pt x="128" y="0"/>
                      </a:lnTo>
                      <a:lnTo>
                        <a:pt x="118" y="0"/>
                      </a:lnTo>
                      <a:lnTo>
                        <a:pt x="94" y="2"/>
                      </a:lnTo>
                      <a:lnTo>
                        <a:pt x="80" y="4"/>
                      </a:lnTo>
                      <a:lnTo>
                        <a:pt x="64" y="6"/>
                      </a:lnTo>
                      <a:lnTo>
                        <a:pt x="48" y="12"/>
                      </a:lnTo>
                      <a:lnTo>
                        <a:pt x="32" y="18"/>
                      </a:lnTo>
                      <a:lnTo>
                        <a:pt x="32" y="18"/>
                      </a:lnTo>
                      <a:lnTo>
                        <a:pt x="20" y="28"/>
                      </a:lnTo>
                      <a:lnTo>
                        <a:pt x="10" y="36"/>
                      </a:lnTo>
                      <a:lnTo>
                        <a:pt x="6" y="44"/>
                      </a:lnTo>
                      <a:lnTo>
                        <a:pt x="2" y="52"/>
                      </a:lnTo>
                      <a:lnTo>
                        <a:pt x="2" y="60"/>
                      </a:lnTo>
                      <a:lnTo>
                        <a:pt x="2" y="64"/>
                      </a:lnTo>
                      <a:lnTo>
                        <a:pt x="4" y="70"/>
                      </a:lnTo>
                      <a:lnTo>
                        <a:pt x="0" y="114"/>
                      </a:lnTo>
                      <a:lnTo>
                        <a:pt x="12" y="226"/>
                      </a:lnTo>
                      <a:lnTo>
                        <a:pt x="58" y="452"/>
                      </a:lnTo>
                      <a:lnTo>
                        <a:pt x="80" y="544"/>
                      </a:lnTo>
                      <a:lnTo>
                        <a:pt x="108" y="686"/>
                      </a:lnTo>
                      <a:lnTo>
                        <a:pt x="122" y="734"/>
                      </a:lnTo>
                      <a:lnTo>
                        <a:pt x="154" y="810"/>
                      </a:lnTo>
                      <a:lnTo>
                        <a:pt x="196" y="876"/>
                      </a:lnTo>
                      <a:lnTo>
                        <a:pt x="240" y="918"/>
                      </a:lnTo>
                      <a:lnTo>
                        <a:pt x="284" y="942"/>
                      </a:lnTo>
                      <a:lnTo>
                        <a:pt x="348" y="952"/>
                      </a:lnTo>
                      <a:lnTo>
                        <a:pt x="410" y="960"/>
                      </a:lnTo>
                      <a:lnTo>
                        <a:pt x="622" y="978"/>
                      </a:lnTo>
                      <a:lnTo>
                        <a:pt x="622" y="978"/>
                      </a:lnTo>
                      <a:lnTo>
                        <a:pt x="580" y="992"/>
                      </a:lnTo>
                      <a:lnTo>
                        <a:pt x="538" y="1006"/>
                      </a:lnTo>
                      <a:lnTo>
                        <a:pt x="504" y="1020"/>
                      </a:lnTo>
                      <a:lnTo>
                        <a:pt x="486" y="1028"/>
                      </a:lnTo>
                      <a:lnTo>
                        <a:pt x="486" y="1028"/>
                      </a:lnTo>
                      <a:lnTo>
                        <a:pt x="444" y="1066"/>
                      </a:lnTo>
                      <a:lnTo>
                        <a:pt x="410" y="1098"/>
                      </a:lnTo>
                      <a:lnTo>
                        <a:pt x="346" y="1198"/>
                      </a:lnTo>
                      <a:lnTo>
                        <a:pt x="346" y="1198"/>
                      </a:lnTo>
                      <a:lnTo>
                        <a:pt x="338" y="1222"/>
                      </a:lnTo>
                      <a:lnTo>
                        <a:pt x="330" y="1242"/>
                      </a:lnTo>
                      <a:lnTo>
                        <a:pt x="326" y="1256"/>
                      </a:lnTo>
                      <a:lnTo>
                        <a:pt x="326" y="1256"/>
                      </a:lnTo>
                      <a:lnTo>
                        <a:pt x="326" y="1270"/>
                      </a:lnTo>
                      <a:lnTo>
                        <a:pt x="330" y="1284"/>
                      </a:lnTo>
                      <a:lnTo>
                        <a:pt x="334" y="1302"/>
                      </a:lnTo>
                      <a:lnTo>
                        <a:pt x="334" y="1346"/>
                      </a:lnTo>
                      <a:lnTo>
                        <a:pt x="358" y="1386"/>
                      </a:lnTo>
                      <a:lnTo>
                        <a:pt x="370" y="1438"/>
                      </a:lnTo>
                      <a:lnTo>
                        <a:pt x="370" y="1438"/>
                      </a:lnTo>
                      <a:lnTo>
                        <a:pt x="372" y="1442"/>
                      </a:lnTo>
                      <a:lnTo>
                        <a:pt x="376" y="1454"/>
                      </a:lnTo>
                      <a:lnTo>
                        <a:pt x="380" y="1460"/>
                      </a:lnTo>
                      <a:lnTo>
                        <a:pt x="386" y="1466"/>
                      </a:lnTo>
                      <a:lnTo>
                        <a:pt x="396" y="1472"/>
                      </a:lnTo>
                      <a:lnTo>
                        <a:pt x="406" y="1476"/>
                      </a:lnTo>
                      <a:lnTo>
                        <a:pt x="406" y="1476"/>
                      </a:lnTo>
                      <a:lnTo>
                        <a:pt x="418" y="1480"/>
                      </a:lnTo>
                      <a:lnTo>
                        <a:pt x="424" y="1484"/>
                      </a:lnTo>
                      <a:lnTo>
                        <a:pt x="430" y="1488"/>
                      </a:lnTo>
                      <a:lnTo>
                        <a:pt x="434" y="1492"/>
                      </a:lnTo>
                      <a:lnTo>
                        <a:pt x="436" y="1498"/>
                      </a:lnTo>
                      <a:lnTo>
                        <a:pt x="436" y="1500"/>
                      </a:lnTo>
                      <a:lnTo>
                        <a:pt x="436" y="1500"/>
                      </a:lnTo>
                      <a:lnTo>
                        <a:pt x="444" y="1514"/>
                      </a:lnTo>
                      <a:lnTo>
                        <a:pt x="458" y="1534"/>
                      </a:lnTo>
                      <a:lnTo>
                        <a:pt x="458" y="1534"/>
                      </a:lnTo>
                      <a:lnTo>
                        <a:pt x="466" y="1540"/>
                      </a:lnTo>
                      <a:lnTo>
                        <a:pt x="478" y="1550"/>
                      </a:lnTo>
                      <a:lnTo>
                        <a:pt x="490" y="1556"/>
                      </a:lnTo>
                      <a:lnTo>
                        <a:pt x="498" y="1558"/>
                      </a:lnTo>
                      <a:lnTo>
                        <a:pt x="504" y="1558"/>
                      </a:lnTo>
                      <a:lnTo>
                        <a:pt x="504" y="1558"/>
                      </a:lnTo>
                      <a:lnTo>
                        <a:pt x="510" y="1558"/>
                      </a:lnTo>
                      <a:lnTo>
                        <a:pt x="516" y="1562"/>
                      </a:lnTo>
                      <a:lnTo>
                        <a:pt x="528" y="1572"/>
                      </a:lnTo>
                      <a:lnTo>
                        <a:pt x="536" y="1582"/>
                      </a:lnTo>
                      <a:lnTo>
                        <a:pt x="540" y="1588"/>
                      </a:lnTo>
                      <a:lnTo>
                        <a:pt x="540" y="1588"/>
                      </a:lnTo>
                      <a:lnTo>
                        <a:pt x="548" y="1598"/>
                      </a:lnTo>
                      <a:lnTo>
                        <a:pt x="558" y="1608"/>
                      </a:lnTo>
                      <a:lnTo>
                        <a:pt x="564" y="1612"/>
                      </a:lnTo>
                      <a:lnTo>
                        <a:pt x="570" y="1614"/>
                      </a:lnTo>
                      <a:lnTo>
                        <a:pt x="570" y="1614"/>
                      </a:lnTo>
                      <a:lnTo>
                        <a:pt x="586" y="1618"/>
                      </a:lnTo>
                      <a:lnTo>
                        <a:pt x="602" y="1626"/>
                      </a:lnTo>
                      <a:lnTo>
                        <a:pt x="622" y="1636"/>
                      </a:lnTo>
                      <a:lnTo>
                        <a:pt x="648" y="1656"/>
                      </a:lnTo>
                      <a:lnTo>
                        <a:pt x="676" y="1678"/>
                      </a:lnTo>
                      <a:lnTo>
                        <a:pt x="676" y="1678"/>
                      </a:lnTo>
                      <a:lnTo>
                        <a:pt x="682" y="1678"/>
                      </a:lnTo>
                      <a:lnTo>
                        <a:pt x="694" y="1680"/>
                      </a:lnTo>
                      <a:lnTo>
                        <a:pt x="708" y="1676"/>
                      </a:lnTo>
                      <a:lnTo>
                        <a:pt x="716" y="1674"/>
                      </a:lnTo>
                      <a:lnTo>
                        <a:pt x="724" y="1670"/>
                      </a:lnTo>
                      <a:lnTo>
                        <a:pt x="724" y="1670"/>
                      </a:lnTo>
                      <a:lnTo>
                        <a:pt x="730" y="1664"/>
                      </a:lnTo>
                      <a:lnTo>
                        <a:pt x="736" y="1662"/>
                      </a:lnTo>
                      <a:lnTo>
                        <a:pt x="742" y="1660"/>
                      </a:lnTo>
                      <a:lnTo>
                        <a:pt x="746" y="1660"/>
                      </a:lnTo>
                      <a:lnTo>
                        <a:pt x="754" y="1664"/>
                      </a:lnTo>
                      <a:lnTo>
                        <a:pt x="756" y="1664"/>
                      </a:lnTo>
                      <a:lnTo>
                        <a:pt x="772" y="1662"/>
                      </a:lnTo>
                      <a:lnTo>
                        <a:pt x="796" y="1646"/>
                      </a:lnTo>
                      <a:lnTo>
                        <a:pt x="836" y="1606"/>
                      </a:lnTo>
                      <a:lnTo>
                        <a:pt x="836" y="1606"/>
                      </a:lnTo>
                      <a:lnTo>
                        <a:pt x="840" y="1602"/>
                      </a:lnTo>
                      <a:lnTo>
                        <a:pt x="852" y="1588"/>
                      </a:lnTo>
                      <a:lnTo>
                        <a:pt x="870" y="1564"/>
                      </a:lnTo>
                      <a:lnTo>
                        <a:pt x="892" y="1528"/>
                      </a:lnTo>
                      <a:lnTo>
                        <a:pt x="892" y="1528"/>
                      </a:lnTo>
                      <a:lnTo>
                        <a:pt x="914" y="1478"/>
                      </a:lnTo>
                      <a:lnTo>
                        <a:pt x="938" y="1424"/>
                      </a:lnTo>
                      <a:lnTo>
                        <a:pt x="964" y="1362"/>
                      </a:lnTo>
                      <a:lnTo>
                        <a:pt x="964" y="1362"/>
                      </a:lnTo>
                      <a:lnTo>
                        <a:pt x="988" y="1268"/>
                      </a:lnTo>
                      <a:lnTo>
                        <a:pt x="1012" y="1188"/>
                      </a:lnTo>
                      <a:lnTo>
                        <a:pt x="1034" y="1116"/>
                      </a:lnTo>
                      <a:lnTo>
                        <a:pt x="1032" y="1158"/>
                      </a:lnTo>
                      <a:lnTo>
                        <a:pt x="1024" y="1232"/>
                      </a:lnTo>
                      <a:lnTo>
                        <a:pt x="1026" y="1256"/>
                      </a:lnTo>
                      <a:lnTo>
                        <a:pt x="1016" y="1290"/>
                      </a:lnTo>
                      <a:lnTo>
                        <a:pt x="1016" y="1342"/>
                      </a:lnTo>
                      <a:lnTo>
                        <a:pt x="1016" y="1356"/>
                      </a:lnTo>
                      <a:lnTo>
                        <a:pt x="1016" y="1430"/>
                      </a:lnTo>
                      <a:lnTo>
                        <a:pt x="1026" y="1436"/>
                      </a:lnTo>
                      <a:lnTo>
                        <a:pt x="1026" y="1446"/>
                      </a:lnTo>
                      <a:lnTo>
                        <a:pt x="1016" y="1458"/>
                      </a:lnTo>
                      <a:lnTo>
                        <a:pt x="1018" y="1494"/>
                      </a:lnTo>
                      <a:lnTo>
                        <a:pt x="1018" y="1552"/>
                      </a:lnTo>
                      <a:lnTo>
                        <a:pt x="1040" y="1598"/>
                      </a:lnTo>
                      <a:lnTo>
                        <a:pt x="1076" y="1628"/>
                      </a:lnTo>
                      <a:lnTo>
                        <a:pt x="1080" y="1596"/>
                      </a:lnTo>
                      <a:lnTo>
                        <a:pt x="1084" y="1628"/>
                      </a:lnTo>
                      <a:lnTo>
                        <a:pt x="1120" y="1598"/>
                      </a:lnTo>
                      <a:lnTo>
                        <a:pt x="1142" y="1552"/>
                      </a:lnTo>
                      <a:lnTo>
                        <a:pt x="1142" y="1494"/>
                      </a:lnTo>
                      <a:lnTo>
                        <a:pt x="1146" y="1458"/>
                      </a:lnTo>
                      <a:lnTo>
                        <a:pt x="1134" y="1446"/>
                      </a:lnTo>
                      <a:lnTo>
                        <a:pt x="1134" y="1436"/>
                      </a:lnTo>
                      <a:lnTo>
                        <a:pt x="1146" y="1430"/>
                      </a:lnTo>
                      <a:lnTo>
                        <a:pt x="1146" y="1356"/>
                      </a:lnTo>
                      <a:lnTo>
                        <a:pt x="1146" y="1342"/>
                      </a:lnTo>
                      <a:lnTo>
                        <a:pt x="1146" y="1290"/>
                      </a:lnTo>
                      <a:lnTo>
                        <a:pt x="1134" y="1256"/>
                      </a:lnTo>
                      <a:lnTo>
                        <a:pt x="1136" y="1232"/>
                      </a:lnTo>
                      <a:lnTo>
                        <a:pt x="1128" y="1158"/>
                      </a:lnTo>
                      <a:lnTo>
                        <a:pt x="1126" y="1116"/>
                      </a:lnTo>
                      <a:lnTo>
                        <a:pt x="1126" y="1116"/>
                      </a:lnTo>
                      <a:lnTo>
                        <a:pt x="1126" y="1106"/>
                      </a:lnTo>
                      <a:lnTo>
                        <a:pt x="1126" y="1106"/>
                      </a:lnTo>
                      <a:lnTo>
                        <a:pt x="1138" y="1136"/>
                      </a:lnTo>
                      <a:lnTo>
                        <a:pt x="1150" y="1176"/>
                      </a:lnTo>
                      <a:lnTo>
                        <a:pt x="1174" y="1260"/>
                      </a:lnTo>
                      <a:lnTo>
                        <a:pt x="1202" y="1362"/>
                      </a:lnTo>
                      <a:lnTo>
                        <a:pt x="1202" y="1362"/>
                      </a:lnTo>
                      <a:lnTo>
                        <a:pt x="1228" y="1424"/>
                      </a:lnTo>
                      <a:lnTo>
                        <a:pt x="1250" y="1478"/>
                      </a:lnTo>
                      <a:lnTo>
                        <a:pt x="1274" y="1528"/>
                      </a:lnTo>
                      <a:lnTo>
                        <a:pt x="1274" y="1528"/>
                      </a:lnTo>
                      <a:lnTo>
                        <a:pt x="1296" y="1564"/>
                      </a:lnTo>
                      <a:lnTo>
                        <a:pt x="1312" y="1588"/>
                      </a:lnTo>
                      <a:lnTo>
                        <a:pt x="1326" y="1602"/>
                      </a:lnTo>
                      <a:lnTo>
                        <a:pt x="1330" y="1606"/>
                      </a:lnTo>
                      <a:lnTo>
                        <a:pt x="1370" y="1646"/>
                      </a:lnTo>
                      <a:lnTo>
                        <a:pt x="1394" y="1662"/>
                      </a:lnTo>
                      <a:lnTo>
                        <a:pt x="1410" y="1664"/>
                      </a:lnTo>
                      <a:lnTo>
                        <a:pt x="1410" y="1664"/>
                      </a:lnTo>
                      <a:lnTo>
                        <a:pt x="1412" y="1664"/>
                      </a:lnTo>
                      <a:lnTo>
                        <a:pt x="1420" y="1660"/>
                      </a:lnTo>
                      <a:lnTo>
                        <a:pt x="1424" y="1660"/>
                      </a:lnTo>
                      <a:lnTo>
                        <a:pt x="1430" y="1662"/>
                      </a:lnTo>
                      <a:lnTo>
                        <a:pt x="1436" y="1664"/>
                      </a:lnTo>
                      <a:lnTo>
                        <a:pt x="1442" y="1670"/>
                      </a:lnTo>
                      <a:lnTo>
                        <a:pt x="1442" y="1670"/>
                      </a:lnTo>
                      <a:lnTo>
                        <a:pt x="1450" y="1674"/>
                      </a:lnTo>
                      <a:lnTo>
                        <a:pt x="1458" y="1676"/>
                      </a:lnTo>
                      <a:lnTo>
                        <a:pt x="1472" y="1680"/>
                      </a:lnTo>
                      <a:lnTo>
                        <a:pt x="1484" y="1678"/>
                      </a:lnTo>
                      <a:lnTo>
                        <a:pt x="1490" y="1678"/>
                      </a:lnTo>
                      <a:lnTo>
                        <a:pt x="1518" y="1656"/>
                      </a:lnTo>
                      <a:lnTo>
                        <a:pt x="1544" y="1636"/>
                      </a:lnTo>
                      <a:lnTo>
                        <a:pt x="1544" y="1636"/>
                      </a:lnTo>
                      <a:lnTo>
                        <a:pt x="1564" y="1626"/>
                      </a:lnTo>
                      <a:lnTo>
                        <a:pt x="1580" y="1618"/>
                      </a:lnTo>
                      <a:lnTo>
                        <a:pt x="1596" y="1614"/>
                      </a:lnTo>
                      <a:lnTo>
                        <a:pt x="1596" y="1614"/>
                      </a:lnTo>
                      <a:lnTo>
                        <a:pt x="1602" y="1612"/>
                      </a:lnTo>
                      <a:lnTo>
                        <a:pt x="1608" y="1608"/>
                      </a:lnTo>
                      <a:lnTo>
                        <a:pt x="1618" y="1598"/>
                      </a:lnTo>
                      <a:lnTo>
                        <a:pt x="1626" y="1588"/>
                      </a:lnTo>
                      <a:lnTo>
                        <a:pt x="1626" y="1588"/>
                      </a:lnTo>
                      <a:lnTo>
                        <a:pt x="1630" y="1582"/>
                      </a:lnTo>
                      <a:lnTo>
                        <a:pt x="1638" y="1572"/>
                      </a:lnTo>
                      <a:lnTo>
                        <a:pt x="1650" y="1562"/>
                      </a:lnTo>
                      <a:lnTo>
                        <a:pt x="1656" y="1558"/>
                      </a:lnTo>
                      <a:lnTo>
                        <a:pt x="1662" y="1558"/>
                      </a:lnTo>
                      <a:lnTo>
                        <a:pt x="1662" y="1558"/>
                      </a:lnTo>
                      <a:lnTo>
                        <a:pt x="1668" y="1558"/>
                      </a:lnTo>
                      <a:lnTo>
                        <a:pt x="1674" y="1556"/>
                      </a:lnTo>
                      <a:lnTo>
                        <a:pt x="1688" y="1550"/>
                      </a:lnTo>
                      <a:lnTo>
                        <a:pt x="1700" y="1540"/>
                      </a:lnTo>
                      <a:lnTo>
                        <a:pt x="1708" y="1534"/>
                      </a:lnTo>
                      <a:lnTo>
                        <a:pt x="1708" y="1534"/>
                      </a:lnTo>
                      <a:lnTo>
                        <a:pt x="1722" y="1514"/>
                      </a:lnTo>
                      <a:lnTo>
                        <a:pt x="1730" y="1500"/>
                      </a:lnTo>
                      <a:lnTo>
                        <a:pt x="1730" y="1500"/>
                      </a:lnTo>
                      <a:lnTo>
                        <a:pt x="1730" y="1498"/>
                      </a:lnTo>
                      <a:lnTo>
                        <a:pt x="1732" y="1492"/>
                      </a:lnTo>
                      <a:lnTo>
                        <a:pt x="1736" y="1488"/>
                      </a:lnTo>
                      <a:lnTo>
                        <a:pt x="1740" y="1484"/>
                      </a:lnTo>
                      <a:lnTo>
                        <a:pt x="1748" y="1480"/>
                      </a:lnTo>
                      <a:lnTo>
                        <a:pt x="1760" y="1476"/>
                      </a:lnTo>
                      <a:lnTo>
                        <a:pt x="1760" y="1476"/>
                      </a:lnTo>
                      <a:lnTo>
                        <a:pt x="1770" y="1472"/>
                      </a:lnTo>
                      <a:lnTo>
                        <a:pt x="1780" y="1466"/>
                      </a:lnTo>
                      <a:lnTo>
                        <a:pt x="1786" y="1460"/>
                      </a:lnTo>
                      <a:lnTo>
                        <a:pt x="1790" y="1454"/>
                      </a:lnTo>
                      <a:lnTo>
                        <a:pt x="1794" y="1442"/>
                      </a:lnTo>
                      <a:lnTo>
                        <a:pt x="1794" y="1438"/>
                      </a:lnTo>
                      <a:lnTo>
                        <a:pt x="1808" y="1386"/>
                      </a:lnTo>
                      <a:lnTo>
                        <a:pt x="1832" y="1346"/>
                      </a:lnTo>
                      <a:lnTo>
                        <a:pt x="1832" y="1302"/>
                      </a:lnTo>
                      <a:lnTo>
                        <a:pt x="1832" y="1302"/>
                      </a:lnTo>
                      <a:lnTo>
                        <a:pt x="1836" y="1284"/>
                      </a:lnTo>
                      <a:lnTo>
                        <a:pt x="1840" y="1270"/>
                      </a:lnTo>
                      <a:lnTo>
                        <a:pt x="1840" y="1256"/>
                      </a:lnTo>
                      <a:lnTo>
                        <a:pt x="1840" y="1256"/>
                      </a:lnTo>
                      <a:lnTo>
                        <a:pt x="1836" y="1242"/>
                      </a:lnTo>
                      <a:lnTo>
                        <a:pt x="1828" y="1222"/>
                      </a:lnTo>
                      <a:lnTo>
                        <a:pt x="1820" y="1198"/>
                      </a:lnTo>
                      <a:lnTo>
                        <a:pt x="1756" y="1098"/>
                      </a:lnTo>
                      <a:lnTo>
                        <a:pt x="1756" y="1098"/>
                      </a:lnTo>
                      <a:lnTo>
                        <a:pt x="1722" y="1066"/>
                      </a:lnTo>
                      <a:lnTo>
                        <a:pt x="1680" y="1028"/>
                      </a:lnTo>
                      <a:lnTo>
                        <a:pt x="1680" y="1028"/>
                      </a:lnTo>
                      <a:lnTo>
                        <a:pt x="1662" y="1020"/>
                      </a:lnTo>
                      <a:lnTo>
                        <a:pt x="1628" y="1006"/>
                      </a:lnTo>
                      <a:lnTo>
                        <a:pt x="1586" y="992"/>
                      </a:lnTo>
                      <a:lnTo>
                        <a:pt x="1544" y="978"/>
                      </a:lnTo>
                      <a:lnTo>
                        <a:pt x="1756" y="960"/>
                      </a:lnTo>
                      <a:lnTo>
                        <a:pt x="1818" y="952"/>
                      </a:lnTo>
                      <a:lnTo>
                        <a:pt x="1882" y="942"/>
                      </a:lnTo>
                      <a:lnTo>
                        <a:pt x="1926" y="918"/>
                      </a:lnTo>
                      <a:lnTo>
                        <a:pt x="1970" y="876"/>
                      </a:lnTo>
                      <a:lnTo>
                        <a:pt x="2012" y="810"/>
                      </a:lnTo>
                      <a:lnTo>
                        <a:pt x="2044" y="734"/>
                      </a:lnTo>
                      <a:lnTo>
                        <a:pt x="2058" y="686"/>
                      </a:lnTo>
                      <a:lnTo>
                        <a:pt x="2086" y="544"/>
                      </a:lnTo>
                      <a:lnTo>
                        <a:pt x="2108" y="452"/>
                      </a:lnTo>
                      <a:lnTo>
                        <a:pt x="2154" y="226"/>
                      </a:lnTo>
                      <a:lnTo>
                        <a:pt x="2164" y="114"/>
                      </a:lnTo>
                      <a:lnTo>
                        <a:pt x="2162" y="70"/>
                      </a:lnTo>
                      <a:close/>
                      <a:moveTo>
                        <a:pt x="1076" y="792"/>
                      </a:moveTo>
                      <a:lnTo>
                        <a:pt x="1076" y="792"/>
                      </a:lnTo>
                      <a:lnTo>
                        <a:pt x="1076" y="790"/>
                      </a:lnTo>
                      <a:lnTo>
                        <a:pt x="1076" y="790"/>
                      </a:lnTo>
                      <a:lnTo>
                        <a:pt x="1076" y="792"/>
                      </a:lnTo>
                      <a:close/>
                    </a:path>
                  </a:pathLst>
                </a:custGeom>
                <a:grpFill/>
                <a:ln w="9525">
                  <a:noFill/>
                  <a:round/>
                  <a:headEnd/>
                  <a:tailEnd/>
                </a:ln>
                <a:effectLst>
                  <a:glow rad="177800">
                    <a:schemeClr val="bg2">
                      <a:lumMod val="60000"/>
                      <a:lumOff val="40000"/>
                      <a:alpha val="11000"/>
                    </a:schemeClr>
                  </a:glow>
                  <a:softEdge rad="25400"/>
                </a:effectLst>
              </p:spPr>
              <p:txBody>
                <a:bodyPr/>
                <a:lstStyle/>
                <a:p>
                  <a:pPr>
                    <a:defRPr/>
                  </a:pPr>
                  <a:endParaRPr lang="en-US">
                    <a:latin typeface="Arial" charset="0"/>
                    <a:ea typeface="ＭＳ Ｐゴシック" pitchFamily="-116" charset="-128"/>
                  </a:endParaRPr>
                </a:p>
              </p:txBody>
            </p:sp>
          </p:grpSp>
          <p:grpSp>
            <p:nvGrpSpPr>
              <p:cNvPr id="229" name="Group 182">
                <a:extLst>
                  <a:ext uri="{FF2B5EF4-FFF2-40B4-BE49-F238E27FC236}">
                    <a16:creationId xmlns:a16="http://schemas.microsoft.com/office/drawing/2014/main" id="{FA7F5611-BF41-4086-89E3-E1F10BBC0818}"/>
                  </a:ext>
                </a:extLst>
              </p:cNvPr>
              <p:cNvGrpSpPr>
                <a:grpSpLocks noChangeAspect="1"/>
              </p:cNvGrpSpPr>
              <p:nvPr/>
            </p:nvGrpSpPr>
            <p:grpSpPr>
              <a:xfrm rot="19493664">
                <a:off x="7783359" y="5358489"/>
                <a:ext cx="1188480" cy="974662"/>
                <a:chOff x="381000" y="304800"/>
                <a:chExt cx="3317876" cy="2720975"/>
              </a:xfrm>
              <a:solidFill>
                <a:schemeClr val="bg2">
                  <a:lumMod val="60000"/>
                  <a:lumOff val="40000"/>
                  <a:alpha val="1000"/>
                </a:schemeClr>
              </a:solidFill>
            </p:grpSpPr>
            <p:sp>
              <p:nvSpPr>
                <p:cNvPr id="230" name="Freeform 79">
                  <a:extLst>
                    <a:ext uri="{FF2B5EF4-FFF2-40B4-BE49-F238E27FC236}">
                      <a16:creationId xmlns:a16="http://schemas.microsoft.com/office/drawing/2014/main" id="{68B6A7C1-A211-47C8-A109-D5DA6DBDDCC8}"/>
                    </a:ext>
                  </a:extLst>
                </p:cNvPr>
                <p:cNvSpPr>
                  <a:spLocks/>
                </p:cNvSpPr>
                <p:nvPr/>
              </p:nvSpPr>
              <p:spPr bwMode="auto">
                <a:xfrm>
                  <a:off x="1660525" y="654050"/>
                  <a:ext cx="368300" cy="546100"/>
                </a:xfrm>
                <a:custGeom>
                  <a:avLst/>
                  <a:gdLst/>
                  <a:ahLst/>
                  <a:cxnLst>
                    <a:cxn ang="0">
                      <a:pos x="230" y="344"/>
                    </a:cxn>
                    <a:cxn ang="0">
                      <a:pos x="230" y="344"/>
                    </a:cxn>
                    <a:cxn ang="0">
                      <a:pos x="232" y="344"/>
                    </a:cxn>
                    <a:cxn ang="0">
                      <a:pos x="232" y="342"/>
                    </a:cxn>
                    <a:cxn ang="0">
                      <a:pos x="232" y="342"/>
                    </a:cxn>
                    <a:cxn ang="0">
                      <a:pos x="224" y="328"/>
                    </a:cxn>
                    <a:cxn ang="0">
                      <a:pos x="48" y="50"/>
                    </a:cxn>
                    <a:cxn ang="0">
                      <a:pos x="48" y="50"/>
                    </a:cxn>
                    <a:cxn ang="0">
                      <a:pos x="30" y="24"/>
                    </a:cxn>
                    <a:cxn ang="0">
                      <a:pos x="30" y="24"/>
                    </a:cxn>
                    <a:cxn ang="0">
                      <a:pos x="22" y="12"/>
                    </a:cxn>
                    <a:cxn ang="0">
                      <a:pos x="10" y="2"/>
                    </a:cxn>
                    <a:cxn ang="0">
                      <a:pos x="10" y="2"/>
                    </a:cxn>
                    <a:cxn ang="0">
                      <a:pos x="6" y="0"/>
                    </a:cxn>
                    <a:cxn ang="0">
                      <a:pos x="2" y="0"/>
                    </a:cxn>
                    <a:cxn ang="0">
                      <a:pos x="0" y="0"/>
                    </a:cxn>
                    <a:cxn ang="0">
                      <a:pos x="0" y="4"/>
                    </a:cxn>
                    <a:cxn ang="0">
                      <a:pos x="0" y="4"/>
                    </a:cxn>
                    <a:cxn ang="0">
                      <a:pos x="4" y="14"/>
                    </a:cxn>
                    <a:cxn ang="0">
                      <a:pos x="10" y="22"/>
                    </a:cxn>
                    <a:cxn ang="0">
                      <a:pos x="10" y="22"/>
                    </a:cxn>
                    <a:cxn ang="0">
                      <a:pos x="18" y="30"/>
                    </a:cxn>
                    <a:cxn ang="0">
                      <a:pos x="26" y="42"/>
                    </a:cxn>
                    <a:cxn ang="0">
                      <a:pos x="218" y="332"/>
                    </a:cxn>
                    <a:cxn ang="0">
                      <a:pos x="218" y="332"/>
                    </a:cxn>
                    <a:cxn ang="0">
                      <a:pos x="226" y="340"/>
                    </a:cxn>
                    <a:cxn ang="0">
                      <a:pos x="230" y="344"/>
                    </a:cxn>
                    <a:cxn ang="0">
                      <a:pos x="230" y="344"/>
                    </a:cxn>
                  </a:cxnLst>
                  <a:rect l="0" t="0" r="r" b="b"/>
                  <a:pathLst>
                    <a:path w="232" h="344">
                      <a:moveTo>
                        <a:pt x="230" y="344"/>
                      </a:moveTo>
                      <a:lnTo>
                        <a:pt x="230" y="344"/>
                      </a:lnTo>
                      <a:lnTo>
                        <a:pt x="232" y="344"/>
                      </a:lnTo>
                      <a:lnTo>
                        <a:pt x="232" y="342"/>
                      </a:lnTo>
                      <a:lnTo>
                        <a:pt x="232" y="342"/>
                      </a:lnTo>
                      <a:lnTo>
                        <a:pt x="224" y="328"/>
                      </a:lnTo>
                      <a:lnTo>
                        <a:pt x="48" y="50"/>
                      </a:lnTo>
                      <a:lnTo>
                        <a:pt x="48" y="50"/>
                      </a:lnTo>
                      <a:lnTo>
                        <a:pt x="30" y="24"/>
                      </a:lnTo>
                      <a:lnTo>
                        <a:pt x="30" y="24"/>
                      </a:lnTo>
                      <a:lnTo>
                        <a:pt x="22" y="12"/>
                      </a:lnTo>
                      <a:lnTo>
                        <a:pt x="10" y="2"/>
                      </a:lnTo>
                      <a:lnTo>
                        <a:pt x="10" y="2"/>
                      </a:lnTo>
                      <a:lnTo>
                        <a:pt x="6" y="0"/>
                      </a:lnTo>
                      <a:lnTo>
                        <a:pt x="2" y="0"/>
                      </a:lnTo>
                      <a:lnTo>
                        <a:pt x="0" y="0"/>
                      </a:lnTo>
                      <a:lnTo>
                        <a:pt x="0" y="4"/>
                      </a:lnTo>
                      <a:lnTo>
                        <a:pt x="0" y="4"/>
                      </a:lnTo>
                      <a:lnTo>
                        <a:pt x="4" y="14"/>
                      </a:lnTo>
                      <a:lnTo>
                        <a:pt x="10" y="22"/>
                      </a:lnTo>
                      <a:lnTo>
                        <a:pt x="10" y="22"/>
                      </a:lnTo>
                      <a:lnTo>
                        <a:pt x="18" y="30"/>
                      </a:lnTo>
                      <a:lnTo>
                        <a:pt x="26" y="42"/>
                      </a:lnTo>
                      <a:lnTo>
                        <a:pt x="218" y="332"/>
                      </a:lnTo>
                      <a:lnTo>
                        <a:pt x="218" y="332"/>
                      </a:lnTo>
                      <a:lnTo>
                        <a:pt x="226" y="340"/>
                      </a:lnTo>
                      <a:lnTo>
                        <a:pt x="230" y="344"/>
                      </a:lnTo>
                      <a:lnTo>
                        <a:pt x="230" y="344"/>
                      </a:lnTo>
                      <a:close/>
                    </a:path>
                  </a:pathLst>
                </a:custGeom>
                <a:grpFill/>
                <a:ln w="9525">
                  <a:noFill/>
                  <a:round/>
                  <a:headEnd/>
                  <a:tailEnd/>
                </a:ln>
              </p:spPr>
              <p:txBody>
                <a:bodyPr/>
                <a:lstStyle/>
                <a:p>
                  <a:pPr>
                    <a:defRPr/>
                  </a:pPr>
                  <a:endParaRPr lang="en-US">
                    <a:latin typeface="Arial" charset="0"/>
                    <a:ea typeface="ＭＳ Ｐゴシック" pitchFamily="-116" charset="-128"/>
                  </a:endParaRPr>
                </a:p>
              </p:txBody>
            </p:sp>
            <p:sp>
              <p:nvSpPr>
                <p:cNvPr id="231" name="Freeform 80">
                  <a:extLst>
                    <a:ext uri="{FF2B5EF4-FFF2-40B4-BE49-F238E27FC236}">
                      <a16:creationId xmlns:a16="http://schemas.microsoft.com/office/drawing/2014/main" id="{A8D26E49-F1CB-40C5-9DE5-E821B82EC8E5}"/>
                    </a:ext>
                  </a:extLst>
                </p:cNvPr>
                <p:cNvSpPr>
                  <a:spLocks/>
                </p:cNvSpPr>
                <p:nvPr/>
              </p:nvSpPr>
              <p:spPr bwMode="auto">
                <a:xfrm>
                  <a:off x="2032000" y="1216025"/>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w="9525">
                  <a:noFill/>
                  <a:round/>
                  <a:headEnd/>
                  <a:tailEnd/>
                </a:ln>
              </p:spPr>
              <p:txBody>
                <a:bodyPr/>
                <a:lstStyle/>
                <a:p>
                  <a:pPr>
                    <a:defRPr/>
                  </a:pPr>
                  <a:endParaRPr lang="en-US">
                    <a:latin typeface="Arial" charset="0"/>
                    <a:ea typeface="ＭＳ Ｐゴシック" pitchFamily="-116" charset="-128"/>
                  </a:endParaRPr>
                </a:p>
              </p:txBody>
            </p:sp>
            <p:sp>
              <p:nvSpPr>
                <p:cNvPr id="232" name="Freeform 81">
                  <a:extLst>
                    <a:ext uri="{FF2B5EF4-FFF2-40B4-BE49-F238E27FC236}">
                      <a16:creationId xmlns:a16="http://schemas.microsoft.com/office/drawing/2014/main" id="{34BE61CD-A0EF-4178-8390-15DE881B36B5}"/>
                    </a:ext>
                  </a:extLst>
                </p:cNvPr>
                <p:cNvSpPr>
                  <a:spLocks/>
                </p:cNvSpPr>
                <p:nvPr/>
              </p:nvSpPr>
              <p:spPr bwMode="auto">
                <a:xfrm>
                  <a:off x="2057401" y="654050"/>
                  <a:ext cx="368300" cy="546100"/>
                </a:xfrm>
                <a:custGeom>
                  <a:avLst/>
                  <a:gdLst/>
                  <a:ahLst/>
                  <a:cxnLst>
                    <a:cxn ang="0">
                      <a:pos x="2" y="344"/>
                    </a:cxn>
                    <a:cxn ang="0">
                      <a:pos x="2" y="344"/>
                    </a:cxn>
                    <a:cxn ang="0">
                      <a:pos x="6" y="340"/>
                    </a:cxn>
                    <a:cxn ang="0">
                      <a:pos x="14" y="332"/>
                    </a:cxn>
                    <a:cxn ang="0">
                      <a:pos x="206" y="42"/>
                    </a:cxn>
                    <a:cxn ang="0">
                      <a:pos x="206" y="42"/>
                    </a:cxn>
                    <a:cxn ang="0">
                      <a:pos x="214" y="30"/>
                    </a:cxn>
                    <a:cxn ang="0">
                      <a:pos x="222" y="22"/>
                    </a:cxn>
                    <a:cxn ang="0">
                      <a:pos x="222" y="22"/>
                    </a:cxn>
                    <a:cxn ang="0">
                      <a:pos x="228" y="14"/>
                    </a:cxn>
                    <a:cxn ang="0">
                      <a:pos x="232" y="4"/>
                    </a:cxn>
                    <a:cxn ang="0">
                      <a:pos x="232" y="4"/>
                    </a:cxn>
                    <a:cxn ang="0">
                      <a:pos x="232" y="0"/>
                    </a:cxn>
                    <a:cxn ang="0">
                      <a:pos x="230" y="0"/>
                    </a:cxn>
                    <a:cxn ang="0">
                      <a:pos x="226" y="0"/>
                    </a:cxn>
                    <a:cxn ang="0">
                      <a:pos x="222" y="2"/>
                    </a:cxn>
                    <a:cxn ang="0">
                      <a:pos x="222" y="2"/>
                    </a:cxn>
                    <a:cxn ang="0">
                      <a:pos x="210" y="12"/>
                    </a:cxn>
                    <a:cxn ang="0">
                      <a:pos x="202" y="24"/>
                    </a:cxn>
                    <a:cxn ang="0">
                      <a:pos x="202" y="24"/>
                    </a:cxn>
                    <a:cxn ang="0">
                      <a:pos x="184" y="50"/>
                    </a:cxn>
                    <a:cxn ang="0">
                      <a:pos x="8" y="328"/>
                    </a:cxn>
                    <a:cxn ang="0">
                      <a:pos x="8" y="328"/>
                    </a:cxn>
                    <a:cxn ang="0">
                      <a:pos x="0" y="342"/>
                    </a:cxn>
                    <a:cxn ang="0">
                      <a:pos x="0" y="342"/>
                    </a:cxn>
                    <a:cxn ang="0">
                      <a:pos x="0" y="344"/>
                    </a:cxn>
                    <a:cxn ang="0">
                      <a:pos x="0" y="344"/>
                    </a:cxn>
                    <a:cxn ang="0">
                      <a:pos x="2" y="344"/>
                    </a:cxn>
                    <a:cxn ang="0">
                      <a:pos x="2" y="344"/>
                    </a:cxn>
                  </a:cxnLst>
                  <a:rect l="0" t="0" r="r" b="b"/>
                  <a:pathLst>
                    <a:path w="232" h="344">
                      <a:moveTo>
                        <a:pt x="2" y="344"/>
                      </a:moveTo>
                      <a:lnTo>
                        <a:pt x="2" y="344"/>
                      </a:lnTo>
                      <a:lnTo>
                        <a:pt x="6" y="340"/>
                      </a:lnTo>
                      <a:lnTo>
                        <a:pt x="14" y="332"/>
                      </a:lnTo>
                      <a:lnTo>
                        <a:pt x="206" y="42"/>
                      </a:lnTo>
                      <a:lnTo>
                        <a:pt x="206" y="42"/>
                      </a:lnTo>
                      <a:lnTo>
                        <a:pt x="214" y="30"/>
                      </a:lnTo>
                      <a:lnTo>
                        <a:pt x="222" y="22"/>
                      </a:lnTo>
                      <a:lnTo>
                        <a:pt x="222" y="22"/>
                      </a:lnTo>
                      <a:lnTo>
                        <a:pt x="228" y="14"/>
                      </a:lnTo>
                      <a:lnTo>
                        <a:pt x="232" y="4"/>
                      </a:lnTo>
                      <a:lnTo>
                        <a:pt x="232" y="4"/>
                      </a:lnTo>
                      <a:lnTo>
                        <a:pt x="232" y="0"/>
                      </a:lnTo>
                      <a:lnTo>
                        <a:pt x="230" y="0"/>
                      </a:lnTo>
                      <a:lnTo>
                        <a:pt x="226" y="0"/>
                      </a:lnTo>
                      <a:lnTo>
                        <a:pt x="222" y="2"/>
                      </a:lnTo>
                      <a:lnTo>
                        <a:pt x="222" y="2"/>
                      </a:lnTo>
                      <a:lnTo>
                        <a:pt x="210" y="12"/>
                      </a:lnTo>
                      <a:lnTo>
                        <a:pt x="202" y="24"/>
                      </a:lnTo>
                      <a:lnTo>
                        <a:pt x="202" y="24"/>
                      </a:lnTo>
                      <a:lnTo>
                        <a:pt x="184" y="50"/>
                      </a:lnTo>
                      <a:lnTo>
                        <a:pt x="8" y="328"/>
                      </a:lnTo>
                      <a:lnTo>
                        <a:pt x="8" y="328"/>
                      </a:lnTo>
                      <a:lnTo>
                        <a:pt x="0" y="342"/>
                      </a:lnTo>
                      <a:lnTo>
                        <a:pt x="0" y="342"/>
                      </a:lnTo>
                      <a:lnTo>
                        <a:pt x="0" y="344"/>
                      </a:lnTo>
                      <a:lnTo>
                        <a:pt x="0" y="344"/>
                      </a:lnTo>
                      <a:lnTo>
                        <a:pt x="2" y="344"/>
                      </a:lnTo>
                      <a:lnTo>
                        <a:pt x="2" y="344"/>
                      </a:lnTo>
                      <a:close/>
                    </a:path>
                  </a:pathLst>
                </a:custGeom>
                <a:grpFill/>
                <a:ln w="9525">
                  <a:noFill/>
                  <a:round/>
                  <a:headEnd/>
                  <a:tailEnd/>
                </a:ln>
              </p:spPr>
              <p:txBody>
                <a:bodyPr/>
                <a:lstStyle/>
                <a:p>
                  <a:pPr>
                    <a:defRPr/>
                  </a:pPr>
                  <a:endParaRPr lang="en-US">
                    <a:latin typeface="Arial" charset="0"/>
                    <a:ea typeface="ＭＳ Ｐゴシック" pitchFamily="-116" charset="-128"/>
                  </a:endParaRPr>
                </a:p>
              </p:txBody>
            </p:sp>
            <p:sp>
              <p:nvSpPr>
                <p:cNvPr id="233" name="Freeform 82">
                  <a:extLst>
                    <a:ext uri="{FF2B5EF4-FFF2-40B4-BE49-F238E27FC236}">
                      <a16:creationId xmlns:a16="http://schemas.microsoft.com/office/drawing/2014/main" id="{44C257B1-DE50-4380-B904-86B12794CC44}"/>
                    </a:ext>
                  </a:extLst>
                </p:cNvPr>
                <p:cNvSpPr>
                  <a:spLocks noEditPoints="1"/>
                </p:cNvSpPr>
                <p:nvPr/>
              </p:nvSpPr>
              <p:spPr bwMode="auto">
                <a:xfrm>
                  <a:off x="381000" y="304800"/>
                  <a:ext cx="3317876" cy="2720975"/>
                </a:xfrm>
                <a:custGeom>
                  <a:avLst/>
                  <a:gdLst/>
                  <a:ahLst/>
                  <a:cxnLst>
                    <a:cxn ang="0">
                      <a:pos x="1784" y="18"/>
                    </a:cxn>
                    <a:cxn ang="0">
                      <a:pos x="1368" y="254"/>
                    </a:cxn>
                    <a:cxn ang="0">
                      <a:pos x="1096" y="632"/>
                    </a:cxn>
                    <a:cxn ang="0">
                      <a:pos x="1066" y="570"/>
                    </a:cxn>
                    <a:cxn ang="0">
                      <a:pos x="1044" y="562"/>
                    </a:cxn>
                    <a:cxn ang="0">
                      <a:pos x="1016" y="572"/>
                    </a:cxn>
                    <a:cxn ang="0">
                      <a:pos x="992" y="628"/>
                    </a:cxn>
                    <a:cxn ang="0">
                      <a:pos x="680" y="216"/>
                    </a:cxn>
                    <a:cxn ang="0">
                      <a:pos x="268" y="10"/>
                    </a:cxn>
                    <a:cxn ang="0">
                      <a:pos x="34" y="198"/>
                    </a:cxn>
                    <a:cxn ang="0">
                      <a:pos x="86" y="264"/>
                    </a:cxn>
                    <a:cxn ang="0">
                      <a:pos x="156" y="340"/>
                    </a:cxn>
                    <a:cxn ang="0">
                      <a:pos x="198" y="442"/>
                    </a:cxn>
                    <a:cxn ang="0">
                      <a:pos x="224" y="492"/>
                    </a:cxn>
                    <a:cxn ang="0">
                      <a:pos x="240" y="572"/>
                    </a:cxn>
                    <a:cxn ang="0">
                      <a:pos x="272" y="640"/>
                    </a:cxn>
                    <a:cxn ang="0">
                      <a:pos x="378" y="740"/>
                    </a:cxn>
                    <a:cxn ang="0">
                      <a:pos x="470" y="858"/>
                    </a:cxn>
                    <a:cxn ang="0">
                      <a:pos x="342" y="1124"/>
                    </a:cxn>
                    <a:cxn ang="0">
                      <a:pos x="376" y="1176"/>
                    </a:cxn>
                    <a:cxn ang="0">
                      <a:pos x="406" y="1268"/>
                    </a:cxn>
                    <a:cxn ang="0">
                      <a:pos x="458" y="1316"/>
                    </a:cxn>
                    <a:cxn ang="0">
                      <a:pos x="502" y="1380"/>
                    </a:cxn>
                    <a:cxn ang="0">
                      <a:pos x="536" y="1422"/>
                    </a:cxn>
                    <a:cxn ang="0">
                      <a:pos x="460" y="1554"/>
                    </a:cxn>
                    <a:cxn ang="0">
                      <a:pos x="414" y="1686"/>
                    </a:cxn>
                    <a:cxn ang="0">
                      <a:pos x="486" y="1704"/>
                    </a:cxn>
                    <a:cxn ang="0">
                      <a:pos x="586" y="1526"/>
                    </a:cxn>
                    <a:cxn ang="0">
                      <a:pos x="662" y="1528"/>
                    </a:cxn>
                    <a:cxn ang="0">
                      <a:pos x="700" y="1528"/>
                    </a:cxn>
                    <a:cxn ang="0">
                      <a:pos x="768" y="1532"/>
                    </a:cxn>
                    <a:cxn ang="0">
                      <a:pos x="816" y="1452"/>
                    </a:cxn>
                    <a:cxn ang="0">
                      <a:pos x="978" y="928"/>
                    </a:cxn>
                    <a:cxn ang="0">
                      <a:pos x="996" y="942"/>
                    </a:cxn>
                    <a:cxn ang="0">
                      <a:pos x="992" y="1208"/>
                    </a:cxn>
                    <a:cxn ang="0">
                      <a:pos x="1088" y="1112"/>
                    </a:cxn>
                    <a:cxn ang="0">
                      <a:pos x="1088" y="854"/>
                    </a:cxn>
                    <a:cxn ang="0">
                      <a:pos x="1138" y="1056"/>
                    </a:cxn>
                    <a:cxn ang="0">
                      <a:pos x="1284" y="1500"/>
                    </a:cxn>
                    <a:cxn ang="0">
                      <a:pos x="1334" y="1528"/>
                    </a:cxn>
                    <a:cxn ang="0">
                      <a:pos x="1406" y="1536"/>
                    </a:cxn>
                    <a:cxn ang="0">
                      <a:pos x="1458" y="1516"/>
                    </a:cxn>
                    <a:cxn ang="0">
                      <a:pos x="1542" y="1592"/>
                    </a:cxn>
                    <a:cxn ang="0">
                      <a:pos x="1626" y="1714"/>
                    </a:cxn>
                    <a:cxn ang="0">
                      <a:pos x="1680" y="1650"/>
                    </a:cxn>
                    <a:cxn ang="0">
                      <a:pos x="1618" y="1546"/>
                    </a:cxn>
                    <a:cxn ang="0">
                      <a:pos x="1560" y="1404"/>
                    </a:cxn>
                    <a:cxn ang="0">
                      <a:pos x="1616" y="1378"/>
                    </a:cxn>
                    <a:cxn ang="0">
                      <a:pos x="1634" y="1294"/>
                    </a:cxn>
                    <a:cxn ang="0">
                      <a:pos x="1706" y="1248"/>
                    </a:cxn>
                    <a:cxn ang="0">
                      <a:pos x="1726" y="1166"/>
                    </a:cxn>
                    <a:cxn ang="0">
                      <a:pos x="1702" y="1004"/>
                    </a:cxn>
                    <a:cxn ang="0">
                      <a:pos x="1528" y="790"/>
                    </a:cxn>
                    <a:cxn ang="0">
                      <a:pos x="1758" y="718"/>
                    </a:cxn>
                    <a:cxn ang="0">
                      <a:pos x="1830" y="612"/>
                    </a:cxn>
                    <a:cxn ang="0">
                      <a:pos x="1868" y="536"/>
                    </a:cxn>
                    <a:cxn ang="0">
                      <a:pos x="1876" y="472"/>
                    </a:cxn>
                    <a:cxn ang="0">
                      <a:pos x="1898" y="394"/>
                    </a:cxn>
                    <a:cxn ang="0">
                      <a:pos x="1964" y="304"/>
                    </a:cxn>
                    <a:cxn ang="0">
                      <a:pos x="2020" y="236"/>
                    </a:cxn>
                    <a:cxn ang="0">
                      <a:pos x="1040" y="574"/>
                    </a:cxn>
                  </a:cxnLst>
                  <a:rect l="0" t="0" r="r" b="b"/>
                  <a:pathLst>
                    <a:path w="2090" h="1714">
                      <a:moveTo>
                        <a:pt x="2088" y="78"/>
                      </a:moveTo>
                      <a:lnTo>
                        <a:pt x="2070" y="44"/>
                      </a:lnTo>
                      <a:lnTo>
                        <a:pt x="2028" y="16"/>
                      </a:lnTo>
                      <a:lnTo>
                        <a:pt x="1964" y="4"/>
                      </a:lnTo>
                      <a:lnTo>
                        <a:pt x="1896" y="0"/>
                      </a:lnTo>
                      <a:lnTo>
                        <a:pt x="1896" y="0"/>
                      </a:lnTo>
                      <a:lnTo>
                        <a:pt x="1876" y="2"/>
                      </a:lnTo>
                      <a:lnTo>
                        <a:pt x="1852" y="4"/>
                      </a:lnTo>
                      <a:lnTo>
                        <a:pt x="1822" y="10"/>
                      </a:lnTo>
                      <a:lnTo>
                        <a:pt x="1784" y="18"/>
                      </a:lnTo>
                      <a:lnTo>
                        <a:pt x="1740" y="30"/>
                      </a:lnTo>
                      <a:lnTo>
                        <a:pt x="1694" y="46"/>
                      </a:lnTo>
                      <a:lnTo>
                        <a:pt x="1642" y="66"/>
                      </a:lnTo>
                      <a:lnTo>
                        <a:pt x="1642" y="66"/>
                      </a:lnTo>
                      <a:lnTo>
                        <a:pt x="1592" y="92"/>
                      </a:lnTo>
                      <a:lnTo>
                        <a:pt x="1544" y="118"/>
                      </a:lnTo>
                      <a:lnTo>
                        <a:pt x="1498" y="148"/>
                      </a:lnTo>
                      <a:lnTo>
                        <a:pt x="1454" y="180"/>
                      </a:lnTo>
                      <a:lnTo>
                        <a:pt x="1410" y="216"/>
                      </a:lnTo>
                      <a:lnTo>
                        <a:pt x="1368" y="254"/>
                      </a:lnTo>
                      <a:lnTo>
                        <a:pt x="1328" y="296"/>
                      </a:lnTo>
                      <a:lnTo>
                        <a:pt x="1286" y="342"/>
                      </a:lnTo>
                      <a:lnTo>
                        <a:pt x="1286" y="342"/>
                      </a:lnTo>
                      <a:lnTo>
                        <a:pt x="1254" y="380"/>
                      </a:lnTo>
                      <a:lnTo>
                        <a:pt x="1224" y="420"/>
                      </a:lnTo>
                      <a:lnTo>
                        <a:pt x="1196" y="462"/>
                      </a:lnTo>
                      <a:lnTo>
                        <a:pt x="1170" y="504"/>
                      </a:lnTo>
                      <a:lnTo>
                        <a:pt x="1124" y="578"/>
                      </a:lnTo>
                      <a:lnTo>
                        <a:pt x="1096" y="632"/>
                      </a:lnTo>
                      <a:lnTo>
                        <a:pt x="1096" y="632"/>
                      </a:lnTo>
                      <a:lnTo>
                        <a:pt x="1092" y="622"/>
                      </a:lnTo>
                      <a:lnTo>
                        <a:pt x="1082" y="608"/>
                      </a:lnTo>
                      <a:lnTo>
                        <a:pt x="1082" y="608"/>
                      </a:lnTo>
                      <a:lnTo>
                        <a:pt x="1086" y="600"/>
                      </a:lnTo>
                      <a:lnTo>
                        <a:pt x="1088" y="592"/>
                      </a:lnTo>
                      <a:lnTo>
                        <a:pt x="1088" y="592"/>
                      </a:lnTo>
                      <a:lnTo>
                        <a:pt x="1086" y="584"/>
                      </a:lnTo>
                      <a:lnTo>
                        <a:pt x="1082" y="576"/>
                      </a:lnTo>
                      <a:lnTo>
                        <a:pt x="1074" y="572"/>
                      </a:lnTo>
                      <a:lnTo>
                        <a:pt x="1066" y="570"/>
                      </a:lnTo>
                      <a:lnTo>
                        <a:pt x="1066" y="570"/>
                      </a:lnTo>
                      <a:lnTo>
                        <a:pt x="1064" y="570"/>
                      </a:lnTo>
                      <a:lnTo>
                        <a:pt x="1066" y="564"/>
                      </a:lnTo>
                      <a:lnTo>
                        <a:pt x="1060" y="564"/>
                      </a:lnTo>
                      <a:lnTo>
                        <a:pt x="1056" y="564"/>
                      </a:lnTo>
                      <a:lnTo>
                        <a:pt x="1056" y="564"/>
                      </a:lnTo>
                      <a:lnTo>
                        <a:pt x="1050" y="558"/>
                      </a:lnTo>
                      <a:lnTo>
                        <a:pt x="1048" y="560"/>
                      </a:lnTo>
                      <a:lnTo>
                        <a:pt x="1048" y="558"/>
                      </a:lnTo>
                      <a:lnTo>
                        <a:pt x="1044" y="562"/>
                      </a:lnTo>
                      <a:lnTo>
                        <a:pt x="1038" y="560"/>
                      </a:lnTo>
                      <a:lnTo>
                        <a:pt x="1038" y="564"/>
                      </a:lnTo>
                      <a:lnTo>
                        <a:pt x="1034" y="564"/>
                      </a:lnTo>
                      <a:lnTo>
                        <a:pt x="1030" y="564"/>
                      </a:lnTo>
                      <a:lnTo>
                        <a:pt x="1034" y="572"/>
                      </a:lnTo>
                      <a:lnTo>
                        <a:pt x="1034" y="572"/>
                      </a:lnTo>
                      <a:lnTo>
                        <a:pt x="1034" y="572"/>
                      </a:lnTo>
                      <a:lnTo>
                        <a:pt x="1026" y="570"/>
                      </a:lnTo>
                      <a:lnTo>
                        <a:pt x="1026" y="570"/>
                      </a:lnTo>
                      <a:lnTo>
                        <a:pt x="1016" y="572"/>
                      </a:lnTo>
                      <a:lnTo>
                        <a:pt x="1010" y="576"/>
                      </a:lnTo>
                      <a:lnTo>
                        <a:pt x="1004" y="584"/>
                      </a:lnTo>
                      <a:lnTo>
                        <a:pt x="1004" y="592"/>
                      </a:lnTo>
                      <a:lnTo>
                        <a:pt x="1004" y="592"/>
                      </a:lnTo>
                      <a:lnTo>
                        <a:pt x="1004" y="598"/>
                      </a:lnTo>
                      <a:lnTo>
                        <a:pt x="1008" y="604"/>
                      </a:lnTo>
                      <a:lnTo>
                        <a:pt x="1008" y="604"/>
                      </a:lnTo>
                      <a:lnTo>
                        <a:pt x="998" y="618"/>
                      </a:lnTo>
                      <a:lnTo>
                        <a:pt x="992" y="628"/>
                      </a:lnTo>
                      <a:lnTo>
                        <a:pt x="992" y="628"/>
                      </a:lnTo>
                      <a:lnTo>
                        <a:pt x="962" y="574"/>
                      </a:lnTo>
                      <a:lnTo>
                        <a:pt x="918" y="500"/>
                      </a:lnTo>
                      <a:lnTo>
                        <a:pt x="892" y="460"/>
                      </a:lnTo>
                      <a:lnTo>
                        <a:pt x="864" y="420"/>
                      </a:lnTo>
                      <a:lnTo>
                        <a:pt x="834" y="378"/>
                      </a:lnTo>
                      <a:lnTo>
                        <a:pt x="802" y="342"/>
                      </a:lnTo>
                      <a:lnTo>
                        <a:pt x="802" y="342"/>
                      </a:lnTo>
                      <a:lnTo>
                        <a:pt x="762" y="296"/>
                      </a:lnTo>
                      <a:lnTo>
                        <a:pt x="720" y="254"/>
                      </a:lnTo>
                      <a:lnTo>
                        <a:pt x="680" y="216"/>
                      </a:lnTo>
                      <a:lnTo>
                        <a:pt x="636" y="180"/>
                      </a:lnTo>
                      <a:lnTo>
                        <a:pt x="592" y="148"/>
                      </a:lnTo>
                      <a:lnTo>
                        <a:pt x="546" y="118"/>
                      </a:lnTo>
                      <a:lnTo>
                        <a:pt x="498" y="92"/>
                      </a:lnTo>
                      <a:lnTo>
                        <a:pt x="448" y="66"/>
                      </a:lnTo>
                      <a:lnTo>
                        <a:pt x="448" y="66"/>
                      </a:lnTo>
                      <a:lnTo>
                        <a:pt x="396" y="46"/>
                      </a:lnTo>
                      <a:lnTo>
                        <a:pt x="348" y="30"/>
                      </a:lnTo>
                      <a:lnTo>
                        <a:pt x="306" y="18"/>
                      </a:lnTo>
                      <a:lnTo>
                        <a:pt x="268" y="10"/>
                      </a:lnTo>
                      <a:lnTo>
                        <a:pt x="238" y="4"/>
                      </a:lnTo>
                      <a:lnTo>
                        <a:pt x="214" y="2"/>
                      </a:lnTo>
                      <a:lnTo>
                        <a:pt x="194" y="0"/>
                      </a:lnTo>
                      <a:lnTo>
                        <a:pt x="126" y="4"/>
                      </a:lnTo>
                      <a:lnTo>
                        <a:pt x="62" y="16"/>
                      </a:lnTo>
                      <a:lnTo>
                        <a:pt x="20" y="44"/>
                      </a:lnTo>
                      <a:lnTo>
                        <a:pt x="2" y="78"/>
                      </a:lnTo>
                      <a:lnTo>
                        <a:pt x="0" y="112"/>
                      </a:lnTo>
                      <a:lnTo>
                        <a:pt x="12" y="154"/>
                      </a:lnTo>
                      <a:lnTo>
                        <a:pt x="34" y="198"/>
                      </a:lnTo>
                      <a:lnTo>
                        <a:pt x="34" y="198"/>
                      </a:lnTo>
                      <a:lnTo>
                        <a:pt x="44" y="214"/>
                      </a:lnTo>
                      <a:lnTo>
                        <a:pt x="56" y="226"/>
                      </a:lnTo>
                      <a:lnTo>
                        <a:pt x="60" y="232"/>
                      </a:lnTo>
                      <a:lnTo>
                        <a:pt x="66" y="234"/>
                      </a:lnTo>
                      <a:lnTo>
                        <a:pt x="66" y="234"/>
                      </a:lnTo>
                      <a:lnTo>
                        <a:pt x="70" y="236"/>
                      </a:lnTo>
                      <a:lnTo>
                        <a:pt x="74" y="240"/>
                      </a:lnTo>
                      <a:lnTo>
                        <a:pt x="80" y="252"/>
                      </a:lnTo>
                      <a:lnTo>
                        <a:pt x="86" y="264"/>
                      </a:lnTo>
                      <a:lnTo>
                        <a:pt x="86" y="264"/>
                      </a:lnTo>
                      <a:lnTo>
                        <a:pt x="94" y="278"/>
                      </a:lnTo>
                      <a:lnTo>
                        <a:pt x="104" y="290"/>
                      </a:lnTo>
                      <a:lnTo>
                        <a:pt x="112" y="296"/>
                      </a:lnTo>
                      <a:lnTo>
                        <a:pt x="118" y="300"/>
                      </a:lnTo>
                      <a:lnTo>
                        <a:pt x="118" y="300"/>
                      </a:lnTo>
                      <a:lnTo>
                        <a:pt x="126" y="304"/>
                      </a:lnTo>
                      <a:lnTo>
                        <a:pt x="132" y="310"/>
                      </a:lnTo>
                      <a:lnTo>
                        <a:pt x="146" y="324"/>
                      </a:lnTo>
                      <a:lnTo>
                        <a:pt x="156" y="340"/>
                      </a:lnTo>
                      <a:lnTo>
                        <a:pt x="160" y="350"/>
                      </a:lnTo>
                      <a:lnTo>
                        <a:pt x="160" y="350"/>
                      </a:lnTo>
                      <a:lnTo>
                        <a:pt x="160" y="354"/>
                      </a:lnTo>
                      <a:lnTo>
                        <a:pt x="164" y="360"/>
                      </a:lnTo>
                      <a:lnTo>
                        <a:pt x="176" y="374"/>
                      </a:lnTo>
                      <a:lnTo>
                        <a:pt x="192" y="394"/>
                      </a:lnTo>
                      <a:lnTo>
                        <a:pt x="192" y="394"/>
                      </a:lnTo>
                      <a:lnTo>
                        <a:pt x="198" y="416"/>
                      </a:lnTo>
                      <a:lnTo>
                        <a:pt x="200" y="434"/>
                      </a:lnTo>
                      <a:lnTo>
                        <a:pt x="198" y="442"/>
                      </a:lnTo>
                      <a:lnTo>
                        <a:pt x="196" y="446"/>
                      </a:lnTo>
                      <a:lnTo>
                        <a:pt x="196" y="446"/>
                      </a:lnTo>
                      <a:lnTo>
                        <a:pt x="194" y="450"/>
                      </a:lnTo>
                      <a:lnTo>
                        <a:pt x="196" y="454"/>
                      </a:lnTo>
                      <a:lnTo>
                        <a:pt x="202" y="462"/>
                      </a:lnTo>
                      <a:lnTo>
                        <a:pt x="214" y="472"/>
                      </a:lnTo>
                      <a:lnTo>
                        <a:pt x="214" y="472"/>
                      </a:lnTo>
                      <a:lnTo>
                        <a:pt x="216" y="476"/>
                      </a:lnTo>
                      <a:lnTo>
                        <a:pt x="222" y="486"/>
                      </a:lnTo>
                      <a:lnTo>
                        <a:pt x="224" y="492"/>
                      </a:lnTo>
                      <a:lnTo>
                        <a:pt x="226" y="498"/>
                      </a:lnTo>
                      <a:lnTo>
                        <a:pt x="226" y="506"/>
                      </a:lnTo>
                      <a:lnTo>
                        <a:pt x="222" y="512"/>
                      </a:lnTo>
                      <a:lnTo>
                        <a:pt x="222" y="512"/>
                      </a:lnTo>
                      <a:lnTo>
                        <a:pt x="220" y="518"/>
                      </a:lnTo>
                      <a:lnTo>
                        <a:pt x="220" y="526"/>
                      </a:lnTo>
                      <a:lnTo>
                        <a:pt x="222" y="536"/>
                      </a:lnTo>
                      <a:lnTo>
                        <a:pt x="226" y="546"/>
                      </a:lnTo>
                      <a:lnTo>
                        <a:pt x="236" y="564"/>
                      </a:lnTo>
                      <a:lnTo>
                        <a:pt x="240" y="572"/>
                      </a:lnTo>
                      <a:lnTo>
                        <a:pt x="244" y="574"/>
                      </a:lnTo>
                      <a:lnTo>
                        <a:pt x="244" y="574"/>
                      </a:lnTo>
                      <a:lnTo>
                        <a:pt x="248" y="578"/>
                      </a:lnTo>
                      <a:lnTo>
                        <a:pt x="250" y="582"/>
                      </a:lnTo>
                      <a:lnTo>
                        <a:pt x="256" y="594"/>
                      </a:lnTo>
                      <a:lnTo>
                        <a:pt x="260" y="612"/>
                      </a:lnTo>
                      <a:lnTo>
                        <a:pt x="260" y="612"/>
                      </a:lnTo>
                      <a:lnTo>
                        <a:pt x="260" y="614"/>
                      </a:lnTo>
                      <a:lnTo>
                        <a:pt x="264" y="624"/>
                      </a:lnTo>
                      <a:lnTo>
                        <a:pt x="272" y="640"/>
                      </a:lnTo>
                      <a:lnTo>
                        <a:pt x="288" y="660"/>
                      </a:lnTo>
                      <a:lnTo>
                        <a:pt x="288" y="660"/>
                      </a:lnTo>
                      <a:lnTo>
                        <a:pt x="304" y="680"/>
                      </a:lnTo>
                      <a:lnTo>
                        <a:pt x="314" y="694"/>
                      </a:lnTo>
                      <a:lnTo>
                        <a:pt x="328" y="714"/>
                      </a:lnTo>
                      <a:lnTo>
                        <a:pt x="328" y="714"/>
                      </a:lnTo>
                      <a:lnTo>
                        <a:pt x="332" y="718"/>
                      </a:lnTo>
                      <a:lnTo>
                        <a:pt x="338" y="724"/>
                      </a:lnTo>
                      <a:lnTo>
                        <a:pt x="356" y="732"/>
                      </a:lnTo>
                      <a:lnTo>
                        <a:pt x="378" y="740"/>
                      </a:lnTo>
                      <a:lnTo>
                        <a:pt x="430" y="746"/>
                      </a:lnTo>
                      <a:lnTo>
                        <a:pt x="484" y="746"/>
                      </a:lnTo>
                      <a:lnTo>
                        <a:pt x="534" y="746"/>
                      </a:lnTo>
                      <a:lnTo>
                        <a:pt x="604" y="752"/>
                      </a:lnTo>
                      <a:lnTo>
                        <a:pt x="622" y="754"/>
                      </a:lnTo>
                      <a:lnTo>
                        <a:pt x="622" y="754"/>
                      </a:lnTo>
                      <a:lnTo>
                        <a:pt x="562" y="790"/>
                      </a:lnTo>
                      <a:lnTo>
                        <a:pt x="518" y="820"/>
                      </a:lnTo>
                      <a:lnTo>
                        <a:pt x="488" y="842"/>
                      </a:lnTo>
                      <a:lnTo>
                        <a:pt x="470" y="858"/>
                      </a:lnTo>
                      <a:lnTo>
                        <a:pt x="462" y="868"/>
                      </a:lnTo>
                      <a:lnTo>
                        <a:pt x="458" y="874"/>
                      </a:lnTo>
                      <a:lnTo>
                        <a:pt x="458" y="876"/>
                      </a:lnTo>
                      <a:lnTo>
                        <a:pt x="458" y="878"/>
                      </a:lnTo>
                      <a:lnTo>
                        <a:pt x="384" y="988"/>
                      </a:lnTo>
                      <a:lnTo>
                        <a:pt x="388" y="1004"/>
                      </a:lnTo>
                      <a:lnTo>
                        <a:pt x="384" y="1022"/>
                      </a:lnTo>
                      <a:lnTo>
                        <a:pt x="366" y="1052"/>
                      </a:lnTo>
                      <a:lnTo>
                        <a:pt x="354" y="1078"/>
                      </a:lnTo>
                      <a:lnTo>
                        <a:pt x="342" y="1124"/>
                      </a:lnTo>
                      <a:lnTo>
                        <a:pt x="342" y="1124"/>
                      </a:lnTo>
                      <a:lnTo>
                        <a:pt x="342" y="1130"/>
                      </a:lnTo>
                      <a:lnTo>
                        <a:pt x="344" y="1142"/>
                      </a:lnTo>
                      <a:lnTo>
                        <a:pt x="348" y="1148"/>
                      </a:lnTo>
                      <a:lnTo>
                        <a:pt x="350" y="1156"/>
                      </a:lnTo>
                      <a:lnTo>
                        <a:pt x="356" y="1162"/>
                      </a:lnTo>
                      <a:lnTo>
                        <a:pt x="364" y="1166"/>
                      </a:lnTo>
                      <a:lnTo>
                        <a:pt x="364" y="1166"/>
                      </a:lnTo>
                      <a:lnTo>
                        <a:pt x="372" y="1170"/>
                      </a:lnTo>
                      <a:lnTo>
                        <a:pt x="376" y="1176"/>
                      </a:lnTo>
                      <a:lnTo>
                        <a:pt x="380" y="1184"/>
                      </a:lnTo>
                      <a:lnTo>
                        <a:pt x="382" y="1192"/>
                      </a:lnTo>
                      <a:lnTo>
                        <a:pt x="380" y="1206"/>
                      </a:lnTo>
                      <a:lnTo>
                        <a:pt x="380" y="1212"/>
                      </a:lnTo>
                      <a:lnTo>
                        <a:pt x="382" y="1244"/>
                      </a:lnTo>
                      <a:lnTo>
                        <a:pt x="382" y="1244"/>
                      </a:lnTo>
                      <a:lnTo>
                        <a:pt x="384" y="1248"/>
                      </a:lnTo>
                      <a:lnTo>
                        <a:pt x="392" y="1258"/>
                      </a:lnTo>
                      <a:lnTo>
                        <a:pt x="398" y="1264"/>
                      </a:lnTo>
                      <a:lnTo>
                        <a:pt x="406" y="1268"/>
                      </a:lnTo>
                      <a:lnTo>
                        <a:pt x="416" y="1272"/>
                      </a:lnTo>
                      <a:lnTo>
                        <a:pt x="428" y="1272"/>
                      </a:lnTo>
                      <a:lnTo>
                        <a:pt x="428" y="1272"/>
                      </a:lnTo>
                      <a:lnTo>
                        <a:pt x="440" y="1274"/>
                      </a:lnTo>
                      <a:lnTo>
                        <a:pt x="448" y="1280"/>
                      </a:lnTo>
                      <a:lnTo>
                        <a:pt x="452" y="1286"/>
                      </a:lnTo>
                      <a:lnTo>
                        <a:pt x="456" y="1294"/>
                      </a:lnTo>
                      <a:lnTo>
                        <a:pt x="458" y="1310"/>
                      </a:lnTo>
                      <a:lnTo>
                        <a:pt x="458" y="1316"/>
                      </a:lnTo>
                      <a:lnTo>
                        <a:pt x="458" y="1316"/>
                      </a:lnTo>
                      <a:lnTo>
                        <a:pt x="456" y="1338"/>
                      </a:lnTo>
                      <a:lnTo>
                        <a:pt x="458" y="1354"/>
                      </a:lnTo>
                      <a:lnTo>
                        <a:pt x="458" y="1360"/>
                      </a:lnTo>
                      <a:lnTo>
                        <a:pt x="460" y="1364"/>
                      </a:lnTo>
                      <a:lnTo>
                        <a:pt x="460" y="1364"/>
                      </a:lnTo>
                      <a:lnTo>
                        <a:pt x="468" y="1374"/>
                      </a:lnTo>
                      <a:lnTo>
                        <a:pt x="474" y="1378"/>
                      </a:lnTo>
                      <a:lnTo>
                        <a:pt x="486" y="1380"/>
                      </a:lnTo>
                      <a:lnTo>
                        <a:pt x="486" y="1380"/>
                      </a:lnTo>
                      <a:lnTo>
                        <a:pt x="502" y="1380"/>
                      </a:lnTo>
                      <a:lnTo>
                        <a:pt x="514" y="1384"/>
                      </a:lnTo>
                      <a:lnTo>
                        <a:pt x="522" y="1390"/>
                      </a:lnTo>
                      <a:lnTo>
                        <a:pt x="526" y="1394"/>
                      </a:lnTo>
                      <a:lnTo>
                        <a:pt x="526" y="1396"/>
                      </a:lnTo>
                      <a:lnTo>
                        <a:pt x="526" y="1396"/>
                      </a:lnTo>
                      <a:lnTo>
                        <a:pt x="526" y="1400"/>
                      </a:lnTo>
                      <a:lnTo>
                        <a:pt x="530" y="1404"/>
                      </a:lnTo>
                      <a:lnTo>
                        <a:pt x="532" y="1408"/>
                      </a:lnTo>
                      <a:lnTo>
                        <a:pt x="534" y="1414"/>
                      </a:lnTo>
                      <a:lnTo>
                        <a:pt x="536" y="1422"/>
                      </a:lnTo>
                      <a:lnTo>
                        <a:pt x="536" y="1432"/>
                      </a:lnTo>
                      <a:lnTo>
                        <a:pt x="532" y="1446"/>
                      </a:lnTo>
                      <a:lnTo>
                        <a:pt x="524" y="1462"/>
                      </a:lnTo>
                      <a:lnTo>
                        <a:pt x="524" y="1462"/>
                      </a:lnTo>
                      <a:lnTo>
                        <a:pt x="492" y="1522"/>
                      </a:lnTo>
                      <a:lnTo>
                        <a:pt x="478" y="1540"/>
                      </a:lnTo>
                      <a:lnTo>
                        <a:pt x="472" y="1546"/>
                      </a:lnTo>
                      <a:lnTo>
                        <a:pt x="466" y="1550"/>
                      </a:lnTo>
                      <a:lnTo>
                        <a:pt x="466" y="1550"/>
                      </a:lnTo>
                      <a:lnTo>
                        <a:pt x="460" y="1554"/>
                      </a:lnTo>
                      <a:lnTo>
                        <a:pt x="454" y="1560"/>
                      </a:lnTo>
                      <a:lnTo>
                        <a:pt x="440" y="1578"/>
                      </a:lnTo>
                      <a:lnTo>
                        <a:pt x="424" y="1604"/>
                      </a:lnTo>
                      <a:lnTo>
                        <a:pt x="424" y="1604"/>
                      </a:lnTo>
                      <a:lnTo>
                        <a:pt x="420" y="1614"/>
                      </a:lnTo>
                      <a:lnTo>
                        <a:pt x="412" y="1636"/>
                      </a:lnTo>
                      <a:lnTo>
                        <a:pt x="410" y="1650"/>
                      </a:lnTo>
                      <a:lnTo>
                        <a:pt x="408" y="1666"/>
                      </a:lnTo>
                      <a:lnTo>
                        <a:pt x="410" y="1680"/>
                      </a:lnTo>
                      <a:lnTo>
                        <a:pt x="414" y="1686"/>
                      </a:lnTo>
                      <a:lnTo>
                        <a:pt x="416" y="1692"/>
                      </a:lnTo>
                      <a:lnTo>
                        <a:pt x="416" y="1692"/>
                      </a:lnTo>
                      <a:lnTo>
                        <a:pt x="426" y="1702"/>
                      </a:lnTo>
                      <a:lnTo>
                        <a:pt x="438" y="1710"/>
                      </a:lnTo>
                      <a:lnTo>
                        <a:pt x="450" y="1714"/>
                      </a:lnTo>
                      <a:lnTo>
                        <a:pt x="456" y="1714"/>
                      </a:lnTo>
                      <a:lnTo>
                        <a:pt x="464" y="1714"/>
                      </a:lnTo>
                      <a:lnTo>
                        <a:pt x="470" y="1712"/>
                      </a:lnTo>
                      <a:lnTo>
                        <a:pt x="478" y="1710"/>
                      </a:lnTo>
                      <a:lnTo>
                        <a:pt x="486" y="1704"/>
                      </a:lnTo>
                      <a:lnTo>
                        <a:pt x="492" y="1698"/>
                      </a:lnTo>
                      <a:lnTo>
                        <a:pt x="500" y="1690"/>
                      </a:lnTo>
                      <a:lnTo>
                        <a:pt x="508" y="1678"/>
                      </a:lnTo>
                      <a:lnTo>
                        <a:pt x="514" y="1666"/>
                      </a:lnTo>
                      <a:lnTo>
                        <a:pt x="522" y="1650"/>
                      </a:lnTo>
                      <a:lnTo>
                        <a:pt x="522" y="1650"/>
                      </a:lnTo>
                      <a:lnTo>
                        <a:pt x="548" y="1592"/>
                      </a:lnTo>
                      <a:lnTo>
                        <a:pt x="568" y="1554"/>
                      </a:lnTo>
                      <a:lnTo>
                        <a:pt x="582" y="1532"/>
                      </a:lnTo>
                      <a:lnTo>
                        <a:pt x="586" y="1526"/>
                      </a:lnTo>
                      <a:lnTo>
                        <a:pt x="586" y="1526"/>
                      </a:lnTo>
                      <a:lnTo>
                        <a:pt x="590" y="1522"/>
                      </a:lnTo>
                      <a:lnTo>
                        <a:pt x="594" y="1518"/>
                      </a:lnTo>
                      <a:lnTo>
                        <a:pt x="600" y="1516"/>
                      </a:lnTo>
                      <a:lnTo>
                        <a:pt x="608" y="1514"/>
                      </a:lnTo>
                      <a:lnTo>
                        <a:pt x="620" y="1514"/>
                      </a:lnTo>
                      <a:lnTo>
                        <a:pt x="632" y="1516"/>
                      </a:lnTo>
                      <a:lnTo>
                        <a:pt x="648" y="1520"/>
                      </a:lnTo>
                      <a:lnTo>
                        <a:pt x="648" y="1520"/>
                      </a:lnTo>
                      <a:lnTo>
                        <a:pt x="662" y="1528"/>
                      </a:lnTo>
                      <a:lnTo>
                        <a:pt x="668" y="1532"/>
                      </a:lnTo>
                      <a:lnTo>
                        <a:pt x="670" y="1536"/>
                      </a:lnTo>
                      <a:lnTo>
                        <a:pt x="668" y="1536"/>
                      </a:lnTo>
                      <a:lnTo>
                        <a:pt x="664" y="1538"/>
                      </a:lnTo>
                      <a:lnTo>
                        <a:pt x="670" y="1538"/>
                      </a:lnTo>
                      <a:lnTo>
                        <a:pt x="670" y="1538"/>
                      </a:lnTo>
                      <a:lnTo>
                        <a:pt x="682" y="1536"/>
                      </a:lnTo>
                      <a:lnTo>
                        <a:pt x="692" y="1532"/>
                      </a:lnTo>
                      <a:lnTo>
                        <a:pt x="700" y="1528"/>
                      </a:lnTo>
                      <a:lnTo>
                        <a:pt x="700" y="1528"/>
                      </a:lnTo>
                      <a:lnTo>
                        <a:pt x="708" y="1522"/>
                      </a:lnTo>
                      <a:lnTo>
                        <a:pt x="716" y="1518"/>
                      </a:lnTo>
                      <a:lnTo>
                        <a:pt x="724" y="1516"/>
                      </a:lnTo>
                      <a:lnTo>
                        <a:pt x="724" y="1516"/>
                      </a:lnTo>
                      <a:lnTo>
                        <a:pt x="734" y="1518"/>
                      </a:lnTo>
                      <a:lnTo>
                        <a:pt x="744" y="1522"/>
                      </a:lnTo>
                      <a:lnTo>
                        <a:pt x="754" y="1528"/>
                      </a:lnTo>
                      <a:lnTo>
                        <a:pt x="754" y="1528"/>
                      </a:lnTo>
                      <a:lnTo>
                        <a:pt x="758" y="1530"/>
                      </a:lnTo>
                      <a:lnTo>
                        <a:pt x="768" y="1532"/>
                      </a:lnTo>
                      <a:lnTo>
                        <a:pt x="774" y="1532"/>
                      </a:lnTo>
                      <a:lnTo>
                        <a:pt x="780" y="1532"/>
                      </a:lnTo>
                      <a:lnTo>
                        <a:pt x="786" y="1528"/>
                      </a:lnTo>
                      <a:lnTo>
                        <a:pt x="794" y="1520"/>
                      </a:lnTo>
                      <a:lnTo>
                        <a:pt x="794" y="1520"/>
                      </a:lnTo>
                      <a:lnTo>
                        <a:pt x="800" y="1512"/>
                      </a:lnTo>
                      <a:lnTo>
                        <a:pt x="806" y="1500"/>
                      </a:lnTo>
                      <a:lnTo>
                        <a:pt x="812" y="1478"/>
                      </a:lnTo>
                      <a:lnTo>
                        <a:pt x="816" y="1458"/>
                      </a:lnTo>
                      <a:lnTo>
                        <a:pt x="816" y="1452"/>
                      </a:lnTo>
                      <a:lnTo>
                        <a:pt x="840" y="1406"/>
                      </a:lnTo>
                      <a:lnTo>
                        <a:pt x="844" y="1388"/>
                      </a:lnTo>
                      <a:lnTo>
                        <a:pt x="870" y="1386"/>
                      </a:lnTo>
                      <a:lnTo>
                        <a:pt x="894" y="1318"/>
                      </a:lnTo>
                      <a:lnTo>
                        <a:pt x="922" y="1204"/>
                      </a:lnTo>
                      <a:lnTo>
                        <a:pt x="952" y="1056"/>
                      </a:lnTo>
                      <a:lnTo>
                        <a:pt x="970" y="942"/>
                      </a:lnTo>
                      <a:lnTo>
                        <a:pt x="970" y="942"/>
                      </a:lnTo>
                      <a:lnTo>
                        <a:pt x="974" y="940"/>
                      </a:lnTo>
                      <a:lnTo>
                        <a:pt x="978" y="928"/>
                      </a:lnTo>
                      <a:lnTo>
                        <a:pt x="984" y="908"/>
                      </a:lnTo>
                      <a:lnTo>
                        <a:pt x="986" y="894"/>
                      </a:lnTo>
                      <a:lnTo>
                        <a:pt x="988" y="880"/>
                      </a:lnTo>
                      <a:lnTo>
                        <a:pt x="988" y="880"/>
                      </a:lnTo>
                      <a:lnTo>
                        <a:pt x="990" y="866"/>
                      </a:lnTo>
                      <a:lnTo>
                        <a:pt x="994" y="858"/>
                      </a:lnTo>
                      <a:lnTo>
                        <a:pt x="1000" y="856"/>
                      </a:lnTo>
                      <a:lnTo>
                        <a:pt x="1004" y="854"/>
                      </a:lnTo>
                      <a:lnTo>
                        <a:pt x="1004" y="880"/>
                      </a:lnTo>
                      <a:lnTo>
                        <a:pt x="996" y="942"/>
                      </a:lnTo>
                      <a:lnTo>
                        <a:pt x="998" y="962"/>
                      </a:lnTo>
                      <a:lnTo>
                        <a:pt x="990" y="990"/>
                      </a:lnTo>
                      <a:lnTo>
                        <a:pt x="990" y="1034"/>
                      </a:lnTo>
                      <a:lnTo>
                        <a:pt x="990" y="1046"/>
                      </a:lnTo>
                      <a:lnTo>
                        <a:pt x="990" y="1108"/>
                      </a:lnTo>
                      <a:lnTo>
                        <a:pt x="998" y="1112"/>
                      </a:lnTo>
                      <a:lnTo>
                        <a:pt x="998" y="1122"/>
                      </a:lnTo>
                      <a:lnTo>
                        <a:pt x="990" y="1130"/>
                      </a:lnTo>
                      <a:lnTo>
                        <a:pt x="992" y="1160"/>
                      </a:lnTo>
                      <a:lnTo>
                        <a:pt x="992" y="1208"/>
                      </a:lnTo>
                      <a:lnTo>
                        <a:pt x="1010" y="1248"/>
                      </a:lnTo>
                      <a:lnTo>
                        <a:pt x="1040" y="1274"/>
                      </a:lnTo>
                      <a:lnTo>
                        <a:pt x="1044" y="1246"/>
                      </a:lnTo>
                      <a:lnTo>
                        <a:pt x="1048" y="1274"/>
                      </a:lnTo>
                      <a:lnTo>
                        <a:pt x="1078" y="1248"/>
                      </a:lnTo>
                      <a:lnTo>
                        <a:pt x="1096" y="1208"/>
                      </a:lnTo>
                      <a:lnTo>
                        <a:pt x="1096" y="1160"/>
                      </a:lnTo>
                      <a:lnTo>
                        <a:pt x="1098" y="1130"/>
                      </a:lnTo>
                      <a:lnTo>
                        <a:pt x="1088" y="1122"/>
                      </a:lnTo>
                      <a:lnTo>
                        <a:pt x="1088" y="1112"/>
                      </a:lnTo>
                      <a:lnTo>
                        <a:pt x="1098" y="1108"/>
                      </a:lnTo>
                      <a:lnTo>
                        <a:pt x="1098" y="1046"/>
                      </a:lnTo>
                      <a:lnTo>
                        <a:pt x="1098" y="1034"/>
                      </a:lnTo>
                      <a:lnTo>
                        <a:pt x="1098" y="990"/>
                      </a:lnTo>
                      <a:lnTo>
                        <a:pt x="1088" y="962"/>
                      </a:lnTo>
                      <a:lnTo>
                        <a:pt x="1090" y="942"/>
                      </a:lnTo>
                      <a:lnTo>
                        <a:pt x="1084" y="880"/>
                      </a:lnTo>
                      <a:lnTo>
                        <a:pt x="1082" y="856"/>
                      </a:lnTo>
                      <a:lnTo>
                        <a:pt x="1082" y="856"/>
                      </a:lnTo>
                      <a:lnTo>
                        <a:pt x="1088" y="854"/>
                      </a:lnTo>
                      <a:lnTo>
                        <a:pt x="1094" y="858"/>
                      </a:lnTo>
                      <a:lnTo>
                        <a:pt x="1100" y="866"/>
                      </a:lnTo>
                      <a:lnTo>
                        <a:pt x="1102" y="880"/>
                      </a:lnTo>
                      <a:lnTo>
                        <a:pt x="1102" y="880"/>
                      </a:lnTo>
                      <a:lnTo>
                        <a:pt x="1102" y="894"/>
                      </a:lnTo>
                      <a:lnTo>
                        <a:pt x="1106" y="908"/>
                      </a:lnTo>
                      <a:lnTo>
                        <a:pt x="1112" y="928"/>
                      </a:lnTo>
                      <a:lnTo>
                        <a:pt x="1116" y="940"/>
                      </a:lnTo>
                      <a:lnTo>
                        <a:pt x="1120" y="942"/>
                      </a:lnTo>
                      <a:lnTo>
                        <a:pt x="1138" y="1056"/>
                      </a:lnTo>
                      <a:lnTo>
                        <a:pt x="1168" y="1204"/>
                      </a:lnTo>
                      <a:lnTo>
                        <a:pt x="1196" y="1318"/>
                      </a:lnTo>
                      <a:lnTo>
                        <a:pt x="1220" y="1386"/>
                      </a:lnTo>
                      <a:lnTo>
                        <a:pt x="1246" y="1388"/>
                      </a:lnTo>
                      <a:lnTo>
                        <a:pt x="1250" y="1406"/>
                      </a:lnTo>
                      <a:lnTo>
                        <a:pt x="1274" y="1452"/>
                      </a:lnTo>
                      <a:lnTo>
                        <a:pt x="1274" y="1452"/>
                      </a:lnTo>
                      <a:lnTo>
                        <a:pt x="1274" y="1458"/>
                      </a:lnTo>
                      <a:lnTo>
                        <a:pt x="1278" y="1478"/>
                      </a:lnTo>
                      <a:lnTo>
                        <a:pt x="1284" y="1500"/>
                      </a:lnTo>
                      <a:lnTo>
                        <a:pt x="1290" y="1512"/>
                      </a:lnTo>
                      <a:lnTo>
                        <a:pt x="1296" y="1520"/>
                      </a:lnTo>
                      <a:lnTo>
                        <a:pt x="1296" y="1520"/>
                      </a:lnTo>
                      <a:lnTo>
                        <a:pt x="1304" y="1528"/>
                      </a:lnTo>
                      <a:lnTo>
                        <a:pt x="1310" y="1532"/>
                      </a:lnTo>
                      <a:lnTo>
                        <a:pt x="1316" y="1532"/>
                      </a:lnTo>
                      <a:lnTo>
                        <a:pt x="1322" y="1532"/>
                      </a:lnTo>
                      <a:lnTo>
                        <a:pt x="1332" y="1530"/>
                      </a:lnTo>
                      <a:lnTo>
                        <a:pt x="1334" y="1528"/>
                      </a:lnTo>
                      <a:lnTo>
                        <a:pt x="1334" y="1528"/>
                      </a:lnTo>
                      <a:lnTo>
                        <a:pt x="1346" y="1522"/>
                      </a:lnTo>
                      <a:lnTo>
                        <a:pt x="1356" y="1518"/>
                      </a:lnTo>
                      <a:lnTo>
                        <a:pt x="1366" y="1516"/>
                      </a:lnTo>
                      <a:lnTo>
                        <a:pt x="1366" y="1516"/>
                      </a:lnTo>
                      <a:lnTo>
                        <a:pt x="1374" y="1518"/>
                      </a:lnTo>
                      <a:lnTo>
                        <a:pt x="1382" y="1522"/>
                      </a:lnTo>
                      <a:lnTo>
                        <a:pt x="1390" y="1528"/>
                      </a:lnTo>
                      <a:lnTo>
                        <a:pt x="1390" y="1528"/>
                      </a:lnTo>
                      <a:lnTo>
                        <a:pt x="1398" y="1532"/>
                      </a:lnTo>
                      <a:lnTo>
                        <a:pt x="1406" y="1536"/>
                      </a:lnTo>
                      <a:lnTo>
                        <a:pt x="1420" y="1538"/>
                      </a:lnTo>
                      <a:lnTo>
                        <a:pt x="1420" y="1538"/>
                      </a:lnTo>
                      <a:lnTo>
                        <a:pt x="1426" y="1538"/>
                      </a:lnTo>
                      <a:lnTo>
                        <a:pt x="1422" y="1536"/>
                      </a:lnTo>
                      <a:lnTo>
                        <a:pt x="1420" y="1536"/>
                      </a:lnTo>
                      <a:lnTo>
                        <a:pt x="1422" y="1532"/>
                      </a:lnTo>
                      <a:lnTo>
                        <a:pt x="1428" y="1528"/>
                      </a:lnTo>
                      <a:lnTo>
                        <a:pt x="1442" y="1520"/>
                      </a:lnTo>
                      <a:lnTo>
                        <a:pt x="1442" y="1520"/>
                      </a:lnTo>
                      <a:lnTo>
                        <a:pt x="1458" y="1516"/>
                      </a:lnTo>
                      <a:lnTo>
                        <a:pt x="1470" y="1514"/>
                      </a:lnTo>
                      <a:lnTo>
                        <a:pt x="1482" y="1514"/>
                      </a:lnTo>
                      <a:lnTo>
                        <a:pt x="1490" y="1516"/>
                      </a:lnTo>
                      <a:lnTo>
                        <a:pt x="1496" y="1518"/>
                      </a:lnTo>
                      <a:lnTo>
                        <a:pt x="1500" y="1522"/>
                      </a:lnTo>
                      <a:lnTo>
                        <a:pt x="1502" y="1526"/>
                      </a:lnTo>
                      <a:lnTo>
                        <a:pt x="1502" y="1526"/>
                      </a:lnTo>
                      <a:lnTo>
                        <a:pt x="1508" y="1532"/>
                      </a:lnTo>
                      <a:lnTo>
                        <a:pt x="1522" y="1554"/>
                      </a:lnTo>
                      <a:lnTo>
                        <a:pt x="1542" y="1592"/>
                      </a:lnTo>
                      <a:lnTo>
                        <a:pt x="1568" y="1650"/>
                      </a:lnTo>
                      <a:lnTo>
                        <a:pt x="1568" y="1650"/>
                      </a:lnTo>
                      <a:lnTo>
                        <a:pt x="1576" y="1666"/>
                      </a:lnTo>
                      <a:lnTo>
                        <a:pt x="1582" y="1678"/>
                      </a:lnTo>
                      <a:lnTo>
                        <a:pt x="1590" y="1690"/>
                      </a:lnTo>
                      <a:lnTo>
                        <a:pt x="1598" y="1698"/>
                      </a:lnTo>
                      <a:lnTo>
                        <a:pt x="1604" y="1704"/>
                      </a:lnTo>
                      <a:lnTo>
                        <a:pt x="1612" y="1710"/>
                      </a:lnTo>
                      <a:lnTo>
                        <a:pt x="1620" y="1712"/>
                      </a:lnTo>
                      <a:lnTo>
                        <a:pt x="1626" y="1714"/>
                      </a:lnTo>
                      <a:lnTo>
                        <a:pt x="1634" y="1714"/>
                      </a:lnTo>
                      <a:lnTo>
                        <a:pt x="1640" y="1714"/>
                      </a:lnTo>
                      <a:lnTo>
                        <a:pt x="1652" y="1710"/>
                      </a:lnTo>
                      <a:lnTo>
                        <a:pt x="1664" y="1702"/>
                      </a:lnTo>
                      <a:lnTo>
                        <a:pt x="1672" y="1692"/>
                      </a:lnTo>
                      <a:lnTo>
                        <a:pt x="1672" y="1692"/>
                      </a:lnTo>
                      <a:lnTo>
                        <a:pt x="1676" y="1686"/>
                      </a:lnTo>
                      <a:lnTo>
                        <a:pt x="1678" y="1680"/>
                      </a:lnTo>
                      <a:lnTo>
                        <a:pt x="1682" y="1666"/>
                      </a:lnTo>
                      <a:lnTo>
                        <a:pt x="1680" y="1650"/>
                      </a:lnTo>
                      <a:lnTo>
                        <a:pt x="1678" y="1636"/>
                      </a:lnTo>
                      <a:lnTo>
                        <a:pt x="1670" y="1614"/>
                      </a:lnTo>
                      <a:lnTo>
                        <a:pt x="1666" y="1604"/>
                      </a:lnTo>
                      <a:lnTo>
                        <a:pt x="1666" y="1604"/>
                      </a:lnTo>
                      <a:lnTo>
                        <a:pt x="1650" y="1578"/>
                      </a:lnTo>
                      <a:lnTo>
                        <a:pt x="1636" y="1560"/>
                      </a:lnTo>
                      <a:lnTo>
                        <a:pt x="1630" y="1554"/>
                      </a:lnTo>
                      <a:lnTo>
                        <a:pt x="1622" y="1550"/>
                      </a:lnTo>
                      <a:lnTo>
                        <a:pt x="1622" y="1550"/>
                      </a:lnTo>
                      <a:lnTo>
                        <a:pt x="1618" y="1546"/>
                      </a:lnTo>
                      <a:lnTo>
                        <a:pt x="1612" y="1540"/>
                      </a:lnTo>
                      <a:lnTo>
                        <a:pt x="1598" y="1522"/>
                      </a:lnTo>
                      <a:lnTo>
                        <a:pt x="1566" y="1462"/>
                      </a:lnTo>
                      <a:lnTo>
                        <a:pt x="1566" y="1462"/>
                      </a:lnTo>
                      <a:lnTo>
                        <a:pt x="1558" y="1446"/>
                      </a:lnTo>
                      <a:lnTo>
                        <a:pt x="1554" y="1432"/>
                      </a:lnTo>
                      <a:lnTo>
                        <a:pt x="1554" y="1422"/>
                      </a:lnTo>
                      <a:lnTo>
                        <a:pt x="1556" y="1414"/>
                      </a:lnTo>
                      <a:lnTo>
                        <a:pt x="1558" y="1408"/>
                      </a:lnTo>
                      <a:lnTo>
                        <a:pt x="1560" y="1404"/>
                      </a:lnTo>
                      <a:lnTo>
                        <a:pt x="1562" y="1400"/>
                      </a:lnTo>
                      <a:lnTo>
                        <a:pt x="1564" y="1396"/>
                      </a:lnTo>
                      <a:lnTo>
                        <a:pt x="1564" y="1396"/>
                      </a:lnTo>
                      <a:lnTo>
                        <a:pt x="1564" y="1394"/>
                      </a:lnTo>
                      <a:lnTo>
                        <a:pt x="1566" y="1390"/>
                      </a:lnTo>
                      <a:lnTo>
                        <a:pt x="1576" y="1384"/>
                      </a:lnTo>
                      <a:lnTo>
                        <a:pt x="1588" y="1380"/>
                      </a:lnTo>
                      <a:lnTo>
                        <a:pt x="1604" y="1380"/>
                      </a:lnTo>
                      <a:lnTo>
                        <a:pt x="1604" y="1380"/>
                      </a:lnTo>
                      <a:lnTo>
                        <a:pt x="1616" y="1378"/>
                      </a:lnTo>
                      <a:lnTo>
                        <a:pt x="1622" y="1374"/>
                      </a:lnTo>
                      <a:lnTo>
                        <a:pt x="1630" y="1364"/>
                      </a:lnTo>
                      <a:lnTo>
                        <a:pt x="1630" y="1364"/>
                      </a:lnTo>
                      <a:lnTo>
                        <a:pt x="1632" y="1360"/>
                      </a:lnTo>
                      <a:lnTo>
                        <a:pt x="1632" y="1354"/>
                      </a:lnTo>
                      <a:lnTo>
                        <a:pt x="1632" y="1338"/>
                      </a:lnTo>
                      <a:lnTo>
                        <a:pt x="1632" y="1316"/>
                      </a:lnTo>
                      <a:lnTo>
                        <a:pt x="1632" y="1316"/>
                      </a:lnTo>
                      <a:lnTo>
                        <a:pt x="1632" y="1310"/>
                      </a:lnTo>
                      <a:lnTo>
                        <a:pt x="1634" y="1294"/>
                      </a:lnTo>
                      <a:lnTo>
                        <a:pt x="1638" y="1286"/>
                      </a:lnTo>
                      <a:lnTo>
                        <a:pt x="1642" y="1280"/>
                      </a:lnTo>
                      <a:lnTo>
                        <a:pt x="1650" y="1274"/>
                      </a:lnTo>
                      <a:lnTo>
                        <a:pt x="1662" y="1272"/>
                      </a:lnTo>
                      <a:lnTo>
                        <a:pt x="1662" y="1272"/>
                      </a:lnTo>
                      <a:lnTo>
                        <a:pt x="1674" y="1272"/>
                      </a:lnTo>
                      <a:lnTo>
                        <a:pt x="1684" y="1268"/>
                      </a:lnTo>
                      <a:lnTo>
                        <a:pt x="1692" y="1264"/>
                      </a:lnTo>
                      <a:lnTo>
                        <a:pt x="1698" y="1258"/>
                      </a:lnTo>
                      <a:lnTo>
                        <a:pt x="1706" y="1248"/>
                      </a:lnTo>
                      <a:lnTo>
                        <a:pt x="1708" y="1244"/>
                      </a:lnTo>
                      <a:lnTo>
                        <a:pt x="1710" y="1212"/>
                      </a:lnTo>
                      <a:lnTo>
                        <a:pt x="1710" y="1212"/>
                      </a:lnTo>
                      <a:lnTo>
                        <a:pt x="1710" y="1206"/>
                      </a:lnTo>
                      <a:lnTo>
                        <a:pt x="1708" y="1192"/>
                      </a:lnTo>
                      <a:lnTo>
                        <a:pt x="1710" y="1184"/>
                      </a:lnTo>
                      <a:lnTo>
                        <a:pt x="1712" y="1176"/>
                      </a:lnTo>
                      <a:lnTo>
                        <a:pt x="1718" y="1170"/>
                      </a:lnTo>
                      <a:lnTo>
                        <a:pt x="1726" y="1166"/>
                      </a:lnTo>
                      <a:lnTo>
                        <a:pt x="1726" y="1166"/>
                      </a:lnTo>
                      <a:lnTo>
                        <a:pt x="1734" y="1162"/>
                      </a:lnTo>
                      <a:lnTo>
                        <a:pt x="1738" y="1156"/>
                      </a:lnTo>
                      <a:lnTo>
                        <a:pt x="1742" y="1148"/>
                      </a:lnTo>
                      <a:lnTo>
                        <a:pt x="1746" y="1142"/>
                      </a:lnTo>
                      <a:lnTo>
                        <a:pt x="1748" y="1130"/>
                      </a:lnTo>
                      <a:lnTo>
                        <a:pt x="1748" y="1124"/>
                      </a:lnTo>
                      <a:lnTo>
                        <a:pt x="1736" y="1078"/>
                      </a:lnTo>
                      <a:lnTo>
                        <a:pt x="1724" y="1052"/>
                      </a:lnTo>
                      <a:lnTo>
                        <a:pt x="1706" y="1022"/>
                      </a:lnTo>
                      <a:lnTo>
                        <a:pt x="1702" y="1004"/>
                      </a:lnTo>
                      <a:lnTo>
                        <a:pt x="1706" y="988"/>
                      </a:lnTo>
                      <a:lnTo>
                        <a:pt x="1632" y="878"/>
                      </a:lnTo>
                      <a:lnTo>
                        <a:pt x="1632" y="878"/>
                      </a:lnTo>
                      <a:lnTo>
                        <a:pt x="1632" y="876"/>
                      </a:lnTo>
                      <a:lnTo>
                        <a:pt x="1632" y="874"/>
                      </a:lnTo>
                      <a:lnTo>
                        <a:pt x="1628" y="868"/>
                      </a:lnTo>
                      <a:lnTo>
                        <a:pt x="1620" y="858"/>
                      </a:lnTo>
                      <a:lnTo>
                        <a:pt x="1600" y="842"/>
                      </a:lnTo>
                      <a:lnTo>
                        <a:pt x="1572" y="820"/>
                      </a:lnTo>
                      <a:lnTo>
                        <a:pt x="1528" y="790"/>
                      </a:lnTo>
                      <a:lnTo>
                        <a:pt x="1466" y="754"/>
                      </a:lnTo>
                      <a:lnTo>
                        <a:pt x="1486" y="752"/>
                      </a:lnTo>
                      <a:lnTo>
                        <a:pt x="1556" y="746"/>
                      </a:lnTo>
                      <a:lnTo>
                        <a:pt x="1606" y="746"/>
                      </a:lnTo>
                      <a:lnTo>
                        <a:pt x="1660" y="746"/>
                      </a:lnTo>
                      <a:lnTo>
                        <a:pt x="1712" y="740"/>
                      </a:lnTo>
                      <a:lnTo>
                        <a:pt x="1712" y="740"/>
                      </a:lnTo>
                      <a:lnTo>
                        <a:pt x="1734" y="732"/>
                      </a:lnTo>
                      <a:lnTo>
                        <a:pt x="1750" y="724"/>
                      </a:lnTo>
                      <a:lnTo>
                        <a:pt x="1758" y="718"/>
                      </a:lnTo>
                      <a:lnTo>
                        <a:pt x="1762" y="714"/>
                      </a:lnTo>
                      <a:lnTo>
                        <a:pt x="1762" y="714"/>
                      </a:lnTo>
                      <a:lnTo>
                        <a:pt x="1776" y="694"/>
                      </a:lnTo>
                      <a:lnTo>
                        <a:pt x="1786" y="680"/>
                      </a:lnTo>
                      <a:lnTo>
                        <a:pt x="1802" y="660"/>
                      </a:lnTo>
                      <a:lnTo>
                        <a:pt x="1802" y="660"/>
                      </a:lnTo>
                      <a:lnTo>
                        <a:pt x="1818" y="640"/>
                      </a:lnTo>
                      <a:lnTo>
                        <a:pt x="1826" y="624"/>
                      </a:lnTo>
                      <a:lnTo>
                        <a:pt x="1830" y="614"/>
                      </a:lnTo>
                      <a:lnTo>
                        <a:pt x="1830" y="612"/>
                      </a:lnTo>
                      <a:lnTo>
                        <a:pt x="1830" y="612"/>
                      </a:lnTo>
                      <a:lnTo>
                        <a:pt x="1834" y="594"/>
                      </a:lnTo>
                      <a:lnTo>
                        <a:pt x="1840" y="582"/>
                      </a:lnTo>
                      <a:lnTo>
                        <a:pt x="1842" y="578"/>
                      </a:lnTo>
                      <a:lnTo>
                        <a:pt x="1846" y="574"/>
                      </a:lnTo>
                      <a:lnTo>
                        <a:pt x="1846" y="574"/>
                      </a:lnTo>
                      <a:lnTo>
                        <a:pt x="1850" y="572"/>
                      </a:lnTo>
                      <a:lnTo>
                        <a:pt x="1854" y="564"/>
                      </a:lnTo>
                      <a:lnTo>
                        <a:pt x="1864" y="546"/>
                      </a:lnTo>
                      <a:lnTo>
                        <a:pt x="1868" y="536"/>
                      </a:lnTo>
                      <a:lnTo>
                        <a:pt x="1870" y="526"/>
                      </a:lnTo>
                      <a:lnTo>
                        <a:pt x="1870" y="518"/>
                      </a:lnTo>
                      <a:lnTo>
                        <a:pt x="1868" y="512"/>
                      </a:lnTo>
                      <a:lnTo>
                        <a:pt x="1868" y="512"/>
                      </a:lnTo>
                      <a:lnTo>
                        <a:pt x="1864" y="506"/>
                      </a:lnTo>
                      <a:lnTo>
                        <a:pt x="1864" y="498"/>
                      </a:lnTo>
                      <a:lnTo>
                        <a:pt x="1866" y="492"/>
                      </a:lnTo>
                      <a:lnTo>
                        <a:pt x="1868" y="486"/>
                      </a:lnTo>
                      <a:lnTo>
                        <a:pt x="1872" y="476"/>
                      </a:lnTo>
                      <a:lnTo>
                        <a:pt x="1876" y="472"/>
                      </a:lnTo>
                      <a:lnTo>
                        <a:pt x="1876" y="472"/>
                      </a:lnTo>
                      <a:lnTo>
                        <a:pt x="1888" y="462"/>
                      </a:lnTo>
                      <a:lnTo>
                        <a:pt x="1894" y="454"/>
                      </a:lnTo>
                      <a:lnTo>
                        <a:pt x="1894" y="450"/>
                      </a:lnTo>
                      <a:lnTo>
                        <a:pt x="1894" y="446"/>
                      </a:lnTo>
                      <a:lnTo>
                        <a:pt x="1894" y="446"/>
                      </a:lnTo>
                      <a:lnTo>
                        <a:pt x="1890" y="442"/>
                      </a:lnTo>
                      <a:lnTo>
                        <a:pt x="1890" y="434"/>
                      </a:lnTo>
                      <a:lnTo>
                        <a:pt x="1892" y="416"/>
                      </a:lnTo>
                      <a:lnTo>
                        <a:pt x="1898" y="394"/>
                      </a:lnTo>
                      <a:lnTo>
                        <a:pt x="1898" y="394"/>
                      </a:lnTo>
                      <a:lnTo>
                        <a:pt x="1914" y="374"/>
                      </a:lnTo>
                      <a:lnTo>
                        <a:pt x="1926" y="360"/>
                      </a:lnTo>
                      <a:lnTo>
                        <a:pt x="1928" y="354"/>
                      </a:lnTo>
                      <a:lnTo>
                        <a:pt x="1930" y="350"/>
                      </a:lnTo>
                      <a:lnTo>
                        <a:pt x="1930" y="350"/>
                      </a:lnTo>
                      <a:lnTo>
                        <a:pt x="1934" y="340"/>
                      </a:lnTo>
                      <a:lnTo>
                        <a:pt x="1944" y="324"/>
                      </a:lnTo>
                      <a:lnTo>
                        <a:pt x="1956" y="310"/>
                      </a:lnTo>
                      <a:lnTo>
                        <a:pt x="1964" y="304"/>
                      </a:lnTo>
                      <a:lnTo>
                        <a:pt x="1972" y="300"/>
                      </a:lnTo>
                      <a:lnTo>
                        <a:pt x="1972" y="300"/>
                      </a:lnTo>
                      <a:lnTo>
                        <a:pt x="1978" y="296"/>
                      </a:lnTo>
                      <a:lnTo>
                        <a:pt x="1986" y="290"/>
                      </a:lnTo>
                      <a:lnTo>
                        <a:pt x="1996" y="278"/>
                      </a:lnTo>
                      <a:lnTo>
                        <a:pt x="2004" y="264"/>
                      </a:lnTo>
                      <a:lnTo>
                        <a:pt x="2004" y="264"/>
                      </a:lnTo>
                      <a:lnTo>
                        <a:pt x="2010" y="252"/>
                      </a:lnTo>
                      <a:lnTo>
                        <a:pt x="2016" y="240"/>
                      </a:lnTo>
                      <a:lnTo>
                        <a:pt x="2020" y="236"/>
                      </a:lnTo>
                      <a:lnTo>
                        <a:pt x="2024" y="234"/>
                      </a:lnTo>
                      <a:lnTo>
                        <a:pt x="2024" y="234"/>
                      </a:lnTo>
                      <a:lnTo>
                        <a:pt x="2030" y="232"/>
                      </a:lnTo>
                      <a:lnTo>
                        <a:pt x="2034" y="226"/>
                      </a:lnTo>
                      <a:lnTo>
                        <a:pt x="2046" y="214"/>
                      </a:lnTo>
                      <a:lnTo>
                        <a:pt x="2056" y="198"/>
                      </a:lnTo>
                      <a:lnTo>
                        <a:pt x="2078" y="154"/>
                      </a:lnTo>
                      <a:lnTo>
                        <a:pt x="2090" y="112"/>
                      </a:lnTo>
                      <a:lnTo>
                        <a:pt x="2088" y="78"/>
                      </a:lnTo>
                      <a:close/>
                      <a:moveTo>
                        <a:pt x="1040" y="574"/>
                      </a:moveTo>
                      <a:lnTo>
                        <a:pt x="1040" y="574"/>
                      </a:lnTo>
                      <a:lnTo>
                        <a:pt x="1040" y="574"/>
                      </a:lnTo>
                      <a:lnTo>
                        <a:pt x="1040" y="574"/>
                      </a:lnTo>
                      <a:lnTo>
                        <a:pt x="1040" y="574"/>
                      </a:lnTo>
                      <a:close/>
                    </a:path>
                  </a:pathLst>
                </a:custGeom>
                <a:grpFill/>
                <a:ln w="9525">
                  <a:noFill/>
                  <a:round/>
                  <a:headEnd/>
                  <a:tailEnd/>
                </a:ln>
                <a:effectLst>
                  <a:glow rad="177800">
                    <a:schemeClr val="bg2">
                      <a:lumMod val="60000"/>
                      <a:lumOff val="40000"/>
                      <a:alpha val="11000"/>
                    </a:schemeClr>
                  </a:glow>
                  <a:softEdge rad="25400"/>
                </a:effectLst>
              </p:spPr>
              <p:txBody>
                <a:bodyPr/>
                <a:lstStyle/>
                <a:p>
                  <a:pPr>
                    <a:defRPr/>
                  </a:pPr>
                  <a:endParaRPr lang="en-US">
                    <a:latin typeface="Arial" charset="0"/>
                    <a:ea typeface="ＭＳ Ｐゴシック" pitchFamily="-116" charset="-128"/>
                  </a:endParaRPr>
                </a:p>
              </p:txBody>
            </p:sp>
          </p:grpSp>
        </p:grpSp>
        <p:grpSp>
          <p:nvGrpSpPr>
            <p:cNvPr id="1033" name="Group 669">
              <a:extLst>
                <a:ext uri="{FF2B5EF4-FFF2-40B4-BE49-F238E27FC236}">
                  <a16:creationId xmlns:a16="http://schemas.microsoft.com/office/drawing/2014/main" id="{F342FC54-68B6-48C9-9409-918AE643173E}"/>
                </a:ext>
              </a:extLst>
            </p:cNvPr>
            <p:cNvGrpSpPr>
              <a:grpSpLocks/>
            </p:cNvGrpSpPr>
            <p:nvPr/>
          </p:nvGrpSpPr>
          <p:grpSpPr bwMode="auto">
            <a:xfrm>
              <a:off x="-9" y="242195"/>
              <a:ext cx="9144001" cy="6615827"/>
              <a:chOff x="-9" y="242195"/>
              <a:chExt cx="9144001" cy="6615827"/>
            </a:xfrm>
          </p:grpSpPr>
          <p:grpSp>
            <p:nvGrpSpPr>
              <p:cNvPr id="179" name="Group 32">
                <a:extLst>
                  <a:ext uri="{FF2B5EF4-FFF2-40B4-BE49-F238E27FC236}">
                    <a16:creationId xmlns:a16="http://schemas.microsoft.com/office/drawing/2014/main" id="{9C93C4B5-7C4D-453F-B0F2-1D8C634B4FCA}"/>
                  </a:ext>
                </a:extLst>
              </p:cNvPr>
              <p:cNvGrpSpPr>
                <a:grpSpLocks noChangeAspect="1"/>
              </p:cNvGrpSpPr>
              <p:nvPr/>
            </p:nvGrpSpPr>
            <p:grpSpPr>
              <a:xfrm rot="20059765">
                <a:off x="214282" y="242195"/>
                <a:ext cx="1611192" cy="1321331"/>
                <a:chOff x="492450" y="105224"/>
                <a:chExt cx="2967986" cy="2434032"/>
              </a:xfrm>
              <a:solidFill>
                <a:schemeClr val="bg2">
                  <a:lumMod val="60000"/>
                  <a:lumOff val="40000"/>
                  <a:alpha val="8000"/>
                </a:schemeClr>
              </a:solidFill>
            </p:grpSpPr>
            <p:sp>
              <p:nvSpPr>
                <p:cNvPr id="220" name="Freeform 79">
                  <a:extLst>
                    <a:ext uri="{FF2B5EF4-FFF2-40B4-BE49-F238E27FC236}">
                      <a16:creationId xmlns:a16="http://schemas.microsoft.com/office/drawing/2014/main" id="{F5A5454A-265E-4BF8-90F8-3E51E832D6A7}"/>
                    </a:ext>
                  </a:extLst>
                </p:cNvPr>
                <p:cNvSpPr>
                  <a:spLocks/>
                </p:cNvSpPr>
                <p:nvPr/>
              </p:nvSpPr>
              <p:spPr bwMode="auto">
                <a:xfrm>
                  <a:off x="1660525" y="654050"/>
                  <a:ext cx="368300" cy="546100"/>
                </a:xfrm>
                <a:custGeom>
                  <a:avLst/>
                  <a:gdLst/>
                  <a:ahLst/>
                  <a:cxnLst>
                    <a:cxn ang="0">
                      <a:pos x="230" y="344"/>
                    </a:cxn>
                    <a:cxn ang="0">
                      <a:pos x="230" y="344"/>
                    </a:cxn>
                    <a:cxn ang="0">
                      <a:pos x="232" y="344"/>
                    </a:cxn>
                    <a:cxn ang="0">
                      <a:pos x="232" y="342"/>
                    </a:cxn>
                    <a:cxn ang="0">
                      <a:pos x="232" y="342"/>
                    </a:cxn>
                    <a:cxn ang="0">
                      <a:pos x="224" y="328"/>
                    </a:cxn>
                    <a:cxn ang="0">
                      <a:pos x="48" y="50"/>
                    </a:cxn>
                    <a:cxn ang="0">
                      <a:pos x="48" y="50"/>
                    </a:cxn>
                    <a:cxn ang="0">
                      <a:pos x="30" y="24"/>
                    </a:cxn>
                    <a:cxn ang="0">
                      <a:pos x="30" y="24"/>
                    </a:cxn>
                    <a:cxn ang="0">
                      <a:pos x="22" y="12"/>
                    </a:cxn>
                    <a:cxn ang="0">
                      <a:pos x="10" y="2"/>
                    </a:cxn>
                    <a:cxn ang="0">
                      <a:pos x="10" y="2"/>
                    </a:cxn>
                    <a:cxn ang="0">
                      <a:pos x="6" y="0"/>
                    </a:cxn>
                    <a:cxn ang="0">
                      <a:pos x="2" y="0"/>
                    </a:cxn>
                    <a:cxn ang="0">
                      <a:pos x="0" y="0"/>
                    </a:cxn>
                    <a:cxn ang="0">
                      <a:pos x="0" y="4"/>
                    </a:cxn>
                    <a:cxn ang="0">
                      <a:pos x="0" y="4"/>
                    </a:cxn>
                    <a:cxn ang="0">
                      <a:pos x="4" y="14"/>
                    </a:cxn>
                    <a:cxn ang="0">
                      <a:pos x="10" y="22"/>
                    </a:cxn>
                    <a:cxn ang="0">
                      <a:pos x="10" y="22"/>
                    </a:cxn>
                    <a:cxn ang="0">
                      <a:pos x="18" y="30"/>
                    </a:cxn>
                    <a:cxn ang="0">
                      <a:pos x="26" y="42"/>
                    </a:cxn>
                    <a:cxn ang="0">
                      <a:pos x="218" y="332"/>
                    </a:cxn>
                    <a:cxn ang="0">
                      <a:pos x="218" y="332"/>
                    </a:cxn>
                    <a:cxn ang="0">
                      <a:pos x="226" y="340"/>
                    </a:cxn>
                    <a:cxn ang="0">
                      <a:pos x="230" y="344"/>
                    </a:cxn>
                    <a:cxn ang="0">
                      <a:pos x="230" y="344"/>
                    </a:cxn>
                  </a:cxnLst>
                  <a:rect l="0" t="0" r="r" b="b"/>
                  <a:pathLst>
                    <a:path w="232" h="344">
                      <a:moveTo>
                        <a:pt x="230" y="344"/>
                      </a:moveTo>
                      <a:lnTo>
                        <a:pt x="230" y="344"/>
                      </a:lnTo>
                      <a:lnTo>
                        <a:pt x="232" y="344"/>
                      </a:lnTo>
                      <a:lnTo>
                        <a:pt x="232" y="342"/>
                      </a:lnTo>
                      <a:lnTo>
                        <a:pt x="232" y="342"/>
                      </a:lnTo>
                      <a:lnTo>
                        <a:pt x="224" y="328"/>
                      </a:lnTo>
                      <a:lnTo>
                        <a:pt x="48" y="50"/>
                      </a:lnTo>
                      <a:lnTo>
                        <a:pt x="48" y="50"/>
                      </a:lnTo>
                      <a:lnTo>
                        <a:pt x="30" y="24"/>
                      </a:lnTo>
                      <a:lnTo>
                        <a:pt x="30" y="24"/>
                      </a:lnTo>
                      <a:lnTo>
                        <a:pt x="22" y="12"/>
                      </a:lnTo>
                      <a:lnTo>
                        <a:pt x="10" y="2"/>
                      </a:lnTo>
                      <a:lnTo>
                        <a:pt x="10" y="2"/>
                      </a:lnTo>
                      <a:lnTo>
                        <a:pt x="6" y="0"/>
                      </a:lnTo>
                      <a:lnTo>
                        <a:pt x="2" y="0"/>
                      </a:lnTo>
                      <a:lnTo>
                        <a:pt x="0" y="0"/>
                      </a:lnTo>
                      <a:lnTo>
                        <a:pt x="0" y="4"/>
                      </a:lnTo>
                      <a:lnTo>
                        <a:pt x="0" y="4"/>
                      </a:lnTo>
                      <a:lnTo>
                        <a:pt x="4" y="14"/>
                      </a:lnTo>
                      <a:lnTo>
                        <a:pt x="10" y="22"/>
                      </a:lnTo>
                      <a:lnTo>
                        <a:pt x="10" y="22"/>
                      </a:lnTo>
                      <a:lnTo>
                        <a:pt x="18" y="30"/>
                      </a:lnTo>
                      <a:lnTo>
                        <a:pt x="26" y="42"/>
                      </a:lnTo>
                      <a:lnTo>
                        <a:pt x="218" y="332"/>
                      </a:lnTo>
                      <a:lnTo>
                        <a:pt x="218" y="332"/>
                      </a:lnTo>
                      <a:lnTo>
                        <a:pt x="226" y="340"/>
                      </a:lnTo>
                      <a:lnTo>
                        <a:pt x="230" y="344"/>
                      </a:lnTo>
                      <a:lnTo>
                        <a:pt x="230" y="344"/>
                      </a:lnTo>
                      <a:close/>
                    </a:path>
                  </a:pathLst>
                </a:custGeom>
                <a:grpFill/>
                <a:ln w="9525">
                  <a:noFill/>
                  <a:round/>
                  <a:headEnd/>
                  <a:tailEnd/>
                </a:ln>
              </p:spPr>
              <p:txBody>
                <a:bodyPr/>
                <a:lstStyle/>
                <a:p>
                  <a:pPr>
                    <a:defRPr/>
                  </a:pPr>
                  <a:endParaRPr lang="en-US">
                    <a:latin typeface="Arial" charset="0"/>
                    <a:ea typeface="ＭＳ Ｐゴシック" pitchFamily="-116" charset="-128"/>
                  </a:endParaRPr>
                </a:p>
              </p:txBody>
            </p:sp>
            <p:sp>
              <p:nvSpPr>
                <p:cNvPr id="221" name="Freeform 80">
                  <a:extLst>
                    <a:ext uri="{FF2B5EF4-FFF2-40B4-BE49-F238E27FC236}">
                      <a16:creationId xmlns:a16="http://schemas.microsoft.com/office/drawing/2014/main" id="{062D348D-8290-481F-B35C-A3E8229493B4}"/>
                    </a:ext>
                  </a:extLst>
                </p:cNvPr>
                <p:cNvSpPr>
                  <a:spLocks/>
                </p:cNvSpPr>
                <p:nvPr/>
              </p:nvSpPr>
              <p:spPr bwMode="auto">
                <a:xfrm>
                  <a:off x="2032000" y="1216025"/>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w="9525">
                  <a:noFill/>
                  <a:round/>
                  <a:headEnd/>
                  <a:tailEnd/>
                </a:ln>
              </p:spPr>
              <p:txBody>
                <a:bodyPr/>
                <a:lstStyle/>
                <a:p>
                  <a:pPr>
                    <a:defRPr/>
                  </a:pPr>
                  <a:endParaRPr lang="en-US">
                    <a:latin typeface="Arial" charset="0"/>
                    <a:ea typeface="ＭＳ Ｐゴシック" pitchFamily="-116" charset="-128"/>
                  </a:endParaRPr>
                </a:p>
              </p:txBody>
            </p:sp>
            <p:sp>
              <p:nvSpPr>
                <p:cNvPr id="222" name="Freeform 81">
                  <a:extLst>
                    <a:ext uri="{FF2B5EF4-FFF2-40B4-BE49-F238E27FC236}">
                      <a16:creationId xmlns:a16="http://schemas.microsoft.com/office/drawing/2014/main" id="{A6AB0145-B589-4C4D-8069-73337DC62579}"/>
                    </a:ext>
                  </a:extLst>
                </p:cNvPr>
                <p:cNvSpPr>
                  <a:spLocks/>
                </p:cNvSpPr>
                <p:nvPr/>
              </p:nvSpPr>
              <p:spPr bwMode="auto">
                <a:xfrm>
                  <a:off x="2057401" y="654050"/>
                  <a:ext cx="368300" cy="546100"/>
                </a:xfrm>
                <a:custGeom>
                  <a:avLst/>
                  <a:gdLst/>
                  <a:ahLst/>
                  <a:cxnLst>
                    <a:cxn ang="0">
                      <a:pos x="2" y="344"/>
                    </a:cxn>
                    <a:cxn ang="0">
                      <a:pos x="2" y="344"/>
                    </a:cxn>
                    <a:cxn ang="0">
                      <a:pos x="6" y="340"/>
                    </a:cxn>
                    <a:cxn ang="0">
                      <a:pos x="14" y="332"/>
                    </a:cxn>
                    <a:cxn ang="0">
                      <a:pos x="206" y="42"/>
                    </a:cxn>
                    <a:cxn ang="0">
                      <a:pos x="206" y="42"/>
                    </a:cxn>
                    <a:cxn ang="0">
                      <a:pos x="214" y="30"/>
                    </a:cxn>
                    <a:cxn ang="0">
                      <a:pos x="222" y="22"/>
                    </a:cxn>
                    <a:cxn ang="0">
                      <a:pos x="222" y="22"/>
                    </a:cxn>
                    <a:cxn ang="0">
                      <a:pos x="228" y="14"/>
                    </a:cxn>
                    <a:cxn ang="0">
                      <a:pos x="232" y="4"/>
                    </a:cxn>
                    <a:cxn ang="0">
                      <a:pos x="232" y="4"/>
                    </a:cxn>
                    <a:cxn ang="0">
                      <a:pos x="232" y="0"/>
                    </a:cxn>
                    <a:cxn ang="0">
                      <a:pos x="230" y="0"/>
                    </a:cxn>
                    <a:cxn ang="0">
                      <a:pos x="226" y="0"/>
                    </a:cxn>
                    <a:cxn ang="0">
                      <a:pos x="222" y="2"/>
                    </a:cxn>
                    <a:cxn ang="0">
                      <a:pos x="222" y="2"/>
                    </a:cxn>
                    <a:cxn ang="0">
                      <a:pos x="210" y="12"/>
                    </a:cxn>
                    <a:cxn ang="0">
                      <a:pos x="202" y="24"/>
                    </a:cxn>
                    <a:cxn ang="0">
                      <a:pos x="202" y="24"/>
                    </a:cxn>
                    <a:cxn ang="0">
                      <a:pos x="184" y="50"/>
                    </a:cxn>
                    <a:cxn ang="0">
                      <a:pos x="8" y="328"/>
                    </a:cxn>
                    <a:cxn ang="0">
                      <a:pos x="8" y="328"/>
                    </a:cxn>
                    <a:cxn ang="0">
                      <a:pos x="0" y="342"/>
                    </a:cxn>
                    <a:cxn ang="0">
                      <a:pos x="0" y="342"/>
                    </a:cxn>
                    <a:cxn ang="0">
                      <a:pos x="0" y="344"/>
                    </a:cxn>
                    <a:cxn ang="0">
                      <a:pos x="0" y="344"/>
                    </a:cxn>
                    <a:cxn ang="0">
                      <a:pos x="2" y="344"/>
                    </a:cxn>
                    <a:cxn ang="0">
                      <a:pos x="2" y="344"/>
                    </a:cxn>
                  </a:cxnLst>
                  <a:rect l="0" t="0" r="r" b="b"/>
                  <a:pathLst>
                    <a:path w="232" h="344">
                      <a:moveTo>
                        <a:pt x="2" y="344"/>
                      </a:moveTo>
                      <a:lnTo>
                        <a:pt x="2" y="344"/>
                      </a:lnTo>
                      <a:lnTo>
                        <a:pt x="6" y="340"/>
                      </a:lnTo>
                      <a:lnTo>
                        <a:pt x="14" y="332"/>
                      </a:lnTo>
                      <a:lnTo>
                        <a:pt x="206" y="42"/>
                      </a:lnTo>
                      <a:lnTo>
                        <a:pt x="206" y="42"/>
                      </a:lnTo>
                      <a:lnTo>
                        <a:pt x="214" y="30"/>
                      </a:lnTo>
                      <a:lnTo>
                        <a:pt x="222" y="22"/>
                      </a:lnTo>
                      <a:lnTo>
                        <a:pt x="222" y="22"/>
                      </a:lnTo>
                      <a:lnTo>
                        <a:pt x="228" y="14"/>
                      </a:lnTo>
                      <a:lnTo>
                        <a:pt x="232" y="4"/>
                      </a:lnTo>
                      <a:lnTo>
                        <a:pt x="232" y="4"/>
                      </a:lnTo>
                      <a:lnTo>
                        <a:pt x="232" y="0"/>
                      </a:lnTo>
                      <a:lnTo>
                        <a:pt x="230" y="0"/>
                      </a:lnTo>
                      <a:lnTo>
                        <a:pt x="226" y="0"/>
                      </a:lnTo>
                      <a:lnTo>
                        <a:pt x="222" y="2"/>
                      </a:lnTo>
                      <a:lnTo>
                        <a:pt x="222" y="2"/>
                      </a:lnTo>
                      <a:lnTo>
                        <a:pt x="210" y="12"/>
                      </a:lnTo>
                      <a:lnTo>
                        <a:pt x="202" y="24"/>
                      </a:lnTo>
                      <a:lnTo>
                        <a:pt x="202" y="24"/>
                      </a:lnTo>
                      <a:lnTo>
                        <a:pt x="184" y="50"/>
                      </a:lnTo>
                      <a:lnTo>
                        <a:pt x="8" y="328"/>
                      </a:lnTo>
                      <a:lnTo>
                        <a:pt x="8" y="328"/>
                      </a:lnTo>
                      <a:lnTo>
                        <a:pt x="0" y="342"/>
                      </a:lnTo>
                      <a:lnTo>
                        <a:pt x="0" y="342"/>
                      </a:lnTo>
                      <a:lnTo>
                        <a:pt x="0" y="344"/>
                      </a:lnTo>
                      <a:lnTo>
                        <a:pt x="0" y="344"/>
                      </a:lnTo>
                      <a:lnTo>
                        <a:pt x="2" y="344"/>
                      </a:lnTo>
                      <a:lnTo>
                        <a:pt x="2" y="344"/>
                      </a:lnTo>
                      <a:close/>
                    </a:path>
                  </a:pathLst>
                </a:custGeom>
                <a:grpFill/>
                <a:ln w="9525">
                  <a:noFill/>
                  <a:round/>
                  <a:headEnd/>
                  <a:tailEnd/>
                </a:ln>
              </p:spPr>
              <p:txBody>
                <a:bodyPr/>
                <a:lstStyle/>
                <a:p>
                  <a:pPr>
                    <a:defRPr/>
                  </a:pPr>
                  <a:endParaRPr lang="en-US">
                    <a:latin typeface="Arial" charset="0"/>
                    <a:ea typeface="ＭＳ Ｐゴシック" pitchFamily="-116" charset="-128"/>
                  </a:endParaRPr>
                </a:p>
              </p:txBody>
            </p:sp>
            <p:sp>
              <p:nvSpPr>
                <p:cNvPr id="223" name="Freeform 82">
                  <a:extLst>
                    <a:ext uri="{FF2B5EF4-FFF2-40B4-BE49-F238E27FC236}">
                      <a16:creationId xmlns:a16="http://schemas.microsoft.com/office/drawing/2014/main" id="{092309B8-643B-4BBC-B1E0-B6002EF19BE4}"/>
                    </a:ext>
                  </a:extLst>
                </p:cNvPr>
                <p:cNvSpPr>
                  <a:spLocks noEditPoints="1"/>
                </p:cNvSpPr>
                <p:nvPr/>
              </p:nvSpPr>
              <p:spPr bwMode="auto">
                <a:xfrm rot="650724">
                  <a:off x="492450" y="105224"/>
                  <a:ext cx="2967986" cy="2434032"/>
                </a:xfrm>
                <a:custGeom>
                  <a:avLst/>
                  <a:gdLst/>
                  <a:ahLst/>
                  <a:cxnLst>
                    <a:cxn ang="0">
                      <a:pos x="1784" y="18"/>
                    </a:cxn>
                    <a:cxn ang="0">
                      <a:pos x="1368" y="254"/>
                    </a:cxn>
                    <a:cxn ang="0">
                      <a:pos x="1096" y="632"/>
                    </a:cxn>
                    <a:cxn ang="0">
                      <a:pos x="1066" y="570"/>
                    </a:cxn>
                    <a:cxn ang="0">
                      <a:pos x="1044" y="562"/>
                    </a:cxn>
                    <a:cxn ang="0">
                      <a:pos x="1016" y="572"/>
                    </a:cxn>
                    <a:cxn ang="0">
                      <a:pos x="992" y="628"/>
                    </a:cxn>
                    <a:cxn ang="0">
                      <a:pos x="680" y="216"/>
                    </a:cxn>
                    <a:cxn ang="0">
                      <a:pos x="268" y="10"/>
                    </a:cxn>
                    <a:cxn ang="0">
                      <a:pos x="34" y="198"/>
                    </a:cxn>
                    <a:cxn ang="0">
                      <a:pos x="86" y="264"/>
                    </a:cxn>
                    <a:cxn ang="0">
                      <a:pos x="156" y="340"/>
                    </a:cxn>
                    <a:cxn ang="0">
                      <a:pos x="198" y="442"/>
                    </a:cxn>
                    <a:cxn ang="0">
                      <a:pos x="224" y="492"/>
                    </a:cxn>
                    <a:cxn ang="0">
                      <a:pos x="240" y="572"/>
                    </a:cxn>
                    <a:cxn ang="0">
                      <a:pos x="272" y="640"/>
                    </a:cxn>
                    <a:cxn ang="0">
                      <a:pos x="378" y="740"/>
                    </a:cxn>
                    <a:cxn ang="0">
                      <a:pos x="470" y="858"/>
                    </a:cxn>
                    <a:cxn ang="0">
                      <a:pos x="342" y="1124"/>
                    </a:cxn>
                    <a:cxn ang="0">
                      <a:pos x="376" y="1176"/>
                    </a:cxn>
                    <a:cxn ang="0">
                      <a:pos x="406" y="1268"/>
                    </a:cxn>
                    <a:cxn ang="0">
                      <a:pos x="458" y="1316"/>
                    </a:cxn>
                    <a:cxn ang="0">
                      <a:pos x="502" y="1380"/>
                    </a:cxn>
                    <a:cxn ang="0">
                      <a:pos x="536" y="1422"/>
                    </a:cxn>
                    <a:cxn ang="0">
                      <a:pos x="460" y="1554"/>
                    </a:cxn>
                    <a:cxn ang="0">
                      <a:pos x="414" y="1686"/>
                    </a:cxn>
                    <a:cxn ang="0">
                      <a:pos x="486" y="1704"/>
                    </a:cxn>
                    <a:cxn ang="0">
                      <a:pos x="586" y="1526"/>
                    </a:cxn>
                    <a:cxn ang="0">
                      <a:pos x="662" y="1528"/>
                    </a:cxn>
                    <a:cxn ang="0">
                      <a:pos x="700" y="1528"/>
                    </a:cxn>
                    <a:cxn ang="0">
                      <a:pos x="768" y="1532"/>
                    </a:cxn>
                    <a:cxn ang="0">
                      <a:pos x="816" y="1452"/>
                    </a:cxn>
                    <a:cxn ang="0">
                      <a:pos x="978" y="928"/>
                    </a:cxn>
                    <a:cxn ang="0">
                      <a:pos x="996" y="942"/>
                    </a:cxn>
                    <a:cxn ang="0">
                      <a:pos x="992" y="1208"/>
                    </a:cxn>
                    <a:cxn ang="0">
                      <a:pos x="1088" y="1112"/>
                    </a:cxn>
                    <a:cxn ang="0">
                      <a:pos x="1088" y="854"/>
                    </a:cxn>
                    <a:cxn ang="0">
                      <a:pos x="1138" y="1056"/>
                    </a:cxn>
                    <a:cxn ang="0">
                      <a:pos x="1284" y="1500"/>
                    </a:cxn>
                    <a:cxn ang="0">
                      <a:pos x="1334" y="1528"/>
                    </a:cxn>
                    <a:cxn ang="0">
                      <a:pos x="1406" y="1536"/>
                    </a:cxn>
                    <a:cxn ang="0">
                      <a:pos x="1458" y="1516"/>
                    </a:cxn>
                    <a:cxn ang="0">
                      <a:pos x="1542" y="1592"/>
                    </a:cxn>
                    <a:cxn ang="0">
                      <a:pos x="1626" y="1714"/>
                    </a:cxn>
                    <a:cxn ang="0">
                      <a:pos x="1680" y="1650"/>
                    </a:cxn>
                    <a:cxn ang="0">
                      <a:pos x="1618" y="1546"/>
                    </a:cxn>
                    <a:cxn ang="0">
                      <a:pos x="1560" y="1404"/>
                    </a:cxn>
                    <a:cxn ang="0">
                      <a:pos x="1616" y="1378"/>
                    </a:cxn>
                    <a:cxn ang="0">
                      <a:pos x="1634" y="1294"/>
                    </a:cxn>
                    <a:cxn ang="0">
                      <a:pos x="1706" y="1248"/>
                    </a:cxn>
                    <a:cxn ang="0">
                      <a:pos x="1726" y="1166"/>
                    </a:cxn>
                    <a:cxn ang="0">
                      <a:pos x="1702" y="1004"/>
                    </a:cxn>
                    <a:cxn ang="0">
                      <a:pos x="1528" y="790"/>
                    </a:cxn>
                    <a:cxn ang="0">
                      <a:pos x="1758" y="718"/>
                    </a:cxn>
                    <a:cxn ang="0">
                      <a:pos x="1830" y="612"/>
                    </a:cxn>
                    <a:cxn ang="0">
                      <a:pos x="1868" y="536"/>
                    </a:cxn>
                    <a:cxn ang="0">
                      <a:pos x="1876" y="472"/>
                    </a:cxn>
                    <a:cxn ang="0">
                      <a:pos x="1898" y="394"/>
                    </a:cxn>
                    <a:cxn ang="0">
                      <a:pos x="1964" y="304"/>
                    </a:cxn>
                    <a:cxn ang="0">
                      <a:pos x="2020" y="236"/>
                    </a:cxn>
                    <a:cxn ang="0">
                      <a:pos x="1040" y="574"/>
                    </a:cxn>
                  </a:cxnLst>
                  <a:rect l="0" t="0" r="r" b="b"/>
                  <a:pathLst>
                    <a:path w="2090" h="1714">
                      <a:moveTo>
                        <a:pt x="2088" y="78"/>
                      </a:moveTo>
                      <a:lnTo>
                        <a:pt x="2070" y="44"/>
                      </a:lnTo>
                      <a:lnTo>
                        <a:pt x="2028" y="16"/>
                      </a:lnTo>
                      <a:lnTo>
                        <a:pt x="1964" y="4"/>
                      </a:lnTo>
                      <a:lnTo>
                        <a:pt x="1896" y="0"/>
                      </a:lnTo>
                      <a:lnTo>
                        <a:pt x="1896" y="0"/>
                      </a:lnTo>
                      <a:lnTo>
                        <a:pt x="1876" y="2"/>
                      </a:lnTo>
                      <a:lnTo>
                        <a:pt x="1852" y="4"/>
                      </a:lnTo>
                      <a:lnTo>
                        <a:pt x="1822" y="10"/>
                      </a:lnTo>
                      <a:lnTo>
                        <a:pt x="1784" y="18"/>
                      </a:lnTo>
                      <a:lnTo>
                        <a:pt x="1740" y="30"/>
                      </a:lnTo>
                      <a:lnTo>
                        <a:pt x="1694" y="46"/>
                      </a:lnTo>
                      <a:lnTo>
                        <a:pt x="1642" y="66"/>
                      </a:lnTo>
                      <a:lnTo>
                        <a:pt x="1642" y="66"/>
                      </a:lnTo>
                      <a:lnTo>
                        <a:pt x="1592" y="92"/>
                      </a:lnTo>
                      <a:lnTo>
                        <a:pt x="1544" y="118"/>
                      </a:lnTo>
                      <a:lnTo>
                        <a:pt x="1498" y="148"/>
                      </a:lnTo>
                      <a:lnTo>
                        <a:pt x="1454" y="180"/>
                      </a:lnTo>
                      <a:lnTo>
                        <a:pt x="1410" y="216"/>
                      </a:lnTo>
                      <a:lnTo>
                        <a:pt x="1368" y="254"/>
                      </a:lnTo>
                      <a:lnTo>
                        <a:pt x="1328" y="296"/>
                      </a:lnTo>
                      <a:lnTo>
                        <a:pt x="1286" y="342"/>
                      </a:lnTo>
                      <a:lnTo>
                        <a:pt x="1286" y="342"/>
                      </a:lnTo>
                      <a:lnTo>
                        <a:pt x="1254" y="380"/>
                      </a:lnTo>
                      <a:lnTo>
                        <a:pt x="1224" y="420"/>
                      </a:lnTo>
                      <a:lnTo>
                        <a:pt x="1196" y="462"/>
                      </a:lnTo>
                      <a:lnTo>
                        <a:pt x="1170" y="504"/>
                      </a:lnTo>
                      <a:lnTo>
                        <a:pt x="1124" y="578"/>
                      </a:lnTo>
                      <a:lnTo>
                        <a:pt x="1096" y="632"/>
                      </a:lnTo>
                      <a:lnTo>
                        <a:pt x="1096" y="632"/>
                      </a:lnTo>
                      <a:lnTo>
                        <a:pt x="1092" y="622"/>
                      </a:lnTo>
                      <a:lnTo>
                        <a:pt x="1082" y="608"/>
                      </a:lnTo>
                      <a:lnTo>
                        <a:pt x="1082" y="608"/>
                      </a:lnTo>
                      <a:lnTo>
                        <a:pt x="1086" y="600"/>
                      </a:lnTo>
                      <a:lnTo>
                        <a:pt x="1088" y="592"/>
                      </a:lnTo>
                      <a:lnTo>
                        <a:pt x="1088" y="592"/>
                      </a:lnTo>
                      <a:lnTo>
                        <a:pt x="1086" y="584"/>
                      </a:lnTo>
                      <a:lnTo>
                        <a:pt x="1082" y="576"/>
                      </a:lnTo>
                      <a:lnTo>
                        <a:pt x="1074" y="572"/>
                      </a:lnTo>
                      <a:lnTo>
                        <a:pt x="1066" y="570"/>
                      </a:lnTo>
                      <a:lnTo>
                        <a:pt x="1066" y="570"/>
                      </a:lnTo>
                      <a:lnTo>
                        <a:pt x="1064" y="570"/>
                      </a:lnTo>
                      <a:lnTo>
                        <a:pt x="1066" y="564"/>
                      </a:lnTo>
                      <a:lnTo>
                        <a:pt x="1060" y="564"/>
                      </a:lnTo>
                      <a:lnTo>
                        <a:pt x="1056" y="564"/>
                      </a:lnTo>
                      <a:lnTo>
                        <a:pt x="1056" y="564"/>
                      </a:lnTo>
                      <a:lnTo>
                        <a:pt x="1050" y="558"/>
                      </a:lnTo>
                      <a:lnTo>
                        <a:pt x="1048" y="560"/>
                      </a:lnTo>
                      <a:lnTo>
                        <a:pt x="1048" y="558"/>
                      </a:lnTo>
                      <a:lnTo>
                        <a:pt x="1044" y="562"/>
                      </a:lnTo>
                      <a:lnTo>
                        <a:pt x="1038" y="560"/>
                      </a:lnTo>
                      <a:lnTo>
                        <a:pt x="1038" y="564"/>
                      </a:lnTo>
                      <a:lnTo>
                        <a:pt x="1034" y="564"/>
                      </a:lnTo>
                      <a:lnTo>
                        <a:pt x="1030" y="564"/>
                      </a:lnTo>
                      <a:lnTo>
                        <a:pt x="1034" y="572"/>
                      </a:lnTo>
                      <a:lnTo>
                        <a:pt x="1034" y="572"/>
                      </a:lnTo>
                      <a:lnTo>
                        <a:pt x="1034" y="572"/>
                      </a:lnTo>
                      <a:lnTo>
                        <a:pt x="1026" y="570"/>
                      </a:lnTo>
                      <a:lnTo>
                        <a:pt x="1026" y="570"/>
                      </a:lnTo>
                      <a:lnTo>
                        <a:pt x="1016" y="572"/>
                      </a:lnTo>
                      <a:lnTo>
                        <a:pt x="1010" y="576"/>
                      </a:lnTo>
                      <a:lnTo>
                        <a:pt x="1004" y="584"/>
                      </a:lnTo>
                      <a:lnTo>
                        <a:pt x="1004" y="592"/>
                      </a:lnTo>
                      <a:lnTo>
                        <a:pt x="1004" y="592"/>
                      </a:lnTo>
                      <a:lnTo>
                        <a:pt x="1004" y="598"/>
                      </a:lnTo>
                      <a:lnTo>
                        <a:pt x="1008" y="604"/>
                      </a:lnTo>
                      <a:lnTo>
                        <a:pt x="1008" y="604"/>
                      </a:lnTo>
                      <a:lnTo>
                        <a:pt x="998" y="618"/>
                      </a:lnTo>
                      <a:lnTo>
                        <a:pt x="992" y="628"/>
                      </a:lnTo>
                      <a:lnTo>
                        <a:pt x="992" y="628"/>
                      </a:lnTo>
                      <a:lnTo>
                        <a:pt x="962" y="574"/>
                      </a:lnTo>
                      <a:lnTo>
                        <a:pt x="918" y="500"/>
                      </a:lnTo>
                      <a:lnTo>
                        <a:pt x="892" y="460"/>
                      </a:lnTo>
                      <a:lnTo>
                        <a:pt x="864" y="420"/>
                      </a:lnTo>
                      <a:lnTo>
                        <a:pt x="834" y="378"/>
                      </a:lnTo>
                      <a:lnTo>
                        <a:pt x="802" y="342"/>
                      </a:lnTo>
                      <a:lnTo>
                        <a:pt x="802" y="342"/>
                      </a:lnTo>
                      <a:lnTo>
                        <a:pt x="762" y="296"/>
                      </a:lnTo>
                      <a:lnTo>
                        <a:pt x="720" y="254"/>
                      </a:lnTo>
                      <a:lnTo>
                        <a:pt x="680" y="216"/>
                      </a:lnTo>
                      <a:lnTo>
                        <a:pt x="636" y="180"/>
                      </a:lnTo>
                      <a:lnTo>
                        <a:pt x="592" y="148"/>
                      </a:lnTo>
                      <a:lnTo>
                        <a:pt x="546" y="118"/>
                      </a:lnTo>
                      <a:lnTo>
                        <a:pt x="498" y="92"/>
                      </a:lnTo>
                      <a:lnTo>
                        <a:pt x="448" y="66"/>
                      </a:lnTo>
                      <a:lnTo>
                        <a:pt x="448" y="66"/>
                      </a:lnTo>
                      <a:lnTo>
                        <a:pt x="396" y="46"/>
                      </a:lnTo>
                      <a:lnTo>
                        <a:pt x="348" y="30"/>
                      </a:lnTo>
                      <a:lnTo>
                        <a:pt x="306" y="18"/>
                      </a:lnTo>
                      <a:lnTo>
                        <a:pt x="268" y="10"/>
                      </a:lnTo>
                      <a:lnTo>
                        <a:pt x="238" y="4"/>
                      </a:lnTo>
                      <a:lnTo>
                        <a:pt x="214" y="2"/>
                      </a:lnTo>
                      <a:lnTo>
                        <a:pt x="194" y="0"/>
                      </a:lnTo>
                      <a:lnTo>
                        <a:pt x="126" y="4"/>
                      </a:lnTo>
                      <a:lnTo>
                        <a:pt x="62" y="16"/>
                      </a:lnTo>
                      <a:lnTo>
                        <a:pt x="20" y="44"/>
                      </a:lnTo>
                      <a:lnTo>
                        <a:pt x="2" y="78"/>
                      </a:lnTo>
                      <a:lnTo>
                        <a:pt x="0" y="112"/>
                      </a:lnTo>
                      <a:lnTo>
                        <a:pt x="12" y="154"/>
                      </a:lnTo>
                      <a:lnTo>
                        <a:pt x="34" y="198"/>
                      </a:lnTo>
                      <a:lnTo>
                        <a:pt x="34" y="198"/>
                      </a:lnTo>
                      <a:lnTo>
                        <a:pt x="44" y="214"/>
                      </a:lnTo>
                      <a:lnTo>
                        <a:pt x="56" y="226"/>
                      </a:lnTo>
                      <a:lnTo>
                        <a:pt x="60" y="232"/>
                      </a:lnTo>
                      <a:lnTo>
                        <a:pt x="66" y="234"/>
                      </a:lnTo>
                      <a:lnTo>
                        <a:pt x="66" y="234"/>
                      </a:lnTo>
                      <a:lnTo>
                        <a:pt x="70" y="236"/>
                      </a:lnTo>
                      <a:lnTo>
                        <a:pt x="74" y="240"/>
                      </a:lnTo>
                      <a:lnTo>
                        <a:pt x="80" y="252"/>
                      </a:lnTo>
                      <a:lnTo>
                        <a:pt x="86" y="264"/>
                      </a:lnTo>
                      <a:lnTo>
                        <a:pt x="86" y="264"/>
                      </a:lnTo>
                      <a:lnTo>
                        <a:pt x="94" y="278"/>
                      </a:lnTo>
                      <a:lnTo>
                        <a:pt x="104" y="290"/>
                      </a:lnTo>
                      <a:lnTo>
                        <a:pt x="112" y="296"/>
                      </a:lnTo>
                      <a:lnTo>
                        <a:pt x="118" y="300"/>
                      </a:lnTo>
                      <a:lnTo>
                        <a:pt x="118" y="300"/>
                      </a:lnTo>
                      <a:lnTo>
                        <a:pt x="126" y="304"/>
                      </a:lnTo>
                      <a:lnTo>
                        <a:pt x="132" y="310"/>
                      </a:lnTo>
                      <a:lnTo>
                        <a:pt x="146" y="324"/>
                      </a:lnTo>
                      <a:lnTo>
                        <a:pt x="156" y="340"/>
                      </a:lnTo>
                      <a:lnTo>
                        <a:pt x="160" y="350"/>
                      </a:lnTo>
                      <a:lnTo>
                        <a:pt x="160" y="350"/>
                      </a:lnTo>
                      <a:lnTo>
                        <a:pt x="160" y="354"/>
                      </a:lnTo>
                      <a:lnTo>
                        <a:pt x="164" y="360"/>
                      </a:lnTo>
                      <a:lnTo>
                        <a:pt x="176" y="374"/>
                      </a:lnTo>
                      <a:lnTo>
                        <a:pt x="192" y="394"/>
                      </a:lnTo>
                      <a:lnTo>
                        <a:pt x="192" y="394"/>
                      </a:lnTo>
                      <a:lnTo>
                        <a:pt x="198" y="416"/>
                      </a:lnTo>
                      <a:lnTo>
                        <a:pt x="200" y="434"/>
                      </a:lnTo>
                      <a:lnTo>
                        <a:pt x="198" y="442"/>
                      </a:lnTo>
                      <a:lnTo>
                        <a:pt x="196" y="446"/>
                      </a:lnTo>
                      <a:lnTo>
                        <a:pt x="196" y="446"/>
                      </a:lnTo>
                      <a:lnTo>
                        <a:pt x="194" y="450"/>
                      </a:lnTo>
                      <a:lnTo>
                        <a:pt x="196" y="454"/>
                      </a:lnTo>
                      <a:lnTo>
                        <a:pt x="202" y="462"/>
                      </a:lnTo>
                      <a:lnTo>
                        <a:pt x="214" y="472"/>
                      </a:lnTo>
                      <a:lnTo>
                        <a:pt x="214" y="472"/>
                      </a:lnTo>
                      <a:lnTo>
                        <a:pt x="216" y="476"/>
                      </a:lnTo>
                      <a:lnTo>
                        <a:pt x="222" y="486"/>
                      </a:lnTo>
                      <a:lnTo>
                        <a:pt x="224" y="492"/>
                      </a:lnTo>
                      <a:lnTo>
                        <a:pt x="226" y="498"/>
                      </a:lnTo>
                      <a:lnTo>
                        <a:pt x="226" y="506"/>
                      </a:lnTo>
                      <a:lnTo>
                        <a:pt x="222" y="512"/>
                      </a:lnTo>
                      <a:lnTo>
                        <a:pt x="222" y="512"/>
                      </a:lnTo>
                      <a:lnTo>
                        <a:pt x="220" y="518"/>
                      </a:lnTo>
                      <a:lnTo>
                        <a:pt x="220" y="526"/>
                      </a:lnTo>
                      <a:lnTo>
                        <a:pt x="222" y="536"/>
                      </a:lnTo>
                      <a:lnTo>
                        <a:pt x="226" y="546"/>
                      </a:lnTo>
                      <a:lnTo>
                        <a:pt x="236" y="564"/>
                      </a:lnTo>
                      <a:lnTo>
                        <a:pt x="240" y="572"/>
                      </a:lnTo>
                      <a:lnTo>
                        <a:pt x="244" y="574"/>
                      </a:lnTo>
                      <a:lnTo>
                        <a:pt x="244" y="574"/>
                      </a:lnTo>
                      <a:lnTo>
                        <a:pt x="248" y="578"/>
                      </a:lnTo>
                      <a:lnTo>
                        <a:pt x="250" y="582"/>
                      </a:lnTo>
                      <a:lnTo>
                        <a:pt x="256" y="594"/>
                      </a:lnTo>
                      <a:lnTo>
                        <a:pt x="260" y="612"/>
                      </a:lnTo>
                      <a:lnTo>
                        <a:pt x="260" y="612"/>
                      </a:lnTo>
                      <a:lnTo>
                        <a:pt x="260" y="614"/>
                      </a:lnTo>
                      <a:lnTo>
                        <a:pt x="264" y="624"/>
                      </a:lnTo>
                      <a:lnTo>
                        <a:pt x="272" y="640"/>
                      </a:lnTo>
                      <a:lnTo>
                        <a:pt x="288" y="660"/>
                      </a:lnTo>
                      <a:lnTo>
                        <a:pt x="288" y="660"/>
                      </a:lnTo>
                      <a:lnTo>
                        <a:pt x="304" y="680"/>
                      </a:lnTo>
                      <a:lnTo>
                        <a:pt x="314" y="694"/>
                      </a:lnTo>
                      <a:lnTo>
                        <a:pt x="328" y="714"/>
                      </a:lnTo>
                      <a:lnTo>
                        <a:pt x="328" y="714"/>
                      </a:lnTo>
                      <a:lnTo>
                        <a:pt x="332" y="718"/>
                      </a:lnTo>
                      <a:lnTo>
                        <a:pt x="338" y="724"/>
                      </a:lnTo>
                      <a:lnTo>
                        <a:pt x="356" y="732"/>
                      </a:lnTo>
                      <a:lnTo>
                        <a:pt x="378" y="740"/>
                      </a:lnTo>
                      <a:lnTo>
                        <a:pt x="430" y="746"/>
                      </a:lnTo>
                      <a:lnTo>
                        <a:pt x="484" y="746"/>
                      </a:lnTo>
                      <a:lnTo>
                        <a:pt x="534" y="746"/>
                      </a:lnTo>
                      <a:lnTo>
                        <a:pt x="604" y="752"/>
                      </a:lnTo>
                      <a:lnTo>
                        <a:pt x="622" y="754"/>
                      </a:lnTo>
                      <a:lnTo>
                        <a:pt x="622" y="754"/>
                      </a:lnTo>
                      <a:lnTo>
                        <a:pt x="562" y="790"/>
                      </a:lnTo>
                      <a:lnTo>
                        <a:pt x="518" y="820"/>
                      </a:lnTo>
                      <a:lnTo>
                        <a:pt x="488" y="842"/>
                      </a:lnTo>
                      <a:lnTo>
                        <a:pt x="470" y="858"/>
                      </a:lnTo>
                      <a:lnTo>
                        <a:pt x="462" y="868"/>
                      </a:lnTo>
                      <a:lnTo>
                        <a:pt x="458" y="874"/>
                      </a:lnTo>
                      <a:lnTo>
                        <a:pt x="458" y="876"/>
                      </a:lnTo>
                      <a:lnTo>
                        <a:pt x="458" y="878"/>
                      </a:lnTo>
                      <a:lnTo>
                        <a:pt x="384" y="988"/>
                      </a:lnTo>
                      <a:lnTo>
                        <a:pt x="388" y="1004"/>
                      </a:lnTo>
                      <a:lnTo>
                        <a:pt x="384" y="1022"/>
                      </a:lnTo>
                      <a:lnTo>
                        <a:pt x="366" y="1052"/>
                      </a:lnTo>
                      <a:lnTo>
                        <a:pt x="354" y="1078"/>
                      </a:lnTo>
                      <a:lnTo>
                        <a:pt x="342" y="1124"/>
                      </a:lnTo>
                      <a:lnTo>
                        <a:pt x="342" y="1124"/>
                      </a:lnTo>
                      <a:lnTo>
                        <a:pt x="342" y="1130"/>
                      </a:lnTo>
                      <a:lnTo>
                        <a:pt x="344" y="1142"/>
                      </a:lnTo>
                      <a:lnTo>
                        <a:pt x="348" y="1148"/>
                      </a:lnTo>
                      <a:lnTo>
                        <a:pt x="350" y="1156"/>
                      </a:lnTo>
                      <a:lnTo>
                        <a:pt x="356" y="1162"/>
                      </a:lnTo>
                      <a:lnTo>
                        <a:pt x="364" y="1166"/>
                      </a:lnTo>
                      <a:lnTo>
                        <a:pt x="364" y="1166"/>
                      </a:lnTo>
                      <a:lnTo>
                        <a:pt x="372" y="1170"/>
                      </a:lnTo>
                      <a:lnTo>
                        <a:pt x="376" y="1176"/>
                      </a:lnTo>
                      <a:lnTo>
                        <a:pt x="380" y="1184"/>
                      </a:lnTo>
                      <a:lnTo>
                        <a:pt x="382" y="1192"/>
                      </a:lnTo>
                      <a:lnTo>
                        <a:pt x="380" y="1206"/>
                      </a:lnTo>
                      <a:lnTo>
                        <a:pt x="380" y="1212"/>
                      </a:lnTo>
                      <a:lnTo>
                        <a:pt x="382" y="1244"/>
                      </a:lnTo>
                      <a:lnTo>
                        <a:pt x="382" y="1244"/>
                      </a:lnTo>
                      <a:lnTo>
                        <a:pt x="384" y="1248"/>
                      </a:lnTo>
                      <a:lnTo>
                        <a:pt x="392" y="1258"/>
                      </a:lnTo>
                      <a:lnTo>
                        <a:pt x="398" y="1264"/>
                      </a:lnTo>
                      <a:lnTo>
                        <a:pt x="406" y="1268"/>
                      </a:lnTo>
                      <a:lnTo>
                        <a:pt x="416" y="1272"/>
                      </a:lnTo>
                      <a:lnTo>
                        <a:pt x="428" y="1272"/>
                      </a:lnTo>
                      <a:lnTo>
                        <a:pt x="428" y="1272"/>
                      </a:lnTo>
                      <a:lnTo>
                        <a:pt x="440" y="1274"/>
                      </a:lnTo>
                      <a:lnTo>
                        <a:pt x="448" y="1280"/>
                      </a:lnTo>
                      <a:lnTo>
                        <a:pt x="452" y="1286"/>
                      </a:lnTo>
                      <a:lnTo>
                        <a:pt x="456" y="1294"/>
                      </a:lnTo>
                      <a:lnTo>
                        <a:pt x="458" y="1310"/>
                      </a:lnTo>
                      <a:lnTo>
                        <a:pt x="458" y="1316"/>
                      </a:lnTo>
                      <a:lnTo>
                        <a:pt x="458" y="1316"/>
                      </a:lnTo>
                      <a:lnTo>
                        <a:pt x="456" y="1338"/>
                      </a:lnTo>
                      <a:lnTo>
                        <a:pt x="458" y="1354"/>
                      </a:lnTo>
                      <a:lnTo>
                        <a:pt x="458" y="1360"/>
                      </a:lnTo>
                      <a:lnTo>
                        <a:pt x="460" y="1364"/>
                      </a:lnTo>
                      <a:lnTo>
                        <a:pt x="460" y="1364"/>
                      </a:lnTo>
                      <a:lnTo>
                        <a:pt x="468" y="1374"/>
                      </a:lnTo>
                      <a:lnTo>
                        <a:pt x="474" y="1378"/>
                      </a:lnTo>
                      <a:lnTo>
                        <a:pt x="486" y="1380"/>
                      </a:lnTo>
                      <a:lnTo>
                        <a:pt x="486" y="1380"/>
                      </a:lnTo>
                      <a:lnTo>
                        <a:pt x="502" y="1380"/>
                      </a:lnTo>
                      <a:lnTo>
                        <a:pt x="514" y="1384"/>
                      </a:lnTo>
                      <a:lnTo>
                        <a:pt x="522" y="1390"/>
                      </a:lnTo>
                      <a:lnTo>
                        <a:pt x="526" y="1394"/>
                      </a:lnTo>
                      <a:lnTo>
                        <a:pt x="526" y="1396"/>
                      </a:lnTo>
                      <a:lnTo>
                        <a:pt x="526" y="1396"/>
                      </a:lnTo>
                      <a:lnTo>
                        <a:pt x="526" y="1400"/>
                      </a:lnTo>
                      <a:lnTo>
                        <a:pt x="530" y="1404"/>
                      </a:lnTo>
                      <a:lnTo>
                        <a:pt x="532" y="1408"/>
                      </a:lnTo>
                      <a:lnTo>
                        <a:pt x="534" y="1414"/>
                      </a:lnTo>
                      <a:lnTo>
                        <a:pt x="536" y="1422"/>
                      </a:lnTo>
                      <a:lnTo>
                        <a:pt x="536" y="1432"/>
                      </a:lnTo>
                      <a:lnTo>
                        <a:pt x="532" y="1446"/>
                      </a:lnTo>
                      <a:lnTo>
                        <a:pt x="524" y="1462"/>
                      </a:lnTo>
                      <a:lnTo>
                        <a:pt x="524" y="1462"/>
                      </a:lnTo>
                      <a:lnTo>
                        <a:pt x="492" y="1522"/>
                      </a:lnTo>
                      <a:lnTo>
                        <a:pt x="478" y="1540"/>
                      </a:lnTo>
                      <a:lnTo>
                        <a:pt x="472" y="1546"/>
                      </a:lnTo>
                      <a:lnTo>
                        <a:pt x="466" y="1550"/>
                      </a:lnTo>
                      <a:lnTo>
                        <a:pt x="466" y="1550"/>
                      </a:lnTo>
                      <a:lnTo>
                        <a:pt x="460" y="1554"/>
                      </a:lnTo>
                      <a:lnTo>
                        <a:pt x="454" y="1560"/>
                      </a:lnTo>
                      <a:lnTo>
                        <a:pt x="440" y="1578"/>
                      </a:lnTo>
                      <a:lnTo>
                        <a:pt x="424" y="1604"/>
                      </a:lnTo>
                      <a:lnTo>
                        <a:pt x="424" y="1604"/>
                      </a:lnTo>
                      <a:lnTo>
                        <a:pt x="420" y="1614"/>
                      </a:lnTo>
                      <a:lnTo>
                        <a:pt x="412" y="1636"/>
                      </a:lnTo>
                      <a:lnTo>
                        <a:pt x="410" y="1650"/>
                      </a:lnTo>
                      <a:lnTo>
                        <a:pt x="408" y="1666"/>
                      </a:lnTo>
                      <a:lnTo>
                        <a:pt x="410" y="1680"/>
                      </a:lnTo>
                      <a:lnTo>
                        <a:pt x="414" y="1686"/>
                      </a:lnTo>
                      <a:lnTo>
                        <a:pt x="416" y="1692"/>
                      </a:lnTo>
                      <a:lnTo>
                        <a:pt x="416" y="1692"/>
                      </a:lnTo>
                      <a:lnTo>
                        <a:pt x="426" y="1702"/>
                      </a:lnTo>
                      <a:lnTo>
                        <a:pt x="438" y="1710"/>
                      </a:lnTo>
                      <a:lnTo>
                        <a:pt x="450" y="1714"/>
                      </a:lnTo>
                      <a:lnTo>
                        <a:pt x="456" y="1714"/>
                      </a:lnTo>
                      <a:lnTo>
                        <a:pt x="464" y="1714"/>
                      </a:lnTo>
                      <a:lnTo>
                        <a:pt x="470" y="1712"/>
                      </a:lnTo>
                      <a:lnTo>
                        <a:pt x="478" y="1710"/>
                      </a:lnTo>
                      <a:lnTo>
                        <a:pt x="486" y="1704"/>
                      </a:lnTo>
                      <a:lnTo>
                        <a:pt x="492" y="1698"/>
                      </a:lnTo>
                      <a:lnTo>
                        <a:pt x="500" y="1690"/>
                      </a:lnTo>
                      <a:lnTo>
                        <a:pt x="508" y="1678"/>
                      </a:lnTo>
                      <a:lnTo>
                        <a:pt x="514" y="1666"/>
                      </a:lnTo>
                      <a:lnTo>
                        <a:pt x="522" y="1650"/>
                      </a:lnTo>
                      <a:lnTo>
                        <a:pt x="522" y="1650"/>
                      </a:lnTo>
                      <a:lnTo>
                        <a:pt x="548" y="1592"/>
                      </a:lnTo>
                      <a:lnTo>
                        <a:pt x="568" y="1554"/>
                      </a:lnTo>
                      <a:lnTo>
                        <a:pt x="582" y="1532"/>
                      </a:lnTo>
                      <a:lnTo>
                        <a:pt x="586" y="1526"/>
                      </a:lnTo>
                      <a:lnTo>
                        <a:pt x="586" y="1526"/>
                      </a:lnTo>
                      <a:lnTo>
                        <a:pt x="590" y="1522"/>
                      </a:lnTo>
                      <a:lnTo>
                        <a:pt x="594" y="1518"/>
                      </a:lnTo>
                      <a:lnTo>
                        <a:pt x="600" y="1516"/>
                      </a:lnTo>
                      <a:lnTo>
                        <a:pt x="608" y="1514"/>
                      </a:lnTo>
                      <a:lnTo>
                        <a:pt x="620" y="1514"/>
                      </a:lnTo>
                      <a:lnTo>
                        <a:pt x="632" y="1516"/>
                      </a:lnTo>
                      <a:lnTo>
                        <a:pt x="648" y="1520"/>
                      </a:lnTo>
                      <a:lnTo>
                        <a:pt x="648" y="1520"/>
                      </a:lnTo>
                      <a:lnTo>
                        <a:pt x="662" y="1528"/>
                      </a:lnTo>
                      <a:lnTo>
                        <a:pt x="668" y="1532"/>
                      </a:lnTo>
                      <a:lnTo>
                        <a:pt x="670" y="1536"/>
                      </a:lnTo>
                      <a:lnTo>
                        <a:pt x="668" y="1536"/>
                      </a:lnTo>
                      <a:lnTo>
                        <a:pt x="664" y="1538"/>
                      </a:lnTo>
                      <a:lnTo>
                        <a:pt x="670" y="1538"/>
                      </a:lnTo>
                      <a:lnTo>
                        <a:pt x="670" y="1538"/>
                      </a:lnTo>
                      <a:lnTo>
                        <a:pt x="682" y="1536"/>
                      </a:lnTo>
                      <a:lnTo>
                        <a:pt x="692" y="1532"/>
                      </a:lnTo>
                      <a:lnTo>
                        <a:pt x="700" y="1528"/>
                      </a:lnTo>
                      <a:lnTo>
                        <a:pt x="700" y="1528"/>
                      </a:lnTo>
                      <a:lnTo>
                        <a:pt x="708" y="1522"/>
                      </a:lnTo>
                      <a:lnTo>
                        <a:pt x="716" y="1518"/>
                      </a:lnTo>
                      <a:lnTo>
                        <a:pt x="724" y="1516"/>
                      </a:lnTo>
                      <a:lnTo>
                        <a:pt x="724" y="1516"/>
                      </a:lnTo>
                      <a:lnTo>
                        <a:pt x="734" y="1518"/>
                      </a:lnTo>
                      <a:lnTo>
                        <a:pt x="744" y="1522"/>
                      </a:lnTo>
                      <a:lnTo>
                        <a:pt x="754" y="1528"/>
                      </a:lnTo>
                      <a:lnTo>
                        <a:pt x="754" y="1528"/>
                      </a:lnTo>
                      <a:lnTo>
                        <a:pt x="758" y="1530"/>
                      </a:lnTo>
                      <a:lnTo>
                        <a:pt x="768" y="1532"/>
                      </a:lnTo>
                      <a:lnTo>
                        <a:pt x="774" y="1532"/>
                      </a:lnTo>
                      <a:lnTo>
                        <a:pt x="780" y="1532"/>
                      </a:lnTo>
                      <a:lnTo>
                        <a:pt x="786" y="1528"/>
                      </a:lnTo>
                      <a:lnTo>
                        <a:pt x="794" y="1520"/>
                      </a:lnTo>
                      <a:lnTo>
                        <a:pt x="794" y="1520"/>
                      </a:lnTo>
                      <a:lnTo>
                        <a:pt x="800" y="1512"/>
                      </a:lnTo>
                      <a:lnTo>
                        <a:pt x="806" y="1500"/>
                      </a:lnTo>
                      <a:lnTo>
                        <a:pt x="812" y="1478"/>
                      </a:lnTo>
                      <a:lnTo>
                        <a:pt x="816" y="1458"/>
                      </a:lnTo>
                      <a:lnTo>
                        <a:pt x="816" y="1452"/>
                      </a:lnTo>
                      <a:lnTo>
                        <a:pt x="840" y="1406"/>
                      </a:lnTo>
                      <a:lnTo>
                        <a:pt x="844" y="1388"/>
                      </a:lnTo>
                      <a:lnTo>
                        <a:pt x="870" y="1386"/>
                      </a:lnTo>
                      <a:lnTo>
                        <a:pt x="894" y="1318"/>
                      </a:lnTo>
                      <a:lnTo>
                        <a:pt x="922" y="1204"/>
                      </a:lnTo>
                      <a:lnTo>
                        <a:pt x="952" y="1056"/>
                      </a:lnTo>
                      <a:lnTo>
                        <a:pt x="970" y="942"/>
                      </a:lnTo>
                      <a:lnTo>
                        <a:pt x="970" y="942"/>
                      </a:lnTo>
                      <a:lnTo>
                        <a:pt x="974" y="940"/>
                      </a:lnTo>
                      <a:lnTo>
                        <a:pt x="978" y="928"/>
                      </a:lnTo>
                      <a:lnTo>
                        <a:pt x="984" y="908"/>
                      </a:lnTo>
                      <a:lnTo>
                        <a:pt x="986" y="894"/>
                      </a:lnTo>
                      <a:lnTo>
                        <a:pt x="988" y="880"/>
                      </a:lnTo>
                      <a:lnTo>
                        <a:pt x="988" y="880"/>
                      </a:lnTo>
                      <a:lnTo>
                        <a:pt x="990" y="866"/>
                      </a:lnTo>
                      <a:lnTo>
                        <a:pt x="994" y="858"/>
                      </a:lnTo>
                      <a:lnTo>
                        <a:pt x="1000" y="856"/>
                      </a:lnTo>
                      <a:lnTo>
                        <a:pt x="1004" y="854"/>
                      </a:lnTo>
                      <a:lnTo>
                        <a:pt x="1004" y="880"/>
                      </a:lnTo>
                      <a:lnTo>
                        <a:pt x="996" y="942"/>
                      </a:lnTo>
                      <a:lnTo>
                        <a:pt x="998" y="962"/>
                      </a:lnTo>
                      <a:lnTo>
                        <a:pt x="990" y="990"/>
                      </a:lnTo>
                      <a:lnTo>
                        <a:pt x="990" y="1034"/>
                      </a:lnTo>
                      <a:lnTo>
                        <a:pt x="990" y="1046"/>
                      </a:lnTo>
                      <a:lnTo>
                        <a:pt x="990" y="1108"/>
                      </a:lnTo>
                      <a:lnTo>
                        <a:pt x="998" y="1112"/>
                      </a:lnTo>
                      <a:lnTo>
                        <a:pt x="998" y="1122"/>
                      </a:lnTo>
                      <a:lnTo>
                        <a:pt x="990" y="1130"/>
                      </a:lnTo>
                      <a:lnTo>
                        <a:pt x="992" y="1160"/>
                      </a:lnTo>
                      <a:lnTo>
                        <a:pt x="992" y="1208"/>
                      </a:lnTo>
                      <a:lnTo>
                        <a:pt x="1010" y="1248"/>
                      </a:lnTo>
                      <a:lnTo>
                        <a:pt x="1040" y="1274"/>
                      </a:lnTo>
                      <a:lnTo>
                        <a:pt x="1044" y="1246"/>
                      </a:lnTo>
                      <a:lnTo>
                        <a:pt x="1048" y="1274"/>
                      </a:lnTo>
                      <a:lnTo>
                        <a:pt x="1078" y="1248"/>
                      </a:lnTo>
                      <a:lnTo>
                        <a:pt x="1096" y="1208"/>
                      </a:lnTo>
                      <a:lnTo>
                        <a:pt x="1096" y="1160"/>
                      </a:lnTo>
                      <a:lnTo>
                        <a:pt x="1098" y="1130"/>
                      </a:lnTo>
                      <a:lnTo>
                        <a:pt x="1088" y="1122"/>
                      </a:lnTo>
                      <a:lnTo>
                        <a:pt x="1088" y="1112"/>
                      </a:lnTo>
                      <a:lnTo>
                        <a:pt x="1098" y="1108"/>
                      </a:lnTo>
                      <a:lnTo>
                        <a:pt x="1098" y="1046"/>
                      </a:lnTo>
                      <a:lnTo>
                        <a:pt x="1098" y="1034"/>
                      </a:lnTo>
                      <a:lnTo>
                        <a:pt x="1098" y="990"/>
                      </a:lnTo>
                      <a:lnTo>
                        <a:pt x="1088" y="962"/>
                      </a:lnTo>
                      <a:lnTo>
                        <a:pt x="1090" y="942"/>
                      </a:lnTo>
                      <a:lnTo>
                        <a:pt x="1084" y="880"/>
                      </a:lnTo>
                      <a:lnTo>
                        <a:pt x="1082" y="856"/>
                      </a:lnTo>
                      <a:lnTo>
                        <a:pt x="1082" y="856"/>
                      </a:lnTo>
                      <a:lnTo>
                        <a:pt x="1088" y="854"/>
                      </a:lnTo>
                      <a:lnTo>
                        <a:pt x="1094" y="858"/>
                      </a:lnTo>
                      <a:lnTo>
                        <a:pt x="1100" y="866"/>
                      </a:lnTo>
                      <a:lnTo>
                        <a:pt x="1102" y="880"/>
                      </a:lnTo>
                      <a:lnTo>
                        <a:pt x="1102" y="880"/>
                      </a:lnTo>
                      <a:lnTo>
                        <a:pt x="1102" y="894"/>
                      </a:lnTo>
                      <a:lnTo>
                        <a:pt x="1106" y="908"/>
                      </a:lnTo>
                      <a:lnTo>
                        <a:pt x="1112" y="928"/>
                      </a:lnTo>
                      <a:lnTo>
                        <a:pt x="1116" y="940"/>
                      </a:lnTo>
                      <a:lnTo>
                        <a:pt x="1120" y="942"/>
                      </a:lnTo>
                      <a:lnTo>
                        <a:pt x="1138" y="1056"/>
                      </a:lnTo>
                      <a:lnTo>
                        <a:pt x="1168" y="1204"/>
                      </a:lnTo>
                      <a:lnTo>
                        <a:pt x="1196" y="1318"/>
                      </a:lnTo>
                      <a:lnTo>
                        <a:pt x="1220" y="1386"/>
                      </a:lnTo>
                      <a:lnTo>
                        <a:pt x="1246" y="1388"/>
                      </a:lnTo>
                      <a:lnTo>
                        <a:pt x="1250" y="1406"/>
                      </a:lnTo>
                      <a:lnTo>
                        <a:pt x="1274" y="1452"/>
                      </a:lnTo>
                      <a:lnTo>
                        <a:pt x="1274" y="1452"/>
                      </a:lnTo>
                      <a:lnTo>
                        <a:pt x="1274" y="1458"/>
                      </a:lnTo>
                      <a:lnTo>
                        <a:pt x="1278" y="1478"/>
                      </a:lnTo>
                      <a:lnTo>
                        <a:pt x="1284" y="1500"/>
                      </a:lnTo>
                      <a:lnTo>
                        <a:pt x="1290" y="1512"/>
                      </a:lnTo>
                      <a:lnTo>
                        <a:pt x="1296" y="1520"/>
                      </a:lnTo>
                      <a:lnTo>
                        <a:pt x="1296" y="1520"/>
                      </a:lnTo>
                      <a:lnTo>
                        <a:pt x="1304" y="1528"/>
                      </a:lnTo>
                      <a:lnTo>
                        <a:pt x="1310" y="1532"/>
                      </a:lnTo>
                      <a:lnTo>
                        <a:pt x="1316" y="1532"/>
                      </a:lnTo>
                      <a:lnTo>
                        <a:pt x="1322" y="1532"/>
                      </a:lnTo>
                      <a:lnTo>
                        <a:pt x="1332" y="1530"/>
                      </a:lnTo>
                      <a:lnTo>
                        <a:pt x="1334" y="1528"/>
                      </a:lnTo>
                      <a:lnTo>
                        <a:pt x="1334" y="1528"/>
                      </a:lnTo>
                      <a:lnTo>
                        <a:pt x="1346" y="1522"/>
                      </a:lnTo>
                      <a:lnTo>
                        <a:pt x="1356" y="1518"/>
                      </a:lnTo>
                      <a:lnTo>
                        <a:pt x="1366" y="1516"/>
                      </a:lnTo>
                      <a:lnTo>
                        <a:pt x="1366" y="1516"/>
                      </a:lnTo>
                      <a:lnTo>
                        <a:pt x="1374" y="1518"/>
                      </a:lnTo>
                      <a:lnTo>
                        <a:pt x="1382" y="1522"/>
                      </a:lnTo>
                      <a:lnTo>
                        <a:pt x="1390" y="1528"/>
                      </a:lnTo>
                      <a:lnTo>
                        <a:pt x="1390" y="1528"/>
                      </a:lnTo>
                      <a:lnTo>
                        <a:pt x="1398" y="1532"/>
                      </a:lnTo>
                      <a:lnTo>
                        <a:pt x="1406" y="1536"/>
                      </a:lnTo>
                      <a:lnTo>
                        <a:pt x="1420" y="1538"/>
                      </a:lnTo>
                      <a:lnTo>
                        <a:pt x="1420" y="1538"/>
                      </a:lnTo>
                      <a:lnTo>
                        <a:pt x="1426" y="1538"/>
                      </a:lnTo>
                      <a:lnTo>
                        <a:pt x="1422" y="1536"/>
                      </a:lnTo>
                      <a:lnTo>
                        <a:pt x="1420" y="1536"/>
                      </a:lnTo>
                      <a:lnTo>
                        <a:pt x="1422" y="1532"/>
                      </a:lnTo>
                      <a:lnTo>
                        <a:pt x="1428" y="1528"/>
                      </a:lnTo>
                      <a:lnTo>
                        <a:pt x="1442" y="1520"/>
                      </a:lnTo>
                      <a:lnTo>
                        <a:pt x="1442" y="1520"/>
                      </a:lnTo>
                      <a:lnTo>
                        <a:pt x="1458" y="1516"/>
                      </a:lnTo>
                      <a:lnTo>
                        <a:pt x="1470" y="1514"/>
                      </a:lnTo>
                      <a:lnTo>
                        <a:pt x="1482" y="1514"/>
                      </a:lnTo>
                      <a:lnTo>
                        <a:pt x="1490" y="1516"/>
                      </a:lnTo>
                      <a:lnTo>
                        <a:pt x="1496" y="1518"/>
                      </a:lnTo>
                      <a:lnTo>
                        <a:pt x="1500" y="1522"/>
                      </a:lnTo>
                      <a:lnTo>
                        <a:pt x="1502" y="1526"/>
                      </a:lnTo>
                      <a:lnTo>
                        <a:pt x="1502" y="1526"/>
                      </a:lnTo>
                      <a:lnTo>
                        <a:pt x="1508" y="1532"/>
                      </a:lnTo>
                      <a:lnTo>
                        <a:pt x="1522" y="1554"/>
                      </a:lnTo>
                      <a:lnTo>
                        <a:pt x="1542" y="1592"/>
                      </a:lnTo>
                      <a:lnTo>
                        <a:pt x="1568" y="1650"/>
                      </a:lnTo>
                      <a:lnTo>
                        <a:pt x="1568" y="1650"/>
                      </a:lnTo>
                      <a:lnTo>
                        <a:pt x="1576" y="1666"/>
                      </a:lnTo>
                      <a:lnTo>
                        <a:pt x="1582" y="1678"/>
                      </a:lnTo>
                      <a:lnTo>
                        <a:pt x="1590" y="1690"/>
                      </a:lnTo>
                      <a:lnTo>
                        <a:pt x="1598" y="1698"/>
                      </a:lnTo>
                      <a:lnTo>
                        <a:pt x="1604" y="1704"/>
                      </a:lnTo>
                      <a:lnTo>
                        <a:pt x="1612" y="1710"/>
                      </a:lnTo>
                      <a:lnTo>
                        <a:pt x="1620" y="1712"/>
                      </a:lnTo>
                      <a:lnTo>
                        <a:pt x="1626" y="1714"/>
                      </a:lnTo>
                      <a:lnTo>
                        <a:pt x="1634" y="1714"/>
                      </a:lnTo>
                      <a:lnTo>
                        <a:pt x="1640" y="1714"/>
                      </a:lnTo>
                      <a:lnTo>
                        <a:pt x="1652" y="1710"/>
                      </a:lnTo>
                      <a:lnTo>
                        <a:pt x="1664" y="1702"/>
                      </a:lnTo>
                      <a:lnTo>
                        <a:pt x="1672" y="1692"/>
                      </a:lnTo>
                      <a:lnTo>
                        <a:pt x="1672" y="1692"/>
                      </a:lnTo>
                      <a:lnTo>
                        <a:pt x="1676" y="1686"/>
                      </a:lnTo>
                      <a:lnTo>
                        <a:pt x="1678" y="1680"/>
                      </a:lnTo>
                      <a:lnTo>
                        <a:pt x="1682" y="1666"/>
                      </a:lnTo>
                      <a:lnTo>
                        <a:pt x="1680" y="1650"/>
                      </a:lnTo>
                      <a:lnTo>
                        <a:pt x="1678" y="1636"/>
                      </a:lnTo>
                      <a:lnTo>
                        <a:pt x="1670" y="1614"/>
                      </a:lnTo>
                      <a:lnTo>
                        <a:pt x="1666" y="1604"/>
                      </a:lnTo>
                      <a:lnTo>
                        <a:pt x="1666" y="1604"/>
                      </a:lnTo>
                      <a:lnTo>
                        <a:pt x="1650" y="1578"/>
                      </a:lnTo>
                      <a:lnTo>
                        <a:pt x="1636" y="1560"/>
                      </a:lnTo>
                      <a:lnTo>
                        <a:pt x="1630" y="1554"/>
                      </a:lnTo>
                      <a:lnTo>
                        <a:pt x="1622" y="1550"/>
                      </a:lnTo>
                      <a:lnTo>
                        <a:pt x="1622" y="1550"/>
                      </a:lnTo>
                      <a:lnTo>
                        <a:pt x="1618" y="1546"/>
                      </a:lnTo>
                      <a:lnTo>
                        <a:pt x="1612" y="1540"/>
                      </a:lnTo>
                      <a:lnTo>
                        <a:pt x="1598" y="1522"/>
                      </a:lnTo>
                      <a:lnTo>
                        <a:pt x="1566" y="1462"/>
                      </a:lnTo>
                      <a:lnTo>
                        <a:pt x="1566" y="1462"/>
                      </a:lnTo>
                      <a:lnTo>
                        <a:pt x="1558" y="1446"/>
                      </a:lnTo>
                      <a:lnTo>
                        <a:pt x="1554" y="1432"/>
                      </a:lnTo>
                      <a:lnTo>
                        <a:pt x="1554" y="1422"/>
                      </a:lnTo>
                      <a:lnTo>
                        <a:pt x="1556" y="1414"/>
                      </a:lnTo>
                      <a:lnTo>
                        <a:pt x="1558" y="1408"/>
                      </a:lnTo>
                      <a:lnTo>
                        <a:pt x="1560" y="1404"/>
                      </a:lnTo>
                      <a:lnTo>
                        <a:pt x="1562" y="1400"/>
                      </a:lnTo>
                      <a:lnTo>
                        <a:pt x="1564" y="1396"/>
                      </a:lnTo>
                      <a:lnTo>
                        <a:pt x="1564" y="1396"/>
                      </a:lnTo>
                      <a:lnTo>
                        <a:pt x="1564" y="1394"/>
                      </a:lnTo>
                      <a:lnTo>
                        <a:pt x="1566" y="1390"/>
                      </a:lnTo>
                      <a:lnTo>
                        <a:pt x="1576" y="1384"/>
                      </a:lnTo>
                      <a:lnTo>
                        <a:pt x="1588" y="1380"/>
                      </a:lnTo>
                      <a:lnTo>
                        <a:pt x="1604" y="1380"/>
                      </a:lnTo>
                      <a:lnTo>
                        <a:pt x="1604" y="1380"/>
                      </a:lnTo>
                      <a:lnTo>
                        <a:pt x="1616" y="1378"/>
                      </a:lnTo>
                      <a:lnTo>
                        <a:pt x="1622" y="1374"/>
                      </a:lnTo>
                      <a:lnTo>
                        <a:pt x="1630" y="1364"/>
                      </a:lnTo>
                      <a:lnTo>
                        <a:pt x="1630" y="1364"/>
                      </a:lnTo>
                      <a:lnTo>
                        <a:pt x="1632" y="1360"/>
                      </a:lnTo>
                      <a:lnTo>
                        <a:pt x="1632" y="1354"/>
                      </a:lnTo>
                      <a:lnTo>
                        <a:pt x="1632" y="1338"/>
                      </a:lnTo>
                      <a:lnTo>
                        <a:pt x="1632" y="1316"/>
                      </a:lnTo>
                      <a:lnTo>
                        <a:pt x="1632" y="1316"/>
                      </a:lnTo>
                      <a:lnTo>
                        <a:pt x="1632" y="1310"/>
                      </a:lnTo>
                      <a:lnTo>
                        <a:pt x="1634" y="1294"/>
                      </a:lnTo>
                      <a:lnTo>
                        <a:pt x="1638" y="1286"/>
                      </a:lnTo>
                      <a:lnTo>
                        <a:pt x="1642" y="1280"/>
                      </a:lnTo>
                      <a:lnTo>
                        <a:pt x="1650" y="1274"/>
                      </a:lnTo>
                      <a:lnTo>
                        <a:pt x="1662" y="1272"/>
                      </a:lnTo>
                      <a:lnTo>
                        <a:pt x="1662" y="1272"/>
                      </a:lnTo>
                      <a:lnTo>
                        <a:pt x="1674" y="1272"/>
                      </a:lnTo>
                      <a:lnTo>
                        <a:pt x="1684" y="1268"/>
                      </a:lnTo>
                      <a:lnTo>
                        <a:pt x="1692" y="1264"/>
                      </a:lnTo>
                      <a:lnTo>
                        <a:pt x="1698" y="1258"/>
                      </a:lnTo>
                      <a:lnTo>
                        <a:pt x="1706" y="1248"/>
                      </a:lnTo>
                      <a:lnTo>
                        <a:pt x="1708" y="1244"/>
                      </a:lnTo>
                      <a:lnTo>
                        <a:pt x="1710" y="1212"/>
                      </a:lnTo>
                      <a:lnTo>
                        <a:pt x="1710" y="1212"/>
                      </a:lnTo>
                      <a:lnTo>
                        <a:pt x="1710" y="1206"/>
                      </a:lnTo>
                      <a:lnTo>
                        <a:pt x="1708" y="1192"/>
                      </a:lnTo>
                      <a:lnTo>
                        <a:pt x="1710" y="1184"/>
                      </a:lnTo>
                      <a:lnTo>
                        <a:pt x="1712" y="1176"/>
                      </a:lnTo>
                      <a:lnTo>
                        <a:pt x="1718" y="1170"/>
                      </a:lnTo>
                      <a:lnTo>
                        <a:pt x="1726" y="1166"/>
                      </a:lnTo>
                      <a:lnTo>
                        <a:pt x="1726" y="1166"/>
                      </a:lnTo>
                      <a:lnTo>
                        <a:pt x="1734" y="1162"/>
                      </a:lnTo>
                      <a:lnTo>
                        <a:pt x="1738" y="1156"/>
                      </a:lnTo>
                      <a:lnTo>
                        <a:pt x="1742" y="1148"/>
                      </a:lnTo>
                      <a:lnTo>
                        <a:pt x="1746" y="1142"/>
                      </a:lnTo>
                      <a:lnTo>
                        <a:pt x="1748" y="1130"/>
                      </a:lnTo>
                      <a:lnTo>
                        <a:pt x="1748" y="1124"/>
                      </a:lnTo>
                      <a:lnTo>
                        <a:pt x="1736" y="1078"/>
                      </a:lnTo>
                      <a:lnTo>
                        <a:pt x="1724" y="1052"/>
                      </a:lnTo>
                      <a:lnTo>
                        <a:pt x="1706" y="1022"/>
                      </a:lnTo>
                      <a:lnTo>
                        <a:pt x="1702" y="1004"/>
                      </a:lnTo>
                      <a:lnTo>
                        <a:pt x="1706" y="988"/>
                      </a:lnTo>
                      <a:lnTo>
                        <a:pt x="1632" y="878"/>
                      </a:lnTo>
                      <a:lnTo>
                        <a:pt x="1632" y="878"/>
                      </a:lnTo>
                      <a:lnTo>
                        <a:pt x="1632" y="876"/>
                      </a:lnTo>
                      <a:lnTo>
                        <a:pt x="1632" y="874"/>
                      </a:lnTo>
                      <a:lnTo>
                        <a:pt x="1628" y="868"/>
                      </a:lnTo>
                      <a:lnTo>
                        <a:pt x="1620" y="858"/>
                      </a:lnTo>
                      <a:lnTo>
                        <a:pt x="1600" y="842"/>
                      </a:lnTo>
                      <a:lnTo>
                        <a:pt x="1572" y="820"/>
                      </a:lnTo>
                      <a:lnTo>
                        <a:pt x="1528" y="790"/>
                      </a:lnTo>
                      <a:lnTo>
                        <a:pt x="1466" y="754"/>
                      </a:lnTo>
                      <a:lnTo>
                        <a:pt x="1486" y="752"/>
                      </a:lnTo>
                      <a:lnTo>
                        <a:pt x="1556" y="746"/>
                      </a:lnTo>
                      <a:lnTo>
                        <a:pt x="1606" y="746"/>
                      </a:lnTo>
                      <a:lnTo>
                        <a:pt x="1660" y="746"/>
                      </a:lnTo>
                      <a:lnTo>
                        <a:pt x="1712" y="740"/>
                      </a:lnTo>
                      <a:lnTo>
                        <a:pt x="1712" y="740"/>
                      </a:lnTo>
                      <a:lnTo>
                        <a:pt x="1734" y="732"/>
                      </a:lnTo>
                      <a:lnTo>
                        <a:pt x="1750" y="724"/>
                      </a:lnTo>
                      <a:lnTo>
                        <a:pt x="1758" y="718"/>
                      </a:lnTo>
                      <a:lnTo>
                        <a:pt x="1762" y="714"/>
                      </a:lnTo>
                      <a:lnTo>
                        <a:pt x="1762" y="714"/>
                      </a:lnTo>
                      <a:lnTo>
                        <a:pt x="1776" y="694"/>
                      </a:lnTo>
                      <a:lnTo>
                        <a:pt x="1786" y="680"/>
                      </a:lnTo>
                      <a:lnTo>
                        <a:pt x="1802" y="660"/>
                      </a:lnTo>
                      <a:lnTo>
                        <a:pt x="1802" y="660"/>
                      </a:lnTo>
                      <a:lnTo>
                        <a:pt x="1818" y="640"/>
                      </a:lnTo>
                      <a:lnTo>
                        <a:pt x="1826" y="624"/>
                      </a:lnTo>
                      <a:lnTo>
                        <a:pt x="1830" y="614"/>
                      </a:lnTo>
                      <a:lnTo>
                        <a:pt x="1830" y="612"/>
                      </a:lnTo>
                      <a:lnTo>
                        <a:pt x="1830" y="612"/>
                      </a:lnTo>
                      <a:lnTo>
                        <a:pt x="1834" y="594"/>
                      </a:lnTo>
                      <a:lnTo>
                        <a:pt x="1840" y="582"/>
                      </a:lnTo>
                      <a:lnTo>
                        <a:pt x="1842" y="578"/>
                      </a:lnTo>
                      <a:lnTo>
                        <a:pt x="1846" y="574"/>
                      </a:lnTo>
                      <a:lnTo>
                        <a:pt x="1846" y="574"/>
                      </a:lnTo>
                      <a:lnTo>
                        <a:pt x="1850" y="572"/>
                      </a:lnTo>
                      <a:lnTo>
                        <a:pt x="1854" y="564"/>
                      </a:lnTo>
                      <a:lnTo>
                        <a:pt x="1864" y="546"/>
                      </a:lnTo>
                      <a:lnTo>
                        <a:pt x="1868" y="536"/>
                      </a:lnTo>
                      <a:lnTo>
                        <a:pt x="1870" y="526"/>
                      </a:lnTo>
                      <a:lnTo>
                        <a:pt x="1870" y="518"/>
                      </a:lnTo>
                      <a:lnTo>
                        <a:pt x="1868" y="512"/>
                      </a:lnTo>
                      <a:lnTo>
                        <a:pt x="1868" y="512"/>
                      </a:lnTo>
                      <a:lnTo>
                        <a:pt x="1864" y="506"/>
                      </a:lnTo>
                      <a:lnTo>
                        <a:pt x="1864" y="498"/>
                      </a:lnTo>
                      <a:lnTo>
                        <a:pt x="1866" y="492"/>
                      </a:lnTo>
                      <a:lnTo>
                        <a:pt x="1868" y="486"/>
                      </a:lnTo>
                      <a:lnTo>
                        <a:pt x="1872" y="476"/>
                      </a:lnTo>
                      <a:lnTo>
                        <a:pt x="1876" y="472"/>
                      </a:lnTo>
                      <a:lnTo>
                        <a:pt x="1876" y="472"/>
                      </a:lnTo>
                      <a:lnTo>
                        <a:pt x="1888" y="462"/>
                      </a:lnTo>
                      <a:lnTo>
                        <a:pt x="1894" y="454"/>
                      </a:lnTo>
                      <a:lnTo>
                        <a:pt x="1894" y="450"/>
                      </a:lnTo>
                      <a:lnTo>
                        <a:pt x="1894" y="446"/>
                      </a:lnTo>
                      <a:lnTo>
                        <a:pt x="1894" y="446"/>
                      </a:lnTo>
                      <a:lnTo>
                        <a:pt x="1890" y="442"/>
                      </a:lnTo>
                      <a:lnTo>
                        <a:pt x="1890" y="434"/>
                      </a:lnTo>
                      <a:lnTo>
                        <a:pt x="1892" y="416"/>
                      </a:lnTo>
                      <a:lnTo>
                        <a:pt x="1898" y="394"/>
                      </a:lnTo>
                      <a:lnTo>
                        <a:pt x="1898" y="394"/>
                      </a:lnTo>
                      <a:lnTo>
                        <a:pt x="1914" y="374"/>
                      </a:lnTo>
                      <a:lnTo>
                        <a:pt x="1926" y="360"/>
                      </a:lnTo>
                      <a:lnTo>
                        <a:pt x="1928" y="354"/>
                      </a:lnTo>
                      <a:lnTo>
                        <a:pt x="1930" y="350"/>
                      </a:lnTo>
                      <a:lnTo>
                        <a:pt x="1930" y="350"/>
                      </a:lnTo>
                      <a:lnTo>
                        <a:pt x="1934" y="340"/>
                      </a:lnTo>
                      <a:lnTo>
                        <a:pt x="1944" y="324"/>
                      </a:lnTo>
                      <a:lnTo>
                        <a:pt x="1956" y="310"/>
                      </a:lnTo>
                      <a:lnTo>
                        <a:pt x="1964" y="304"/>
                      </a:lnTo>
                      <a:lnTo>
                        <a:pt x="1972" y="300"/>
                      </a:lnTo>
                      <a:lnTo>
                        <a:pt x="1972" y="300"/>
                      </a:lnTo>
                      <a:lnTo>
                        <a:pt x="1978" y="296"/>
                      </a:lnTo>
                      <a:lnTo>
                        <a:pt x="1986" y="290"/>
                      </a:lnTo>
                      <a:lnTo>
                        <a:pt x="1996" y="278"/>
                      </a:lnTo>
                      <a:lnTo>
                        <a:pt x="2004" y="264"/>
                      </a:lnTo>
                      <a:lnTo>
                        <a:pt x="2004" y="264"/>
                      </a:lnTo>
                      <a:lnTo>
                        <a:pt x="2010" y="252"/>
                      </a:lnTo>
                      <a:lnTo>
                        <a:pt x="2016" y="240"/>
                      </a:lnTo>
                      <a:lnTo>
                        <a:pt x="2020" y="236"/>
                      </a:lnTo>
                      <a:lnTo>
                        <a:pt x="2024" y="234"/>
                      </a:lnTo>
                      <a:lnTo>
                        <a:pt x="2024" y="234"/>
                      </a:lnTo>
                      <a:lnTo>
                        <a:pt x="2030" y="232"/>
                      </a:lnTo>
                      <a:lnTo>
                        <a:pt x="2034" y="226"/>
                      </a:lnTo>
                      <a:lnTo>
                        <a:pt x="2046" y="214"/>
                      </a:lnTo>
                      <a:lnTo>
                        <a:pt x="2056" y="198"/>
                      </a:lnTo>
                      <a:lnTo>
                        <a:pt x="2078" y="154"/>
                      </a:lnTo>
                      <a:lnTo>
                        <a:pt x="2090" y="112"/>
                      </a:lnTo>
                      <a:lnTo>
                        <a:pt x="2088" y="78"/>
                      </a:lnTo>
                      <a:close/>
                      <a:moveTo>
                        <a:pt x="1040" y="574"/>
                      </a:moveTo>
                      <a:lnTo>
                        <a:pt x="1040" y="574"/>
                      </a:lnTo>
                      <a:lnTo>
                        <a:pt x="1040" y="574"/>
                      </a:lnTo>
                      <a:lnTo>
                        <a:pt x="1040" y="574"/>
                      </a:lnTo>
                      <a:lnTo>
                        <a:pt x="1040" y="574"/>
                      </a:lnTo>
                      <a:close/>
                    </a:path>
                  </a:pathLst>
                </a:custGeom>
                <a:grpFill/>
                <a:ln w="9525">
                  <a:noFill/>
                  <a:round/>
                  <a:headEnd/>
                  <a:tailEnd/>
                </a:ln>
                <a:effectLst>
                  <a:glow rad="38100">
                    <a:schemeClr val="bg2">
                      <a:lumMod val="60000"/>
                      <a:lumOff val="40000"/>
                      <a:alpha val="19000"/>
                    </a:schemeClr>
                  </a:glow>
                  <a:softEdge rad="12700"/>
                </a:effectLst>
              </p:spPr>
              <p:txBody>
                <a:bodyPr/>
                <a:lstStyle/>
                <a:p>
                  <a:pPr>
                    <a:defRPr/>
                  </a:pPr>
                  <a:endParaRPr lang="en-US">
                    <a:latin typeface="Arial" charset="0"/>
                    <a:ea typeface="ＭＳ Ｐゴシック" pitchFamily="-116" charset="-128"/>
                  </a:endParaRPr>
                </a:p>
              </p:txBody>
            </p:sp>
          </p:grpSp>
          <p:grpSp>
            <p:nvGrpSpPr>
              <p:cNvPr id="180" name="Group 48">
                <a:extLst>
                  <a:ext uri="{FF2B5EF4-FFF2-40B4-BE49-F238E27FC236}">
                    <a16:creationId xmlns:a16="http://schemas.microsoft.com/office/drawing/2014/main" id="{3CD33DD8-3DAF-4788-B886-7BF37905636B}"/>
                  </a:ext>
                </a:extLst>
              </p:cNvPr>
              <p:cNvGrpSpPr>
                <a:grpSpLocks noChangeAspect="1"/>
              </p:cNvGrpSpPr>
              <p:nvPr/>
            </p:nvGrpSpPr>
            <p:grpSpPr>
              <a:xfrm rot="1419986">
                <a:off x="7374137" y="629719"/>
                <a:ext cx="1046470" cy="892409"/>
                <a:chOff x="5181600" y="457200"/>
                <a:chExt cx="3235325" cy="2759075"/>
              </a:xfrm>
              <a:solidFill>
                <a:schemeClr val="bg2">
                  <a:lumMod val="60000"/>
                  <a:lumOff val="40000"/>
                  <a:alpha val="8000"/>
                </a:schemeClr>
              </a:solidFill>
            </p:grpSpPr>
            <p:sp>
              <p:nvSpPr>
                <p:cNvPr id="216" name="Freeform 86">
                  <a:extLst>
                    <a:ext uri="{FF2B5EF4-FFF2-40B4-BE49-F238E27FC236}">
                      <a16:creationId xmlns:a16="http://schemas.microsoft.com/office/drawing/2014/main" id="{CC65F905-DE78-402E-894D-1048661D9B8D}"/>
                    </a:ext>
                  </a:extLst>
                </p:cNvPr>
                <p:cNvSpPr>
                  <a:spLocks/>
                </p:cNvSpPr>
                <p:nvPr/>
              </p:nvSpPr>
              <p:spPr bwMode="auto">
                <a:xfrm>
                  <a:off x="6400801" y="787399"/>
                  <a:ext cx="390524" cy="581026"/>
                </a:xfrm>
                <a:custGeom>
                  <a:avLst/>
                  <a:gdLst/>
                  <a:ahLst/>
                  <a:cxnLst>
                    <a:cxn ang="0">
                      <a:pos x="242" y="366"/>
                    </a:cxn>
                    <a:cxn ang="0">
                      <a:pos x="242" y="366"/>
                    </a:cxn>
                    <a:cxn ang="0">
                      <a:pos x="244" y="364"/>
                    </a:cxn>
                    <a:cxn ang="0">
                      <a:pos x="246" y="364"/>
                    </a:cxn>
                    <a:cxn ang="0">
                      <a:pos x="246" y="364"/>
                    </a:cxn>
                    <a:cxn ang="0">
                      <a:pos x="236" y="348"/>
                    </a:cxn>
                    <a:cxn ang="0">
                      <a:pos x="50" y="54"/>
                    </a:cxn>
                    <a:cxn ang="0">
                      <a:pos x="50" y="54"/>
                    </a:cxn>
                    <a:cxn ang="0">
                      <a:pos x="32" y="28"/>
                    </a:cxn>
                    <a:cxn ang="0">
                      <a:pos x="32" y="26"/>
                    </a:cxn>
                    <a:cxn ang="0">
                      <a:pos x="32" y="26"/>
                    </a:cxn>
                    <a:cxn ang="0">
                      <a:pos x="22" y="14"/>
                    </a:cxn>
                    <a:cxn ang="0">
                      <a:pos x="10" y="4"/>
                    </a:cxn>
                    <a:cxn ang="0">
                      <a:pos x="10" y="4"/>
                    </a:cxn>
                    <a:cxn ang="0">
                      <a:pos x="6" y="2"/>
                    </a:cxn>
                    <a:cxn ang="0">
                      <a:pos x="2" y="0"/>
                    </a:cxn>
                    <a:cxn ang="0">
                      <a:pos x="0" y="2"/>
                    </a:cxn>
                    <a:cxn ang="0">
                      <a:pos x="0" y="6"/>
                    </a:cxn>
                    <a:cxn ang="0">
                      <a:pos x="0" y="6"/>
                    </a:cxn>
                    <a:cxn ang="0">
                      <a:pos x="4" y="16"/>
                    </a:cxn>
                    <a:cxn ang="0">
                      <a:pos x="10" y="24"/>
                    </a:cxn>
                    <a:cxn ang="0">
                      <a:pos x="10" y="24"/>
                    </a:cxn>
                    <a:cxn ang="0">
                      <a:pos x="20" y="34"/>
                    </a:cxn>
                    <a:cxn ang="0">
                      <a:pos x="28" y="44"/>
                    </a:cxn>
                    <a:cxn ang="0">
                      <a:pos x="232" y="352"/>
                    </a:cxn>
                    <a:cxn ang="0">
                      <a:pos x="232" y="352"/>
                    </a:cxn>
                    <a:cxn ang="0">
                      <a:pos x="238" y="362"/>
                    </a:cxn>
                    <a:cxn ang="0">
                      <a:pos x="242" y="366"/>
                    </a:cxn>
                    <a:cxn ang="0">
                      <a:pos x="242" y="366"/>
                    </a:cxn>
                  </a:cxnLst>
                  <a:rect l="0" t="0" r="r" b="b"/>
                  <a:pathLst>
                    <a:path w="246" h="366">
                      <a:moveTo>
                        <a:pt x="242" y="366"/>
                      </a:moveTo>
                      <a:lnTo>
                        <a:pt x="242" y="366"/>
                      </a:lnTo>
                      <a:lnTo>
                        <a:pt x="244" y="364"/>
                      </a:lnTo>
                      <a:lnTo>
                        <a:pt x="246" y="364"/>
                      </a:lnTo>
                      <a:lnTo>
                        <a:pt x="246" y="364"/>
                      </a:lnTo>
                      <a:lnTo>
                        <a:pt x="236" y="348"/>
                      </a:lnTo>
                      <a:lnTo>
                        <a:pt x="50" y="54"/>
                      </a:lnTo>
                      <a:lnTo>
                        <a:pt x="50" y="54"/>
                      </a:lnTo>
                      <a:lnTo>
                        <a:pt x="32" y="28"/>
                      </a:lnTo>
                      <a:lnTo>
                        <a:pt x="32" y="26"/>
                      </a:lnTo>
                      <a:lnTo>
                        <a:pt x="32" y="26"/>
                      </a:lnTo>
                      <a:lnTo>
                        <a:pt x="22" y="14"/>
                      </a:lnTo>
                      <a:lnTo>
                        <a:pt x="10" y="4"/>
                      </a:lnTo>
                      <a:lnTo>
                        <a:pt x="10" y="4"/>
                      </a:lnTo>
                      <a:lnTo>
                        <a:pt x="6" y="2"/>
                      </a:lnTo>
                      <a:lnTo>
                        <a:pt x="2" y="0"/>
                      </a:lnTo>
                      <a:lnTo>
                        <a:pt x="0" y="2"/>
                      </a:lnTo>
                      <a:lnTo>
                        <a:pt x="0" y="6"/>
                      </a:lnTo>
                      <a:lnTo>
                        <a:pt x="0" y="6"/>
                      </a:lnTo>
                      <a:lnTo>
                        <a:pt x="4" y="16"/>
                      </a:lnTo>
                      <a:lnTo>
                        <a:pt x="10" y="24"/>
                      </a:lnTo>
                      <a:lnTo>
                        <a:pt x="10" y="24"/>
                      </a:lnTo>
                      <a:lnTo>
                        <a:pt x="20" y="34"/>
                      </a:lnTo>
                      <a:lnTo>
                        <a:pt x="28" y="44"/>
                      </a:lnTo>
                      <a:lnTo>
                        <a:pt x="232" y="352"/>
                      </a:lnTo>
                      <a:lnTo>
                        <a:pt x="232" y="352"/>
                      </a:lnTo>
                      <a:lnTo>
                        <a:pt x="238" y="362"/>
                      </a:lnTo>
                      <a:lnTo>
                        <a:pt x="242" y="366"/>
                      </a:lnTo>
                      <a:lnTo>
                        <a:pt x="242" y="366"/>
                      </a:lnTo>
                      <a:close/>
                    </a:path>
                  </a:pathLst>
                </a:custGeom>
                <a:grpFill/>
                <a:ln w="9525">
                  <a:noFill/>
                  <a:round/>
                  <a:headEnd/>
                  <a:tailEnd/>
                </a:ln>
              </p:spPr>
              <p:txBody>
                <a:bodyPr/>
                <a:lstStyle/>
                <a:p>
                  <a:pPr>
                    <a:defRPr/>
                  </a:pPr>
                  <a:endParaRPr lang="en-US">
                    <a:latin typeface="Arial" charset="0"/>
                    <a:ea typeface="ＭＳ Ｐゴシック" pitchFamily="-116" charset="-128"/>
                  </a:endParaRPr>
                </a:p>
              </p:txBody>
            </p:sp>
            <p:sp>
              <p:nvSpPr>
                <p:cNvPr id="217" name="Freeform 87">
                  <a:extLst>
                    <a:ext uri="{FF2B5EF4-FFF2-40B4-BE49-F238E27FC236}">
                      <a16:creationId xmlns:a16="http://schemas.microsoft.com/office/drawing/2014/main" id="{06CC62BA-6AC6-4989-B3DC-B03378839356}"/>
                    </a:ext>
                  </a:extLst>
                </p:cNvPr>
                <p:cNvSpPr>
                  <a:spLocks/>
                </p:cNvSpPr>
                <p:nvPr/>
              </p:nvSpPr>
              <p:spPr bwMode="auto">
                <a:xfrm>
                  <a:off x="6791325" y="1381124"/>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w="9525">
                  <a:noFill/>
                  <a:round/>
                  <a:headEnd/>
                  <a:tailEnd/>
                </a:ln>
              </p:spPr>
              <p:txBody>
                <a:bodyPr/>
                <a:lstStyle/>
                <a:p>
                  <a:pPr>
                    <a:defRPr/>
                  </a:pPr>
                  <a:endParaRPr lang="en-US">
                    <a:latin typeface="Arial" charset="0"/>
                    <a:ea typeface="ＭＳ Ｐゴシック" pitchFamily="-116" charset="-128"/>
                  </a:endParaRPr>
                </a:p>
              </p:txBody>
            </p:sp>
            <p:sp>
              <p:nvSpPr>
                <p:cNvPr id="218" name="Freeform 88">
                  <a:extLst>
                    <a:ext uri="{FF2B5EF4-FFF2-40B4-BE49-F238E27FC236}">
                      <a16:creationId xmlns:a16="http://schemas.microsoft.com/office/drawing/2014/main" id="{9C9E93A9-5108-4103-BEAE-99E92E1C4F96}"/>
                    </a:ext>
                  </a:extLst>
                </p:cNvPr>
                <p:cNvSpPr>
                  <a:spLocks/>
                </p:cNvSpPr>
                <p:nvPr/>
              </p:nvSpPr>
              <p:spPr bwMode="auto">
                <a:xfrm>
                  <a:off x="6819900" y="787399"/>
                  <a:ext cx="387350" cy="581026"/>
                </a:xfrm>
                <a:custGeom>
                  <a:avLst/>
                  <a:gdLst/>
                  <a:ahLst/>
                  <a:cxnLst>
                    <a:cxn ang="0">
                      <a:pos x="2" y="366"/>
                    </a:cxn>
                    <a:cxn ang="0">
                      <a:pos x="2" y="366"/>
                    </a:cxn>
                    <a:cxn ang="0">
                      <a:pos x="6" y="362"/>
                    </a:cxn>
                    <a:cxn ang="0">
                      <a:pos x="14" y="352"/>
                    </a:cxn>
                    <a:cxn ang="0">
                      <a:pos x="216" y="44"/>
                    </a:cxn>
                    <a:cxn ang="0">
                      <a:pos x="216" y="44"/>
                    </a:cxn>
                    <a:cxn ang="0">
                      <a:pos x="226" y="34"/>
                    </a:cxn>
                    <a:cxn ang="0">
                      <a:pos x="234" y="24"/>
                    </a:cxn>
                    <a:cxn ang="0">
                      <a:pos x="234" y="24"/>
                    </a:cxn>
                    <a:cxn ang="0">
                      <a:pos x="240" y="16"/>
                    </a:cxn>
                    <a:cxn ang="0">
                      <a:pos x="244" y="6"/>
                    </a:cxn>
                    <a:cxn ang="0">
                      <a:pos x="244" y="6"/>
                    </a:cxn>
                    <a:cxn ang="0">
                      <a:pos x="244" y="2"/>
                    </a:cxn>
                    <a:cxn ang="0">
                      <a:pos x="242" y="0"/>
                    </a:cxn>
                    <a:cxn ang="0">
                      <a:pos x="238" y="2"/>
                    </a:cxn>
                    <a:cxn ang="0">
                      <a:pos x="234" y="4"/>
                    </a:cxn>
                    <a:cxn ang="0">
                      <a:pos x="234" y="4"/>
                    </a:cxn>
                    <a:cxn ang="0">
                      <a:pos x="222" y="14"/>
                    </a:cxn>
                    <a:cxn ang="0">
                      <a:pos x="212" y="26"/>
                    </a:cxn>
                    <a:cxn ang="0">
                      <a:pos x="212" y="28"/>
                    </a:cxn>
                    <a:cxn ang="0">
                      <a:pos x="212" y="28"/>
                    </a:cxn>
                    <a:cxn ang="0">
                      <a:pos x="194" y="54"/>
                    </a:cxn>
                    <a:cxn ang="0">
                      <a:pos x="8" y="348"/>
                    </a:cxn>
                    <a:cxn ang="0">
                      <a:pos x="8" y="348"/>
                    </a:cxn>
                    <a:cxn ang="0">
                      <a:pos x="0" y="364"/>
                    </a:cxn>
                    <a:cxn ang="0">
                      <a:pos x="0" y="364"/>
                    </a:cxn>
                    <a:cxn ang="0">
                      <a:pos x="0" y="366"/>
                    </a:cxn>
                    <a:cxn ang="0">
                      <a:pos x="0" y="366"/>
                    </a:cxn>
                    <a:cxn ang="0">
                      <a:pos x="2" y="366"/>
                    </a:cxn>
                    <a:cxn ang="0">
                      <a:pos x="2" y="366"/>
                    </a:cxn>
                  </a:cxnLst>
                  <a:rect l="0" t="0" r="r" b="b"/>
                  <a:pathLst>
                    <a:path w="244" h="366">
                      <a:moveTo>
                        <a:pt x="2" y="366"/>
                      </a:moveTo>
                      <a:lnTo>
                        <a:pt x="2" y="366"/>
                      </a:lnTo>
                      <a:lnTo>
                        <a:pt x="6" y="362"/>
                      </a:lnTo>
                      <a:lnTo>
                        <a:pt x="14" y="352"/>
                      </a:lnTo>
                      <a:lnTo>
                        <a:pt x="216" y="44"/>
                      </a:lnTo>
                      <a:lnTo>
                        <a:pt x="216" y="44"/>
                      </a:lnTo>
                      <a:lnTo>
                        <a:pt x="226" y="34"/>
                      </a:lnTo>
                      <a:lnTo>
                        <a:pt x="234" y="24"/>
                      </a:lnTo>
                      <a:lnTo>
                        <a:pt x="234" y="24"/>
                      </a:lnTo>
                      <a:lnTo>
                        <a:pt x="240" y="16"/>
                      </a:lnTo>
                      <a:lnTo>
                        <a:pt x="244" y="6"/>
                      </a:lnTo>
                      <a:lnTo>
                        <a:pt x="244" y="6"/>
                      </a:lnTo>
                      <a:lnTo>
                        <a:pt x="244" y="2"/>
                      </a:lnTo>
                      <a:lnTo>
                        <a:pt x="242" y="0"/>
                      </a:lnTo>
                      <a:lnTo>
                        <a:pt x="238" y="2"/>
                      </a:lnTo>
                      <a:lnTo>
                        <a:pt x="234" y="4"/>
                      </a:lnTo>
                      <a:lnTo>
                        <a:pt x="234" y="4"/>
                      </a:lnTo>
                      <a:lnTo>
                        <a:pt x="222" y="14"/>
                      </a:lnTo>
                      <a:lnTo>
                        <a:pt x="212" y="26"/>
                      </a:lnTo>
                      <a:lnTo>
                        <a:pt x="212" y="28"/>
                      </a:lnTo>
                      <a:lnTo>
                        <a:pt x="212" y="28"/>
                      </a:lnTo>
                      <a:lnTo>
                        <a:pt x="194" y="54"/>
                      </a:lnTo>
                      <a:lnTo>
                        <a:pt x="8" y="348"/>
                      </a:lnTo>
                      <a:lnTo>
                        <a:pt x="8" y="348"/>
                      </a:lnTo>
                      <a:lnTo>
                        <a:pt x="0" y="364"/>
                      </a:lnTo>
                      <a:lnTo>
                        <a:pt x="0" y="364"/>
                      </a:lnTo>
                      <a:lnTo>
                        <a:pt x="0" y="366"/>
                      </a:lnTo>
                      <a:lnTo>
                        <a:pt x="0" y="366"/>
                      </a:lnTo>
                      <a:lnTo>
                        <a:pt x="2" y="366"/>
                      </a:lnTo>
                      <a:lnTo>
                        <a:pt x="2" y="366"/>
                      </a:lnTo>
                      <a:close/>
                    </a:path>
                  </a:pathLst>
                </a:custGeom>
                <a:grpFill/>
                <a:ln w="9525">
                  <a:noFill/>
                  <a:round/>
                  <a:headEnd/>
                  <a:tailEnd/>
                </a:ln>
              </p:spPr>
              <p:txBody>
                <a:bodyPr/>
                <a:lstStyle/>
                <a:p>
                  <a:pPr>
                    <a:defRPr/>
                  </a:pPr>
                  <a:endParaRPr lang="en-US">
                    <a:latin typeface="Arial" charset="0"/>
                    <a:ea typeface="ＭＳ Ｐゴシック" pitchFamily="-116" charset="-128"/>
                  </a:endParaRPr>
                </a:p>
              </p:txBody>
            </p:sp>
            <p:sp>
              <p:nvSpPr>
                <p:cNvPr id="219" name="Freeform 89">
                  <a:extLst>
                    <a:ext uri="{FF2B5EF4-FFF2-40B4-BE49-F238E27FC236}">
                      <a16:creationId xmlns:a16="http://schemas.microsoft.com/office/drawing/2014/main" id="{D03B1FFC-CBF8-4D2F-AC00-88773C2842EA}"/>
                    </a:ext>
                  </a:extLst>
                </p:cNvPr>
                <p:cNvSpPr>
                  <a:spLocks noEditPoints="1"/>
                </p:cNvSpPr>
                <p:nvPr/>
              </p:nvSpPr>
              <p:spPr bwMode="auto">
                <a:xfrm>
                  <a:off x="5181600" y="457200"/>
                  <a:ext cx="3235325" cy="2759075"/>
                </a:xfrm>
                <a:custGeom>
                  <a:avLst/>
                  <a:gdLst/>
                  <a:ahLst/>
                  <a:cxnLst>
                    <a:cxn ang="0">
                      <a:pos x="1778" y="8"/>
                    </a:cxn>
                    <a:cxn ang="0">
                      <a:pos x="1424" y="184"/>
                    </a:cxn>
                    <a:cxn ang="0">
                      <a:pos x="1152" y="514"/>
                    </a:cxn>
                    <a:cxn ang="0">
                      <a:pos x="1064" y="610"/>
                    </a:cxn>
                    <a:cxn ang="0">
                      <a:pos x="1042" y="574"/>
                    </a:cxn>
                    <a:cxn ang="0">
                      <a:pos x="1014" y="574"/>
                    </a:cxn>
                    <a:cxn ang="0">
                      <a:pos x="982" y="586"/>
                    </a:cxn>
                    <a:cxn ang="0">
                      <a:pos x="964" y="644"/>
                    </a:cxn>
                    <a:cxn ang="0">
                      <a:pos x="774" y="350"/>
                    </a:cxn>
                    <a:cxn ang="0">
                      <a:pos x="432" y="66"/>
                    </a:cxn>
                    <a:cxn ang="0">
                      <a:pos x="60" y="14"/>
                    </a:cxn>
                    <a:cxn ang="0">
                      <a:pos x="58" y="236"/>
                    </a:cxn>
                    <a:cxn ang="0">
                      <a:pos x="100" y="298"/>
                    </a:cxn>
                    <a:cxn ang="0">
                      <a:pos x="154" y="358"/>
                    </a:cxn>
                    <a:cxn ang="0">
                      <a:pos x="190" y="458"/>
                    </a:cxn>
                    <a:cxn ang="0">
                      <a:pos x="216" y="506"/>
                    </a:cxn>
                    <a:cxn ang="0">
                      <a:pos x="228" y="580"/>
                    </a:cxn>
                    <a:cxn ang="0">
                      <a:pos x="252" y="632"/>
                    </a:cxn>
                    <a:cxn ang="0">
                      <a:pos x="320" y="740"/>
                    </a:cxn>
                    <a:cxn ang="0">
                      <a:pos x="628" y="780"/>
                    </a:cxn>
                    <a:cxn ang="0">
                      <a:pos x="422" y="938"/>
                    </a:cxn>
                    <a:cxn ang="0">
                      <a:pos x="446" y="1044"/>
                    </a:cxn>
                    <a:cxn ang="0">
                      <a:pos x="548" y="1174"/>
                    </a:cxn>
                    <a:cxn ang="0">
                      <a:pos x="588" y="1256"/>
                    </a:cxn>
                    <a:cxn ang="0">
                      <a:pos x="646" y="1306"/>
                    </a:cxn>
                    <a:cxn ang="0">
                      <a:pos x="650" y="1464"/>
                    </a:cxn>
                    <a:cxn ang="0">
                      <a:pos x="562" y="1580"/>
                    </a:cxn>
                    <a:cxn ang="0">
                      <a:pos x="516" y="1698"/>
                    </a:cxn>
                    <a:cxn ang="0">
                      <a:pos x="554" y="1734"/>
                    </a:cxn>
                    <a:cxn ang="0">
                      <a:pos x="670" y="1586"/>
                    </a:cxn>
                    <a:cxn ang="0">
                      <a:pos x="770" y="1476"/>
                    </a:cxn>
                    <a:cxn ang="0">
                      <a:pos x="890" y="1070"/>
                    </a:cxn>
                    <a:cxn ang="0">
                      <a:pos x="938" y="954"/>
                    </a:cxn>
                    <a:cxn ang="0">
                      <a:pos x="962" y="1146"/>
                    </a:cxn>
                    <a:cxn ang="0">
                      <a:pos x="1022" y="1320"/>
                    </a:cxn>
                    <a:cxn ang="0">
                      <a:pos x="1076" y="1068"/>
                    </a:cxn>
                    <a:cxn ang="0">
                      <a:pos x="1106" y="958"/>
                    </a:cxn>
                    <a:cxn ang="0">
                      <a:pos x="1160" y="1136"/>
                    </a:cxn>
                    <a:cxn ang="0">
                      <a:pos x="1268" y="1476"/>
                    </a:cxn>
                    <a:cxn ang="0">
                      <a:pos x="1366" y="1586"/>
                    </a:cxn>
                    <a:cxn ang="0">
                      <a:pos x="1494" y="1738"/>
                    </a:cxn>
                    <a:cxn ang="0">
                      <a:pos x="1520" y="1676"/>
                    </a:cxn>
                    <a:cxn ang="0">
                      <a:pos x="1456" y="1558"/>
                    </a:cxn>
                    <a:cxn ang="0">
                      <a:pos x="1382" y="1442"/>
                    </a:cxn>
                    <a:cxn ang="0">
                      <a:pos x="1396" y="1300"/>
                    </a:cxn>
                    <a:cxn ang="0">
                      <a:pos x="1460" y="1236"/>
                    </a:cxn>
                    <a:cxn ang="0">
                      <a:pos x="1508" y="1166"/>
                    </a:cxn>
                    <a:cxn ang="0">
                      <a:pos x="1600" y="1020"/>
                    </a:cxn>
                    <a:cxn ang="0">
                      <a:pos x="1596" y="918"/>
                    </a:cxn>
                    <a:cxn ang="0">
                      <a:pos x="1454" y="772"/>
                    </a:cxn>
                    <a:cxn ang="0">
                      <a:pos x="1722" y="734"/>
                    </a:cxn>
                    <a:cxn ang="0">
                      <a:pos x="1788" y="628"/>
                    </a:cxn>
                    <a:cxn ang="0">
                      <a:pos x="1820" y="562"/>
                    </a:cxn>
                    <a:cxn ang="0">
                      <a:pos x="1824" y="498"/>
                    </a:cxn>
                    <a:cxn ang="0">
                      <a:pos x="1846" y="452"/>
                    </a:cxn>
                    <a:cxn ang="0">
                      <a:pos x="1884" y="358"/>
                    </a:cxn>
                    <a:cxn ang="0">
                      <a:pos x="1946" y="286"/>
                    </a:cxn>
                    <a:cxn ang="0">
                      <a:pos x="1984" y="232"/>
                    </a:cxn>
                    <a:cxn ang="0">
                      <a:pos x="1014" y="582"/>
                    </a:cxn>
                  </a:cxnLst>
                  <a:rect l="0" t="0" r="r" b="b"/>
                  <a:pathLst>
                    <a:path w="2038" h="1738">
                      <a:moveTo>
                        <a:pt x="2036" y="78"/>
                      </a:moveTo>
                      <a:lnTo>
                        <a:pt x="2018" y="44"/>
                      </a:lnTo>
                      <a:lnTo>
                        <a:pt x="1978" y="14"/>
                      </a:lnTo>
                      <a:lnTo>
                        <a:pt x="1916" y="2"/>
                      </a:lnTo>
                      <a:lnTo>
                        <a:pt x="1850" y="0"/>
                      </a:lnTo>
                      <a:lnTo>
                        <a:pt x="1850" y="0"/>
                      </a:lnTo>
                      <a:lnTo>
                        <a:pt x="1832" y="0"/>
                      </a:lnTo>
                      <a:lnTo>
                        <a:pt x="1808" y="4"/>
                      </a:lnTo>
                      <a:lnTo>
                        <a:pt x="1778" y="8"/>
                      </a:lnTo>
                      <a:lnTo>
                        <a:pt x="1742" y="16"/>
                      </a:lnTo>
                      <a:lnTo>
                        <a:pt x="1702" y="28"/>
                      </a:lnTo>
                      <a:lnTo>
                        <a:pt x="1656" y="46"/>
                      </a:lnTo>
                      <a:lnTo>
                        <a:pt x="1606" y="66"/>
                      </a:lnTo>
                      <a:lnTo>
                        <a:pt x="1606" y="66"/>
                      </a:lnTo>
                      <a:lnTo>
                        <a:pt x="1558" y="92"/>
                      </a:lnTo>
                      <a:lnTo>
                        <a:pt x="1510" y="120"/>
                      </a:lnTo>
                      <a:lnTo>
                        <a:pt x="1466" y="152"/>
                      </a:lnTo>
                      <a:lnTo>
                        <a:pt x="1424" y="184"/>
                      </a:lnTo>
                      <a:lnTo>
                        <a:pt x="1382" y="222"/>
                      </a:lnTo>
                      <a:lnTo>
                        <a:pt x="1342" y="260"/>
                      </a:lnTo>
                      <a:lnTo>
                        <a:pt x="1302" y="304"/>
                      </a:lnTo>
                      <a:lnTo>
                        <a:pt x="1264" y="350"/>
                      </a:lnTo>
                      <a:lnTo>
                        <a:pt x="1264" y="350"/>
                      </a:lnTo>
                      <a:lnTo>
                        <a:pt x="1234" y="388"/>
                      </a:lnTo>
                      <a:lnTo>
                        <a:pt x="1204" y="430"/>
                      </a:lnTo>
                      <a:lnTo>
                        <a:pt x="1176" y="472"/>
                      </a:lnTo>
                      <a:lnTo>
                        <a:pt x="1152" y="514"/>
                      </a:lnTo>
                      <a:lnTo>
                        <a:pt x="1110" y="590"/>
                      </a:lnTo>
                      <a:lnTo>
                        <a:pt x="1080" y="646"/>
                      </a:lnTo>
                      <a:lnTo>
                        <a:pt x="1080" y="646"/>
                      </a:lnTo>
                      <a:lnTo>
                        <a:pt x="1074" y="644"/>
                      </a:lnTo>
                      <a:lnTo>
                        <a:pt x="1074" y="644"/>
                      </a:lnTo>
                      <a:lnTo>
                        <a:pt x="1068" y="632"/>
                      </a:lnTo>
                      <a:lnTo>
                        <a:pt x="1060" y="618"/>
                      </a:lnTo>
                      <a:lnTo>
                        <a:pt x="1060" y="618"/>
                      </a:lnTo>
                      <a:lnTo>
                        <a:pt x="1064" y="610"/>
                      </a:lnTo>
                      <a:lnTo>
                        <a:pt x="1066" y="602"/>
                      </a:lnTo>
                      <a:lnTo>
                        <a:pt x="1066" y="602"/>
                      </a:lnTo>
                      <a:lnTo>
                        <a:pt x="1064" y="592"/>
                      </a:lnTo>
                      <a:lnTo>
                        <a:pt x="1060" y="586"/>
                      </a:lnTo>
                      <a:lnTo>
                        <a:pt x="1052" y="580"/>
                      </a:lnTo>
                      <a:lnTo>
                        <a:pt x="1042" y="578"/>
                      </a:lnTo>
                      <a:lnTo>
                        <a:pt x="1042" y="578"/>
                      </a:lnTo>
                      <a:lnTo>
                        <a:pt x="1040" y="580"/>
                      </a:lnTo>
                      <a:lnTo>
                        <a:pt x="1042" y="574"/>
                      </a:lnTo>
                      <a:lnTo>
                        <a:pt x="1036" y="574"/>
                      </a:lnTo>
                      <a:lnTo>
                        <a:pt x="1032" y="574"/>
                      </a:lnTo>
                      <a:lnTo>
                        <a:pt x="1032" y="574"/>
                      </a:lnTo>
                      <a:lnTo>
                        <a:pt x="1024" y="568"/>
                      </a:lnTo>
                      <a:lnTo>
                        <a:pt x="1024" y="568"/>
                      </a:lnTo>
                      <a:lnTo>
                        <a:pt x="1022" y="568"/>
                      </a:lnTo>
                      <a:lnTo>
                        <a:pt x="1018" y="570"/>
                      </a:lnTo>
                      <a:lnTo>
                        <a:pt x="1012" y="570"/>
                      </a:lnTo>
                      <a:lnTo>
                        <a:pt x="1014" y="574"/>
                      </a:lnTo>
                      <a:lnTo>
                        <a:pt x="1008" y="574"/>
                      </a:lnTo>
                      <a:lnTo>
                        <a:pt x="1004" y="574"/>
                      </a:lnTo>
                      <a:lnTo>
                        <a:pt x="1008" y="580"/>
                      </a:lnTo>
                      <a:lnTo>
                        <a:pt x="1008" y="580"/>
                      </a:lnTo>
                      <a:lnTo>
                        <a:pt x="1008" y="580"/>
                      </a:lnTo>
                      <a:lnTo>
                        <a:pt x="1000" y="578"/>
                      </a:lnTo>
                      <a:lnTo>
                        <a:pt x="1000" y="578"/>
                      </a:lnTo>
                      <a:lnTo>
                        <a:pt x="990" y="580"/>
                      </a:lnTo>
                      <a:lnTo>
                        <a:pt x="982" y="586"/>
                      </a:lnTo>
                      <a:lnTo>
                        <a:pt x="978" y="592"/>
                      </a:lnTo>
                      <a:lnTo>
                        <a:pt x="976" y="602"/>
                      </a:lnTo>
                      <a:lnTo>
                        <a:pt x="976" y="602"/>
                      </a:lnTo>
                      <a:lnTo>
                        <a:pt x="978" y="608"/>
                      </a:lnTo>
                      <a:lnTo>
                        <a:pt x="980" y="616"/>
                      </a:lnTo>
                      <a:lnTo>
                        <a:pt x="980" y="616"/>
                      </a:lnTo>
                      <a:lnTo>
                        <a:pt x="970" y="632"/>
                      </a:lnTo>
                      <a:lnTo>
                        <a:pt x="964" y="644"/>
                      </a:lnTo>
                      <a:lnTo>
                        <a:pt x="964" y="644"/>
                      </a:lnTo>
                      <a:lnTo>
                        <a:pt x="958" y="646"/>
                      </a:lnTo>
                      <a:lnTo>
                        <a:pt x="958" y="646"/>
                      </a:lnTo>
                      <a:lnTo>
                        <a:pt x="928" y="590"/>
                      </a:lnTo>
                      <a:lnTo>
                        <a:pt x="886" y="514"/>
                      </a:lnTo>
                      <a:lnTo>
                        <a:pt x="860" y="472"/>
                      </a:lnTo>
                      <a:lnTo>
                        <a:pt x="834" y="430"/>
                      </a:lnTo>
                      <a:lnTo>
                        <a:pt x="804" y="388"/>
                      </a:lnTo>
                      <a:lnTo>
                        <a:pt x="774" y="350"/>
                      </a:lnTo>
                      <a:lnTo>
                        <a:pt x="774" y="350"/>
                      </a:lnTo>
                      <a:lnTo>
                        <a:pt x="736" y="304"/>
                      </a:lnTo>
                      <a:lnTo>
                        <a:pt x="696" y="260"/>
                      </a:lnTo>
                      <a:lnTo>
                        <a:pt x="656" y="222"/>
                      </a:lnTo>
                      <a:lnTo>
                        <a:pt x="614" y="184"/>
                      </a:lnTo>
                      <a:lnTo>
                        <a:pt x="572" y="152"/>
                      </a:lnTo>
                      <a:lnTo>
                        <a:pt x="528" y="120"/>
                      </a:lnTo>
                      <a:lnTo>
                        <a:pt x="480" y="92"/>
                      </a:lnTo>
                      <a:lnTo>
                        <a:pt x="432" y="66"/>
                      </a:lnTo>
                      <a:lnTo>
                        <a:pt x="432" y="66"/>
                      </a:lnTo>
                      <a:lnTo>
                        <a:pt x="382" y="46"/>
                      </a:lnTo>
                      <a:lnTo>
                        <a:pt x="336" y="28"/>
                      </a:lnTo>
                      <a:lnTo>
                        <a:pt x="296" y="16"/>
                      </a:lnTo>
                      <a:lnTo>
                        <a:pt x="260" y="8"/>
                      </a:lnTo>
                      <a:lnTo>
                        <a:pt x="230" y="4"/>
                      </a:lnTo>
                      <a:lnTo>
                        <a:pt x="206" y="0"/>
                      </a:lnTo>
                      <a:lnTo>
                        <a:pt x="188" y="0"/>
                      </a:lnTo>
                      <a:lnTo>
                        <a:pt x="122" y="2"/>
                      </a:lnTo>
                      <a:lnTo>
                        <a:pt x="60" y="14"/>
                      </a:lnTo>
                      <a:lnTo>
                        <a:pt x="20" y="44"/>
                      </a:lnTo>
                      <a:lnTo>
                        <a:pt x="2" y="78"/>
                      </a:lnTo>
                      <a:lnTo>
                        <a:pt x="0" y="114"/>
                      </a:lnTo>
                      <a:lnTo>
                        <a:pt x="10" y="156"/>
                      </a:lnTo>
                      <a:lnTo>
                        <a:pt x="32" y="202"/>
                      </a:lnTo>
                      <a:lnTo>
                        <a:pt x="32" y="202"/>
                      </a:lnTo>
                      <a:lnTo>
                        <a:pt x="42" y="218"/>
                      </a:lnTo>
                      <a:lnTo>
                        <a:pt x="54" y="232"/>
                      </a:lnTo>
                      <a:lnTo>
                        <a:pt x="58" y="236"/>
                      </a:lnTo>
                      <a:lnTo>
                        <a:pt x="64" y="240"/>
                      </a:lnTo>
                      <a:lnTo>
                        <a:pt x="64" y="240"/>
                      </a:lnTo>
                      <a:lnTo>
                        <a:pt x="68" y="242"/>
                      </a:lnTo>
                      <a:lnTo>
                        <a:pt x="72" y="246"/>
                      </a:lnTo>
                      <a:lnTo>
                        <a:pt x="78" y="258"/>
                      </a:lnTo>
                      <a:lnTo>
                        <a:pt x="82" y="272"/>
                      </a:lnTo>
                      <a:lnTo>
                        <a:pt x="82" y="272"/>
                      </a:lnTo>
                      <a:lnTo>
                        <a:pt x="90" y="286"/>
                      </a:lnTo>
                      <a:lnTo>
                        <a:pt x="100" y="298"/>
                      </a:lnTo>
                      <a:lnTo>
                        <a:pt x="108" y="302"/>
                      </a:lnTo>
                      <a:lnTo>
                        <a:pt x="114" y="308"/>
                      </a:lnTo>
                      <a:lnTo>
                        <a:pt x="114" y="308"/>
                      </a:lnTo>
                      <a:lnTo>
                        <a:pt x="122" y="312"/>
                      </a:lnTo>
                      <a:lnTo>
                        <a:pt x="128" y="318"/>
                      </a:lnTo>
                      <a:lnTo>
                        <a:pt x="140" y="332"/>
                      </a:lnTo>
                      <a:lnTo>
                        <a:pt x="150" y="348"/>
                      </a:lnTo>
                      <a:lnTo>
                        <a:pt x="154" y="358"/>
                      </a:lnTo>
                      <a:lnTo>
                        <a:pt x="154" y="358"/>
                      </a:lnTo>
                      <a:lnTo>
                        <a:pt x="156" y="364"/>
                      </a:lnTo>
                      <a:lnTo>
                        <a:pt x="158" y="370"/>
                      </a:lnTo>
                      <a:lnTo>
                        <a:pt x="170" y="384"/>
                      </a:lnTo>
                      <a:lnTo>
                        <a:pt x="186" y="404"/>
                      </a:lnTo>
                      <a:lnTo>
                        <a:pt x="186" y="404"/>
                      </a:lnTo>
                      <a:lnTo>
                        <a:pt x="190" y="428"/>
                      </a:lnTo>
                      <a:lnTo>
                        <a:pt x="192" y="446"/>
                      </a:lnTo>
                      <a:lnTo>
                        <a:pt x="192" y="452"/>
                      </a:lnTo>
                      <a:lnTo>
                        <a:pt x="190" y="458"/>
                      </a:lnTo>
                      <a:lnTo>
                        <a:pt x="190" y="458"/>
                      </a:lnTo>
                      <a:lnTo>
                        <a:pt x="188" y="462"/>
                      </a:lnTo>
                      <a:lnTo>
                        <a:pt x="188" y="466"/>
                      </a:lnTo>
                      <a:lnTo>
                        <a:pt x="194" y="474"/>
                      </a:lnTo>
                      <a:lnTo>
                        <a:pt x="206" y="484"/>
                      </a:lnTo>
                      <a:lnTo>
                        <a:pt x="206" y="484"/>
                      </a:lnTo>
                      <a:lnTo>
                        <a:pt x="210" y="488"/>
                      </a:lnTo>
                      <a:lnTo>
                        <a:pt x="214" y="498"/>
                      </a:lnTo>
                      <a:lnTo>
                        <a:pt x="216" y="506"/>
                      </a:lnTo>
                      <a:lnTo>
                        <a:pt x="218" y="512"/>
                      </a:lnTo>
                      <a:lnTo>
                        <a:pt x="218" y="518"/>
                      </a:lnTo>
                      <a:lnTo>
                        <a:pt x="214" y="526"/>
                      </a:lnTo>
                      <a:lnTo>
                        <a:pt x="214" y="526"/>
                      </a:lnTo>
                      <a:lnTo>
                        <a:pt x="212" y="532"/>
                      </a:lnTo>
                      <a:lnTo>
                        <a:pt x="212" y="542"/>
                      </a:lnTo>
                      <a:lnTo>
                        <a:pt x="214" y="552"/>
                      </a:lnTo>
                      <a:lnTo>
                        <a:pt x="218" y="562"/>
                      </a:lnTo>
                      <a:lnTo>
                        <a:pt x="228" y="580"/>
                      </a:lnTo>
                      <a:lnTo>
                        <a:pt x="232" y="586"/>
                      </a:lnTo>
                      <a:lnTo>
                        <a:pt x="236" y="590"/>
                      </a:lnTo>
                      <a:lnTo>
                        <a:pt x="236" y="590"/>
                      </a:lnTo>
                      <a:lnTo>
                        <a:pt x="238" y="594"/>
                      </a:lnTo>
                      <a:lnTo>
                        <a:pt x="242" y="598"/>
                      </a:lnTo>
                      <a:lnTo>
                        <a:pt x="246" y="612"/>
                      </a:lnTo>
                      <a:lnTo>
                        <a:pt x="250" y="628"/>
                      </a:lnTo>
                      <a:lnTo>
                        <a:pt x="250" y="628"/>
                      </a:lnTo>
                      <a:lnTo>
                        <a:pt x="252" y="632"/>
                      </a:lnTo>
                      <a:lnTo>
                        <a:pt x="254" y="642"/>
                      </a:lnTo>
                      <a:lnTo>
                        <a:pt x="264" y="656"/>
                      </a:lnTo>
                      <a:lnTo>
                        <a:pt x="278" y="678"/>
                      </a:lnTo>
                      <a:lnTo>
                        <a:pt x="278" y="678"/>
                      </a:lnTo>
                      <a:lnTo>
                        <a:pt x="294" y="698"/>
                      </a:lnTo>
                      <a:lnTo>
                        <a:pt x="304" y="712"/>
                      </a:lnTo>
                      <a:lnTo>
                        <a:pt x="316" y="734"/>
                      </a:lnTo>
                      <a:lnTo>
                        <a:pt x="316" y="734"/>
                      </a:lnTo>
                      <a:lnTo>
                        <a:pt x="320" y="740"/>
                      </a:lnTo>
                      <a:lnTo>
                        <a:pt x="326" y="744"/>
                      </a:lnTo>
                      <a:lnTo>
                        <a:pt x="344" y="752"/>
                      </a:lnTo>
                      <a:lnTo>
                        <a:pt x="364" y="760"/>
                      </a:lnTo>
                      <a:lnTo>
                        <a:pt x="414" y="768"/>
                      </a:lnTo>
                      <a:lnTo>
                        <a:pt x="468" y="768"/>
                      </a:lnTo>
                      <a:lnTo>
                        <a:pt x="516" y="768"/>
                      </a:lnTo>
                      <a:lnTo>
                        <a:pt x="584" y="772"/>
                      </a:lnTo>
                      <a:lnTo>
                        <a:pt x="626" y="778"/>
                      </a:lnTo>
                      <a:lnTo>
                        <a:pt x="628" y="780"/>
                      </a:lnTo>
                      <a:lnTo>
                        <a:pt x="628" y="780"/>
                      </a:lnTo>
                      <a:lnTo>
                        <a:pt x="596" y="796"/>
                      </a:lnTo>
                      <a:lnTo>
                        <a:pt x="568" y="814"/>
                      </a:lnTo>
                      <a:lnTo>
                        <a:pt x="542" y="832"/>
                      </a:lnTo>
                      <a:lnTo>
                        <a:pt x="518" y="850"/>
                      </a:lnTo>
                      <a:lnTo>
                        <a:pt x="518" y="850"/>
                      </a:lnTo>
                      <a:lnTo>
                        <a:pt x="472" y="890"/>
                      </a:lnTo>
                      <a:lnTo>
                        <a:pt x="442" y="918"/>
                      </a:lnTo>
                      <a:lnTo>
                        <a:pt x="422" y="938"/>
                      </a:lnTo>
                      <a:lnTo>
                        <a:pt x="414" y="952"/>
                      </a:lnTo>
                      <a:lnTo>
                        <a:pt x="412" y="958"/>
                      </a:lnTo>
                      <a:lnTo>
                        <a:pt x="416" y="962"/>
                      </a:lnTo>
                      <a:lnTo>
                        <a:pt x="418" y="962"/>
                      </a:lnTo>
                      <a:lnTo>
                        <a:pt x="420" y="962"/>
                      </a:lnTo>
                      <a:lnTo>
                        <a:pt x="430" y="996"/>
                      </a:lnTo>
                      <a:lnTo>
                        <a:pt x="430" y="996"/>
                      </a:lnTo>
                      <a:lnTo>
                        <a:pt x="438" y="1020"/>
                      </a:lnTo>
                      <a:lnTo>
                        <a:pt x="446" y="1044"/>
                      </a:lnTo>
                      <a:lnTo>
                        <a:pt x="458" y="1074"/>
                      </a:lnTo>
                      <a:lnTo>
                        <a:pt x="474" y="1102"/>
                      </a:lnTo>
                      <a:lnTo>
                        <a:pt x="490" y="1130"/>
                      </a:lnTo>
                      <a:lnTo>
                        <a:pt x="500" y="1142"/>
                      </a:lnTo>
                      <a:lnTo>
                        <a:pt x="510" y="1152"/>
                      </a:lnTo>
                      <a:lnTo>
                        <a:pt x="520" y="1160"/>
                      </a:lnTo>
                      <a:lnTo>
                        <a:pt x="530" y="1166"/>
                      </a:lnTo>
                      <a:lnTo>
                        <a:pt x="530" y="1166"/>
                      </a:lnTo>
                      <a:lnTo>
                        <a:pt x="548" y="1174"/>
                      </a:lnTo>
                      <a:lnTo>
                        <a:pt x="560" y="1184"/>
                      </a:lnTo>
                      <a:lnTo>
                        <a:pt x="568" y="1194"/>
                      </a:lnTo>
                      <a:lnTo>
                        <a:pt x="572" y="1204"/>
                      </a:lnTo>
                      <a:lnTo>
                        <a:pt x="574" y="1214"/>
                      </a:lnTo>
                      <a:lnTo>
                        <a:pt x="574" y="1222"/>
                      </a:lnTo>
                      <a:lnTo>
                        <a:pt x="574" y="1228"/>
                      </a:lnTo>
                      <a:lnTo>
                        <a:pt x="574" y="1228"/>
                      </a:lnTo>
                      <a:lnTo>
                        <a:pt x="578" y="1236"/>
                      </a:lnTo>
                      <a:lnTo>
                        <a:pt x="588" y="1256"/>
                      </a:lnTo>
                      <a:lnTo>
                        <a:pt x="596" y="1268"/>
                      </a:lnTo>
                      <a:lnTo>
                        <a:pt x="604" y="1278"/>
                      </a:lnTo>
                      <a:lnTo>
                        <a:pt x="616" y="1284"/>
                      </a:lnTo>
                      <a:lnTo>
                        <a:pt x="626" y="1288"/>
                      </a:lnTo>
                      <a:lnTo>
                        <a:pt x="626" y="1288"/>
                      </a:lnTo>
                      <a:lnTo>
                        <a:pt x="632" y="1290"/>
                      </a:lnTo>
                      <a:lnTo>
                        <a:pt x="638" y="1294"/>
                      </a:lnTo>
                      <a:lnTo>
                        <a:pt x="642" y="1300"/>
                      </a:lnTo>
                      <a:lnTo>
                        <a:pt x="646" y="1306"/>
                      </a:lnTo>
                      <a:lnTo>
                        <a:pt x="652" y="1322"/>
                      </a:lnTo>
                      <a:lnTo>
                        <a:pt x="656" y="1340"/>
                      </a:lnTo>
                      <a:lnTo>
                        <a:pt x="660" y="1374"/>
                      </a:lnTo>
                      <a:lnTo>
                        <a:pt x="662" y="1388"/>
                      </a:lnTo>
                      <a:lnTo>
                        <a:pt x="662" y="1388"/>
                      </a:lnTo>
                      <a:lnTo>
                        <a:pt x="662" y="1404"/>
                      </a:lnTo>
                      <a:lnTo>
                        <a:pt x="660" y="1420"/>
                      </a:lnTo>
                      <a:lnTo>
                        <a:pt x="656" y="1442"/>
                      </a:lnTo>
                      <a:lnTo>
                        <a:pt x="650" y="1464"/>
                      </a:lnTo>
                      <a:lnTo>
                        <a:pt x="642" y="1486"/>
                      </a:lnTo>
                      <a:lnTo>
                        <a:pt x="636" y="1498"/>
                      </a:lnTo>
                      <a:lnTo>
                        <a:pt x="630" y="1508"/>
                      </a:lnTo>
                      <a:lnTo>
                        <a:pt x="622" y="1518"/>
                      </a:lnTo>
                      <a:lnTo>
                        <a:pt x="612" y="1528"/>
                      </a:lnTo>
                      <a:lnTo>
                        <a:pt x="612" y="1528"/>
                      </a:lnTo>
                      <a:lnTo>
                        <a:pt x="596" y="1544"/>
                      </a:lnTo>
                      <a:lnTo>
                        <a:pt x="582" y="1558"/>
                      </a:lnTo>
                      <a:lnTo>
                        <a:pt x="562" y="1580"/>
                      </a:lnTo>
                      <a:lnTo>
                        <a:pt x="550" y="1596"/>
                      </a:lnTo>
                      <a:lnTo>
                        <a:pt x="548" y="1602"/>
                      </a:lnTo>
                      <a:lnTo>
                        <a:pt x="548" y="1602"/>
                      </a:lnTo>
                      <a:lnTo>
                        <a:pt x="538" y="1616"/>
                      </a:lnTo>
                      <a:lnTo>
                        <a:pt x="530" y="1632"/>
                      </a:lnTo>
                      <a:lnTo>
                        <a:pt x="522" y="1652"/>
                      </a:lnTo>
                      <a:lnTo>
                        <a:pt x="522" y="1652"/>
                      </a:lnTo>
                      <a:lnTo>
                        <a:pt x="518" y="1676"/>
                      </a:lnTo>
                      <a:lnTo>
                        <a:pt x="516" y="1698"/>
                      </a:lnTo>
                      <a:lnTo>
                        <a:pt x="518" y="1716"/>
                      </a:lnTo>
                      <a:lnTo>
                        <a:pt x="520" y="1724"/>
                      </a:lnTo>
                      <a:lnTo>
                        <a:pt x="522" y="1732"/>
                      </a:lnTo>
                      <a:lnTo>
                        <a:pt x="522" y="1732"/>
                      </a:lnTo>
                      <a:lnTo>
                        <a:pt x="526" y="1736"/>
                      </a:lnTo>
                      <a:lnTo>
                        <a:pt x="532" y="1738"/>
                      </a:lnTo>
                      <a:lnTo>
                        <a:pt x="538" y="1738"/>
                      </a:lnTo>
                      <a:lnTo>
                        <a:pt x="544" y="1738"/>
                      </a:lnTo>
                      <a:lnTo>
                        <a:pt x="554" y="1734"/>
                      </a:lnTo>
                      <a:lnTo>
                        <a:pt x="558" y="1732"/>
                      </a:lnTo>
                      <a:lnTo>
                        <a:pt x="640" y="1640"/>
                      </a:lnTo>
                      <a:lnTo>
                        <a:pt x="636" y="1610"/>
                      </a:lnTo>
                      <a:lnTo>
                        <a:pt x="636" y="1610"/>
                      </a:lnTo>
                      <a:lnTo>
                        <a:pt x="648" y="1598"/>
                      </a:lnTo>
                      <a:lnTo>
                        <a:pt x="658" y="1590"/>
                      </a:lnTo>
                      <a:lnTo>
                        <a:pt x="664" y="1588"/>
                      </a:lnTo>
                      <a:lnTo>
                        <a:pt x="670" y="1586"/>
                      </a:lnTo>
                      <a:lnTo>
                        <a:pt x="670" y="1586"/>
                      </a:lnTo>
                      <a:lnTo>
                        <a:pt x="678" y="1582"/>
                      </a:lnTo>
                      <a:lnTo>
                        <a:pt x="684" y="1578"/>
                      </a:lnTo>
                      <a:lnTo>
                        <a:pt x="698" y="1562"/>
                      </a:lnTo>
                      <a:lnTo>
                        <a:pt x="712" y="1538"/>
                      </a:lnTo>
                      <a:lnTo>
                        <a:pt x="712" y="1538"/>
                      </a:lnTo>
                      <a:lnTo>
                        <a:pt x="732" y="1520"/>
                      </a:lnTo>
                      <a:lnTo>
                        <a:pt x="752" y="1500"/>
                      </a:lnTo>
                      <a:lnTo>
                        <a:pt x="770" y="1476"/>
                      </a:lnTo>
                      <a:lnTo>
                        <a:pt x="770" y="1476"/>
                      </a:lnTo>
                      <a:lnTo>
                        <a:pt x="790" y="1446"/>
                      </a:lnTo>
                      <a:lnTo>
                        <a:pt x="812" y="1410"/>
                      </a:lnTo>
                      <a:lnTo>
                        <a:pt x="830" y="1374"/>
                      </a:lnTo>
                      <a:lnTo>
                        <a:pt x="836" y="1356"/>
                      </a:lnTo>
                      <a:lnTo>
                        <a:pt x="840" y="1342"/>
                      </a:lnTo>
                      <a:lnTo>
                        <a:pt x="840" y="1342"/>
                      </a:lnTo>
                      <a:lnTo>
                        <a:pt x="854" y="1266"/>
                      </a:lnTo>
                      <a:lnTo>
                        <a:pt x="878" y="1136"/>
                      </a:lnTo>
                      <a:lnTo>
                        <a:pt x="890" y="1070"/>
                      </a:lnTo>
                      <a:lnTo>
                        <a:pt x="904" y="1014"/>
                      </a:lnTo>
                      <a:lnTo>
                        <a:pt x="910" y="992"/>
                      </a:lnTo>
                      <a:lnTo>
                        <a:pt x="916" y="974"/>
                      </a:lnTo>
                      <a:lnTo>
                        <a:pt x="922" y="964"/>
                      </a:lnTo>
                      <a:lnTo>
                        <a:pt x="924" y="960"/>
                      </a:lnTo>
                      <a:lnTo>
                        <a:pt x="926" y="960"/>
                      </a:lnTo>
                      <a:lnTo>
                        <a:pt x="926" y="960"/>
                      </a:lnTo>
                      <a:lnTo>
                        <a:pt x="932" y="958"/>
                      </a:lnTo>
                      <a:lnTo>
                        <a:pt x="938" y="954"/>
                      </a:lnTo>
                      <a:lnTo>
                        <a:pt x="950" y="942"/>
                      </a:lnTo>
                      <a:lnTo>
                        <a:pt x="964" y="926"/>
                      </a:lnTo>
                      <a:lnTo>
                        <a:pt x="976" y="908"/>
                      </a:lnTo>
                      <a:lnTo>
                        <a:pt x="968" y="972"/>
                      </a:lnTo>
                      <a:lnTo>
                        <a:pt x="972" y="994"/>
                      </a:lnTo>
                      <a:lnTo>
                        <a:pt x="962" y="1022"/>
                      </a:lnTo>
                      <a:lnTo>
                        <a:pt x="962" y="1068"/>
                      </a:lnTo>
                      <a:lnTo>
                        <a:pt x="962" y="1080"/>
                      </a:lnTo>
                      <a:lnTo>
                        <a:pt x="962" y="1146"/>
                      </a:lnTo>
                      <a:lnTo>
                        <a:pt x="972" y="1150"/>
                      </a:lnTo>
                      <a:lnTo>
                        <a:pt x="972" y="1160"/>
                      </a:lnTo>
                      <a:lnTo>
                        <a:pt x="962" y="1170"/>
                      </a:lnTo>
                      <a:lnTo>
                        <a:pt x="964" y="1202"/>
                      </a:lnTo>
                      <a:lnTo>
                        <a:pt x="964" y="1252"/>
                      </a:lnTo>
                      <a:lnTo>
                        <a:pt x="984" y="1294"/>
                      </a:lnTo>
                      <a:lnTo>
                        <a:pt x="1016" y="1320"/>
                      </a:lnTo>
                      <a:lnTo>
                        <a:pt x="1018" y="1292"/>
                      </a:lnTo>
                      <a:lnTo>
                        <a:pt x="1022" y="1320"/>
                      </a:lnTo>
                      <a:lnTo>
                        <a:pt x="1054" y="1294"/>
                      </a:lnTo>
                      <a:lnTo>
                        <a:pt x="1074" y="1252"/>
                      </a:lnTo>
                      <a:lnTo>
                        <a:pt x="1074" y="1202"/>
                      </a:lnTo>
                      <a:lnTo>
                        <a:pt x="1076" y="1170"/>
                      </a:lnTo>
                      <a:lnTo>
                        <a:pt x="1066" y="1160"/>
                      </a:lnTo>
                      <a:lnTo>
                        <a:pt x="1066" y="1150"/>
                      </a:lnTo>
                      <a:lnTo>
                        <a:pt x="1076" y="1146"/>
                      </a:lnTo>
                      <a:lnTo>
                        <a:pt x="1076" y="1080"/>
                      </a:lnTo>
                      <a:lnTo>
                        <a:pt x="1076" y="1068"/>
                      </a:lnTo>
                      <a:lnTo>
                        <a:pt x="1076" y="1022"/>
                      </a:lnTo>
                      <a:lnTo>
                        <a:pt x="1066" y="994"/>
                      </a:lnTo>
                      <a:lnTo>
                        <a:pt x="1068" y="972"/>
                      </a:lnTo>
                      <a:lnTo>
                        <a:pt x="1062" y="908"/>
                      </a:lnTo>
                      <a:lnTo>
                        <a:pt x="1062" y="908"/>
                      </a:lnTo>
                      <a:lnTo>
                        <a:pt x="1074" y="926"/>
                      </a:lnTo>
                      <a:lnTo>
                        <a:pt x="1088" y="942"/>
                      </a:lnTo>
                      <a:lnTo>
                        <a:pt x="1100" y="954"/>
                      </a:lnTo>
                      <a:lnTo>
                        <a:pt x="1106" y="958"/>
                      </a:lnTo>
                      <a:lnTo>
                        <a:pt x="1112" y="960"/>
                      </a:lnTo>
                      <a:lnTo>
                        <a:pt x="1112" y="960"/>
                      </a:lnTo>
                      <a:lnTo>
                        <a:pt x="1114" y="960"/>
                      </a:lnTo>
                      <a:lnTo>
                        <a:pt x="1116" y="964"/>
                      </a:lnTo>
                      <a:lnTo>
                        <a:pt x="1122" y="974"/>
                      </a:lnTo>
                      <a:lnTo>
                        <a:pt x="1128" y="992"/>
                      </a:lnTo>
                      <a:lnTo>
                        <a:pt x="1134" y="1014"/>
                      </a:lnTo>
                      <a:lnTo>
                        <a:pt x="1148" y="1070"/>
                      </a:lnTo>
                      <a:lnTo>
                        <a:pt x="1160" y="1136"/>
                      </a:lnTo>
                      <a:lnTo>
                        <a:pt x="1184" y="1266"/>
                      </a:lnTo>
                      <a:lnTo>
                        <a:pt x="1198" y="1342"/>
                      </a:lnTo>
                      <a:lnTo>
                        <a:pt x="1198" y="1342"/>
                      </a:lnTo>
                      <a:lnTo>
                        <a:pt x="1202" y="1356"/>
                      </a:lnTo>
                      <a:lnTo>
                        <a:pt x="1208" y="1374"/>
                      </a:lnTo>
                      <a:lnTo>
                        <a:pt x="1226" y="1410"/>
                      </a:lnTo>
                      <a:lnTo>
                        <a:pt x="1248" y="1446"/>
                      </a:lnTo>
                      <a:lnTo>
                        <a:pt x="1268" y="1476"/>
                      </a:lnTo>
                      <a:lnTo>
                        <a:pt x="1268" y="1476"/>
                      </a:lnTo>
                      <a:lnTo>
                        <a:pt x="1286" y="1500"/>
                      </a:lnTo>
                      <a:lnTo>
                        <a:pt x="1304" y="1520"/>
                      </a:lnTo>
                      <a:lnTo>
                        <a:pt x="1326" y="1538"/>
                      </a:lnTo>
                      <a:lnTo>
                        <a:pt x="1326" y="1538"/>
                      </a:lnTo>
                      <a:lnTo>
                        <a:pt x="1340" y="1562"/>
                      </a:lnTo>
                      <a:lnTo>
                        <a:pt x="1354" y="1578"/>
                      </a:lnTo>
                      <a:lnTo>
                        <a:pt x="1360" y="1582"/>
                      </a:lnTo>
                      <a:lnTo>
                        <a:pt x="1366" y="1586"/>
                      </a:lnTo>
                      <a:lnTo>
                        <a:pt x="1366" y="1586"/>
                      </a:lnTo>
                      <a:lnTo>
                        <a:pt x="1374" y="1588"/>
                      </a:lnTo>
                      <a:lnTo>
                        <a:pt x="1380" y="1590"/>
                      </a:lnTo>
                      <a:lnTo>
                        <a:pt x="1390" y="1598"/>
                      </a:lnTo>
                      <a:lnTo>
                        <a:pt x="1402" y="1610"/>
                      </a:lnTo>
                      <a:lnTo>
                        <a:pt x="1398" y="1640"/>
                      </a:lnTo>
                      <a:lnTo>
                        <a:pt x="1480" y="1732"/>
                      </a:lnTo>
                      <a:lnTo>
                        <a:pt x="1480" y="1732"/>
                      </a:lnTo>
                      <a:lnTo>
                        <a:pt x="1484" y="1734"/>
                      </a:lnTo>
                      <a:lnTo>
                        <a:pt x="1494" y="1738"/>
                      </a:lnTo>
                      <a:lnTo>
                        <a:pt x="1500" y="1738"/>
                      </a:lnTo>
                      <a:lnTo>
                        <a:pt x="1506" y="1738"/>
                      </a:lnTo>
                      <a:lnTo>
                        <a:pt x="1512" y="1736"/>
                      </a:lnTo>
                      <a:lnTo>
                        <a:pt x="1516" y="1732"/>
                      </a:lnTo>
                      <a:lnTo>
                        <a:pt x="1516" y="1732"/>
                      </a:lnTo>
                      <a:lnTo>
                        <a:pt x="1518" y="1724"/>
                      </a:lnTo>
                      <a:lnTo>
                        <a:pt x="1520" y="1716"/>
                      </a:lnTo>
                      <a:lnTo>
                        <a:pt x="1522" y="1698"/>
                      </a:lnTo>
                      <a:lnTo>
                        <a:pt x="1520" y="1676"/>
                      </a:lnTo>
                      <a:lnTo>
                        <a:pt x="1516" y="1652"/>
                      </a:lnTo>
                      <a:lnTo>
                        <a:pt x="1516" y="1652"/>
                      </a:lnTo>
                      <a:lnTo>
                        <a:pt x="1508" y="1632"/>
                      </a:lnTo>
                      <a:lnTo>
                        <a:pt x="1500" y="1616"/>
                      </a:lnTo>
                      <a:lnTo>
                        <a:pt x="1490" y="1602"/>
                      </a:lnTo>
                      <a:lnTo>
                        <a:pt x="1490" y="1602"/>
                      </a:lnTo>
                      <a:lnTo>
                        <a:pt x="1486" y="1596"/>
                      </a:lnTo>
                      <a:lnTo>
                        <a:pt x="1476" y="1580"/>
                      </a:lnTo>
                      <a:lnTo>
                        <a:pt x="1456" y="1558"/>
                      </a:lnTo>
                      <a:lnTo>
                        <a:pt x="1442" y="1544"/>
                      </a:lnTo>
                      <a:lnTo>
                        <a:pt x="1424" y="1528"/>
                      </a:lnTo>
                      <a:lnTo>
                        <a:pt x="1424" y="1528"/>
                      </a:lnTo>
                      <a:lnTo>
                        <a:pt x="1416" y="1518"/>
                      </a:lnTo>
                      <a:lnTo>
                        <a:pt x="1408" y="1508"/>
                      </a:lnTo>
                      <a:lnTo>
                        <a:pt x="1402" y="1498"/>
                      </a:lnTo>
                      <a:lnTo>
                        <a:pt x="1396" y="1486"/>
                      </a:lnTo>
                      <a:lnTo>
                        <a:pt x="1386" y="1464"/>
                      </a:lnTo>
                      <a:lnTo>
                        <a:pt x="1382" y="1442"/>
                      </a:lnTo>
                      <a:lnTo>
                        <a:pt x="1378" y="1420"/>
                      </a:lnTo>
                      <a:lnTo>
                        <a:pt x="1376" y="1404"/>
                      </a:lnTo>
                      <a:lnTo>
                        <a:pt x="1376" y="1388"/>
                      </a:lnTo>
                      <a:lnTo>
                        <a:pt x="1376" y="1388"/>
                      </a:lnTo>
                      <a:lnTo>
                        <a:pt x="1378" y="1374"/>
                      </a:lnTo>
                      <a:lnTo>
                        <a:pt x="1382" y="1340"/>
                      </a:lnTo>
                      <a:lnTo>
                        <a:pt x="1386" y="1322"/>
                      </a:lnTo>
                      <a:lnTo>
                        <a:pt x="1392" y="1306"/>
                      </a:lnTo>
                      <a:lnTo>
                        <a:pt x="1396" y="1300"/>
                      </a:lnTo>
                      <a:lnTo>
                        <a:pt x="1400" y="1294"/>
                      </a:lnTo>
                      <a:lnTo>
                        <a:pt x="1406" y="1290"/>
                      </a:lnTo>
                      <a:lnTo>
                        <a:pt x="1410" y="1288"/>
                      </a:lnTo>
                      <a:lnTo>
                        <a:pt x="1410" y="1288"/>
                      </a:lnTo>
                      <a:lnTo>
                        <a:pt x="1422" y="1284"/>
                      </a:lnTo>
                      <a:lnTo>
                        <a:pt x="1432" y="1278"/>
                      </a:lnTo>
                      <a:lnTo>
                        <a:pt x="1442" y="1268"/>
                      </a:lnTo>
                      <a:lnTo>
                        <a:pt x="1450" y="1256"/>
                      </a:lnTo>
                      <a:lnTo>
                        <a:pt x="1460" y="1236"/>
                      </a:lnTo>
                      <a:lnTo>
                        <a:pt x="1464" y="1228"/>
                      </a:lnTo>
                      <a:lnTo>
                        <a:pt x="1464" y="1228"/>
                      </a:lnTo>
                      <a:lnTo>
                        <a:pt x="1464" y="1222"/>
                      </a:lnTo>
                      <a:lnTo>
                        <a:pt x="1464" y="1214"/>
                      </a:lnTo>
                      <a:lnTo>
                        <a:pt x="1466" y="1204"/>
                      </a:lnTo>
                      <a:lnTo>
                        <a:pt x="1470" y="1194"/>
                      </a:lnTo>
                      <a:lnTo>
                        <a:pt x="1478" y="1184"/>
                      </a:lnTo>
                      <a:lnTo>
                        <a:pt x="1490" y="1174"/>
                      </a:lnTo>
                      <a:lnTo>
                        <a:pt x="1508" y="1166"/>
                      </a:lnTo>
                      <a:lnTo>
                        <a:pt x="1508" y="1166"/>
                      </a:lnTo>
                      <a:lnTo>
                        <a:pt x="1518" y="1160"/>
                      </a:lnTo>
                      <a:lnTo>
                        <a:pt x="1528" y="1152"/>
                      </a:lnTo>
                      <a:lnTo>
                        <a:pt x="1538" y="1142"/>
                      </a:lnTo>
                      <a:lnTo>
                        <a:pt x="1548" y="1130"/>
                      </a:lnTo>
                      <a:lnTo>
                        <a:pt x="1564" y="1102"/>
                      </a:lnTo>
                      <a:lnTo>
                        <a:pt x="1580" y="1074"/>
                      </a:lnTo>
                      <a:lnTo>
                        <a:pt x="1592" y="1044"/>
                      </a:lnTo>
                      <a:lnTo>
                        <a:pt x="1600" y="1020"/>
                      </a:lnTo>
                      <a:lnTo>
                        <a:pt x="1608" y="996"/>
                      </a:lnTo>
                      <a:lnTo>
                        <a:pt x="1618" y="962"/>
                      </a:lnTo>
                      <a:lnTo>
                        <a:pt x="1618" y="962"/>
                      </a:lnTo>
                      <a:lnTo>
                        <a:pt x="1620" y="962"/>
                      </a:lnTo>
                      <a:lnTo>
                        <a:pt x="1622" y="962"/>
                      </a:lnTo>
                      <a:lnTo>
                        <a:pt x="1626" y="958"/>
                      </a:lnTo>
                      <a:lnTo>
                        <a:pt x="1624" y="952"/>
                      </a:lnTo>
                      <a:lnTo>
                        <a:pt x="1614" y="938"/>
                      </a:lnTo>
                      <a:lnTo>
                        <a:pt x="1596" y="918"/>
                      </a:lnTo>
                      <a:lnTo>
                        <a:pt x="1566" y="890"/>
                      </a:lnTo>
                      <a:lnTo>
                        <a:pt x="1520" y="850"/>
                      </a:lnTo>
                      <a:lnTo>
                        <a:pt x="1520" y="850"/>
                      </a:lnTo>
                      <a:lnTo>
                        <a:pt x="1496" y="832"/>
                      </a:lnTo>
                      <a:lnTo>
                        <a:pt x="1470" y="814"/>
                      </a:lnTo>
                      <a:lnTo>
                        <a:pt x="1440" y="796"/>
                      </a:lnTo>
                      <a:lnTo>
                        <a:pt x="1410" y="780"/>
                      </a:lnTo>
                      <a:lnTo>
                        <a:pt x="1412" y="778"/>
                      </a:lnTo>
                      <a:lnTo>
                        <a:pt x="1454" y="772"/>
                      </a:lnTo>
                      <a:lnTo>
                        <a:pt x="1522" y="768"/>
                      </a:lnTo>
                      <a:lnTo>
                        <a:pt x="1570" y="768"/>
                      </a:lnTo>
                      <a:lnTo>
                        <a:pt x="1624" y="768"/>
                      </a:lnTo>
                      <a:lnTo>
                        <a:pt x="1674" y="760"/>
                      </a:lnTo>
                      <a:lnTo>
                        <a:pt x="1674" y="760"/>
                      </a:lnTo>
                      <a:lnTo>
                        <a:pt x="1694" y="752"/>
                      </a:lnTo>
                      <a:lnTo>
                        <a:pt x="1710" y="744"/>
                      </a:lnTo>
                      <a:lnTo>
                        <a:pt x="1718" y="740"/>
                      </a:lnTo>
                      <a:lnTo>
                        <a:pt x="1722" y="734"/>
                      </a:lnTo>
                      <a:lnTo>
                        <a:pt x="1722" y="734"/>
                      </a:lnTo>
                      <a:lnTo>
                        <a:pt x="1734" y="712"/>
                      </a:lnTo>
                      <a:lnTo>
                        <a:pt x="1744" y="698"/>
                      </a:lnTo>
                      <a:lnTo>
                        <a:pt x="1760" y="678"/>
                      </a:lnTo>
                      <a:lnTo>
                        <a:pt x="1760" y="678"/>
                      </a:lnTo>
                      <a:lnTo>
                        <a:pt x="1774" y="656"/>
                      </a:lnTo>
                      <a:lnTo>
                        <a:pt x="1782" y="642"/>
                      </a:lnTo>
                      <a:lnTo>
                        <a:pt x="1786" y="632"/>
                      </a:lnTo>
                      <a:lnTo>
                        <a:pt x="1788" y="628"/>
                      </a:lnTo>
                      <a:lnTo>
                        <a:pt x="1788" y="628"/>
                      </a:lnTo>
                      <a:lnTo>
                        <a:pt x="1792" y="612"/>
                      </a:lnTo>
                      <a:lnTo>
                        <a:pt x="1796" y="598"/>
                      </a:lnTo>
                      <a:lnTo>
                        <a:pt x="1798" y="594"/>
                      </a:lnTo>
                      <a:lnTo>
                        <a:pt x="1802" y="590"/>
                      </a:lnTo>
                      <a:lnTo>
                        <a:pt x="1802" y="590"/>
                      </a:lnTo>
                      <a:lnTo>
                        <a:pt x="1806" y="586"/>
                      </a:lnTo>
                      <a:lnTo>
                        <a:pt x="1810" y="580"/>
                      </a:lnTo>
                      <a:lnTo>
                        <a:pt x="1820" y="562"/>
                      </a:lnTo>
                      <a:lnTo>
                        <a:pt x="1824" y="552"/>
                      </a:lnTo>
                      <a:lnTo>
                        <a:pt x="1826" y="542"/>
                      </a:lnTo>
                      <a:lnTo>
                        <a:pt x="1826" y="532"/>
                      </a:lnTo>
                      <a:lnTo>
                        <a:pt x="1822" y="526"/>
                      </a:lnTo>
                      <a:lnTo>
                        <a:pt x="1822" y="526"/>
                      </a:lnTo>
                      <a:lnTo>
                        <a:pt x="1820" y="518"/>
                      </a:lnTo>
                      <a:lnTo>
                        <a:pt x="1820" y="512"/>
                      </a:lnTo>
                      <a:lnTo>
                        <a:pt x="1820" y="506"/>
                      </a:lnTo>
                      <a:lnTo>
                        <a:pt x="1824" y="498"/>
                      </a:lnTo>
                      <a:lnTo>
                        <a:pt x="1828" y="488"/>
                      </a:lnTo>
                      <a:lnTo>
                        <a:pt x="1832" y="484"/>
                      </a:lnTo>
                      <a:lnTo>
                        <a:pt x="1832" y="484"/>
                      </a:lnTo>
                      <a:lnTo>
                        <a:pt x="1842" y="474"/>
                      </a:lnTo>
                      <a:lnTo>
                        <a:pt x="1850" y="466"/>
                      </a:lnTo>
                      <a:lnTo>
                        <a:pt x="1850" y="462"/>
                      </a:lnTo>
                      <a:lnTo>
                        <a:pt x="1848" y="458"/>
                      </a:lnTo>
                      <a:lnTo>
                        <a:pt x="1848" y="458"/>
                      </a:lnTo>
                      <a:lnTo>
                        <a:pt x="1846" y="452"/>
                      </a:lnTo>
                      <a:lnTo>
                        <a:pt x="1846" y="446"/>
                      </a:lnTo>
                      <a:lnTo>
                        <a:pt x="1848" y="428"/>
                      </a:lnTo>
                      <a:lnTo>
                        <a:pt x="1852" y="404"/>
                      </a:lnTo>
                      <a:lnTo>
                        <a:pt x="1852" y="404"/>
                      </a:lnTo>
                      <a:lnTo>
                        <a:pt x="1868" y="384"/>
                      </a:lnTo>
                      <a:lnTo>
                        <a:pt x="1880" y="370"/>
                      </a:lnTo>
                      <a:lnTo>
                        <a:pt x="1882" y="364"/>
                      </a:lnTo>
                      <a:lnTo>
                        <a:pt x="1884" y="358"/>
                      </a:lnTo>
                      <a:lnTo>
                        <a:pt x="1884" y="358"/>
                      </a:lnTo>
                      <a:lnTo>
                        <a:pt x="1888" y="348"/>
                      </a:lnTo>
                      <a:lnTo>
                        <a:pt x="1896" y="332"/>
                      </a:lnTo>
                      <a:lnTo>
                        <a:pt x="1910" y="318"/>
                      </a:lnTo>
                      <a:lnTo>
                        <a:pt x="1916" y="312"/>
                      </a:lnTo>
                      <a:lnTo>
                        <a:pt x="1924" y="308"/>
                      </a:lnTo>
                      <a:lnTo>
                        <a:pt x="1924" y="308"/>
                      </a:lnTo>
                      <a:lnTo>
                        <a:pt x="1930" y="302"/>
                      </a:lnTo>
                      <a:lnTo>
                        <a:pt x="1936" y="298"/>
                      </a:lnTo>
                      <a:lnTo>
                        <a:pt x="1946" y="286"/>
                      </a:lnTo>
                      <a:lnTo>
                        <a:pt x="1956" y="272"/>
                      </a:lnTo>
                      <a:lnTo>
                        <a:pt x="1956" y="272"/>
                      </a:lnTo>
                      <a:lnTo>
                        <a:pt x="1960" y="258"/>
                      </a:lnTo>
                      <a:lnTo>
                        <a:pt x="1966" y="246"/>
                      </a:lnTo>
                      <a:lnTo>
                        <a:pt x="1970" y="242"/>
                      </a:lnTo>
                      <a:lnTo>
                        <a:pt x="1974" y="240"/>
                      </a:lnTo>
                      <a:lnTo>
                        <a:pt x="1974" y="240"/>
                      </a:lnTo>
                      <a:lnTo>
                        <a:pt x="1980" y="236"/>
                      </a:lnTo>
                      <a:lnTo>
                        <a:pt x="1984" y="232"/>
                      </a:lnTo>
                      <a:lnTo>
                        <a:pt x="1994" y="218"/>
                      </a:lnTo>
                      <a:lnTo>
                        <a:pt x="2006" y="202"/>
                      </a:lnTo>
                      <a:lnTo>
                        <a:pt x="2028" y="156"/>
                      </a:lnTo>
                      <a:lnTo>
                        <a:pt x="2038" y="114"/>
                      </a:lnTo>
                      <a:lnTo>
                        <a:pt x="2036" y="78"/>
                      </a:lnTo>
                      <a:close/>
                      <a:moveTo>
                        <a:pt x="1014" y="582"/>
                      </a:moveTo>
                      <a:lnTo>
                        <a:pt x="1014" y="584"/>
                      </a:lnTo>
                      <a:lnTo>
                        <a:pt x="1014" y="582"/>
                      </a:lnTo>
                      <a:lnTo>
                        <a:pt x="1014" y="582"/>
                      </a:lnTo>
                      <a:lnTo>
                        <a:pt x="1014" y="582"/>
                      </a:lnTo>
                      <a:close/>
                    </a:path>
                  </a:pathLst>
                </a:custGeom>
                <a:grpFill/>
                <a:ln w="9525">
                  <a:noFill/>
                  <a:round/>
                  <a:headEnd/>
                  <a:tailEnd/>
                </a:ln>
                <a:effectLst>
                  <a:glow rad="38100">
                    <a:schemeClr val="bg2">
                      <a:lumMod val="60000"/>
                      <a:lumOff val="40000"/>
                      <a:alpha val="19000"/>
                    </a:schemeClr>
                  </a:glow>
                  <a:softEdge rad="12700"/>
                </a:effectLst>
              </p:spPr>
              <p:txBody>
                <a:bodyPr/>
                <a:lstStyle/>
                <a:p>
                  <a:pPr>
                    <a:defRPr/>
                  </a:pPr>
                  <a:endParaRPr lang="en-US">
                    <a:latin typeface="Arial" charset="0"/>
                    <a:ea typeface="ＭＳ Ｐゴシック" pitchFamily="-116" charset="-128"/>
                  </a:endParaRPr>
                </a:p>
              </p:txBody>
            </p:sp>
          </p:grpSp>
          <p:sp>
            <p:nvSpPr>
              <p:cNvPr id="213" name="Freeform 73">
                <a:extLst>
                  <a:ext uri="{FF2B5EF4-FFF2-40B4-BE49-F238E27FC236}">
                    <a16:creationId xmlns:a16="http://schemas.microsoft.com/office/drawing/2014/main" id="{C883F71D-B914-44EA-94FD-8057B5AD5980}"/>
                  </a:ext>
                </a:extLst>
              </p:cNvPr>
              <p:cNvSpPr>
                <a:spLocks/>
              </p:cNvSpPr>
              <p:nvPr/>
            </p:nvSpPr>
            <p:spPr bwMode="auto">
              <a:xfrm rot="1542474">
                <a:off x="7058318" y="3703642"/>
                <a:ext cx="1588" cy="1587"/>
              </a:xfrm>
              <a:custGeom>
                <a:avLst/>
                <a:gdLst/>
                <a:ahLst/>
                <a:cxnLst>
                  <a:cxn ang="0">
                    <a:pos x="0" y="0"/>
                  </a:cxn>
                  <a:cxn ang="0">
                    <a:pos x="0" y="0"/>
                  </a:cxn>
                  <a:cxn ang="0">
                    <a:pos x="0" y="2"/>
                  </a:cxn>
                  <a:cxn ang="0">
                    <a:pos x="0" y="2"/>
                  </a:cxn>
                  <a:cxn ang="0">
                    <a:pos x="0" y="0"/>
                  </a:cxn>
                  <a:cxn ang="0">
                    <a:pos x="0" y="0"/>
                  </a:cxn>
                  <a:cxn ang="0">
                    <a:pos x="0" y="0"/>
                  </a:cxn>
                  <a:cxn ang="0">
                    <a:pos x="0" y="0"/>
                  </a:cxn>
                  <a:cxn ang="0">
                    <a:pos x="0" y="0"/>
                  </a:cxn>
                  <a:cxn ang="0">
                    <a:pos x="0" y="0"/>
                  </a:cxn>
                </a:cxnLst>
                <a:rect l="0" t="0" r="r" b="b"/>
                <a:pathLst>
                  <a:path h="2">
                    <a:moveTo>
                      <a:pt x="0" y="0"/>
                    </a:moveTo>
                    <a:lnTo>
                      <a:pt x="0" y="0"/>
                    </a:lnTo>
                    <a:lnTo>
                      <a:pt x="0" y="2"/>
                    </a:lnTo>
                    <a:lnTo>
                      <a:pt x="0" y="2"/>
                    </a:lnTo>
                    <a:lnTo>
                      <a:pt x="0" y="0"/>
                    </a:lnTo>
                    <a:lnTo>
                      <a:pt x="0" y="0"/>
                    </a:lnTo>
                    <a:lnTo>
                      <a:pt x="0" y="0"/>
                    </a:lnTo>
                    <a:lnTo>
                      <a:pt x="0" y="0"/>
                    </a:lnTo>
                    <a:lnTo>
                      <a:pt x="0" y="0"/>
                    </a:lnTo>
                    <a:lnTo>
                      <a:pt x="0" y="0"/>
                    </a:lnTo>
                    <a:close/>
                  </a:path>
                </a:pathLst>
              </a:custGeom>
              <a:solidFill>
                <a:schemeClr val="bg2">
                  <a:lumMod val="60000"/>
                  <a:lumOff val="40000"/>
                  <a:alpha val="8000"/>
                </a:schemeClr>
              </a:solidFill>
              <a:ln w="9525">
                <a:noFill/>
                <a:round/>
                <a:headEnd/>
                <a:tailEnd/>
              </a:ln>
            </p:spPr>
            <p:txBody>
              <a:bodyPr/>
              <a:lstStyle/>
              <a:p>
                <a:pPr>
                  <a:defRPr/>
                </a:pPr>
                <a:endParaRPr lang="en-US">
                  <a:latin typeface="Arial" charset="0"/>
                  <a:ea typeface="ＭＳ Ｐゴシック" pitchFamily="-116" charset="-128"/>
                </a:endParaRPr>
              </a:p>
            </p:txBody>
          </p:sp>
          <p:grpSp>
            <p:nvGrpSpPr>
              <p:cNvPr id="182" name="Group 63">
                <a:extLst>
                  <a:ext uri="{FF2B5EF4-FFF2-40B4-BE49-F238E27FC236}">
                    <a16:creationId xmlns:a16="http://schemas.microsoft.com/office/drawing/2014/main" id="{19E64F8B-5CAB-4DD8-8E81-74A24CD8253A}"/>
                  </a:ext>
                </a:extLst>
              </p:cNvPr>
              <p:cNvGrpSpPr>
                <a:grpSpLocks noChangeAspect="1"/>
              </p:cNvGrpSpPr>
              <p:nvPr/>
            </p:nvGrpSpPr>
            <p:grpSpPr>
              <a:xfrm rot="1645451">
                <a:off x="8050341" y="4268987"/>
                <a:ext cx="917115" cy="1118301"/>
                <a:chOff x="507386" y="-1244242"/>
                <a:chExt cx="2720979" cy="3317871"/>
              </a:xfrm>
              <a:solidFill>
                <a:schemeClr val="bg2">
                  <a:lumMod val="60000"/>
                  <a:lumOff val="40000"/>
                  <a:alpha val="8000"/>
                </a:schemeClr>
              </a:solidFill>
            </p:grpSpPr>
            <p:sp>
              <p:nvSpPr>
                <p:cNvPr id="208" name="Freeform 79">
                  <a:extLst>
                    <a:ext uri="{FF2B5EF4-FFF2-40B4-BE49-F238E27FC236}">
                      <a16:creationId xmlns:a16="http://schemas.microsoft.com/office/drawing/2014/main" id="{0E7B9C35-D548-4686-8418-92DDA5EC6261}"/>
                    </a:ext>
                  </a:extLst>
                </p:cNvPr>
                <p:cNvSpPr>
                  <a:spLocks/>
                </p:cNvSpPr>
                <p:nvPr/>
              </p:nvSpPr>
              <p:spPr bwMode="auto">
                <a:xfrm>
                  <a:off x="1660525" y="654050"/>
                  <a:ext cx="368300" cy="546100"/>
                </a:xfrm>
                <a:custGeom>
                  <a:avLst/>
                  <a:gdLst/>
                  <a:ahLst/>
                  <a:cxnLst>
                    <a:cxn ang="0">
                      <a:pos x="230" y="344"/>
                    </a:cxn>
                    <a:cxn ang="0">
                      <a:pos x="230" y="344"/>
                    </a:cxn>
                    <a:cxn ang="0">
                      <a:pos x="232" y="344"/>
                    </a:cxn>
                    <a:cxn ang="0">
                      <a:pos x="232" y="342"/>
                    </a:cxn>
                    <a:cxn ang="0">
                      <a:pos x="232" y="342"/>
                    </a:cxn>
                    <a:cxn ang="0">
                      <a:pos x="224" y="328"/>
                    </a:cxn>
                    <a:cxn ang="0">
                      <a:pos x="48" y="50"/>
                    </a:cxn>
                    <a:cxn ang="0">
                      <a:pos x="48" y="50"/>
                    </a:cxn>
                    <a:cxn ang="0">
                      <a:pos x="30" y="24"/>
                    </a:cxn>
                    <a:cxn ang="0">
                      <a:pos x="30" y="24"/>
                    </a:cxn>
                    <a:cxn ang="0">
                      <a:pos x="22" y="12"/>
                    </a:cxn>
                    <a:cxn ang="0">
                      <a:pos x="10" y="2"/>
                    </a:cxn>
                    <a:cxn ang="0">
                      <a:pos x="10" y="2"/>
                    </a:cxn>
                    <a:cxn ang="0">
                      <a:pos x="6" y="0"/>
                    </a:cxn>
                    <a:cxn ang="0">
                      <a:pos x="2" y="0"/>
                    </a:cxn>
                    <a:cxn ang="0">
                      <a:pos x="0" y="0"/>
                    </a:cxn>
                    <a:cxn ang="0">
                      <a:pos x="0" y="4"/>
                    </a:cxn>
                    <a:cxn ang="0">
                      <a:pos x="0" y="4"/>
                    </a:cxn>
                    <a:cxn ang="0">
                      <a:pos x="4" y="14"/>
                    </a:cxn>
                    <a:cxn ang="0">
                      <a:pos x="10" y="22"/>
                    </a:cxn>
                    <a:cxn ang="0">
                      <a:pos x="10" y="22"/>
                    </a:cxn>
                    <a:cxn ang="0">
                      <a:pos x="18" y="30"/>
                    </a:cxn>
                    <a:cxn ang="0">
                      <a:pos x="26" y="42"/>
                    </a:cxn>
                    <a:cxn ang="0">
                      <a:pos x="218" y="332"/>
                    </a:cxn>
                    <a:cxn ang="0">
                      <a:pos x="218" y="332"/>
                    </a:cxn>
                    <a:cxn ang="0">
                      <a:pos x="226" y="340"/>
                    </a:cxn>
                    <a:cxn ang="0">
                      <a:pos x="230" y="344"/>
                    </a:cxn>
                    <a:cxn ang="0">
                      <a:pos x="230" y="344"/>
                    </a:cxn>
                  </a:cxnLst>
                  <a:rect l="0" t="0" r="r" b="b"/>
                  <a:pathLst>
                    <a:path w="232" h="344">
                      <a:moveTo>
                        <a:pt x="230" y="344"/>
                      </a:moveTo>
                      <a:lnTo>
                        <a:pt x="230" y="344"/>
                      </a:lnTo>
                      <a:lnTo>
                        <a:pt x="232" y="344"/>
                      </a:lnTo>
                      <a:lnTo>
                        <a:pt x="232" y="342"/>
                      </a:lnTo>
                      <a:lnTo>
                        <a:pt x="232" y="342"/>
                      </a:lnTo>
                      <a:lnTo>
                        <a:pt x="224" y="328"/>
                      </a:lnTo>
                      <a:lnTo>
                        <a:pt x="48" y="50"/>
                      </a:lnTo>
                      <a:lnTo>
                        <a:pt x="48" y="50"/>
                      </a:lnTo>
                      <a:lnTo>
                        <a:pt x="30" y="24"/>
                      </a:lnTo>
                      <a:lnTo>
                        <a:pt x="30" y="24"/>
                      </a:lnTo>
                      <a:lnTo>
                        <a:pt x="22" y="12"/>
                      </a:lnTo>
                      <a:lnTo>
                        <a:pt x="10" y="2"/>
                      </a:lnTo>
                      <a:lnTo>
                        <a:pt x="10" y="2"/>
                      </a:lnTo>
                      <a:lnTo>
                        <a:pt x="6" y="0"/>
                      </a:lnTo>
                      <a:lnTo>
                        <a:pt x="2" y="0"/>
                      </a:lnTo>
                      <a:lnTo>
                        <a:pt x="0" y="0"/>
                      </a:lnTo>
                      <a:lnTo>
                        <a:pt x="0" y="4"/>
                      </a:lnTo>
                      <a:lnTo>
                        <a:pt x="0" y="4"/>
                      </a:lnTo>
                      <a:lnTo>
                        <a:pt x="4" y="14"/>
                      </a:lnTo>
                      <a:lnTo>
                        <a:pt x="10" y="22"/>
                      </a:lnTo>
                      <a:lnTo>
                        <a:pt x="10" y="22"/>
                      </a:lnTo>
                      <a:lnTo>
                        <a:pt x="18" y="30"/>
                      </a:lnTo>
                      <a:lnTo>
                        <a:pt x="26" y="42"/>
                      </a:lnTo>
                      <a:lnTo>
                        <a:pt x="218" y="332"/>
                      </a:lnTo>
                      <a:lnTo>
                        <a:pt x="218" y="332"/>
                      </a:lnTo>
                      <a:lnTo>
                        <a:pt x="226" y="340"/>
                      </a:lnTo>
                      <a:lnTo>
                        <a:pt x="230" y="344"/>
                      </a:lnTo>
                      <a:lnTo>
                        <a:pt x="230" y="344"/>
                      </a:lnTo>
                      <a:close/>
                    </a:path>
                  </a:pathLst>
                </a:custGeom>
                <a:grpFill/>
                <a:ln w="9525">
                  <a:noFill/>
                  <a:round/>
                  <a:headEnd/>
                  <a:tailEnd/>
                </a:ln>
              </p:spPr>
              <p:txBody>
                <a:bodyPr/>
                <a:lstStyle/>
                <a:p>
                  <a:pPr>
                    <a:defRPr/>
                  </a:pPr>
                  <a:endParaRPr lang="en-US">
                    <a:latin typeface="Arial" charset="0"/>
                    <a:ea typeface="ＭＳ Ｐゴシック" pitchFamily="-116" charset="-128"/>
                  </a:endParaRPr>
                </a:p>
              </p:txBody>
            </p:sp>
            <p:sp>
              <p:nvSpPr>
                <p:cNvPr id="209" name="Freeform 80">
                  <a:extLst>
                    <a:ext uri="{FF2B5EF4-FFF2-40B4-BE49-F238E27FC236}">
                      <a16:creationId xmlns:a16="http://schemas.microsoft.com/office/drawing/2014/main" id="{A09DBB08-3326-4607-B3DA-4C6E8AFDE076}"/>
                    </a:ext>
                  </a:extLst>
                </p:cNvPr>
                <p:cNvSpPr>
                  <a:spLocks/>
                </p:cNvSpPr>
                <p:nvPr/>
              </p:nvSpPr>
              <p:spPr bwMode="auto">
                <a:xfrm>
                  <a:off x="2032000" y="1216025"/>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w="9525">
                  <a:noFill/>
                  <a:round/>
                  <a:headEnd/>
                  <a:tailEnd/>
                </a:ln>
              </p:spPr>
              <p:txBody>
                <a:bodyPr/>
                <a:lstStyle/>
                <a:p>
                  <a:pPr>
                    <a:defRPr/>
                  </a:pPr>
                  <a:endParaRPr lang="en-US">
                    <a:latin typeface="Arial" charset="0"/>
                    <a:ea typeface="ＭＳ Ｐゴシック" pitchFamily="-116" charset="-128"/>
                  </a:endParaRPr>
                </a:p>
              </p:txBody>
            </p:sp>
            <p:sp>
              <p:nvSpPr>
                <p:cNvPr id="210" name="Freeform 81">
                  <a:extLst>
                    <a:ext uri="{FF2B5EF4-FFF2-40B4-BE49-F238E27FC236}">
                      <a16:creationId xmlns:a16="http://schemas.microsoft.com/office/drawing/2014/main" id="{3650134F-97A6-4111-96DF-DF0F88B7C8F7}"/>
                    </a:ext>
                  </a:extLst>
                </p:cNvPr>
                <p:cNvSpPr>
                  <a:spLocks/>
                </p:cNvSpPr>
                <p:nvPr/>
              </p:nvSpPr>
              <p:spPr bwMode="auto">
                <a:xfrm>
                  <a:off x="2057401" y="654050"/>
                  <a:ext cx="368300" cy="546100"/>
                </a:xfrm>
                <a:custGeom>
                  <a:avLst/>
                  <a:gdLst/>
                  <a:ahLst/>
                  <a:cxnLst>
                    <a:cxn ang="0">
                      <a:pos x="2" y="344"/>
                    </a:cxn>
                    <a:cxn ang="0">
                      <a:pos x="2" y="344"/>
                    </a:cxn>
                    <a:cxn ang="0">
                      <a:pos x="6" y="340"/>
                    </a:cxn>
                    <a:cxn ang="0">
                      <a:pos x="14" y="332"/>
                    </a:cxn>
                    <a:cxn ang="0">
                      <a:pos x="206" y="42"/>
                    </a:cxn>
                    <a:cxn ang="0">
                      <a:pos x="206" y="42"/>
                    </a:cxn>
                    <a:cxn ang="0">
                      <a:pos x="214" y="30"/>
                    </a:cxn>
                    <a:cxn ang="0">
                      <a:pos x="222" y="22"/>
                    </a:cxn>
                    <a:cxn ang="0">
                      <a:pos x="222" y="22"/>
                    </a:cxn>
                    <a:cxn ang="0">
                      <a:pos x="228" y="14"/>
                    </a:cxn>
                    <a:cxn ang="0">
                      <a:pos x="232" y="4"/>
                    </a:cxn>
                    <a:cxn ang="0">
                      <a:pos x="232" y="4"/>
                    </a:cxn>
                    <a:cxn ang="0">
                      <a:pos x="232" y="0"/>
                    </a:cxn>
                    <a:cxn ang="0">
                      <a:pos x="230" y="0"/>
                    </a:cxn>
                    <a:cxn ang="0">
                      <a:pos x="226" y="0"/>
                    </a:cxn>
                    <a:cxn ang="0">
                      <a:pos x="222" y="2"/>
                    </a:cxn>
                    <a:cxn ang="0">
                      <a:pos x="222" y="2"/>
                    </a:cxn>
                    <a:cxn ang="0">
                      <a:pos x="210" y="12"/>
                    </a:cxn>
                    <a:cxn ang="0">
                      <a:pos x="202" y="24"/>
                    </a:cxn>
                    <a:cxn ang="0">
                      <a:pos x="202" y="24"/>
                    </a:cxn>
                    <a:cxn ang="0">
                      <a:pos x="184" y="50"/>
                    </a:cxn>
                    <a:cxn ang="0">
                      <a:pos x="8" y="328"/>
                    </a:cxn>
                    <a:cxn ang="0">
                      <a:pos x="8" y="328"/>
                    </a:cxn>
                    <a:cxn ang="0">
                      <a:pos x="0" y="342"/>
                    </a:cxn>
                    <a:cxn ang="0">
                      <a:pos x="0" y="342"/>
                    </a:cxn>
                    <a:cxn ang="0">
                      <a:pos x="0" y="344"/>
                    </a:cxn>
                    <a:cxn ang="0">
                      <a:pos x="0" y="344"/>
                    </a:cxn>
                    <a:cxn ang="0">
                      <a:pos x="2" y="344"/>
                    </a:cxn>
                    <a:cxn ang="0">
                      <a:pos x="2" y="344"/>
                    </a:cxn>
                  </a:cxnLst>
                  <a:rect l="0" t="0" r="r" b="b"/>
                  <a:pathLst>
                    <a:path w="232" h="344">
                      <a:moveTo>
                        <a:pt x="2" y="344"/>
                      </a:moveTo>
                      <a:lnTo>
                        <a:pt x="2" y="344"/>
                      </a:lnTo>
                      <a:lnTo>
                        <a:pt x="6" y="340"/>
                      </a:lnTo>
                      <a:lnTo>
                        <a:pt x="14" y="332"/>
                      </a:lnTo>
                      <a:lnTo>
                        <a:pt x="206" y="42"/>
                      </a:lnTo>
                      <a:lnTo>
                        <a:pt x="206" y="42"/>
                      </a:lnTo>
                      <a:lnTo>
                        <a:pt x="214" y="30"/>
                      </a:lnTo>
                      <a:lnTo>
                        <a:pt x="222" y="22"/>
                      </a:lnTo>
                      <a:lnTo>
                        <a:pt x="222" y="22"/>
                      </a:lnTo>
                      <a:lnTo>
                        <a:pt x="228" y="14"/>
                      </a:lnTo>
                      <a:lnTo>
                        <a:pt x="232" y="4"/>
                      </a:lnTo>
                      <a:lnTo>
                        <a:pt x="232" y="4"/>
                      </a:lnTo>
                      <a:lnTo>
                        <a:pt x="232" y="0"/>
                      </a:lnTo>
                      <a:lnTo>
                        <a:pt x="230" y="0"/>
                      </a:lnTo>
                      <a:lnTo>
                        <a:pt x="226" y="0"/>
                      </a:lnTo>
                      <a:lnTo>
                        <a:pt x="222" y="2"/>
                      </a:lnTo>
                      <a:lnTo>
                        <a:pt x="222" y="2"/>
                      </a:lnTo>
                      <a:lnTo>
                        <a:pt x="210" y="12"/>
                      </a:lnTo>
                      <a:lnTo>
                        <a:pt x="202" y="24"/>
                      </a:lnTo>
                      <a:lnTo>
                        <a:pt x="202" y="24"/>
                      </a:lnTo>
                      <a:lnTo>
                        <a:pt x="184" y="50"/>
                      </a:lnTo>
                      <a:lnTo>
                        <a:pt x="8" y="328"/>
                      </a:lnTo>
                      <a:lnTo>
                        <a:pt x="8" y="328"/>
                      </a:lnTo>
                      <a:lnTo>
                        <a:pt x="0" y="342"/>
                      </a:lnTo>
                      <a:lnTo>
                        <a:pt x="0" y="342"/>
                      </a:lnTo>
                      <a:lnTo>
                        <a:pt x="0" y="344"/>
                      </a:lnTo>
                      <a:lnTo>
                        <a:pt x="0" y="344"/>
                      </a:lnTo>
                      <a:lnTo>
                        <a:pt x="2" y="344"/>
                      </a:lnTo>
                      <a:lnTo>
                        <a:pt x="2" y="344"/>
                      </a:lnTo>
                      <a:close/>
                    </a:path>
                  </a:pathLst>
                </a:custGeom>
                <a:grpFill/>
                <a:ln w="9525">
                  <a:noFill/>
                  <a:round/>
                  <a:headEnd/>
                  <a:tailEnd/>
                </a:ln>
              </p:spPr>
              <p:txBody>
                <a:bodyPr/>
                <a:lstStyle/>
                <a:p>
                  <a:pPr>
                    <a:defRPr/>
                  </a:pPr>
                  <a:endParaRPr lang="en-US">
                    <a:latin typeface="Arial" charset="0"/>
                    <a:ea typeface="ＭＳ Ｐゴシック" pitchFamily="-116" charset="-128"/>
                  </a:endParaRPr>
                </a:p>
              </p:txBody>
            </p:sp>
            <p:sp>
              <p:nvSpPr>
                <p:cNvPr id="211" name="Freeform 82">
                  <a:extLst>
                    <a:ext uri="{FF2B5EF4-FFF2-40B4-BE49-F238E27FC236}">
                      <a16:creationId xmlns:a16="http://schemas.microsoft.com/office/drawing/2014/main" id="{685AF738-5D04-4BAA-BDFA-D9066509105B}"/>
                    </a:ext>
                  </a:extLst>
                </p:cNvPr>
                <p:cNvSpPr>
                  <a:spLocks noEditPoints="1"/>
                </p:cNvSpPr>
                <p:nvPr/>
              </p:nvSpPr>
              <p:spPr bwMode="auto">
                <a:xfrm rot="18845760">
                  <a:off x="208940" y="-945796"/>
                  <a:ext cx="3317871" cy="2720979"/>
                </a:xfrm>
                <a:custGeom>
                  <a:avLst/>
                  <a:gdLst/>
                  <a:ahLst/>
                  <a:cxnLst>
                    <a:cxn ang="0">
                      <a:pos x="1784" y="18"/>
                    </a:cxn>
                    <a:cxn ang="0">
                      <a:pos x="1368" y="254"/>
                    </a:cxn>
                    <a:cxn ang="0">
                      <a:pos x="1096" y="632"/>
                    </a:cxn>
                    <a:cxn ang="0">
                      <a:pos x="1066" y="570"/>
                    </a:cxn>
                    <a:cxn ang="0">
                      <a:pos x="1044" y="562"/>
                    </a:cxn>
                    <a:cxn ang="0">
                      <a:pos x="1016" y="572"/>
                    </a:cxn>
                    <a:cxn ang="0">
                      <a:pos x="992" y="628"/>
                    </a:cxn>
                    <a:cxn ang="0">
                      <a:pos x="680" y="216"/>
                    </a:cxn>
                    <a:cxn ang="0">
                      <a:pos x="268" y="10"/>
                    </a:cxn>
                    <a:cxn ang="0">
                      <a:pos x="34" y="198"/>
                    </a:cxn>
                    <a:cxn ang="0">
                      <a:pos x="86" y="264"/>
                    </a:cxn>
                    <a:cxn ang="0">
                      <a:pos x="156" y="340"/>
                    </a:cxn>
                    <a:cxn ang="0">
                      <a:pos x="198" y="442"/>
                    </a:cxn>
                    <a:cxn ang="0">
                      <a:pos x="224" y="492"/>
                    </a:cxn>
                    <a:cxn ang="0">
                      <a:pos x="240" y="572"/>
                    </a:cxn>
                    <a:cxn ang="0">
                      <a:pos x="272" y="640"/>
                    </a:cxn>
                    <a:cxn ang="0">
                      <a:pos x="378" y="740"/>
                    </a:cxn>
                    <a:cxn ang="0">
                      <a:pos x="470" y="858"/>
                    </a:cxn>
                    <a:cxn ang="0">
                      <a:pos x="342" y="1124"/>
                    </a:cxn>
                    <a:cxn ang="0">
                      <a:pos x="376" y="1176"/>
                    </a:cxn>
                    <a:cxn ang="0">
                      <a:pos x="406" y="1268"/>
                    </a:cxn>
                    <a:cxn ang="0">
                      <a:pos x="458" y="1316"/>
                    </a:cxn>
                    <a:cxn ang="0">
                      <a:pos x="502" y="1380"/>
                    </a:cxn>
                    <a:cxn ang="0">
                      <a:pos x="536" y="1422"/>
                    </a:cxn>
                    <a:cxn ang="0">
                      <a:pos x="460" y="1554"/>
                    </a:cxn>
                    <a:cxn ang="0">
                      <a:pos x="414" y="1686"/>
                    </a:cxn>
                    <a:cxn ang="0">
                      <a:pos x="486" y="1704"/>
                    </a:cxn>
                    <a:cxn ang="0">
                      <a:pos x="586" y="1526"/>
                    </a:cxn>
                    <a:cxn ang="0">
                      <a:pos x="662" y="1528"/>
                    </a:cxn>
                    <a:cxn ang="0">
                      <a:pos x="700" y="1528"/>
                    </a:cxn>
                    <a:cxn ang="0">
                      <a:pos x="768" y="1532"/>
                    </a:cxn>
                    <a:cxn ang="0">
                      <a:pos x="816" y="1452"/>
                    </a:cxn>
                    <a:cxn ang="0">
                      <a:pos x="978" y="928"/>
                    </a:cxn>
                    <a:cxn ang="0">
                      <a:pos x="996" y="942"/>
                    </a:cxn>
                    <a:cxn ang="0">
                      <a:pos x="992" y="1208"/>
                    </a:cxn>
                    <a:cxn ang="0">
                      <a:pos x="1088" y="1112"/>
                    </a:cxn>
                    <a:cxn ang="0">
                      <a:pos x="1088" y="854"/>
                    </a:cxn>
                    <a:cxn ang="0">
                      <a:pos x="1138" y="1056"/>
                    </a:cxn>
                    <a:cxn ang="0">
                      <a:pos x="1284" y="1500"/>
                    </a:cxn>
                    <a:cxn ang="0">
                      <a:pos x="1334" y="1528"/>
                    </a:cxn>
                    <a:cxn ang="0">
                      <a:pos x="1406" y="1536"/>
                    </a:cxn>
                    <a:cxn ang="0">
                      <a:pos x="1458" y="1516"/>
                    </a:cxn>
                    <a:cxn ang="0">
                      <a:pos x="1542" y="1592"/>
                    </a:cxn>
                    <a:cxn ang="0">
                      <a:pos x="1626" y="1714"/>
                    </a:cxn>
                    <a:cxn ang="0">
                      <a:pos x="1680" y="1650"/>
                    </a:cxn>
                    <a:cxn ang="0">
                      <a:pos x="1618" y="1546"/>
                    </a:cxn>
                    <a:cxn ang="0">
                      <a:pos x="1560" y="1404"/>
                    </a:cxn>
                    <a:cxn ang="0">
                      <a:pos x="1616" y="1378"/>
                    </a:cxn>
                    <a:cxn ang="0">
                      <a:pos x="1634" y="1294"/>
                    </a:cxn>
                    <a:cxn ang="0">
                      <a:pos x="1706" y="1248"/>
                    </a:cxn>
                    <a:cxn ang="0">
                      <a:pos x="1726" y="1166"/>
                    </a:cxn>
                    <a:cxn ang="0">
                      <a:pos x="1702" y="1004"/>
                    </a:cxn>
                    <a:cxn ang="0">
                      <a:pos x="1528" y="790"/>
                    </a:cxn>
                    <a:cxn ang="0">
                      <a:pos x="1758" y="718"/>
                    </a:cxn>
                    <a:cxn ang="0">
                      <a:pos x="1830" y="612"/>
                    </a:cxn>
                    <a:cxn ang="0">
                      <a:pos x="1868" y="536"/>
                    </a:cxn>
                    <a:cxn ang="0">
                      <a:pos x="1876" y="472"/>
                    </a:cxn>
                    <a:cxn ang="0">
                      <a:pos x="1898" y="394"/>
                    </a:cxn>
                    <a:cxn ang="0">
                      <a:pos x="1964" y="304"/>
                    </a:cxn>
                    <a:cxn ang="0">
                      <a:pos x="2020" y="236"/>
                    </a:cxn>
                    <a:cxn ang="0">
                      <a:pos x="1040" y="574"/>
                    </a:cxn>
                  </a:cxnLst>
                  <a:rect l="0" t="0" r="r" b="b"/>
                  <a:pathLst>
                    <a:path w="2090" h="1714">
                      <a:moveTo>
                        <a:pt x="2088" y="78"/>
                      </a:moveTo>
                      <a:lnTo>
                        <a:pt x="2070" y="44"/>
                      </a:lnTo>
                      <a:lnTo>
                        <a:pt x="2028" y="16"/>
                      </a:lnTo>
                      <a:lnTo>
                        <a:pt x="1964" y="4"/>
                      </a:lnTo>
                      <a:lnTo>
                        <a:pt x="1896" y="0"/>
                      </a:lnTo>
                      <a:lnTo>
                        <a:pt x="1896" y="0"/>
                      </a:lnTo>
                      <a:lnTo>
                        <a:pt x="1876" y="2"/>
                      </a:lnTo>
                      <a:lnTo>
                        <a:pt x="1852" y="4"/>
                      </a:lnTo>
                      <a:lnTo>
                        <a:pt x="1822" y="10"/>
                      </a:lnTo>
                      <a:lnTo>
                        <a:pt x="1784" y="18"/>
                      </a:lnTo>
                      <a:lnTo>
                        <a:pt x="1740" y="30"/>
                      </a:lnTo>
                      <a:lnTo>
                        <a:pt x="1694" y="46"/>
                      </a:lnTo>
                      <a:lnTo>
                        <a:pt x="1642" y="66"/>
                      </a:lnTo>
                      <a:lnTo>
                        <a:pt x="1642" y="66"/>
                      </a:lnTo>
                      <a:lnTo>
                        <a:pt x="1592" y="92"/>
                      </a:lnTo>
                      <a:lnTo>
                        <a:pt x="1544" y="118"/>
                      </a:lnTo>
                      <a:lnTo>
                        <a:pt x="1498" y="148"/>
                      </a:lnTo>
                      <a:lnTo>
                        <a:pt x="1454" y="180"/>
                      </a:lnTo>
                      <a:lnTo>
                        <a:pt x="1410" y="216"/>
                      </a:lnTo>
                      <a:lnTo>
                        <a:pt x="1368" y="254"/>
                      </a:lnTo>
                      <a:lnTo>
                        <a:pt x="1328" y="296"/>
                      </a:lnTo>
                      <a:lnTo>
                        <a:pt x="1286" y="342"/>
                      </a:lnTo>
                      <a:lnTo>
                        <a:pt x="1286" y="342"/>
                      </a:lnTo>
                      <a:lnTo>
                        <a:pt x="1254" y="380"/>
                      </a:lnTo>
                      <a:lnTo>
                        <a:pt x="1224" y="420"/>
                      </a:lnTo>
                      <a:lnTo>
                        <a:pt x="1196" y="462"/>
                      </a:lnTo>
                      <a:lnTo>
                        <a:pt x="1170" y="504"/>
                      </a:lnTo>
                      <a:lnTo>
                        <a:pt x="1124" y="578"/>
                      </a:lnTo>
                      <a:lnTo>
                        <a:pt x="1096" y="632"/>
                      </a:lnTo>
                      <a:lnTo>
                        <a:pt x="1096" y="632"/>
                      </a:lnTo>
                      <a:lnTo>
                        <a:pt x="1092" y="622"/>
                      </a:lnTo>
                      <a:lnTo>
                        <a:pt x="1082" y="608"/>
                      </a:lnTo>
                      <a:lnTo>
                        <a:pt x="1082" y="608"/>
                      </a:lnTo>
                      <a:lnTo>
                        <a:pt x="1086" y="600"/>
                      </a:lnTo>
                      <a:lnTo>
                        <a:pt x="1088" y="592"/>
                      </a:lnTo>
                      <a:lnTo>
                        <a:pt x="1088" y="592"/>
                      </a:lnTo>
                      <a:lnTo>
                        <a:pt x="1086" y="584"/>
                      </a:lnTo>
                      <a:lnTo>
                        <a:pt x="1082" y="576"/>
                      </a:lnTo>
                      <a:lnTo>
                        <a:pt x="1074" y="572"/>
                      </a:lnTo>
                      <a:lnTo>
                        <a:pt x="1066" y="570"/>
                      </a:lnTo>
                      <a:lnTo>
                        <a:pt x="1066" y="570"/>
                      </a:lnTo>
                      <a:lnTo>
                        <a:pt x="1064" y="570"/>
                      </a:lnTo>
                      <a:lnTo>
                        <a:pt x="1066" y="564"/>
                      </a:lnTo>
                      <a:lnTo>
                        <a:pt x="1060" y="564"/>
                      </a:lnTo>
                      <a:lnTo>
                        <a:pt x="1056" y="564"/>
                      </a:lnTo>
                      <a:lnTo>
                        <a:pt x="1056" y="564"/>
                      </a:lnTo>
                      <a:lnTo>
                        <a:pt x="1050" y="558"/>
                      </a:lnTo>
                      <a:lnTo>
                        <a:pt x="1048" y="560"/>
                      </a:lnTo>
                      <a:lnTo>
                        <a:pt x="1048" y="558"/>
                      </a:lnTo>
                      <a:lnTo>
                        <a:pt x="1044" y="562"/>
                      </a:lnTo>
                      <a:lnTo>
                        <a:pt x="1038" y="560"/>
                      </a:lnTo>
                      <a:lnTo>
                        <a:pt x="1038" y="564"/>
                      </a:lnTo>
                      <a:lnTo>
                        <a:pt x="1034" y="564"/>
                      </a:lnTo>
                      <a:lnTo>
                        <a:pt x="1030" y="564"/>
                      </a:lnTo>
                      <a:lnTo>
                        <a:pt x="1034" y="572"/>
                      </a:lnTo>
                      <a:lnTo>
                        <a:pt x="1034" y="572"/>
                      </a:lnTo>
                      <a:lnTo>
                        <a:pt x="1034" y="572"/>
                      </a:lnTo>
                      <a:lnTo>
                        <a:pt x="1026" y="570"/>
                      </a:lnTo>
                      <a:lnTo>
                        <a:pt x="1026" y="570"/>
                      </a:lnTo>
                      <a:lnTo>
                        <a:pt x="1016" y="572"/>
                      </a:lnTo>
                      <a:lnTo>
                        <a:pt x="1010" y="576"/>
                      </a:lnTo>
                      <a:lnTo>
                        <a:pt x="1004" y="584"/>
                      </a:lnTo>
                      <a:lnTo>
                        <a:pt x="1004" y="592"/>
                      </a:lnTo>
                      <a:lnTo>
                        <a:pt x="1004" y="592"/>
                      </a:lnTo>
                      <a:lnTo>
                        <a:pt x="1004" y="598"/>
                      </a:lnTo>
                      <a:lnTo>
                        <a:pt x="1008" y="604"/>
                      </a:lnTo>
                      <a:lnTo>
                        <a:pt x="1008" y="604"/>
                      </a:lnTo>
                      <a:lnTo>
                        <a:pt x="998" y="618"/>
                      </a:lnTo>
                      <a:lnTo>
                        <a:pt x="992" y="628"/>
                      </a:lnTo>
                      <a:lnTo>
                        <a:pt x="992" y="628"/>
                      </a:lnTo>
                      <a:lnTo>
                        <a:pt x="962" y="574"/>
                      </a:lnTo>
                      <a:lnTo>
                        <a:pt x="918" y="500"/>
                      </a:lnTo>
                      <a:lnTo>
                        <a:pt x="892" y="460"/>
                      </a:lnTo>
                      <a:lnTo>
                        <a:pt x="864" y="420"/>
                      </a:lnTo>
                      <a:lnTo>
                        <a:pt x="834" y="378"/>
                      </a:lnTo>
                      <a:lnTo>
                        <a:pt x="802" y="342"/>
                      </a:lnTo>
                      <a:lnTo>
                        <a:pt x="802" y="342"/>
                      </a:lnTo>
                      <a:lnTo>
                        <a:pt x="762" y="296"/>
                      </a:lnTo>
                      <a:lnTo>
                        <a:pt x="720" y="254"/>
                      </a:lnTo>
                      <a:lnTo>
                        <a:pt x="680" y="216"/>
                      </a:lnTo>
                      <a:lnTo>
                        <a:pt x="636" y="180"/>
                      </a:lnTo>
                      <a:lnTo>
                        <a:pt x="592" y="148"/>
                      </a:lnTo>
                      <a:lnTo>
                        <a:pt x="546" y="118"/>
                      </a:lnTo>
                      <a:lnTo>
                        <a:pt x="498" y="92"/>
                      </a:lnTo>
                      <a:lnTo>
                        <a:pt x="448" y="66"/>
                      </a:lnTo>
                      <a:lnTo>
                        <a:pt x="448" y="66"/>
                      </a:lnTo>
                      <a:lnTo>
                        <a:pt x="396" y="46"/>
                      </a:lnTo>
                      <a:lnTo>
                        <a:pt x="348" y="30"/>
                      </a:lnTo>
                      <a:lnTo>
                        <a:pt x="306" y="18"/>
                      </a:lnTo>
                      <a:lnTo>
                        <a:pt x="268" y="10"/>
                      </a:lnTo>
                      <a:lnTo>
                        <a:pt x="238" y="4"/>
                      </a:lnTo>
                      <a:lnTo>
                        <a:pt x="214" y="2"/>
                      </a:lnTo>
                      <a:lnTo>
                        <a:pt x="194" y="0"/>
                      </a:lnTo>
                      <a:lnTo>
                        <a:pt x="126" y="4"/>
                      </a:lnTo>
                      <a:lnTo>
                        <a:pt x="62" y="16"/>
                      </a:lnTo>
                      <a:lnTo>
                        <a:pt x="20" y="44"/>
                      </a:lnTo>
                      <a:lnTo>
                        <a:pt x="2" y="78"/>
                      </a:lnTo>
                      <a:lnTo>
                        <a:pt x="0" y="112"/>
                      </a:lnTo>
                      <a:lnTo>
                        <a:pt x="12" y="154"/>
                      </a:lnTo>
                      <a:lnTo>
                        <a:pt x="34" y="198"/>
                      </a:lnTo>
                      <a:lnTo>
                        <a:pt x="34" y="198"/>
                      </a:lnTo>
                      <a:lnTo>
                        <a:pt x="44" y="214"/>
                      </a:lnTo>
                      <a:lnTo>
                        <a:pt x="56" y="226"/>
                      </a:lnTo>
                      <a:lnTo>
                        <a:pt x="60" y="232"/>
                      </a:lnTo>
                      <a:lnTo>
                        <a:pt x="66" y="234"/>
                      </a:lnTo>
                      <a:lnTo>
                        <a:pt x="66" y="234"/>
                      </a:lnTo>
                      <a:lnTo>
                        <a:pt x="70" y="236"/>
                      </a:lnTo>
                      <a:lnTo>
                        <a:pt x="74" y="240"/>
                      </a:lnTo>
                      <a:lnTo>
                        <a:pt x="80" y="252"/>
                      </a:lnTo>
                      <a:lnTo>
                        <a:pt x="86" y="264"/>
                      </a:lnTo>
                      <a:lnTo>
                        <a:pt x="86" y="264"/>
                      </a:lnTo>
                      <a:lnTo>
                        <a:pt x="94" y="278"/>
                      </a:lnTo>
                      <a:lnTo>
                        <a:pt x="104" y="290"/>
                      </a:lnTo>
                      <a:lnTo>
                        <a:pt x="112" y="296"/>
                      </a:lnTo>
                      <a:lnTo>
                        <a:pt x="118" y="300"/>
                      </a:lnTo>
                      <a:lnTo>
                        <a:pt x="118" y="300"/>
                      </a:lnTo>
                      <a:lnTo>
                        <a:pt x="126" y="304"/>
                      </a:lnTo>
                      <a:lnTo>
                        <a:pt x="132" y="310"/>
                      </a:lnTo>
                      <a:lnTo>
                        <a:pt x="146" y="324"/>
                      </a:lnTo>
                      <a:lnTo>
                        <a:pt x="156" y="340"/>
                      </a:lnTo>
                      <a:lnTo>
                        <a:pt x="160" y="350"/>
                      </a:lnTo>
                      <a:lnTo>
                        <a:pt x="160" y="350"/>
                      </a:lnTo>
                      <a:lnTo>
                        <a:pt x="160" y="354"/>
                      </a:lnTo>
                      <a:lnTo>
                        <a:pt x="164" y="360"/>
                      </a:lnTo>
                      <a:lnTo>
                        <a:pt x="176" y="374"/>
                      </a:lnTo>
                      <a:lnTo>
                        <a:pt x="192" y="394"/>
                      </a:lnTo>
                      <a:lnTo>
                        <a:pt x="192" y="394"/>
                      </a:lnTo>
                      <a:lnTo>
                        <a:pt x="198" y="416"/>
                      </a:lnTo>
                      <a:lnTo>
                        <a:pt x="200" y="434"/>
                      </a:lnTo>
                      <a:lnTo>
                        <a:pt x="198" y="442"/>
                      </a:lnTo>
                      <a:lnTo>
                        <a:pt x="196" y="446"/>
                      </a:lnTo>
                      <a:lnTo>
                        <a:pt x="196" y="446"/>
                      </a:lnTo>
                      <a:lnTo>
                        <a:pt x="194" y="450"/>
                      </a:lnTo>
                      <a:lnTo>
                        <a:pt x="196" y="454"/>
                      </a:lnTo>
                      <a:lnTo>
                        <a:pt x="202" y="462"/>
                      </a:lnTo>
                      <a:lnTo>
                        <a:pt x="214" y="472"/>
                      </a:lnTo>
                      <a:lnTo>
                        <a:pt x="214" y="472"/>
                      </a:lnTo>
                      <a:lnTo>
                        <a:pt x="216" y="476"/>
                      </a:lnTo>
                      <a:lnTo>
                        <a:pt x="222" y="486"/>
                      </a:lnTo>
                      <a:lnTo>
                        <a:pt x="224" y="492"/>
                      </a:lnTo>
                      <a:lnTo>
                        <a:pt x="226" y="498"/>
                      </a:lnTo>
                      <a:lnTo>
                        <a:pt x="226" y="506"/>
                      </a:lnTo>
                      <a:lnTo>
                        <a:pt x="222" y="512"/>
                      </a:lnTo>
                      <a:lnTo>
                        <a:pt x="222" y="512"/>
                      </a:lnTo>
                      <a:lnTo>
                        <a:pt x="220" y="518"/>
                      </a:lnTo>
                      <a:lnTo>
                        <a:pt x="220" y="526"/>
                      </a:lnTo>
                      <a:lnTo>
                        <a:pt x="222" y="536"/>
                      </a:lnTo>
                      <a:lnTo>
                        <a:pt x="226" y="546"/>
                      </a:lnTo>
                      <a:lnTo>
                        <a:pt x="236" y="564"/>
                      </a:lnTo>
                      <a:lnTo>
                        <a:pt x="240" y="572"/>
                      </a:lnTo>
                      <a:lnTo>
                        <a:pt x="244" y="574"/>
                      </a:lnTo>
                      <a:lnTo>
                        <a:pt x="244" y="574"/>
                      </a:lnTo>
                      <a:lnTo>
                        <a:pt x="248" y="578"/>
                      </a:lnTo>
                      <a:lnTo>
                        <a:pt x="250" y="582"/>
                      </a:lnTo>
                      <a:lnTo>
                        <a:pt x="256" y="594"/>
                      </a:lnTo>
                      <a:lnTo>
                        <a:pt x="260" y="612"/>
                      </a:lnTo>
                      <a:lnTo>
                        <a:pt x="260" y="612"/>
                      </a:lnTo>
                      <a:lnTo>
                        <a:pt x="260" y="614"/>
                      </a:lnTo>
                      <a:lnTo>
                        <a:pt x="264" y="624"/>
                      </a:lnTo>
                      <a:lnTo>
                        <a:pt x="272" y="640"/>
                      </a:lnTo>
                      <a:lnTo>
                        <a:pt x="288" y="660"/>
                      </a:lnTo>
                      <a:lnTo>
                        <a:pt x="288" y="660"/>
                      </a:lnTo>
                      <a:lnTo>
                        <a:pt x="304" y="680"/>
                      </a:lnTo>
                      <a:lnTo>
                        <a:pt x="314" y="694"/>
                      </a:lnTo>
                      <a:lnTo>
                        <a:pt x="328" y="714"/>
                      </a:lnTo>
                      <a:lnTo>
                        <a:pt x="328" y="714"/>
                      </a:lnTo>
                      <a:lnTo>
                        <a:pt x="332" y="718"/>
                      </a:lnTo>
                      <a:lnTo>
                        <a:pt x="338" y="724"/>
                      </a:lnTo>
                      <a:lnTo>
                        <a:pt x="356" y="732"/>
                      </a:lnTo>
                      <a:lnTo>
                        <a:pt x="378" y="740"/>
                      </a:lnTo>
                      <a:lnTo>
                        <a:pt x="430" y="746"/>
                      </a:lnTo>
                      <a:lnTo>
                        <a:pt x="484" y="746"/>
                      </a:lnTo>
                      <a:lnTo>
                        <a:pt x="534" y="746"/>
                      </a:lnTo>
                      <a:lnTo>
                        <a:pt x="604" y="752"/>
                      </a:lnTo>
                      <a:lnTo>
                        <a:pt x="622" y="754"/>
                      </a:lnTo>
                      <a:lnTo>
                        <a:pt x="622" y="754"/>
                      </a:lnTo>
                      <a:lnTo>
                        <a:pt x="562" y="790"/>
                      </a:lnTo>
                      <a:lnTo>
                        <a:pt x="518" y="820"/>
                      </a:lnTo>
                      <a:lnTo>
                        <a:pt x="488" y="842"/>
                      </a:lnTo>
                      <a:lnTo>
                        <a:pt x="470" y="858"/>
                      </a:lnTo>
                      <a:lnTo>
                        <a:pt x="462" y="868"/>
                      </a:lnTo>
                      <a:lnTo>
                        <a:pt x="458" y="874"/>
                      </a:lnTo>
                      <a:lnTo>
                        <a:pt x="458" y="876"/>
                      </a:lnTo>
                      <a:lnTo>
                        <a:pt x="458" y="878"/>
                      </a:lnTo>
                      <a:lnTo>
                        <a:pt x="384" y="988"/>
                      </a:lnTo>
                      <a:lnTo>
                        <a:pt x="388" y="1004"/>
                      </a:lnTo>
                      <a:lnTo>
                        <a:pt x="384" y="1022"/>
                      </a:lnTo>
                      <a:lnTo>
                        <a:pt x="366" y="1052"/>
                      </a:lnTo>
                      <a:lnTo>
                        <a:pt x="354" y="1078"/>
                      </a:lnTo>
                      <a:lnTo>
                        <a:pt x="342" y="1124"/>
                      </a:lnTo>
                      <a:lnTo>
                        <a:pt x="342" y="1124"/>
                      </a:lnTo>
                      <a:lnTo>
                        <a:pt x="342" y="1130"/>
                      </a:lnTo>
                      <a:lnTo>
                        <a:pt x="344" y="1142"/>
                      </a:lnTo>
                      <a:lnTo>
                        <a:pt x="348" y="1148"/>
                      </a:lnTo>
                      <a:lnTo>
                        <a:pt x="350" y="1156"/>
                      </a:lnTo>
                      <a:lnTo>
                        <a:pt x="356" y="1162"/>
                      </a:lnTo>
                      <a:lnTo>
                        <a:pt x="364" y="1166"/>
                      </a:lnTo>
                      <a:lnTo>
                        <a:pt x="364" y="1166"/>
                      </a:lnTo>
                      <a:lnTo>
                        <a:pt x="372" y="1170"/>
                      </a:lnTo>
                      <a:lnTo>
                        <a:pt x="376" y="1176"/>
                      </a:lnTo>
                      <a:lnTo>
                        <a:pt x="380" y="1184"/>
                      </a:lnTo>
                      <a:lnTo>
                        <a:pt x="382" y="1192"/>
                      </a:lnTo>
                      <a:lnTo>
                        <a:pt x="380" y="1206"/>
                      </a:lnTo>
                      <a:lnTo>
                        <a:pt x="380" y="1212"/>
                      </a:lnTo>
                      <a:lnTo>
                        <a:pt x="382" y="1244"/>
                      </a:lnTo>
                      <a:lnTo>
                        <a:pt x="382" y="1244"/>
                      </a:lnTo>
                      <a:lnTo>
                        <a:pt x="384" y="1248"/>
                      </a:lnTo>
                      <a:lnTo>
                        <a:pt x="392" y="1258"/>
                      </a:lnTo>
                      <a:lnTo>
                        <a:pt x="398" y="1264"/>
                      </a:lnTo>
                      <a:lnTo>
                        <a:pt x="406" y="1268"/>
                      </a:lnTo>
                      <a:lnTo>
                        <a:pt x="416" y="1272"/>
                      </a:lnTo>
                      <a:lnTo>
                        <a:pt x="428" y="1272"/>
                      </a:lnTo>
                      <a:lnTo>
                        <a:pt x="428" y="1272"/>
                      </a:lnTo>
                      <a:lnTo>
                        <a:pt x="440" y="1274"/>
                      </a:lnTo>
                      <a:lnTo>
                        <a:pt x="448" y="1280"/>
                      </a:lnTo>
                      <a:lnTo>
                        <a:pt x="452" y="1286"/>
                      </a:lnTo>
                      <a:lnTo>
                        <a:pt x="456" y="1294"/>
                      </a:lnTo>
                      <a:lnTo>
                        <a:pt x="458" y="1310"/>
                      </a:lnTo>
                      <a:lnTo>
                        <a:pt x="458" y="1316"/>
                      </a:lnTo>
                      <a:lnTo>
                        <a:pt x="458" y="1316"/>
                      </a:lnTo>
                      <a:lnTo>
                        <a:pt x="456" y="1338"/>
                      </a:lnTo>
                      <a:lnTo>
                        <a:pt x="458" y="1354"/>
                      </a:lnTo>
                      <a:lnTo>
                        <a:pt x="458" y="1360"/>
                      </a:lnTo>
                      <a:lnTo>
                        <a:pt x="460" y="1364"/>
                      </a:lnTo>
                      <a:lnTo>
                        <a:pt x="460" y="1364"/>
                      </a:lnTo>
                      <a:lnTo>
                        <a:pt x="468" y="1374"/>
                      </a:lnTo>
                      <a:lnTo>
                        <a:pt x="474" y="1378"/>
                      </a:lnTo>
                      <a:lnTo>
                        <a:pt x="486" y="1380"/>
                      </a:lnTo>
                      <a:lnTo>
                        <a:pt x="486" y="1380"/>
                      </a:lnTo>
                      <a:lnTo>
                        <a:pt x="502" y="1380"/>
                      </a:lnTo>
                      <a:lnTo>
                        <a:pt x="514" y="1384"/>
                      </a:lnTo>
                      <a:lnTo>
                        <a:pt x="522" y="1390"/>
                      </a:lnTo>
                      <a:lnTo>
                        <a:pt x="526" y="1394"/>
                      </a:lnTo>
                      <a:lnTo>
                        <a:pt x="526" y="1396"/>
                      </a:lnTo>
                      <a:lnTo>
                        <a:pt x="526" y="1396"/>
                      </a:lnTo>
                      <a:lnTo>
                        <a:pt x="526" y="1400"/>
                      </a:lnTo>
                      <a:lnTo>
                        <a:pt x="530" y="1404"/>
                      </a:lnTo>
                      <a:lnTo>
                        <a:pt x="532" y="1408"/>
                      </a:lnTo>
                      <a:lnTo>
                        <a:pt x="534" y="1414"/>
                      </a:lnTo>
                      <a:lnTo>
                        <a:pt x="536" y="1422"/>
                      </a:lnTo>
                      <a:lnTo>
                        <a:pt x="536" y="1432"/>
                      </a:lnTo>
                      <a:lnTo>
                        <a:pt x="532" y="1446"/>
                      </a:lnTo>
                      <a:lnTo>
                        <a:pt x="524" y="1462"/>
                      </a:lnTo>
                      <a:lnTo>
                        <a:pt x="524" y="1462"/>
                      </a:lnTo>
                      <a:lnTo>
                        <a:pt x="492" y="1522"/>
                      </a:lnTo>
                      <a:lnTo>
                        <a:pt x="478" y="1540"/>
                      </a:lnTo>
                      <a:lnTo>
                        <a:pt x="472" y="1546"/>
                      </a:lnTo>
                      <a:lnTo>
                        <a:pt x="466" y="1550"/>
                      </a:lnTo>
                      <a:lnTo>
                        <a:pt x="466" y="1550"/>
                      </a:lnTo>
                      <a:lnTo>
                        <a:pt x="460" y="1554"/>
                      </a:lnTo>
                      <a:lnTo>
                        <a:pt x="454" y="1560"/>
                      </a:lnTo>
                      <a:lnTo>
                        <a:pt x="440" y="1578"/>
                      </a:lnTo>
                      <a:lnTo>
                        <a:pt x="424" y="1604"/>
                      </a:lnTo>
                      <a:lnTo>
                        <a:pt x="424" y="1604"/>
                      </a:lnTo>
                      <a:lnTo>
                        <a:pt x="420" y="1614"/>
                      </a:lnTo>
                      <a:lnTo>
                        <a:pt x="412" y="1636"/>
                      </a:lnTo>
                      <a:lnTo>
                        <a:pt x="410" y="1650"/>
                      </a:lnTo>
                      <a:lnTo>
                        <a:pt x="408" y="1666"/>
                      </a:lnTo>
                      <a:lnTo>
                        <a:pt x="410" y="1680"/>
                      </a:lnTo>
                      <a:lnTo>
                        <a:pt x="414" y="1686"/>
                      </a:lnTo>
                      <a:lnTo>
                        <a:pt x="416" y="1692"/>
                      </a:lnTo>
                      <a:lnTo>
                        <a:pt x="416" y="1692"/>
                      </a:lnTo>
                      <a:lnTo>
                        <a:pt x="426" y="1702"/>
                      </a:lnTo>
                      <a:lnTo>
                        <a:pt x="438" y="1710"/>
                      </a:lnTo>
                      <a:lnTo>
                        <a:pt x="450" y="1714"/>
                      </a:lnTo>
                      <a:lnTo>
                        <a:pt x="456" y="1714"/>
                      </a:lnTo>
                      <a:lnTo>
                        <a:pt x="464" y="1714"/>
                      </a:lnTo>
                      <a:lnTo>
                        <a:pt x="470" y="1712"/>
                      </a:lnTo>
                      <a:lnTo>
                        <a:pt x="478" y="1710"/>
                      </a:lnTo>
                      <a:lnTo>
                        <a:pt x="486" y="1704"/>
                      </a:lnTo>
                      <a:lnTo>
                        <a:pt x="492" y="1698"/>
                      </a:lnTo>
                      <a:lnTo>
                        <a:pt x="500" y="1690"/>
                      </a:lnTo>
                      <a:lnTo>
                        <a:pt x="508" y="1678"/>
                      </a:lnTo>
                      <a:lnTo>
                        <a:pt x="514" y="1666"/>
                      </a:lnTo>
                      <a:lnTo>
                        <a:pt x="522" y="1650"/>
                      </a:lnTo>
                      <a:lnTo>
                        <a:pt x="522" y="1650"/>
                      </a:lnTo>
                      <a:lnTo>
                        <a:pt x="548" y="1592"/>
                      </a:lnTo>
                      <a:lnTo>
                        <a:pt x="568" y="1554"/>
                      </a:lnTo>
                      <a:lnTo>
                        <a:pt x="582" y="1532"/>
                      </a:lnTo>
                      <a:lnTo>
                        <a:pt x="586" y="1526"/>
                      </a:lnTo>
                      <a:lnTo>
                        <a:pt x="586" y="1526"/>
                      </a:lnTo>
                      <a:lnTo>
                        <a:pt x="590" y="1522"/>
                      </a:lnTo>
                      <a:lnTo>
                        <a:pt x="594" y="1518"/>
                      </a:lnTo>
                      <a:lnTo>
                        <a:pt x="600" y="1516"/>
                      </a:lnTo>
                      <a:lnTo>
                        <a:pt x="608" y="1514"/>
                      </a:lnTo>
                      <a:lnTo>
                        <a:pt x="620" y="1514"/>
                      </a:lnTo>
                      <a:lnTo>
                        <a:pt x="632" y="1516"/>
                      </a:lnTo>
                      <a:lnTo>
                        <a:pt x="648" y="1520"/>
                      </a:lnTo>
                      <a:lnTo>
                        <a:pt x="648" y="1520"/>
                      </a:lnTo>
                      <a:lnTo>
                        <a:pt x="662" y="1528"/>
                      </a:lnTo>
                      <a:lnTo>
                        <a:pt x="668" y="1532"/>
                      </a:lnTo>
                      <a:lnTo>
                        <a:pt x="670" y="1536"/>
                      </a:lnTo>
                      <a:lnTo>
                        <a:pt x="668" y="1536"/>
                      </a:lnTo>
                      <a:lnTo>
                        <a:pt x="664" y="1538"/>
                      </a:lnTo>
                      <a:lnTo>
                        <a:pt x="670" y="1538"/>
                      </a:lnTo>
                      <a:lnTo>
                        <a:pt x="670" y="1538"/>
                      </a:lnTo>
                      <a:lnTo>
                        <a:pt x="682" y="1536"/>
                      </a:lnTo>
                      <a:lnTo>
                        <a:pt x="692" y="1532"/>
                      </a:lnTo>
                      <a:lnTo>
                        <a:pt x="700" y="1528"/>
                      </a:lnTo>
                      <a:lnTo>
                        <a:pt x="700" y="1528"/>
                      </a:lnTo>
                      <a:lnTo>
                        <a:pt x="708" y="1522"/>
                      </a:lnTo>
                      <a:lnTo>
                        <a:pt x="716" y="1518"/>
                      </a:lnTo>
                      <a:lnTo>
                        <a:pt x="724" y="1516"/>
                      </a:lnTo>
                      <a:lnTo>
                        <a:pt x="724" y="1516"/>
                      </a:lnTo>
                      <a:lnTo>
                        <a:pt x="734" y="1518"/>
                      </a:lnTo>
                      <a:lnTo>
                        <a:pt x="744" y="1522"/>
                      </a:lnTo>
                      <a:lnTo>
                        <a:pt x="754" y="1528"/>
                      </a:lnTo>
                      <a:lnTo>
                        <a:pt x="754" y="1528"/>
                      </a:lnTo>
                      <a:lnTo>
                        <a:pt x="758" y="1530"/>
                      </a:lnTo>
                      <a:lnTo>
                        <a:pt x="768" y="1532"/>
                      </a:lnTo>
                      <a:lnTo>
                        <a:pt x="774" y="1532"/>
                      </a:lnTo>
                      <a:lnTo>
                        <a:pt x="780" y="1532"/>
                      </a:lnTo>
                      <a:lnTo>
                        <a:pt x="786" y="1528"/>
                      </a:lnTo>
                      <a:lnTo>
                        <a:pt x="794" y="1520"/>
                      </a:lnTo>
                      <a:lnTo>
                        <a:pt x="794" y="1520"/>
                      </a:lnTo>
                      <a:lnTo>
                        <a:pt x="800" y="1512"/>
                      </a:lnTo>
                      <a:lnTo>
                        <a:pt x="806" y="1500"/>
                      </a:lnTo>
                      <a:lnTo>
                        <a:pt x="812" y="1478"/>
                      </a:lnTo>
                      <a:lnTo>
                        <a:pt x="816" y="1458"/>
                      </a:lnTo>
                      <a:lnTo>
                        <a:pt x="816" y="1452"/>
                      </a:lnTo>
                      <a:lnTo>
                        <a:pt x="840" y="1406"/>
                      </a:lnTo>
                      <a:lnTo>
                        <a:pt x="844" y="1388"/>
                      </a:lnTo>
                      <a:lnTo>
                        <a:pt x="870" y="1386"/>
                      </a:lnTo>
                      <a:lnTo>
                        <a:pt x="894" y="1318"/>
                      </a:lnTo>
                      <a:lnTo>
                        <a:pt x="922" y="1204"/>
                      </a:lnTo>
                      <a:lnTo>
                        <a:pt x="952" y="1056"/>
                      </a:lnTo>
                      <a:lnTo>
                        <a:pt x="970" y="942"/>
                      </a:lnTo>
                      <a:lnTo>
                        <a:pt x="970" y="942"/>
                      </a:lnTo>
                      <a:lnTo>
                        <a:pt x="974" y="940"/>
                      </a:lnTo>
                      <a:lnTo>
                        <a:pt x="978" y="928"/>
                      </a:lnTo>
                      <a:lnTo>
                        <a:pt x="984" y="908"/>
                      </a:lnTo>
                      <a:lnTo>
                        <a:pt x="986" y="894"/>
                      </a:lnTo>
                      <a:lnTo>
                        <a:pt x="988" y="880"/>
                      </a:lnTo>
                      <a:lnTo>
                        <a:pt x="988" y="880"/>
                      </a:lnTo>
                      <a:lnTo>
                        <a:pt x="990" y="866"/>
                      </a:lnTo>
                      <a:lnTo>
                        <a:pt x="994" y="858"/>
                      </a:lnTo>
                      <a:lnTo>
                        <a:pt x="1000" y="856"/>
                      </a:lnTo>
                      <a:lnTo>
                        <a:pt x="1004" y="854"/>
                      </a:lnTo>
                      <a:lnTo>
                        <a:pt x="1004" y="880"/>
                      </a:lnTo>
                      <a:lnTo>
                        <a:pt x="996" y="942"/>
                      </a:lnTo>
                      <a:lnTo>
                        <a:pt x="998" y="962"/>
                      </a:lnTo>
                      <a:lnTo>
                        <a:pt x="990" y="990"/>
                      </a:lnTo>
                      <a:lnTo>
                        <a:pt x="990" y="1034"/>
                      </a:lnTo>
                      <a:lnTo>
                        <a:pt x="990" y="1046"/>
                      </a:lnTo>
                      <a:lnTo>
                        <a:pt x="990" y="1108"/>
                      </a:lnTo>
                      <a:lnTo>
                        <a:pt x="998" y="1112"/>
                      </a:lnTo>
                      <a:lnTo>
                        <a:pt x="998" y="1122"/>
                      </a:lnTo>
                      <a:lnTo>
                        <a:pt x="990" y="1130"/>
                      </a:lnTo>
                      <a:lnTo>
                        <a:pt x="992" y="1160"/>
                      </a:lnTo>
                      <a:lnTo>
                        <a:pt x="992" y="1208"/>
                      </a:lnTo>
                      <a:lnTo>
                        <a:pt x="1010" y="1248"/>
                      </a:lnTo>
                      <a:lnTo>
                        <a:pt x="1040" y="1274"/>
                      </a:lnTo>
                      <a:lnTo>
                        <a:pt x="1044" y="1246"/>
                      </a:lnTo>
                      <a:lnTo>
                        <a:pt x="1048" y="1274"/>
                      </a:lnTo>
                      <a:lnTo>
                        <a:pt x="1078" y="1248"/>
                      </a:lnTo>
                      <a:lnTo>
                        <a:pt x="1096" y="1208"/>
                      </a:lnTo>
                      <a:lnTo>
                        <a:pt x="1096" y="1160"/>
                      </a:lnTo>
                      <a:lnTo>
                        <a:pt x="1098" y="1130"/>
                      </a:lnTo>
                      <a:lnTo>
                        <a:pt x="1088" y="1122"/>
                      </a:lnTo>
                      <a:lnTo>
                        <a:pt x="1088" y="1112"/>
                      </a:lnTo>
                      <a:lnTo>
                        <a:pt x="1098" y="1108"/>
                      </a:lnTo>
                      <a:lnTo>
                        <a:pt x="1098" y="1046"/>
                      </a:lnTo>
                      <a:lnTo>
                        <a:pt x="1098" y="1034"/>
                      </a:lnTo>
                      <a:lnTo>
                        <a:pt x="1098" y="990"/>
                      </a:lnTo>
                      <a:lnTo>
                        <a:pt x="1088" y="962"/>
                      </a:lnTo>
                      <a:lnTo>
                        <a:pt x="1090" y="942"/>
                      </a:lnTo>
                      <a:lnTo>
                        <a:pt x="1084" y="880"/>
                      </a:lnTo>
                      <a:lnTo>
                        <a:pt x="1082" y="856"/>
                      </a:lnTo>
                      <a:lnTo>
                        <a:pt x="1082" y="856"/>
                      </a:lnTo>
                      <a:lnTo>
                        <a:pt x="1088" y="854"/>
                      </a:lnTo>
                      <a:lnTo>
                        <a:pt x="1094" y="858"/>
                      </a:lnTo>
                      <a:lnTo>
                        <a:pt x="1100" y="866"/>
                      </a:lnTo>
                      <a:lnTo>
                        <a:pt x="1102" y="880"/>
                      </a:lnTo>
                      <a:lnTo>
                        <a:pt x="1102" y="880"/>
                      </a:lnTo>
                      <a:lnTo>
                        <a:pt x="1102" y="894"/>
                      </a:lnTo>
                      <a:lnTo>
                        <a:pt x="1106" y="908"/>
                      </a:lnTo>
                      <a:lnTo>
                        <a:pt x="1112" y="928"/>
                      </a:lnTo>
                      <a:lnTo>
                        <a:pt x="1116" y="940"/>
                      </a:lnTo>
                      <a:lnTo>
                        <a:pt x="1120" y="942"/>
                      </a:lnTo>
                      <a:lnTo>
                        <a:pt x="1138" y="1056"/>
                      </a:lnTo>
                      <a:lnTo>
                        <a:pt x="1168" y="1204"/>
                      </a:lnTo>
                      <a:lnTo>
                        <a:pt x="1196" y="1318"/>
                      </a:lnTo>
                      <a:lnTo>
                        <a:pt x="1220" y="1386"/>
                      </a:lnTo>
                      <a:lnTo>
                        <a:pt x="1246" y="1388"/>
                      </a:lnTo>
                      <a:lnTo>
                        <a:pt x="1250" y="1406"/>
                      </a:lnTo>
                      <a:lnTo>
                        <a:pt x="1274" y="1452"/>
                      </a:lnTo>
                      <a:lnTo>
                        <a:pt x="1274" y="1452"/>
                      </a:lnTo>
                      <a:lnTo>
                        <a:pt x="1274" y="1458"/>
                      </a:lnTo>
                      <a:lnTo>
                        <a:pt x="1278" y="1478"/>
                      </a:lnTo>
                      <a:lnTo>
                        <a:pt x="1284" y="1500"/>
                      </a:lnTo>
                      <a:lnTo>
                        <a:pt x="1290" y="1512"/>
                      </a:lnTo>
                      <a:lnTo>
                        <a:pt x="1296" y="1520"/>
                      </a:lnTo>
                      <a:lnTo>
                        <a:pt x="1296" y="1520"/>
                      </a:lnTo>
                      <a:lnTo>
                        <a:pt x="1304" y="1528"/>
                      </a:lnTo>
                      <a:lnTo>
                        <a:pt x="1310" y="1532"/>
                      </a:lnTo>
                      <a:lnTo>
                        <a:pt x="1316" y="1532"/>
                      </a:lnTo>
                      <a:lnTo>
                        <a:pt x="1322" y="1532"/>
                      </a:lnTo>
                      <a:lnTo>
                        <a:pt x="1332" y="1530"/>
                      </a:lnTo>
                      <a:lnTo>
                        <a:pt x="1334" y="1528"/>
                      </a:lnTo>
                      <a:lnTo>
                        <a:pt x="1334" y="1528"/>
                      </a:lnTo>
                      <a:lnTo>
                        <a:pt x="1346" y="1522"/>
                      </a:lnTo>
                      <a:lnTo>
                        <a:pt x="1356" y="1518"/>
                      </a:lnTo>
                      <a:lnTo>
                        <a:pt x="1366" y="1516"/>
                      </a:lnTo>
                      <a:lnTo>
                        <a:pt x="1366" y="1516"/>
                      </a:lnTo>
                      <a:lnTo>
                        <a:pt x="1374" y="1518"/>
                      </a:lnTo>
                      <a:lnTo>
                        <a:pt x="1382" y="1522"/>
                      </a:lnTo>
                      <a:lnTo>
                        <a:pt x="1390" y="1528"/>
                      </a:lnTo>
                      <a:lnTo>
                        <a:pt x="1390" y="1528"/>
                      </a:lnTo>
                      <a:lnTo>
                        <a:pt x="1398" y="1532"/>
                      </a:lnTo>
                      <a:lnTo>
                        <a:pt x="1406" y="1536"/>
                      </a:lnTo>
                      <a:lnTo>
                        <a:pt x="1420" y="1538"/>
                      </a:lnTo>
                      <a:lnTo>
                        <a:pt x="1420" y="1538"/>
                      </a:lnTo>
                      <a:lnTo>
                        <a:pt x="1426" y="1538"/>
                      </a:lnTo>
                      <a:lnTo>
                        <a:pt x="1422" y="1536"/>
                      </a:lnTo>
                      <a:lnTo>
                        <a:pt x="1420" y="1536"/>
                      </a:lnTo>
                      <a:lnTo>
                        <a:pt x="1422" y="1532"/>
                      </a:lnTo>
                      <a:lnTo>
                        <a:pt x="1428" y="1528"/>
                      </a:lnTo>
                      <a:lnTo>
                        <a:pt x="1442" y="1520"/>
                      </a:lnTo>
                      <a:lnTo>
                        <a:pt x="1442" y="1520"/>
                      </a:lnTo>
                      <a:lnTo>
                        <a:pt x="1458" y="1516"/>
                      </a:lnTo>
                      <a:lnTo>
                        <a:pt x="1470" y="1514"/>
                      </a:lnTo>
                      <a:lnTo>
                        <a:pt x="1482" y="1514"/>
                      </a:lnTo>
                      <a:lnTo>
                        <a:pt x="1490" y="1516"/>
                      </a:lnTo>
                      <a:lnTo>
                        <a:pt x="1496" y="1518"/>
                      </a:lnTo>
                      <a:lnTo>
                        <a:pt x="1500" y="1522"/>
                      </a:lnTo>
                      <a:lnTo>
                        <a:pt x="1502" y="1526"/>
                      </a:lnTo>
                      <a:lnTo>
                        <a:pt x="1502" y="1526"/>
                      </a:lnTo>
                      <a:lnTo>
                        <a:pt x="1508" y="1532"/>
                      </a:lnTo>
                      <a:lnTo>
                        <a:pt x="1522" y="1554"/>
                      </a:lnTo>
                      <a:lnTo>
                        <a:pt x="1542" y="1592"/>
                      </a:lnTo>
                      <a:lnTo>
                        <a:pt x="1568" y="1650"/>
                      </a:lnTo>
                      <a:lnTo>
                        <a:pt x="1568" y="1650"/>
                      </a:lnTo>
                      <a:lnTo>
                        <a:pt x="1576" y="1666"/>
                      </a:lnTo>
                      <a:lnTo>
                        <a:pt x="1582" y="1678"/>
                      </a:lnTo>
                      <a:lnTo>
                        <a:pt x="1590" y="1690"/>
                      </a:lnTo>
                      <a:lnTo>
                        <a:pt x="1598" y="1698"/>
                      </a:lnTo>
                      <a:lnTo>
                        <a:pt x="1604" y="1704"/>
                      </a:lnTo>
                      <a:lnTo>
                        <a:pt x="1612" y="1710"/>
                      </a:lnTo>
                      <a:lnTo>
                        <a:pt x="1620" y="1712"/>
                      </a:lnTo>
                      <a:lnTo>
                        <a:pt x="1626" y="1714"/>
                      </a:lnTo>
                      <a:lnTo>
                        <a:pt x="1634" y="1714"/>
                      </a:lnTo>
                      <a:lnTo>
                        <a:pt x="1640" y="1714"/>
                      </a:lnTo>
                      <a:lnTo>
                        <a:pt x="1652" y="1710"/>
                      </a:lnTo>
                      <a:lnTo>
                        <a:pt x="1664" y="1702"/>
                      </a:lnTo>
                      <a:lnTo>
                        <a:pt x="1672" y="1692"/>
                      </a:lnTo>
                      <a:lnTo>
                        <a:pt x="1672" y="1692"/>
                      </a:lnTo>
                      <a:lnTo>
                        <a:pt x="1676" y="1686"/>
                      </a:lnTo>
                      <a:lnTo>
                        <a:pt x="1678" y="1680"/>
                      </a:lnTo>
                      <a:lnTo>
                        <a:pt x="1682" y="1666"/>
                      </a:lnTo>
                      <a:lnTo>
                        <a:pt x="1680" y="1650"/>
                      </a:lnTo>
                      <a:lnTo>
                        <a:pt x="1678" y="1636"/>
                      </a:lnTo>
                      <a:lnTo>
                        <a:pt x="1670" y="1614"/>
                      </a:lnTo>
                      <a:lnTo>
                        <a:pt x="1666" y="1604"/>
                      </a:lnTo>
                      <a:lnTo>
                        <a:pt x="1666" y="1604"/>
                      </a:lnTo>
                      <a:lnTo>
                        <a:pt x="1650" y="1578"/>
                      </a:lnTo>
                      <a:lnTo>
                        <a:pt x="1636" y="1560"/>
                      </a:lnTo>
                      <a:lnTo>
                        <a:pt x="1630" y="1554"/>
                      </a:lnTo>
                      <a:lnTo>
                        <a:pt x="1622" y="1550"/>
                      </a:lnTo>
                      <a:lnTo>
                        <a:pt x="1622" y="1550"/>
                      </a:lnTo>
                      <a:lnTo>
                        <a:pt x="1618" y="1546"/>
                      </a:lnTo>
                      <a:lnTo>
                        <a:pt x="1612" y="1540"/>
                      </a:lnTo>
                      <a:lnTo>
                        <a:pt x="1598" y="1522"/>
                      </a:lnTo>
                      <a:lnTo>
                        <a:pt x="1566" y="1462"/>
                      </a:lnTo>
                      <a:lnTo>
                        <a:pt x="1566" y="1462"/>
                      </a:lnTo>
                      <a:lnTo>
                        <a:pt x="1558" y="1446"/>
                      </a:lnTo>
                      <a:lnTo>
                        <a:pt x="1554" y="1432"/>
                      </a:lnTo>
                      <a:lnTo>
                        <a:pt x="1554" y="1422"/>
                      </a:lnTo>
                      <a:lnTo>
                        <a:pt x="1556" y="1414"/>
                      </a:lnTo>
                      <a:lnTo>
                        <a:pt x="1558" y="1408"/>
                      </a:lnTo>
                      <a:lnTo>
                        <a:pt x="1560" y="1404"/>
                      </a:lnTo>
                      <a:lnTo>
                        <a:pt x="1562" y="1400"/>
                      </a:lnTo>
                      <a:lnTo>
                        <a:pt x="1564" y="1396"/>
                      </a:lnTo>
                      <a:lnTo>
                        <a:pt x="1564" y="1396"/>
                      </a:lnTo>
                      <a:lnTo>
                        <a:pt x="1564" y="1394"/>
                      </a:lnTo>
                      <a:lnTo>
                        <a:pt x="1566" y="1390"/>
                      </a:lnTo>
                      <a:lnTo>
                        <a:pt x="1576" y="1384"/>
                      </a:lnTo>
                      <a:lnTo>
                        <a:pt x="1588" y="1380"/>
                      </a:lnTo>
                      <a:lnTo>
                        <a:pt x="1604" y="1380"/>
                      </a:lnTo>
                      <a:lnTo>
                        <a:pt x="1604" y="1380"/>
                      </a:lnTo>
                      <a:lnTo>
                        <a:pt x="1616" y="1378"/>
                      </a:lnTo>
                      <a:lnTo>
                        <a:pt x="1622" y="1374"/>
                      </a:lnTo>
                      <a:lnTo>
                        <a:pt x="1630" y="1364"/>
                      </a:lnTo>
                      <a:lnTo>
                        <a:pt x="1630" y="1364"/>
                      </a:lnTo>
                      <a:lnTo>
                        <a:pt x="1632" y="1360"/>
                      </a:lnTo>
                      <a:lnTo>
                        <a:pt x="1632" y="1354"/>
                      </a:lnTo>
                      <a:lnTo>
                        <a:pt x="1632" y="1338"/>
                      </a:lnTo>
                      <a:lnTo>
                        <a:pt x="1632" y="1316"/>
                      </a:lnTo>
                      <a:lnTo>
                        <a:pt x="1632" y="1316"/>
                      </a:lnTo>
                      <a:lnTo>
                        <a:pt x="1632" y="1310"/>
                      </a:lnTo>
                      <a:lnTo>
                        <a:pt x="1634" y="1294"/>
                      </a:lnTo>
                      <a:lnTo>
                        <a:pt x="1638" y="1286"/>
                      </a:lnTo>
                      <a:lnTo>
                        <a:pt x="1642" y="1280"/>
                      </a:lnTo>
                      <a:lnTo>
                        <a:pt x="1650" y="1274"/>
                      </a:lnTo>
                      <a:lnTo>
                        <a:pt x="1662" y="1272"/>
                      </a:lnTo>
                      <a:lnTo>
                        <a:pt x="1662" y="1272"/>
                      </a:lnTo>
                      <a:lnTo>
                        <a:pt x="1674" y="1272"/>
                      </a:lnTo>
                      <a:lnTo>
                        <a:pt x="1684" y="1268"/>
                      </a:lnTo>
                      <a:lnTo>
                        <a:pt x="1692" y="1264"/>
                      </a:lnTo>
                      <a:lnTo>
                        <a:pt x="1698" y="1258"/>
                      </a:lnTo>
                      <a:lnTo>
                        <a:pt x="1706" y="1248"/>
                      </a:lnTo>
                      <a:lnTo>
                        <a:pt x="1708" y="1244"/>
                      </a:lnTo>
                      <a:lnTo>
                        <a:pt x="1710" y="1212"/>
                      </a:lnTo>
                      <a:lnTo>
                        <a:pt x="1710" y="1212"/>
                      </a:lnTo>
                      <a:lnTo>
                        <a:pt x="1710" y="1206"/>
                      </a:lnTo>
                      <a:lnTo>
                        <a:pt x="1708" y="1192"/>
                      </a:lnTo>
                      <a:lnTo>
                        <a:pt x="1710" y="1184"/>
                      </a:lnTo>
                      <a:lnTo>
                        <a:pt x="1712" y="1176"/>
                      </a:lnTo>
                      <a:lnTo>
                        <a:pt x="1718" y="1170"/>
                      </a:lnTo>
                      <a:lnTo>
                        <a:pt x="1726" y="1166"/>
                      </a:lnTo>
                      <a:lnTo>
                        <a:pt x="1726" y="1166"/>
                      </a:lnTo>
                      <a:lnTo>
                        <a:pt x="1734" y="1162"/>
                      </a:lnTo>
                      <a:lnTo>
                        <a:pt x="1738" y="1156"/>
                      </a:lnTo>
                      <a:lnTo>
                        <a:pt x="1742" y="1148"/>
                      </a:lnTo>
                      <a:lnTo>
                        <a:pt x="1746" y="1142"/>
                      </a:lnTo>
                      <a:lnTo>
                        <a:pt x="1748" y="1130"/>
                      </a:lnTo>
                      <a:lnTo>
                        <a:pt x="1748" y="1124"/>
                      </a:lnTo>
                      <a:lnTo>
                        <a:pt x="1736" y="1078"/>
                      </a:lnTo>
                      <a:lnTo>
                        <a:pt x="1724" y="1052"/>
                      </a:lnTo>
                      <a:lnTo>
                        <a:pt x="1706" y="1022"/>
                      </a:lnTo>
                      <a:lnTo>
                        <a:pt x="1702" y="1004"/>
                      </a:lnTo>
                      <a:lnTo>
                        <a:pt x="1706" y="988"/>
                      </a:lnTo>
                      <a:lnTo>
                        <a:pt x="1632" y="878"/>
                      </a:lnTo>
                      <a:lnTo>
                        <a:pt x="1632" y="878"/>
                      </a:lnTo>
                      <a:lnTo>
                        <a:pt x="1632" y="876"/>
                      </a:lnTo>
                      <a:lnTo>
                        <a:pt x="1632" y="874"/>
                      </a:lnTo>
                      <a:lnTo>
                        <a:pt x="1628" y="868"/>
                      </a:lnTo>
                      <a:lnTo>
                        <a:pt x="1620" y="858"/>
                      </a:lnTo>
                      <a:lnTo>
                        <a:pt x="1600" y="842"/>
                      </a:lnTo>
                      <a:lnTo>
                        <a:pt x="1572" y="820"/>
                      </a:lnTo>
                      <a:lnTo>
                        <a:pt x="1528" y="790"/>
                      </a:lnTo>
                      <a:lnTo>
                        <a:pt x="1466" y="754"/>
                      </a:lnTo>
                      <a:lnTo>
                        <a:pt x="1486" y="752"/>
                      </a:lnTo>
                      <a:lnTo>
                        <a:pt x="1556" y="746"/>
                      </a:lnTo>
                      <a:lnTo>
                        <a:pt x="1606" y="746"/>
                      </a:lnTo>
                      <a:lnTo>
                        <a:pt x="1660" y="746"/>
                      </a:lnTo>
                      <a:lnTo>
                        <a:pt x="1712" y="740"/>
                      </a:lnTo>
                      <a:lnTo>
                        <a:pt x="1712" y="740"/>
                      </a:lnTo>
                      <a:lnTo>
                        <a:pt x="1734" y="732"/>
                      </a:lnTo>
                      <a:lnTo>
                        <a:pt x="1750" y="724"/>
                      </a:lnTo>
                      <a:lnTo>
                        <a:pt x="1758" y="718"/>
                      </a:lnTo>
                      <a:lnTo>
                        <a:pt x="1762" y="714"/>
                      </a:lnTo>
                      <a:lnTo>
                        <a:pt x="1762" y="714"/>
                      </a:lnTo>
                      <a:lnTo>
                        <a:pt x="1776" y="694"/>
                      </a:lnTo>
                      <a:lnTo>
                        <a:pt x="1786" y="680"/>
                      </a:lnTo>
                      <a:lnTo>
                        <a:pt x="1802" y="660"/>
                      </a:lnTo>
                      <a:lnTo>
                        <a:pt x="1802" y="660"/>
                      </a:lnTo>
                      <a:lnTo>
                        <a:pt x="1818" y="640"/>
                      </a:lnTo>
                      <a:lnTo>
                        <a:pt x="1826" y="624"/>
                      </a:lnTo>
                      <a:lnTo>
                        <a:pt x="1830" y="614"/>
                      </a:lnTo>
                      <a:lnTo>
                        <a:pt x="1830" y="612"/>
                      </a:lnTo>
                      <a:lnTo>
                        <a:pt x="1830" y="612"/>
                      </a:lnTo>
                      <a:lnTo>
                        <a:pt x="1834" y="594"/>
                      </a:lnTo>
                      <a:lnTo>
                        <a:pt x="1840" y="582"/>
                      </a:lnTo>
                      <a:lnTo>
                        <a:pt x="1842" y="578"/>
                      </a:lnTo>
                      <a:lnTo>
                        <a:pt x="1846" y="574"/>
                      </a:lnTo>
                      <a:lnTo>
                        <a:pt x="1846" y="574"/>
                      </a:lnTo>
                      <a:lnTo>
                        <a:pt x="1850" y="572"/>
                      </a:lnTo>
                      <a:lnTo>
                        <a:pt x="1854" y="564"/>
                      </a:lnTo>
                      <a:lnTo>
                        <a:pt x="1864" y="546"/>
                      </a:lnTo>
                      <a:lnTo>
                        <a:pt x="1868" y="536"/>
                      </a:lnTo>
                      <a:lnTo>
                        <a:pt x="1870" y="526"/>
                      </a:lnTo>
                      <a:lnTo>
                        <a:pt x="1870" y="518"/>
                      </a:lnTo>
                      <a:lnTo>
                        <a:pt x="1868" y="512"/>
                      </a:lnTo>
                      <a:lnTo>
                        <a:pt x="1868" y="512"/>
                      </a:lnTo>
                      <a:lnTo>
                        <a:pt x="1864" y="506"/>
                      </a:lnTo>
                      <a:lnTo>
                        <a:pt x="1864" y="498"/>
                      </a:lnTo>
                      <a:lnTo>
                        <a:pt x="1866" y="492"/>
                      </a:lnTo>
                      <a:lnTo>
                        <a:pt x="1868" y="486"/>
                      </a:lnTo>
                      <a:lnTo>
                        <a:pt x="1872" y="476"/>
                      </a:lnTo>
                      <a:lnTo>
                        <a:pt x="1876" y="472"/>
                      </a:lnTo>
                      <a:lnTo>
                        <a:pt x="1876" y="472"/>
                      </a:lnTo>
                      <a:lnTo>
                        <a:pt x="1888" y="462"/>
                      </a:lnTo>
                      <a:lnTo>
                        <a:pt x="1894" y="454"/>
                      </a:lnTo>
                      <a:lnTo>
                        <a:pt x="1894" y="450"/>
                      </a:lnTo>
                      <a:lnTo>
                        <a:pt x="1894" y="446"/>
                      </a:lnTo>
                      <a:lnTo>
                        <a:pt x="1894" y="446"/>
                      </a:lnTo>
                      <a:lnTo>
                        <a:pt x="1890" y="442"/>
                      </a:lnTo>
                      <a:lnTo>
                        <a:pt x="1890" y="434"/>
                      </a:lnTo>
                      <a:lnTo>
                        <a:pt x="1892" y="416"/>
                      </a:lnTo>
                      <a:lnTo>
                        <a:pt x="1898" y="394"/>
                      </a:lnTo>
                      <a:lnTo>
                        <a:pt x="1898" y="394"/>
                      </a:lnTo>
                      <a:lnTo>
                        <a:pt x="1914" y="374"/>
                      </a:lnTo>
                      <a:lnTo>
                        <a:pt x="1926" y="360"/>
                      </a:lnTo>
                      <a:lnTo>
                        <a:pt x="1928" y="354"/>
                      </a:lnTo>
                      <a:lnTo>
                        <a:pt x="1930" y="350"/>
                      </a:lnTo>
                      <a:lnTo>
                        <a:pt x="1930" y="350"/>
                      </a:lnTo>
                      <a:lnTo>
                        <a:pt x="1934" y="340"/>
                      </a:lnTo>
                      <a:lnTo>
                        <a:pt x="1944" y="324"/>
                      </a:lnTo>
                      <a:lnTo>
                        <a:pt x="1956" y="310"/>
                      </a:lnTo>
                      <a:lnTo>
                        <a:pt x="1964" y="304"/>
                      </a:lnTo>
                      <a:lnTo>
                        <a:pt x="1972" y="300"/>
                      </a:lnTo>
                      <a:lnTo>
                        <a:pt x="1972" y="300"/>
                      </a:lnTo>
                      <a:lnTo>
                        <a:pt x="1978" y="296"/>
                      </a:lnTo>
                      <a:lnTo>
                        <a:pt x="1986" y="290"/>
                      </a:lnTo>
                      <a:lnTo>
                        <a:pt x="1996" y="278"/>
                      </a:lnTo>
                      <a:lnTo>
                        <a:pt x="2004" y="264"/>
                      </a:lnTo>
                      <a:lnTo>
                        <a:pt x="2004" y="264"/>
                      </a:lnTo>
                      <a:lnTo>
                        <a:pt x="2010" y="252"/>
                      </a:lnTo>
                      <a:lnTo>
                        <a:pt x="2016" y="240"/>
                      </a:lnTo>
                      <a:lnTo>
                        <a:pt x="2020" y="236"/>
                      </a:lnTo>
                      <a:lnTo>
                        <a:pt x="2024" y="234"/>
                      </a:lnTo>
                      <a:lnTo>
                        <a:pt x="2024" y="234"/>
                      </a:lnTo>
                      <a:lnTo>
                        <a:pt x="2030" y="232"/>
                      </a:lnTo>
                      <a:lnTo>
                        <a:pt x="2034" y="226"/>
                      </a:lnTo>
                      <a:lnTo>
                        <a:pt x="2046" y="214"/>
                      </a:lnTo>
                      <a:lnTo>
                        <a:pt x="2056" y="198"/>
                      </a:lnTo>
                      <a:lnTo>
                        <a:pt x="2078" y="154"/>
                      </a:lnTo>
                      <a:lnTo>
                        <a:pt x="2090" y="112"/>
                      </a:lnTo>
                      <a:lnTo>
                        <a:pt x="2088" y="78"/>
                      </a:lnTo>
                      <a:close/>
                      <a:moveTo>
                        <a:pt x="1040" y="574"/>
                      </a:moveTo>
                      <a:lnTo>
                        <a:pt x="1040" y="574"/>
                      </a:lnTo>
                      <a:lnTo>
                        <a:pt x="1040" y="574"/>
                      </a:lnTo>
                      <a:lnTo>
                        <a:pt x="1040" y="574"/>
                      </a:lnTo>
                      <a:lnTo>
                        <a:pt x="1040" y="574"/>
                      </a:lnTo>
                      <a:close/>
                    </a:path>
                  </a:pathLst>
                </a:custGeom>
                <a:solidFill>
                  <a:schemeClr val="bg2">
                    <a:lumMod val="60000"/>
                    <a:lumOff val="40000"/>
                    <a:alpha val="6000"/>
                  </a:schemeClr>
                </a:solidFill>
                <a:ln>
                  <a:noFill/>
                </a:ln>
                <a:effectLst>
                  <a:glow rad="38100">
                    <a:schemeClr val="bg2">
                      <a:lumMod val="50000"/>
                      <a:lumOff val="50000"/>
                      <a:alpha val="15000"/>
                    </a:schemeClr>
                  </a:glow>
                  <a:softEdge rad="12700"/>
                </a:effectLst>
              </p:spPr>
              <p:txBody>
                <a:bodyPr/>
                <a:lstStyle/>
                <a:p>
                  <a:pPr defTabSz="457200">
                    <a:defRPr/>
                  </a:pPr>
                  <a:endParaRPr lang="en-US">
                    <a:latin typeface="+mn-lt"/>
                    <a:ea typeface="+mn-ea"/>
                  </a:endParaRPr>
                </a:p>
              </p:txBody>
            </p:sp>
          </p:grpSp>
          <p:grpSp>
            <p:nvGrpSpPr>
              <p:cNvPr id="183" name="Group 87">
                <a:extLst>
                  <a:ext uri="{FF2B5EF4-FFF2-40B4-BE49-F238E27FC236}">
                    <a16:creationId xmlns:a16="http://schemas.microsoft.com/office/drawing/2014/main" id="{8D0AE659-96BB-4C4F-8C55-C933FDA54E4E}"/>
                  </a:ext>
                </a:extLst>
              </p:cNvPr>
              <p:cNvGrpSpPr>
                <a:grpSpLocks noChangeAspect="1"/>
              </p:cNvGrpSpPr>
              <p:nvPr/>
            </p:nvGrpSpPr>
            <p:grpSpPr>
              <a:xfrm>
                <a:off x="-9" y="5334005"/>
                <a:ext cx="1188232" cy="1524017"/>
                <a:chOff x="2743200" y="306388"/>
                <a:chExt cx="1876425" cy="2406650"/>
              </a:xfrm>
              <a:solidFill>
                <a:schemeClr val="bg2">
                  <a:lumMod val="50000"/>
                  <a:lumOff val="50000"/>
                  <a:alpha val="8000"/>
                </a:schemeClr>
              </a:solidFill>
            </p:grpSpPr>
            <p:sp>
              <p:nvSpPr>
                <p:cNvPr id="204" name="Freeform 21">
                  <a:extLst>
                    <a:ext uri="{FF2B5EF4-FFF2-40B4-BE49-F238E27FC236}">
                      <a16:creationId xmlns:a16="http://schemas.microsoft.com/office/drawing/2014/main" id="{53F93EC7-4B66-4AA3-B2A3-6F8A80F4E4EC}"/>
                    </a:ext>
                  </a:extLst>
                </p:cNvPr>
                <p:cNvSpPr>
                  <a:spLocks/>
                </p:cNvSpPr>
                <p:nvPr/>
              </p:nvSpPr>
              <p:spPr bwMode="auto">
                <a:xfrm>
                  <a:off x="3333750" y="890588"/>
                  <a:ext cx="34925" cy="482600"/>
                </a:xfrm>
                <a:custGeom>
                  <a:avLst/>
                  <a:gdLst>
                    <a:gd name="T0" fmla="*/ 20 w 22"/>
                    <a:gd name="T1" fmla="*/ 304 h 304"/>
                    <a:gd name="T2" fmla="*/ 20 w 22"/>
                    <a:gd name="T3" fmla="*/ 304 h 304"/>
                    <a:gd name="T4" fmla="*/ 22 w 22"/>
                    <a:gd name="T5" fmla="*/ 304 h 304"/>
                    <a:gd name="T6" fmla="*/ 22 w 22"/>
                    <a:gd name="T7" fmla="*/ 304 h 304"/>
                    <a:gd name="T8" fmla="*/ 22 w 22"/>
                    <a:gd name="T9" fmla="*/ 286 h 304"/>
                    <a:gd name="T10" fmla="*/ 14 w 22"/>
                    <a:gd name="T11" fmla="*/ 54 h 304"/>
                    <a:gd name="T12" fmla="*/ 14 w 22"/>
                    <a:gd name="T13" fmla="*/ 54 h 304"/>
                    <a:gd name="T14" fmla="*/ 14 w 22"/>
                    <a:gd name="T15" fmla="*/ 26 h 304"/>
                    <a:gd name="T16" fmla="*/ 14 w 22"/>
                    <a:gd name="T17" fmla="*/ 26 h 304"/>
                    <a:gd name="T18" fmla="*/ 12 w 22"/>
                    <a:gd name="T19" fmla="*/ 16 h 304"/>
                    <a:gd name="T20" fmla="*/ 8 w 22"/>
                    <a:gd name="T21" fmla="*/ 6 h 304"/>
                    <a:gd name="T22" fmla="*/ 8 w 22"/>
                    <a:gd name="T23" fmla="*/ 6 h 304"/>
                    <a:gd name="T24" fmla="*/ 4 w 22"/>
                    <a:gd name="T25" fmla="*/ 0 h 304"/>
                    <a:gd name="T26" fmla="*/ 2 w 22"/>
                    <a:gd name="T27" fmla="*/ 0 h 304"/>
                    <a:gd name="T28" fmla="*/ 2 w 22"/>
                    <a:gd name="T29" fmla="*/ 2 h 304"/>
                    <a:gd name="T30" fmla="*/ 2 w 22"/>
                    <a:gd name="T31" fmla="*/ 2 h 304"/>
                    <a:gd name="T32" fmla="*/ 0 w 22"/>
                    <a:gd name="T33" fmla="*/ 10 h 304"/>
                    <a:gd name="T34" fmla="*/ 2 w 22"/>
                    <a:gd name="T35" fmla="*/ 18 h 304"/>
                    <a:gd name="T36" fmla="*/ 2 w 22"/>
                    <a:gd name="T37" fmla="*/ 18 h 304"/>
                    <a:gd name="T38" fmla="*/ 4 w 22"/>
                    <a:gd name="T39" fmla="*/ 40 h 304"/>
                    <a:gd name="T40" fmla="*/ 18 w 22"/>
                    <a:gd name="T41" fmla="*/ 286 h 304"/>
                    <a:gd name="T42" fmla="*/ 18 w 22"/>
                    <a:gd name="T43" fmla="*/ 286 h 304"/>
                    <a:gd name="T44" fmla="*/ 20 w 22"/>
                    <a:gd name="T45" fmla="*/ 304 h 304"/>
                    <a:gd name="T46" fmla="*/ 20 w 22"/>
                    <a:gd name="T47" fmla="*/ 304 h 3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22" h="304">
                      <a:moveTo>
                        <a:pt x="20" y="304"/>
                      </a:moveTo>
                      <a:lnTo>
                        <a:pt x="20" y="304"/>
                      </a:lnTo>
                      <a:lnTo>
                        <a:pt x="22" y="304"/>
                      </a:lnTo>
                      <a:lnTo>
                        <a:pt x="22" y="304"/>
                      </a:lnTo>
                      <a:lnTo>
                        <a:pt x="22" y="286"/>
                      </a:lnTo>
                      <a:lnTo>
                        <a:pt x="14" y="54"/>
                      </a:lnTo>
                      <a:lnTo>
                        <a:pt x="14" y="54"/>
                      </a:lnTo>
                      <a:lnTo>
                        <a:pt x="14" y="26"/>
                      </a:lnTo>
                      <a:lnTo>
                        <a:pt x="14" y="26"/>
                      </a:lnTo>
                      <a:lnTo>
                        <a:pt x="12" y="16"/>
                      </a:lnTo>
                      <a:lnTo>
                        <a:pt x="8" y="6"/>
                      </a:lnTo>
                      <a:lnTo>
                        <a:pt x="8" y="6"/>
                      </a:lnTo>
                      <a:lnTo>
                        <a:pt x="4" y="0"/>
                      </a:lnTo>
                      <a:lnTo>
                        <a:pt x="2" y="0"/>
                      </a:lnTo>
                      <a:lnTo>
                        <a:pt x="2" y="2"/>
                      </a:lnTo>
                      <a:lnTo>
                        <a:pt x="2" y="2"/>
                      </a:lnTo>
                      <a:lnTo>
                        <a:pt x="0" y="10"/>
                      </a:lnTo>
                      <a:lnTo>
                        <a:pt x="2" y="18"/>
                      </a:lnTo>
                      <a:lnTo>
                        <a:pt x="2" y="18"/>
                      </a:lnTo>
                      <a:lnTo>
                        <a:pt x="4" y="40"/>
                      </a:lnTo>
                      <a:lnTo>
                        <a:pt x="18" y="286"/>
                      </a:lnTo>
                      <a:lnTo>
                        <a:pt x="18" y="286"/>
                      </a:lnTo>
                      <a:lnTo>
                        <a:pt x="20" y="304"/>
                      </a:lnTo>
                      <a:lnTo>
                        <a:pt x="20" y="30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US">
                    <a:latin typeface="Arial" charset="0"/>
                    <a:ea typeface="ＭＳ Ｐゴシック" pitchFamily="-116" charset="-128"/>
                  </a:endParaRPr>
                </a:p>
              </p:txBody>
            </p:sp>
            <p:sp>
              <p:nvSpPr>
                <p:cNvPr id="205" name="Freeform 22">
                  <a:extLst>
                    <a:ext uri="{FF2B5EF4-FFF2-40B4-BE49-F238E27FC236}">
                      <a16:creationId xmlns:a16="http://schemas.microsoft.com/office/drawing/2014/main" id="{49B62951-BB0B-46B9-BEE3-761A61CBAB6A}"/>
                    </a:ext>
                  </a:extLst>
                </p:cNvPr>
                <p:cNvSpPr>
                  <a:spLocks/>
                </p:cNvSpPr>
                <p:nvPr/>
              </p:nvSpPr>
              <p:spPr bwMode="auto">
                <a:xfrm>
                  <a:off x="3362325" y="1382713"/>
                  <a:ext cx="0" cy="0"/>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US">
                    <a:latin typeface="Arial" charset="0"/>
                    <a:ea typeface="ＭＳ Ｐゴシック" pitchFamily="-116" charset="-128"/>
                  </a:endParaRPr>
                </a:p>
              </p:txBody>
            </p:sp>
            <p:sp>
              <p:nvSpPr>
                <p:cNvPr id="206" name="Freeform 23">
                  <a:extLst>
                    <a:ext uri="{FF2B5EF4-FFF2-40B4-BE49-F238E27FC236}">
                      <a16:creationId xmlns:a16="http://schemas.microsoft.com/office/drawing/2014/main" id="{9D5A6C3C-E474-4675-9A22-2285403BCC4D}"/>
                    </a:ext>
                  </a:extLst>
                </p:cNvPr>
                <p:cNvSpPr>
                  <a:spLocks/>
                </p:cNvSpPr>
                <p:nvPr/>
              </p:nvSpPr>
              <p:spPr bwMode="auto">
                <a:xfrm>
                  <a:off x="3384550" y="1173163"/>
                  <a:ext cx="438150" cy="212725"/>
                </a:xfrm>
                <a:custGeom>
                  <a:avLst/>
                  <a:gdLst>
                    <a:gd name="T0" fmla="*/ 2 w 276"/>
                    <a:gd name="T1" fmla="*/ 134 h 134"/>
                    <a:gd name="T2" fmla="*/ 2 w 276"/>
                    <a:gd name="T3" fmla="*/ 134 h 134"/>
                    <a:gd name="T4" fmla="*/ 16 w 276"/>
                    <a:gd name="T5" fmla="*/ 128 h 134"/>
                    <a:gd name="T6" fmla="*/ 238 w 276"/>
                    <a:gd name="T7" fmla="*/ 20 h 134"/>
                    <a:gd name="T8" fmla="*/ 238 w 276"/>
                    <a:gd name="T9" fmla="*/ 20 h 134"/>
                    <a:gd name="T10" fmla="*/ 260 w 276"/>
                    <a:gd name="T11" fmla="*/ 12 h 134"/>
                    <a:gd name="T12" fmla="*/ 260 w 276"/>
                    <a:gd name="T13" fmla="*/ 12 h 134"/>
                    <a:gd name="T14" fmla="*/ 268 w 276"/>
                    <a:gd name="T15" fmla="*/ 10 h 134"/>
                    <a:gd name="T16" fmla="*/ 274 w 276"/>
                    <a:gd name="T17" fmla="*/ 6 h 134"/>
                    <a:gd name="T18" fmla="*/ 274 w 276"/>
                    <a:gd name="T19" fmla="*/ 6 h 134"/>
                    <a:gd name="T20" fmla="*/ 276 w 276"/>
                    <a:gd name="T21" fmla="*/ 2 h 134"/>
                    <a:gd name="T22" fmla="*/ 274 w 276"/>
                    <a:gd name="T23" fmla="*/ 2 h 134"/>
                    <a:gd name="T24" fmla="*/ 268 w 276"/>
                    <a:gd name="T25" fmla="*/ 0 h 134"/>
                    <a:gd name="T26" fmla="*/ 268 w 276"/>
                    <a:gd name="T27" fmla="*/ 0 h 134"/>
                    <a:gd name="T28" fmla="*/ 258 w 276"/>
                    <a:gd name="T29" fmla="*/ 2 h 134"/>
                    <a:gd name="T30" fmla="*/ 248 w 276"/>
                    <a:gd name="T31" fmla="*/ 6 h 134"/>
                    <a:gd name="T32" fmla="*/ 248 w 276"/>
                    <a:gd name="T33" fmla="*/ 6 h 134"/>
                    <a:gd name="T34" fmla="*/ 222 w 276"/>
                    <a:gd name="T35" fmla="*/ 18 h 134"/>
                    <a:gd name="T36" fmla="*/ 16 w 276"/>
                    <a:gd name="T37" fmla="*/ 124 h 134"/>
                    <a:gd name="T38" fmla="*/ 16 w 276"/>
                    <a:gd name="T39" fmla="*/ 124 h 134"/>
                    <a:gd name="T40" fmla="*/ 0 w 276"/>
                    <a:gd name="T41" fmla="*/ 132 h 134"/>
                    <a:gd name="T42" fmla="*/ 0 w 276"/>
                    <a:gd name="T43" fmla="*/ 132 h 134"/>
                    <a:gd name="T44" fmla="*/ 0 w 276"/>
                    <a:gd name="T45" fmla="*/ 134 h 134"/>
                    <a:gd name="T46" fmla="*/ 0 w 276"/>
                    <a:gd name="T47" fmla="*/ 134 h 134"/>
                    <a:gd name="T48" fmla="*/ 2 w 276"/>
                    <a:gd name="T49" fmla="*/ 134 h 134"/>
                    <a:gd name="T50" fmla="*/ 2 w 276"/>
                    <a:gd name="T51" fmla="*/ 134 h 1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276" h="134">
                      <a:moveTo>
                        <a:pt x="2" y="134"/>
                      </a:moveTo>
                      <a:lnTo>
                        <a:pt x="2" y="134"/>
                      </a:lnTo>
                      <a:lnTo>
                        <a:pt x="16" y="128"/>
                      </a:lnTo>
                      <a:lnTo>
                        <a:pt x="238" y="20"/>
                      </a:lnTo>
                      <a:lnTo>
                        <a:pt x="238" y="20"/>
                      </a:lnTo>
                      <a:lnTo>
                        <a:pt x="260" y="12"/>
                      </a:lnTo>
                      <a:lnTo>
                        <a:pt x="260" y="12"/>
                      </a:lnTo>
                      <a:lnTo>
                        <a:pt x="268" y="10"/>
                      </a:lnTo>
                      <a:lnTo>
                        <a:pt x="274" y="6"/>
                      </a:lnTo>
                      <a:lnTo>
                        <a:pt x="274" y="6"/>
                      </a:lnTo>
                      <a:lnTo>
                        <a:pt x="276" y="2"/>
                      </a:lnTo>
                      <a:lnTo>
                        <a:pt x="274" y="2"/>
                      </a:lnTo>
                      <a:lnTo>
                        <a:pt x="268" y="0"/>
                      </a:lnTo>
                      <a:lnTo>
                        <a:pt x="268" y="0"/>
                      </a:lnTo>
                      <a:lnTo>
                        <a:pt x="258" y="2"/>
                      </a:lnTo>
                      <a:lnTo>
                        <a:pt x="248" y="6"/>
                      </a:lnTo>
                      <a:lnTo>
                        <a:pt x="248" y="6"/>
                      </a:lnTo>
                      <a:lnTo>
                        <a:pt x="222" y="18"/>
                      </a:lnTo>
                      <a:lnTo>
                        <a:pt x="16" y="124"/>
                      </a:lnTo>
                      <a:lnTo>
                        <a:pt x="16" y="124"/>
                      </a:lnTo>
                      <a:lnTo>
                        <a:pt x="0" y="132"/>
                      </a:lnTo>
                      <a:lnTo>
                        <a:pt x="0" y="132"/>
                      </a:lnTo>
                      <a:lnTo>
                        <a:pt x="0" y="134"/>
                      </a:lnTo>
                      <a:lnTo>
                        <a:pt x="0" y="134"/>
                      </a:lnTo>
                      <a:lnTo>
                        <a:pt x="2" y="134"/>
                      </a:lnTo>
                      <a:lnTo>
                        <a:pt x="2" y="13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US">
                    <a:latin typeface="Arial" charset="0"/>
                    <a:ea typeface="ＭＳ Ｐゴシック" pitchFamily="-116" charset="-128"/>
                  </a:endParaRPr>
                </a:p>
              </p:txBody>
            </p:sp>
            <p:sp>
              <p:nvSpPr>
                <p:cNvPr id="207" name="Freeform 24">
                  <a:extLst>
                    <a:ext uri="{FF2B5EF4-FFF2-40B4-BE49-F238E27FC236}">
                      <a16:creationId xmlns:a16="http://schemas.microsoft.com/office/drawing/2014/main" id="{C2423FE5-16FE-479B-8881-5F5AC42CDAF5}"/>
                    </a:ext>
                  </a:extLst>
                </p:cNvPr>
                <p:cNvSpPr>
                  <a:spLocks noEditPoints="1"/>
                </p:cNvSpPr>
                <p:nvPr/>
              </p:nvSpPr>
              <p:spPr bwMode="auto">
                <a:xfrm>
                  <a:off x="2743200" y="306388"/>
                  <a:ext cx="1876425" cy="2406650"/>
                </a:xfrm>
                <a:custGeom>
                  <a:avLst/>
                  <a:gdLst>
                    <a:gd name="T0" fmla="*/ 1052 w 1182"/>
                    <a:gd name="T1" fmla="*/ 606 h 1516"/>
                    <a:gd name="T2" fmla="*/ 928 w 1182"/>
                    <a:gd name="T3" fmla="*/ 580 h 1516"/>
                    <a:gd name="T4" fmla="*/ 738 w 1182"/>
                    <a:gd name="T5" fmla="*/ 592 h 1516"/>
                    <a:gd name="T6" fmla="*/ 590 w 1182"/>
                    <a:gd name="T7" fmla="*/ 640 h 1516"/>
                    <a:gd name="T8" fmla="*/ 408 w 1182"/>
                    <a:gd name="T9" fmla="*/ 740 h 1516"/>
                    <a:gd name="T10" fmla="*/ 404 w 1182"/>
                    <a:gd name="T11" fmla="*/ 716 h 1516"/>
                    <a:gd name="T12" fmla="*/ 416 w 1182"/>
                    <a:gd name="T13" fmla="*/ 696 h 1516"/>
                    <a:gd name="T14" fmla="*/ 410 w 1182"/>
                    <a:gd name="T15" fmla="*/ 684 h 1516"/>
                    <a:gd name="T16" fmla="*/ 400 w 1182"/>
                    <a:gd name="T17" fmla="*/ 674 h 1516"/>
                    <a:gd name="T18" fmla="*/ 390 w 1182"/>
                    <a:gd name="T19" fmla="*/ 670 h 1516"/>
                    <a:gd name="T20" fmla="*/ 382 w 1182"/>
                    <a:gd name="T21" fmla="*/ 670 h 1516"/>
                    <a:gd name="T22" fmla="*/ 360 w 1182"/>
                    <a:gd name="T23" fmla="*/ 676 h 1516"/>
                    <a:gd name="T24" fmla="*/ 346 w 1182"/>
                    <a:gd name="T25" fmla="*/ 692 h 1516"/>
                    <a:gd name="T26" fmla="*/ 336 w 1182"/>
                    <a:gd name="T27" fmla="*/ 652 h 1516"/>
                    <a:gd name="T28" fmla="*/ 330 w 1182"/>
                    <a:gd name="T29" fmla="*/ 454 h 1516"/>
                    <a:gd name="T30" fmla="*/ 278 w 1182"/>
                    <a:gd name="T31" fmla="*/ 264 h 1516"/>
                    <a:gd name="T32" fmla="*/ 202 w 1182"/>
                    <a:gd name="T33" fmla="*/ 132 h 1516"/>
                    <a:gd name="T34" fmla="*/ 102 w 1182"/>
                    <a:gd name="T35" fmla="*/ 36 h 1516"/>
                    <a:gd name="T36" fmla="*/ 26 w 1182"/>
                    <a:gd name="T37" fmla="*/ 612 h 1516"/>
                    <a:gd name="T38" fmla="*/ 42 w 1182"/>
                    <a:gd name="T39" fmla="*/ 658 h 1516"/>
                    <a:gd name="T40" fmla="*/ 16 w 1182"/>
                    <a:gd name="T41" fmla="*/ 1072 h 1516"/>
                    <a:gd name="T42" fmla="*/ 172 w 1182"/>
                    <a:gd name="T43" fmla="*/ 898 h 1516"/>
                    <a:gd name="T44" fmla="*/ 208 w 1182"/>
                    <a:gd name="T45" fmla="*/ 874 h 1516"/>
                    <a:gd name="T46" fmla="*/ 226 w 1182"/>
                    <a:gd name="T47" fmla="*/ 896 h 1516"/>
                    <a:gd name="T48" fmla="*/ 158 w 1182"/>
                    <a:gd name="T49" fmla="*/ 998 h 1516"/>
                    <a:gd name="T50" fmla="*/ 122 w 1182"/>
                    <a:gd name="T51" fmla="*/ 1062 h 1516"/>
                    <a:gd name="T52" fmla="*/ 162 w 1182"/>
                    <a:gd name="T53" fmla="*/ 1118 h 1516"/>
                    <a:gd name="T54" fmla="*/ 220 w 1182"/>
                    <a:gd name="T55" fmla="*/ 1036 h 1516"/>
                    <a:gd name="T56" fmla="*/ 276 w 1182"/>
                    <a:gd name="T57" fmla="*/ 942 h 1516"/>
                    <a:gd name="T58" fmla="*/ 306 w 1182"/>
                    <a:gd name="T59" fmla="*/ 920 h 1516"/>
                    <a:gd name="T60" fmla="*/ 316 w 1182"/>
                    <a:gd name="T61" fmla="*/ 942 h 1516"/>
                    <a:gd name="T62" fmla="*/ 250 w 1182"/>
                    <a:gd name="T63" fmla="*/ 1148 h 1516"/>
                    <a:gd name="T64" fmla="*/ 224 w 1182"/>
                    <a:gd name="T65" fmla="*/ 1250 h 1516"/>
                    <a:gd name="T66" fmla="*/ 232 w 1182"/>
                    <a:gd name="T67" fmla="*/ 1342 h 1516"/>
                    <a:gd name="T68" fmla="*/ 242 w 1182"/>
                    <a:gd name="T69" fmla="*/ 1400 h 1516"/>
                    <a:gd name="T70" fmla="*/ 258 w 1182"/>
                    <a:gd name="T71" fmla="*/ 1432 h 1516"/>
                    <a:gd name="T72" fmla="*/ 310 w 1182"/>
                    <a:gd name="T73" fmla="*/ 1496 h 1516"/>
                    <a:gd name="T74" fmla="*/ 314 w 1182"/>
                    <a:gd name="T75" fmla="*/ 1458 h 1516"/>
                    <a:gd name="T76" fmla="*/ 300 w 1182"/>
                    <a:gd name="T77" fmla="*/ 1390 h 1516"/>
                    <a:gd name="T78" fmla="*/ 316 w 1182"/>
                    <a:gd name="T79" fmla="*/ 1298 h 1516"/>
                    <a:gd name="T80" fmla="*/ 350 w 1182"/>
                    <a:gd name="T81" fmla="*/ 1252 h 1516"/>
                    <a:gd name="T82" fmla="*/ 378 w 1182"/>
                    <a:gd name="T83" fmla="*/ 1242 h 1516"/>
                    <a:gd name="T84" fmla="*/ 426 w 1182"/>
                    <a:gd name="T85" fmla="*/ 1228 h 1516"/>
                    <a:gd name="T86" fmla="*/ 440 w 1182"/>
                    <a:gd name="T87" fmla="*/ 1210 h 1516"/>
                    <a:gd name="T88" fmla="*/ 480 w 1182"/>
                    <a:gd name="T89" fmla="*/ 1202 h 1516"/>
                    <a:gd name="T90" fmla="*/ 554 w 1182"/>
                    <a:gd name="T91" fmla="*/ 1172 h 1516"/>
                    <a:gd name="T92" fmla="*/ 620 w 1182"/>
                    <a:gd name="T93" fmla="*/ 1120 h 1516"/>
                    <a:gd name="T94" fmla="*/ 612 w 1182"/>
                    <a:gd name="T95" fmla="*/ 1058 h 1516"/>
                    <a:gd name="T96" fmla="*/ 558 w 1182"/>
                    <a:gd name="T97" fmla="*/ 938 h 1516"/>
                    <a:gd name="T98" fmla="*/ 688 w 1182"/>
                    <a:gd name="T99" fmla="*/ 1006 h 1516"/>
                    <a:gd name="T100" fmla="*/ 760 w 1182"/>
                    <a:gd name="T101" fmla="*/ 1020 h 1516"/>
                    <a:gd name="T102" fmla="*/ 818 w 1182"/>
                    <a:gd name="T103" fmla="*/ 992 h 1516"/>
                    <a:gd name="T104" fmla="*/ 852 w 1182"/>
                    <a:gd name="T105" fmla="*/ 966 h 1516"/>
                    <a:gd name="T106" fmla="*/ 890 w 1182"/>
                    <a:gd name="T107" fmla="*/ 942 h 1516"/>
                    <a:gd name="T108" fmla="*/ 898 w 1182"/>
                    <a:gd name="T109" fmla="*/ 922 h 1516"/>
                    <a:gd name="T110" fmla="*/ 932 w 1182"/>
                    <a:gd name="T111" fmla="*/ 904 h 1516"/>
                    <a:gd name="T112" fmla="*/ 936 w 1182"/>
                    <a:gd name="T113" fmla="*/ 892 h 1516"/>
                    <a:gd name="T114" fmla="*/ 984 w 1182"/>
                    <a:gd name="T115" fmla="*/ 858 h 1516"/>
                    <a:gd name="T116" fmla="*/ 1020 w 1182"/>
                    <a:gd name="T117" fmla="*/ 838 h 1516"/>
                    <a:gd name="T118" fmla="*/ 1064 w 1182"/>
                    <a:gd name="T119" fmla="*/ 826 h 1516"/>
                    <a:gd name="T120" fmla="*/ 1086 w 1182"/>
                    <a:gd name="T121" fmla="*/ 814 h 1516"/>
                    <a:gd name="T122" fmla="*/ 1168 w 1182"/>
                    <a:gd name="T123" fmla="*/ 760 h 1516"/>
                    <a:gd name="T124" fmla="*/ 390 w 1182"/>
                    <a:gd name="T125" fmla="*/ 678 h 15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182" h="1516">
                      <a:moveTo>
                        <a:pt x="1136" y="650"/>
                      </a:moveTo>
                      <a:lnTo>
                        <a:pt x="1098" y="626"/>
                      </a:lnTo>
                      <a:lnTo>
                        <a:pt x="1098" y="626"/>
                      </a:lnTo>
                      <a:lnTo>
                        <a:pt x="1086" y="620"/>
                      </a:lnTo>
                      <a:lnTo>
                        <a:pt x="1052" y="606"/>
                      </a:lnTo>
                      <a:lnTo>
                        <a:pt x="1026" y="598"/>
                      </a:lnTo>
                      <a:lnTo>
                        <a:pt x="998" y="590"/>
                      </a:lnTo>
                      <a:lnTo>
                        <a:pt x="964" y="584"/>
                      </a:lnTo>
                      <a:lnTo>
                        <a:pt x="928" y="580"/>
                      </a:lnTo>
                      <a:lnTo>
                        <a:pt x="928" y="580"/>
                      </a:lnTo>
                      <a:lnTo>
                        <a:pt x="890" y="578"/>
                      </a:lnTo>
                      <a:lnTo>
                        <a:pt x="852" y="578"/>
                      </a:lnTo>
                      <a:lnTo>
                        <a:pt x="814" y="580"/>
                      </a:lnTo>
                      <a:lnTo>
                        <a:pt x="776" y="586"/>
                      </a:lnTo>
                      <a:lnTo>
                        <a:pt x="738" y="592"/>
                      </a:lnTo>
                      <a:lnTo>
                        <a:pt x="700" y="602"/>
                      </a:lnTo>
                      <a:lnTo>
                        <a:pt x="662" y="614"/>
                      </a:lnTo>
                      <a:lnTo>
                        <a:pt x="622" y="628"/>
                      </a:lnTo>
                      <a:lnTo>
                        <a:pt x="622" y="628"/>
                      </a:lnTo>
                      <a:lnTo>
                        <a:pt x="590" y="640"/>
                      </a:lnTo>
                      <a:lnTo>
                        <a:pt x="558" y="654"/>
                      </a:lnTo>
                      <a:lnTo>
                        <a:pt x="496" y="686"/>
                      </a:lnTo>
                      <a:lnTo>
                        <a:pt x="444" y="716"/>
                      </a:lnTo>
                      <a:lnTo>
                        <a:pt x="408" y="740"/>
                      </a:lnTo>
                      <a:lnTo>
                        <a:pt x="408" y="740"/>
                      </a:lnTo>
                      <a:lnTo>
                        <a:pt x="404" y="736"/>
                      </a:lnTo>
                      <a:lnTo>
                        <a:pt x="404" y="736"/>
                      </a:lnTo>
                      <a:lnTo>
                        <a:pt x="406" y="728"/>
                      </a:lnTo>
                      <a:lnTo>
                        <a:pt x="404" y="716"/>
                      </a:lnTo>
                      <a:lnTo>
                        <a:pt x="404" y="716"/>
                      </a:lnTo>
                      <a:lnTo>
                        <a:pt x="410" y="714"/>
                      </a:lnTo>
                      <a:lnTo>
                        <a:pt x="414" y="708"/>
                      </a:lnTo>
                      <a:lnTo>
                        <a:pt x="414" y="708"/>
                      </a:lnTo>
                      <a:lnTo>
                        <a:pt x="416" y="702"/>
                      </a:lnTo>
                      <a:lnTo>
                        <a:pt x="416" y="696"/>
                      </a:lnTo>
                      <a:lnTo>
                        <a:pt x="414" y="690"/>
                      </a:lnTo>
                      <a:lnTo>
                        <a:pt x="408" y="686"/>
                      </a:lnTo>
                      <a:lnTo>
                        <a:pt x="408" y="686"/>
                      </a:lnTo>
                      <a:lnTo>
                        <a:pt x="406" y="686"/>
                      </a:lnTo>
                      <a:lnTo>
                        <a:pt x="410" y="684"/>
                      </a:lnTo>
                      <a:lnTo>
                        <a:pt x="406" y="680"/>
                      </a:lnTo>
                      <a:lnTo>
                        <a:pt x="404" y="680"/>
                      </a:lnTo>
                      <a:lnTo>
                        <a:pt x="404" y="678"/>
                      </a:lnTo>
                      <a:lnTo>
                        <a:pt x="402" y="672"/>
                      </a:lnTo>
                      <a:lnTo>
                        <a:pt x="400" y="674"/>
                      </a:lnTo>
                      <a:lnTo>
                        <a:pt x="400" y="672"/>
                      </a:lnTo>
                      <a:lnTo>
                        <a:pt x="398" y="672"/>
                      </a:lnTo>
                      <a:lnTo>
                        <a:pt x="394" y="670"/>
                      </a:lnTo>
                      <a:lnTo>
                        <a:pt x="392" y="672"/>
                      </a:lnTo>
                      <a:lnTo>
                        <a:pt x="390" y="670"/>
                      </a:lnTo>
                      <a:lnTo>
                        <a:pt x="388" y="670"/>
                      </a:lnTo>
                      <a:lnTo>
                        <a:pt x="388" y="674"/>
                      </a:lnTo>
                      <a:lnTo>
                        <a:pt x="388" y="676"/>
                      </a:lnTo>
                      <a:lnTo>
                        <a:pt x="388" y="676"/>
                      </a:lnTo>
                      <a:lnTo>
                        <a:pt x="382" y="670"/>
                      </a:lnTo>
                      <a:lnTo>
                        <a:pt x="382" y="670"/>
                      </a:lnTo>
                      <a:lnTo>
                        <a:pt x="376" y="668"/>
                      </a:lnTo>
                      <a:lnTo>
                        <a:pt x="370" y="670"/>
                      </a:lnTo>
                      <a:lnTo>
                        <a:pt x="364" y="672"/>
                      </a:lnTo>
                      <a:lnTo>
                        <a:pt x="360" y="676"/>
                      </a:lnTo>
                      <a:lnTo>
                        <a:pt x="360" y="676"/>
                      </a:lnTo>
                      <a:lnTo>
                        <a:pt x="358" y="682"/>
                      </a:lnTo>
                      <a:lnTo>
                        <a:pt x="358" y="686"/>
                      </a:lnTo>
                      <a:lnTo>
                        <a:pt x="358" y="686"/>
                      </a:lnTo>
                      <a:lnTo>
                        <a:pt x="346" y="692"/>
                      </a:lnTo>
                      <a:lnTo>
                        <a:pt x="338" y="698"/>
                      </a:lnTo>
                      <a:lnTo>
                        <a:pt x="338" y="698"/>
                      </a:lnTo>
                      <a:lnTo>
                        <a:pt x="334" y="696"/>
                      </a:lnTo>
                      <a:lnTo>
                        <a:pt x="334" y="696"/>
                      </a:lnTo>
                      <a:lnTo>
                        <a:pt x="336" y="652"/>
                      </a:lnTo>
                      <a:lnTo>
                        <a:pt x="338" y="592"/>
                      </a:lnTo>
                      <a:lnTo>
                        <a:pt x="336" y="524"/>
                      </a:lnTo>
                      <a:lnTo>
                        <a:pt x="334" y="488"/>
                      </a:lnTo>
                      <a:lnTo>
                        <a:pt x="330" y="454"/>
                      </a:lnTo>
                      <a:lnTo>
                        <a:pt x="330" y="454"/>
                      </a:lnTo>
                      <a:lnTo>
                        <a:pt x="322" y="412"/>
                      </a:lnTo>
                      <a:lnTo>
                        <a:pt x="314" y="372"/>
                      </a:lnTo>
                      <a:lnTo>
                        <a:pt x="304" y="334"/>
                      </a:lnTo>
                      <a:lnTo>
                        <a:pt x="292" y="298"/>
                      </a:lnTo>
                      <a:lnTo>
                        <a:pt x="278" y="264"/>
                      </a:lnTo>
                      <a:lnTo>
                        <a:pt x="262" y="230"/>
                      </a:lnTo>
                      <a:lnTo>
                        <a:pt x="244" y="196"/>
                      </a:lnTo>
                      <a:lnTo>
                        <a:pt x="224" y="164"/>
                      </a:lnTo>
                      <a:lnTo>
                        <a:pt x="224" y="164"/>
                      </a:lnTo>
                      <a:lnTo>
                        <a:pt x="202" y="132"/>
                      </a:lnTo>
                      <a:lnTo>
                        <a:pt x="182" y="106"/>
                      </a:lnTo>
                      <a:lnTo>
                        <a:pt x="160" y="84"/>
                      </a:lnTo>
                      <a:lnTo>
                        <a:pt x="142" y="68"/>
                      </a:lnTo>
                      <a:lnTo>
                        <a:pt x="114" y="44"/>
                      </a:lnTo>
                      <a:lnTo>
                        <a:pt x="102" y="36"/>
                      </a:lnTo>
                      <a:lnTo>
                        <a:pt x="62" y="14"/>
                      </a:lnTo>
                      <a:lnTo>
                        <a:pt x="20" y="0"/>
                      </a:lnTo>
                      <a:lnTo>
                        <a:pt x="0" y="2"/>
                      </a:lnTo>
                      <a:lnTo>
                        <a:pt x="0" y="598"/>
                      </a:lnTo>
                      <a:lnTo>
                        <a:pt x="26" y="612"/>
                      </a:lnTo>
                      <a:lnTo>
                        <a:pt x="64" y="640"/>
                      </a:lnTo>
                      <a:lnTo>
                        <a:pt x="88" y="658"/>
                      </a:lnTo>
                      <a:lnTo>
                        <a:pt x="88" y="660"/>
                      </a:lnTo>
                      <a:lnTo>
                        <a:pt x="88" y="660"/>
                      </a:lnTo>
                      <a:lnTo>
                        <a:pt x="42" y="658"/>
                      </a:lnTo>
                      <a:lnTo>
                        <a:pt x="20" y="660"/>
                      </a:lnTo>
                      <a:lnTo>
                        <a:pt x="0" y="662"/>
                      </a:lnTo>
                      <a:lnTo>
                        <a:pt x="0" y="1086"/>
                      </a:lnTo>
                      <a:lnTo>
                        <a:pt x="0" y="1086"/>
                      </a:lnTo>
                      <a:lnTo>
                        <a:pt x="16" y="1072"/>
                      </a:lnTo>
                      <a:lnTo>
                        <a:pt x="16" y="1072"/>
                      </a:lnTo>
                      <a:lnTo>
                        <a:pt x="52" y="1030"/>
                      </a:lnTo>
                      <a:lnTo>
                        <a:pt x="112" y="962"/>
                      </a:lnTo>
                      <a:lnTo>
                        <a:pt x="144" y="926"/>
                      </a:lnTo>
                      <a:lnTo>
                        <a:pt x="172" y="898"/>
                      </a:lnTo>
                      <a:lnTo>
                        <a:pt x="192" y="878"/>
                      </a:lnTo>
                      <a:lnTo>
                        <a:pt x="200" y="874"/>
                      </a:lnTo>
                      <a:lnTo>
                        <a:pt x="204" y="872"/>
                      </a:lnTo>
                      <a:lnTo>
                        <a:pt x="204" y="872"/>
                      </a:lnTo>
                      <a:lnTo>
                        <a:pt x="208" y="874"/>
                      </a:lnTo>
                      <a:lnTo>
                        <a:pt x="212" y="874"/>
                      </a:lnTo>
                      <a:lnTo>
                        <a:pt x="224" y="872"/>
                      </a:lnTo>
                      <a:lnTo>
                        <a:pt x="238" y="866"/>
                      </a:lnTo>
                      <a:lnTo>
                        <a:pt x="252" y="860"/>
                      </a:lnTo>
                      <a:lnTo>
                        <a:pt x="226" y="896"/>
                      </a:lnTo>
                      <a:lnTo>
                        <a:pt x="218" y="910"/>
                      </a:lnTo>
                      <a:lnTo>
                        <a:pt x="202" y="924"/>
                      </a:lnTo>
                      <a:lnTo>
                        <a:pt x="186" y="950"/>
                      </a:lnTo>
                      <a:lnTo>
                        <a:pt x="182" y="958"/>
                      </a:lnTo>
                      <a:lnTo>
                        <a:pt x="158" y="998"/>
                      </a:lnTo>
                      <a:lnTo>
                        <a:pt x="162" y="1004"/>
                      </a:lnTo>
                      <a:lnTo>
                        <a:pt x="160" y="1010"/>
                      </a:lnTo>
                      <a:lnTo>
                        <a:pt x="150" y="1012"/>
                      </a:lnTo>
                      <a:lnTo>
                        <a:pt x="140" y="1032"/>
                      </a:lnTo>
                      <a:lnTo>
                        <a:pt x="122" y="1062"/>
                      </a:lnTo>
                      <a:lnTo>
                        <a:pt x="120" y="1094"/>
                      </a:lnTo>
                      <a:lnTo>
                        <a:pt x="128" y="1120"/>
                      </a:lnTo>
                      <a:lnTo>
                        <a:pt x="142" y="1104"/>
                      </a:lnTo>
                      <a:lnTo>
                        <a:pt x="134" y="1124"/>
                      </a:lnTo>
                      <a:lnTo>
                        <a:pt x="162" y="1118"/>
                      </a:lnTo>
                      <a:lnTo>
                        <a:pt x="188" y="1100"/>
                      </a:lnTo>
                      <a:lnTo>
                        <a:pt x="206" y="1070"/>
                      </a:lnTo>
                      <a:lnTo>
                        <a:pt x="218" y="1052"/>
                      </a:lnTo>
                      <a:lnTo>
                        <a:pt x="216" y="1042"/>
                      </a:lnTo>
                      <a:lnTo>
                        <a:pt x="220" y="1036"/>
                      </a:lnTo>
                      <a:lnTo>
                        <a:pt x="228" y="1038"/>
                      </a:lnTo>
                      <a:lnTo>
                        <a:pt x="250" y="998"/>
                      </a:lnTo>
                      <a:lnTo>
                        <a:pt x="254" y="992"/>
                      </a:lnTo>
                      <a:lnTo>
                        <a:pt x="272" y="964"/>
                      </a:lnTo>
                      <a:lnTo>
                        <a:pt x="276" y="942"/>
                      </a:lnTo>
                      <a:lnTo>
                        <a:pt x="284" y="930"/>
                      </a:lnTo>
                      <a:lnTo>
                        <a:pt x="302" y="890"/>
                      </a:lnTo>
                      <a:lnTo>
                        <a:pt x="302" y="890"/>
                      </a:lnTo>
                      <a:lnTo>
                        <a:pt x="304" y="906"/>
                      </a:lnTo>
                      <a:lnTo>
                        <a:pt x="306" y="920"/>
                      </a:lnTo>
                      <a:lnTo>
                        <a:pt x="310" y="932"/>
                      </a:lnTo>
                      <a:lnTo>
                        <a:pt x="312" y="936"/>
                      </a:lnTo>
                      <a:lnTo>
                        <a:pt x="314" y="938"/>
                      </a:lnTo>
                      <a:lnTo>
                        <a:pt x="314" y="938"/>
                      </a:lnTo>
                      <a:lnTo>
                        <a:pt x="316" y="942"/>
                      </a:lnTo>
                      <a:lnTo>
                        <a:pt x="316" y="952"/>
                      </a:lnTo>
                      <a:lnTo>
                        <a:pt x="308" y="980"/>
                      </a:lnTo>
                      <a:lnTo>
                        <a:pt x="296" y="1018"/>
                      </a:lnTo>
                      <a:lnTo>
                        <a:pt x="282" y="1062"/>
                      </a:lnTo>
                      <a:lnTo>
                        <a:pt x="250" y="1148"/>
                      </a:lnTo>
                      <a:lnTo>
                        <a:pt x="230" y="1198"/>
                      </a:lnTo>
                      <a:lnTo>
                        <a:pt x="230" y="1198"/>
                      </a:lnTo>
                      <a:lnTo>
                        <a:pt x="228" y="1208"/>
                      </a:lnTo>
                      <a:lnTo>
                        <a:pt x="226" y="1220"/>
                      </a:lnTo>
                      <a:lnTo>
                        <a:pt x="224" y="1250"/>
                      </a:lnTo>
                      <a:lnTo>
                        <a:pt x="224" y="1278"/>
                      </a:lnTo>
                      <a:lnTo>
                        <a:pt x="224" y="1304"/>
                      </a:lnTo>
                      <a:lnTo>
                        <a:pt x="224" y="1304"/>
                      </a:lnTo>
                      <a:lnTo>
                        <a:pt x="228" y="1324"/>
                      </a:lnTo>
                      <a:lnTo>
                        <a:pt x="232" y="1342"/>
                      </a:lnTo>
                      <a:lnTo>
                        <a:pt x="236" y="1362"/>
                      </a:lnTo>
                      <a:lnTo>
                        <a:pt x="236" y="1362"/>
                      </a:lnTo>
                      <a:lnTo>
                        <a:pt x="238" y="1380"/>
                      </a:lnTo>
                      <a:lnTo>
                        <a:pt x="240" y="1394"/>
                      </a:lnTo>
                      <a:lnTo>
                        <a:pt x="242" y="1400"/>
                      </a:lnTo>
                      <a:lnTo>
                        <a:pt x="246" y="1404"/>
                      </a:lnTo>
                      <a:lnTo>
                        <a:pt x="246" y="1404"/>
                      </a:lnTo>
                      <a:lnTo>
                        <a:pt x="252" y="1412"/>
                      </a:lnTo>
                      <a:lnTo>
                        <a:pt x="254" y="1420"/>
                      </a:lnTo>
                      <a:lnTo>
                        <a:pt x="258" y="1432"/>
                      </a:lnTo>
                      <a:lnTo>
                        <a:pt x="244" y="1448"/>
                      </a:lnTo>
                      <a:lnTo>
                        <a:pt x="258" y="1516"/>
                      </a:lnTo>
                      <a:lnTo>
                        <a:pt x="304" y="1516"/>
                      </a:lnTo>
                      <a:lnTo>
                        <a:pt x="304" y="1516"/>
                      </a:lnTo>
                      <a:lnTo>
                        <a:pt x="310" y="1496"/>
                      </a:lnTo>
                      <a:lnTo>
                        <a:pt x="310" y="1496"/>
                      </a:lnTo>
                      <a:lnTo>
                        <a:pt x="314" y="1482"/>
                      </a:lnTo>
                      <a:lnTo>
                        <a:pt x="314" y="1470"/>
                      </a:lnTo>
                      <a:lnTo>
                        <a:pt x="314" y="1458"/>
                      </a:lnTo>
                      <a:lnTo>
                        <a:pt x="314" y="1458"/>
                      </a:lnTo>
                      <a:lnTo>
                        <a:pt x="314" y="1452"/>
                      </a:lnTo>
                      <a:lnTo>
                        <a:pt x="312" y="1440"/>
                      </a:lnTo>
                      <a:lnTo>
                        <a:pt x="310" y="1418"/>
                      </a:lnTo>
                      <a:lnTo>
                        <a:pt x="300" y="1390"/>
                      </a:lnTo>
                      <a:lnTo>
                        <a:pt x="300" y="1390"/>
                      </a:lnTo>
                      <a:lnTo>
                        <a:pt x="298" y="1372"/>
                      </a:lnTo>
                      <a:lnTo>
                        <a:pt x="298" y="1356"/>
                      </a:lnTo>
                      <a:lnTo>
                        <a:pt x="300" y="1338"/>
                      </a:lnTo>
                      <a:lnTo>
                        <a:pt x="306" y="1322"/>
                      </a:lnTo>
                      <a:lnTo>
                        <a:pt x="316" y="1298"/>
                      </a:lnTo>
                      <a:lnTo>
                        <a:pt x="320" y="1290"/>
                      </a:lnTo>
                      <a:lnTo>
                        <a:pt x="320" y="1290"/>
                      </a:lnTo>
                      <a:lnTo>
                        <a:pt x="326" y="1280"/>
                      </a:lnTo>
                      <a:lnTo>
                        <a:pt x="342" y="1262"/>
                      </a:lnTo>
                      <a:lnTo>
                        <a:pt x="350" y="1252"/>
                      </a:lnTo>
                      <a:lnTo>
                        <a:pt x="360" y="1246"/>
                      </a:lnTo>
                      <a:lnTo>
                        <a:pt x="368" y="1242"/>
                      </a:lnTo>
                      <a:lnTo>
                        <a:pt x="374" y="1240"/>
                      </a:lnTo>
                      <a:lnTo>
                        <a:pt x="378" y="1242"/>
                      </a:lnTo>
                      <a:lnTo>
                        <a:pt x="378" y="1242"/>
                      </a:lnTo>
                      <a:lnTo>
                        <a:pt x="386" y="1244"/>
                      </a:lnTo>
                      <a:lnTo>
                        <a:pt x="394" y="1242"/>
                      </a:lnTo>
                      <a:lnTo>
                        <a:pt x="404" y="1240"/>
                      </a:lnTo>
                      <a:lnTo>
                        <a:pt x="412" y="1236"/>
                      </a:lnTo>
                      <a:lnTo>
                        <a:pt x="426" y="1228"/>
                      </a:lnTo>
                      <a:lnTo>
                        <a:pt x="430" y="1224"/>
                      </a:lnTo>
                      <a:lnTo>
                        <a:pt x="430" y="1224"/>
                      </a:lnTo>
                      <a:lnTo>
                        <a:pt x="432" y="1220"/>
                      </a:lnTo>
                      <a:lnTo>
                        <a:pt x="436" y="1216"/>
                      </a:lnTo>
                      <a:lnTo>
                        <a:pt x="440" y="1210"/>
                      </a:lnTo>
                      <a:lnTo>
                        <a:pt x="446" y="1206"/>
                      </a:lnTo>
                      <a:lnTo>
                        <a:pt x="454" y="1204"/>
                      </a:lnTo>
                      <a:lnTo>
                        <a:pt x="466" y="1202"/>
                      </a:lnTo>
                      <a:lnTo>
                        <a:pt x="480" y="1202"/>
                      </a:lnTo>
                      <a:lnTo>
                        <a:pt x="480" y="1202"/>
                      </a:lnTo>
                      <a:lnTo>
                        <a:pt x="488" y="1204"/>
                      </a:lnTo>
                      <a:lnTo>
                        <a:pt x="496" y="1202"/>
                      </a:lnTo>
                      <a:lnTo>
                        <a:pt x="514" y="1196"/>
                      </a:lnTo>
                      <a:lnTo>
                        <a:pt x="534" y="1186"/>
                      </a:lnTo>
                      <a:lnTo>
                        <a:pt x="554" y="1172"/>
                      </a:lnTo>
                      <a:lnTo>
                        <a:pt x="586" y="1148"/>
                      </a:lnTo>
                      <a:lnTo>
                        <a:pt x="598" y="1136"/>
                      </a:lnTo>
                      <a:lnTo>
                        <a:pt x="616" y="1120"/>
                      </a:lnTo>
                      <a:lnTo>
                        <a:pt x="616" y="1120"/>
                      </a:lnTo>
                      <a:lnTo>
                        <a:pt x="620" y="1120"/>
                      </a:lnTo>
                      <a:lnTo>
                        <a:pt x="622" y="1120"/>
                      </a:lnTo>
                      <a:lnTo>
                        <a:pt x="624" y="1116"/>
                      </a:lnTo>
                      <a:lnTo>
                        <a:pt x="624" y="1104"/>
                      </a:lnTo>
                      <a:lnTo>
                        <a:pt x="620" y="1086"/>
                      </a:lnTo>
                      <a:lnTo>
                        <a:pt x="612" y="1058"/>
                      </a:lnTo>
                      <a:lnTo>
                        <a:pt x="598" y="1018"/>
                      </a:lnTo>
                      <a:lnTo>
                        <a:pt x="598" y="1018"/>
                      </a:lnTo>
                      <a:lnTo>
                        <a:pt x="590" y="998"/>
                      </a:lnTo>
                      <a:lnTo>
                        <a:pt x="580" y="978"/>
                      </a:lnTo>
                      <a:lnTo>
                        <a:pt x="558" y="938"/>
                      </a:lnTo>
                      <a:lnTo>
                        <a:pt x="558" y="938"/>
                      </a:lnTo>
                      <a:lnTo>
                        <a:pt x="586" y="948"/>
                      </a:lnTo>
                      <a:lnTo>
                        <a:pt x="628" y="970"/>
                      </a:lnTo>
                      <a:lnTo>
                        <a:pt x="658" y="986"/>
                      </a:lnTo>
                      <a:lnTo>
                        <a:pt x="688" y="1006"/>
                      </a:lnTo>
                      <a:lnTo>
                        <a:pt x="722" y="1020"/>
                      </a:lnTo>
                      <a:lnTo>
                        <a:pt x="722" y="1020"/>
                      </a:lnTo>
                      <a:lnTo>
                        <a:pt x="738" y="1022"/>
                      </a:lnTo>
                      <a:lnTo>
                        <a:pt x="750" y="1022"/>
                      </a:lnTo>
                      <a:lnTo>
                        <a:pt x="760" y="1020"/>
                      </a:lnTo>
                      <a:lnTo>
                        <a:pt x="760" y="1020"/>
                      </a:lnTo>
                      <a:lnTo>
                        <a:pt x="776" y="1012"/>
                      </a:lnTo>
                      <a:lnTo>
                        <a:pt x="802" y="1000"/>
                      </a:lnTo>
                      <a:lnTo>
                        <a:pt x="802" y="1000"/>
                      </a:lnTo>
                      <a:lnTo>
                        <a:pt x="818" y="992"/>
                      </a:lnTo>
                      <a:lnTo>
                        <a:pt x="830" y="986"/>
                      </a:lnTo>
                      <a:lnTo>
                        <a:pt x="836" y="980"/>
                      </a:lnTo>
                      <a:lnTo>
                        <a:pt x="836" y="980"/>
                      </a:lnTo>
                      <a:lnTo>
                        <a:pt x="846" y="972"/>
                      </a:lnTo>
                      <a:lnTo>
                        <a:pt x="852" y="966"/>
                      </a:lnTo>
                      <a:lnTo>
                        <a:pt x="858" y="962"/>
                      </a:lnTo>
                      <a:lnTo>
                        <a:pt x="858" y="962"/>
                      </a:lnTo>
                      <a:lnTo>
                        <a:pt x="868" y="960"/>
                      </a:lnTo>
                      <a:lnTo>
                        <a:pt x="880" y="952"/>
                      </a:lnTo>
                      <a:lnTo>
                        <a:pt x="890" y="942"/>
                      </a:lnTo>
                      <a:lnTo>
                        <a:pt x="894" y="936"/>
                      </a:lnTo>
                      <a:lnTo>
                        <a:pt x="894" y="930"/>
                      </a:lnTo>
                      <a:lnTo>
                        <a:pt x="894" y="930"/>
                      </a:lnTo>
                      <a:lnTo>
                        <a:pt x="896" y="926"/>
                      </a:lnTo>
                      <a:lnTo>
                        <a:pt x="898" y="922"/>
                      </a:lnTo>
                      <a:lnTo>
                        <a:pt x="904" y="916"/>
                      </a:lnTo>
                      <a:lnTo>
                        <a:pt x="914" y="910"/>
                      </a:lnTo>
                      <a:lnTo>
                        <a:pt x="914" y="910"/>
                      </a:lnTo>
                      <a:lnTo>
                        <a:pt x="924" y="908"/>
                      </a:lnTo>
                      <a:lnTo>
                        <a:pt x="932" y="904"/>
                      </a:lnTo>
                      <a:lnTo>
                        <a:pt x="934" y="902"/>
                      </a:lnTo>
                      <a:lnTo>
                        <a:pt x="934" y="900"/>
                      </a:lnTo>
                      <a:lnTo>
                        <a:pt x="934" y="900"/>
                      </a:lnTo>
                      <a:lnTo>
                        <a:pt x="934" y="896"/>
                      </a:lnTo>
                      <a:lnTo>
                        <a:pt x="936" y="892"/>
                      </a:lnTo>
                      <a:lnTo>
                        <a:pt x="944" y="882"/>
                      </a:lnTo>
                      <a:lnTo>
                        <a:pt x="956" y="868"/>
                      </a:lnTo>
                      <a:lnTo>
                        <a:pt x="956" y="868"/>
                      </a:lnTo>
                      <a:lnTo>
                        <a:pt x="972" y="862"/>
                      </a:lnTo>
                      <a:lnTo>
                        <a:pt x="984" y="858"/>
                      </a:lnTo>
                      <a:lnTo>
                        <a:pt x="990" y="854"/>
                      </a:lnTo>
                      <a:lnTo>
                        <a:pt x="990" y="854"/>
                      </a:lnTo>
                      <a:lnTo>
                        <a:pt x="996" y="848"/>
                      </a:lnTo>
                      <a:lnTo>
                        <a:pt x="1006" y="842"/>
                      </a:lnTo>
                      <a:lnTo>
                        <a:pt x="1020" y="838"/>
                      </a:lnTo>
                      <a:lnTo>
                        <a:pt x="1032" y="836"/>
                      </a:lnTo>
                      <a:lnTo>
                        <a:pt x="1032" y="836"/>
                      </a:lnTo>
                      <a:lnTo>
                        <a:pt x="1044" y="836"/>
                      </a:lnTo>
                      <a:lnTo>
                        <a:pt x="1054" y="832"/>
                      </a:lnTo>
                      <a:lnTo>
                        <a:pt x="1064" y="826"/>
                      </a:lnTo>
                      <a:lnTo>
                        <a:pt x="1064" y="826"/>
                      </a:lnTo>
                      <a:lnTo>
                        <a:pt x="1072" y="820"/>
                      </a:lnTo>
                      <a:lnTo>
                        <a:pt x="1080" y="816"/>
                      </a:lnTo>
                      <a:lnTo>
                        <a:pt x="1086" y="814"/>
                      </a:lnTo>
                      <a:lnTo>
                        <a:pt x="1086" y="814"/>
                      </a:lnTo>
                      <a:lnTo>
                        <a:pt x="1096" y="812"/>
                      </a:lnTo>
                      <a:lnTo>
                        <a:pt x="1106" y="808"/>
                      </a:lnTo>
                      <a:lnTo>
                        <a:pt x="1118" y="802"/>
                      </a:lnTo>
                      <a:lnTo>
                        <a:pt x="1148" y="782"/>
                      </a:lnTo>
                      <a:lnTo>
                        <a:pt x="1168" y="760"/>
                      </a:lnTo>
                      <a:lnTo>
                        <a:pt x="1180" y="738"/>
                      </a:lnTo>
                      <a:lnTo>
                        <a:pt x="1182" y="712"/>
                      </a:lnTo>
                      <a:lnTo>
                        <a:pt x="1168" y="680"/>
                      </a:lnTo>
                      <a:lnTo>
                        <a:pt x="1136" y="650"/>
                      </a:lnTo>
                      <a:close/>
                      <a:moveTo>
                        <a:pt x="390" y="678"/>
                      </a:moveTo>
                      <a:lnTo>
                        <a:pt x="390" y="680"/>
                      </a:lnTo>
                      <a:lnTo>
                        <a:pt x="390" y="678"/>
                      </a:lnTo>
                      <a:lnTo>
                        <a:pt x="390" y="678"/>
                      </a:lnTo>
                      <a:lnTo>
                        <a:pt x="390" y="678"/>
                      </a:lnTo>
                      <a:close/>
                    </a:path>
                  </a:pathLst>
                </a:custGeom>
                <a:solidFill>
                  <a:schemeClr val="bg2">
                    <a:lumMod val="60000"/>
                    <a:lumOff val="40000"/>
                    <a:alpha val="6000"/>
                  </a:schemeClr>
                </a:solidFill>
                <a:ln w="9525">
                  <a:solidFill>
                    <a:schemeClr val="tx2">
                      <a:lumMod val="60000"/>
                      <a:lumOff val="40000"/>
                      <a:alpha val="9000"/>
                    </a:schemeClr>
                  </a:solidFill>
                  <a:round/>
                  <a:headEnd/>
                  <a:tailEnd/>
                </a:ln>
                <a:effectLst>
                  <a:glow rad="63500">
                    <a:schemeClr val="bg2">
                      <a:lumMod val="60000"/>
                      <a:lumOff val="40000"/>
                      <a:alpha val="11000"/>
                    </a:schemeClr>
                  </a:glow>
                  <a:softEdge rad="12700"/>
                </a:effectLst>
              </p:spPr>
              <p:txBody>
                <a:bodyPr/>
                <a:lstStyle/>
                <a:p>
                  <a:pPr defTabSz="457200">
                    <a:defRPr/>
                  </a:pPr>
                  <a:endParaRPr lang="en-US">
                    <a:latin typeface="+mn-lt"/>
                    <a:ea typeface="+mn-ea"/>
                  </a:endParaRPr>
                </a:p>
              </p:txBody>
            </p:sp>
          </p:grpSp>
          <p:grpSp>
            <p:nvGrpSpPr>
              <p:cNvPr id="184" name="Group 92">
                <a:extLst>
                  <a:ext uri="{FF2B5EF4-FFF2-40B4-BE49-F238E27FC236}">
                    <a16:creationId xmlns:a16="http://schemas.microsoft.com/office/drawing/2014/main" id="{39BA25BA-61F2-429F-AE25-E97E512FA409}"/>
                  </a:ext>
                </a:extLst>
              </p:cNvPr>
              <p:cNvGrpSpPr>
                <a:grpSpLocks noChangeAspect="1"/>
              </p:cNvGrpSpPr>
              <p:nvPr/>
            </p:nvGrpSpPr>
            <p:grpSpPr>
              <a:xfrm>
                <a:off x="4" y="2846361"/>
                <a:ext cx="930494" cy="1301751"/>
                <a:chOff x="5073650" y="2381609"/>
                <a:chExt cx="1257300" cy="1758950"/>
              </a:xfrm>
              <a:solidFill>
                <a:schemeClr val="bg2">
                  <a:lumMod val="50000"/>
                  <a:lumOff val="50000"/>
                  <a:alpha val="8000"/>
                </a:schemeClr>
              </a:solidFill>
              <a:effectLst/>
            </p:grpSpPr>
            <p:sp>
              <p:nvSpPr>
                <p:cNvPr id="200" name="Freeform 49">
                  <a:extLst>
                    <a:ext uri="{FF2B5EF4-FFF2-40B4-BE49-F238E27FC236}">
                      <a16:creationId xmlns:a16="http://schemas.microsoft.com/office/drawing/2014/main" id="{E1C93AE9-23FB-4BBA-B2D9-57051003B5D6}"/>
                    </a:ext>
                  </a:extLst>
                </p:cNvPr>
                <p:cNvSpPr>
                  <a:spLocks/>
                </p:cNvSpPr>
                <p:nvPr/>
              </p:nvSpPr>
              <p:spPr bwMode="auto">
                <a:xfrm>
                  <a:off x="5073650" y="3192463"/>
                  <a:ext cx="114300" cy="177800"/>
                </a:xfrm>
                <a:custGeom>
                  <a:avLst/>
                  <a:gdLst>
                    <a:gd name="T0" fmla="*/ 70 w 72"/>
                    <a:gd name="T1" fmla="*/ 112 h 112"/>
                    <a:gd name="T2" fmla="*/ 70 w 72"/>
                    <a:gd name="T3" fmla="*/ 112 h 112"/>
                    <a:gd name="T4" fmla="*/ 72 w 72"/>
                    <a:gd name="T5" fmla="*/ 110 h 112"/>
                    <a:gd name="T6" fmla="*/ 72 w 72"/>
                    <a:gd name="T7" fmla="*/ 110 h 112"/>
                    <a:gd name="T8" fmla="*/ 64 w 72"/>
                    <a:gd name="T9" fmla="*/ 96 h 112"/>
                    <a:gd name="T10" fmla="*/ 8 w 72"/>
                    <a:gd name="T11" fmla="*/ 10 h 112"/>
                    <a:gd name="T12" fmla="*/ 8 w 72"/>
                    <a:gd name="T13" fmla="*/ 10 h 112"/>
                    <a:gd name="T14" fmla="*/ 2 w 72"/>
                    <a:gd name="T15" fmla="*/ 2 h 112"/>
                    <a:gd name="T16" fmla="*/ 0 w 72"/>
                    <a:gd name="T17" fmla="*/ 0 h 112"/>
                    <a:gd name="T18" fmla="*/ 0 w 72"/>
                    <a:gd name="T19" fmla="*/ 2 h 112"/>
                    <a:gd name="T20" fmla="*/ 0 w 72"/>
                    <a:gd name="T21" fmla="*/ 2 h 112"/>
                    <a:gd name="T22" fmla="*/ 2 w 72"/>
                    <a:gd name="T23" fmla="*/ 10 h 112"/>
                    <a:gd name="T24" fmla="*/ 8 w 72"/>
                    <a:gd name="T25" fmla="*/ 22 h 112"/>
                    <a:gd name="T26" fmla="*/ 60 w 72"/>
                    <a:gd name="T27" fmla="*/ 98 h 112"/>
                    <a:gd name="T28" fmla="*/ 60 w 72"/>
                    <a:gd name="T29" fmla="*/ 98 h 112"/>
                    <a:gd name="T30" fmla="*/ 66 w 72"/>
                    <a:gd name="T31" fmla="*/ 108 h 112"/>
                    <a:gd name="T32" fmla="*/ 70 w 72"/>
                    <a:gd name="T33" fmla="*/ 112 h 112"/>
                    <a:gd name="T34" fmla="*/ 70 w 72"/>
                    <a:gd name="T35" fmla="*/ 112 h 1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72" h="112">
                      <a:moveTo>
                        <a:pt x="70" y="112"/>
                      </a:moveTo>
                      <a:lnTo>
                        <a:pt x="70" y="112"/>
                      </a:lnTo>
                      <a:lnTo>
                        <a:pt x="72" y="110"/>
                      </a:lnTo>
                      <a:lnTo>
                        <a:pt x="72" y="110"/>
                      </a:lnTo>
                      <a:lnTo>
                        <a:pt x="64" y="96"/>
                      </a:lnTo>
                      <a:lnTo>
                        <a:pt x="8" y="10"/>
                      </a:lnTo>
                      <a:lnTo>
                        <a:pt x="8" y="10"/>
                      </a:lnTo>
                      <a:lnTo>
                        <a:pt x="2" y="2"/>
                      </a:lnTo>
                      <a:lnTo>
                        <a:pt x="0" y="0"/>
                      </a:lnTo>
                      <a:lnTo>
                        <a:pt x="0" y="2"/>
                      </a:lnTo>
                      <a:lnTo>
                        <a:pt x="0" y="2"/>
                      </a:lnTo>
                      <a:lnTo>
                        <a:pt x="2" y="10"/>
                      </a:lnTo>
                      <a:lnTo>
                        <a:pt x="8" y="22"/>
                      </a:lnTo>
                      <a:lnTo>
                        <a:pt x="60" y="98"/>
                      </a:lnTo>
                      <a:lnTo>
                        <a:pt x="60" y="98"/>
                      </a:lnTo>
                      <a:lnTo>
                        <a:pt x="66" y="108"/>
                      </a:lnTo>
                      <a:lnTo>
                        <a:pt x="70" y="112"/>
                      </a:lnTo>
                      <a:lnTo>
                        <a:pt x="7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US">
                    <a:latin typeface="Arial" charset="0"/>
                    <a:ea typeface="ＭＳ Ｐゴシック" pitchFamily="-116" charset="-128"/>
                  </a:endParaRPr>
                </a:p>
              </p:txBody>
            </p:sp>
            <p:sp>
              <p:nvSpPr>
                <p:cNvPr id="201" name="Freeform 50">
                  <a:extLst>
                    <a:ext uri="{FF2B5EF4-FFF2-40B4-BE49-F238E27FC236}">
                      <a16:creationId xmlns:a16="http://schemas.microsoft.com/office/drawing/2014/main" id="{BC671DB7-8E40-45A3-B7AB-A600A6529A6C}"/>
                    </a:ext>
                  </a:extLst>
                </p:cNvPr>
                <p:cNvSpPr>
                  <a:spLocks/>
                </p:cNvSpPr>
                <p:nvPr/>
              </p:nvSpPr>
              <p:spPr bwMode="auto">
                <a:xfrm>
                  <a:off x="5191125" y="3379788"/>
                  <a:ext cx="0" cy="3175"/>
                </a:xfrm>
                <a:custGeom>
                  <a:avLst/>
                  <a:gdLst>
                    <a:gd name="T0" fmla="*/ 0 h 2"/>
                    <a:gd name="T1" fmla="*/ 0 h 2"/>
                    <a:gd name="T2" fmla="*/ 2 h 2"/>
                    <a:gd name="T3" fmla="*/ 2 h 2"/>
                    <a:gd name="T4" fmla="*/ 0 h 2"/>
                    <a:gd name="T5" fmla="*/ 0 h 2"/>
                    <a:gd name="T6" fmla="*/ 0 h 2"/>
                    <a:gd name="T7" fmla="*/ 0 h 2"/>
                    <a:gd name="T8" fmla="*/ 0 h 2"/>
                    <a:gd name="T9" fmla="*/ 0 h 2"/>
                  </a:gdLst>
                  <a:ahLst/>
                  <a:cxnLst>
                    <a:cxn ang="0">
                      <a:pos x="0" y="T0"/>
                    </a:cxn>
                    <a:cxn ang="0">
                      <a:pos x="0" y="T1"/>
                    </a:cxn>
                    <a:cxn ang="0">
                      <a:pos x="0" y="T2"/>
                    </a:cxn>
                    <a:cxn ang="0">
                      <a:pos x="0" y="T3"/>
                    </a:cxn>
                    <a:cxn ang="0">
                      <a:pos x="0" y="T4"/>
                    </a:cxn>
                    <a:cxn ang="0">
                      <a:pos x="0" y="T5"/>
                    </a:cxn>
                    <a:cxn ang="0">
                      <a:pos x="0" y="T6"/>
                    </a:cxn>
                    <a:cxn ang="0">
                      <a:pos x="0" y="T7"/>
                    </a:cxn>
                    <a:cxn ang="0">
                      <a:pos x="0" y="T8"/>
                    </a:cxn>
                    <a:cxn ang="0">
                      <a:pos x="0" y="T9"/>
                    </a:cxn>
                  </a:cxnLst>
                  <a:rect l="0" t="0" r="r" b="b"/>
                  <a:pathLst>
                    <a:path h="2">
                      <a:moveTo>
                        <a:pt x="0" y="0"/>
                      </a:moveTo>
                      <a:lnTo>
                        <a:pt x="0" y="0"/>
                      </a:lnTo>
                      <a:lnTo>
                        <a:pt x="0" y="2"/>
                      </a:lnTo>
                      <a:lnTo>
                        <a:pt x="0" y="2"/>
                      </a:lnTo>
                      <a:lnTo>
                        <a:pt x="0" y="0"/>
                      </a:lnTo>
                      <a:lnTo>
                        <a:pt x="0" y="0"/>
                      </a:lnTo>
                      <a:lnTo>
                        <a:pt x="0" y="0"/>
                      </a:lnTo>
                      <a:lnTo>
                        <a:pt x="0" y="0"/>
                      </a:lnTo>
                      <a:lnTo>
                        <a:pt x="0" y="0"/>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US">
                    <a:latin typeface="Arial" charset="0"/>
                    <a:ea typeface="ＭＳ Ｐゴシック" pitchFamily="-116" charset="-128"/>
                  </a:endParaRPr>
                </a:p>
              </p:txBody>
            </p:sp>
            <p:sp>
              <p:nvSpPr>
                <p:cNvPr id="202" name="Freeform 51">
                  <a:extLst>
                    <a:ext uri="{FF2B5EF4-FFF2-40B4-BE49-F238E27FC236}">
                      <a16:creationId xmlns:a16="http://schemas.microsoft.com/office/drawing/2014/main" id="{58B16D36-F4D6-4F56-84BA-C011D5123442}"/>
                    </a:ext>
                  </a:extLst>
                </p:cNvPr>
                <p:cNvSpPr>
                  <a:spLocks/>
                </p:cNvSpPr>
                <p:nvPr/>
              </p:nvSpPr>
              <p:spPr bwMode="auto">
                <a:xfrm>
                  <a:off x="5210175" y="2935288"/>
                  <a:ext cx="292100" cy="434975"/>
                </a:xfrm>
                <a:custGeom>
                  <a:avLst/>
                  <a:gdLst>
                    <a:gd name="T0" fmla="*/ 2 w 184"/>
                    <a:gd name="T1" fmla="*/ 274 h 274"/>
                    <a:gd name="T2" fmla="*/ 2 w 184"/>
                    <a:gd name="T3" fmla="*/ 274 h 274"/>
                    <a:gd name="T4" fmla="*/ 12 w 184"/>
                    <a:gd name="T5" fmla="*/ 260 h 274"/>
                    <a:gd name="T6" fmla="*/ 160 w 184"/>
                    <a:gd name="T7" fmla="*/ 36 h 274"/>
                    <a:gd name="T8" fmla="*/ 160 w 184"/>
                    <a:gd name="T9" fmla="*/ 36 h 274"/>
                    <a:gd name="T10" fmla="*/ 168 w 184"/>
                    <a:gd name="T11" fmla="*/ 26 h 274"/>
                    <a:gd name="T12" fmla="*/ 176 w 184"/>
                    <a:gd name="T13" fmla="*/ 18 h 274"/>
                    <a:gd name="T14" fmla="*/ 176 w 184"/>
                    <a:gd name="T15" fmla="*/ 18 h 274"/>
                    <a:gd name="T16" fmla="*/ 182 w 184"/>
                    <a:gd name="T17" fmla="*/ 12 h 274"/>
                    <a:gd name="T18" fmla="*/ 184 w 184"/>
                    <a:gd name="T19" fmla="*/ 4 h 274"/>
                    <a:gd name="T20" fmla="*/ 184 w 184"/>
                    <a:gd name="T21" fmla="*/ 4 h 274"/>
                    <a:gd name="T22" fmla="*/ 184 w 184"/>
                    <a:gd name="T23" fmla="*/ 2 h 274"/>
                    <a:gd name="T24" fmla="*/ 182 w 184"/>
                    <a:gd name="T25" fmla="*/ 0 h 274"/>
                    <a:gd name="T26" fmla="*/ 180 w 184"/>
                    <a:gd name="T27" fmla="*/ 0 h 274"/>
                    <a:gd name="T28" fmla="*/ 176 w 184"/>
                    <a:gd name="T29" fmla="*/ 2 h 274"/>
                    <a:gd name="T30" fmla="*/ 176 w 184"/>
                    <a:gd name="T31" fmla="*/ 2 h 274"/>
                    <a:gd name="T32" fmla="*/ 168 w 184"/>
                    <a:gd name="T33" fmla="*/ 10 h 274"/>
                    <a:gd name="T34" fmla="*/ 160 w 184"/>
                    <a:gd name="T35" fmla="*/ 20 h 274"/>
                    <a:gd name="T36" fmla="*/ 160 w 184"/>
                    <a:gd name="T37" fmla="*/ 20 h 274"/>
                    <a:gd name="T38" fmla="*/ 144 w 184"/>
                    <a:gd name="T39" fmla="*/ 44 h 274"/>
                    <a:gd name="T40" fmla="*/ 8 w 184"/>
                    <a:gd name="T41" fmla="*/ 258 h 274"/>
                    <a:gd name="T42" fmla="*/ 8 w 184"/>
                    <a:gd name="T43" fmla="*/ 258 h 274"/>
                    <a:gd name="T44" fmla="*/ 0 w 184"/>
                    <a:gd name="T45" fmla="*/ 272 h 274"/>
                    <a:gd name="T46" fmla="*/ 0 w 184"/>
                    <a:gd name="T47" fmla="*/ 272 h 274"/>
                    <a:gd name="T48" fmla="*/ 0 w 184"/>
                    <a:gd name="T49" fmla="*/ 274 h 274"/>
                    <a:gd name="T50" fmla="*/ 0 w 184"/>
                    <a:gd name="T51" fmla="*/ 274 h 274"/>
                    <a:gd name="T52" fmla="*/ 2 w 184"/>
                    <a:gd name="T53" fmla="*/ 274 h 274"/>
                    <a:gd name="T54" fmla="*/ 2 w 184"/>
                    <a:gd name="T55" fmla="*/ 274 h 2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184" h="274">
                      <a:moveTo>
                        <a:pt x="2" y="274"/>
                      </a:moveTo>
                      <a:lnTo>
                        <a:pt x="2" y="274"/>
                      </a:lnTo>
                      <a:lnTo>
                        <a:pt x="12" y="260"/>
                      </a:lnTo>
                      <a:lnTo>
                        <a:pt x="160" y="36"/>
                      </a:lnTo>
                      <a:lnTo>
                        <a:pt x="160" y="36"/>
                      </a:lnTo>
                      <a:lnTo>
                        <a:pt x="168" y="26"/>
                      </a:lnTo>
                      <a:lnTo>
                        <a:pt x="176" y="18"/>
                      </a:lnTo>
                      <a:lnTo>
                        <a:pt x="176" y="18"/>
                      </a:lnTo>
                      <a:lnTo>
                        <a:pt x="182" y="12"/>
                      </a:lnTo>
                      <a:lnTo>
                        <a:pt x="184" y="4"/>
                      </a:lnTo>
                      <a:lnTo>
                        <a:pt x="184" y="4"/>
                      </a:lnTo>
                      <a:lnTo>
                        <a:pt x="184" y="2"/>
                      </a:lnTo>
                      <a:lnTo>
                        <a:pt x="182" y="0"/>
                      </a:lnTo>
                      <a:lnTo>
                        <a:pt x="180" y="0"/>
                      </a:lnTo>
                      <a:lnTo>
                        <a:pt x="176" y="2"/>
                      </a:lnTo>
                      <a:lnTo>
                        <a:pt x="176" y="2"/>
                      </a:lnTo>
                      <a:lnTo>
                        <a:pt x="168" y="10"/>
                      </a:lnTo>
                      <a:lnTo>
                        <a:pt x="160" y="20"/>
                      </a:lnTo>
                      <a:lnTo>
                        <a:pt x="160" y="20"/>
                      </a:lnTo>
                      <a:lnTo>
                        <a:pt x="144" y="44"/>
                      </a:lnTo>
                      <a:lnTo>
                        <a:pt x="8" y="258"/>
                      </a:lnTo>
                      <a:lnTo>
                        <a:pt x="8" y="258"/>
                      </a:lnTo>
                      <a:lnTo>
                        <a:pt x="0" y="272"/>
                      </a:lnTo>
                      <a:lnTo>
                        <a:pt x="0" y="272"/>
                      </a:lnTo>
                      <a:lnTo>
                        <a:pt x="0" y="274"/>
                      </a:lnTo>
                      <a:lnTo>
                        <a:pt x="0" y="274"/>
                      </a:lnTo>
                      <a:lnTo>
                        <a:pt x="2" y="274"/>
                      </a:lnTo>
                      <a:lnTo>
                        <a:pt x="2" y="27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US">
                    <a:latin typeface="Arial" charset="0"/>
                    <a:ea typeface="ＭＳ Ｐゴシック" pitchFamily="-116" charset="-128"/>
                  </a:endParaRPr>
                </a:p>
              </p:txBody>
            </p:sp>
            <p:sp>
              <p:nvSpPr>
                <p:cNvPr id="203" name="Freeform 52">
                  <a:extLst>
                    <a:ext uri="{FF2B5EF4-FFF2-40B4-BE49-F238E27FC236}">
                      <a16:creationId xmlns:a16="http://schemas.microsoft.com/office/drawing/2014/main" id="{9E284BF0-310B-48F5-BE8D-A6A01288D7F6}"/>
                    </a:ext>
                  </a:extLst>
                </p:cNvPr>
                <p:cNvSpPr>
                  <a:spLocks noEditPoints="1"/>
                </p:cNvSpPr>
                <p:nvPr/>
              </p:nvSpPr>
              <p:spPr bwMode="auto">
                <a:xfrm>
                  <a:off x="5073650" y="2381609"/>
                  <a:ext cx="1257300" cy="1758950"/>
                </a:xfrm>
                <a:custGeom>
                  <a:avLst/>
                  <a:gdLst>
                    <a:gd name="T0" fmla="*/ 780 w 792"/>
                    <a:gd name="T1" fmla="*/ 16 h 1108"/>
                    <a:gd name="T2" fmla="*/ 752 w 792"/>
                    <a:gd name="T3" fmla="*/ 4 h 1108"/>
                    <a:gd name="T4" fmla="*/ 622 w 792"/>
                    <a:gd name="T5" fmla="*/ 26 h 1108"/>
                    <a:gd name="T6" fmla="*/ 230 w 792"/>
                    <a:gd name="T7" fmla="*/ 382 h 1108"/>
                    <a:gd name="T8" fmla="*/ 118 w 792"/>
                    <a:gd name="T9" fmla="*/ 576 h 1108"/>
                    <a:gd name="T10" fmla="*/ 106 w 792"/>
                    <a:gd name="T11" fmla="*/ 550 h 1108"/>
                    <a:gd name="T12" fmla="*/ 112 w 792"/>
                    <a:gd name="T13" fmla="*/ 538 h 1108"/>
                    <a:gd name="T14" fmla="*/ 94 w 792"/>
                    <a:gd name="T15" fmla="*/ 520 h 1108"/>
                    <a:gd name="T16" fmla="*/ 90 w 792"/>
                    <a:gd name="T17" fmla="*/ 516 h 1108"/>
                    <a:gd name="T18" fmla="*/ 80 w 792"/>
                    <a:gd name="T19" fmla="*/ 512 h 1108"/>
                    <a:gd name="T20" fmla="*/ 72 w 792"/>
                    <a:gd name="T21" fmla="*/ 516 h 1108"/>
                    <a:gd name="T22" fmla="*/ 68 w 792"/>
                    <a:gd name="T23" fmla="*/ 522 h 1108"/>
                    <a:gd name="T24" fmla="*/ 56 w 792"/>
                    <a:gd name="T25" fmla="*/ 522 h 1108"/>
                    <a:gd name="T26" fmla="*/ 44 w 792"/>
                    <a:gd name="T27" fmla="*/ 538 h 1108"/>
                    <a:gd name="T28" fmla="*/ 40 w 792"/>
                    <a:gd name="T29" fmla="*/ 560 h 1108"/>
                    <a:gd name="T30" fmla="*/ 0 w 792"/>
                    <a:gd name="T31" fmla="*/ 900 h 1108"/>
                    <a:gd name="T32" fmla="*/ 46 w 792"/>
                    <a:gd name="T33" fmla="*/ 738 h 1108"/>
                    <a:gd name="T34" fmla="*/ 32 w 792"/>
                    <a:gd name="T35" fmla="*/ 854 h 1108"/>
                    <a:gd name="T36" fmla="*/ 40 w 792"/>
                    <a:gd name="T37" fmla="*/ 950 h 1108"/>
                    <a:gd name="T38" fmla="*/ 32 w 792"/>
                    <a:gd name="T39" fmla="*/ 1026 h 1108"/>
                    <a:gd name="T40" fmla="*/ 80 w 792"/>
                    <a:gd name="T41" fmla="*/ 1078 h 1108"/>
                    <a:gd name="T42" fmla="*/ 120 w 792"/>
                    <a:gd name="T43" fmla="*/ 964 h 1108"/>
                    <a:gd name="T44" fmla="*/ 120 w 792"/>
                    <a:gd name="T45" fmla="*/ 896 h 1108"/>
                    <a:gd name="T46" fmla="*/ 114 w 792"/>
                    <a:gd name="T47" fmla="*/ 814 h 1108"/>
                    <a:gd name="T48" fmla="*/ 108 w 792"/>
                    <a:gd name="T49" fmla="*/ 732 h 1108"/>
                    <a:gd name="T50" fmla="*/ 156 w 792"/>
                    <a:gd name="T51" fmla="*/ 900 h 1108"/>
                    <a:gd name="T52" fmla="*/ 204 w 792"/>
                    <a:gd name="T53" fmla="*/ 1010 h 1108"/>
                    <a:gd name="T54" fmla="*/ 242 w 792"/>
                    <a:gd name="T55" fmla="*/ 1064 h 1108"/>
                    <a:gd name="T56" fmla="*/ 294 w 792"/>
                    <a:gd name="T57" fmla="*/ 1102 h 1108"/>
                    <a:gd name="T58" fmla="*/ 316 w 792"/>
                    <a:gd name="T59" fmla="*/ 1104 h 1108"/>
                    <a:gd name="T60" fmla="*/ 366 w 792"/>
                    <a:gd name="T61" fmla="*/ 1096 h 1108"/>
                    <a:gd name="T62" fmla="*/ 408 w 792"/>
                    <a:gd name="T63" fmla="*/ 1072 h 1108"/>
                    <a:gd name="T64" fmla="*/ 432 w 792"/>
                    <a:gd name="T65" fmla="*/ 1058 h 1108"/>
                    <a:gd name="T66" fmla="*/ 454 w 792"/>
                    <a:gd name="T67" fmla="*/ 1034 h 1108"/>
                    <a:gd name="T68" fmla="*/ 470 w 792"/>
                    <a:gd name="T69" fmla="*/ 1030 h 1108"/>
                    <a:gd name="T70" fmla="*/ 502 w 792"/>
                    <a:gd name="T71" fmla="*/ 1002 h 1108"/>
                    <a:gd name="T72" fmla="*/ 508 w 792"/>
                    <a:gd name="T73" fmla="*/ 988 h 1108"/>
                    <a:gd name="T74" fmla="*/ 534 w 792"/>
                    <a:gd name="T75" fmla="*/ 974 h 1108"/>
                    <a:gd name="T76" fmla="*/ 550 w 792"/>
                    <a:gd name="T77" fmla="*/ 952 h 1108"/>
                    <a:gd name="T78" fmla="*/ 576 w 792"/>
                    <a:gd name="T79" fmla="*/ 860 h 1108"/>
                    <a:gd name="T80" fmla="*/ 580 w 792"/>
                    <a:gd name="T81" fmla="*/ 832 h 1108"/>
                    <a:gd name="T82" fmla="*/ 524 w 792"/>
                    <a:gd name="T83" fmla="*/ 726 h 1108"/>
                    <a:gd name="T84" fmla="*/ 460 w 792"/>
                    <a:gd name="T85" fmla="*/ 674 h 1108"/>
                    <a:gd name="T86" fmla="*/ 564 w 792"/>
                    <a:gd name="T87" fmla="*/ 630 h 1108"/>
                    <a:gd name="T88" fmla="*/ 694 w 792"/>
                    <a:gd name="T89" fmla="*/ 536 h 1108"/>
                    <a:gd name="T90" fmla="*/ 756 w 792"/>
                    <a:gd name="T91" fmla="*/ 300 h 1108"/>
                    <a:gd name="T92" fmla="*/ 74 w 792"/>
                    <a:gd name="T93" fmla="*/ 522 h 1108"/>
                    <a:gd name="T94" fmla="*/ 74 w 792"/>
                    <a:gd name="T95" fmla="*/ 522 h 11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792" h="1108">
                      <a:moveTo>
                        <a:pt x="792" y="30"/>
                      </a:moveTo>
                      <a:lnTo>
                        <a:pt x="792" y="30"/>
                      </a:lnTo>
                      <a:lnTo>
                        <a:pt x="786" y="20"/>
                      </a:lnTo>
                      <a:lnTo>
                        <a:pt x="780" y="16"/>
                      </a:lnTo>
                      <a:lnTo>
                        <a:pt x="774" y="12"/>
                      </a:lnTo>
                      <a:lnTo>
                        <a:pt x="774" y="12"/>
                      </a:lnTo>
                      <a:lnTo>
                        <a:pt x="764" y="6"/>
                      </a:lnTo>
                      <a:lnTo>
                        <a:pt x="752" y="4"/>
                      </a:lnTo>
                      <a:lnTo>
                        <a:pt x="732" y="0"/>
                      </a:lnTo>
                      <a:lnTo>
                        <a:pt x="716" y="0"/>
                      </a:lnTo>
                      <a:lnTo>
                        <a:pt x="710" y="0"/>
                      </a:lnTo>
                      <a:lnTo>
                        <a:pt x="622" y="26"/>
                      </a:lnTo>
                      <a:lnTo>
                        <a:pt x="522" y="78"/>
                      </a:lnTo>
                      <a:lnTo>
                        <a:pt x="418" y="162"/>
                      </a:lnTo>
                      <a:lnTo>
                        <a:pt x="338" y="244"/>
                      </a:lnTo>
                      <a:lnTo>
                        <a:pt x="230" y="382"/>
                      </a:lnTo>
                      <a:lnTo>
                        <a:pt x="166" y="484"/>
                      </a:lnTo>
                      <a:lnTo>
                        <a:pt x="128" y="552"/>
                      </a:lnTo>
                      <a:lnTo>
                        <a:pt x="118" y="576"/>
                      </a:lnTo>
                      <a:lnTo>
                        <a:pt x="118" y="576"/>
                      </a:lnTo>
                      <a:lnTo>
                        <a:pt x="118" y="570"/>
                      </a:lnTo>
                      <a:lnTo>
                        <a:pt x="118" y="570"/>
                      </a:lnTo>
                      <a:lnTo>
                        <a:pt x="114" y="562"/>
                      </a:lnTo>
                      <a:lnTo>
                        <a:pt x="106" y="550"/>
                      </a:lnTo>
                      <a:lnTo>
                        <a:pt x="106" y="550"/>
                      </a:lnTo>
                      <a:lnTo>
                        <a:pt x="110" y="544"/>
                      </a:lnTo>
                      <a:lnTo>
                        <a:pt x="112" y="538"/>
                      </a:lnTo>
                      <a:lnTo>
                        <a:pt x="112" y="538"/>
                      </a:lnTo>
                      <a:lnTo>
                        <a:pt x="110" y="530"/>
                      </a:lnTo>
                      <a:lnTo>
                        <a:pt x="106" y="526"/>
                      </a:lnTo>
                      <a:lnTo>
                        <a:pt x="102" y="522"/>
                      </a:lnTo>
                      <a:lnTo>
                        <a:pt x="94" y="520"/>
                      </a:lnTo>
                      <a:lnTo>
                        <a:pt x="94" y="520"/>
                      </a:lnTo>
                      <a:lnTo>
                        <a:pt x="92" y="520"/>
                      </a:lnTo>
                      <a:lnTo>
                        <a:pt x="94" y="516"/>
                      </a:lnTo>
                      <a:lnTo>
                        <a:pt x="90" y="516"/>
                      </a:lnTo>
                      <a:lnTo>
                        <a:pt x="86" y="516"/>
                      </a:lnTo>
                      <a:lnTo>
                        <a:pt x="86" y="516"/>
                      </a:lnTo>
                      <a:lnTo>
                        <a:pt x="80" y="512"/>
                      </a:lnTo>
                      <a:lnTo>
                        <a:pt x="80" y="512"/>
                      </a:lnTo>
                      <a:lnTo>
                        <a:pt x="80" y="512"/>
                      </a:lnTo>
                      <a:lnTo>
                        <a:pt x="76" y="514"/>
                      </a:lnTo>
                      <a:lnTo>
                        <a:pt x="72" y="512"/>
                      </a:lnTo>
                      <a:lnTo>
                        <a:pt x="72" y="516"/>
                      </a:lnTo>
                      <a:lnTo>
                        <a:pt x="68" y="516"/>
                      </a:lnTo>
                      <a:lnTo>
                        <a:pt x="66" y="516"/>
                      </a:lnTo>
                      <a:lnTo>
                        <a:pt x="68" y="520"/>
                      </a:lnTo>
                      <a:lnTo>
                        <a:pt x="68" y="522"/>
                      </a:lnTo>
                      <a:lnTo>
                        <a:pt x="68" y="522"/>
                      </a:lnTo>
                      <a:lnTo>
                        <a:pt x="62" y="520"/>
                      </a:lnTo>
                      <a:lnTo>
                        <a:pt x="62" y="520"/>
                      </a:lnTo>
                      <a:lnTo>
                        <a:pt x="56" y="522"/>
                      </a:lnTo>
                      <a:lnTo>
                        <a:pt x="50" y="526"/>
                      </a:lnTo>
                      <a:lnTo>
                        <a:pt x="46" y="530"/>
                      </a:lnTo>
                      <a:lnTo>
                        <a:pt x="44" y="538"/>
                      </a:lnTo>
                      <a:lnTo>
                        <a:pt x="44" y="538"/>
                      </a:lnTo>
                      <a:lnTo>
                        <a:pt x="46" y="542"/>
                      </a:lnTo>
                      <a:lnTo>
                        <a:pt x="48" y="548"/>
                      </a:lnTo>
                      <a:lnTo>
                        <a:pt x="48" y="548"/>
                      </a:lnTo>
                      <a:lnTo>
                        <a:pt x="40" y="560"/>
                      </a:lnTo>
                      <a:lnTo>
                        <a:pt x="36" y="568"/>
                      </a:lnTo>
                      <a:lnTo>
                        <a:pt x="28" y="552"/>
                      </a:lnTo>
                      <a:lnTo>
                        <a:pt x="0" y="502"/>
                      </a:lnTo>
                      <a:lnTo>
                        <a:pt x="0" y="900"/>
                      </a:lnTo>
                      <a:lnTo>
                        <a:pt x="0" y="900"/>
                      </a:lnTo>
                      <a:lnTo>
                        <a:pt x="18" y="834"/>
                      </a:lnTo>
                      <a:lnTo>
                        <a:pt x="32" y="782"/>
                      </a:lnTo>
                      <a:lnTo>
                        <a:pt x="46" y="738"/>
                      </a:lnTo>
                      <a:lnTo>
                        <a:pt x="44" y="766"/>
                      </a:lnTo>
                      <a:lnTo>
                        <a:pt x="38" y="814"/>
                      </a:lnTo>
                      <a:lnTo>
                        <a:pt x="40" y="832"/>
                      </a:lnTo>
                      <a:lnTo>
                        <a:pt x="32" y="854"/>
                      </a:lnTo>
                      <a:lnTo>
                        <a:pt x="32" y="888"/>
                      </a:lnTo>
                      <a:lnTo>
                        <a:pt x="32" y="896"/>
                      </a:lnTo>
                      <a:lnTo>
                        <a:pt x="32" y="946"/>
                      </a:lnTo>
                      <a:lnTo>
                        <a:pt x="40" y="950"/>
                      </a:lnTo>
                      <a:lnTo>
                        <a:pt x="40" y="958"/>
                      </a:lnTo>
                      <a:lnTo>
                        <a:pt x="32" y="964"/>
                      </a:lnTo>
                      <a:lnTo>
                        <a:pt x="32" y="988"/>
                      </a:lnTo>
                      <a:lnTo>
                        <a:pt x="32" y="1026"/>
                      </a:lnTo>
                      <a:lnTo>
                        <a:pt x="48" y="1058"/>
                      </a:lnTo>
                      <a:lnTo>
                        <a:pt x="72" y="1078"/>
                      </a:lnTo>
                      <a:lnTo>
                        <a:pt x="76" y="1056"/>
                      </a:lnTo>
                      <a:lnTo>
                        <a:pt x="80" y="1078"/>
                      </a:lnTo>
                      <a:lnTo>
                        <a:pt x="104" y="1058"/>
                      </a:lnTo>
                      <a:lnTo>
                        <a:pt x="120" y="1026"/>
                      </a:lnTo>
                      <a:lnTo>
                        <a:pt x="120" y="988"/>
                      </a:lnTo>
                      <a:lnTo>
                        <a:pt x="120" y="964"/>
                      </a:lnTo>
                      <a:lnTo>
                        <a:pt x="112" y="958"/>
                      </a:lnTo>
                      <a:lnTo>
                        <a:pt x="112" y="950"/>
                      </a:lnTo>
                      <a:lnTo>
                        <a:pt x="120" y="946"/>
                      </a:lnTo>
                      <a:lnTo>
                        <a:pt x="120" y="896"/>
                      </a:lnTo>
                      <a:lnTo>
                        <a:pt x="120" y="888"/>
                      </a:lnTo>
                      <a:lnTo>
                        <a:pt x="120" y="854"/>
                      </a:lnTo>
                      <a:lnTo>
                        <a:pt x="112" y="832"/>
                      </a:lnTo>
                      <a:lnTo>
                        <a:pt x="114" y="814"/>
                      </a:lnTo>
                      <a:lnTo>
                        <a:pt x="108" y="766"/>
                      </a:lnTo>
                      <a:lnTo>
                        <a:pt x="106" y="738"/>
                      </a:lnTo>
                      <a:lnTo>
                        <a:pt x="106" y="738"/>
                      </a:lnTo>
                      <a:lnTo>
                        <a:pt x="108" y="732"/>
                      </a:lnTo>
                      <a:lnTo>
                        <a:pt x="108" y="732"/>
                      </a:lnTo>
                      <a:lnTo>
                        <a:pt x="122" y="778"/>
                      </a:lnTo>
                      <a:lnTo>
                        <a:pt x="138" y="834"/>
                      </a:lnTo>
                      <a:lnTo>
                        <a:pt x="156" y="900"/>
                      </a:lnTo>
                      <a:lnTo>
                        <a:pt x="156" y="900"/>
                      </a:lnTo>
                      <a:lnTo>
                        <a:pt x="174" y="942"/>
                      </a:lnTo>
                      <a:lnTo>
                        <a:pt x="190" y="978"/>
                      </a:lnTo>
                      <a:lnTo>
                        <a:pt x="204" y="1010"/>
                      </a:lnTo>
                      <a:lnTo>
                        <a:pt x="204" y="1010"/>
                      </a:lnTo>
                      <a:lnTo>
                        <a:pt x="218" y="1034"/>
                      </a:lnTo>
                      <a:lnTo>
                        <a:pt x="230" y="1050"/>
                      </a:lnTo>
                      <a:lnTo>
                        <a:pt x="242" y="1064"/>
                      </a:lnTo>
                      <a:lnTo>
                        <a:pt x="268" y="1090"/>
                      </a:lnTo>
                      <a:lnTo>
                        <a:pt x="284" y="1100"/>
                      </a:lnTo>
                      <a:lnTo>
                        <a:pt x="294" y="1102"/>
                      </a:lnTo>
                      <a:lnTo>
                        <a:pt x="294" y="1102"/>
                      </a:lnTo>
                      <a:lnTo>
                        <a:pt x="296" y="1100"/>
                      </a:lnTo>
                      <a:lnTo>
                        <a:pt x="300" y="1098"/>
                      </a:lnTo>
                      <a:lnTo>
                        <a:pt x="308" y="1100"/>
                      </a:lnTo>
                      <a:lnTo>
                        <a:pt x="316" y="1104"/>
                      </a:lnTo>
                      <a:lnTo>
                        <a:pt x="316" y="1104"/>
                      </a:lnTo>
                      <a:lnTo>
                        <a:pt x="322" y="1108"/>
                      </a:lnTo>
                      <a:lnTo>
                        <a:pt x="350" y="1108"/>
                      </a:lnTo>
                      <a:lnTo>
                        <a:pt x="366" y="1096"/>
                      </a:lnTo>
                      <a:lnTo>
                        <a:pt x="384" y="1082"/>
                      </a:lnTo>
                      <a:lnTo>
                        <a:pt x="384" y="1082"/>
                      </a:lnTo>
                      <a:lnTo>
                        <a:pt x="396" y="1076"/>
                      </a:lnTo>
                      <a:lnTo>
                        <a:pt x="408" y="1072"/>
                      </a:lnTo>
                      <a:lnTo>
                        <a:pt x="418" y="1068"/>
                      </a:lnTo>
                      <a:lnTo>
                        <a:pt x="418" y="1068"/>
                      </a:lnTo>
                      <a:lnTo>
                        <a:pt x="426" y="1064"/>
                      </a:lnTo>
                      <a:lnTo>
                        <a:pt x="432" y="1058"/>
                      </a:lnTo>
                      <a:lnTo>
                        <a:pt x="438" y="1050"/>
                      </a:lnTo>
                      <a:lnTo>
                        <a:pt x="438" y="1050"/>
                      </a:lnTo>
                      <a:lnTo>
                        <a:pt x="446" y="1040"/>
                      </a:lnTo>
                      <a:lnTo>
                        <a:pt x="454" y="1034"/>
                      </a:lnTo>
                      <a:lnTo>
                        <a:pt x="458" y="1032"/>
                      </a:lnTo>
                      <a:lnTo>
                        <a:pt x="462" y="1030"/>
                      </a:lnTo>
                      <a:lnTo>
                        <a:pt x="462" y="1030"/>
                      </a:lnTo>
                      <a:lnTo>
                        <a:pt x="470" y="1030"/>
                      </a:lnTo>
                      <a:lnTo>
                        <a:pt x="480" y="1026"/>
                      </a:lnTo>
                      <a:lnTo>
                        <a:pt x="492" y="1014"/>
                      </a:lnTo>
                      <a:lnTo>
                        <a:pt x="492" y="1014"/>
                      </a:lnTo>
                      <a:lnTo>
                        <a:pt x="502" y="1002"/>
                      </a:lnTo>
                      <a:lnTo>
                        <a:pt x="506" y="992"/>
                      </a:lnTo>
                      <a:lnTo>
                        <a:pt x="506" y="992"/>
                      </a:lnTo>
                      <a:lnTo>
                        <a:pt x="506" y="992"/>
                      </a:lnTo>
                      <a:lnTo>
                        <a:pt x="508" y="988"/>
                      </a:lnTo>
                      <a:lnTo>
                        <a:pt x="514" y="982"/>
                      </a:lnTo>
                      <a:lnTo>
                        <a:pt x="526" y="976"/>
                      </a:lnTo>
                      <a:lnTo>
                        <a:pt x="526" y="976"/>
                      </a:lnTo>
                      <a:lnTo>
                        <a:pt x="534" y="974"/>
                      </a:lnTo>
                      <a:lnTo>
                        <a:pt x="538" y="970"/>
                      </a:lnTo>
                      <a:lnTo>
                        <a:pt x="546" y="962"/>
                      </a:lnTo>
                      <a:lnTo>
                        <a:pt x="548" y="954"/>
                      </a:lnTo>
                      <a:lnTo>
                        <a:pt x="550" y="952"/>
                      </a:lnTo>
                      <a:lnTo>
                        <a:pt x="560" y="916"/>
                      </a:lnTo>
                      <a:lnTo>
                        <a:pt x="576" y="890"/>
                      </a:lnTo>
                      <a:lnTo>
                        <a:pt x="576" y="860"/>
                      </a:lnTo>
                      <a:lnTo>
                        <a:pt x="576" y="860"/>
                      </a:lnTo>
                      <a:lnTo>
                        <a:pt x="578" y="850"/>
                      </a:lnTo>
                      <a:lnTo>
                        <a:pt x="580" y="840"/>
                      </a:lnTo>
                      <a:lnTo>
                        <a:pt x="580" y="832"/>
                      </a:lnTo>
                      <a:lnTo>
                        <a:pt x="580" y="832"/>
                      </a:lnTo>
                      <a:lnTo>
                        <a:pt x="576" y="820"/>
                      </a:lnTo>
                      <a:lnTo>
                        <a:pt x="572" y="808"/>
                      </a:lnTo>
                      <a:lnTo>
                        <a:pt x="566" y="792"/>
                      </a:lnTo>
                      <a:lnTo>
                        <a:pt x="524" y="726"/>
                      </a:lnTo>
                      <a:lnTo>
                        <a:pt x="524" y="726"/>
                      </a:lnTo>
                      <a:lnTo>
                        <a:pt x="474" y="680"/>
                      </a:lnTo>
                      <a:lnTo>
                        <a:pt x="474" y="680"/>
                      </a:lnTo>
                      <a:lnTo>
                        <a:pt x="460" y="674"/>
                      </a:lnTo>
                      <a:lnTo>
                        <a:pt x="438" y="666"/>
                      </a:lnTo>
                      <a:lnTo>
                        <a:pt x="384" y="646"/>
                      </a:lnTo>
                      <a:lnTo>
                        <a:pt x="524" y="634"/>
                      </a:lnTo>
                      <a:lnTo>
                        <a:pt x="564" y="630"/>
                      </a:lnTo>
                      <a:lnTo>
                        <a:pt x="606" y="624"/>
                      </a:lnTo>
                      <a:lnTo>
                        <a:pt x="636" y="608"/>
                      </a:lnTo>
                      <a:lnTo>
                        <a:pt x="666" y="580"/>
                      </a:lnTo>
                      <a:lnTo>
                        <a:pt x="694" y="536"/>
                      </a:lnTo>
                      <a:lnTo>
                        <a:pt x="714" y="486"/>
                      </a:lnTo>
                      <a:lnTo>
                        <a:pt x="724" y="454"/>
                      </a:lnTo>
                      <a:lnTo>
                        <a:pt x="742" y="360"/>
                      </a:lnTo>
                      <a:lnTo>
                        <a:pt x="756" y="300"/>
                      </a:lnTo>
                      <a:lnTo>
                        <a:pt x="788" y="150"/>
                      </a:lnTo>
                      <a:lnTo>
                        <a:pt x="792" y="100"/>
                      </a:lnTo>
                      <a:lnTo>
                        <a:pt x="792" y="30"/>
                      </a:lnTo>
                      <a:close/>
                      <a:moveTo>
                        <a:pt x="74" y="522"/>
                      </a:moveTo>
                      <a:lnTo>
                        <a:pt x="74" y="524"/>
                      </a:lnTo>
                      <a:lnTo>
                        <a:pt x="72" y="522"/>
                      </a:lnTo>
                      <a:lnTo>
                        <a:pt x="74" y="522"/>
                      </a:lnTo>
                      <a:lnTo>
                        <a:pt x="74" y="522"/>
                      </a:lnTo>
                      <a:close/>
                    </a:path>
                  </a:pathLst>
                </a:custGeom>
                <a:solidFill>
                  <a:schemeClr val="bg2">
                    <a:lumMod val="60000"/>
                    <a:lumOff val="40000"/>
                    <a:alpha val="14000"/>
                  </a:schemeClr>
                </a:solidFill>
                <a:ln w="9525">
                  <a:solidFill>
                    <a:schemeClr val="tx2">
                      <a:lumMod val="60000"/>
                      <a:lumOff val="40000"/>
                      <a:alpha val="16000"/>
                    </a:schemeClr>
                  </a:solidFill>
                  <a:round/>
                  <a:headEnd/>
                  <a:tailEnd/>
                </a:ln>
                <a:effectLst>
                  <a:glow rad="63500">
                    <a:schemeClr val="bg2">
                      <a:lumMod val="60000"/>
                      <a:lumOff val="40000"/>
                      <a:alpha val="16000"/>
                    </a:schemeClr>
                  </a:glow>
                  <a:softEdge rad="12700"/>
                </a:effectLst>
              </p:spPr>
              <p:txBody>
                <a:bodyPr/>
                <a:lstStyle/>
                <a:p>
                  <a:pPr defTabSz="457200">
                    <a:defRPr/>
                  </a:pPr>
                  <a:endParaRPr lang="en-US">
                    <a:latin typeface="+mn-lt"/>
                    <a:ea typeface="+mn-ea"/>
                  </a:endParaRPr>
                </a:p>
              </p:txBody>
            </p:sp>
          </p:grpSp>
          <p:grpSp>
            <p:nvGrpSpPr>
              <p:cNvPr id="185" name="Group 97">
                <a:extLst>
                  <a:ext uri="{FF2B5EF4-FFF2-40B4-BE49-F238E27FC236}">
                    <a16:creationId xmlns:a16="http://schemas.microsoft.com/office/drawing/2014/main" id="{CC4B5809-7232-46A6-8639-648B6D355CFB}"/>
                  </a:ext>
                </a:extLst>
              </p:cNvPr>
              <p:cNvGrpSpPr>
                <a:grpSpLocks noChangeAspect="1"/>
              </p:cNvGrpSpPr>
              <p:nvPr/>
            </p:nvGrpSpPr>
            <p:grpSpPr>
              <a:xfrm>
                <a:off x="4876750" y="5704502"/>
                <a:ext cx="1752575" cy="1153497"/>
                <a:chOff x="4978400" y="152400"/>
                <a:chExt cx="2489200" cy="1638300"/>
              </a:xfrm>
              <a:solidFill>
                <a:schemeClr val="bg2">
                  <a:lumMod val="50000"/>
                  <a:lumOff val="50000"/>
                  <a:alpha val="8000"/>
                </a:schemeClr>
              </a:solidFill>
            </p:grpSpPr>
            <p:sp>
              <p:nvSpPr>
                <p:cNvPr id="196" name="Freeform 28">
                  <a:extLst>
                    <a:ext uri="{FF2B5EF4-FFF2-40B4-BE49-F238E27FC236}">
                      <a16:creationId xmlns:a16="http://schemas.microsoft.com/office/drawing/2014/main" id="{740ECD68-8FA9-4D89-98DA-2451FDA79EAB}"/>
                    </a:ext>
                  </a:extLst>
                </p:cNvPr>
                <p:cNvSpPr>
                  <a:spLocks/>
                </p:cNvSpPr>
                <p:nvPr/>
              </p:nvSpPr>
              <p:spPr bwMode="auto">
                <a:xfrm>
                  <a:off x="6003925" y="923925"/>
                  <a:ext cx="22225" cy="546100"/>
                </a:xfrm>
                <a:custGeom>
                  <a:avLst/>
                  <a:gdLst>
                    <a:gd name="T0" fmla="*/ 12 w 14"/>
                    <a:gd name="T1" fmla="*/ 344 h 344"/>
                    <a:gd name="T2" fmla="*/ 12 w 14"/>
                    <a:gd name="T3" fmla="*/ 344 h 344"/>
                    <a:gd name="T4" fmla="*/ 14 w 14"/>
                    <a:gd name="T5" fmla="*/ 344 h 344"/>
                    <a:gd name="T6" fmla="*/ 14 w 14"/>
                    <a:gd name="T7" fmla="*/ 344 h 344"/>
                    <a:gd name="T8" fmla="*/ 14 w 14"/>
                    <a:gd name="T9" fmla="*/ 326 h 344"/>
                    <a:gd name="T10" fmla="*/ 14 w 14"/>
                    <a:gd name="T11" fmla="*/ 58 h 344"/>
                    <a:gd name="T12" fmla="*/ 14 w 14"/>
                    <a:gd name="T13" fmla="*/ 58 h 344"/>
                    <a:gd name="T14" fmla="*/ 14 w 14"/>
                    <a:gd name="T15" fmla="*/ 30 h 344"/>
                    <a:gd name="T16" fmla="*/ 14 w 14"/>
                    <a:gd name="T17" fmla="*/ 30 h 344"/>
                    <a:gd name="T18" fmla="*/ 12 w 14"/>
                    <a:gd name="T19" fmla="*/ 16 h 344"/>
                    <a:gd name="T20" fmla="*/ 8 w 14"/>
                    <a:gd name="T21" fmla="*/ 4 h 344"/>
                    <a:gd name="T22" fmla="*/ 8 w 14"/>
                    <a:gd name="T23" fmla="*/ 4 h 344"/>
                    <a:gd name="T24" fmla="*/ 6 w 14"/>
                    <a:gd name="T25" fmla="*/ 2 h 344"/>
                    <a:gd name="T26" fmla="*/ 4 w 14"/>
                    <a:gd name="T27" fmla="*/ 0 h 344"/>
                    <a:gd name="T28" fmla="*/ 2 w 14"/>
                    <a:gd name="T29" fmla="*/ 0 h 344"/>
                    <a:gd name="T30" fmla="*/ 0 w 14"/>
                    <a:gd name="T31" fmla="*/ 2 h 344"/>
                    <a:gd name="T32" fmla="*/ 0 w 14"/>
                    <a:gd name="T33" fmla="*/ 2 h 344"/>
                    <a:gd name="T34" fmla="*/ 0 w 14"/>
                    <a:gd name="T35" fmla="*/ 10 h 344"/>
                    <a:gd name="T36" fmla="*/ 0 w 14"/>
                    <a:gd name="T37" fmla="*/ 18 h 344"/>
                    <a:gd name="T38" fmla="*/ 0 w 14"/>
                    <a:gd name="T39" fmla="*/ 18 h 344"/>
                    <a:gd name="T40" fmla="*/ 2 w 14"/>
                    <a:gd name="T41" fmla="*/ 30 h 344"/>
                    <a:gd name="T42" fmla="*/ 4 w 14"/>
                    <a:gd name="T43" fmla="*/ 44 h 344"/>
                    <a:gd name="T44" fmla="*/ 10 w 14"/>
                    <a:gd name="T45" fmla="*/ 326 h 344"/>
                    <a:gd name="T46" fmla="*/ 10 w 14"/>
                    <a:gd name="T47" fmla="*/ 326 h 344"/>
                    <a:gd name="T48" fmla="*/ 10 w 14"/>
                    <a:gd name="T49" fmla="*/ 338 h 344"/>
                    <a:gd name="T50" fmla="*/ 12 w 14"/>
                    <a:gd name="T51" fmla="*/ 344 h 344"/>
                    <a:gd name="T52" fmla="*/ 12 w 14"/>
                    <a:gd name="T53" fmla="*/ 344 h 3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4" h="344">
                      <a:moveTo>
                        <a:pt x="12" y="344"/>
                      </a:moveTo>
                      <a:lnTo>
                        <a:pt x="12" y="344"/>
                      </a:lnTo>
                      <a:lnTo>
                        <a:pt x="14" y="344"/>
                      </a:lnTo>
                      <a:lnTo>
                        <a:pt x="14" y="344"/>
                      </a:lnTo>
                      <a:lnTo>
                        <a:pt x="14" y="326"/>
                      </a:lnTo>
                      <a:lnTo>
                        <a:pt x="14" y="58"/>
                      </a:lnTo>
                      <a:lnTo>
                        <a:pt x="14" y="58"/>
                      </a:lnTo>
                      <a:lnTo>
                        <a:pt x="14" y="30"/>
                      </a:lnTo>
                      <a:lnTo>
                        <a:pt x="14" y="30"/>
                      </a:lnTo>
                      <a:lnTo>
                        <a:pt x="12" y="16"/>
                      </a:lnTo>
                      <a:lnTo>
                        <a:pt x="8" y="4"/>
                      </a:lnTo>
                      <a:lnTo>
                        <a:pt x="8" y="4"/>
                      </a:lnTo>
                      <a:lnTo>
                        <a:pt x="6" y="2"/>
                      </a:lnTo>
                      <a:lnTo>
                        <a:pt x="4" y="0"/>
                      </a:lnTo>
                      <a:lnTo>
                        <a:pt x="2" y="0"/>
                      </a:lnTo>
                      <a:lnTo>
                        <a:pt x="0" y="2"/>
                      </a:lnTo>
                      <a:lnTo>
                        <a:pt x="0" y="2"/>
                      </a:lnTo>
                      <a:lnTo>
                        <a:pt x="0" y="10"/>
                      </a:lnTo>
                      <a:lnTo>
                        <a:pt x="0" y="18"/>
                      </a:lnTo>
                      <a:lnTo>
                        <a:pt x="0" y="18"/>
                      </a:lnTo>
                      <a:lnTo>
                        <a:pt x="2" y="30"/>
                      </a:lnTo>
                      <a:lnTo>
                        <a:pt x="4" y="44"/>
                      </a:lnTo>
                      <a:lnTo>
                        <a:pt x="10" y="326"/>
                      </a:lnTo>
                      <a:lnTo>
                        <a:pt x="10" y="326"/>
                      </a:lnTo>
                      <a:lnTo>
                        <a:pt x="10" y="338"/>
                      </a:lnTo>
                      <a:lnTo>
                        <a:pt x="12" y="344"/>
                      </a:lnTo>
                      <a:lnTo>
                        <a:pt x="12" y="34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US">
                    <a:latin typeface="Arial" charset="0"/>
                    <a:ea typeface="ＭＳ Ｐゴシック" pitchFamily="-116" charset="-128"/>
                  </a:endParaRPr>
                </a:p>
              </p:txBody>
            </p:sp>
            <p:sp>
              <p:nvSpPr>
                <p:cNvPr id="197" name="Freeform 29">
                  <a:extLst>
                    <a:ext uri="{FF2B5EF4-FFF2-40B4-BE49-F238E27FC236}">
                      <a16:creationId xmlns:a16="http://schemas.microsoft.com/office/drawing/2014/main" id="{0785D6A9-F30F-4B7A-A199-5583655E657F}"/>
                    </a:ext>
                  </a:extLst>
                </p:cNvPr>
                <p:cNvSpPr>
                  <a:spLocks/>
                </p:cNvSpPr>
                <p:nvPr/>
              </p:nvSpPr>
              <p:spPr bwMode="auto">
                <a:xfrm>
                  <a:off x="6019800" y="1482725"/>
                  <a:ext cx="0" cy="0"/>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US">
                    <a:latin typeface="Arial" charset="0"/>
                    <a:ea typeface="ＭＳ Ｐゴシック" pitchFamily="-116" charset="-128"/>
                  </a:endParaRPr>
                </a:p>
              </p:txBody>
            </p:sp>
            <p:sp>
              <p:nvSpPr>
                <p:cNvPr id="198" name="Freeform 30">
                  <a:extLst>
                    <a:ext uri="{FF2B5EF4-FFF2-40B4-BE49-F238E27FC236}">
                      <a16:creationId xmlns:a16="http://schemas.microsoft.com/office/drawing/2014/main" id="{9CDC1730-5B68-4BFA-A42F-E2A9EBE73417}"/>
                    </a:ext>
                  </a:extLst>
                </p:cNvPr>
                <p:cNvSpPr>
                  <a:spLocks/>
                </p:cNvSpPr>
                <p:nvPr/>
              </p:nvSpPr>
              <p:spPr bwMode="auto">
                <a:xfrm>
                  <a:off x="6045200" y="1257300"/>
                  <a:ext cx="501650" cy="228600"/>
                </a:xfrm>
                <a:custGeom>
                  <a:avLst/>
                  <a:gdLst>
                    <a:gd name="T0" fmla="*/ 2 w 316"/>
                    <a:gd name="T1" fmla="*/ 144 h 144"/>
                    <a:gd name="T2" fmla="*/ 2 w 316"/>
                    <a:gd name="T3" fmla="*/ 144 h 144"/>
                    <a:gd name="T4" fmla="*/ 18 w 316"/>
                    <a:gd name="T5" fmla="*/ 138 h 144"/>
                    <a:gd name="T6" fmla="*/ 276 w 316"/>
                    <a:gd name="T7" fmla="*/ 20 h 144"/>
                    <a:gd name="T8" fmla="*/ 276 w 316"/>
                    <a:gd name="T9" fmla="*/ 20 h 144"/>
                    <a:gd name="T10" fmla="*/ 288 w 316"/>
                    <a:gd name="T11" fmla="*/ 16 h 144"/>
                    <a:gd name="T12" fmla="*/ 298 w 316"/>
                    <a:gd name="T13" fmla="*/ 12 h 144"/>
                    <a:gd name="T14" fmla="*/ 298 w 316"/>
                    <a:gd name="T15" fmla="*/ 12 h 144"/>
                    <a:gd name="T16" fmla="*/ 306 w 316"/>
                    <a:gd name="T17" fmla="*/ 10 h 144"/>
                    <a:gd name="T18" fmla="*/ 314 w 316"/>
                    <a:gd name="T19" fmla="*/ 6 h 144"/>
                    <a:gd name="T20" fmla="*/ 314 w 316"/>
                    <a:gd name="T21" fmla="*/ 6 h 144"/>
                    <a:gd name="T22" fmla="*/ 316 w 316"/>
                    <a:gd name="T23" fmla="*/ 2 h 144"/>
                    <a:gd name="T24" fmla="*/ 314 w 316"/>
                    <a:gd name="T25" fmla="*/ 0 h 144"/>
                    <a:gd name="T26" fmla="*/ 312 w 316"/>
                    <a:gd name="T27" fmla="*/ 0 h 144"/>
                    <a:gd name="T28" fmla="*/ 308 w 316"/>
                    <a:gd name="T29" fmla="*/ 0 h 144"/>
                    <a:gd name="T30" fmla="*/ 308 w 316"/>
                    <a:gd name="T31" fmla="*/ 0 h 144"/>
                    <a:gd name="T32" fmla="*/ 296 w 316"/>
                    <a:gd name="T33" fmla="*/ 2 h 144"/>
                    <a:gd name="T34" fmla="*/ 284 w 316"/>
                    <a:gd name="T35" fmla="*/ 6 h 144"/>
                    <a:gd name="T36" fmla="*/ 284 w 316"/>
                    <a:gd name="T37" fmla="*/ 6 h 144"/>
                    <a:gd name="T38" fmla="*/ 258 w 316"/>
                    <a:gd name="T39" fmla="*/ 18 h 144"/>
                    <a:gd name="T40" fmla="*/ 16 w 316"/>
                    <a:gd name="T41" fmla="*/ 132 h 144"/>
                    <a:gd name="T42" fmla="*/ 16 w 316"/>
                    <a:gd name="T43" fmla="*/ 132 h 144"/>
                    <a:gd name="T44" fmla="*/ 0 w 316"/>
                    <a:gd name="T45" fmla="*/ 140 h 144"/>
                    <a:gd name="T46" fmla="*/ 0 w 316"/>
                    <a:gd name="T47" fmla="*/ 140 h 144"/>
                    <a:gd name="T48" fmla="*/ 0 w 316"/>
                    <a:gd name="T49" fmla="*/ 142 h 144"/>
                    <a:gd name="T50" fmla="*/ 0 w 316"/>
                    <a:gd name="T51" fmla="*/ 142 h 144"/>
                    <a:gd name="T52" fmla="*/ 2 w 316"/>
                    <a:gd name="T53" fmla="*/ 144 h 144"/>
                    <a:gd name="T54" fmla="*/ 2 w 316"/>
                    <a:gd name="T55" fmla="*/ 144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316" h="144">
                      <a:moveTo>
                        <a:pt x="2" y="144"/>
                      </a:moveTo>
                      <a:lnTo>
                        <a:pt x="2" y="144"/>
                      </a:lnTo>
                      <a:lnTo>
                        <a:pt x="18" y="138"/>
                      </a:lnTo>
                      <a:lnTo>
                        <a:pt x="276" y="20"/>
                      </a:lnTo>
                      <a:lnTo>
                        <a:pt x="276" y="20"/>
                      </a:lnTo>
                      <a:lnTo>
                        <a:pt x="288" y="16"/>
                      </a:lnTo>
                      <a:lnTo>
                        <a:pt x="298" y="12"/>
                      </a:lnTo>
                      <a:lnTo>
                        <a:pt x="298" y="12"/>
                      </a:lnTo>
                      <a:lnTo>
                        <a:pt x="306" y="10"/>
                      </a:lnTo>
                      <a:lnTo>
                        <a:pt x="314" y="6"/>
                      </a:lnTo>
                      <a:lnTo>
                        <a:pt x="314" y="6"/>
                      </a:lnTo>
                      <a:lnTo>
                        <a:pt x="316" y="2"/>
                      </a:lnTo>
                      <a:lnTo>
                        <a:pt x="314" y="0"/>
                      </a:lnTo>
                      <a:lnTo>
                        <a:pt x="312" y="0"/>
                      </a:lnTo>
                      <a:lnTo>
                        <a:pt x="308" y="0"/>
                      </a:lnTo>
                      <a:lnTo>
                        <a:pt x="308" y="0"/>
                      </a:lnTo>
                      <a:lnTo>
                        <a:pt x="296" y="2"/>
                      </a:lnTo>
                      <a:lnTo>
                        <a:pt x="284" y="6"/>
                      </a:lnTo>
                      <a:lnTo>
                        <a:pt x="284" y="6"/>
                      </a:lnTo>
                      <a:lnTo>
                        <a:pt x="258" y="18"/>
                      </a:lnTo>
                      <a:lnTo>
                        <a:pt x="16" y="132"/>
                      </a:lnTo>
                      <a:lnTo>
                        <a:pt x="16" y="132"/>
                      </a:lnTo>
                      <a:lnTo>
                        <a:pt x="0" y="140"/>
                      </a:lnTo>
                      <a:lnTo>
                        <a:pt x="0" y="140"/>
                      </a:lnTo>
                      <a:lnTo>
                        <a:pt x="0" y="142"/>
                      </a:lnTo>
                      <a:lnTo>
                        <a:pt x="0" y="142"/>
                      </a:lnTo>
                      <a:lnTo>
                        <a:pt x="2" y="144"/>
                      </a:lnTo>
                      <a:lnTo>
                        <a:pt x="2" y="14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US">
                    <a:latin typeface="Arial" charset="0"/>
                    <a:ea typeface="ＭＳ Ｐゴシック" pitchFamily="-116" charset="-128"/>
                  </a:endParaRPr>
                </a:p>
              </p:txBody>
            </p:sp>
            <p:sp>
              <p:nvSpPr>
                <p:cNvPr id="199" name="Freeform 31">
                  <a:extLst>
                    <a:ext uri="{FF2B5EF4-FFF2-40B4-BE49-F238E27FC236}">
                      <a16:creationId xmlns:a16="http://schemas.microsoft.com/office/drawing/2014/main" id="{6B869754-B697-45CF-BFC3-06287F89BA59}"/>
                    </a:ext>
                  </a:extLst>
                </p:cNvPr>
                <p:cNvSpPr>
                  <a:spLocks noEditPoints="1"/>
                </p:cNvSpPr>
                <p:nvPr/>
              </p:nvSpPr>
              <p:spPr bwMode="auto">
                <a:xfrm>
                  <a:off x="4978400" y="152400"/>
                  <a:ext cx="2489200" cy="1638300"/>
                </a:xfrm>
                <a:custGeom>
                  <a:avLst/>
                  <a:gdLst>
                    <a:gd name="T0" fmla="*/ 1564 w 1568"/>
                    <a:gd name="T1" fmla="*/ 774 h 1032"/>
                    <a:gd name="T2" fmla="*/ 1550 w 1568"/>
                    <a:gd name="T3" fmla="*/ 756 h 1032"/>
                    <a:gd name="T4" fmla="*/ 1514 w 1568"/>
                    <a:gd name="T5" fmla="*/ 728 h 1032"/>
                    <a:gd name="T6" fmla="*/ 1166 w 1568"/>
                    <a:gd name="T7" fmla="*/ 710 h 1032"/>
                    <a:gd name="T8" fmla="*/ 762 w 1568"/>
                    <a:gd name="T9" fmla="*/ 854 h 1032"/>
                    <a:gd name="T10" fmla="*/ 666 w 1568"/>
                    <a:gd name="T11" fmla="*/ 908 h 1032"/>
                    <a:gd name="T12" fmla="*/ 672 w 1568"/>
                    <a:gd name="T13" fmla="*/ 894 h 1032"/>
                    <a:gd name="T14" fmla="*/ 678 w 1568"/>
                    <a:gd name="T15" fmla="*/ 876 h 1032"/>
                    <a:gd name="T16" fmla="*/ 686 w 1568"/>
                    <a:gd name="T17" fmla="*/ 864 h 1032"/>
                    <a:gd name="T18" fmla="*/ 676 w 1568"/>
                    <a:gd name="T19" fmla="*/ 846 h 1032"/>
                    <a:gd name="T20" fmla="*/ 680 w 1568"/>
                    <a:gd name="T21" fmla="*/ 842 h 1032"/>
                    <a:gd name="T22" fmla="*/ 672 w 1568"/>
                    <a:gd name="T23" fmla="*/ 838 h 1032"/>
                    <a:gd name="T24" fmla="*/ 668 w 1568"/>
                    <a:gd name="T25" fmla="*/ 830 h 1032"/>
                    <a:gd name="T26" fmla="*/ 660 w 1568"/>
                    <a:gd name="T27" fmla="*/ 830 h 1032"/>
                    <a:gd name="T28" fmla="*/ 654 w 1568"/>
                    <a:gd name="T29" fmla="*/ 832 h 1032"/>
                    <a:gd name="T30" fmla="*/ 648 w 1568"/>
                    <a:gd name="T31" fmla="*/ 828 h 1032"/>
                    <a:gd name="T32" fmla="*/ 634 w 1568"/>
                    <a:gd name="T33" fmla="*/ 826 h 1032"/>
                    <a:gd name="T34" fmla="*/ 622 w 1568"/>
                    <a:gd name="T35" fmla="*/ 834 h 1032"/>
                    <a:gd name="T36" fmla="*/ 620 w 1568"/>
                    <a:gd name="T37" fmla="*/ 844 h 1032"/>
                    <a:gd name="T38" fmla="*/ 600 w 1568"/>
                    <a:gd name="T39" fmla="*/ 838 h 1032"/>
                    <a:gd name="T40" fmla="*/ 584 w 1568"/>
                    <a:gd name="T41" fmla="*/ 448 h 1032"/>
                    <a:gd name="T42" fmla="*/ 456 w 1568"/>
                    <a:gd name="T43" fmla="*/ 96 h 1032"/>
                    <a:gd name="T44" fmla="*/ 376 w 1568"/>
                    <a:gd name="T45" fmla="*/ 14 h 1032"/>
                    <a:gd name="T46" fmla="*/ 310 w 1568"/>
                    <a:gd name="T47" fmla="*/ 0 h 1032"/>
                    <a:gd name="T48" fmla="*/ 296 w 1568"/>
                    <a:gd name="T49" fmla="*/ 10 h 1032"/>
                    <a:gd name="T50" fmla="*/ 240 w 1568"/>
                    <a:gd name="T51" fmla="*/ 112 h 1032"/>
                    <a:gd name="T52" fmla="*/ 126 w 1568"/>
                    <a:gd name="T53" fmla="*/ 418 h 1032"/>
                    <a:gd name="T54" fmla="*/ 108 w 1568"/>
                    <a:gd name="T55" fmla="*/ 562 h 1032"/>
                    <a:gd name="T56" fmla="*/ 170 w 1568"/>
                    <a:gd name="T57" fmla="*/ 662 h 1032"/>
                    <a:gd name="T58" fmla="*/ 320 w 1568"/>
                    <a:gd name="T59" fmla="*/ 780 h 1032"/>
                    <a:gd name="T60" fmla="*/ 222 w 1568"/>
                    <a:gd name="T61" fmla="*/ 760 h 1032"/>
                    <a:gd name="T62" fmla="*/ 78 w 1568"/>
                    <a:gd name="T63" fmla="*/ 806 h 1032"/>
                    <a:gd name="T64" fmla="*/ 52 w 1568"/>
                    <a:gd name="T65" fmla="*/ 826 h 1032"/>
                    <a:gd name="T66" fmla="*/ 40 w 1568"/>
                    <a:gd name="T67" fmla="*/ 842 h 1032"/>
                    <a:gd name="T68" fmla="*/ 16 w 1568"/>
                    <a:gd name="T69" fmla="*/ 888 h 1032"/>
                    <a:gd name="T70" fmla="*/ 2 w 1568"/>
                    <a:gd name="T71" fmla="*/ 958 h 1032"/>
                    <a:gd name="T72" fmla="*/ 2 w 1568"/>
                    <a:gd name="T73" fmla="*/ 980 h 1032"/>
                    <a:gd name="T74" fmla="*/ 10 w 1568"/>
                    <a:gd name="T75" fmla="*/ 992 h 1032"/>
                    <a:gd name="T76" fmla="*/ 18 w 1568"/>
                    <a:gd name="T77" fmla="*/ 1016 h 1032"/>
                    <a:gd name="T78" fmla="*/ 18 w 1568"/>
                    <a:gd name="T79" fmla="*/ 1032 h 1032"/>
                    <a:gd name="T80" fmla="*/ 512 w 1568"/>
                    <a:gd name="T81" fmla="*/ 1014 h 1032"/>
                    <a:gd name="T82" fmla="*/ 1388 w 1568"/>
                    <a:gd name="T83" fmla="*/ 1020 h 1032"/>
                    <a:gd name="T84" fmla="*/ 1562 w 1568"/>
                    <a:gd name="T85" fmla="*/ 816 h 1032"/>
                    <a:gd name="T86" fmla="*/ 1568 w 1568"/>
                    <a:gd name="T87" fmla="*/ 806 h 1032"/>
                    <a:gd name="T88" fmla="*/ 656 w 1568"/>
                    <a:gd name="T89" fmla="*/ 838 h 1032"/>
                    <a:gd name="T90" fmla="*/ 656 w 1568"/>
                    <a:gd name="T91" fmla="*/ 838 h 10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1568" h="1032">
                      <a:moveTo>
                        <a:pt x="1568" y="784"/>
                      </a:moveTo>
                      <a:lnTo>
                        <a:pt x="1568" y="784"/>
                      </a:lnTo>
                      <a:lnTo>
                        <a:pt x="1564" y="774"/>
                      </a:lnTo>
                      <a:lnTo>
                        <a:pt x="1564" y="774"/>
                      </a:lnTo>
                      <a:lnTo>
                        <a:pt x="1558" y="764"/>
                      </a:lnTo>
                      <a:lnTo>
                        <a:pt x="1550" y="756"/>
                      </a:lnTo>
                      <a:lnTo>
                        <a:pt x="1534" y="742"/>
                      </a:lnTo>
                      <a:lnTo>
                        <a:pt x="1520" y="732"/>
                      </a:lnTo>
                      <a:lnTo>
                        <a:pt x="1514" y="728"/>
                      </a:lnTo>
                      <a:lnTo>
                        <a:pt x="1420" y="702"/>
                      </a:lnTo>
                      <a:lnTo>
                        <a:pt x="1302" y="692"/>
                      </a:lnTo>
                      <a:lnTo>
                        <a:pt x="1166" y="710"/>
                      </a:lnTo>
                      <a:lnTo>
                        <a:pt x="1046" y="738"/>
                      </a:lnTo>
                      <a:lnTo>
                        <a:pt x="874" y="800"/>
                      </a:lnTo>
                      <a:lnTo>
                        <a:pt x="762" y="854"/>
                      </a:lnTo>
                      <a:lnTo>
                        <a:pt x="688" y="894"/>
                      </a:lnTo>
                      <a:lnTo>
                        <a:pt x="666" y="908"/>
                      </a:lnTo>
                      <a:lnTo>
                        <a:pt x="666" y="908"/>
                      </a:lnTo>
                      <a:lnTo>
                        <a:pt x="670" y="904"/>
                      </a:lnTo>
                      <a:lnTo>
                        <a:pt x="670" y="904"/>
                      </a:lnTo>
                      <a:lnTo>
                        <a:pt x="672" y="894"/>
                      </a:lnTo>
                      <a:lnTo>
                        <a:pt x="672" y="880"/>
                      </a:lnTo>
                      <a:lnTo>
                        <a:pt x="672" y="880"/>
                      </a:lnTo>
                      <a:lnTo>
                        <a:pt x="678" y="876"/>
                      </a:lnTo>
                      <a:lnTo>
                        <a:pt x="682" y="872"/>
                      </a:lnTo>
                      <a:lnTo>
                        <a:pt x="682" y="872"/>
                      </a:lnTo>
                      <a:lnTo>
                        <a:pt x="686" y="864"/>
                      </a:lnTo>
                      <a:lnTo>
                        <a:pt x="684" y="858"/>
                      </a:lnTo>
                      <a:lnTo>
                        <a:pt x="682" y="852"/>
                      </a:lnTo>
                      <a:lnTo>
                        <a:pt x="676" y="846"/>
                      </a:lnTo>
                      <a:lnTo>
                        <a:pt x="676" y="846"/>
                      </a:lnTo>
                      <a:lnTo>
                        <a:pt x="674" y="846"/>
                      </a:lnTo>
                      <a:lnTo>
                        <a:pt x="680" y="842"/>
                      </a:lnTo>
                      <a:lnTo>
                        <a:pt x="674" y="840"/>
                      </a:lnTo>
                      <a:lnTo>
                        <a:pt x="672" y="838"/>
                      </a:lnTo>
                      <a:lnTo>
                        <a:pt x="672" y="838"/>
                      </a:lnTo>
                      <a:lnTo>
                        <a:pt x="670" y="832"/>
                      </a:lnTo>
                      <a:lnTo>
                        <a:pt x="668" y="832"/>
                      </a:lnTo>
                      <a:lnTo>
                        <a:pt x="668" y="830"/>
                      </a:lnTo>
                      <a:lnTo>
                        <a:pt x="664" y="830"/>
                      </a:lnTo>
                      <a:lnTo>
                        <a:pt x="660" y="828"/>
                      </a:lnTo>
                      <a:lnTo>
                        <a:pt x="660" y="830"/>
                      </a:lnTo>
                      <a:lnTo>
                        <a:pt x="656" y="828"/>
                      </a:lnTo>
                      <a:lnTo>
                        <a:pt x="654" y="826"/>
                      </a:lnTo>
                      <a:lnTo>
                        <a:pt x="654" y="832"/>
                      </a:lnTo>
                      <a:lnTo>
                        <a:pt x="652" y="832"/>
                      </a:lnTo>
                      <a:lnTo>
                        <a:pt x="652" y="832"/>
                      </a:lnTo>
                      <a:lnTo>
                        <a:pt x="648" y="828"/>
                      </a:lnTo>
                      <a:lnTo>
                        <a:pt x="648" y="828"/>
                      </a:lnTo>
                      <a:lnTo>
                        <a:pt x="642" y="826"/>
                      </a:lnTo>
                      <a:lnTo>
                        <a:pt x="634" y="826"/>
                      </a:lnTo>
                      <a:lnTo>
                        <a:pt x="628" y="828"/>
                      </a:lnTo>
                      <a:lnTo>
                        <a:pt x="622" y="834"/>
                      </a:lnTo>
                      <a:lnTo>
                        <a:pt x="622" y="834"/>
                      </a:lnTo>
                      <a:lnTo>
                        <a:pt x="620" y="840"/>
                      </a:lnTo>
                      <a:lnTo>
                        <a:pt x="620" y="844"/>
                      </a:lnTo>
                      <a:lnTo>
                        <a:pt x="620" y="844"/>
                      </a:lnTo>
                      <a:lnTo>
                        <a:pt x="606" y="850"/>
                      </a:lnTo>
                      <a:lnTo>
                        <a:pt x="598" y="856"/>
                      </a:lnTo>
                      <a:lnTo>
                        <a:pt x="600" y="838"/>
                      </a:lnTo>
                      <a:lnTo>
                        <a:pt x="604" y="756"/>
                      </a:lnTo>
                      <a:lnTo>
                        <a:pt x="604" y="630"/>
                      </a:lnTo>
                      <a:lnTo>
                        <a:pt x="584" y="448"/>
                      </a:lnTo>
                      <a:lnTo>
                        <a:pt x="560" y="328"/>
                      </a:lnTo>
                      <a:lnTo>
                        <a:pt x="516" y="198"/>
                      </a:lnTo>
                      <a:lnTo>
                        <a:pt x="456" y="96"/>
                      </a:lnTo>
                      <a:lnTo>
                        <a:pt x="390" y="22"/>
                      </a:lnTo>
                      <a:lnTo>
                        <a:pt x="390" y="22"/>
                      </a:lnTo>
                      <a:lnTo>
                        <a:pt x="376" y="14"/>
                      </a:lnTo>
                      <a:lnTo>
                        <a:pt x="362" y="6"/>
                      </a:lnTo>
                      <a:lnTo>
                        <a:pt x="342" y="0"/>
                      </a:lnTo>
                      <a:lnTo>
                        <a:pt x="310" y="0"/>
                      </a:lnTo>
                      <a:lnTo>
                        <a:pt x="310" y="0"/>
                      </a:lnTo>
                      <a:lnTo>
                        <a:pt x="302" y="4"/>
                      </a:lnTo>
                      <a:lnTo>
                        <a:pt x="296" y="10"/>
                      </a:lnTo>
                      <a:lnTo>
                        <a:pt x="292" y="18"/>
                      </a:lnTo>
                      <a:lnTo>
                        <a:pt x="276" y="42"/>
                      </a:lnTo>
                      <a:lnTo>
                        <a:pt x="240" y="112"/>
                      </a:lnTo>
                      <a:lnTo>
                        <a:pt x="184" y="262"/>
                      </a:lnTo>
                      <a:lnTo>
                        <a:pt x="164" y="324"/>
                      </a:lnTo>
                      <a:lnTo>
                        <a:pt x="126" y="418"/>
                      </a:lnTo>
                      <a:lnTo>
                        <a:pt x="118" y="452"/>
                      </a:lnTo>
                      <a:lnTo>
                        <a:pt x="108" y="508"/>
                      </a:lnTo>
                      <a:lnTo>
                        <a:pt x="108" y="562"/>
                      </a:lnTo>
                      <a:lnTo>
                        <a:pt x="118" y="604"/>
                      </a:lnTo>
                      <a:lnTo>
                        <a:pt x="136" y="634"/>
                      </a:lnTo>
                      <a:lnTo>
                        <a:pt x="170" y="662"/>
                      </a:lnTo>
                      <a:lnTo>
                        <a:pt x="204" y="692"/>
                      </a:lnTo>
                      <a:lnTo>
                        <a:pt x="320" y="780"/>
                      </a:lnTo>
                      <a:lnTo>
                        <a:pt x="320" y="780"/>
                      </a:lnTo>
                      <a:lnTo>
                        <a:pt x="262" y="766"/>
                      </a:lnTo>
                      <a:lnTo>
                        <a:pt x="236" y="760"/>
                      </a:lnTo>
                      <a:lnTo>
                        <a:pt x="222" y="760"/>
                      </a:lnTo>
                      <a:lnTo>
                        <a:pt x="222" y="760"/>
                      </a:lnTo>
                      <a:lnTo>
                        <a:pt x="152" y="772"/>
                      </a:lnTo>
                      <a:lnTo>
                        <a:pt x="78" y="806"/>
                      </a:lnTo>
                      <a:lnTo>
                        <a:pt x="78" y="806"/>
                      </a:lnTo>
                      <a:lnTo>
                        <a:pt x="64" y="818"/>
                      </a:lnTo>
                      <a:lnTo>
                        <a:pt x="52" y="826"/>
                      </a:lnTo>
                      <a:lnTo>
                        <a:pt x="44" y="834"/>
                      </a:lnTo>
                      <a:lnTo>
                        <a:pt x="44" y="834"/>
                      </a:lnTo>
                      <a:lnTo>
                        <a:pt x="40" y="842"/>
                      </a:lnTo>
                      <a:lnTo>
                        <a:pt x="36" y="852"/>
                      </a:lnTo>
                      <a:lnTo>
                        <a:pt x="32" y="862"/>
                      </a:lnTo>
                      <a:lnTo>
                        <a:pt x="16" y="888"/>
                      </a:lnTo>
                      <a:lnTo>
                        <a:pt x="14" y="922"/>
                      </a:lnTo>
                      <a:lnTo>
                        <a:pt x="2" y="958"/>
                      </a:lnTo>
                      <a:lnTo>
                        <a:pt x="2" y="958"/>
                      </a:lnTo>
                      <a:lnTo>
                        <a:pt x="2" y="960"/>
                      </a:lnTo>
                      <a:lnTo>
                        <a:pt x="0" y="968"/>
                      </a:lnTo>
                      <a:lnTo>
                        <a:pt x="2" y="980"/>
                      </a:lnTo>
                      <a:lnTo>
                        <a:pt x="6" y="986"/>
                      </a:lnTo>
                      <a:lnTo>
                        <a:pt x="10" y="992"/>
                      </a:lnTo>
                      <a:lnTo>
                        <a:pt x="10" y="992"/>
                      </a:lnTo>
                      <a:lnTo>
                        <a:pt x="18" y="1004"/>
                      </a:lnTo>
                      <a:lnTo>
                        <a:pt x="20" y="1012"/>
                      </a:lnTo>
                      <a:lnTo>
                        <a:pt x="18" y="1016"/>
                      </a:lnTo>
                      <a:lnTo>
                        <a:pt x="18" y="1018"/>
                      </a:lnTo>
                      <a:lnTo>
                        <a:pt x="18" y="1018"/>
                      </a:lnTo>
                      <a:lnTo>
                        <a:pt x="18" y="1032"/>
                      </a:lnTo>
                      <a:lnTo>
                        <a:pt x="490" y="1032"/>
                      </a:lnTo>
                      <a:lnTo>
                        <a:pt x="490" y="1032"/>
                      </a:lnTo>
                      <a:lnTo>
                        <a:pt x="512" y="1014"/>
                      </a:lnTo>
                      <a:lnTo>
                        <a:pt x="498" y="1032"/>
                      </a:lnTo>
                      <a:lnTo>
                        <a:pt x="1376" y="1032"/>
                      </a:lnTo>
                      <a:lnTo>
                        <a:pt x="1388" y="1020"/>
                      </a:lnTo>
                      <a:lnTo>
                        <a:pt x="1498" y="904"/>
                      </a:lnTo>
                      <a:lnTo>
                        <a:pt x="1546" y="842"/>
                      </a:lnTo>
                      <a:lnTo>
                        <a:pt x="1562" y="816"/>
                      </a:lnTo>
                      <a:lnTo>
                        <a:pt x="1562" y="816"/>
                      </a:lnTo>
                      <a:lnTo>
                        <a:pt x="1564" y="812"/>
                      </a:lnTo>
                      <a:lnTo>
                        <a:pt x="1568" y="806"/>
                      </a:lnTo>
                      <a:lnTo>
                        <a:pt x="1568" y="784"/>
                      </a:lnTo>
                      <a:close/>
                      <a:moveTo>
                        <a:pt x="656" y="838"/>
                      </a:moveTo>
                      <a:lnTo>
                        <a:pt x="656" y="838"/>
                      </a:lnTo>
                      <a:lnTo>
                        <a:pt x="656" y="836"/>
                      </a:lnTo>
                      <a:lnTo>
                        <a:pt x="656" y="838"/>
                      </a:lnTo>
                      <a:lnTo>
                        <a:pt x="656" y="838"/>
                      </a:lnTo>
                      <a:close/>
                    </a:path>
                  </a:pathLst>
                </a:custGeom>
                <a:solidFill>
                  <a:schemeClr val="bg2">
                    <a:lumMod val="60000"/>
                    <a:lumOff val="40000"/>
                    <a:alpha val="9000"/>
                  </a:schemeClr>
                </a:solidFill>
                <a:ln w="9525">
                  <a:solidFill>
                    <a:srgbClr val="FEFFFF">
                      <a:alpha val="12000"/>
                    </a:srgbClr>
                  </a:solidFill>
                  <a:round/>
                  <a:headEnd/>
                  <a:tailEnd/>
                </a:ln>
                <a:effectLst>
                  <a:glow rad="63500">
                    <a:schemeClr val="bg2">
                      <a:lumMod val="60000"/>
                      <a:lumOff val="40000"/>
                      <a:alpha val="11000"/>
                    </a:schemeClr>
                  </a:glow>
                  <a:softEdge rad="12700"/>
                </a:effectLst>
              </p:spPr>
              <p:txBody>
                <a:bodyPr/>
                <a:lstStyle/>
                <a:p>
                  <a:pPr defTabSz="457200">
                    <a:defRPr/>
                  </a:pPr>
                  <a:endParaRPr lang="en-US">
                    <a:latin typeface="+mn-lt"/>
                    <a:ea typeface="+mn-ea"/>
                  </a:endParaRPr>
                </a:p>
              </p:txBody>
            </p:sp>
          </p:grpSp>
          <p:grpSp>
            <p:nvGrpSpPr>
              <p:cNvPr id="186" name="Group 102">
                <a:extLst>
                  <a:ext uri="{FF2B5EF4-FFF2-40B4-BE49-F238E27FC236}">
                    <a16:creationId xmlns:a16="http://schemas.microsoft.com/office/drawing/2014/main" id="{0BC3EE32-B5B4-4912-A55A-952ACCB3659E}"/>
                  </a:ext>
                </a:extLst>
              </p:cNvPr>
              <p:cNvGrpSpPr>
                <a:grpSpLocks noChangeAspect="1"/>
              </p:cNvGrpSpPr>
              <p:nvPr/>
            </p:nvGrpSpPr>
            <p:grpSpPr>
              <a:xfrm>
                <a:off x="7848593" y="1524004"/>
                <a:ext cx="1295399" cy="1685580"/>
                <a:chOff x="7315200" y="5334000"/>
                <a:chExt cx="1054100" cy="1371600"/>
              </a:xfrm>
              <a:solidFill>
                <a:schemeClr val="bg2">
                  <a:lumMod val="50000"/>
                  <a:lumOff val="50000"/>
                  <a:alpha val="8000"/>
                </a:schemeClr>
              </a:solidFill>
            </p:grpSpPr>
            <p:sp>
              <p:nvSpPr>
                <p:cNvPr id="192" name="Freeform 70">
                  <a:extLst>
                    <a:ext uri="{FF2B5EF4-FFF2-40B4-BE49-F238E27FC236}">
                      <a16:creationId xmlns:a16="http://schemas.microsoft.com/office/drawing/2014/main" id="{FC0AD2F2-1E58-44AE-83F9-A5CB50D8FACB}"/>
                    </a:ext>
                  </a:extLst>
                </p:cNvPr>
                <p:cNvSpPr>
                  <a:spLocks/>
                </p:cNvSpPr>
                <p:nvPr/>
              </p:nvSpPr>
              <p:spPr bwMode="auto">
                <a:xfrm>
                  <a:off x="7810500" y="5715000"/>
                  <a:ext cx="241300" cy="158750"/>
                </a:xfrm>
                <a:custGeom>
                  <a:avLst/>
                  <a:gdLst>
                    <a:gd name="T0" fmla="*/ 152 w 152"/>
                    <a:gd name="T1" fmla="*/ 100 h 100"/>
                    <a:gd name="T2" fmla="*/ 152 w 152"/>
                    <a:gd name="T3" fmla="*/ 100 h 100"/>
                    <a:gd name="T4" fmla="*/ 152 w 152"/>
                    <a:gd name="T5" fmla="*/ 100 h 100"/>
                    <a:gd name="T6" fmla="*/ 152 w 152"/>
                    <a:gd name="T7" fmla="*/ 100 h 100"/>
                    <a:gd name="T8" fmla="*/ 138 w 152"/>
                    <a:gd name="T9" fmla="*/ 90 h 100"/>
                    <a:gd name="T10" fmla="*/ 34 w 152"/>
                    <a:gd name="T11" fmla="*/ 18 h 100"/>
                    <a:gd name="T12" fmla="*/ 34 w 152"/>
                    <a:gd name="T13" fmla="*/ 18 h 100"/>
                    <a:gd name="T14" fmla="*/ 16 w 152"/>
                    <a:gd name="T15" fmla="*/ 6 h 100"/>
                    <a:gd name="T16" fmla="*/ 16 w 152"/>
                    <a:gd name="T17" fmla="*/ 6 h 100"/>
                    <a:gd name="T18" fmla="*/ 10 w 152"/>
                    <a:gd name="T19" fmla="*/ 2 h 100"/>
                    <a:gd name="T20" fmla="*/ 4 w 152"/>
                    <a:gd name="T21" fmla="*/ 0 h 100"/>
                    <a:gd name="T22" fmla="*/ 4 w 152"/>
                    <a:gd name="T23" fmla="*/ 0 h 100"/>
                    <a:gd name="T24" fmla="*/ 0 w 152"/>
                    <a:gd name="T25" fmla="*/ 0 h 100"/>
                    <a:gd name="T26" fmla="*/ 0 w 152"/>
                    <a:gd name="T27" fmla="*/ 2 h 100"/>
                    <a:gd name="T28" fmla="*/ 0 w 152"/>
                    <a:gd name="T29" fmla="*/ 2 h 100"/>
                    <a:gd name="T30" fmla="*/ 4 w 152"/>
                    <a:gd name="T31" fmla="*/ 6 h 100"/>
                    <a:gd name="T32" fmla="*/ 8 w 152"/>
                    <a:gd name="T33" fmla="*/ 8 h 100"/>
                    <a:gd name="T34" fmla="*/ 8 w 152"/>
                    <a:gd name="T35" fmla="*/ 8 h 100"/>
                    <a:gd name="T36" fmla="*/ 24 w 152"/>
                    <a:gd name="T37" fmla="*/ 18 h 100"/>
                    <a:gd name="T38" fmla="*/ 138 w 152"/>
                    <a:gd name="T39" fmla="*/ 92 h 100"/>
                    <a:gd name="T40" fmla="*/ 138 w 152"/>
                    <a:gd name="T41" fmla="*/ 92 h 100"/>
                    <a:gd name="T42" fmla="*/ 152 w 152"/>
                    <a:gd name="T43" fmla="*/ 100 h 100"/>
                    <a:gd name="T44" fmla="*/ 152 w 152"/>
                    <a:gd name="T45" fmla="*/ 100 h 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52" h="100">
                      <a:moveTo>
                        <a:pt x="152" y="100"/>
                      </a:moveTo>
                      <a:lnTo>
                        <a:pt x="152" y="100"/>
                      </a:lnTo>
                      <a:lnTo>
                        <a:pt x="152" y="100"/>
                      </a:lnTo>
                      <a:lnTo>
                        <a:pt x="152" y="100"/>
                      </a:lnTo>
                      <a:lnTo>
                        <a:pt x="138" y="90"/>
                      </a:lnTo>
                      <a:lnTo>
                        <a:pt x="34" y="18"/>
                      </a:lnTo>
                      <a:lnTo>
                        <a:pt x="34" y="18"/>
                      </a:lnTo>
                      <a:lnTo>
                        <a:pt x="16" y="6"/>
                      </a:lnTo>
                      <a:lnTo>
                        <a:pt x="16" y="6"/>
                      </a:lnTo>
                      <a:lnTo>
                        <a:pt x="10" y="2"/>
                      </a:lnTo>
                      <a:lnTo>
                        <a:pt x="4" y="0"/>
                      </a:lnTo>
                      <a:lnTo>
                        <a:pt x="4" y="0"/>
                      </a:lnTo>
                      <a:lnTo>
                        <a:pt x="0" y="0"/>
                      </a:lnTo>
                      <a:lnTo>
                        <a:pt x="0" y="2"/>
                      </a:lnTo>
                      <a:lnTo>
                        <a:pt x="0" y="2"/>
                      </a:lnTo>
                      <a:lnTo>
                        <a:pt x="4" y="6"/>
                      </a:lnTo>
                      <a:lnTo>
                        <a:pt x="8" y="8"/>
                      </a:lnTo>
                      <a:lnTo>
                        <a:pt x="8" y="8"/>
                      </a:lnTo>
                      <a:lnTo>
                        <a:pt x="24" y="18"/>
                      </a:lnTo>
                      <a:lnTo>
                        <a:pt x="138" y="92"/>
                      </a:lnTo>
                      <a:lnTo>
                        <a:pt x="138" y="92"/>
                      </a:lnTo>
                      <a:lnTo>
                        <a:pt x="152" y="100"/>
                      </a:lnTo>
                      <a:lnTo>
                        <a:pt x="152" y="10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US">
                    <a:latin typeface="Arial" charset="0"/>
                    <a:ea typeface="ＭＳ Ｐゴシック" pitchFamily="-116" charset="-128"/>
                  </a:endParaRPr>
                </a:p>
              </p:txBody>
            </p:sp>
            <p:sp>
              <p:nvSpPr>
                <p:cNvPr id="193" name="Freeform 71">
                  <a:extLst>
                    <a:ext uri="{FF2B5EF4-FFF2-40B4-BE49-F238E27FC236}">
                      <a16:creationId xmlns:a16="http://schemas.microsoft.com/office/drawing/2014/main" id="{ACE6AD7C-A2BB-4608-AC6C-7EFB490B7CAD}"/>
                    </a:ext>
                  </a:extLst>
                </p:cNvPr>
                <p:cNvSpPr>
                  <a:spLocks/>
                </p:cNvSpPr>
                <p:nvPr/>
              </p:nvSpPr>
              <p:spPr bwMode="auto">
                <a:xfrm>
                  <a:off x="8054975" y="5880100"/>
                  <a:ext cx="0" cy="0"/>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US">
                    <a:latin typeface="Arial" charset="0"/>
                    <a:ea typeface="ＭＳ Ｐゴシック" pitchFamily="-116" charset="-128"/>
                  </a:endParaRPr>
                </a:p>
              </p:txBody>
            </p:sp>
            <p:sp>
              <p:nvSpPr>
                <p:cNvPr id="194" name="Freeform 72">
                  <a:extLst>
                    <a:ext uri="{FF2B5EF4-FFF2-40B4-BE49-F238E27FC236}">
                      <a16:creationId xmlns:a16="http://schemas.microsoft.com/office/drawing/2014/main" id="{C7A87EF2-6F5E-42FA-AE3B-F77512D0A740}"/>
                    </a:ext>
                  </a:extLst>
                </p:cNvPr>
                <p:cNvSpPr>
                  <a:spLocks/>
                </p:cNvSpPr>
                <p:nvPr/>
              </p:nvSpPr>
              <p:spPr bwMode="auto">
                <a:xfrm>
                  <a:off x="8064500" y="5584825"/>
                  <a:ext cx="53975" cy="285750"/>
                </a:xfrm>
                <a:custGeom>
                  <a:avLst/>
                  <a:gdLst>
                    <a:gd name="T0" fmla="*/ 0 w 34"/>
                    <a:gd name="T1" fmla="*/ 178 h 180"/>
                    <a:gd name="T2" fmla="*/ 0 w 34"/>
                    <a:gd name="T3" fmla="*/ 178 h 180"/>
                    <a:gd name="T4" fmla="*/ 4 w 34"/>
                    <a:gd name="T5" fmla="*/ 162 h 180"/>
                    <a:gd name="T6" fmla="*/ 28 w 34"/>
                    <a:gd name="T7" fmla="*/ 30 h 180"/>
                    <a:gd name="T8" fmla="*/ 28 w 34"/>
                    <a:gd name="T9" fmla="*/ 30 h 180"/>
                    <a:gd name="T10" fmla="*/ 34 w 34"/>
                    <a:gd name="T11" fmla="*/ 10 h 180"/>
                    <a:gd name="T12" fmla="*/ 34 w 34"/>
                    <a:gd name="T13" fmla="*/ 10 h 180"/>
                    <a:gd name="T14" fmla="*/ 34 w 34"/>
                    <a:gd name="T15" fmla="*/ 6 h 180"/>
                    <a:gd name="T16" fmla="*/ 34 w 34"/>
                    <a:gd name="T17" fmla="*/ 2 h 180"/>
                    <a:gd name="T18" fmla="*/ 34 w 34"/>
                    <a:gd name="T19" fmla="*/ 2 h 180"/>
                    <a:gd name="T20" fmla="*/ 32 w 34"/>
                    <a:gd name="T21" fmla="*/ 0 h 180"/>
                    <a:gd name="T22" fmla="*/ 30 w 34"/>
                    <a:gd name="T23" fmla="*/ 2 h 180"/>
                    <a:gd name="T24" fmla="*/ 30 w 34"/>
                    <a:gd name="T25" fmla="*/ 2 h 180"/>
                    <a:gd name="T26" fmla="*/ 28 w 34"/>
                    <a:gd name="T27" fmla="*/ 8 h 180"/>
                    <a:gd name="T28" fmla="*/ 26 w 34"/>
                    <a:gd name="T29" fmla="*/ 14 h 180"/>
                    <a:gd name="T30" fmla="*/ 26 w 34"/>
                    <a:gd name="T31" fmla="*/ 14 h 180"/>
                    <a:gd name="T32" fmla="*/ 22 w 34"/>
                    <a:gd name="T33" fmla="*/ 38 h 180"/>
                    <a:gd name="T34" fmla="*/ 2 w 34"/>
                    <a:gd name="T35" fmla="*/ 162 h 180"/>
                    <a:gd name="T36" fmla="*/ 2 w 34"/>
                    <a:gd name="T37" fmla="*/ 162 h 180"/>
                    <a:gd name="T38" fmla="*/ 0 w 34"/>
                    <a:gd name="T39" fmla="*/ 178 h 180"/>
                    <a:gd name="T40" fmla="*/ 0 w 34"/>
                    <a:gd name="T41" fmla="*/ 178 h 180"/>
                    <a:gd name="T42" fmla="*/ 0 w 34"/>
                    <a:gd name="T43" fmla="*/ 180 h 180"/>
                    <a:gd name="T44" fmla="*/ 0 w 34"/>
                    <a:gd name="T45" fmla="*/ 180 h 180"/>
                    <a:gd name="T46" fmla="*/ 0 w 34"/>
                    <a:gd name="T47" fmla="*/ 178 h 180"/>
                    <a:gd name="T48" fmla="*/ 0 w 34"/>
                    <a:gd name="T49" fmla="*/ 178 h 1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34" h="180">
                      <a:moveTo>
                        <a:pt x="0" y="178"/>
                      </a:moveTo>
                      <a:lnTo>
                        <a:pt x="0" y="178"/>
                      </a:lnTo>
                      <a:lnTo>
                        <a:pt x="4" y="162"/>
                      </a:lnTo>
                      <a:lnTo>
                        <a:pt x="28" y="30"/>
                      </a:lnTo>
                      <a:lnTo>
                        <a:pt x="28" y="30"/>
                      </a:lnTo>
                      <a:lnTo>
                        <a:pt x="34" y="10"/>
                      </a:lnTo>
                      <a:lnTo>
                        <a:pt x="34" y="10"/>
                      </a:lnTo>
                      <a:lnTo>
                        <a:pt x="34" y="6"/>
                      </a:lnTo>
                      <a:lnTo>
                        <a:pt x="34" y="2"/>
                      </a:lnTo>
                      <a:lnTo>
                        <a:pt x="34" y="2"/>
                      </a:lnTo>
                      <a:lnTo>
                        <a:pt x="32" y="0"/>
                      </a:lnTo>
                      <a:lnTo>
                        <a:pt x="30" y="2"/>
                      </a:lnTo>
                      <a:lnTo>
                        <a:pt x="30" y="2"/>
                      </a:lnTo>
                      <a:lnTo>
                        <a:pt x="28" y="8"/>
                      </a:lnTo>
                      <a:lnTo>
                        <a:pt x="26" y="14"/>
                      </a:lnTo>
                      <a:lnTo>
                        <a:pt x="26" y="14"/>
                      </a:lnTo>
                      <a:lnTo>
                        <a:pt x="22" y="38"/>
                      </a:lnTo>
                      <a:lnTo>
                        <a:pt x="2" y="162"/>
                      </a:lnTo>
                      <a:lnTo>
                        <a:pt x="2" y="162"/>
                      </a:lnTo>
                      <a:lnTo>
                        <a:pt x="0" y="178"/>
                      </a:lnTo>
                      <a:lnTo>
                        <a:pt x="0" y="178"/>
                      </a:lnTo>
                      <a:lnTo>
                        <a:pt x="0" y="180"/>
                      </a:lnTo>
                      <a:lnTo>
                        <a:pt x="0" y="180"/>
                      </a:lnTo>
                      <a:lnTo>
                        <a:pt x="0" y="178"/>
                      </a:lnTo>
                      <a:lnTo>
                        <a:pt x="0" y="17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US">
                    <a:latin typeface="Arial" charset="0"/>
                    <a:ea typeface="ＭＳ Ｐゴシック" pitchFamily="-116" charset="-128"/>
                  </a:endParaRPr>
                </a:p>
              </p:txBody>
            </p:sp>
            <p:sp>
              <p:nvSpPr>
                <p:cNvPr id="195" name="Freeform 73">
                  <a:extLst>
                    <a:ext uri="{FF2B5EF4-FFF2-40B4-BE49-F238E27FC236}">
                      <a16:creationId xmlns:a16="http://schemas.microsoft.com/office/drawing/2014/main" id="{CA3FC425-927A-43B8-B140-CB9657AFF237}"/>
                    </a:ext>
                  </a:extLst>
                </p:cNvPr>
                <p:cNvSpPr>
                  <a:spLocks noEditPoints="1"/>
                </p:cNvSpPr>
                <p:nvPr/>
              </p:nvSpPr>
              <p:spPr bwMode="auto">
                <a:xfrm>
                  <a:off x="7315200" y="5334000"/>
                  <a:ext cx="1054100" cy="1371600"/>
                </a:xfrm>
                <a:custGeom>
                  <a:avLst/>
                  <a:gdLst>
                    <a:gd name="T0" fmla="*/ 582 w 664"/>
                    <a:gd name="T1" fmla="*/ 488 h 864"/>
                    <a:gd name="T2" fmla="*/ 664 w 664"/>
                    <a:gd name="T3" fmla="*/ 356 h 864"/>
                    <a:gd name="T4" fmla="*/ 664 w 664"/>
                    <a:gd name="T5" fmla="*/ 0 h 864"/>
                    <a:gd name="T6" fmla="*/ 608 w 664"/>
                    <a:gd name="T7" fmla="*/ 50 h 864"/>
                    <a:gd name="T8" fmla="*/ 548 w 664"/>
                    <a:gd name="T9" fmla="*/ 146 h 864"/>
                    <a:gd name="T10" fmla="*/ 508 w 664"/>
                    <a:gd name="T11" fmla="*/ 294 h 864"/>
                    <a:gd name="T12" fmla="*/ 498 w 664"/>
                    <a:gd name="T13" fmla="*/ 358 h 864"/>
                    <a:gd name="T14" fmla="*/ 490 w 664"/>
                    <a:gd name="T15" fmla="*/ 342 h 864"/>
                    <a:gd name="T16" fmla="*/ 476 w 664"/>
                    <a:gd name="T17" fmla="*/ 338 h 864"/>
                    <a:gd name="T18" fmla="*/ 472 w 664"/>
                    <a:gd name="T19" fmla="*/ 338 h 864"/>
                    <a:gd name="T20" fmla="*/ 464 w 664"/>
                    <a:gd name="T21" fmla="*/ 338 h 864"/>
                    <a:gd name="T22" fmla="*/ 464 w 664"/>
                    <a:gd name="T23" fmla="*/ 344 h 864"/>
                    <a:gd name="T24" fmla="*/ 454 w 664"/>
                    <a:gd name="T25" fmla="*/ 350 h 864"/>
                    <a:gd name="T26" fmla="*/ 458 w 664"/>
                    <a:gd name="T27" fmla="*/ 362 h 864"/>
                    <a:gd name="T28" fmla="*/ 456 w 664"/>
                    <a:gd name="T29" fmla="*/ 376 h 864"/>
                    <a:gd name="T30" fmla="*/ 336 w 664"/>
                    <a:gd name="T31" fmla="*/ 294 h 864"/>
                    <a:gd name="T32" fmla="*/ 204 w 664"/>
                    <a:gd name="T33" fmla="*/ 246 h 864"/>
                    <a:gd name="T34" fmla="*/ 116 w 664"/>
                    <a:gd name="T35" fmla="*/ 242 h 864"/>
                    <a:gd name="T36" fmla="*/ 8 w 664"/>
                    <a:gd name="T37" fmla="*/ 282 h 864"/>
                    <a:gd name="T38" fmla="*/ 28 w 664"/>
                    <a:gd name="T39" fmla="*/ 358 h 864"/>
                    <a:gd name="T40" fmla="*/ 46 w 664"/>
                    <a:gd name="T41" fmla="*/ 368 h 864"/>
                    <a:gd name="T42" fmla="*/ 64 w 664"/>
                    <a:gd name="T43" fmla="*/ 380 h 864"/>
                    <a:gd name="T44" fmla="*/ 92 w 664"/>
                    <a:gd name="T45" fmla="*/ 390 h 864"/>
                    <a:gd name="T46" fmla="*/ 112 w 664"/>
                    <a:gd name="T47" fmla="*/ 406 h 864"/>
                    <a:gd name="T48" fmla="*/ 130 w 664"/>
                    <a:gd name="T49" fmla="*/ 430 h 864"/>
                    <a:gd name="T50" fmla="*/ 142 w 664"/>
                    <a:gd name="T51" fmla="*/ 438 h 864"/>
                    <a:gd name="T52" fmla="*/ 152 w 664"/>
                    <a:gd name="T53" fmla="*/ 456 h 864"/>
                    <a:gd name="T54" fmla="*/ 170 w 664"/>
                    <a:gd name="T55" fmla="*/ 474 h 864"/>
                    <a:gd name="T56" fmla="*/ 186 w 664"/>
                    <a:gd name="T57" fmla="*/ 490 h 864"/>
                    <a:gd name="T58" fmla="*/ 224 w 664"/>
                    <a:gd name="T59" fmla="*/ 516 h 864"/>
                    <a:gd name="T60" fmla="*/ 268 w 664"/>
                    <a:gd name="T61" fmla="*/ 512 h 864"/>
                    <a:gd name="T62" fmla="*/ 350 w 664"/>
                    <a:gd name="T63" fmla="*/ 482 h 864"/>
                    <a:gd name="T64" fmla="*/ 302 w 664"/>
                    <a:gd name="T65" fmla="*/ 566 h 864"/>
                    <a:gd name="T66" fmla="*/ 302 w 664"/>
                    <a:gd name="T67" fmla="*/ 586 h 864"/>
                    <a:gd name="T68" fmla="*/ 344 w 664"/>
                    <a:gd name="T69" fmla="*/ 630 h 864"/>
                    <a:gd name="T70" fmla="*/ 384 w 664"/>
                    <a:gd name="T71" fmla="*/ 646 h 864"/>
                    <a:gd name="T72" fmla="*/ 404 w 664"/>
                    <a:gd name="T73" fmla="*/ 662 h 864"/>
                    <a:gd name="T74" fmla="*/ 434 w 664"/>
                    <a:gd name="T75" fmla="*/ 676 h 864"/>
                    <a:gd name="T76" fmla="*/ 460 w 664"/>
                    <a:gd name="T77" fmla="*/ 704 h 864"/>
                    <a:gd name="T78" fmla="*/ 472 w 664"/>
                    <a:gd name="T79" fmla="*/ 740 h 864"/>
                    <a:gd name="T80" fmla="*/ 460 w 664"/>
                    <a:gd name="T81" fmla="*/ 788 h 864"/>
                    <a:gd name="T82" fmla="*/ 452 w 664"/>
                    <a:gd name="T83" fmla="*/ 824 h 864"/>
                    <a:gd name="T84" fmla="*/ 466 w 664"/>
                    <a:gd name="T85" fmla="*/ 864 h 864"/>
                    <a:gd name="T86" fmla="*/ 476 w 664"/>
                    <a:gd name="T87" fmla="*/ 860 h 864"/>
                    <a:gd name="T88" fmla="*/ 492 w 664"/>
                    <a:gd name="T89" fmla="*/ 792 h 864"/>
                    <a:gd name="T90" fmla="*/ 506 w 664"/>
                    <a:gd name="T91" fmla="*/ 770 h 864"/>
                    <a:gd name="T92" fmla="*/ 520 w 664"/>
                    <a:gd name="T93" fmla="*/ 726 h 864"/>
                    <a:gd name="T94" fmla="*/ 504 w 664"/>
                    <a:gd name="T95" fmla="*/ 578 h 864"/>
                    <a:gd name="T96" fmla="*/ 494 w 664"/>
                    <a:gd name="T97" fmla="*/ 502 h 864"/>
                    <a:gd name="T98" fmla="*/ 518 w 664"/>
                    <a:gd name="T99" fmla="*/ 508 h 864"/>
                    <a:gd name="T100" fmla="*/ 542 w 664"/>
                    <a:gd name="T101" fmla="*/ 568 h 864"/>
                    <a:gd name="T102" fmla="*/ 570 w 664"/>
                    <a:gd name="T103" fmla="*/ 620 h 864"/>
                    <a:gd name="T104" fmla="*/ 598 w 664"/>
                    <a:gd name="T105" fmla="*/ 590 h 864"/>
                    <a:gd name="T106" fmla="*/ 582 w 664"/>
                    <a:gd name="T107" fmla="*/ 548 h 864"/>
                    <a:gd name="T108" fmla="*/ 550 w 664"/>
                    <a:gd name="T109" fmla="*/ 484 h 864"/>
                    <a:gd name="T110" fmla="*/ 566 w 664"/>
                    <a:gd name="T111" fmla="*/ 472 h 864"/>
                    <a:gd name="T112" fmla="*/ 466 w 664"/>
                    <a:gd name="T113" fmla="*/ 344 h 8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664" h="864">
                      <a:moveTo>
                        <a:pt x="566" y="472"/>
                      </a:moveTo>
                      <a:lnTo>
                        <a:pt x="566" y="472"/>
                      </a:lnTo>
                      <a:lnTo>
                        <a:pt x="568" y="472"/>
                      </a:lnTo>
                      <a:lnTo>
                        <a:pt x="572" y="476"/>
                      </a:lnTo>
                      <a:lnTo>
                        <a:pt x="582" y="488"/>
                      </a:lnTo>
                      <a:lnTo>
                        <a:pt x="612" y="532"/>
                      </a:lnTo>
                      <a:lnTo>
                        <a:pt x="660" y="604"/>
                      </a:lnTo>
                      <a:lnTo>
                        <a:pt x="660" y="604"/>
                      </a:lnTo>
                      <a:lnTo>
                        <a:pt x="664" y="608"/>
                      </a:lnTo>
                      <a:lnTo>
                        <a:pt x="664" y="356"/>
                      </a:lnTo>
                      <a:lnTo>
                        <a:pt x="664" y="356"/>
                      </a:lnTo>
                      <a:lnTo>
                        <a:pt x="650" y="354"/>
                      </a:lnTo>
                      <a:lnTo>
                        <a:pt x="650" y="354"/>
                      </a:lnTo>
                      <a:lnTo>
                        <a:pt x="664" y="346"/>
                      </a:lnTo>
                      <a:lnTo>
                        <a:pt x="664" y="0"/>
                      </a:lnTo>
                      <a:lnTo>
                        <a:pt x="664" y="0"/>
                      </a:lnTo>
                      <a:lnTo>
                        <a:pt x="638" y="20"/>
                      </a:lnTo>
                      <a:lnTo>
                        <a:pt x="624" y="34"/>
                      </a:lnTo>
                      <a:lnTo>
                        <a:pt x="608" y="50"/>
                      </a:lnTo>
                      <a:lnTo>
                        <a:pt x="608" y="50"/>
                      </a:lnTo>
                      <a:lnTo>
                        <a:pt x="594" y="68"/>
                      </a:lnTo>
                      <a:lnTo>
                        <a:pt x="580" y="86"/>
                      </a:lnTo>
                      <a:lnTo>
                        <a:pt x="568" y="104"/>
                      </a:lnTo>
                      <a:lnTo>
                        <a:pt x="558" y="124"/>
                      </a:lnTo>
                      <a:lnTo>
                        <a:pt x="548" y="146"/>
                      </a:lnTo>
                      <a:lnTo>
                        <a:pt x="540" y="166"/>
                      </a:lnTo>
                      <a:lnTo>
                        <a:pt x="524" y="214"/>
                      </a:lnTo>
                      <a:lnTo>
                        <a:pt x="524" y="214"/>
                      </a:lnTo>
                      <a:lnTo>
                        <a:pt x="514" y="254"/>
                      </a:lnTo>
                      <a:lnTo>
                        <a:pt x="508" y="294"/>
                      </a:lnTo>
                      <a:lnTo>
                        <a:pt x="504" y="330"/>
                      </a:lnTo>
                      <a:lnTo>
                        <a:pt x="502" y="356"/>
                      </a:lnTo>
                      <a:lnTo>
                        <a:pt x="502" y="356"/>
                      </a:lnTo>
                      <a:lnTo>
                        <a:pt x="498" y="358"/>
                      </a:lnTo>
                      <a:lnTo>
                        <a:pt x="498" y="358"/>
                      </a:lnTo>
                      <a:lnTo>
                        <a:pt x="490" y="350"/>
                      </a:lnTo>
                      <a:lnTo>
                        <a:pt x="490" y="350"/>
                      </a:lnTo>
                      <a:lnTo>
                        <a:pt x="490" y="346"/>
                      </a:lnTo>
                      <a:lnTo>
                        <a:pt x="490" y="342"/>
                      </a:lnTo>
                      <a:lnTo>
                        <a:pt x="490" y="342"/>
                      </a:lnTo>
                      <a:lnTo>
                        <a:pt x="488" y="340"/>
                      </a:lnTo>
                      <a:lnTo>
                        <a:pt x="484" y="338"/>
                      </a:lnTo>
                      <a:lnTo>
                        <a:pt x="480" y="336"/>
                      </a:lnTo>
                      <a:lnTo>
                        <a:pt x="476" y="338"/>
                      </a:lnTo>
                      <a:lnTo>
                        <a:pt x="476" y="338"/>
                      </a:lnTo>
                      <a:lnTo>
                        <a:pt x="476" y="338"/>
                      </a:lnTo>
                      <a:lnTo>
                        <a:pt x="476" y="336"/>
                      </a:lnTo>
                      <a:lnTo>
                        <a:pt x="474" y="336"/>
                      </a:lnTo>
                      <a:lnTo>
                        <a:pt x="472" y="338"/>
                      </a:lnTo>
                      <a:lnTo>
                        <a:pt x="472" y="338"/>
                      </a:lnTo>
                      <a:lnTo>
                        <a:pt x="468" y="336"/>
                      </a:lnTo>
                      <a:lnTo>
                        <a:pt x="468" y="336"/>
                      </a:lnTo>
                      <a:lnTo>
                        <a:pt x="468" y="336"/>
                      </a:lnTo>
                      <a:lnTo>
                        <a:pt x="466" y="338"/>
                      </a:lnTo>
                      <a:lnTo>
                        <a:pt x="464" y="338"/>
                      </a:lnTo>
                      <a:lnTo>
                        <a:pt x="464" y="340"/>
                      </a:lnTo>
                      <a:lnTo>
                        <a:pt x="462" y="340"/>
                      </a:lnTo>
                      <a:lnTo>
                        <a:pt x="462" y="342"/>
                      </a:lnTo>
                      <a:lnTo>
                        <a:pt x="464" y="344"/>
                      </a:lnTo>
                      <a:lnTo>
                        <a:pt x="464" y="344"/>
                      </a:lnTo>
                      <a:lnTo>
                        <a:pt x="464" y="344"/>
                      </a:lnTo>
                      <a:lnTo>
                        <a:pt x="460" y="344"/>
                      </a:lnTo>
                      <a:lnTo>
                        <a:pt x="460" y="344"/>
                      </a:lnTo>
                      <a:lnTo>
                        <a:pt x="456" y="346"/>
                      </a:lnTo>
                      <a:lnTo>
                        <a:pt x="454" y="350"/>
                      </a:lnTo>
                      <a:lnTo>
                        <a:pt x="454" y="354"/>
                      </a:lnTo>
                      <a:lnTo>
                        <a:pt x="456" y="358"/>
                      </a:lnTo>
                      <a:lnTo>
                        <a:pt x="456" y="358"/>
                      </a:lnTo>
                      <a:lnTo>
                        <a:pt x="458" y="362"/>
                      </a:lnTo>
                      <a:lnTo>
                        <a:pt x="458" y="362"/>
                      </a:lnTo>
                      <a:lnTo>
                        <a:pt x="458" y="370"/>
                      </a:lnTo>
                      <a:lnTo>
                        <a:pt x="458" y="374"/>
                      </a:lnTo>
                      <a:lnTo>
                        <a:pt x="458" y="374"/>
                      </a:lnTo>
                      <a:lnTo>
                        <a:pt x="456" y="376"/>
                      </a:lnTo>
                      <a:lnTo>
                        <a:pt x="456" y="376"/>
                      </a:lnTo>
                      <a:lnTo>
                        <a:pt x="434" y="360"/>
                      </a:lnTo>
                      <a:lnTo>
                        <a:pt x="406" y="338"/>
                      </a:lnTo>
                      <a:lnTo>
                        <a:pt x="372" y="314"/>
                      </a:lnTo>
                      <a:lnTo>
                        <a:pt x="336" y="294"/>
                      </a:lnTo>
                      <a:lnTo>
                        <a:pt x="336" y="294"/>
                      </a:lnTo>
                      <a:lnTo>
                        <a:pt x="292" y="272"/>
                      </a:lnTo>
                      <a:lnTo>
                        <a:pt x="270" y="264"/>
                      </a:lnTo>
                      <a:lnTo>
                        <a:pt x="248" y="256"/>
                      </a:lnTo>
                      <a:lnTo>
                        <a:pt x="226" y="250"/>
                      </a:lnTo>
                      <a:lnTo>
                        <a:pt x="204" y="246"/>
                      </a:lnTo>
                      <a:lnTo>
                        <a:pt x="182" y="244"/>
                      </a:lnTo>
                      <a:lnTo>
                        <a:pt x="160" y="242"/>
                      </a:lnTo>
                      <a:lnTo>
                        <a:pt x="160" y="242"/>
                      </a:lnTo>
                      <a:lnTo>
                        <a:pt x="138" y="242"/>
                      </a:lnTo>
                      <a:lnTo>
                        <a:pt x="116" y="242"/>
                      </a:lnTo>
                      <a:lnTo>
                        <a:pt x="84" y="248"/>
                      </a:lnTo>
                      <a:lnTo>
                        <a:pt x="62" y="252"/>
                      </a:lnTo>
                      <a:lnTo>
                        <a:pt x="56" y="256"/>
                      </a:lnTo>
                      <a:lnTo>
                        <a:pt x="30" y="266"/>
                      </a:lnTo>
                      <a:lnTo>
                        <a:pt x="8" y="282"/>
                      </a:lnTo>
                      <a:lnTo>
                        <a:pt x="0" y="296"/>
                      </a:lnTo>
                      <a:lnTo>
                        <a:pt x="0" y="324"/>
                      </a:lnTo>
                      <a:lnTo>
                        <a:pt x="2" y="330"/>
                      </a:lnTo>
                      <a:lnTo>
                        <a:pt x="14" y="344"/>
                      </a:lnTo>
                      <a:lnTo>
                        <a:pt x="28" y="358"/>
                      </a:lnTo>
                      <a:lnTo>
                        <a:pt x="28" y="358"/>
                      </a:lnTo>
                      <a:lnTo>
                        <a:pt x="36" y="364"/>
                      </a:lnTo>
                      <a:lnTo>
                        <a:pt x="42" y="366"/>
                      </a:lnTo>
                      <a:lnTo>
                        <a:pt x="46" y="368"/>
                      </a:lnTo>
                      <a:lnTo>
                        <a:pt x="46" y="368"/>
                      </a:lnTo>
                      <a:lnTo>
                        <a:pt x="52" y="368"/>
                      </a:lnTo>
                      <a:lnTo>
                        <a:pt x="56" y="372"/>
                      </a:lnTo>
                      <a:lnTo>
                        <a:pt x="60" y="376"/>
                      </a:lnTo>
                      <a:lnTo>
                        <a:pt x="60" y="376"/>
                      </a:lnTo>
                      <a:lnTo>
                        <a:pt x="64" y="380"/>
                      </a:lnTo>
                      <a:lnTo>
                        <a:pt x="70" y="384"/>
                      </a:lnTo>
                      <a:lnTo>
                        <a:pt x="78" y="386"/>
                      </a:lnTo>
                      <a:lnTo>
                        <a:pt x="78" y="386"/>
                      </a:lnTo>
                      <a:lnTo>
                        <a:pt x="84" y="386"/>
                      </a:lnTo>
                      <a:lnTo>
                        <a:pt x="92" y="390"/>
                      </a:lnTo>
                      <a:lnTo>
                        <a:pt x="98" y="394"/>
                      </a:lnTo>
                      <a:lnTo>
                        <a:pt x="100" y="398"/>
                      </a:lnTo>
                      <a:lnTo>
                        <a:pt x="100" y="398"/>
                      </a:lnTo>
                      <a:lnTo>
                        <a:pt x="104" y="402"/>
                      </a:lnTo>
                      <a:lnTo>
                        <a:pt x="112" y="406"/>
                      </a:lnTo>
                      <a:lnTo>
                        <a:pt x="120" y="410"/>
                      </a:lnTo>
                      <a:lnTo>
                        <a:pt x="120" y="410"/>
                      </a:lnTo>
                      <a:lnTo>
                        <a:pt x="126" y="418"/>
                      </a:lnTo>
                      <a:lnTo>
                        <a:pt x="130" y="426"/>
                      </a:lnTo>
                      <a:lnTo>
                        <a:pt x="130" y="430"/>
                      </a:lnTo>
                      <a:lnTo>
                        <a:pt x="130" y="430"/>
                      </a:lnTo>
                      <a:lnTo>
                        <a:pt x="132" y="434"/>
                      </a:lnTo>
                      <a:lnTo>
                        <a:pt x="136" y="436"/>
                      </a:lnTo>
                      <a:lnTo>
                        <a:pt x="142" y="438"/>
                      </a:lnTo>
                      <a:lnTo>
                        <a:pt x="142" y="438"/>
                      </a:lnTo>
                      <a:lnTo>
                        <a:pt x="146" y="442"/>
                      </a:lnTo>
                      <a:lnTo>
                        <a:pt x="150" y="446"/>
                      </a:lnTo>
                      <a:lnTo>
                        <a:pt x="152" y="452"/>
                      </a:lnTo>
                      <a:lnTo>
                        <a:pt x="152" y="452"/>
                      </a:lnTo>
                      <a:lnTo>
                        <a:pt x="152" y="456"/>
                      </a:lnTo>
                      <a:lnTo>
                        <a:pt x="154" y="458"/>
                      </a:lnTo>
                      <a:lnTo>
                        <a:pt x="158" y="466"/>
                      </a:lnTo>
                      <a:lnTo>
                        <a:pt x="166" y="472"/>
                      </a:lnTo>
                      <a:lnTo>
                        <a:pt x="170" y="474"/>
                      </a:lnTo>
                      <a:lnTo>
                        <a:pt x="170" y="474"/>
                      </a:lnTo>
                      <a:lnTo>
                        <a:pt x="174" y="476"/>
                      </a:lnTo>
                      <a:lnTo>
                        <a:pt x="178" y="480"/>
                      </a:lnTo>
                      <a:lnTo>
                        <a:pt x="182" y="486"/>
                      </a:lnTo>
                      <a:lnTo>
                        <a:pt x="182" y="486"/>
                      </a:lnTo>
                      <a:lnTo>
                        <a:pt x="186" y="490"/>
                      </a:lnTo>
                      <a:lnTo>
                        <a:pt x="192" y="494"/>
                      </a:lnTo>
                      <a:lnTo>
                        <a:pt x="200" y="500"/>
                      </a:lnTo>
                      <a:lnTo>
                        <a:pt x="200" y="500"/>
                      </a:lnTo>
                      <a:lnTo>
                        <a:pt x="216" y="510"/>
                      </a:lnTo>
                      <a:lnTo>
                        <a:pt x="224" y="516"/>
                      </a:lnTo>
                      <a:lnTo>
                        <a:pt x="224" y="516"/>
                      </a:lnTo>
                      <a:lnTo>
                        <a:pt x="230" y="518"/>
                      </a:lnTo>
                      <a:lnTo>
                        <a:pt x="238" y="518"/>
                      </a:lnTo>
                      <a:lnTo>
                        <a:pt x="246" y="518"/>
                      </a:lnTo>
                      <a:lnTo>
                        <a:pt x="268" y="512"/>
                      </a:lnTo>
                      <a:lnTo>
                        <a:pt x="288" y="504"/>
                      </a:lnTo>
                      <a:lnTo>
                        <a:pt x="306" y="496"/>
                      </a:lnTo>
                      <a:lnTo>
                        <a:pt x="332" y="486"/>
                      </a:lnTo>
                      <a:lnTo>
                        <a:pt x="350" y="482"/>
                      </a:lnTo>
                      <a:lnTo>
                        <a:pt x="350" y="482"/>
                      </a:lnTo>
                      <a:lnTo>
                        <a:pt x="350" y="482"/>
                      </a:lnTo>
                      <a:lnTo>
                        <a:pt x="334" y="504"/>
                      </a:lnTo>
                      <a:lnTo>
                        <a:pt x="320" y="526"/>
                      </a:lnTo>
                      <a:lnTo>
                        <a:pt x="320" y="526"/>
                      </a:lnTo>
                      <a:lnTo>
                        <a:pt x="302" y="566"/>
                      </a:lnTo>
                      <a:lnTo>
                        <a:pt x="298" y="576"/>
                      </a:lnTo>
                      <a:lnTo>
                        <a:pt x="298" y="582"/>
                      </a:lnTo>
                      <a:lnTo>
                        <a:pt x="298" y="586"/>
                      </a:lnTo>
                      <a:lnTo>
                        <a:pt x="300" y="586"/>
                      </a:lnTo>
                      <a:lnTo>
                        <a:pt x="302" y="586"/>
                      </a:lnTo>
                      <a:lnTo>
                        <a:pt x="310" y="598"/>
                      </a:lnTo>
                      <a:lnTo>
                        <a:pt x="310" y="598"/>
                      </a:lnTo>
                      <a:lnTo>
                        <a:pt x="318" y="604"/>
                      </a:lnTo>
                      <a:lnTo>
                        <a:pt x="334" y="622"/>
                      </a:lnTo>
                      <a:lnTo>
                        <a:pt x="344" y="630"/>
                      </a:lnTo>
                      <a:lnTo>
                        <a:pt x="356" y="638"/>
                      </a:lnTo>
                      <a:lnTo>
                        <a:pt x="366" y="644"/>
                      </a:lnTo>
                      <a:lnTo>
                        <a:pt x="376" y="646"/>
                      </a:lnTo>
                      <a:lnTo>
                        <a:pt x="376" y="646"/>
                      </a:lnTo>
                      <a:lnTo>
                        <a:pt x="384" y="646"/>
                      </a:lnTo>
                      <a:lnTo>
                        <a:pt x="390" y="648"/>
                      </a:lnTo>
                      <a:lnTo>
                        <a:pt x="396" y="650"/>
                      </a:lnTo>
                      <a:lnTo>
                        <a:pt x="398" y="654"/>
                      </a:lnTo>
                      <a:lnTo>
                        <a:pt x="402" y="660"/>
                      </a:lnTo>
                      <a:lnTo>
                        <a:pt x="404" y="662"/>
                      </a:lnTo>
                      <a:lnTo>
                        <a:pt x="404" y="662"/>
                      </a:lnTo>
                      <a:lnTo>
                        <a:pt x="414" y="670"/>
                      </a:lnTo>
                      <a:lnTo>
                        <a:pt x="424" y="676"/>
                      </a:lnTo>
                      <a:lnTo>
                        <a:pt x="428" y="678"/>
                      </a:lnTo>
                      <a:lnTo>
                        <a:pt x="434" y="676"/>
                      </a:lnTo>
                      <a:lnTo>
                        <a:pt x="434" y="676"/>
                      </a:lnTo>
                      <a:lnTo>
                        <a:pt x="438" y="678"/>
                      </a:lnTo>
                      <a:lnTo>
                        <a:pt x="444" y="680"/>
                      </a:lnTo>
                      <a:lnTo>
                        <a:pt x="454" y="692"/>
                      </a:lnTo>
                      <a:lnTo>
                        <a:pt x="460" y="704"/>
                      </a:lnTo>
                      <a:lnTo>
                        <a:pt x="464" y="710"/>
                      </a:lnTo>
                      <a:lnTo>
                        <a:pt x="464" y="710"/>
                      </a:lnTo>
                      <a:lnTo>
                        <a:pt x="466" y="716"/>
                      </a:lnTo>
                      <a:lnTo>
                        <a:pt x="470" y="730"/>
                      </a:lnTo>
                      <a:lnTo>
                        <a:pt x="472" y="740"/>
                      </a:lnTo>
                      <a:lnTo>
                        <a:pt x="472" y="750"/>
                      </a:lnTo>
                      <a:lnTo>
                        <a:pt x="470" y="760"/>
                      </a:lnTo>
                      <a:lnTo>
                        <a:pt x="468" y="770"/>
                      </a:lnTo>
                      <a:lnTo>
                        <a:pt x="468" y="770"/>
                      </a:lnTo>
                      <a:lnTo>
                        <a:pt x="460" y="788"/>
                      </a:lnTo>
                      <a:lnTo>
                        <a:pt x="456" y="800"/>
                      </a:lnTo>
                      <a:lnTo>
                        <a:pt x="454" y="810"/>
                      </a:lnTo>
                      <a:lnTo>
                        <a:pt x="454" y="810"/>
                      </a:lnTo>
                      <a:lnTo>
                        <a:pt x="452" y="816"/>
                      </a:lnTo>
                      <a:lnTo>
                        <a:pt x="452" y="824"/>
                      </a:lnTo>
                      <a:lnTo>
                        <a:pt x="454" y="832"/>
                      </a:lnTo>
                      <a:lnTo>
                        <a:pt x="454" y="832"/>
                      </a:lnTo>
                      <a:lnTo>
                        <a:pt x="458" y="852"/>
                      </a:lnTo>
                      <a:lnTo>
                        <a:pt x="462" y="858"/>
                      </a:lnTo>
                      <a:lnTo>
                        <a:pt x="466" y="864"/>
                      </a:lnTo>
                      <a:lnTo>
                        <a:pt x="466" y="864"/>
                      </a:lnTo>
                      <a:lnTo>
                        <a:pt x="468" y="864"/>
                      </a:lnTo>
                      <a:lnTo>
                        <a:pt x="472" y="864"/>
                      </a:lnTo>
                      <a:lnTo>
                        <a:pt x="472" y="864"/>
                      </a:lnTo>
                      <a:lnTo>
                        <a:pt x="476" y="860"/>
                      </a:lnTo>
                      <a:lnTo>
                        <a:pt x="480" y="858"/>
                      </a:lnTo>
                      <a:lnTo>
                        <a:pt x="496" y="810"/>
                      </a:lnTo>
                      <a:lnTo>
                        <a:pt x="490" y="798"/>
                      </a:lnTo>
                      <a:lnTo>
                        <a:pt x="490" y="798"/>
                      </a:lnTo>
                      <a:lnTo>
                        <a:pt x="492" y="792"/>
                      </a:lnTo>
                      <a:lnTo>
                        <a:pt x="494" y="786"/>
                      </a:lnTo>
                      <a:lnTo>
                        <a:pt x="498" y="784"/>
                      </a:lnTo>
                      <a:lnTo>
                        <a:pt x="498" y="784"/>
                      </a:lnTo>
                      <a:lnTo>
                        <a:pt x="502" y="778"/>
                      </a:lnTo>
                      <a:lnTo>
                        <a:pt x="506" y="770"/>
                      </a:lnTo>
                      <a:lnTo>
                        <a:pt x="508" y="758"/>
                      </a:lnTo>
                      <a:lnTo>
                        <a:pt x="508" y="758"/>
                      </a:lnTo>
                      <a:lnTo>
                        <a:pt x="512" y="748"/>
                      </a:lnTo>
                      <a:lnTo>
                        <a:pt x="520" y="726"/>
                      </a:lnTo>
                      <a:lnTo>
                        <a:pt x="520" y="726"/>
                      </a:lnTo>
                      <a:lnTo>
                        <a:pt x="524" y="694"/>
                      </a:lnTo>
                      <a:lnTo>
                        <a:pt x="526" y="676"/>
                      </a:lnTo>
                      <a:lnTo>
                        <a:pt x="524" y="662"/>
                      </a:lnTo>
                      <a:lnTo>
                        <a:pt x="524" y="662"/>
                      </a:lnTo>
                      <a:lnTo>
                        <a:pt x="504" y="578"/>
                      </a:lnTo>
                      <a:lnTo>
                        <a:pt x="494" y="526"/>
                      </a:lnTo>
                      <a:lnTo>
                        <a:pt x="492" y="510"/>
                      </a:lnTo>
                      <a:lnTo>
                        <a:pt x="492" y="504"/>
                      </a:lnTo>
                      <a:lnTo>
                        <a:pt x="494" y="502"/>
                      </a:lnTo>
                      <a:lnTo>
                        <a:pt x="494" y="502"/>
                      </a:lnTo>
                      <a:lnTo>
                        <a:pt x="498" y="498"/>
                      </a:lnTo>
                      <a:lnTo>
                        <a:pt x="500" y="492"/>
                      </a:lnTo>
                      <a:lnTo>
                        <a:pt x="504" y="474"/>
                      </a:lnTo>
                      <a:lnTo>
                        <a:pt x="512" y="500"/>
                      </a:lnTo>
                      <a:lnTo>
                        <a:pt x="518" y="508"/>
                      </a:lnTo>
                      <a:lnTo>
                        <a:pt x="518" y="520"/>
                      </a:lnTo>
                      <a:lnTo>
                        <a:pt x="526" y="538"/>
                      </a:lnTo>
                      <a:lnTo>
                        <a:pt x="528" y="542"/>
                      </a:lnTo>
                      <a:lnTo>
                        <a:pt x="538" y="568"/>
                      </a:lnTo>
                      <a:lnTo>
                        <a:pt x="542" y="568"/>
                      </a:lnTo>
                      <a:lnTo>
                        <a:pt x="544" y="572"/>
                      </a:lnTo>
                      <a:lnTo>
                        <a:pt x="542" y="576"/>
                      </a:lnTo>
                      <a:lnTo>
                        <a:pt x="548" y="588"/>
                      </a:lnTo>
                      <a:lnTo>
                        <a:pt x="556" y="608"/>
                      </a:lnTo>
                      <a:lnTo>
                        <a:pt x="570" y="620"/>
                      </a:lnTo>
                      <a:lnTo>
                        <a:pt x="588" y="626"/>
                      </a:lnTo>
                      <a:lnTo>
                        <a:pt x="584" y="614"/>
                      </a:lnTo>
                      <a:lnTo>
                        <a:pt x="590" y="624"/>
                      </a:lnTo>
                      <a:lnTo>
                        <a:pt x="598" y="608"/>
                      </a:lnTo>
                      <a:lnTo>
                        <a:pt x="598" y="590"/>
                      </a:lnTo>
                      <a:lnTo>
                        <a:pt x="590" y="570"/>
                      </a:lnTo>
                      <a:lnTo>
                        <a:pt x="586" y="558"/>
                      </a:lnTo>
                      <a:lnTo>
                        <a:pt x="580" y="556"/>
                      </a:lnTo>
                      <a:lnTo>
                        <a:pt x="580" y="552"/>
                      </a:lnTo>
                      <a:lnTo>
                        <a:pt x="582" y="548"/>
                      </a:lnTo>
                      <a:lnTo>
                        <a:pt x="572" y="524"/>
                      </a:lnTo>
                      <a:lnTo>
                        <a:pt x="570" y="520"/>
                      </a:lnTo>
                      <a:lnTo>
                        <a:pt x="562" y="502"/>
                      </a:lnTo>
                      <a:lnTo>
                        <a:pt x="554" y="492"/>
                      </a:lnTo>
                      <a:lnTo>
                        <a:pt x="550" y="484"/>
                      </a:lnTo>
                      <a:lnTo>
                        <a:pt x="538" y="460"/>
                      </a:lnTo>
                      <a:lnTo>
                        <a:pt x="538" y="460"/>
                      </a:lnTo>
                      <a:lnTo>
                        <a:pt x="554" y="470"/>
                      </a:lnTo>
                      <a:lnTo>
                        <a:pt x="560" y="472"/>
                      </a:lnTo>
                      <a:lnTo>
                        <a:pt x="566" y="472"/>
                      </a:lnTo>
                      <a:lnTo>
                        <a:pt x="566" y="472"/>
                      </a:lnTo>
                      <a:close/>
                      <a:moveTo>
                        <a:pt x="466" y="344"/>
                      </a:moveTo>
                      <a:lnTo>
                        <a:pt x="466" y="344"/>
                      </a:lnTo>
                      <a:lnTo>
                        <a:pt x="466" y="344"/>
                      </a:lnTo>
                      <a:lnTo>
                        <a:pt x="466" y="344"/>
                      </a:lnTo>
                      <a:lnTo>
                        <a:pt x="466" y="344"/>
                      </a:lnTo>
                      <a:close/>
                    </a:path>
                  </a:pathLst>
                </a:custGeom>
                <a:solidFill>
                  <a:schemeClr val="bg2">
                    <a:lumMod val="60000"/>
                    <a:lumOff val="40000"/>
                    <a:alpha val="6000"/>
                  </a:schemeClr>
                </a:solidFill>
                <a:ln>
                  <a:noFill/>
                </a:ln>
                <a:effectLst>
                  <a:glow rad="38100">
                    <a:schemeClr val="bg2">
                      <a:lumMod val="50000"/>
                      <a:lumOff val="50000"/>
                      <a:alpha val="15000"/>
                    </a:schemeClr>
                  </a:glow>
                  <a:softEdge rad="12700"/>
                </a:effectLst>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US">
                    <a:latin typeface="Arial" charset="0"/>
                    <a:ea typeface="ＭＳ Ｐゴシック" pitchFamily="-116" charset="-128"/>
                  </a:endParaRPr>
                </a:p>
              </p:txBody>
            </p:sp>
          </p:grpSp>
          <p:grpSp>
            <p:nvGrpSpPr>
              <p:cNvPr id="187" name="Group 112">
                <a:extLst>
                  <a:ext uri="{FF2B5EF4-FFF2-40B4-BE49-F238E27FC236}">
                    <a16:creationId xmlns:a16="http://schemas.microsoft.com/office/drawing/2014/main" id="{82B11B22-23E1-4700-95E7-9838CD4BC651}"/>
                  </a:ext>
                </a:extLst>
              </p:cNvPr>
              <p:cNvGrpSpPr>
                <a:grpSpLocks noChangeAspect="1"/>
              </p:cNvGrpSpPr>
              <p:nvPr/>
            </p:nvGrpSpPr>
            <p:grpSpPr>
              <a:xfrm>
                <a:off x="7679515" y="5943604"/>
                <a:ext cx="1331670" cy="914403"/>
                <a:chOff x="7953375" y="152400"/>
                <a:chExt cx="1775564" cy="1219200"/>
              </a:xfrm>
              <a:solidFill>
                <a:schemeClr val="bg2">
                  <a:lumMod val="50000"/>
                  <a:lumOff val="50000"/>
                  <a:alpha val="8000"/>
                </a:schemeClr>
              </a:solidFill>
            </p:grpSpPr>
            <p:sp>
              <p:nvSpPr>
                <p:cNvPr id="188" name="Freeform 35">
                  <a:extLst>
                    <a:ext uri="{FF2B5EF4-FFF2-40B4-BE49-F238E27FC236}">
                      <a16:creationId xmlns:a16="http://schemas.microsoft.com/office/drawing/2014/main" id="{E980A113-B114-427D-8E81-D0291DC15015}"/>
                    </a:ext>
                  </a:extLst>
                </p:cNvPr>
                <p:cNvSpPr>
                  <a:spLocks/>
                </p:cNvSpPr>
                <p:nvPr/>
              </p:nvSpPr>
              <p:spPr bwMode="auto">
                <a:xfrm>
                  <a:off x="7953375" y="688975"/>
                  <a:ext cx="269875" cy="127000"/>
                </a:xfrm>
                <a:custGeom>
                  <a:avLst/>
                  <a:gdLst>
                    <a:gd name="T0" fmla="*/ 170 w 170"/>
                    <a:gd name="T1" fmla="*/ 80 h 80"/>
                    <a:gd name="T2" fmla="*/ 170 w 170"/>
                    <a:gd name="T3" fmla="*/ 80 h 80"/>
                    <a:gd name="T4" fmla="*/ 170 w 170"/>
                    <a:gd name="T5" fmla="*/ 80 h 80"/>
                    <a:gd name="T6" fmla="*/ 170 w 170"/>
                    <a:gd name="T7" fmla="*/ 80 h 80"/>
                    <a:gd name="T8" fmla="*/ 154 w 170"/>
                    <a:gd name="T9" fmla="*/ 72 h 80"/>
                    <a:gd name="T10" fmla="*/ 38 w 170"/>
                    <a:gd name="T11" fmla="*/ 14 h 80"/>
                    <a:gd name="T12" fmla="*/ 38 w 170"/>
                    <a:gd name="T13" fmla="*/ 14 h 80"/>
                    <a:gd name="T14" fmla="*/ 18 w 170"/>
                    <a:gd name="T15" fmla="*/ 4 h 80"/>
                    <a:gd name="T16" fmla="*/ 18 w 170"/>
                    <a:gd name="T17" fmla="*/ 4 h 80"/>
                    <a:gd name="T18" fmla="*/ 12 w 170"/>
                    <a:gd name="T19" fmla="*/ 2 h 80"/>
                    <a:gd name="T20" fmla="*/ 4 w 170"/>
                    <a:gd name="T21" fmla="*/ 0 h 80"/>
                    <a:gd name="T22" fmla="*/ 4 w 170"/>
                    <a:gd name="T23" fmla="*/ 0 h 80"/>
                    <a:gd name="T24" fmla="*/ 0 w 170"/>
                    <a:gd name="T25" fmla="*/ 0 h 80"/>
                    <a:gd name="T26" fmla="*/ 2 w 170"/>
                    <a:gd name="T27" fmla="*/ 4 h 80"/>
                    <a:gd name="T28" fmla="*/ 2 w 170"/>
                    <a:gd name="T29" fmla="*/ 4 h 80"/>
                    <a:gd name="T30" fmla="*/ 4 w 170"/>
                    <a:gd name="T31" fmla="*/ 6 h 80"/>
                    <a:gd name="T32" fmla="*/ 10 w 170"/>
                    <a:gd name="T33" fmla="*/ 8 h 80"/>
                    <a:gd name="T34" fmla="*/ 10 w 170"/>
                    <a:gd name="T35" fmla="*/ 8 h 80"/>
                    <a:gd name="T36" fmla="*/ 28 w 170"/>
                    <a:gd name="T37" fmla="*/ 16 h 80"/>
                    <a:gd name="T38" fmla="*/ 154 w 170"/>
                    <a:gd name="T39" fmla="*/ 74 h 80"/>
                    <a:gd name="T40" fmla="*/ 154 w 170"/>
                    <a:gd name="T41" fmla="*/ 74 h 80"/>
                    <a:gd name="T42" fmla="*/ 170 w 170"/>
                    <a:gd name="T43" fmla="*/ 80 h 80"/>
                    <a:gd name="T44" fmla="*/ 170 w 170"/>
                    <a:gd name="T45" fmla="*/ 80 h 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70" h="80">
                      <a:moveTo>
                        <a:pt x="170" y="80"/>
                      </a:moveTo>
                      <a:lnTo>
                        <a:pt x="170" y="80"/>
                      </a:lnTo>
                      <a:lnTo>
                        <a:pt x="170" y="80"/>
                      </a:lnTo>
                      <a:lnTo>
                        <a:pt x="170" y="80"/>
                      </a:lnTo>
                      <a:lnTo>
                        <a:pt x="154" y="72"/>
                      </a:lnTo>
                      <a:lnTo>
                        <a:pt x="38" y="14"/>
                      </a:lnTo>
                      <a:lnTo>
                        <a:pt x="38" y="14"/>
                      </a:lnTo>
                      <a:lnTo>
                        <a:pt x="18" y="4"/>
                      </a:lnTo>
                      <a:lnTo>
                        <a:pt x="18" y="4"/>
                      </a:lnTo>
                      <a:lnTo>
                        <a:pt x="12" y="2"/>
                      </a:lnTo>
                      <a:lnTo>
                        <a:pt x="4" y="0"/>
                      </a:lnTo>
                      <a:lnTo>
                        <a:pt x="4" y="0"/>
                      </a:lnTo>
                      <a:lnTo>
                        <a:pt x="0" y="0"/>
                      </a:lnTo>
                      <a:lnTo>
                        <a:pt x="2" y="4"/>
                      </a:lnTo>
                      <a:lnTo>
                        <a:pt x="2" y="4"/>
                      </a:lnTo>
                      <a:lnTo>
                        <a:pt x="4" y="6"/>
                      </a:lnTo>
                      <a:lnTo>
                        <a:pt x="10" y="8"/>
                      </a:lnTo>
                      <a:lnTo>
                        <a:pt x="10" y="8"/>
                      </a:lnTo>
                      <a:lnTo>
                        <a:pt x="28" y="16"/>
                      </a:lnTo>
                      <a:lnTo>
                        <a:pt x="154" y="74"/>
                      </a:lnTo>
                      <a:lnTo>
                        <a:pt x="154" y="74"/>
                      </a:lnTo>
                      <a:lnTo>
                        <a:pt x="170" y="80"/>
                      </a:lnTo>
                      <a:lnTo>
                        <a:pt x="170" y="8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US">
                    <a:latin typeface="Arial" charset="0"/>
                    <a:ea typeface="ＭＳ Ｐゴシック" pitchFamily="-116" charset="-128"/>
                  </a:endParaRPr>
                </a:p>
              </p:txBody>
            </p:sp>
            <p:sp>
              <p:nvSpPr>
                <p:cNvPr id="189" name="Freeform 36">
                  <a:extLst>
                    <a:ext uri="{FF2B5EF4-FFF2-40B4-BE49-F238E27FC236}">
                      <a16:creationId xmlns:a16="http://schemas.microsoft.com/office/drawing/2014/main" id="{AFE3A79B-C7DD-4A3B-A808-1CAA547218AA}"/>
                    </a:ext>
                  </a:extLst>
                </p:cNvPr>
                <p:cNvSpPr>
                  <a:spLocks/>
                </p:cNvSpPr>
                <p:nvPr/>
              </p:nvSpPr>
              <p:spPr bwMode="auto">
                <a:xfrm>
                  <a:off x="8226425" y="822325"/>
                  <a:ext cx="0" cy="0"/>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US">
                    <a:latin typeface="Arial" charset="0"/>
                    <a:ea typeface="ＭＳ Ｐゴシック" pitchFamily="-116" charset="-128"/>
                  </a:endParaRPr>
                </a:p>
              </p:txBody>
            </p:sp>
            <p:sp>
              <p:nvSpPr>
                <p:cNvPr id="190" name="Freeform 37">
                  <a:extLst>
                    <a:ext uri="{FF2B5EF4-FFF2-40B4-BE49-F238E27FC236}">
                      <a16:creationId xmlns:a16="http://schemas.microsoft.com/office/drawing/2014/main" id="{16CAE4A0-E6E1-4D85-9C3C-C9F8CCDB1D1B}"/>
                    </a:ext>
                  </a:extLst>
                </p:cNvPr>
                <p:cNvSpPr>
                  <a:spLocks/>
                </p:cNvSpPr>
                <p:nvPr/>
              </p:nvSpPr>
              <p:spPr bwMode="auto">
                <a:xfrm>
                  <a:off x="8232775" y="514350"/>
                  <a:ext cx="19050" cy="295275"/>
                </a:xfrm>
                <a:custGeom>
                  <a:avLst/>
                  <a:gdLst>
                    <a:gd name="T0" fmla="*/ 2 w 12"/>
                    <a:gd name="T1" fmla="*/ 186 h 186"/>
                    <a:gd name="T2" fmla="*/ 2 w 12"/>
                    <a:gd name="T3" fmla="*/ 186 h 186"/>
                    <a:gd name="T4" fmla="*/ 4 w 12"/>
                    <a:gd name="T5" fmla="*/ 168 h 186"/>
                    <a:gd name="T6" fmla="*/ 8 w 12"/>
                    <a:gd name="T7" fmla="*/ 30 h 186"/>
                    <a:gd name="T8" fmla="*/ 8 w 12"/>
                    <a:gd name="T9" fmla="*/ 30 h 186"/>
                    <a:gd name="T10" fmla="*/ 10 w 12"/>
                    <a:gd name="T11" fmla="*/ 10 h 186"/>
                    <a:gd name="T12" fmla="*/ 10 w 12"/>
                    <a:gd name="T13" fmla="*/ 10 h 186"/>
                    <a:gd name="T14" fmla="*/ 12 w 12"/>
                    <a:gd name="T15" fmla="*/ 6 h 186"/>
                    <a:gd name="T16" fmla="*/ 10 w 12"/>
                    <a:gd name="T17" fmla="*/ 0 h 186"/>
                    <a:gd name="T18" fmla="*/ 10 w 12"/>
                    <a:gd name="T19" fmla="*/ 0 h 186"/>
                    <a:gd name="T20" fmla="*/ 8 w 12"/>
                    <a:gd name="T21" fmla="*/ 0 h 186"/>
                    <a:gd name="T22" fmla="*/ 6 w 12"/>
                    <a:gd name="T23" fmla="*/ 2 h 186"/>
                    <a:gd name="T24" fmla="*/ 6 w 12"/>
                    <a:gd name="T25" fmla="*/ 2 h 186"/>
                    <a:gd name="T26" fmla="*/ 4 w 12"/>
                    <a:gd name="T27" fmla="*/ 8 h 186"/>
                    <a:gd name="T28" fmla="*/ 4 w 12"/>
                    <a:gd name="T29" fmla="*/ 16 h 186"/>
                    <a:gd name="T30" fmla="*/ 4 w 12"/>
                    <a:gd name="T31" fmla="*/ 16 h 186"/>
                    <a:gd name="T32" fmla="*/ 4 w 12"/>
                    <a:gd name="T33" fmla="*/ 38 h 186"/>
                    <a:gd name="T34" fmla="*/ 0 w 12"/>
                    <a:gd name="T35" fmla="*/ 168 h 186"/>
                    <a:gd name="T36" fmla="*/ 0 w 12"/>
                    <a:gd name="T37" fmla="*/ 168 h 186"/>
                    <a:gd name="T38" fmla="*/ 0 w 12"/>
                    <a:gd name="T39" fmla="*/ 186 h 186"/>
                    <a:gd name="T40" fmla="*/ 0 w 12"/>
                    <a:gd name="T41" fmla="*/ 186 h 186"/>
                    <a:gd name="T42" fmla="*/ 0 w 12"/>
                    <a:gd name="T43" fmla="*/ 186 h 186"/>
                    <a:gd name="T44" fmla="*/ 0 w 12"/>
                    <a:gd name="T45" fmla="*/ 186 h 186"/>
                    <a:gd name="T46" fmla="*/ 2 w 12"/>
                    <a:gd name="T47" fmla="*/ 186 h 186"/>
                    <a:gd name="T48" fmla="*/ 2 w 12"/>
                    <a:gd name="T49" fmla="*/ 186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2" h="186">
                      <a:moveTo>
                        <a:pt x="2" y="186"/>
                      </a:moveTo>
                      <a:lnTo>
                        <a:pt x="2" y="186"/>
                      </a:lnTo>
                      <a:lnTo>
                        <a:pt x="4" y="168"/>
                      </a:lnTo>
                      <a:lnTo>
                        <a:pt x="8" y="30"/>
                      </a:lnTo>
                      <a:lnTo>
                        <a:pt x="8" y="30"/>
                      </a:lnTo>
                      <a:lnTo>
                        <a:pt x="10" y="10"/>
                      </a:lnTo>
                      <a:lnTo>
                        <a:pt x="10" y="10"/>
                      </a:lnTo>
                      <a:lnTo>
                        <a:pt x="12" y="6"/>
                      </a:lnTo>
                      <a:lnTo>
                        <a:pt x="10" y="0"/>
                      </a:lnTo>
                      <a:lnTo>
                        <a:pt x="10" y="0"/>
                      </a:lnTo>
                      <a:lnTo>
                        <a:pt x="8" y="0"/>
                      </a:lnTo>
                      <a:lnTo>
                        <a:pt x="6" y="2"/>
                      </a:lnTo>
                      <a:lnTo>
                        <a:pt x="6" y="2"/>
                      </a:lnTo>
                      <a:lnTo>
                        <a:pt x="4" y="8"/>
                      </a:lnTo>
                      <a:lnTo>
                        <a:pt x="4" y="16"/>
                      </a:lnTo>
                      <a:lnTo>
                        <a:pt x="4" y="16"/>
                      </a:lnTo>
                      <a:lnTo>
                        <a:pt x="4" y="38"/>
                      </a:lnTo>
                      <a:lnTo>
                        <a:pt x="0" y="168"/>
                      </a:lnTo>
                      <a:lnTo>
                        <a:pt x="0" y="168"/>
                      </a:lnTo>
                      <a:lnTo>
                        <a:pt x="0" y="186"/>
                      </a:lnTo>
                      <a:lnTo>
                        <a:pt x="0" y="186"/>
                      </a:lnTo>
                      <a:lnTo>
                        <a:pt x="0" y="186"/>
                      </a:lnTo>
                      <a:lnTo>
                        <a:pt x="0" y="186"/>
                      </a:lnTo>
                      <a:lnTo>
                        <a:pt x="2" y="186"/>
                      </a:lnTo>
                      <a:lnTo>
                        <a:pt x="2" y="18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US">
                    <a:latin typeface="Arial" charset="0"/>
                    <a:ea typeface="ＭＳ Ｐゴシック" pitchFamily="-116" charset="-128"/>
                  </a:endParaRPr>
                </a:p>
              </p:txBody>
            </p:sp>
            <p:sp>
              <p:nvSpPr>
                <p:cNvPr id="191" name="Freeform 38">
                  <a:extLst>
                    <a:ext uri="{FF2B5EF4-FFF2-40B4-BE49-F238E27FC236}">
                      <a16:creationId xmlns:a16="http://schemas.microsoft.com/office/drawing/2014/main" id="{D48FB31F-8AF1-4766-9AB0-DC9B8148A5E6}"/>
                    </a:ext>
                  </a:extLst>
                </p:cNvPr>
                <p:cNvSpPr>
                  <a:spLocks noEditPoints="1"/>
                </p:cNvSpPr>
                <p:nvPr/>
              </p:nvSpPr>
              <p:spPr bwMode="auto">
                <a:xfrm>
                  <a:off x="8274789" y="152400"/>
                  <a:ext cx="1454150" cy="1219200"/>
                </a:xfrm>
                <a:custGeom>
                  <a:avLst/>
                  <a:gdLst>
                    <a:gd name="T0" fmla="*/ 838 w 916"/>
                    <a:gd name="T1" fmla="*/ 674 h 768"/>
                    <a:gd name="T2" fmla="*/ 790 w 916"/>
                    <a:gd name="T3" fmla="*/ 634 h 768"/>
                    <a:gd name="T4" fmla="*/ 780 w 916"/>
                    <a:gd name="T5" fmla="*/ 590 h 768"/>
                    <a:gd name="T6" fmla="*/ 786 w 916"/>
                    <a:gd name="T7" fmla="*/ 556 h 768"/>
                    <a:gd name="T8" fmla="*/ 788 w 916"/>
                    <a:gd name="T9" fmla="*/ 524 h 768"/>
                    <a:gd name="T10" fmla="*/ 790 w 916"/>
                    <a:gd name="T11" fmla="*/ 450 h 768"/>
                    <a:gd name="T12" fmla="*/ 782 w 916"/>
                    <a:gd name="T13" fmla="*/ 420 h 768"/>
                    <a:gd name="T14" fmla="*/ 666 w 916"/>
                    <a:gd name="T15" fmla="*/ 406 h 768"/>
                    <a:gd name="T16" fmla="*/ 758 w 916"/>
                    <a:gd name="T17" fmla="*/ 340 h 768"/>
                    <a:gd name="T18" fmla="*/ 770 w 916"/>
                    <a:gd name="T19" fmla="*/ 308 h 768"/>
                    <a:gd name="T20" fmla="*/ 770 w 916"/>
                    <a:gd name="T21" fmla="*/ 266 h 768"/>
                    <a:gd name="T22" fmla="*/ 768 w 916"/>
                    <a:gd name="T23" fmla="*/ 236 h 768"/>
                    <a:gd name="T24" fmla="*/ 756 w 916"/>
                    <a:gd name="T25" fmla="*/ 212 h 768"/>
                    <a:gd name="T26" fmla="*/ 756 w 916"/>
                    <a:gd name="T27" fmla="*/ 190 h 768"/>
                    <a:gd name="T28" fmla="*/ 746 w 916"/>
                    <a:gd name="T29" fmla="*/ 152 h 768"/>
                    <a:gd name="T30" fmla="*/ 750 w 916"/>
                    <a:gd name="T31" fmla="*/ 118 h 768"/>
                    <a:gd name="T32" fmla="*/ 752 w 916"/>
                    <a:gd name="T33" fmla="*/ 92 h 768"/>
                    <a:gd name="T34" fmla="*/ 756 w 916"/>
                    <a:gd name="T35" fmla="*/ 62 h 768"/>
                    <a:gd name="T36" fmla="*/ 678 w 916"/>
                    <a:gd name="T37" fmla="*/ 10 h 768"/>
                    <a:gd name="T38" fmla="*/ 594 w 916"/>
                    <a:gd name="T39" fmla="*/ 82 h 768"/>
                    <a:gd name="T40" fmla="*/ 540 w 916"/>
                    <a:gd name="T41" fmla="*/ 186 h 768"/>
                    <a:gd name="T42" fmla="*/ 514 w 916"/>
                    <a:gd name="T43" fmla="*/ 366 h 768"/>
                    <a:gd name="T44" fmla="*/ 502 w 916"/>
                    <a:gd name="T45" fmla="*/ 424 h 768"/>
                    <a:gd name="T46" fmla="*/ 496 w 916"/>
                    <a:gd name="T47" fmla="*/ 412 h 768"/>
                    <a:gd name="T48" fmla="*/ 486 w 916"/>
                    <a:gd name="T49" fmla="*/ 412 h 768"/>
                    <a:gd name="T50" fmla="*/ 478 w 916"/>
                    <a:gd name="T51" fmla="*/ 416 h 768"/>
                    <a:gd name="T52" fmla="*/ 476 w 916"/>
                    <a:gd name="T53" fmla="*/ 422 h 768"/>
                    <a:gd name="T54" fmla="*/ 468 w 916"/>
                    <a:gd name="T55" fmla="*/ 432 h 768"/>
                    <a:gd name="T56" fmla="*/ 474 w 916"/>
                    <a:gd name="T57" fmla="*/ 454 h 768"/>
                    <a:gd name="T58" fmla="*/ 380 w 916"/>
                    <a:gd name="T59" fmla="*/ 406 h 768"/>
                    <a:gd name="T60" fmla="*/ 222 w 916"/>
                    <a:gd name="T61" fmla="*/ 362 h 768"/>
                    <a:gd name="T62" fmla="*/ 108 w 916"/>
                    <a:gd name="T63" fmla="*/ 370 h 768"/>
                    <a:gd name="T64" fmla="*/ 0 w 916"/>
                    <a:gd name="T65" fmla="*/ 436 h 768"/>
                    <a:gd name="T66" fmla="*/ 44 w 916"/>
                    <a:gd name="T67" fmla="*/ 504 h 768"/>
                    <a:gd name="T68" fmla="*/ 70 w 916"/>
                    <a:gd name="T69" fmla="*/ 514 h 768"/>
                    <a:gd name="T70" fmla="*/ 96 w 916"/>
                    <a:gd name="T71" fmla="*/ 522 h 768"/>
                    <a:gd name="T72" fmla="*/ 126 w 916"/>
                    <a:gd name="T73" fmla="*/ 536 h 768"/>
                    <a:gd name="T74" fmla="*/ 150 w 916"/>
                    <a:gd name="T75" fmla="*/ 558 h 768"/>
                    <a:gd name="T76" fmla="*/ 172 w 916"/>
                    <a:gd name="T77" fmla="*/ 572 h 768"/>
                    <a:gd name="T78" fmla="*/ 192 w 916"/>
                    <a:gd name="T79" fmla="*/ 594 h 768"/>
                    <a:gd name="T80" fmla="*/ 210 w 916"/>
                    <a:gd name="T81" fmla="*/ 608 h 768"/>
                    <a:gd name="T82" fmla="*/ 258 w 916"/>
                    <a:gd name="T83" fmla="*/ 632 h 768"/>
                    <a:gd name="T84" fmla="*/ 320 w 916"/>
                    <a:gd name="T85" fmla="*/ 610 h 768"/>
                    <a:gd name="T86" fmla="*/ 368 w 916"/>
                    <a:gd name="T87" fmla="*/ 604 h 768"/>
                    <a:gd name="T88" fmla="*/ 342 w 916"/>
                    <a:gd name="T89" fmla="*/ 692 h 768"/>
                    <a:gd name="T90" fmla="*/ 384 w 916"/>
                    <a:gd name="T91" fmla="*/ 724 h 768"/>
                    <a:gd name="T92" fmla="*/ 440 w 916"/>
                    <a:gd name="T93" fmla="*/ 740 h 768"/>
                    <a:gd name="T94" fmla="*/ 462 w 916"/>
                    <a:gd name="T95" fmla="*/ 754 h 768"/>
                    <a:gd name="T96" fmla="*/ 500 w 916"/>
                    <a:gd name="T97" fmla="*/ 764 h 768"/>
                    <a:gd name="T98" fmla="*/ 584 w 916"/>
                    <a:gd name="T99" fmla="*/ 736 h 768"/>
                    <a:gd name="T100" fmla="*/ 530 w 916"/>
                    <a:gd name="T101" fmla="*/ 578 h 768"/>
                    <a:gd name="T102" fmla="*/ 558 w 916"/>
                    <a:gd name="T103" fmla="*/ 594 h 768"/>
                    <a:gd name="T104" fmla="*/ 590 w 916"/>
                    <a:gd name="T105" fmla="*/ 648 h 768"/>
                    <a:gd name="T106" fmla="*/ 646 w 916"/>
                    <a:gd name="T107" fmla="*/ 688 h 768"/>
                    <a:gd name="T108" fmla="*/ 624 w 916"/>
                    <a:gd name="T109" fmla="*/ 616 h 768"/>
                    <a:gd name="T110" fmla="*/ 584 w 916"/>
                    <a:gd name="T111" fmla="*/ 550 h 768"/>
                    <a:gd name="T112" fmla="*/ 598 w 916"/>
                    <a:gd name="T113" fmla="*/ 536 h 768"/>
                    <a:gd name="T114" fmla="*/ 714 w 916"/>
                    <a:gd name="T115" fmla="*/ 658 h 768"/>
                    <a:gd name="T116" fmla="*/ 804 w 916"/>
                    <a:gd name="T117" fmla="*/ 702 h 768"/>
                    <a:gd name="T118" fmla="*/ 836 w 916"/>
                    <a:gd name="T119" fmla="*/ 708 h 768"/>
                    <a:gd name="T120" fmla="*/ 910 w 916"/>
                    <a:gd name="T121" fmla="*/ 736 h 768"/>
                    <a:gd name="T122" fmla="*/ 910 w 916"/>
                    <a:gd name="T123" fmla="*/ 716 h 768"/>
                    <a:gd name="T124" fmla="*/ 878 w 916"/>
                    <a:gd name="T125" fmla="*/ 688 h 7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916" h="768">
                      <a:moveTo>
                        <a:pt x="878" y="688"/>
                      </a:moveTo>
                      <a:lnTo>
                        <a:pt x="878" y="688"/>
                      </a:lnTo>
                      <a:lnTo>
                        <a:pt x="868" y="682"/>
                      </a:lnTo>
                      <a:lnTo>
                        <a:pt x="856" y="678"/>
                      </a:lnTo>
                      <a:lnTo>
                        <a:pt x="838" y="674"/>
                      </a:lnTo>
                      <a:lnTo>
                        <a:pt x="838" y="674"/>
                      </a:lnTo>
                      <a:lnTo>
                        <a:pt x="828" y="672"/>
                      </a:lnTo>
                      <a:lnTo>
                        <a:pt x="818" y="666"/>
                      </a:lnTo>
                      <a:lnTo>
                        <a:pt x="810" y="660"/>
                      </a:lnTo>
                      <a:lnTo>
                        <a:pt x="802" y="652"/>
                      </a:lnTo>
                      <a:lnTo>
                        <a:pt x="792" y="640"/>
                      </a:lnTo>
                      <a:lnTo>
                        <a:pt x="790" y="634"/>
                      </a:lnTo>
                      <a:lnTo>
                        <a:pt x="790" y="634"/>
                      </a:lnTo>
                      <a:lnTo>
                        <a:pt x="786" y="630"/>
                      </a:lnTo>
                      <a:lnTo>
                        <a:pt x="780" y="616"/>
                      </a:lnTo>
                      <a:lnTo>
                        <a:pt x="776" y="602"/>
                      </a:lnTo>
                      <a:lnTo>
                        <a:pt x="778" y="596"/>
                      </a:lnTo>
                      <a:lnTo>
                        <a:pt x="780" y="590"/>
                      </a:lnTo>
                      <a:lnTo>
                        <a:pt x="780" y="590"/>
                      </a:lnTo>
                      <a:lnTo>
                        <a:pt x="784" y="586"/>
                      </a:lnTo>
                      <a:lnTo>
                        <a:pt x="786" y="582"/>
                      </a:lnTo>
                      <a:lnTo>
                        <a:pt x="786" y="570"/>
                      </a:lnTo>
                      <a:lnTo>
                        <a:pt x="786" y="556"/>
                      </a:lnTo>
                      <a:lnTo>
                        <a:pt x="786" y="556"/>
                      </a:lnTo>
                      <a:lnTo>
                        <a:pt x="784" y="554"/>
                      </a:lnTo>
                      <a:lnTo>
                        <a:pt x="782" y="548"/>
                      </a:lnTo>
                      <a:lnTo>
                        <a:pt x="780" y="544"/>
                      </a:lnTo>
                      <a:lnTo>
                        <a:pt x="782" y="538"/>
                      </a:lnTo>
                      <a:lnTo>
                        <a:pt x="784" y="532"/>
                      </a:lnTo>
                      <a:lnTo>
                        <a:pt x="788" y="524"/>
                      </a:lnTo>
                      <a:lnTo>
                        <a:pt x="788" y="524"/>
                      </a:lnTo>
                      <a:lnTo>
                        <a:pt x="792" y="514"/>
                      </a:lnTo>
                      <a:lnTo>
                        <a:pt x="794" y="502"/>
                      </a:lnTo>
                      <a:lnTo>
                        <a:pt x="794" y="488"/>
                      </a:lnTo>
                      <a:lnTo>
                        <a:pt x="794" y="474"/>
                      </a:lnTo>
                      <a:lnTo>
                        <a:pt x="790" y="450"/>
                      </a:lnTo>
                      <a:lnTo>
                        <a:pt x="786" y="440"/>
                      </a:lnTo>
                      <a:lnTo>
                        <a:pt x="782" y="426"/>
                      </a:lnTo>
                      <a:lnTo>
                        <a:pt x="782" y="426"/>
                      </a:lnTo>
                      <a:lnTo>
                        <a:pt x="784" y="424"/>
                      </a:lnTo>
                      <a:lnTo>
                        <a:pt x="784" y="422"/>
                      </a:lnTo>
                      <a:lnTo>
                        <a:pt x="782" y="420"/>
                      </a:lnTo>
                      <a:lnTo>
                        <a:pt x="776" y="418"/>
                      </a:lnTo>
                      <a:lnTo>
                        <a:pt x="766" y="414"/>
                      </a:lnTo>
                      <a:lnTo>
                        <a:pt x="722" y="406"/>
                      </a:lnTo>
                      <a:lnTo>
                        <a:pt x="722" y="406"/>
                      </a:lnTo>
                      <a:lnTo>
                        <a:pt x="696" y="404"/>
                      </a:lnTo>
                      <a:lnTo>
                        <a:pt x="666" y="406"/>
                      </a:lnTo>
                      <a:lnTo>
                        <a:pt x="668" y="404"/>
                      </a:lnTo>
                      <a:lnTo>
                        <a:pt x="682" y="392"/>
                      </a:lnTo>
                      <a:lnTo>
                        <a:pt x="704" y="376"/>
                      </a:lnTo>
                      <a:lnTo>
                        <a:pt x="722" y="366"/>
                      </a:lnTo>
                      <a:lnTo>
                        <a:pt x="742" y="354"/>
                      </a:lnTo>
                      <a:lnTo>
                        <a:pt x="758" y="340"/>
                      </a:lnTo>
                      <a:lnTo>
                        <a:pt x="758" y="340"/>
                      </a:lnTo>
                      <a:lnTo>
                        <a:pt x="764" y="332"/>
                      </a:lnTo>
                      <a:lnTo>
                        <a:pt x="768" y="326"/>
                      </a:lnTo>
                      <a:lnTo>
                        <a:pt x="770" y="320"/>
                      </a:lnTo>
                      <a:lnTo>
                        <a:pt x="770" y="320"/>
                      </a:lnTo>
                      <a:lnTo>
                        <a:pt x="770" y="308"/>
                      </a:lnTo>
                      <a:lnTo>
                        <a:pt x="772" y="290"/>
                      </a:lnTo>
                      <a:lnTo>
                        <a:pt x="772" y="290"/>
                      </a:lnTo>
                      <a:lnTo>
                        <a:pt x="772" y="280"/>
                      </a:lnTo>
                      <a:lnTo>
                        <a:pt x="772" y="272"/>
                      </a:lnTo>
                      <a:lnTo>
                        <a:pt x="770" y="266"/>
                      </a:lnTo>
                      <a:lnTo>
                        <a:pt x="770" y="266"/>
                      </a:lnTo>
                      <a:lnTo>
                        <a:pt x="768" y="260"/>
                      </a:lnTo>
                      <a:lnTo>
                        <a:pt x="768" y="254"/>
                      </a:lnTo>
                      <a:lnTo>
                        <a:pt x="768" y="250"/>
                      </a:lnTo>
                      <a:lnTo>
                        <a:pt x="768" y="250"/>
                      </a:lnTo>
                      <a:lnTo>
                        <a:pt x="768" y="244"/>
                      </a:lnTo>
                      <a:lnTo>
                        <a:pt x="768" y="236"/>
                      </a:lnTo>
                      <a:lnTo>
                        <a:pt x="766" y="226"/>
                      </a:lnTo>
                      <a:lnTo>
                        <a:pt x="764" y="222"/>
                      </a:lnTo>
                      <a:lnTo>
                        <a:pt x="760" y="220"/>
                      </a:lnTo>
                      <a:lnTo>
                        <a:pt x="760" y="220"/>
                      </a:lnTo>
                      <a:lnTo>
                        <a:pt x="756" y="216"/>
                      </a:lnTo>
                      <a:lnTo>
                        <a:pt x="756" y="212"/>
                      </a:lnTo>
                      <a:lnTo>
                        <a:pt x="754" y="204"/>
                      </a:lnTo>
                      <a:lnTo>
                        <a:pt x="754" y="204"/>
                      </a:lnTo>
                      <a:lnTo>
                        <a:pt x="756" y="198"/>
                      </a:lnTo>
                      <a:lnTo>
                        <a:pt x="758" y="194"/>
                      </a:lnTo>
                      <a:lnTo>
                        <a:pt x="756" y="190"/>
                      </a:lnTo>
                      <a:lnTo>
                        <a:pt x="756" y="190"/>
                      </a:lnTo>
                      <a:lnTo>
                        <a:pt x="752" y="186"/>
                      </a:lnTo>
                      <a:lnTo>
                        <a:pt x="748" y="180"/>
                      </a:lnTo>
                      <a:lnTo>
                        <a:pt x="744" y="170"/>
                      </a:lnTo>
                      <a:lnTo>
                        <a:pt x="744" y="170"/>
                      </a:lnTo>
                      <a:lnTo>
                        <a:pt x="746" y="160"/>
                      </a:lnTo>
                      <a:lnTo>
                        <a:pt x="746" y="152"/>
                      </a:lnTo>
                      <a:lnTo>
                        <a:pt x="746" y="146"/>
                      </a:lnTo>
                      <a:lnTo>
                        <a:pt x="746" y="146"/>
                      </a:lnTo>
                      <a:lnTo>
                        <a:pt x="746" y="142"/>
                      </a:lnTo>
                      <a:lnTo>
                        <a:pt x="746" y="134"/>
                      </a:lnTo>
                      <a:lnTo>
                        <a:pt x="746" y="126"/>
                      </a:lnTo>
                      <a:lnTo>
                        <a:pt x="750" y="118"/>
                      </a:lnTo>
                      <a:lnTo>
                        <a:pt x="750" y="118"/>
                      </a:lnTo>
                      <a:lnTo>
                        <a:pt x="752" y="112"/>
                      </a:lnTo>
                      <a:lnTo>
                        <a:pt x="752" y="106"/>
                      </a:lnTo>
                      <a:lnTo>
                        <a:pt x="752" y="98"/>
                      </a:lnTo>
                      <a:lnTo>
                        <a:pt x="752" y="98"/>
                      </a:lnTo>
                      <a:lnTo>
                        <a:pt x="752" y="92"/>
                      </a:lnTo>
                      <a:lnTo>
                        <a:pt x="752" y="88"/>
                      </a:lnTo>
                      <a:lnTo>
                        <a:pt x="752" y="84"/>
                      </a:lnTo>
                      <a:lnTo>
                        <a:pt x="752" y="84"/>
                      </a:lnTo>
                      <a:lnTo>
                        <a:pt x="754" y="78"/>
                      </a:lnTo>
                      <a:lnTo>
                        <a:pt x="756" y="72"/>
                      </a:lnTo>
                      <a:lnTo>
                        <a:pt x="756" y="62"/>
                      </a:lnTo>
                      <a:lnTo>
                        <a:pt x="754" y="42"/>
                      </a:lnTo>
                      <a:lnTo>
                        <a:pt x="748" y="24"/>
                      </a:lnTo>
                      <a:lnTo>
                        <a:pt x="740" y="10"/>
                      </a:lnTo>
                      <a:lnTo>
                        <a:pt x="726" y="2"/>
                      </a:lnTo>
                      <a:lnTo>
                        <a:pt x="704" y="0"/>
                      </a:lnTo>
                      <a:lnTo>
                        <a:pt x="678" y="10"/>
                      </a:lnTo>
                      <a:lnTo>
                        <a:pt x="654" y="24"/>
                      </a:lnTo>
                      <a:lnTo>
                        <a:pt x="654" y="24"/>
                      </a:lnTo>
                      <a:lnTo>
                        <a:pt x="648" y="28"/>
                      </a:lnTo>
                      <a:lnTo>
                        <a:pt x="630" y="42"/>
                      </a:lnTo>
                      <a:lnTo>
                        <a:pt x="606" y="66"/>
                      </a:lnTo>
                      <a:lnTo>
                        <a:pt x="594" y="82"/>
                      </a:lnTo>
                      <a:lnTo>
                        <a:pt x="580" y="102"/>
                      </a:lnTo>
                      <a:lnTo>
                        <a:pt x="580" y="102"/>
                      </a:lnTo>
                      <a:lnTo>
                        <a:pt x="568" y="122"/>
                      </a:lnTo>
                      <a:lnTo>
                        <a:pt x="558" y="142"/>
                      </a:lnTo>
                      <a:lnTo>
                        <a:pt x="548" y="164"/>
                      </a:lnTo>
                      <a:lnTo>
                        <a:pt x="540" y="186"/>
                      </a:lnTo>
                      <a:lnTo>
                        <a:pt x="532" y="208"/>
                      </a:lnTo>
                      <a:lnTo>
                        <a:pt x="526" y="232"/>
                      </a:lnTo>
                      <a:lnTo>
                        <a:pt x="518" y="282"/>
                      </a:lnTo>
                      <a:lnTo>
                        <a:pt x="518" y="282"/>
                      </a:lnTo>
                      <a:lnTo>
                        <a:pt x="514" y="324"/>
                      </a:lnTo>
                      <a:lnTo>
                        <a:pt x="514" y="366"/>
                      </a:lnTo>
                      <a:lnTo>
                        <a:pt x="514" y="402"/>
                      </a:lnTo>
                      <a:lnTo>
                        <a:pt x="516" y="430"/>
                      </a:lnTo>
                      <a:lnTo>
                        <a:pt x="516" y="430"/>
                      </a:lnTo>
                      <a:lnTo>
                        <a:pt x="514" y="430"/>
                      </a:lnTo>
                      <a:lnTo>
                        <a:pt x="514" y="430"/>
                      </a:lnTo>
                      <a:lnTo>
                        <a:pt x="502" y="424"/>
                      </a:lnTo>
                      <a:lnTo>
                        <a:pt x="502" y="424"/>
                      </a:lnTo>
                      <a:lnTo>
                        <a:pt x="504" y="420"/>
                      </a:lnTo>
                      <a:lnTo>
                        <a:pt x="502" y="416"/>
                      </a:lnTo>
                      <a:lnTo>
                        <a:pt x="502" y="416"/>
                      </a:lnTo>
                      <a:lnTo>
                        <a:pt x="500" y="414"/>
                      </a:lnTo>
                      <a:lnTo>
                        <a:pt x="496" y="412"/>
                      </a:lnTo>
                      <a:lnTo>
                        <a:pt x="492" y="412"/>
                      </a:lnTo>
                      <a:lnTo>
                        <a:pt x="488" y="414"/>
                      </a:lnTo>
                      <a:lnTo>
                        <a:pt x="488" y="414"/>
                      </a:lnTo>
                      <a:lnTo>
                        <a:pt x="488" y="414"/>
                      </a:lnTo>
                      <a:lnTo>
                        <a:pt x="488" y="412"/>
                      </a:lnTo>
                      <a:lnTo>
                        <a:pt x="486" y="412"/>
                      </a:lnTo>
                      <a:lnTo>
                        <a:pt x="484" y="414"/>
                      </a:lnTo>
                      <a:lnTo>
                        <a:pt x="484" y="414"/>
                      </a:lnTo>
                      <a:lnTo>
                        <a:pt x="480" y="414"/>
                      </a:lnTo>
                      <a:lnTo>
                        <a:pt x="480" y="414"/>
                      </a:lnTo>
                      <a:lnTo>
                        <a:pt x="478" y="414"/>
                      </a:lnTo>
                      <a:lnTo>
                        <a:pt x="478" y="416"/>
                      </a:lnTo>
                      <a:lnTo>
                        <a:pt x="476" y="416"/>
                      </a:lnTo>
                      <a:lnTo>
                        <a:pt x="476" y="418"/>
                      </a:lnTo>
                      <a:lnTo>
                        <a:pt x="474" y="420"/>
                      </a:lnTo>
                      <a:lnTo>
                        <a:pt x="472" y="420"/>
                      </a:lnTo>
                      <a:lnTo>
                        <a:pt x="476" y="422"/>
                      </a:lnTo>
                      <a:lnTo>
                        <a:pt x="476" y="422"/>
                      </a:lnTo>
                      <a:lnTo>
                        <a:pt x="476" y="422"/>
                      </a:lnTo>
                      <a:lnTo>
                        <a:pt x="472" y="424"/>
                      </a:lnTo>
                      <a:lnTo>
                        <a:pt x="472" y="424"/>
                      </a:lnTo>
                      <a:lnTo>
                        <a:pt x="470" y="426"/>
                      </a:lnTo>
                      <a:lnTo>
                        <a:pt x="468" y="430"/>
                      </a:lnTo>
                      <a:lnTo>
                        <a:pt x="468" y="432"/>
                      </a:lnTo>
                      <a:lnTo>
                        <a:pt x="470" y="436"/>
                      </a:lnTo>
                      <a:lnTo>
                        <a:pt x="470" y="436"/>
                      </a:lnTo>
                      <a:lnTo>
                        <a:pt x="474" y="440"/>
                      </a:lnTo>
                      <a:lnTo>
                        <a:pt x="474" y="440"/>
                      </a:lnTo>
                      <a:lnTo>
                        <a:pt x="474" y="448"/>
                      </a:lnTo>
                      <a:lnTo>
                        <a:pt x="474" y="454"/>
                      </a:lnTo>
                      <a:lnTo>
                        <a:pt x="474" y="454"/>
                      </a:lnTo>
                      <a:lnTo>
                        <a:pt x="472" y="456"/>
                      </a:lnTo>
                      <a:lnTo>
                        <a:pt x="472" y="456"/>
                      </a:lnTo>
                      <a:lnTo>
                        <a:pt x="448" y="442"/>
                      </a:lnTo>
                      <a:lnTo>
                        <a:pt x="416" y="424"/>
                      </a:lnTo>
                      <a:lnTo>
                        <a:pt x="380" y="406"/>
                      </a:lnTo>
                      <a:lnTo>
                        <a:pt x="340" y="390"/>
                      </a:lnTo>
                      <a:lnTo>
                        <a:pt x="340" y="390"/>
                      </a:lnTo>
                      <a:lnTo>
                        <a:pt x="292" y="374"/>
                      </a:lnTo>
                      <a:lnTo>
                        <a:pt x="268" y="368"/>
                      </a:lnTo>
                      <a:lnTo>
                        <a:pt x="244" y="364"/>
                      </a:lnTo>
                      <a:lnTo>
                        <a:pt x="222" y="362"/>
                      </a:lnTo>
                      <a:lnTo>
                        <a:pt x="198" y="360"/>
                      </a:lnTo>
                      <a:lnTo>
                        <a:pt x="176" y="360"/>
                      </a:lnTo>
                      <a:lnTo>
                        <a:pt x="152" y="362"/>
                      </a:lnTo>
                      <a:lnTo>
                        <a:pt x="152" y="362"/>
                      </a:lnTo>
                      <a:lnTo>
                        <a:pt x="130" y="366"/>
                      </a:lnTo>
                      <a:lnTo>
                        <a:pt x="108" y="370"/>
                      </a:lnTo>
                      <a:lnTo>
                        <a:pt x="76" y="380"/>
                      </a:lnTo>
                      <a:lnTo>
                        <a:pt x="56" y="388"/>
                      </a:lnTo>
                      <a:lnTo>
                        <a:pt x="48" y="392"/>
                      </a:lnTo>
                      <a:lnTo>
                        <a:pt x="24" y="408"/>
                      </a:lnTo>
                      <a:lnTo>
                        <a:pt x="4" y="426"/>
                      </a:lnTo>
                      <a:lnTo>
                        <a:pt x="0" y="436"/>
                      </a:lnTo>
                      <a:lnTo>
                        <a:pt x="0" y="466"/>
                      </a:lnTo>
                      <a:lnTo>
                        <a:pt x="4" y="476"/>
                      </a:lnTo>
                      <a:lnTo>
                        <a:pt x="18" y="488"/>
                      </a:lnTo>
                      <a:lnTo>
                        <a:pt x="36" y="500"/>
                      </a:lnTo>
                      <a:lnTo>
                        <a:pt x="36" y="500"/>
                      </a:lnTo>
                      <a:lnTo>
                        <a:pt x="44" y="504"/>
                      </a:lnTo>
                      <a:lnTo>
                        <a:pt x="50" y="506"/>
                      </a:lnTo>
                      <a:lnTo>
                        <a:pt x="56" y="506"/>
                      </a:lnTo>
                      <a:lnTo>
                        <a:pt x="56" y="506"/>
                      </a:lnTo>
                      <a:lnTo>
                        <a:pt x="60" y="508"/>
                      </a:lnTo>
                      <a:lnTo>
                        <a:pt x="64" y="510"/>
                      </a:lnTo>
                      <a:lnTo>
                        <a:pt x="70" y="514"/>
                      </a:lnTo>
                      <a:lnTo>
                        <a:pt x="70" y="514"/>
                      </a:lnTo>
                      <a:lnTo>
                        <a:pt x="76" y="518"/>
                      </a:lnTo>
                      <a:lnTo>
                        <a:pt x="82" y="520"/>
                      </a:lnTo>
                      <a:lnTo>
                        <a:pt x="90" y="520"/>
                      </a:lnTo>
                      <a:lnTo>
                        <a:pt x="90" y="520"/>
                      </a:lnTo>
                      <a:lnTo>
                        <a:pt x="96" y="522"/>
                      </a:lnTo>
                      <a:lnTo>
                        <a:pt x="104" y="524"/>
                      </a:lnTo>
                      <a:lnTo>
                        <a:pt x="112" y="528"/>
                      </a:lnTo>
                      <a:lnTo>
                        <a:pt x="116" y="530"/>
                      </a:lnTo>
                      <a:lnTo>
                        <a:pt x="116" y="530"/>
                      </a:lnTo>
                      <a:lnTo>
                        <a:pt x="120" y="534"/>
                      </a:lnTo>
                      <a:lnTo>
                        <a:pt x="126" y="536"/>
                      </a:lnTo>
                      <a:lnTo>
                        <a:pt x="136" y="540"/>
                      </a:lnTo>
                      <a:lnTo>
                        <a:pt x="136" y="540"/>
                      </a:lnTo>
                      <a:lnTo>
                        <a:pt x="144" y="548"/>
                      </a:lnTo>
                      <a:lnTo>
                        <a:pt x="148" y="554"/>
                      </a:lnTo>
                      <a:lnTo>
                        <a:pt x="150" y="558"/>
                      </a:lnTo>
                      <a:lnTo>
                        <a:pt x="150" y="558"/>
                      </a:lnTo>
                      <a:lnTo>
                        <a:pt x="152" y="562"/>
                      </a:lnTo>
                      <a:lnTo>
                        <a:pt x="156" y="564"/>
                      </a:lnTo>
                      <a:lnTo>
                        <a:pt x="162" y="564"/>
                      </a:lnTo>
                      <a:lnTo>
                        <a:pt x="162" y="564"/>
                      </a:lnTo>
                      <a:lnTo>
                        <a:pt x="168" y="568"/>
                      </a:lnTo>
                      <a:lnTo>
                        <a:pt x="172" y="572"/>
                      </a:lnTo>
                      <a:lnTo>
                        <a:pt x="174" y="578"/>
                      </a:lnTo>
                      <a:lnTo>
                        <a:pt x="174" y="578"/>
                      </a:lnTo>
                      <a:lnTo>
                        <a:pt x="176" y="580"/>
                      </a:lnTo>
                      <a:lnTo>
                        <a:pt x="178" y="584"/>
                      </a:lnTo>
                      <a:lnTo>
                        <a:pt x="184" y="590"/>
                      </a:lnTo>
                      <a:lnTo>
                        <a:pt x="192" y="594"/>
                      </a:lnTo>
                      <a:lnTo>
                        <a:pt x="196" y="596"/>
                      </a:lnTo>
                      <a:lnTo>
                        <a:pt x="196" y="596"/>
                      </a:lnTo>
                      <a:lnTo>
                        <a:pt x="200" y="598"/>
                      </a:lnTo>
                      <a:lnTo>
                        <a:pt x="204" y="602"/>
                      </a:lnTo>
                      <a:lnTo>
                        <a:pt x="210" y="608"/>
                      </a:lnTo>
                      <a:lnTo>
                        <a:pt x="210" y="608"/>
                      </a:lnTo>
                      <a:lnTo>
                        <a:pt x="214" y="610"/>
                      </a:lnTo>
                      <a:lnTo>
                        <a:pt x="222" y="614"/>
                      </a:lnTo>
                      <a:lnTo>
                        <a:pt x="232" y="620"/>
                      </a:lnTo>
                      <a:lnTo>
                        <a:pt x="232" y="620"/>
                      </a:lnTo>
                      <a:lnTo>
                        <a:pt x="248" y="626"/>
                      </a:lnTo>
                      <a:lnTo>
                        <a:pt x="258" y="632"/>
                      </a:lnTo>
                      <a:lnTo>
                        <a:pt x="258" y="632"/>
                      </a:lnTo>
                      <a:lnTo>
                        <a:pt x="264" y="632"/>
                      </a:lnTo>
                      <a:lnTo>
                        <a:pt x="272" y="632"/>
                      </a:lnTo>
                      <a:lnTo>
                        <a:pt x="282" y="630"/>
                      </a:lnTo>
                      <a:lnTo>
                        <a:pt x="302" y="622"/>
                      </a:lnTo>
                      <a:lnTo>
                        <a:pt x="320" y="610"/>
                      </a:lnTo>
                      <a:lnTo>
                        <a:pt x="338" y="600"/>
                      </a:lnTo>
                      <a:lnTo>
                        <a:pt x="364" y="586"/>
                      </a:lnTo>
                      <a:lnTo>
                        <a:pt x="380" y="580"/>
                      </a:lnTo>
                      <a:lnTo>
                        <a:pt x="382" y="578"/>
                      </a:lnTo>
                      <a:lnTo>
                        <a:pt x="382" y="578"/>
                      </a:lnTo>
                      <a:lnTo>
                        <a:pt x="368" y="604"/>
                      </a:lnTo>
                      <a:lnTo>
                        <a:pt x="358" y="628"/>
                      </a:lnTo>
                      <a:lnTo>
                        <a:pt x="358" y="628"/>
                      </a:lnTo>
                      <a:lnTo>
                        <a:pt x="344" y="670"/>
                      </a:lnTo>
                      <a:lnTo>
                        <a:pt x="342" y="682"/>
                      </a:lnTo>
                      <a:lnTo>
                        <a:pt x="342" y="688"/>
                      </a:lnTo>
                      <a:lnTo>
                        <a:pt x="342" y="692"/>
                      </a:lnTo>
                      <a:lnTo>
                        <a:pt x="344" y="692"/>
                      </a:lnTo>
                      <a:lnTo>
                        <a:pt x="346" y="692"/>
                      </a:lnTo>
                      <a:lnTo>
                        <a:pt x="358" y="702"/>
                      </a:lnTo>
                      <a:lnTo>
                        <a:pt x="358" y="702"/>
                      </a:lnTo>
                      <a:lnTo>
                        <a:pt x="366" y="708"/>
                      </a:lnTo>
                      <a:lnTo>
                        <a:pt x="384" y="724"/>
                      </a:lnTo>
                      <a:lnTo>
                        <a:pt x="396" y="730"/>
                      </a:lnTo>
                      <a:lnTo>
                        <a:pt x="410" y="738"/>
                      </a:lnTo>
                      <a:lnTo>
                        <a:pt x="420" y="740"/>
                      </a:lnTo>
                      <a:lnTo>
                        <a:pt x="432" y="742"/>
                      </a:lnTo>
                      <a:lnTo>
                        <a:pt x="432" y="742"/>
                      </a:lnTo>
                      <a:lnTo>
                        <a:pt x="440" y="740"/>
                      </a:lnTo>
                      <a:lnTo>
                        <a:pt x="446" y="742"/>
                      </a:lnTo>
                      <a:lnTo>
                        <a:pt x="452" y="744"/>
                      </a:lnTo>
                      <a:lnTo>
                        <a:pt x="456" y="746"/>
                      </a:lnTo>
                      <a:lnTo>
                        <a:pt x="460" y="752"/>
                      </a:lnTo>
                      <a:lnTo>
                        <a:pt x="462" y="754"/>
                      </a:lnTo>
                      <a:lnTo>
                        <a:pt x="462" y="754"/>
                      </a:lnTo>
                      <a:lnTo>
                        <a:pt x="472" y="762"/>
                      </a:lnTo>
                      <a:lnTo>
                        <a:pt x="484" y="766"/>
                      </a:lnTo>
                      <a:lnTo>
                        <a:pt x="488" y="766"/>
                      </a:lnTo>
                      <a:lnTo>
                        <a:pt x="494" y="764"/>
                      </a:lnTo>
                      <a:lnTo>
                        <a:pt x="494" y="764"/>
                      </a:lnTo>
                      <a:lnTo>
                        <a:pt x="500" y="764"/>
                      </a:lnTo>
                      <a:lnTo>
                        <a:pt x="506" y="768"/>
                      </a:lnTo>
                      <a:lnTo>
                        <a:pt x="588" y="768"/>
                      </a:lnTo>
                      <a:lnTo>
                        <a:pt x="588" y="768"/>
                      </a:lnTo>
                      <a:lnTo>
                        <a:pt x="586" y="750"/>
                      </a:lnTo>
                      <a:lnTo>
                        <a:pt x="584" y="736"/>
                      </a:lnTo>
                      <a:lnTo>
                        <a:pt x="584" y="736"/>
                      </a:lnTo>
                      <a:lnTo>
                        <a:pt x="552" y="654"/>
                      </a:lnTo>
                      <a:lnTo>
                        <a:pt x="534" y="602"/>
                      </a:lnTo>
                      <a:lnTo>
                        <a:pt x="530" y="586"/>
                      </a:lnTo>
                      <a:lnTo>
                        <a:pt x="530" y="580"/>
                      </a:lnTo>
                      <a:lnTo>
                        <a:pt x="530" y="578"/>
                      </a:lnTo>
                      <a:lnTo>
                        <a:pt x="530" y="578"/>
                      </a:lnTo>
                      <a:lnTo>
                        <a:pt x="534" y="574"/>
                      </a:lnTo>
                      <a:lnTo>
                        <a:pt x="536" y="566"/>
                      </a:lnTo>
                      <a:lnTo>
                        <a:pt x="538" y="548"/>
                      </a:lnTo>
                      <a:lnTo>
                        <a:pt x="548" y="572"/>
                      </a:lnTo>
                      <a:lnTo>
                        <a:pt x="554" y="580"/>
                      </a:lnTo>
                      <a:lnTo>
                        <a:pt x="558" y="594"/>
                      </a:lnTo>
                      <a:lnTo>
                        <a:pt x="568" y="610"/>
                      </a:lnTo>
                      <a:lnTo>
                        <a:pt x="570" y="614"/>
                      </a:lnTo>
                      <a:lnTo>
                        <a:pt x="584" y="638"/>
                      </a:lnTo>
                      <a:lnTo>
                        <a:pt x="590" y="638"/>
                      </a:lnTo>
                      <a:lnTo>
                        <a:pt x="592" y="642"/>
                      </a:lnTo>
                      <a:lnTo>
                        <a:pt x="590" y="648"/>
                      </a:lnTo>
                      <a:lnTo>
                        <a:pt x="598" y="658"/>
                      </a:lnTo>
                      <a:lnTo>
                        <a:pt x="608" y="676"/>
                      </a:lnTo>
                      <a:lnTo>
                        <a:pt x="626" y="688"/>
                      </a:lnTo>
                      <a:lnTo>
                        <a:pt x="642" y="690"/>
                      </a:lnTo>
                      <a:lnTo>
                        <a:pt x="638" y="678"/>
                      </a:lnTo>
                      <a:lnTo>
                        <a:pt x="646" y="688"/>
                      </a:lnTo>
                      <a:lnTo>
                        <a:pt x="650" y="672"/>
                      </a:lnTo>
                      <a:lnTo>
                        <a:pt x="648" y="652"/>
                      </a:lnTo>
                      <a:lnTo>
                        <a:pt x="638" y="634"/>
                      </a:lnTo>
                      <a:lnTo>
                        <a:pt x="632" y="622"/>
                      </a:lnTo>
                      <a:lnTo>
                        <a:pt x="626" y="620"/>
                      </a:lnTo>
                      <a:lnTo>
                        <a:pt x="624" y="616"/>
                      </a:lnTo>
                      <a:lnTo>
                        <a:pt x="626" y="612"/>
                      </a:lnTo>
                      <a:lnTo>
                        <a:pt x="612" y="590"/>
                      </a:lnTo>
                      <a:lnTo>
                        <a:pt x="608" y="584"/>
                      </a:lnTo>
                      <a:lnTo>
                        <a:pt x="598" y="568"/>
                      </a:lnTo>
                      <a:lnTo>
                        <a:pt x="588" y="560"/>
                      </a:lnTo>
                      <a:lnTo>
                        <a:pt x="584" y="550"/>
                      </a:lnTo>
                      <a:lnTo>
                        <a:pt x="568" y="530"/>
                      </a:lnTo>
                      <a:lnTo>
                        <a:pt x="568" y="530"/>
                      </a:lnTo>
                      <a:lnTo>
                        <a:pt x="586" y="536"/>
                      </a:lnTo>
                      <a:lnTo>
                        <a:pt x="592" y="538"/>
                      </a:lnTo>
                      <a:lnTo>
                        <a:pt x="598" y="536"/>
                      </a:lnTo>
                      <a:lnTo>
                        <a:pt x="598" y="536"/>
                      </a:lnTo>
                      <a:lnTo>
                        <a:pt x="600" y="538"/>
                      </a:lnTo>
                      <a:lnTo>
                        <a:pt x="604" y="540"/>
                      </a:lnTo>
                      <a:lnTo>
                        <a:pt x="618" y="552"/>
                      </a:lnTo>
                      <a:lnTo>
                        <a:pt x="654" y="590"/>
                      </a:lnTo>
                      <a:lnTo>
                        <a:pt x="714" y="658"/>
                      </a:lnTo>
                      <a:lnTo>
                        <a:pt x="714" y="658"/>
                      </a:lnTo>
                      <a:lnTo>
                        <a:pt x="724" y="666"/>
                      </a:lnTo>
                      <a:lnTo>
                        <a:pt x="740" y="676"/>
                      </a:lnTo>
                      <a:lnTo>
                        <a:pt x="770" y="692"/>
                      </a:lnTo>
                      <a:lnTo>
                        <a:pt x="770" y="692"/>
                      </a:lnTo>
                      <a:lnTo>
                        <a:pt x="792" y="698"/>
                      </a:lnTo>
                      <a:lnTo>
                        <a:pt x="804" y="702"/>
                      </a:lnTo>
                      <a:lnTo>
                        <a:pt x="804" y="702"/>
                      </a:lnTo>
                      <a:lnTo>
                        <a:pt x="814" y="706"/>
                      </a:lnTo>
                      <a:lnTo>
                        <a:pt x="822" y="708"/>
                      </a:lnTo>
                      <a:lnTo>
                        <a:pt x="830" y="708"/>
                      </a:lnTo>
                      <a:lnTo>
                        <a:pt x="830" y="708"/>
                      </a:lnTo>
                      <a:lnTo>
                        <a:pt x="836" y="708"/>
                      </a:lnTo>
                      <a:lnTo>
                        <a:pt x="842" y="708"/>
                      </a:lnTo>
                      <a:lnTo>
                        <a:pt x="848" y="710"/>
                      </a:lnTo>
                      <a:lnTo>
                        <a:pt x="852" y="722"/>
                      </a:lnTo>
                      <a:lnTo>
                        <a:pt x="904" y="736"/>
                      </a:lnTo>
                      <a:lnTo>
                        <a:pt x="904" y="736"/>
                      </a:lnTo>
                      <a:lnTo>
                        <a:pt x="910" y="736"/>
                      </a:lnTo>
                      <a:lnTo>
                        <a:pt x="914" y="734"/>
                      </a:lnTo>
                      <a:lnTo>
                        <a:pt x="916" y="732"/>
                      </a:lnTo>
                      <a:lnTo>
                        <a:pt x="916" y="730"/>
                      </a:lnTo>
                      <a:lnTo>
                        <a:pt x="916" y="730"/>
                      </a:lnTo>
                      <a:lnTo>
                        <a:pt x="914" y="722"/>
                      </a:lnTo>
                      <a:lnTo>
                        <a:pt x="910" y="716"/>
                      </a:lnTo>
                      <a:lnTo>
                        <a:pt x="898" y="700"/>
                      </a:lnTo>
                      <a:lnTo>
                        <a:pt x="898" y="700"/>
                      </a:lnTo>
                      <a:lnTo>
                        <a:pt x="892" y="694"/>
                      </a:lnTo>
                      <a:lnTo>
                        <a:pt x="884" y="690"/>
                      </a:lnTo>
                      <a:lnTo>
                        <a:pt x="878" y="688"/>
                      </a:lnTo>
                      <a:lnTo>
                        <a:pt x="878" y="688"/>
                      </a:lnTo>
                      <a:close/>
                      <a:moveTo>
                        <a:pt x="478" y="422"/>
                      </a:moveTo>
                      <a:lnTo>
                        <a:pt x="478" y="422"/>
                      </a:lnTo>
                      <a:lnTo>
                        <a:pt x="478" y="422"/>
                      </a:lnTo>
                      <a:lnTo>
                        <a:pt x="478" y="420"/>
                      </a:lnTo>
                      <a:lnTo>
                        <a:pt x="478" y="422"/>
                      </a:lnTo>
                      <a:close/>
                    </a:path>
                  </a:pathLst>
                </a:custGeom>
                <a:grpFill/>
                <a:ln w="9525">
                  <a:noFill/>
                  <a:round/>
                  <a:headEnd/>
                  <a:tailEnd/>
                </a:ln>
                <a:effectLst>
                  <a:glow rad="38100">
                    <a:schemeClr val="bg2">
                      <a:lumMod val="60000"/>
                      <a:lumOff val="40000"/>
                      <a:alpha val="19000"/>
                    </a:schemeClr>
                  </a:glow>
                  <a:softEdge rad="12700"/>
                </a:effectLst>
                <a:extLst>
                  <a:ext uri="{91240B29-F687-4F45-9708-019B960494DF}">
                    <a14:hiddenLine xmlns:a14="http://schemas.microsoft.com/office/drawing/2010/main" w="9525">
                      <a:solidFill>
                        <a:srgbClr val="000000"/>
                      </a:solidFill>
                      <a:round/>
                      <a:headEnd/>
                      <a:tailEnd/>
                    </a14:hiddenLine>
                  </a:ext>
                </a:extLst>
              </p:spPr>
              <p:txBody>
                <a:bodyPr/>
                <a:lstStyle/>
                <a:p>
                  <a:pPr defTabSz="457200">
                    <a:defRPr/>
                  </a:pPr>
                  <a:endParaRPr lang="en-US">
                    <a:latin typeface="+mn-lt"/>
                    <a:ea typeface="+mn-ea"/>
                  </a:endParaRPr>
                </a:p>
              </p:txBody>
            </p:sp>
          </p:grpSp>
        </p:grpSp>
        <p:grpSp>
          <p:nvGrpSpPr>
            <p:cNvPr id="1034" name="Group 715">
              <a:extLst>
                <a:ext uri="{FF2B5EF4-FFF2-40B4-BE49-F238E27FC236}">
                  <a16:creationId xmlns:a16="http://schemas.microsoft.com/office/drawing/2014/main" id="{F4CADF45-6465-489C-9FCA-52BC79FBEAA1}"/>
                </a:ext>
              </a:extLst>
            </p:cNvPr>
            <p:cNvGrpSpPr>
              <a:grpSpLocks/>
            </p:cNvGrpSpPr>
            <p:nvPr/>
          </p:nvGrpSpPr>
          <p:grpSpPr bwMode="auto">
            <a:xfrm>
              <a:off x="2" y="-16"/>
              <a:ext cx="9252335" cy="6787414"/>
              <a:chOff x="2" y="-16"/>
              <a:chExt cx="9252335" cy="6787414"/>
            </a:xfrm>
          </p:grpSpPr>
          <p:grpSp>
            <p:nvGrpSpPr>
              <p:cNvPr id="139" name="Group 129">
                <a:extLst>
                  <a:ext uri="{FF2B5EF4-FFF2-40B4-BE49-F238E27FC236}">
                    <a16:creationId xmlns:a16="http://schemas.microsoft.com/office/drawing/2014/main" id="{95C03A93-08D4-470F-AB4F-C76F22B36D11}"/>
                  </a:ext>
                </a:extLst>
              </p:cNvPr>
              <p:cNvGrpSpPr>
                <a:grpSpLocks noChangeAspect="1"/>
              </p:cNvGrpSpPr>
              <p:nvPr/>
            </p:nvGrpSpPr>
            <p:grpSpPr>
              <a:xfrm rot="20119239">
                <a:off x="7445117" y="3056828"/>
                <a:ext cx="1807220" cy="3062371"/>
                <a:chOff x="2048564" y="457200"/>
                <a:chExt cx="6368361" cy="10791417"/>
              </a:xfrm>
              <a:solidFill>
                <a:schemeClr val="bg2">
                  <a:lumMod val="60000"/>
                  <a:lumOff val="40000"/>
                  <a:alpha val="18000"/>
                </a:schemeClr>
              </a:solidFill>
            </p:grpSpPr>
            <p:sp>
              <p:nvSpPr>
                <p:cNvPr id="175" name="Freeform 86">
                  <a:extLst>
                    <a:ext uri="{FF2B5EF4-FFF2-40B4-BE49-F238E27FC236}">
                      <a16:creationId xmlns:a16="http://schemas.microsoft.com/office/drawing/2014/main" id="{CA40728C-1A14-4609-95E9-2753612F1EC6}"/>
                    </a:ext>
                  </a:extLst>
                </p:cNvPr>
                <p:cNvSpPr>
                  <a:spLocks/>
                </p:cNvSpPr>
                <p:nvPr/>
              </p:nvSpPr>
              <p:spPr bwMode="auto">
                <a:xfrm>
                  <a:off x="6400801" y="787399"/>
                  <a:ext cx="390524" cy="581026"/>
                </a:xfrm>
                <a:custGeom>
                  <a:avLst/>
                  <a:gdLst/>
                  <a:ahLst/>
                  <a:cxnLst>
                    <a:cxn ang="0">
                      <a:pos x="242" y="366"/>
                    </a:cxn>
                    <a:cxn ang="0">
                      <a:pos x="242" y="366"/>
                    </a:cxn>
                    <a:cxn ang="0">
                      <a:pos x="244" y="364"/>
                    </a:cxn>
                    <a:cxn ang="0">
                      <a:pos x="246" y="364"/>
                    </a:cxn>
                    <a:cxn ang="0">
                      <a:pos x="246" y="364"/>
                    </a:cxn>
                    <a:cxn ang="0">
                      <a:pos x="236" y="348"/>
                    </a:cxn>
                    <a:cxn ang="0">
                      <a:pos x="50" y="54"/>
                    </a:cxn>
                    <a:cxn ang="0">
                      <a:pos x="50" y="54"/>
                    </a:cxn>
                    <a:cxn ang="0">
                      <a:pos x="32" y="28"/>
                    </a:cxn>
                    <a:cxn ang="0">
                      <a:pos x="32" y="26"/>
                    </a:cxn>
                    <a:cxn ang="0">
                      <a:pos x="32" y="26"/>
                    </a:cxn>
                    <a:cxn ang="0">
                      <a:pos x="22" y="14"/>
                    </a:cxn>
                    <a:cxn ang="0">
                      <a:pos x="10" y="4"/>
                    </a:cxn>
                    <a:cxn ang="0">
                      <a:pos x="10" y="4"/>
                    </a:cxn>
                    <a:cxn ang="0">
                      <a:pos x="6" y="2"/>
                    </a:cxn>
                    <a:cxn ang="0">
                      <a:pos x="2" y="0"/>
                    </a:cxn>
                    <a:cxn ang="0">
                      <a:pos x="0" y="2"/>
                    </a:cxn>
                    <a:cxn ang="0">
                      <a:pos x="0" y="6"/>
                    </a:cxn>
                    <a:cxn ang="0">
                      <a:pos x="0" y="6"/>
                    </a:cxn>
                    <a:cxn ang="0">
                      <a:pos x="4" y="16"/>
                    </a:cxn>
                    <a:cxn ang="0">
                      <a:pos x="10" y="24"/>
                    </a:cxn>
                    <a:cxn ang="0">
                      <a:pos x="10" y="24"/>
                    </a:cxn>
                    <a:cxn ang="0">
                      <a:pos x="20" y="34"/>
                    </a:cxn>
                    <a:cxn ang="0">
                      <a:pos x="28" y="44"/>
                    </a:cxn>
                    <a:cxn ang="0">
                      <a:pos x="232" y="352"/>
                    </a:cxn>
                    <a:cxn ang="0">
                      <a:pos x="232" y="352"/>
                    </a:cxn>
                    <a:cxn ang="0">
                      <a:pos x="238" y="362"/>
                    </a:cxn>
                    <a:cxn ang="0">
                      <a:pos x="242" y="366"/>
                    </a:cxn>
                    <a:cxn ang="0">
                      <a:pos x="242" y="366"/>
                    </a:cxn>
                  </a:cxnLst>
                  <a:rect l="0" t="0" r="r" b="b"/>
                  <a:pathLst>
                    <a:path w="246" h="366">
                      <a:moveTo>
                        <a:pt x="242" y="366"/>
                      </a:moveTo>
                      <a:lnTo>
                        <a:pt x="242" y="366"/>
                      </a:lnTo>
                      <a:lnTo>
                        <a:pt x="244" y="364"/>
                      </a:lnTo>
                      <a:lnTo>
                        <a:pt x="246" y="364"/>
                      </a:lnTo>
                      <a:lnTo>
                        <a:pt x="246" y="364"/>
                      </a:lnTo>
                      <a:lnTo>
                        <a:pt x="236" y="348"/>
                      </a:lnTo>
                      <a:lnTo>
                        <a:pt x="50" y="54"/>
                      </a:lnTo>
                      <a:lnTo>
                        <a:pt x="50" y="54"/>
                      </a:lnTo>
                      <a:lnTo>
                        <a:pt x="32" y="28"/>
                      </a:lnTo>
                      <a:lnTo>
                        <a:pt x="32" y="26"/>
                      </a:lnTo>
                      <a:lnTo>
                        <a:pt x="32" y="26"/>
                      </a:lnTo>
                      <a:lnTo>
                        <a:pt x="22" y="14"/>
                      </a:lnTo>
                      <a:lnTo>
                        <a:pt x="10" y="4"/>
                      </a:lnTo>
                      <a:lnTo>
                        <a:pt x="10" y="4"/>
                      </a:lnTo>
                      <a:lnTo>
                        <a:pt x="6" y="2"/>
                      </a:lnTo>
                      <a:lnTo>
                        <a:pt x="2" y="0"/>
                      </a:lnTo>
                      <a:lnTo>
                        <a:pt x="0" y="2"/>
                      </a:lnTo>
                      <a:lnTo>
                        <a:pt x="0" y="6"/>
                      </a:lnTo>
                      <a:lnTo>
                        <a:pt x="0" y="6"/>
                      </a:lnTo>
                      <a:lnTo>
                        <a:pt x="4" y="16"/>
                      </a:lnTo>
                      <a:lnTo>
                        <a:pt x="10" y="24"/>
                      </a:lnTo>
                      <a:lnTo>
                        <a:pt x="10" y="24"/>
                      </a:lnTo>
                      <a:lnTo>
                        <a:pt x="20" y="34"/>
                      </a:lnTo>
                      <a:lnTo>
                        <a:pt x="28" y="44"/>
                      </a:lnTo>
                      <a:lnTo>
                        <a:pt x="232" y="352"/>
                      </a:lnTo>
                      <a:lnTo>
                        <a:pt x="232" y="352"/>
                      </a:lnTo>
                      <a:lnTo>
                        <a:pt x="238" y="362"/>
                      </a:lnTo>
                      <a:lnTo>
                        <a:pt x="242" y="366"/>
                      </a:lnTo>
                      <a:lnTo>
                        <a:pt x="242" y="366"/>
                      </a:lnTo>
                      <a:close/>
                    </a:path>
                  </a:pathLst>
                </a:custGeom>
                <a:grpFill/>
                <a:ln w="9525">
                  <a:noFill/>
                  <a:round/>
                  <a:headEnd/>
                  <a:tailEnd/>
                </a:ln>
              </p:spPr>
              <p:txBody>
                <a:bodyPr/>
                <a:lstStyle/>
                <a:p>
                  <a:pPr>
                    <a:defRPr/>
                  </a:pPr>
                  <a:endParaRPr lang="en-US">
                    <a:latin typeface="Arial" charset="0"/>
                    <a:ea typeface="ＭＳ Ｐゴシック" pitchFamily="-116" charset="-128"/>
                  </a:endParaRPr>
                </a:p>
              </p:txBody>
            </p:sp>
            <p:sp>
              <p:nvSpPr>
                <p:cNvPr id="176" name="Freeform 87">
                  <a:extLst>
                    <a:ext uri="{FF2B5EF4-FFF2-40B4-BE49-F238E27FC236}">
                      <a16:creationId xmlns:a16="http://schemas.microsoft.com/office/drawing/2014/main" id="{6BDC998A-B6EA-4A19-A4FF-18DEE94C6EB0}"/>
                    </a:ext>
                  </a:extLst>
                </p:cNvPr>
                <p:cNvSpPr>
                  <a:spLocks/>
                </p:cNvSpPr>
                <p:nvPr/>
              </p:nvSpPr>
              <p:spPr bwMode="auto">
                <a:xfrm>
                  <a:off x="6791325" y="1381124"/>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w="9525">
                  <a:noFill/>
                  <a:round/>
                  <a:headEnd/>
                  <a:tailEnd/>
                </a:ln>
              </p:spPr>
              <p:txBody>
                <a:bodyPr/>
                <a:lstStyle/>
                <a:p>
                  <a:pPr>
                    <a:defRPr/>
                  </a:pPr>
                  <a:endParaRPr lang="en-US">
                    <a:latin typeface="Arial" charset="0"/>
                    <a:ea typeface="ＭＳ Ｐゴシック" pitchFamily="-116" charset="-128"/>
                  </a:endParaRPr>
                </a:p>
              </p:txBody>
            </p:sp>
            <p:sp>
              <p:nvSpPr>
                <p:cNvPr id="177" name="Freeform 88">
                  <a:extLst>
                    <a:ext uri="{FF2B5EF4-FFF2-40B4-BE49-F238E27FC236}">
                      <a16:creationId xmlns:a16="http://schemas.microsoft.com/office/drawing/2014/main" id="{85541B7F-8ACD-4480-B3BB-7EC089C6A0D0}"/>
                    </a:ext>
                  </a:extLst>
                </p:cNvPr>
                <p:cNvSpPr>
                  <a:spLocks/>
                </p:cNvSpPr>
                <p:nvPr/>
              </p:nvSpPr>
              <p:spPr bwMode="auto">
                <a:xfrm>
                  <a:off x="6819900" y="787399"/>
                  <a:ext cx="387350" cy="581026"/>
                </a:xfrm>
                <a:custGeom>
                  <a:avLst/>
                  <a:gdLst/>
                  <a:ahLst/>
                  <a:cxnLst>
                    <a:cxn ang="0">
                      <a:pos x="2" y="366"/>
                    </a:cxn>
                    <a:cxn ang="0">
                      <a:pos x="2" y="366"/>
                    </a:cxn>
                    <a:cxn ang="0">
                      <a:pos x="6" y="362"/>
                    </a:cxn>
                    <a:cxn ang="0">
                      <a:pos x="14" y="352"/>
                    </a:cxn>
                    <a:cxn ang="0">
                      <a:pos x="216" y="44"/>
                    </a:cxn>
                    <a:cxn ang="0">
                      <a:pos x="216" y="44"/>
                    </a:cxn>
                    <a:cxn ang="0">
                      <a:pos x="226" y="34"/>
                    </a:cxn>
                    <a:cxn ang="0">
                      <a:pos x="234" y="24"/>
                    </a:cxn>
                    <a:cxn ang="0">
                      <a:pos x="234" y="24"/>
                    </a:cxn>
                    <a:cxn ang="0">
                      <a:pos x="240" y="16"/>
                    </a:cxn>
                    <a:cxn ang="0">
                      <a:pos x="244" y="6"/>
                    </a:cxn>
                    <a:cxn ang="0">
                      <a:pos x="244" y="6"/>
                    </a:cxn>
                    <a:cxn ang="0">
                      <a:pos x="244" y="2"/>
                    </a:cxn>
                    <a:cxn ang="0">
                      <a:pos x="242" y="0"/>
                    </a:cxn>
                    <a:cxn ang="0">
                      <a:pos x="238" y="2"/>
                    </a:cxn>
                    <a:cxn ang="0">
                      <a:pos x="234" y="4"/>
                    </a:cxn>
                    <a:cxn ang="0">
                      <a:pos x="234" y="4"/>
                    </a:cxn>
                    <a:cxn ang="0">
                      <a:pos x="222" y="14"/>
                    </a:cxn>
                    <a:cxn ang="0">
                      <a:pos x="212" y="26"/>
                    </a:cxn>
                    <a:cxn ang="0">
                      <a:pos x="212" y="28"/>
                    </a:cxn>
                    <a:cxn ang="0">
                      <a:pos x="212" y="28"/>
                    </a:cxn>
                    <a:cxn ang="0">
                      <a:pos x="194" y="54"/>
                    </a:cxn>
                    <a:cxn ang="0">
                      <a:pos x="8" y="348"/>
                    </a:cxn>
                    <a:cxn ang="0">
                      <a:pos x="8" y="348"/>
                    </a:cxn>
                    <a:cxn ang="0">
                      <a:pos x="0" y="364"/>
                    </a:cxn>
                    <a:cxn ang="0">
                      <a:pos x="0" y="364"/>
                    </a:cxn>
                    <a:cxn ang="0">
                      <a:pos x="0" y="366"/>
                    </a:cxn>
                    <a:cxn ang="0">
                      <a:pos x="0" y="366"/>
                    </a:cxn>
                    <a:cxn ang="0">
                      <a:pos x="2" y="366"/>
                    </a:cxn>
                    <a:cxn ang="0">
                      <a:pos x="2" y="366"/>
                    </a:cxn>
                  </a:cxnLst>
                  <a:rect l="0" t="0" r="r" b="b"/>
                  <a:pathLst>
                    <a:path w="244" h="366">
                      <a:moveTo>
                        <a:pt x="2" y="366"/>
                      </a:moveTo>
                      <a:lnTo>
                        <a:pt x="2" y="366"/>
                      </a:lnTo>
                      <a:lnTo>
                        <a:pt x="6" y="362"/>
                      </a:lnTo>
                      <a:lnTo>
                        <a:pt x="14" y="352"/>
                      </a:lnTo>
                      <a:lnTo>
                        <a:pt x="216" y="44"/>
                      </a:lnTo>
                      <a:lnTo>
                        <a:pt x="216" y="44"/>
                      </a:lnTo>
                      <a:lnTo>
                        <a:pt x="226" y="34"/>
                      </a:lnTo>
                      <a:lnTo>
                        <a:pt x="234" y="24"/>
                      </a:lnTo>
                      <a:lnTo>
                        <a:pt x="234" y="24"/>
                      </a:lnTo>
                      <a:lnTo>
                        <a:pt x="240" y="16"/>
                      </a:lnTo>
                      <a:lnTo>
                        <a:pt x="244" y="6"/>
                      </a:lnTo>
                      <a:lnTo>
                        <a:pt x="244" y="6"/>
                      </a:lnTo>
                      <a:lnTo>
                        <a:pt x="244" y="2"/>
                      </a:lnTo>
                      <a:lnTo>
                        <a:pt x="242" y="0"/>
                      </a:lnTo>
                      <a:lnTo>
                        <a:pt x="238" y="2"/>
                      </a:lnTo>
                      <a:lnTo>
                        <a:pt x="234" y="4"/>
                      </a:lnTo>
                      <a:lnTo>
                        <a:pt x="234" y="4"/>
                      </a:lnTo>
                      <a:lnTo>
                        <a:pt x="222" y="14"/>
                      </a:lnTo>
                      <a:lnTo>
                        <a:pt x="212" y="26"/>
                      </a:lnTo>
                      <a:lnTo>
                        <a:pt x="212" y="28"/>
                      </a:lnTo>
                      <a:lnTo>
                        <a:pt x="212" y="28"/>
                      </a:lnTo>
                      <a:lnTo>
                        <a:pt x="194" y="54"/>
                      </a:lnTo>
                      <a:lnTo>
                        <a:pt x="8" y="348"/>
                      </a:lnTo>
                      <a:lnTo>
                        <a:pt x="8" y="348"/>
                      </a:lnTo>
                      <a:lnTo>
                        <a:pt x="0" y="364"/>
                      </a:lnTo>
                      <a:lnTo>
                        <a:pt x="0" y="364"/>
                      </a:lnTo>
                      <a:lnTo>
                        <a:pt x="0" y="366"/>
                      </a:lnTo>
                      <a:lnTo>
                        <a:pt x="0" y="366"/>
                      </a:lnTo>
                      <a:lnTo>
                        <a:pt x="2" y="366"/>
                      </a:lnTo>
                      <a:lnTo>
                        <a:pt x="2" y="366"/>
                      </a:lnTo>
                      <a:close/>
                    </a:path>
                  </a:pathLst>
                </a:custGeom>
                <a:grpFill/>
                <a:ln w="9525">
                  <a:noFill/>
                  <a:round/>
                  <a:headEnd/>
                  <a:tailEnd/>
                </a:ln>
              </p:spPr>
              <p:txBody>
                <a:bodyPr/>
                <a:lstStyle/>
                <a:p>
                  <a:pPr>
                    <a:defRPr/>
                  </a:pPr>
                  <a:endParaRPr lang="en-US">
                    <a:latin typeface="Arial" charset="0"/>
                    <a:ea typeface="ＭＳ Ｐゴシック" pitchFamily="-116" charset="-128"/>
                  </a:endParaRPr>
                </a:p>
              </p:txBody>
            </p:sp>
            <p:sp>
              <p:nvSpPr>
                <p:cNvPr id="178" name="Freeform 89">
                  <a:extLst>
                    <a:ext uri="{FF2B5EF4-FFF2-40B4-BE49-F238E27FC236}">
                      <a16:creationId xmlns:a16="http://schemas.microsoft.com/office/drawing/2014/main" id="{2AE649A1-C5DD-4172-BAD6-F4D883BC5C8C}"/>
                    </a:ext>
                  </a:extLst>
                </p:cNvPr>
                <p:cNvSpPr>
                  <a:spLocks noEditPoints="1"/>
                </p:cNvSpPr>
                <p:nvPr/>
              </p:nvSpPr>
              <p:spPr bwMode="auto">
                <a:xfrm>
                  <a:off x="5181600" y="457200"/>
                  <a:ext cx="3235325" cy="2759075"/>
                </a:xfrm>
                <a:custGeom>
                  <a:avLst/>
                  <a:gdLst/>
                  <a:ahLst/>
                  <a:cxnLst>
                    <a:cxn ang="0">
                      <a:pos x="1778" y="8"/>
                    </a:cxn>
                    <a:cxn ang="0">
                      <a:pos x="1424" y="184"/>
                    </a:cxn>
                    <a:cxn ang="0">
                      <a:pos x="1152" y="514"/>
                    </a:cxn>
                    <a:cxn ang="0">
                      <a:pos x="1064" y="610"/>
                    </a:cxn>
                    <a:cxn ang="0">
                      <a:pos x="1042" y="574"/>
                    </a:cxn>
                    <a:cxn ang="0">
                      <a:pos x="1014" y="574"/>
                    </a:cxn>
                    <a:cxn ang="0">
                      <a:pos x="982" y="586"/>
                    </a:cxn>
                    <a:cxn ang="0">
                      <a:pos x="964" y="644"/>
                    </a:cxn>
                    <a:cxn ang="0">
                      <a:pos x="774" y="350"/>
                    </a:cxn>
                    <a:cxn ang="0">
                      <a:pos x="432" y="66"/>
                    </a:cxn>
                    <a:cxn ang="0">
                      <a:pos x="60" y="14"/>
                    </a:cxn>
                    <a:cxn ang="0">
                      <a:pos x="58" y="236"/>
                    </a:cxn>
                    <a:cxn ang="0">
                      <a:pos x="100" y="298"/>
                    </a:cxn>
                    <a:cxn ang="0">
                      <a:pos x="154" y="358"/>
                    </a:cxn>
                    <a:cxn ang="0">
                      <a:pos x="190" y="458"/>
                    </a:cxn>
                    <a:cxn ang="0">
                      <a:pos x="216" y="506"/>
                    </a:cxn>
                    <a:cxn ang="0">
                      <a:pos x="228" y="580"/>
                    </a:cxn>
                    <a:cxn ang="0">
                      <a:pos x="252" y="632"/>
                    </a:cxn>
                    <a:cxn ang="0">
                      <a:pos x="320" y="740"/>
                    </a:cxn>
                    <a:cxn ang="0">
                      <a:pos x="628" y="780"/>
                    </a:cxn>
                    <a:cxn ang="0">
                      <a:pos x="422" y="938"/>
                    </a:cxn>
                    <a:cxn ang="0">
                      <a:pos x="446" y="1044"/>
                    </a:cxn>
                    <a:cxn ang="0">
                      <a:pos x="548" y="1174"/>
                    </a:cxn>
                    <a:cxn ang="0">
                      <a:pos x="588" y="1256"/>
                    </a:cxn>
                    <a:cxn ang="0">
                      <a:pos x="646" y="1306"/>
                    </a:cxn>
                    <a:cxn ang="0">
                      <a:pos x="650" y="1464"/>
                    </a:cxn>
                    <a:cxn ang="0">
                      <a:pos x="562" y="1580"/>
                    </a:cxn>
                    <a:cxn ang="0">
                      <a:pos x="516" y="1698"/>
                    </a:cxn>
                    <a:cxn ang="0">
                      <a:pos x="554" y="1734"/>
                    </a:cxn>
                    <a:cxn ang="0">
                      <a:pos x="670" y="1586"/>
                    </a:cxn>
                    <a:cxn ang="0">
                      <a:pos x="770" y="1476"/>
                    </a:cxn>
                    <a:cxn ang="0">
                      <a:pos x="890" y="1070"/>
                    </a:cxn>
                    <a:cxn ang="0">
                      <a:pos x="938" y="954"/>
                    </a:cxn>
                    <a:cxn ang="0">
                      <a:pos x="962" y="1146"/>
                    </a:cxn>
                    <a:cxn ang="0">
                      <a:pos x="1022" y="1320"/>
                    </a:cxn>
                    <a:cxn ang="0">
                      <a:pos x="1076" y="1068"/>
                    </a:cxn>
                    <a:cxn ang="0">
                      <a:pos x="1106" y="958"/>
                    </a:cxn>
                    <a:cxn ang="0">
                      <a:pos x="1160" y="1136"/>
                    </a:cxn>
                    <a:cxn ang="0">
                      <a:pos x="1268" y="1476"/>
                    </a:cxn>
                    <a:cxn ang="0">
                      <a:pos x="1366" y="1586"/>
                    </a:cxn>
                    <a:cxn ang="0">
                      <a:pos x="1494" y="1738"/>
                    </a:cxn>
                    <a:cxn ang="0">
                      <a:pos x="1520" y="1676"/>
                    </a:cxn>
                    <a:cxn ang="0">
                      <a:pos x="1456" y="1558"/>
                    </a:cxn>
                    <a:cxn ang="0">
                      <a:pos x="1382" y="1442"/>
                    </a:cxn>
                    <a:cxn ang="0">
                      <a:pos x="1396" y="1300"/>
                    </a:cxn>
                    <a:cxn ang="0">
                      <a:pos x="1460" y="1236"/>
                    </a:cxn>
                    <a:cxn ang="0">
                      <a:pos x="1508" y="1166"/>
                    </a:cxn>
                    <a:cxn ang="0">
                      <a:pos x="1600" y="1020"/>
                    </a:cxn>
                    <a:cxn ang="0">
                      <a:pos x="1596" y="918"/>
                    </a:cxn>
                    <a:cxn ang="0">
                      <a:pos x="1454" y="772"/>
                    </a:cxn>
                    <a:cxn ang="0">
                      <a:pos x="1722" y="734"/>
                    </a:cxn>
                    <a:cxn ang="0">
                      <a:pos x="1788" y="628"/>
                    </a:cxn>
                    <a:cxn ang="0">
                      <a:pos x="1820" y="562"/>
                    </a:cxn>
                    <a:cxn ang="0">
                      <a:pos x="1824" y="498"/>
                    </a:cxn>
                    <a:cxn ang="0">
                      <a:pos x="1846" y="452"/>
                    </a:cxn>
                    <a:cxn ang="0">
                      <a:pos x="1884" y="358"/>
                    </a:cxn>
                    <a:cxn ang="0">
                      <a:pos x="1946" y="286"/>
                    </a:cxn>
                    <a:cxn ang="0">
                      <a:pos x="1984" y="232"/>
                    </a:cxn>
                    <a:cxn ang="0">
                      <a:pos x="1014" y="582"/>
                    </a:cxn>
                  </a:cxnLst>
                  <a:rect l="0" t="0" r="r" b="b"/>
                  <a:pathLst>
                    <a:path w="2038" h="1738">
                      <a:moveTo>
                        <a:pt x="2036" y="78"/>
                      </a:moveTo>
                      <a:lnTo>
                        <a:pt x="2018" y="44"/>
                      </a:lnTo>
                      <a:lnTo>
                        <a:pt x="1978" y="14"/>
                      </a:lnTo>
                      <a:lnTo>
                        <a:pt x="1916" y="2"/>
                      </a:lnTo>
                      <a:lnTo>
                        <a:pt x="1850" y="0"/>
                      </a:lnTo>
                      <a:lnTo>
                        <a:pt x="1850" y="0"/>
                      </a:lnTo>
                      <a:lnTo>
                        <a:pt x="1832" y="0"/>
                      </a:lnTo>
                      <a:lnTo>
                        <a:pt x="1808" y="4"/>
                      </a:lnTo>
                      <a:lnTo>
                        <a:pt x="1778" y="8"/>
                      </a:lnTo>
                      <a:lnTo>
                        <a:pt x="1742" y="16"/>
                      </a:lnTo>
                      <a:lnTo>
                        <a:pt x="1702" y="28"/>
                      </a:lnTo>
                      <a:lnTo>
                        <a:pt x="1656" y="46"/>
                      </a:lnTo>
                      <a:lnTo>
                        <a:pt x="1606" y="66"/>
                      </a:lnTo>
                      <a:lnTo>
                        <a:pt x="1606" y="66"/>
                      </a:lnTo>
                      <a:lnTo>
                        <a:pt x="1558" y="92"/>
                      </a:lnTo>
                      <a:lnTo>
                        <a:pt x="1510" y="120"/>
                      </a:lnTo>
                      <a:lnTo>
                        <a:pt x="1466" y="152"/>
                      </a:lnTo>
                      <a:lnTo>
                        <a:pt x="1424" y="184"/>
                      </a:lnTo>
                      <a:lnTo>
                        <a:pt x="1382" y="222"/>
                      </a:lnTo>
                      <a:lnTo>
                        <a:pt x="1342" y="260"/>
                      </a:lnTo>
                      <a:lnTo>
                        <a:pt x="1302" y="304"/>
                      </a:lnTo>
                      <a:lnTo>
                        <a:pt x="1264" y="350"/>
                      </a:lnTo>
                      <a:lnTo>
                        <a:pt x="1264" y="350"/>
                      </a:lnTo>
                      <a:lnTo>
                        <a:pt x="1234" y="388"/>
                      </a:lnTo>
                      <a:lnTo>
                        <a:pt x="1204" y="430"/>
                      </a:lnTo>
                      <a:lnTo>
                        <a:pt x="1176" y="472"/>
                      </a:lnTo>
                      <a:lnTo>
                        <a:pt x="1152" y="514"/>
                      </a:lnTo>
                      <a:lnTo>
                        <a:pt x="1110" y="590"/>
                      </a:lnTo>
                      <a:lnTo>
                        <a:pt x="1080" y="646"/>
                      </a:lnTo>
                      <a:lnTo>
                        <a:pt x="1080" y="646"/>
                      </a:lnTo>
                      <a:lnTo>
                        <a:pt x="1074" y="644"/>
                      </a:lnTo>
                      <a:lnTo>
                        <a:pt x="1074" y="644"/>
                      </a:lnTo>
                      <a:lnTo>
                        <a:pt x="1068" y="632"/>
                      </a:lnTo>
                      <a:lnTo>
                        <a:pt x="1060" y="618"/>
                      </a:lnTo>
                      <a:lnTo>
                        <a:pt x="1060" y="618"/>
                      </a:lnTo>
                      <a:lnTo>
                        <a:pt x="1064" y="610"/>
                      </a:lnTo>
                      <a:lnTo>
                        <a:pt x="1066" y="602"/>
                      </a:lnTo>
                      <a:lnTo>
                        <a:pt x="1066" y="602"/>
                      </a:lnTo>
                      <a:lnTo>
                        <a:pt x="1064" y="592"/>
                      </a:lnTo>
                      <a:lnTo>
                        <a:pt x="1060" y="586"/>
                      </a:lnTo>
                      <a:lnTo>
                        <a:pt x="1052" y="580"/>
                      </a:lnTo>
                      <a:lnTo>
                        <a:pt x="1042" y="578"/>
                      </a:lnTo>
                      <a:lnTo>
                        <a:pt x="1042" y="578"/>
                      </a:lnTo>
                      <a:lnTo>
                        <a:pt x="1040" y="580"/>
                      </a:lnTo>
                      <a:lnTo>
                        <a:pt x="1042" y="574"/>
                      </a:lnTo>
                      <a:lnTo>
                        <a:pt x="1036" y="574"/>
                      </a:lnTo>
                      <a:lnTo>
                        <a:pt x="1032" y="574"/>
                      </a:lnTo>
                      <a:lnTo>
                        <a:pt x="1032" y="574"/>
                      </a:lnTo>
                      <a:lnTo>
                        <a:pt x="1024" y="568"/>
                      </a:lnTo>
                      <a:lnTo>
                        <a:pt x="1024" y="568"/>
                      </a:lnTo>
                      <a:lnTo>
                        <a:pt x="1022" y="568"/>
                      </a:lnTo>
                      <a:lnTo>
                        <a:pt x="1018" y="570"/>
                      </a:lnTo>
                      <a:lnTo>
                        <a:pt x="1012" y="570"/>
                      </a:lnTo>
                      <a:lnTo>
                        <a:pt x="1014" y="574"/>
                      </a:lnTo>
                      <a:lnTo>
                        <a:pt x="1008" y="574"/>
                      </a:lnTo>
                      <a:lnTo>
                        <a:pt x="1004" y="574"/>
                      </a:lnTo>
                      <a:lnTo>
                        <a:pt x="1008" y="580"/>
                      </a:lnTo>
                      <a:lnTo>
                        <a:pt x="1008" y="580"/>
                      </a:lnTo>
                      <a:lnTo>
                        <a:pt x="1008" y="580"/>
                      </a:lnTo>
                      <a:lnTo>
                        <a:pt x="1000" y="578"/>
                      </a:lnTo>
                      <a:lnTo>
                        <a:pt x="1000" y="578"/>
                      </a:lnTo>
                      <a:lnTo>
                        <a:pt x="990" y="580"/>
                      </a:lnTo>
                      <a:lnTo>
                        <a:pt x="982" y="586"/>
                      </a:lnTo>
                      <a:lnTo>
                        <a:pt x="978" y="592"/>
                      </a:lnTo>
                      <a:lnTo>
                        <a:pt x="976" y="602"/>
                      </a:lnTo>
                      <a:lnTo>
                        <a:pt x="976" y="602"/>
                      </a:lnTo>
                      <a:lnTo>
                        <a:pt x="978" y="608"/>
                      </a:lnTo>
                      <a:lnTo>
                        <a:pt x="980" y="616"/>
                      </a:lnTo>
                      <a:lnTo>
                        <a:pt x="980" y="616"/>
                      </a:lnTo>
                      <a:lnTo>
                        <a:pt x="970" y="632"/>
                      </a:lnTo>
                      <a:lnTo>
                        <a:pt x="964" y="644"/>
                      </a:lnTo>
                      <a:lnTo>
                        <a:pt x="964" y="644"/>
                      </a:lnTo>
                      <a:lnTo>
                        <a:pt x="958" y="646"/>
                      </a:lnTo>
                      <a:lnTo>
                        <a:pt x="958" y="646"/>
                      </a:lnTo>
                      <a:lnTo>
                        <a:pt x="928" y="590"/>
                      </a:lnTo>
                      <a:lnTo>
                        <a:pt x="886" y="514"/>
                      </a:lnTo>
                      <a:lnTo>
                        <a:pt x="860" y="472"/>
                      </a:lnTo>
                      <a:lnTo>
                        <a:pt x="834" y="430"/>
                      </a:lnTo>
                      <a:lnTo>
                        <a:pt x="804" y="388"/>
                      </a:lnTo>
                      <a:lnTo>
                        <a:pt x="774" y="350"/>
                      </a:lnTo>
                      <a:lnTo>
                        <a:pt x="774" y="350"/>
                      </a:lnTo>
                      <a:lnTo>
                        <a:pt x="736" y="304"/>
                      </a:lnTo>
                      <a:lnTo>
                        <a:pt x="696" y="260"/>
                      </a:lnTo>
                      <a:lnTo>
                        <a:pt x="656" y="222"/>
                      </a:lnTo>
                      <a:lnTo>
                        <a:pt x="614" y="184"/>
                      </a:lnTo>
                      <a:lnTo>
                        <a:pt x="572" y="152"/>
                      </a:lnTo>
                      <a:lnTo>
                        <a:pt x="528" y="120"/>
                      </a:lnTo>
                      <a:lnTo>
                        <a:pt x="480" y="92"/>
                      </a:lnTo>
                      <a:lnTo>
                        <a:pt x="432" y="66"/>
                      </a:lnTo>
                      <a:lnTo>
                        <a:pt x="432" y="66"/>
                      </a:lnTo>
                      <a:lnTo>
                        <a:pt x="382" y="46"/>
                      </a:lnTo>
                      <a:lnTo>
                        <a:pt x="336" y="28"/>
                      </a:lnTo>
                      <a:lnTo>
                        <a:pt x="296" y="16"/>
                      </a:lnTo>
                      <a:lnTo>
                        <a:pt x="260" y="8"/>
                      </a:lnTo>
                      <a:lnTo>
                        <a:pt x="230" y="4"/>
                      </a:lnTo>
                      <a:lnTo>
                        <a:pt x="206" y="0"/>
                      </a:lnTo>
                      <a:lnTo>
                        <a:pt x="188" y="0"/>
                      </a:lnTo>
                      <a:lnTo>
                        <a:pt x="122" y="2"/>
                      </a:lnTo>
                      <a:lnTo>
                        <a:pt x="60" y="14"/>
                      </a:lnTo>
                      <a:lnTo>
                        <a:pt x="20" y="44"/>
                      </a:lnTo>
                      <a:lnTo>
                        <a:pt x="2" y="78"/>
                      </a:lnTo>
                      <a:lnTo>
                        <a:pt x="0" y="114"/>
                      </a:lnTo>
                      <a:lnTo>
                        <a:pt x="10" y="156"/>
                      </a:lnTo>
                      <a:lnTo>
                        <a:pt x="32" y="202"/>
                      </a:lnTo>
                      <a:lnTo>
                        <a:pt x="32" y="202"/>
                      </a:lnTo>
                      <a:lnTo>
                        <a:pt x="42" y="218"/>
                      </a:lnTo>
                      <a:lnTo>
                        <a:pt x="54" y="232"/>
                      </a:lnTo>
                      <a:lnTo>
                        <a:pt x="58" y="236"/>
                      </a:lnTo>
                      <a:lnTo>
                        <a:pt x="64" y="240"/>
                      </a:lnTo>
                      <a:lnTo>
                        <a:pt x="64" y="240"/>
                      </a:lnTo>
                      <a:lnTo>
                        <a:pt x="68" y="242"/>
                      </a:lnTo>
                      <a:lnTo>
                        <a:pt x="72" y="246"/>
                      </a:lnTo>
                      <a:lnTo>
                        <a:pt x="78" y="258"/>
                      </a:lnTo>
                      <a:lnTo>
                        <a:pt x="82" y="272"/>
                      </a:lnTo>
                      <a:lnTo>
                        <a:pt x="82" y="272"/>
                      </a:lnTo>
                      <a:lnTo>
                        <a:pt x="90" y="286"/>
                      </a:lnTo>
                      <a:lnTo>
                        <a:pt x="100" y="298"/>
                      </a:lnTo>
                      <a:lnTo>
                        <a:pt x="108" y="302"/>
                      </a:lnTo>
                      <a:lnTo>
                        <a:pt x="114" y="308"/>
                      </a:lnTo>
                      <a:lnTo>
                        <a:pt x="114" y="308"/>
                      </a:lnTo>
                      <a:lnTo>
                        <a:pt x="122" y="312"/>
                      </a:lnTo>
                      <a:lnTo>
                        <a:pt x="128" y="318"/>
                      </a:lnTo>
                      <a:lnTo>
                        <a:pt x="140" y="332"/>
                      </a:lnTo>
                      <a:lnTo>
                        <a:pt x="150" y="348"/>
                      </a:lnTo>
                      <a:lnTo>
                        <a:pt x="154" y="358"/>
                      </a:lnTo>
                      <a:lnTo>
                        <a:pt x="154" y="358"/>
                      </a:lnTo>
                      <a:lnTo>
                        <a:pt x="156" y="364"/>
                      </a:lnTo>
                      <a:lnTo>
                        <a:pt x="158" y="370"/>
                      </a:lnTo>
                      <a:lnTo>
                        <a:pt x="170" y="384"/>
                      </a:lnTo>
                      <a:lnTo>
                        <a:pt x="186" y="404"/>
                      </a:lnTo>
                      <a:lnTo>
                        <a:pt x="186" y="404"/>
                      </a:lnTo>
                      <a:lnTo>
                        <a:pt x="190" y="428"/>
                      </a:lnTo>
                      <a:lnTo>
                        <a:pt x="192" y="446"/>
                      </a:lnTo>
                      <a:lnTo>
                        <a:pt x="192" y="452"/>
                      </a:lnTo>
                      <a:lnTo>
                        <a:pt x="190" y="458"/>
                      </a:lnTo>
                      <a:lnTo>
                        <a:pt x="190" y="458"/>
                      </a:lnTo>
                      <a:lnTo>
                        <a:pt x="188" y="462"/>
                      </a:lnTo>
                      <a:lnTo>
                        <a:pt x="188" y="466"/>
                      </a:lnTo>
                      <a:lnTo>
                        <a:pt x="194" y="474"/>
                      </a:lnTo>
                      <a:lnTo>
                        <a:pt x="206" y="484"/>
                      </a:lnTo>
                      <a:lnTo>
                        <a:pt x="206" y="484"/>
                      </a:lnTo>
                      <a:lnTo>
                        <a:pt x="210" y="488"/>
                      </a:lnTo>
                      <a:lnTo>
                        <a:pt x="214" y="498"/>
                      </a:lnTo>
                      <a:lnTo>
                        <a:pt x="216" y="506"/>
                      </a:lnTo>
                      <a:lnTo>
                        <a:pt x="218" y="512"/>
                      </a:lnTo>
                      <a:lnTo>
                        <a:pt x="218" y="518"/>
                      </a:lnTo>
                      <a:lnTo>
                        <a:pt x="214" y="526"/>
                      </a:lnTo>
                      <a:lnTo>
                        <a:pt x="214" y="526"/>
                      </a:lnTo>
                      <a:lnTo>
                        <a:pt x="212" y="532"/>
                      </a:lnTo>
                      <a:lnTo>
                        <a:pt x="212" y="542"/>
                      </a:lnTo>
                      <a:lnTo>
                        <a:pt x="214" y="552"/>
                      </a:lnTo>
                      <a:lnTo>
                        <a:pt x="218" y="562"/>
                      </a:lnTo>
                      <a:lnTo>
                        <a:pt x="228" y="580"/>
                      </a:lnTo>
                      <a:lnTo>
                        <a:pt x="232" y="586"/>
                      </a:lnTo>
                      <a:lnTo>
                        <a:pt x="236" y="590"/>
                      </a:lnTo>
                      <a:lnTo>
                        <a:pt x="236" y="590"/>
                      </a:lnTo>
                      <a:lnTo>
                        <a:pt x="238" y="594"/>
                      </a:lnTo>
                      <a:lnTo>
                        <a:pt x="242" y="598"/>
                      </a:lnTo>
                      <a:lnTo>
                        <a:pt x="246" y="612"/>
                      </a:lnTo>
                      <a:lnTo>
                        <a:pt x="250" y="628"/>
                      </a:lnTo>
                      <a:lnTo>
                        <a:pt x="250" y="628"/>
                      </a:lnTo>
                      <a:lnTo>
                        <a:pt x="252" y="632"/>
                      </a:lnTo>
                      <a:lnTo>
                        <a:pt x="254" y="642"/>
                      </a:lnTo>
                      <a:lnTo>
                        <a:pt x="264" y="656"/>
                      </a:lnTo>
                      <a:lnTo>
                        <a:pt x="278" y="678"/>
                      </a:lnTo>
                      <a:lnTo>
                        <a:pt x="278" y="678"/>
                      </a:lnTo>
                      <a:lnTo>
                        <a:pt x="294" y="698"/>
                      </a:lnTo>
                      <a:lnTo>
                        <a:pt x="304" y="712"/>
                      </a:lnTo>
                      <a:lnTo>
                        <a:pt x="316" y="734"/>
                      </a:lnTo>
                      <a:lnTo>
                        <a:pt x="316" y="734"/>
                      </a:lnTo>
                      <a:lnTo>
                        <a:pt x="320" y="740"/>
                      </a:lnTo>
                      <a:lnTo>
                        <a:pt x="326" y="744"/>
                      </a:lnTo>
                      <a:lnTo>
                        <a:pt x="344" y="752"/>
                      </a:lnTo>
                      <a:lnTo>
                        <a:pt x="364" y="760"/>
                      </a:lnTo>
                      <a:lnTo>
                        <a:pt x="414" y="768"/>
                      </a:lnTo>
                      <a:lnTo>
                        <a:pt x="468" y="768"/>
                      </a:lnTo>
                      <a:lnTo>
                        <a:pt x="516" y="768"/>
                      </a:lnTo>
                      <a:lnTo>
                        <a:pt x="584" y="772"/>
                      </a:lnTo>
                      <a:lnTo>
                        <a:pt x="626" y="778"/>
                      </a:lnTo>
                      <a:lnTo>
                        <a:pt x="628" y="780"/>
                      </a:lnTo>
                      <a:lnTo>
                        <a:pt x="628" y="780"/>
                      </a:lnTo>
                      <a:lnTo>
                        <a:pt x="596" y="796"/>
                      </a:lnTo>
                      <a:lnTo>
                        <a:pt x="568" y="814"/>
                      </a:lnTo>
                      <a:lnTo>
                        <a:pt x="542" y="832"/>
                      </a:lnTo>
                      <a:lnTo>
                        <a:pt x="518" y="850"/>
                      </a:lnTo>
                      <a:lnTo>
                        <a:pt x="518" y="850"/>
                      </a:lnTo>
                      <a:lnTo>
                        <a:pt x="472" y="890"/>
                      </a:lnTo>
                      <a:lnTo>
                        <a:pt x="442" y="918"/>
                      </a:lnTo>
                      <a:lnTo>
                        <a:pt x="422" y="938"/>
                      </a:lnTo>
                      <a:lnTo>
                        <a:pt x="414" y="952"/>
                      </a:lnTo>
                      <a:lnTo>
                        <a:pt x="412" y="958"/>
                      </a:lnTo>
                      <a:lnTo>
                        <a:pt x="416" y="962"/>
                      </a:lnTo>
                      <a:lnTo>
                        <a:pt x="418" y="962"/>
                      </a:lnTo>
                      <a:lnTo>
                        <a:pt x="420" y="962"/>
                      </a:lnTo>
                      <a:lnTo>
                        <a:pt x="430" y="996"/>
                      </a:lnTo>
                      <a:lnTo>
                        <a:pt x="430" y="996"/>
                      </a:lnTo>
                      <a:lnTo>
                        <a:pt x="438" y="1020"/>
                      </a:lnTo>
                      <a:lnTo>
                        <a:pt x="446" y="1044"/>
                      </a:lnTo>
                      <a:lnTo>
                        <a:pt x="458" y="1074"/>
                      </a:lnTo>
                      <a:lnTo>
                        <a:pt x="474" y="1102"/>
                      </a:lnTo>
                      <a:lnTo>
                        <a:pt x="490" y="1130"/>
                      </a:lnTo>
                      <a:lnTo>
                        <a:pt x="500" y="1142"/>
                      </a:lnTo>
                      <a:lnTo>
                        <a:pt x="510" y="1152"/>
                      </a:lnTo>
                      <a:lnTo>
                        <a:pt x="520" y="1160"/>
                      </a:lnTo>
                      <a:lnTo>
                        <a:pt x="530" y="1166"/>
                      </a:lnTo>
                      <a:lnTo>
                        <a:pt x="530" y="1166"/>
                      </a:lnTo>
                      <a:lnTo>
                        <a:pt x="548" y="1174"/>
                      </a:lnTo>
                      <a:lnTo>
                        <a:pt x="560" y="1184"/>
                      </a:lnTo>
                      <a:lnTo>
                        <a:pt x="568" y="1194"/>
                      </a:lnTo>
                      <a:lnTo>
                        <a:pt x="572" y="1204"/>
                      </a:lnTo>
                      <a:lnTo>
                        <a:pt x="574" y="1214"/>
                      </a:lnTo>
                      <a:lnTo>
                        <a:pt x="574" y="1222"/>
                      </a:lnTo>
                      <a:lnTo>
                        <a:pt x="574" y="1228"/>
                      </a:lnTo>
                      <a:lnTo>
                        <a:pt x="574" y="1228"/>
                      </a:lnTo>
                      <a:lnTo>
                        <a:pt x="578" y="1236"/>
                      </a:lnTo>
                      <a:lnTo>
                        <a:pt x="588" y="1256"/>
                      </a:lnTo>
                      <a:lnTo>
                        <a:pt x="596" y="1268"/>
                      </a:lnTo>
                      <a:lnTo>
                        <a:pt x="604" y="1278"/>
                      </a:lnTo>
                      <a:lnTo>
                        <a:pt x="616" y="1284"/>
                      </a:lnTo>
                      <a:lnTo>
                        <a:pt x="626" y="1288"/>
                      </a:lnTo>
                      <a:lnTo>
                        <a:pt x="626" y="1288"/>
                      </a:lnTo>
                      <a:lnTo>
                        <a:pt x="632" y="1290"/>
                      </a:lnTo>
                      <a:lnTo>
                        <a:pt x="638" y="1294"/>
                      </a:lnTo>
                      <a:lnTo>
                        <a:pt x="642" y="1300"/>
                      </a:lnTo>
                      <a:lnTo>
                        <a:pt x="646" y="1306"/>
                      </a:lnTo>
                      <a:lnTo>
                        <a:pt x="652" y="1322"/>
                      </a:lnTo>
                      <a:lnTo>
                        <a:pt x="656" y="1340"/>
                      </a:lnTo>
                      <a:lnTo>
                        <a:pt x="660" y="1374"/>
                      </a:lnTo>
                      <a:lnTo>
                        <a:pt x="662" y="1388"/>
                      </a:lnTo>
                      <a:lnTo>
                        <a:pt x="662" y="1388"/>
                      </a:lnTo>
                      <a:lnTo>
                        <a:pt x="662" y="1404"/>
                      </a:lnTo>
                      <a:lnTo>
                        <a:pt x="660" y="1420"/>
                      </a:lnTo>
                      <a:lnTo>
                        <a:pt x="656" y="1442"/>
                      </a:lnTo>
                      <a:lnTo>
                        <a:pt x="650" y="1464"/>
                      </a:lnTo>
                      <a:lnTo>
                        <a:pt x="642" y="1486"/>
                      </a:lnTo>
                      <a:lnTo>
                        <a:pt x="636" y="1498"/>
                      </a:lnTo>
                      <a:lnTo>
                        <a:pt x="630" y="1508"/>
                      </a:lnTo>
                      <a:lnTo>
                        <a:pt x="622" y="1518"/>
                      </a:lnTo>
                      <a:lnTo>
                        <a:pt x="612" y="1528"/>
                      </a:lnTo>
                      <a:lnTo>
                        <a:pt x="612" y="1528"/>
                      </a:lnTo>
                      <a:lnTo>
                        <a:pt x="596" y="1544"/>
                      </a:lnTo>
                      <a:lnTo>
                        <a:pt x="582" y="1558"/>
                      </a:lnTo>
                      <a:lnTo>
                        <a:pt x="562" y="1580"/>
                      </a:lnTo>
                      <a:lnTo>
                        <a:pt x="550" y="1596"/>
                      </a:lnTo>
                      <a:lnTo>
                        <a:pt x="548" y="1602"/>
                      </a:lnTo>
                      <a:lnTo>
                        <a:pt x="548" y="1602"/>
                      </a:lnTo>
                      <a:lnTo>
                        <a:pt x="538" y="1616"/>
                      </a:lnTo>
                      <a:lnTo>
                        <a:pt x="530" y="1632"/>
                      </a:lnTo>
                      <a:lnTo>
                        <a:pt x="522" y="1652"/>
                      </a:lnTo>
                      <a:lnTo>
                        <a:pt x="522" y="1652"/>
                      </a:lnTo>
                      <a:lnTo>
                        <a:pt x="518" y="1676"/>
                      </a:lnTo>
                      <a:lnTo>
                        <a:pt x="516" y="1698"/>
                      </a:lnTo>
                      <a:lnTo>
                        <a:pt x="518" y="1716"/>
                      </a:lnTo>
                      <a:lnTo>
                        <a:pt x="520" y="1724"/>
                      </a:lnTo>
                      <a:lnTo>
                        <a:pt x="522" y="1732"/>
                      </a:lnTo>
                      <a:lnTo>
                        <a:pt x="522" y="1732"/>
                      </a:lnTo>
                      <a:lnTo>
                        <a:pt x="526" y="1736"/>
                      </a:lnTo>
                      <a:lnTo>
                        <a:pt x="532" y="1738"/>
                      </a:lnTo>
                      <a:lnTo>
                        <a:pt x="538" y="1738"/>
                      </a:lnTo>
                      <a:lnTo>
                        <a:pt x="544" y="1738"/>
                      </a:lnTo>
                      <a:lnTo>
                        <a:pt x="554" y="1734"/>
                      </a:lnTo>
                      <a:lnTo>
                        <a:pt x="558" y="1732"/>
                      </a:lnTo>
                      <a:lnTo>
                        <a:pt x="640" y="1640"/>
                      </a:lnTo>
                      <a:lnTo>
                        <a:pt x="636" y="1610"/>
                      </a:lnTo>
                      <a:lnTo>
                        <a:pt x="636" y="1610"/>
                      </a:lnTo>
                      <a:lnTo>
                        <a:pt x="648" y="1598"/>
                      </a:lnTo>
                      <a:lnTo>
                        <a:pt x="658" y="1590"/>
                      </a:lnTo>
                      <a:lnTo>
                        <a:pt x="664" y="1588"/>
                      </a:lnTo>
                      <a:lnTo>
                        <a:pt x="670" y="1586"/>
                      </a:lnTo>
                      <a:lnTo>
                        <a:pt x="670" y="1586"/>
                      </a:lnTo>
                      <a:lnTo>
                        <a:pt x="678" y="1582"/>
                      </a:lnTo>
                      <a:lnTo>
                        <a:pt x="684" y="1578"/>
                      </a:lnTo>
                      <a:lnTo>
                        <a:pt x="698" y="1562"/>
                      </a:lnTo>
                      <a:lnTo>
                        <a:pt x="712" y="1538"/>
                      </a:lnTo>
                      <a:lnTo>
                        <a:pt x="712" y="1538"/>
                      </a:lnTo>
                      <a:lnTo>
                        <a:pt x="732" y="1520"/>
                      </a:lnTo>
                      <a:lnTo>
                        <a:pt x="752" y="1500"/>
                      </a:lnTo>
                      <a:lnTo>
                        <a:pt x="770" y="1476"/>
                      </a:lnTo>
                      <a:lnTo>
                        <a:pt x="770" y="1476"/>
                      </a:lnTo>
                      <a:lnTo>
                        <a:pt x="790" y="1446"/>
                      </a:lnTo>
                      <a:lnTo>
                        <a:pt x="812" y="1410"/>
                      </a:lnTo>
                      <a:lnTo>
                        <a:pt x="830" y="1374"/>
                      </a:lnTo>
                      <a:lnTo>
                        <a:pt x="836" y="1356"/>
                      </a:lnTo>
                      <a:lnTo>
                        <a:pt x="840" y="1342"/>
                      </a:lnTo>
                      <a:lnTo>
                        <a:pt x="840" y="1342"/>
                      </a:lnTo>
                      <a:lnTo>
                        <a:pt x="854" y="1266"/>
                      </a:lnTo>
                      <a:lnTo>
                        <a:pt x="878" y="1136"/>
                      </a:lnTo>
                      <a:lnTo>
                        <a:pt x="890" y="1070"/>
                      </a:lnTo>
                      <a:lnTo>
                        <a:pt x="904" y="1014"/>
                      </a:lnTo>
                      <a:lnTo>
                        <a:pt x="910" y="992"/>
                      </a:lnTo>
                      <a:lnTo>
                        <a:pt x="916" y="974"/>
                      </a:lnTo>
                      <a:lnTo>
                        <a:pt x="922" y="964"/>
                      </a:lnTo>
                      <a:lnTo>
                        <a:pt x="924" y="960"/>
                      </a:lnTo>
                      <a:lnTo>
                        <a:pt x="926" y="960"/>
                      </a:lnTo>
                      <a:lnTo>
                        <a:pt x="926" y="960"/>
                      </a:lnTo>
                      <a:lnTo>
                        <a:pt x="932" y="958"/>
                      </a:lnTo>
                      <a:lnTo>
                        <a:pt x="938" y="954"/>
                      </a:lnTo>
                      <a:lnTo>
                        <a:pt x="950" y="942"/>
                      </a:lnTo>
                      <a:lnTo>
                        <a:pt x="964" y="926"/>
                      </a:lnTo>
                      <a:lnTo>
                        <a:pt x="976" y="908"/>
                      </a:lnTo>
                      <a:lnTo>
                        <a:pt x="968" y="972"/>
                      </a:lnTo>
                      <a:lnTo>
                        <a:pt x="972" y="994"/>
                      </a:lnTo>
                      <a:lnTo>
                        <a:pt x="962" y="1022"/>
                      </a:lnTo>
                      <a:lnTo>
                        <a:pt x="962" y="1068"/>
                      </a:lnTo>
                      <a:lnTo>
                        <a:pt x="962" y="1080"/>
                      </a:lnTo>
                      <a:lnTo>
                        <a:pt x="962" y="1146"/>
                      </a:lnTo>
                      <a:lnTo>
                        <a:pt x="972" y="1150"/>
                      </a:lnTo>
                      <a:lnTo>
                        <a:pt x="972" y="1160"/>
                      </a:lnTo>
                      <a:lnTo>
                        <a:pt x="962" y="1170"/>
                      </a:lnTo>
                      <a:lnTo>
                        <a:pt x="964" y="1202"/>
                      </a:lnTo>
                      <a:lnTo>
                        <a:pt x="964" y="1252"/>
                      </a:lnTo>
                      <a:lnTo>
                        <a:pt x="984" y="1294"/>
                      </a:lnTo>
                      <a:lnTo>
                        <a:pt x="1016" y="1320"/>
                      </a:lnTo>
                      <a:lnTo>
                        <a:pt x="1018" y="1292"/>
                      </a:lnTo>
                      <a:lnTo>
                        <a:pt x="1022" y="1320"/>
                      </a:lnTo>
                      <a:lnTo>
                        <a:pt x="1054" y="1294"/>
                      </a:lnTo>
                      <a:lnTo>
                        <a:pt x="1074" y="1252"/>
                      </a:lnTo>
                      <a:lnTo>
                        <a:pt x="1074" y="1202"/>
                      </a:lnTo>
                      <a:lnTo>
                        <a:pt x="1076" y="1170"/>
                      </a:lnTo>
                      <a:lnTo>
                        <a:pt x="1066" y="1160"/>
                      </a:lnTo>
                      <a:lnTo>
                        <a:pt x="1066" y="1150"/>
                      </a:lnTo>
                      <a:lnTo>
                        <a:pt x="1076" y="1146"/>
                      </a:lnTo>
                      <a:lnTo>
                        <a:pt x="1076" y="1080"/>
                      </a:lnTo>
                      <a:lnTo>
                        <a:pt x="1076" y="1068"/>
                      </a:lnTo>
                      <a:lnTo>
                        <a:pt x="1076" y="1022"/>
                      </a:lnTo>
                      <a:lnTo>
                        <a:pt x="1066" y="994"/>
                      </a:lnTo>
                      <a:lnTo>
                        <a:pt x="1068" y="972"/>
                      </a:lnTo>
                      <a:lnTo>
                        <a:pt x="1062" y="908"/>
                      </a:lnTo>
                      <a:lnTo>
                        <a:pt x="1062" y="908"/>
                      </a:lnTo>
                      <a:lnTo>
                        <a:pt x="1074" y="926"/>
                      </a:lnTo>
                      <a:lnTo>
                        <a:pt x="1088" y="942"/>
                      </a:lnTo>
                      <a:lnTo>
                        <a:pt x="1100" y="954"/>
                      </a:lnTo>
                      <a:lnTo>
                        <a:pt x="1106" y="958"/>
                      </a:lnTo>
                      <a:lnTo>
                        <a:pt x="1112" y="960"/>
                      </a:lnTo>
                      <a:lnTo>
                        <a:pt x="1112" y="960"/>
                      </a:lnTo>
                      <a:lnTo>
                        <a:pt x="1114" y="960"/>
                      </a:lnTo>
                      <a:lnTo>
                        <a:pt x="1116" y="964"/>
                      </a:lnTo>
                      <a:lnTo>
                        <a:pt x="1122" y="974"/>
                      </a:lnTo>
                      <a:lnTo>
                        <a:pt x="1128" y="992"/>
                      </a:lnTo>
                      <a:lnTo>
                        <a:pt x="1134" y="1014"/>
                      </a:lnTo>
                      <a:lnTo>
                        <a:pt x="1148" y="1070"/>
                      </a:lnTo>
                      <a:lnTo>
                        <a:pt x="1160" y="1136"/>
                      </a:lnTo>
                      <a:lnTo>
                        <a:pt x="1184" y="1266"/>
                      </a:lnTo>
                      <a:lnTo>
                        <a:pt x="1198" y="1342"/>
                      </a:lnTo>
                      <a:lnTo>
                        <a:pt x="1198" y="1342"/>
                      </a:lnTo>
                      <a:lnTo>
                        <a:pt x="1202" y="1356"/>
                      </a:lnTo>
                      <a:lnTo>
                        <a:pt x="1208" y="1374"/>
                      </a:lnTo>
                      <a:lnTo>
                        <a:pt x="1226" y="1410"/>
                      </a:lnTo>
                      <a:lnTo>
                        <a:pt x="1248" y="1446"/>
                      </a:lnTo>
                      <a:lnTo>
                        <a:pt x="1268" y="1476"/>
                      </a:lnTo>
                      <a:lnTo>
                        <a:pt x="1268" y="1476"/>
                      </a:lnTo>
                      <a:lnTo>
                        <a:pt x="1286" y="1500"/>
                      </a:lnTo>
                      <a:lnTo>
                        <a:pt x="1304" y="1520"/>
                      </a:lnTo>
                      <a:lnTo>
                        <a:pt x="1326" y="1538"/>
                      </a:lnTo>
                      <a:lnTo>
                        <a:pt x="1326" y="1538"/>
                      </a:lnTo>
                      <a:lnTo>
                        <a:pt x="1340" y="1562"/>
                      </a:lnTo>
                      <a:lnTo>
                        <a:pt x="1354" y="1578"/>
                      </a:lnTo>
                      <a:lnTo>
                        <a:pt x="1360" y="1582"/>
                      </a:lnTo>
                      <a:lnTo>
                        <a:pt x="1366" y="1586"/>
                      </a:lnTo>
                      <a:lnTo>
                        <a:pt x="1366" y="1586"/>
                      </a:lnTo>
                      <a:lnTo>
                        <a:pt x="1374" y="1588"/>
                      </a:lnTo>
                      <a:lnTo>
                        <a:pt x="1380" y="1590"/>
                      </a:lnTo>
                      <a:lnTo>
                        <a:pt x="1390" y="1598"/>
                      </a:lnTo>
                      <a:lnTo>
                        <a:pt x="1402" y="1610"/>
                      </a:lnTo>
                      <a:lnTo>
                        <a:pt x="1398" y="1640"/>
                      </a:lnTo>
                      <a:lnTo>
                        <a:pt x="1480" y="1732"/>
                      </a:lnTo>
                      <a:lnTo>
                        <a:pt x="1480" y="1732"/>
                      </a:lnTo>
                      <a:lnTo>
                        <a:pt x="1484" y="1734"/>
                      </a:lnTo>
                      <a:lnTo>
                        <a:pt x="1494" y="1738"/>
                      </a:lnTo>
                      <a:lnTo>
                        <a:pt x="1500" y="1738"/>
                      </a:lnTo>
                      <a:lnTo>
                        <a:pt x="1506" y="1738"/>
                      </a:lnTo>
                      <a:lnTo>
                        <a:pt x="1512" y="1736"/>
                      </a:lnTo>
                      <a:lnTo>
                        <a:pt x="1516" y="1732"/>
                      </a:lnTo>
                      <a:lnTo>
                        <a:pt x="1516" y="1732"/>
                      </a:lnTo>
                      <a:lnTo>
                        <a:pt x="1518" y="1724"/>
                      </a:lnTo>
                      <a:lnTo>
                        <a:pt x="1520" y="1716"/>
                      </a:lnTo>
                      <a:lnTo>
                        <a:pt x="1522" y="1698"/>
                      </a:lnTo>
                      <a:lnTo>
                        <a:pt x="1520" y="1676"/>
                      </a:lnTo>
                      <a:lnTo>
                        <a:pt x="1516" y="1652"/>
                      </a:lnTo>
                      <a:lnTo>
                        <a:pt x="1516" y="1652"/>
                      </a:lnTo>
                      <a:lnTo>
                        <a:pt x="1508" y="1632"/>
                      </a:lnTo>
                      <a:lnTo>
                        <a:pt x="1500" y="1616"/>
                      </a:lnTo>
                      <a:lnTo>
                        <a:pt x="1490" y="1602"/>
                      </a:lnTo>
                      <a:lnTo>
                        <a:pt x="1490" y="1602"/>
                      </a:lnTo>
                      <a:lnTo>
                        <a:pt x="1486" y="1596"/>
                      </a:lnTo>
                      <a:lnTo>
                        <a:pt x="1476" y="1580"/>
                      </a:lnTo>
                      <a:lnTo>
                        <a:pt x="1456" y="1558"/>
                      </a:lnTo>
                      <a:lnTo>
                        <a:pt x="1442" y="1544"/>
                      </a:lnTo>
                      <a:lnTo>
                        <a:pt x="1424" y="1528"/>
                      </a:lnTo>
                      <a:lnTo>
                        <a:pt x="1424" y="1528"/>
                      </a:lnTo>
                      <a:lnTo>
                        <a:pt x="1416" y="1518"/>
                      </a:lnTo>
                      <a:lnTo>
                        <a:pt x="1408" y="1508"/>
                      </a:lnTo>
                      <a:lnTo>
                        <a:pt x="1402" y="1498"/>
                      </a:lnTo>
                      <a:lnTo>
                        <a:pt x="1396" y="1486"/>
                      </a:lnTo>
                      <a:lnTo>
                        <a:pt x="1386" y="1464"/>
                      </a:lnTo>
                      <a:lnTo>
                        <a:pt x="1382" y="1442"/>
                      </a:lnTo>
                      <a:lnTo>
                        <a:pt x="1378" y="1420"/>
                      </a:lnTo>
                      <a:lnTo>
                        <a:pt x="1376" y="1404"/>
                      </a:lnTo>
                      <a:lnTo>
                        <a:pt x="1376" y="1388"/>
                      </a:lnTo>
                      <a:lnTo>
                        <a:pt x="1376" y="1388"/>
                      </a:lnTo>
                      <a:lnTo>
                        <a:pt x="1378" y="1374"/>
                      </a:lnTo>
                      <a:lnTo>
                        <a:pt x="1382" y="1340"/>
                      </a:lnTo>
                      <a:lnTo>
                        <a:pt x="1386" y="1322"/>
                      </a:lnTo>
                      <a:lnTo>
                        <a:pt x="1392" y="1306"/>
                      </a:lnTo>
                      <a:lnTo>
                        <a:pt x="1396" y="1300"/>
                      </a:lnTo>
                      <a:lnTo>
                        <a:pt x="1400" y="1294"/>
                      </a:lnTo>
                      <a:lnTo>
                        <a:pt x="1406" y="1290"/>
                      </a:lnTo>
                      <a:lnTo>
                        <a:pt x="1410" y="1288"/>
                      </a:lnTo>
                      <a:lnTo>
                        <a:pt x="1410" y="1288"/>
                      </a:lnTo>
                      <a:lnTo>
                        <a:pt x="1422" y="1284"/>
                      </a:lnTo>
                      <a:lnTo>
                        <a:pt x="1432" y="1278"/>
                      </a:lnTo>
                      <a:lnTo>
                        <a:pt x="1442" y="1268"/>
                      </a:lnTo>
                      <a:lnTo>
                        <a:pt x="1450" y="1256"/>
                      </a:lnTo>
                      <a:lnTo>
                        <a:pt x="1460" y="1236"/>
                      </a:lnTo>
                      <a:lnTo>
                        <a:pt x="1464" y="1228"/>
                      </a:lnTo>
                      <a:lnTo>
                        <a:pt x="1464" y="1228"/>
                      </a:lnTo>
                      <a:lnTo>
                        <a:pt x="1464" y="1222"/>
                      </a:lnTo>
                      <a:lnTo>
                        <a:pt x="1464" y="1214"/>
                      </a:lnTo>
                      <a:lnTo>
                        <a:pt x="1466" y="1204"/>
                      </a:lnTo>
                      <a:lnTo>
                        <a:pt x="1470" y="1194"/>
                      </a:lnTo>
                      <a:lnTo>
                        <a:pt x="1478" y="1184"/>
                      </a:lnTo>
                      <a:lnTo>
                        <a:pt x="1490" y="1174"/>
                      </a:lnTo>
                      <a:lnTo>
                        <a:pt x="1508" y="1166"/>
                      </a:lnTo>
                      <a:lnTo>
                        <a:pt x="1508" y="1166"/>
                      </a:lnTo>
                      <a:lnTo>
                        <a:pt x="1518" y="1160"/>
                      </a:lnTo>
                      <a:lnTo>
                        <a:pt x="1528" y="1152"/>
                      </a:lnTo>
                      <a:lnTo>
                        <a:pt x="1538" y="1142"/>
                      </a:lnTo>
                      <a:lnTo>
                        <a:pt x="1548" y="1130"/>
                      </a:lnTo>
                      <a:lnTo>
                        <a:pt x="1564" y="1102"/>
                      </a:lnTo>
                      <a:lnTo>
                        <a:pt x="1580" y="1074"/>
                      </a:lnTo>
                      <a:lnTo>
                        <a:pt x="1592" y="1044"/>
                      </a:lnTo>
                      <a:lnTo>
                        <a:pt x="1600" y="1020"/>
                      </a:lnTo>
                      <a:lnTo>
                        <a:pt x="1608" y="996"/>
                      </a:lnTo>
                      <a:lnTo>
                        <a:pt x="1618" y="962"/>
                      </a:lnTo>
                      <a:lnTo>
                        <a:pt x="1618" y="962"/>
                      </a:lnTo>
                      <a:lnTo>
                        <a:pt x="1620" y="962"/>
                      </a:lnTo>
                      <a:lnTo>
                        <a:pt x="1622" y="962"/>
                      </a:lnTo>
                      <a:lnTo>
                        <a:pt x="1626" y="958"/>
                      </a:lnTo>
                      <a:lnTo>
                        <a:pt x="1624" y="952"/>
                      </a:lnTo>
                      <a:lnTo>
                        <a:pt x="1614" y="938"/>
                      </a:lnTo>
                      <a:lnTo>
                        <a:pt x="1596" y="918"/>
                      </a:lnTo>
                      <a:lnTo>
                        <a:pt x="1566" y="890"/>
                      </a:lnTo>
                      <a:lnTo>
                        <a:pt x="1520" y="850"/>
                      </a:lnTo>
                      <a:lnTo>
                        <a:pt x="1520" y="850"/>
                      </a:lnTo>
                      <a:lnTo>
                        <a:pt x="1496" y="832"/>
                      </a:lnTo>
                      <a:lnTo>
                        <a:pt x="1470" y="814"/>
                      </a:lnTo>
                      <a:lnTo>
                        <a:pt x="1440" y="796"/>
                      </a:lnTo>
                      <a:lnTo>
                        <a:pt x="1410" y="780"/>
                      </a:lnTo>
                      <a:lnTo>
                        <a:pt x="1412" y="778"/>
                      </a:lnTo>
                      <a:lnTo>
                        <a:pt x="1454" y="772"/>
                      </a:lnTo>
                      <a:lnTo>
                        <a:pt x="1522" y="768"/>
                      </a:lnTo>
                      <a:lnTo>
                        <a:pt x="1570" y="768"/>
                      </a:lnTo>
                      <a:lnTo>
                        <a:pt x="1624" y="768"/>
                      </a:lnTo>
                      <a:lnTo>
                        <a:pt x="1674" y="760"/>
                      </a:lnTo>
                      <a:lnTo>
                        <a:pt x="1674" y="760"/>
                      </a:lnTo>
                      <a:lnTo>
                        <a:pt x="1694" y="752"/>
                      </a:lnTo>
                      <a:lnTo>
                        <a:pt x="1710" y="744"/>
                      </a:lnTo>
                      <a:lnTo>
                        <a:pt x="1718" y="740"/>
                      </a:lnTo>
                      <a:lnTo>
                        <a:pt x="1722" y="734"/>
                      </a:lnTo>
                      <a:lnTo>
                        <a:pt x="1722" y="734"/>
                      </a:lnTo>
                      <a:lnTo>
                        <a:pt x="1734" y="712"/>
                      </a:lnTo>
                      <a:lnTo>
                        <a:pt x="1744" y="698"/>
                      </a:lnTo>
                      <a:lnTo>
                        <a:pt x="1760" y="678"/>
                      </a:lnTo>
                      <a:lnTo>
                        <a:pt x="1760" y="678"/>
                      </a:lnTo>
                      <a:lnTo>
                        <a:pt x="1774" y="656"/>
                      </a:lnTo>
                      <a:lnTo>
                        <a:pt x="1782" y="642"/>
                      </a:lnTo>
                      <a:lnTo>
                        <a:pt x="1786" y="632"/>
                      </a:lnTo>
                      <a:lnTo>
                        <a:pt x="1788" y="628"/>
                      </a:lnTo>
                      <a:lnTo>
                        <a:pt x="1788" y="628"/>
                      </a:lnTo>
                      <a:lnTo>
                        <a:pt x="1792" y="612"/>
                      </a:lnTo>
                      <a:lnTo>
                        <a:pt x="1796" y="598"/>
                      </a:lnTo>
                      <a:lnTo>
                        <a:pt x="1798" y="594"/>
                      </a:lnTo>
                      <a:lnTo>
                        <a:pt x="1802" y="590"/>
                      </a:lnTo>
                      <a:lnTo>
                        <a:pt x="1802" y="590"/>
                      </a:lnTo>
                      <a:lnTo>
                        <a:pt x="1806" y="586"/>
                      </a:lnTo>
                      <a:lnTo>
                        <a:pt x="1810" y="580"/>
                      </a:lnTo>
                      <a:lnTo>
                        <a:pt x="1820" y="562"/>
                      </a:lnTo>
                      <a:lnTo>
                        <a:pt x="1824" y="552"/>
                      </a:lnTo>
                      <a:lnTo>
                        <a:pt x="1826" y="542"/>
                      </a:lnTo>
                      <a:lnTo>
                        <a:pt x="1826" y="532"/>
                      </a:lnTo>
                      <a:lnTo>
                        <a:pt x="1822" y="526"/>
                      </a:lnTo>
                      <a:lnTo>
                        <a:pt x="1822" y="526"/>
                      </a:lnTo>
                      <a:lnTo>
                        <a:pt x="1820" y="518"/>
                      </a:lnTo>
                      <a:lnTo>
                        <a:pt x="1820" y="512"/>
                      </a:lnTo>
                      <a:lnTo>
                        <a:pt x="1820" y="506"/>
                      </a:lnTo>
                      <a:lnTo>
                        <a:pt x="1824" y="498"/>
                      </a:lnTo>
                      <a:lnTo>
                        <a:pt x="1828" y="488"/>
                      </a:lnTo>
                      <a:lnTo>
                        <a:pt x="1832" y="484"/>
                      </a:lnTo>
                      <a:lnTo>
                        <a:pt x="1832" y="484"/>
                      </a:lnTo>
                      <a:lnTo>
                        <a:pt x="1842" y="474"/>
                      </a:lnTo>
                      <a:lnTo>
                        <a:pt x="1850" y="466"/>
                      </a:lnTo>
                      <a:lnTo>
                        <a:pt x="1850" y="462"/>
                      </a:lnTo>
                      <a:lnTo>
                        <a:pt x="1848" y="458"/>
                      </a:lnTo>
                      <a:lnTo>
                        <a:pt x="1848" y="458"/>
                      </a:lnTo>
                      <a:lnTo>
                        <a:pt x="1846" y="452"/>
                      </a:lnTo>
                      <a:lnTo>
                        <a:pt x="1846" y="446"/>
                      </a:lnTo>
                      <a:lnTo>
                        <a:pt x="1848" y="428"/>
                      </a:lnTo>
                      <a:lnTo>
                        <a:pt x="1852" y="404"/>
                      </a:lnTo>
                      <a:lnTo>
                        <a:pt x="1852" y="404"/>
                      </a:lnTo>
                      <a:lnTo>
                        <a:pt x="1868" y="384"/>
                      </a:lnTo>
                      <a:lnTo>
                        <a:pt x="1880" y="370"/>
                      </a:lnTo>
                      <a:lnTo>
                        <a:pt x="1882" y="364"/>
                      </a:lnTo>
                      <a:lnTo>
                        <a:pt x="1884" y="358"/>
                      </a:lnTo>
                      <a:lnTo>
                        <a:pt x="1884" y="358"/>
                      </a:lnTo>
                      <a:lnTo>
                        <a:pt x="1888" y="348"/>
                      </a:lnTo>
                      <a:lnTo>
                        <a:pt x="1896" y="332"/>
                      </a:lnTo>
                      <a:lnTo>
                        <a:pt x="1910" y="318"/>
                      </a:lnTo>
                      <a:lnTo>
                        <a:pt x="1916" y="312"/>
                      </a:lnTo>
                      <a:lnTo>
                        <a:pt x="1924" y="308"/>
                      </a:lnTo>
                      <a:lnTo>
                        <a:pt x="1924" y="308"/>
                      </a:lnTo>
                      <a:lnTo>
                        <a:pt x="1930" y="302"/>
                      </a:lnTo>
                      <a:lnTo>
                        <a:pt x="1936" y="298"/>
                      </a:lnTo>
                      <a:lnTo>
                        <a:pt x="1946" y="286"/>
                      </a:lnTo>
                      <a:lnTo>
                        <a:pt x="1956" y="272"/>
                      </a:lnTo>
                      <a:lnTo>
                        <a:pt x="1956" y="272"/>
                      </a:lnTo>
                      <a:lnTo>
                        <a:pt x="1960" y="258"/>
                      </a:lnTo>
                      <a:lnTo>
                        <a:pt x="1966" y="246"/>
                      </a:lnTo>
                      <a:lnTo>
                        <a:pt x="1970" y="242"/>
                      </a:lnTo>
                      <a:lnTo>
                        <a:pt x="1974" y="240"/>
                      </a:lnTo>
                      <a:lnTo>
                        <a:pt x="1974" y="240"/>
                      </a:lnTo>
                      <a:lnTo>
                        <a:pt x="1980" y="236"/>
                      </a:lnTo>
                      <a:lnTo>
                        <a:pt x="1984" y="232"/>
                      </a:lnTo>
                      <a:lnTo>
                        <a:pt x="1994" y="218"/>
                      </a:lnTo>
                      <a:lnTo>
                        <a:pt x="2006" y="202"/>
                      </a:lnTo>
                      <a:lnTo>
                        <a:pt x="2028" y="156"/>
                      </a:lnTo>
                      <a:lnTo>
                        <a:pt x="2038" y="114"/>
                      </a:lnTo>
                      <a:lnTo>
                        <a:pt x="2036" y="78"/>
                      </a:lnTo>
                      <a:close/>
                      <a:moveTo>
                        <a:pt x="1014" y="582"/>
                      </a:moveTo>
                      <a:lnTo>
                        <a:pt x="1014" y="584"/>
                      </a:lnTo>
                      <a:lnTo>
                        <a:pt x="1014" y="582"/>
                      </a:lnTo>
                      <a:lnTo>
                        <a:pt x="1014" y="582"/>
                      </a:lnTo>
                      <a:lnTo>
                        <a:pt x="1014" y="582"/>
                      </a:lnTo>
                      <a:close/>
                    </a:path>
                  </a:pathLst>
                </a:custGeom>
                <a:solidFill>
                  <a:schemeClr val="bg2">
                    <a:lumMod val="60000"/>
                    <a:lumOff val="40000"/>
                    <a:alpha val="21000"/>
                  </a:schemeClr>
                </a:solidFill>
                <a:ln w="9525">
                  <a:noFill/>
                  <a:round/>
                  <a:headEnd/>
                  <a:tailEnd/>
                </a:ln>
                <a:effectLst>
                  <a:glow rad="50800">
                    <a:schemeClr val="bg2">
                      <a:lumMod val="60000"/>
                      <a:lumOff val="40000"/>
                      <a:alpha val="33000"/>
                    </a:schemeClr>
                  </a:glow>
                  <a:softEdge rad="12700"/>
                </a:effectLst>
              </p:spPr>
              <p:txBody>
                <a:bodyPr/>
                <a:lstStyle/>
                <a:p>
                  <a:pPr>
                    <a:defRPr/>
                  </a:pPr>
                  <a:endParaRPr lang="en-US">
                    <a:latin typeface="Arial" charset="0"/>
                    <a:ea typeface="ＭＳ Ｐゴシック" pitchFamily="-116" charset="-128"/>
                  </a:endParaRPr>
                </a:p>
              </p:txBody>
            </p:sp>
            <p:sp>
              <p:nvSpPr>
                <p:cNvPr id="126" name="Freeform 89">
                  <a:extLst>
                    <a:ext uri="{FF2B5EF4-FFF2-40B4-BE49-F238E27FC236}">
                      <a16:creationId xmlns:a16="http://schemas.microsoft.com/office/drawing/2014/main" id="{D86C4781-8CA6-4384-9662-3C4105F9D6E6}"/>
                    </a:ext>
                  </a:extLst>
                </p:cNvPr>
                <p:cNvSpPr>
                  <a:spLocks noEditPoints="1"/>
                </p:cNvSpPr>
                <p:nvPr/>
              </p:nvSpPr>
              <p:spPr bwMode="auto">
                <a:xfrm rot="2303669">
                  <a:off x="2048564" y="7997672"/>
                  <a:ext cx="3812097" cy="3250945"/>
                </a:xfrm>
                <a:custGeom>
                  <a:avLst/>
                  <a:gdLst/>
                  <a:ahLst/>
                  <a:cxnLst>
                    <a:cxn ang="0">
                      <a:pos x="1778" y="8"/>
                    </a:cxn>
                    <a:cxn ang="0">
                      <a:pos x="1424" y="184"/>
                    </a:cxn>
                    <a:cxn ang="0">
                      <a:pos x="1152" y="514"/>
                    </a:cxn>
                    <a:cxn ang="0">
                      <a:pos x="1064" y="610"/>
                    </a:cxn>
                    <a:cxn ang="0">
                      <a:pos x="1042" y="574"/>
                    </a:cxn>
                    <a:cxn ang="0">
                      <a:pos x="1014" y="574"/>
                    </a:cxn>
                    <a:cxn ang="0">
                      <a:pos x="982" y="586"/>
                    </a:cxn>
                    <a:cxn ang="0">
                      <a:pos x="964" y="644"/>
                    </a:cxn>
                    <a:cxn ang="0">
                      <a:pos x="774" y="350"/>
                    </a:cxn>
                    <a:cxn ang="0">
                      <a:pos x="432" y="66"/>
                    </a:cxn>
                    <a:cxn ang="0">
                      <a:pos x="60" y="14"/>
                    </a:cxn>
                    <a:cxn ang="0">
                      <a:pos x="58" y="236"/>
                    </a:cxn>
                    <a:cxn ang="0">
                      <a:pos x="100" y="298"/>
                    </a:cxn>
                    <a:cxn ang="0">
                      <a:pos x="154" y="358"/>
                    </a:cxn>
                    <a:cxn ang="0">
                      <a:pos x="190" y="458"/>
                    </a:cxn>
                    <a:cxn ang="0">
                      <a:pos x="216" y="506"/>
                    </a:cxn>
                    <a:cxn ang="0">
                      <a:pos x="228" y="580"/>
                    </a:cxn>
                    <a:cxn ang="0">
                      <a:pos x="252" y="632"/>
                    </a:cxn>
                    <a:cxn ang="0">
                      <a:pos x="320" y="740"/>
                    </a:cxn>
                    <a:cxn ang="0">
                      <a:pos x="628" y="780"/>
                    </a:cxn>
                    <a:cxn ang="0">
                      <a:pos x="422" y="938"/>
                    </a:cxn>
                    <a:cxn ang="0">
                      <a:pos x="446" y="1044"/>
                    </a:cxn>
                    <a:cxn ang="0">
                      <a:pos x="548" y="1174"/>
                    </a:cxn>
                    <a:cxn ang="0">
                      <a:pos x="588" y="1256"/>
                    </a:cxn>
                    <a:cxn ang="0">
                      <a:pos x="646" y="1306"/>
                    </a:cxn>
                    <a:cxn ang="0">
                      <a:pos x="650" y="1464"/>
                    </a:cxn>
                    <a:cxn ang="0">
                      <a:pos x="562" y="1580"/>
                    </a:cxn>
                    <a:cxn ang="0">
                      <a:pos x="516" y="1698"/>
                    </a:cxn>
                    <a:cxn ang="0">
                      <a:pos x="554" y="1734"/>
                    </a:cxn>
                    <a:cxn ang="0">
                      <a:pos x="670" y="1586"/>
                    </a:cxn>
                    <a:cxn ang="0">
                      <a:pos x="770" y="1476"/>
                    </a:cxn>
                    <a:cxn ang="0">
                      <a:pos x="890" y="1070"/>
                    </a:cxn>
                    <a:cxn ang="0">
                      <a:pos x="938" y="954"/>
                    </a:cxn>
                    <a:cxn ang="0">
                      <a:pos x="962" y="1146"/>
                    </a:cxn>
                    <a:cxn ang="0">
                      <a:pos x="1022" y="1320"/>
                    </a:cxn>
                    <a:cxn ang="0">
                      <a:pos x="1076" y="1068"/>
                    </a:cxn>
                    <a:cxn ang="0">
                      <a:pos x="1106" y="958"/>
                    </a:cxn>
                    <a:cxn ang="0">
                      <a:pos x="1160" y="1136"/>
                    </a:cxn>
                    <a:cxn ang="0">
                      <a:pos x="1268" y="1476"/>
                    </a:cxn>
                    <a:cxn ang="0">
                      <a:pos x="1366" y="1586"/>
                    </a:cxn>
                    <a:cxn ang="0">
                      <a:pos x="1494" y="1738"/>
                    </a:cxn>
                    <a:cxn ang="0">
                      <a:pos x="1520" y="1676"/>
                    </a:cxn>
                    <a:cxn ang="0">
                      <a:pos x="1456" y="1558"/>
                    </a:cxn>
                    <a:cxn ang="0">
                      <a:pos x="1382" y="1442"/>
                    </a:cxn>
                    <a:cxn ang="0">
                      <a:pos x="1396" y="1300"/>
                    </a:cxn>
                    <a:cxn ang="0">
                      <a:pos x="1460" y="1236"/>
                    </a:cxn>
                    <a:cxn ang="0">
                      <a:pos x="1508" y="1166"/>
                    </a:cxn>
                    <a:cxn ang="0">
                      <a:pos x="1600" y="1020"/>
                    </a:cxn>
                    <a:cxn ang="0">
                      <a:pos x="1596" y="918"/>
                    </a:cxn>
                    <a:cxn ang="0">
                      <a:pos x="1454" y="772"/>
                    </a:cxn>
                    <a:cxn ang="0">
                      <a:pos x="1722" y="734"/>
                    </a:cxn>
                    <a:cxn ang="0">
                      <a:pos x="1788" y="628"/>
                    </a:cxn>
                    <a:cxn ang="0">
                      <a:pos x="1820" y="562"/>
                    </a:cxn>
                    <a:cxn ang="0">
                      <a:pos x="1824" y="498"/>
                    </a:cxn>
                    <a:cxn ang="0">
                      <a:pos x="1846" y="452"/>
                    </a:cxn>
                    <a:cxn ang="0">
                      <a:pos x="1884" y="358"/>
                    </a:cxn>
                    <a:cxn ang="0">
                      <a:pos x="1946" y="286"/>
                    </a:cxn>
                    <a:cxn ang="0">
                      <a:pos x="1984" y="232"/>
                    </a:cxn>
                    <a:cxn ang="0">
                      <a:pos x="1014" y="582"/>
                    </a:cxn>
                  </a:cxnLst>
                  <a:rect l="0" t="0" r="r" b="b"/>
                  <a:pathLst>
                    <a:path w="2038" h="1738">
                      <a:moveTo>
                        <a:pt x="2036" y="78"/>
                      </a:moveTo>
                      <a:lnTo>
                        <a:pt x="2018" y="44"/>
                      </a:lnTo>
                      <a:lnTo>
                        <a:pt x="1978" y="14"/>
                      </a:lnTo>
                      <a:lnTo>
                        <a:pt x="1916" y="2"/>
                      </a:lnTo>
                      <a:lnTo>
                        <a:pt x="1850" y="0"/>
                      </a:lnTo>
                      <a:lnTo>
                        <a:pt x="1850" y="0"/>
                      </a:lnTo>
                      <a:lnTo>
                        <a:pt x="1832" y="0"/>
                      </a:lnTo>
                      <a:lnTo>
                        <a:pt x="1808" y="4"/>
                      </a:lnTo>
                      <a:lnTo>
                        <a:pt x="1778" y="8"/>
                      </a:lnTo>
                      <a:lnTo>
                        <a:pt x="1742" y="16"/>
                      </a:lnTo>
                      <a:lnTo>
                        <a:pt x="1702" y="28"/>
                      </a:lnTo>
                      <a:lnTo>
                        <a:pt x="1656" y="46"/>
                      </a:lnTo>
                      <a:lnTo>
                        <a:pt x="1606" y="66"/>
                      </a:lnTo>
                      <a:lnTo>
                        <a:pt x="1606" y="66"/>
                      </a:lnTo>
                      <a:lnTo>
                        <a:pt x="1558" y="92"/>
                      </a:lnTo>
                      <a:lnTo>
                        <a:pt x="1510" y="120"/>
                      </a:lnTo>
                      <a:lnTo>
                        <a:pt x="1466" y="152"/>
                      </a:lnTo>
                      <a:lnTo>
                        <a:pt x="1424" y="184"/>
                      </a:lnTo>
                      <a:lnTo>
                        <a:pt x="1382" y="222"/>
                      </a:lnTo>
                      <a:lnTo>
                        <a:pt x="1342" y="260"/>
                      </a:lnTo>
                      <a:lnTo>
                        <a:pt x="1302" y="304"/>
                      </a:lnTo>
                      <a:lnTo>
                        <a:pt x="1264" y="350"/>
                      </a:lnTo>
                      <a:lnTo>
                        <a:pt x="1264" y="350"/>
                      </a:lnTo>
                      <a:lnTo>
                        <a:pt x="1234" y="388"/>
                      </a:lnTo>
                      <a:lnTo>
                        <a:pt x="1204" y="430"/>
                      </a:lnTo>
                      <a:lnTo>
                        <a:pt x="1176" y="472"/>
                      </a:lnTo>
                      <a:lnTo>
                        <a:pt x="1152" y="514"/>
                      </a:lnTo>
                      <a:lnTo>
                        <a:pt x="1110" y="590"/>
                      </a:lnTo>
                      <a:lnTo>
                        <a:pt x="1080" y="646"/>
                      </a:lnTo>
                      <a:lnTo>
                        <a:pt x="1080" y="646"/>
                      </a:lnTo>
                      <a:lnTo>
                        <a:pt x="1074" y="644"/>
                      </a:lnTo>
                      <a:lnTo>
                        <a:pt x="1074" y="644"/>
                      </a:lnTo>
                      <a:lnTo>
                        <a:pt x="1068" y="632"/>
                      </a:lnTo>
                      <a:lnTo>
                        <a:pt x="1060" y="618"/>
                      </a:lnTo>
                      <a:lnTo>
                        <a:pt x="1060" y="618"/>
                      </a:lnTo>
                      <a:lnTo>
                        <a:pt x="1064" y="610"/>
                      </a:lnTo>
                      <a:lnTo>
                        <a:pt x="1066" y="602"/>
                      </a:lnTo>
                      <a:lnTo>
                        <a:pt x="1066" y="602"/>
                      </a:lnTo>
                      <a:lnTo>
                        <a:pt x="1064" y="592"/>
                      </a:lnTo>
                      <a:lnTo>
                        <a:pt x="1060" y="586"/>
                      </a:lnTo>
                      <a:lnTo>
                        <a:pt x="1052" y="580"/>
                      </a:lnTo>
                      <a:lnTo>
                        <a:pt x="1042" y="578"/>
                      </a:lnTo>
                      <a:lnTo>
                        <a:pt x="1042" y="578"/>
                      </a:lnTo>
                      <a:lnTo>
                        <a:pt x="1040" y="580"/>
                      </a:lnTo>
                      <a:lnTo>
                        <a:pt x="1042" y="574"/>
                      </a:lnTo>
                      <a:lnTo>
                        <a:pt x="1036" y="574"/>
                      </a:lnTo>
                      <a:lnTo>
                        <a:pt x="1032" y="574"/>
                      </a:lnTo>
                      <a:lnTo>
                        <a:pt x="1032" y="574"/>
                      </a:lnTo>
                      <a:lnTo>
                        <a:pt x="1024" y="568"/>
                      </a:lnTo>
                      <a:lnTo>
                        <a:pt x="1024" y="568"/>
                      </a:lnTo>
                      <a:lnTo>
                        <a:pt x="1022" y="568"/>
                      </a:lnTo>
                      <a:lnTo>
                        <a:pt x="1018" y="570"/>
                      </a:lnTo>
                      <a:lnTo>
                        <a:pt x="1012" y="570"/>
                      </a:lnTo>
                      <a:lnTo>
                        <a:pt x="1014" y="574"/>
                      </a:lnTo>
                      <a:lnTo>
                        <a:pt x="1008" y="574"/>
                      </a:lnTo>
                      <a:lnTo>
                        <a:pt x="1004" y="574"/>
                      </a:lnTo>
                      <a:lnTo>
                        <a:pt x="1008" y="580"/>
                      </a:lnTo>
                      <a:lnTo>
                        <a:pt x="1008" y="580"/>
                      </a:lnTo>
                      <a:lnTo>
                        <a:pt x="1008" y="580"/>
                      </a:lnTo>
                      <a:lnTo>
                        <a:pt x="1000" y="578"/>
                      </a:lnTo>
                      <a:lnTo>
                        <a:pt x="1000" y="578"/>
                      </a:lnTo>
                      <a:lnTo>
                        <a:pt x="990" y="580"/>
                      </a:lnTo>
                      <a:lnTo>
                        <a:pt x="982" y="586"/>
                      </a:lnTo>
                      <a:lnTo>
                        <a:pt x="978" y="592"/>
                      </a:lnTo>
                      <a:lnTo>
                        <a:pt x="976" y="602"/>
                      </a:lnTo>
                      <a:lnTo>
                        <a:pt x="976" y="602"/>
                      </a:lnTo>
                      <a:lnTo>
                        <a:pt x="978" y="608"/>
                      </a:lnTo>
                      <a:lnTo>
                        <a:pt x="980" y="616"/>
                      </a:lnTo>
                      <a:lnTo>
                        <a:pt x="980" y="616"/>
                      </a:lnTo>
                      <a:lnTo>
                        <a:pt x="970" y="632"/>
                      </a:lnTo>
                      <a:lnTo>
                        <a:pt x="964" y="644"/>
                      </a:lnTo>
                      <a:lnTo>
                        <a:pt x="964" y="644"/>
                      </a:lnTo>
                      <a:lnTo>
                        <a:pt x="958" y="646"/>
                      </a:lnTo>
                      <a:lnTo>
                        <a:pt x="958" y="646"/>
                      </a:lnTo>
                      <a:lnTo>
                        <a:pt x="928" y="590"/>
                      </a:lnTo>
                      <a:lnTo>
                        <a:pt x="886" y="514"/>
                      </a:lnTo>
                      <a:lnTo>
                        <a:pt x="860" y="472"/>
                      </a:lnTo>
                      <a:lnTo>
                        <a:pt x="834" y="430"/>
                      </a:lnTo>
                      <a:lnTo>
                        <a:pt x="804" y="388"/>
                      </a:lnTo>
                      <a:lnTo>
                        <a:pt x="774" y="350"/>
                      </a:lnTo>
                      <a:lnTo>
                        <a:pt x="774" y="350"/>
                      </a:lnTo>
                      <a:lnTo>
                        <a:pt x="736" y="304"/>
                      </a:lnTo>
                      <a:lnTo>
                        <a:pt x="696" y="260"/>
                      </a:lnTo>
                      <a:lnTo>
                        <a:pt x="656" y="222"/>
                      </a:lnTo>
                      <a:lnTo>
                        <a:pt x="614" y="184"/>
                      </a:lnTo>
                      <a:lnTo>
                        <a:pt x="572" y="152"/>
                      </a:lnTo>
                      <a:lnTo>
                        <a:pt x="528" y="120"/>
                      </a:lnTo>
                      <a:lnTo>
                        <a:pt x="480" y="92"/>
                      </a:lnTo>
                      <a:lnTo>
                        <a:pt x="432" y="66"/>
                      </a:lnTo>
                      <a:lnTo>
                        <a:pt x="432" y="66"/>
                      </a:lnTo>
                      <a:lnTo>
                        <a:pt x="382" y="46"/>
                      </a:lnTo>
                      <a:lnTo>
                        <a:pt x="336" y="28"/>
                      </a:lnTo>
                      <a:lnTo>
                        <a:pt x="296" y="16"/>
                      </a:lnTo>
                      <a:lnTo>
                        <a:pt x="260" y="8"/>
                      </a:lnTo>
                      <a:lnTo>
                        <a:pt x="230" y="4"/>
                      </a:lnTo>
                      <a:lnTo>
                        <a:pt x="206" y="0"/>
                      </a:lnTo>
                      <a:lnTo>
                        <a:pt x="188" y="0"/>
                      </a:lnTo>
                      <a:lnTo>
                        <a:pt x="122" y="2"/>
                      </a:lnTo>
                      <a:lnTo>
                        <a:pt x="60" y="14"/>
                      </a:lnTo>
                      <a:lnTo>
                        <a:pt x="20" y="44"/>
                      </a:lnTo>
                      <a:lnTo>
                        <a:pt x="2" y="78"/>
                      </a:lnTo>
                      <a:lnTo>
                        <a:pt x="0" y="114"/>
                      </a:lnTo>
                      <a:lnTo>
                        <a:pt x="10" y="156"/>
                      </a:lnTo>
                      <a:lnTo>
                        <a:pt x="32" y="202"/>
                      </a:lnTo>
                      <a:lnTo>
                        <a:pt x="32" y="202"/>
                      </a:lnTo>
                      <a:lnTo>
                        <a:pt x="42" y="218"/>
                      </a:lnTo>
                      <a:lnTo>
                        <a:pt x="54" y="232"/>
                      </a:lnTo>
                      <a:lnTo>
                        <a:pt x="58" y="236"/>
                      </a:lnTo>
                      <a:lnTo>
                        <a:pt x="64" y="240"/>
                      </a:lnTo>
                      <a:lnTo>
                        <a:pt x="64" y="240"/>
                      </a:lnTo>
                      <a:lnTo>
                        <a:pt x="68" y="242"/>
                      </a:lnTo>
                      <a:lnTo>
                        <a:pt x="72" y="246"/>
                      </a:lnTo>
                      <a:lnTo>
                        <a:pt x="78" y="258"/>
                      </a:lnTo>
                      <a:lnTo>
                        <a:pt x="82" y="272"/>
                      </a:lnTo>
                      <a:lnTo>
                        <a:pt x="82" y="272"/>
                      </a:lnTo>
                      <a:lnTo>
                        <a:pt x="90" y="286"/>
                      </a:lnTo>
                      <a:lnTo>
                        <a:pt x="100" y="298"/>
                      </a:lnTo>
                      <a:lnTo>
                        <a:pt x="108" y="302"/>
                      </a:lnTo>
                      <a:lnTo>
                        <a:pt x="114" y="308"/>
                      </a:lnTo>
                      <a:lnTo>
                        <a:pt x="114" y="308"/>
                      </a:lnTo>
                      <a:lnTo>
                        <a:pt x="122" y="312"/>
                      </a:lnTo>
                      <a:lnTo>
                        <a:pt x="128" y="318"/>
                      </a:lnTo>
                      <a:lnTo>
                        <a:pt x="140" y="332"/>
                      </a:lnTo>
                      <a:lnTo>
                        <a:pt x="150" y="348"/>
                      </a:lnTo>
                      <a:lnTo>
                        <a:pt x="154" y="358"/>
                      </a:lnTo>
                      <a:lnTo>
                        <a:pt x="154" y="358"/>
                      </a:lnTo>
                      <a:lnTo>
                        <a:pt x="156" y="364"/>
                      </a:lnTo>
                      <a:lnTo>
                        <a:pt x="158" y="370"/>
                      </a:lnTo>
                      <a:lnTo>
                        <a:pt x="170" y="384"/>
                      </a:lnTo>
                      <a:lnTo>
                        <a:pt x="186" y="404"/>
                      </a:lnTo>
                      <a:lnTo>
                        <a:pt x="186" y="404"/>
                      </a:lnTo>
                      <a:lnTo>
                        <a:pt x="190" y="428"/>
                      </a:lnTo>
                      <a:lnTo>
                        <a:pt x="192" y="446"/>
                      </a:lnTo>
                      <a:lnTo>
                        <a:pt x="192" y="452"/>
                      </a:lnTo>
                      <a:lnTo>
                        <a:pt x="190" y="458"/>
                      </a:lnTo>
                      <a:lnTo>
                        <a:pt x="190" y="458"/>
                      </a:lnTo>
                      <a:lnTo>
                        <a:pt x="188" y="462"/>
                      </a:lnTo>
                      <a:lnTo>
                        <a:pt x="188" y="466"/>
                      </a:lnTo>
                      <a:lnTo>
                        <a:pt x="194" y="474"/>
                      </a:lnTo>
                      <a:lnTo>
                        <a:pt x="206" y="484"/>
                      </a:lnTo>
                      <a:lnTo>
                        <a:pt x="206" y="484"/>
                      </a:lnTo>
                      <a:lnTo>
                        <a:pt x="210" y="488"/>
                      </a:lnTo>
                      <a:lnTo>
                        <a:pt x="214" y="498"/>
                      </a:lnTo>
                      <a:lnTo>
                        <a:pt x="216" y="506"/>
                      </a:lnTo>
                      <a:lnTo>
                        <a:pt x="218" y="512"/>
                      </a:lnTo>
                      <a:lnTo>
                        <a:pt x="218" y="518"/>
                      </a:lnTo>
                      <a:lnTo>
                        <a:pt x="214" y="526"/>
                      </a:lnTo>
                      <a:lnTo>
                        <a:pt x="214" y="526"/>
                      </a:lnTo>
                      <a:lnTo>
                        <a:pt x="212" y="532"/>
                      </a:lnTo>
                      <a:lnTo>
                        <a:pt x="212" y="542"/>
                      </a:lnTo>
                      <a:lnTo>
                        <a:pt x="214" y="552"/>
                      </a:lnTo>
                      <a:lnTo>
                        <a:pt x="218" y="562"/>
                      </a:lnTo>
                      <a:lnTo>
                        <a:pt x="228" y="580"/>
                      </a:lnTo>
                      <a:lnTo>
                        <a:pt x="232" y="586"/>
                      </a:lnTo>
                      <a:lnTo>
                        <a:pt x="236" y="590"/>
                      </a:lnTo>
                      <a:lnTo>
                        <a:pt x="236" y="590"/>
                      </a:lnTo>
                      <a:lnTo>
                        <a:pt x="238" y="594"/>
                      </a:lnTo>
                      <a:lnTo>
                        <a:pt x="242" y="598"/>
                      </a:lnTo>
                      <a:lnTo>
                        <a:pt x="246" y="612"/>
                      </a:lnTo>
                      <a:lnTo>
                        <a:pt x="250" y="628"/>
                      </a:lnTo>
                      <a:lnTo>
                        <a:pt x="250" y="628"/>
                      </a:lnTo>
                      <a:lnTo>
                        <a:pt x="252" y="632"/>
                      </a:lnTo>
                      <a:lnTo>
                        <a:pt x="254" y="642"/>
                      </a:lnTo>
                      <a:lnTo>
                        <a:pt x="264" y="656"/>
                      </a:lnTo>
                      <a:lnTo>
                        <a:pt x="278" y="678"/>
                      </a:lnTo>
                      <a:lnTo>
                        <a:pt x="278" y="678"/>
                      </a:lnTo>
                      <a:lnTo>
                        <a:pt x="294" y="698"/>
                      </a:lnTo>
                      <a:lnTo>
                        <a:pt x="304" y="712"/>
                      </a:lnTo>
                      <a:lnTo>
                        <a:pt x="316" y="734"/>
                      </a:lnTo>
                      <a:lnTo>
                        <a:pt x="316" y="734"/>
                      </a:lnTo>
                      <a:lnTo>
                        <a:pt x="320" y="740"/>
                      </a:lnTo>
                      <a:lnTo>
                        <a:pt x="326" y="744"/>
                      </a:lnTo>
                      <a:lnTo>
                        <a:pt x="344" y="752"/>
                      </a:lnTo>
                      <a:lnTo>
                        <a:pt x="364" y="760"/>
                      </a:lnTo>
                      <a:lnTo>
                        <a:pt x="414" y="768"/>
                      </a:lnTo>
                      <a:lnTo>
                        <a:pt x="468" y="768"/>
                      </a:lnTo>
                      <a:lnTo>
                        <a:pt x="516" y="768"/>
                      </a:lnTo>
                      <a:lnTo>
                        <a:pt x="584" y="772"/>
                      </a:lnTo>
                      <a:lnTo>
                        <a:pt x="626" y="778"/>
                      </a:lnTo>
                      <a:lnTo>
                        <a:pt x="628" y="780"/>
                      </a:lnTo>
                      <a:lnTo>
                        <a:pt x="628" y="780"/>
                      </a:lnTo>
                      <a:lnTo>
                        <a:pt x="596" y="796"/>
                      </a:lnTo>
                      <a:lnTo>
                        <a:pt x="568" y="814"/>
                      </a:lnTo>
                      <a:lnTo>
                        <a:pt x="542" y="832"/>
                      </a:lnTo>
                      <a:lnTo>
                        <a:pt x="518" y="850"/>
                      </a:lnTo>
                      <a:lnTo>
                        <a:pt x="518" y="850"/>
                      </a:lnTo>
                      <a:lnTo>
                        <a:pt x="472" y="890"/>
                      </a:lnTo>
                      <a:lnTo>
                        <a:pt x="442" y="918"/>
                      </a:lnTo>
                      <a:lnTo>
                        <a:pt x="422" y="938"/>
                      </a:lnTo>
                      <a:lnTo>
                        <a:pt x="414" y="952"/>
                      </a:lnTo>
                      <a:lnTo>
                        <a:pt x="412" y="958"/>
                      </a:lnTo>
                      <a:lnTo>
                        <a:pt x="416" y="962"/>
                      </a:lnTo>
                      <a:lnTo>
                        <a:pt x="418" y="962"/>
                      </a:lnTo>
                      <a:lnTo>
                        <a:pt x="420" y="962"/>
                      </a:lnTo>
                      <a:lnTo>
                        <a:pt x="430" y="996"/>
                      </a:lnTo>
                      <a:lnTo>
                        <a:pt x="430" y="996"/>
                      </a:lnTo>
                      <a:lnTo>
                        <a:pt x="438" y="1020"/>
                      </a:lnTo>
                      <a:lnTo>
                        <a:pt x="446" y="1044"/>
                      </a:lnTo>
                      <a:lnTo>
                        <a:pt x="458" y="1074"/>
                      </a:lnTo>
                      <a:lnTo>
                        <a:pt x="474" y="1102"/>
                      </a:lnTo>
                      <a:lnTo>
                        <a:pt x="490" y="1130"/>
                      </a:lnTo>
                      <a:lnTo>
                        <a:pt x="500" y="1142"/>
                      </a:lnTo>
                      <a:lnTo>
                        <a:pt x="510" y="1152"/>
                      </a:lnTo>
                      <a:lnTo>
                        <a:pt x="520" y="1160"/>
                      </a:lnTo>
                      <a:lnTo>
                        <a:pt x="530" y="1166"/>
                      </a:lnTo>
                      <a:lnTo>
                        <a:pt x="530" y="1166"/>
                      </a:lnTo>
                      <a:lnTo>
                        <a:pt x="548" y="1174"/>
                      </a:lnTo>
                      <a:lnTo>
                        <a:pt x="560" y="1184"/>
                      </a:lnTo>
                      <a:lnTo>
                        <a:pt x="568" y="1194"/>
                      </a:lnTo>
                      <a:lnTo>
                        <a:pt x="572" y="1204"/>
                      </a:lnTo>
                      <a:lnTo>
                        <a:pt x="574" y="1214"/>
                      </a:lnTo>
                      <a:lnTo>
                        <a:pt x="574" y="1222"/>
                      </a:lnTo>
                      <a:lnTo>
                        <a:pt x="574" y="1228"/>
                      </a:lnTo>
                      <a:lnTo>
                        <a:pt x="574" y="1228"/>
                      </a:lnTo>
                      <a:lnTo>
                        <a:pt x="578" y="1236"/>
                      </a:lnTo>
                      <a:lnTo>
                        <a:pt x="588" y="1256"/>
                      </a:lnTo>
                      <a:lnTo>
                        <a:pt x="596" y="1268"/>
                      </a:lnTo>
                      <a:lnTo>
                        <a:pt x="604" y="1278"/>
                      </a:lnTo>
                      <a:lnTo>
                        <a:pt x="616" y="1284"/>
                      </a:lnTo>
                      <a:lnTo>
                        <a:pt x="626" y="1288"/>
                      </a:lnTo>
                      <a:lnTo>
                        <a:pt x="626" y="1288"/>
                      </a:lnTo>
                      <a:lnTo>
                        <a:pt x="632" y="1290"/>
                      </a:lnTo>
                      <a:lnTo>
                        <a:pt x="638" y="1294"/>
                      </a:lnTo>
                      <a:lnTo>
                        <a:pt x="642" y="1300"/>
                      </a:lnTo>
                      <a:lnTo>
                        <a:pt x="646" y="1306"/>
                      </a:lnTo>
                      <a:lnTo>
                        <a:pt x="652" y="1322"/>
                      </a:lnTo>
                      <a:lnTo>
                        <a:pt x="656" y="1340"/>
                      </a:lnTo>
                      <a:lnTo>
                        <a:pt x="660" y="1374"/>
                      </a:lnTo>
                      <a:lnTo>
                        <a:pt x="662" y="1388"/>
                      </a:lnTo>
                      <a:lnTo>
                        <a:pt x="662" y="1388"/>
                      </a:lnTo>
                      <a:lnTo>
                        <a:pt x="662" y="1404"/>
                      </a:lnTo>
                      <a:lnTo>
                        <a:pt x="660" y="1420"/>
                      </a:lnTo>
                      <a:lnTo>
                        <a:pt x="656" y="1442"/>
                      </a:lnTo>
                      <a:lnTo>
                        <a:pt x="650" y="1464"/>
                      </a:lnTo>
                      <a:lnTo>
                        <a:pt x="642" y="1486"/>
                      </a:lnTo>
                      <a:lnTo>
                        <a:pt x="636" y="1498"/>
                      </a:lnTo>
                      <a:lnTo>
                        <a:pt x="630" y="1508"/>
                      </a:lnTo>
                      <a:lnTo>
                        <a:pt x="622" y="1518"/>
                      </a:lnTo>
                      <a:lnTo>
                        <a:pt x="612" y="1528"/>
                      </a:lnTo>
                      <a:lnTo>
                        <a:pt x="612" y="1528"/>
                      </a:lnTo>
                      <a:lnTo>
                        <a:pt x="596" y="1544"/>
                      </a:lnTo>
                      <a:lnTo>
                        <a:pt x="582" y="1558"/>
                      </a:lnTo>
                      <a:lnTo>
                        <a:pt x="562" y="1580"/>
                      </a:lnTo>
                      <a:lnTo>
                        <a:pt x="550" y="1596"/>
                      </a:lnTo>
                      <a:lnTo>
                        <a:pt x="548" y="1602"/>
                      </a:lnTo>
                      <a:lnTo>
                        <a:pt x="548" y="1602"/>
                      </a:lnTo>
                      <a:lnTo>
                        <a:pt x="538" y="1616"/>
                      </a:lnTo>
                      <a:lnTo>
                        <a:pt x="530" y="1632"/>
                      </a:lnTo>
                      <a:lnTo>
                        <a:pt x="522" y="1652"/>
                      </a:lnTo>
                      <a:lnTo>
                        <a:pt x="522" y="1652"/>
                      </a:lnTo>
                      <a:lnTo>
                        <a:pt x="518" y="1676"/>
                      </a:lnTo>
                      <a:lnTo>
                        <a:pt x="516" y="1698"/>
                      </a:lnTo>
                      <a:lnTo>
                        <a:pt x="518" y="1716"/>
                      </a:lnTo>
                      <a:lnTo>
                        <a:pt x="520" y="1724"/>
                      </a:lnTo>
                      <a:lnTo>
                        <a:pt x="522" y="1732"/>
                      </a:lnTo>
                      <a:lnTo>
                        <a:pt x="522" y="1732"/>
                      </a:lnTo>
                      <a:lnTo>
                        <a:pt x="526" y="1736"/>
                      </a:lnTo>
                      <a:lnTo>
                        <a:pt x="532" y="1738"/>
                      </a:lnTo>
                      <a:lnTo>
                        <a:pt x="538" y="1738"/>
                      </a:lnTo>
                      <a:lnTo>
                        <a:pt x="544" y="1738"/>
                      </a:lnTo>
                      <a:lnTo>
                        <a:pt x="554" y="1734"/>
                      </a:lnTo>
                      <a:lnTo>
                        <a:pt x="558" y="1732"/>
                      </a:lnTo>
                      <a:lnTo>
                        <a:pt x="640" y="1640"/>
                      </a:lnTo>
                      <a:lnTo>
                        <a:pt x="636" y="1610"/>
                      </a:lnTo>
                      <a:lnTo>
                        <a:pt x="636" y="1610"/>
                      </a:lnTo>
                      <a:lnTo>
                        <a:pt x="648" y="1598"/>
                      </a:lnTo>
                      <a:lnTo>
                        <a:pt x="658" y="1590"/>
                      </a:lnTo>
                      <a:lnTo>
                        <a:pt x="664" y="1588"/>
                      </a:lnTo>
                      <a:lnTo>
                        <a:pt x="670" y="1586"/>
                      </a:lnTo>
                      <a:lnTo>
                        <a:pt x="670" y="1586"/>
                      </a:lnTo>
                      <a:lnTo>
                        <a:pt x="678" y="1582"/>
                      </a:lnTo>
                      <a:lnTo>
                        <a:pt x="684" y="1578"/>
                      </a:lnTo>
                      <a:lnTo>
                        <a:pt x="698" y="1562"/>
                      </a:lnTo>
                      <a:lnTo>
                        <a:pt x="712" y="1538"/>
                      </a:lnTo>
                      <a:lnTo>
                        <a:pt x="712" y="1538"/>
                      </a:lnTo>
                      <a:lnTo>
                        <a:pt x="732" y="1520"/>
                      </a:lnTo>
                      <a:lnTo>
                        <a:pt x="752" y="1500"/>
                      </a:lnTo>
                      <a:lnTo>
                        <a:pt x="770" y="1476"/>
                      </a:lnTo>
                      <a:lnTo>
                        <a:pt x="770" y="1476"/>
                      </a:lnTo>
                      <a:lnTo>
                        <a:pt x="790" y="1446"/>
                      </a:lnTo>
                      <a:lnTo>
                        <a:pt x="812" y="1410"/>
                      </a:lnTo>
                      <a:lnTo>
                        <a:pt x="830" y="1374"/>
                      </a:lnTo>
                      <a:lnTo>
                        <a:pt x="836" y="1356"/>
                      </a:lnTo>
                      <a:lnTo>
                        <a:pt x="840" y="1342"/>
                      </a:lnTo>
                      <a:lnTo>
                        <a:pt x="840" y="1342"/>
                      </a:lnTo>
                      <a:lnTo>
                        <a:pt x="854" y="1266"/>
                      </a:lnTo>
                      <a:lnTo>
                        <a:pt x="878" y="1136"/>
                      </a:lnTo>
                      <a:lnTo>
                        <a:pt x="890" y="1070"/>
                      </a:lnTo>
                      <a:lnTo>
                        <a:pt x="904" y="1014"/>
                      </a:lnTo>
                      <a:lnTo>
                        <a:pt x="910" y="992"/>
                      </a:lnTo>
                      <a:lnTo>
                        <a:pt x="916" y="974"/>
                      </a:lnTo>
                      <a:lnTo>
                        <a:pt x="922" y="964"/>
                      </a:lnTo>
                      <a:lnTo>
                        <a:pt x="924" y="960"/>
                      </a:lnTo>
                      <a:lnTo>
                        <a:pt x="926" y="960"/>
                      </a:lnTo>
                      <a:lnTo>
                        <a:pt x="926" y="960"/>
                      </a:lnTo>
                      <a:lnTo>
                        <a:pt x="932" y="958"/>
                      </a:lnTo>
                      <a:lnTo>
                        <a:pt x="938" y="954"/>
                      </a:lnTo>
                      <a:lnTo>
                        <a:pt x="950" y="942"/>
                      </a:lnTo>
                      <a:lnTo>
                        <a:pt x="964" y="926"/>
                      </a:lnTo>
                      <a:lnTo>
                        <a:pt x="976" y="908"/>
                      </a:lnTo>
                      <a:lnTo>
                        <a:pt x="968" y="972"/>
                      </a:lnTo>
                      <a:lnTo>
                        <a:pt x="972" y="994"/>
                      </a:lnTo>
                      <a:lnTo>
                        <a:pt x="962" y="1022"/>
                      </a:lnTo>
                      <a:lnTo>
                        <a:pt x="962" y="1068"/>
                      </a:lnTo>
                      <a:lnTo>
                        <a:pt x="962" y="1080"/>
                      </a:lnTo>
                      <a:lnTo>
                        <a:pt x="962" y="1146"/>
                      </a:lnTo>
                      <a:lnTo>
                        <a:pt x="972" y="1150"/>
                      </a:lnTo>
                      <a:lnTo>
                        <a:pt x="972" y="1160"/>
                      </a:lnTo>
                      <a:lnTo>
                        <a:pt x="962" y="1170"/>
                      </a:lnTo>
                      <a:lnTo>
                        <a:pt x="964" y="1202"/>
                      </a:lnTo>
                      <a:lnTo>
                        <a:pt x="964" y="1252"/>
                      </a:lnTo>
                      <a:lnTo>
                        <a:pt x="984" y="1294"/>
                      </a:lnTo>
                      <a:lnTo>
                        <a:pt x="1016" y="1320"/>
                      </a:lnTo>
                      <a:lnTo>
                        <a:pt x="1018" y="1292"/>
                      </a:lnTo>
                      <a:lnTo>
                        <a:pt x="1022" y="1320"/>
                      </a:lnTo>
                      <a:lnTo>
                        <a:pt x="1054" y="1294"/>
                      </a:lnTo>
                      <a:lnTo>
                        <a:pt x="1074" y="1252"/>
                      </a:lnTo>
                      <a:lnTo>
                        <a:pt x="1074" y="1202"/>
                      </a:lnTo>
                      <a:lnTo>
                        <a:pt x="1076" y="1170"/>
                      </a:lnTo>
                      <a:lnTo>
                        <a:pt x="1066" y="1160"/>
                      </a:lnTo>
                      <a:lnTo>
                        <a:pt x="1066" y="1150"/>
                      </a:lnTo>
                      <a:lnTo>
                        <a:pt x="1076" y="1146"/>
                      </a:lnTo>
                      <a:lnTo>
                        <a:pt x="1076" y="1080"/>
                      </a:lnTo>
                      <a:lnTo>
                        <a:pt x="1076" y="1068"/>
                      </a:lnTo>
                      <a:lnTo>
                        <a:pt x="1076" y="1022"/>
                      </a:lnTo>
                      <a:lnTo>
                        <a:pt x="1066" y="994"/>
                      </a:lnTo>
                      <a:lnTo>
                        <a:pt x="1068" y="972"/>
                      </a:lnTo>
                      <a:lnTo>
                        <a:pt x="1062" y="908"/>
                      </a:lnTo>
                      <a:lnTo>
                        <a:pt x="1062" y="908"/>
                      </a:lnTo>
                      <a:lnTo>
                        <a:pt x="1074" y="926"/>
                      </a:lnTo>
                      <a:lnTo>
                        <a:pt x="1088" y="942"/>
                      </a:lnTo>
                      <a:lnTo>
                        <a:pt x="1100" y="954"/>
                      </a:lnTo>
                      <a:lnTo>
                        <a:pt x="1106" y="958"/>
                      </a:lnTo>
                      <a:lnTo>
                        <a:pt x="1112" y="960"/>
                      </a:lnTo>
                      <a:lnTo>
                        <a:pt x="1112" y="960"/>
                      </a:lnTo>
                      <a:lnTo>
                        <a:pt x="1114" y="960"/>
                      </a:lnTo>
                      <a:lnTo>
                        <a:pt x="1116" y="964"/>
                      </a:lnTo>
                      <a:lnTo>
                        <a:pt x="1122" y="974"/>
                      </a:lnTo>
                      <a:lnTo>
                        <a:pt x="1128" y="992"/>
                      </a:lnTo>
                      <a:lnTo>
                        <a:pt x="1134" y="1014"/>
                      </a:lnTo>
                      <a:lnTo>
                        <a:pt x="1148" y="1070"/>
                      </a:lnTo>
                      <a:lnTo>
                        <a:pt x="1160" y="1136"/>
                      </a:lnTo>
                      <a:lnTo>
                        <a:pt x="1184" y="1266"/>
                      </a:lnTo>
                      <a:lnTo>
                        <a:pt x="1198" y="1342"/>
                      </a:lnTo>
                      <a:lnTo>
                        <a:pt x="1198" y="1342"/>
                      </a:lnTo>
                      <a:lnTo>
                        <a:pt x="1202" y="1356"/>
                      </a:lnTo>
                      <a:lnTo>
                        <a:pt x="1208" y="1374"/>
                      </a:lnTo>
                      <a:lnTo>
                        <a:pt x="1226" y="1410"/>
                      </a:lnTo>
                      <a:lnTo>
                        <a:pt x="1248" y="1446"/>
                      </a:lnTo>
                      <a:lnTo>
                        <a:pt x="1268" y="1476"/>
                      </a:lnTo>
                      <a:lnTo>
                        <a:pt x="1268" y="1476"/>
                      </a:lnTo>
                      <a:lnTo>
                        <a:pt x="1286" y="1500"/>
                      </a:lnTo>
                      <a:lnTo>
                        <a:pt x="1304" y="1520"/>
                      </a:lnTo>
                      <a:lnTo>
                        <a:pt x="1326" y="1538"/>
                      </a:lnTo>
                      <a:lnTo>
                        <a:pt x="1326" y="1538"/>
                      </a:lnTo>
                      <a:lnTo>
                        <a:pt x="1340" y="1562"/>
                      </a:lnTo>
                      <a:lnTo>
                        <a:pt x="1354" y="1578"/>
                      </a:lnTo>
                      <a:lnTo>
                        <a:pt x="1360" y="1582"/>
                      </a:lnTo>
                      <a:lnTo>
                        <a:pt x="1366" y="1586"/>
                      </a:lnTo>
                      <a:lnTo>
                        <a:pt x="1366" y="1586"/>
                      </a:lnTo>
                      <a:lnTo>
                        <a:pt x="1374" y="1588"/>
                      </a:lnTo>
                      <a:lnTo>
                        <a:pt x="1380" y="1590"/>
                      </a:lnTo>
                      <a:lnTo>
                        <a:pt x="1390" y="1598"/>
                      </a:lnTo>
                      <a:lnTo>
                        <a:pt x="1402" y="1610"/>
                      </a:lnTo>
                      <a:lnTo>
                        <a:pt x="1398" y="1640"/>
                      </a:lnTo>
                      <a:lnTo>
                        <a:pt x="1480" y="1732"/>
                      </a:lnTo>
                      <a:lnTo>
                        <a:pt x="1480" y="1732"/>
                      </a:lnTo>
                      <a:lnTo>
                        <a:pt x="1484" y="1734"/>
                      </a:lnTo>
                      <a:lnTo>
                        <a:pt x="1494" y="1738"/>
                      </a:lnTo>
                      <a:lnTo>
                        <a:pt x="1500" y="1738"/>
                      </a:lnTo>
                      <a:lnTo>
                        <a:pt x="1506" y="1738"/>
                      </a:lnTo>
                      <a:lnTo>
                        <a:pt x="1512" y="1736"/>
                      </a:lnTo>
                      <a:lnTo>
                        <a:pt x="1516" y="1732"/>
                      </a:lnTo>
                      <a:lnTo>
                        <a:pt x="1516" y="1732"/>
                      </a:lnTo>
                      <a:lnTo>
                        <a:pt x="1518" y="1724"/>
                      </a:lnTo>
                      <a:lnTo>
                        <a:pt x="1520" y="1716"/>
                      </a:lnTo>
                      <a:lnTo>
                        <a:pt x="1522" y="1698"/>
                      </a:lnTo>
                      <a:lnTo>
                        <a:pt x="1520" y="1676"/>
                      </a:lnTo>
                      <a:lnTo>
                        <a:pt x="1516" y="1652"/>
                      </a:lnTo>
                      <a:lnTo>
                        <a:pt x="1516" y="1652"/>
                      </a:lnTo>
                      <a:lnTo>
                        <a:pt x="1508" y="1632"/>
                      </a:lnTo>
                      <a:lnTo>
                        <a:pt x="1500" y="1616"/>
                      </a:lnTo>
                      <a:lnTo>
                        <a:pt x="1490" y="1602"/>
                      </a:lnTo>
                      <a:lnTo>
                        <a:pt x="1490" y="1602"/>
                      </a:lnTo>
                      <a:lnTo>
                        <a:pt x="1486" y="1596"/>
                      </a:lnTo>
                      <a:lnTo>
                        <a:pt x="1476" y="1580"/>
                      </a:lnTo>
                      <a:lnTo>
                        <a:pt x="1456" y="1558"/>
                      </a:lnTo>
                      <a:lnTo>
                        <a:pt x="1442" y="1544"/>
                      </a:lnTo>
                      <a:lnTo>
                        <a:pt x="1424" y="1528"/>
                      </a:lnTo>
                      <a:lnTo>
                        <a:pt x="1424" y="1528"/>
                      </a:lnTo>
                      <a:lnTo>
                        <a:pt x="1416" y="1518"/>
                      </a:lnTo>
                      <a:lnTo>
                        <a:pt x="1408" y="1508"/>
                      </a:lnTo>
                      <a:lnTo>
                        <a:pt x="1402" y="1498"/>
                      </a:lnTo>
                      <a:lnTo>
                        <a:pt x="1396" y="1486"/>
                      </a:lnTo>
                      <a:lnTo>
                        <a:pt x="1386" y="1464"/>
                      </a:lnTo>
                      <a:lnTo>
                        <a:pt x="1382" y="1442"/>
                      </a:lnTo>
                      <a:lnTo>
                        <a:pt x="1378" y="1420"/>
                      </a:lnTo>
                      <a:lnTo>
                        <a:pt x="1376" y="1404"/>
                      </a:lnTo>
                      <a:lnTo>
                        <a:pt x="1376" y="1388"/>
                      </a:lnTo>
                      <a:lnTo>
                        <a:pt x="1376" y="1388"/>
                      </a:lnTo>
                      <a:lnTo>
                        <a:pt x="1378" y="1374"/>
                      </a:lnTo>
                      <a:lnTo>
                        <a:pt x="1382" y="1340"/>
                      </a:lnTo>
                      <a:lnTo>
                        <a:pt x="1386" y="1322"/>
                      </a:lnTo>
                      <a:lnTo>
                        <a:pt x="1392" y="1306"/>
                      </a:lnTo>
                      <a:lnTo>
                        <a:pt x="1396" y="1300"/>
                      </a:lnTo>
                      <a:lnTo>
                        <a:pt x="1400" y="1294"/>
                      </a:lnTo>
                      <a:lnTo>
                        <a:pt x="1406" y="1290"/>
                      </a:lnTo>
                      <a:lnTo>
                        <a:pt x="1410" y="1288"/>
                      </a:lnTo>
                      <a:lnTo>
                        <a:pt x="1410" y="1288"/>
                      </a:lnTo>
                      <a:lnTo>
                        <a:pt x="1422" y="1284"/>
                      </a:lnTo>
                      <a:lnTo>
                        <a:pt x="1432" y="1278"/>
                      </a:lnTo>
                      <a:lnTo>
                        <a:pt x="1442" y="1268"/>
                      </a:lnTo>
                      <a:lnTo>
                        <a:pt x="1450" y="1256"/>
                      </a:lnTo>
                      <a:lnTo>
                        <a:pt x="1460" y="1236"/>
                      </a:lnTo>
                      <a:lnTo>
                        <a:pt x="1464" y="1228"/>
                      </a:lnTo>
                      <a:lnTo>
                        <a:pt x="1464" y="1228"/>
                      </a:lnTo>
                      <a:lnTo>
                        <a:pt x="1464" y="1222"/>
                      </a:lnTo>
                      <a:lnTo>
                        <a:pt x="1464" y="1214"/>
                      </a:lnTo>
                      <a:lnTo>
                        <a:pt x="1466" y="1204"/>
                      </a:lnTo>
                      <a:lnTo>
                        <a:pt x="1470" y="1194"/>
                      </a:lnTo>
                      <a:lnTo>
                        <a:pt x="1478" y="1184"/>
                      </a:lnTo>
                      <a:lnTo>
                        <a:pt x="1490" y="1174"/>
                      </a:lnTo>
                      <a:lnTo>
                        <a:pt x="1508" y="1166"/>
                      </a:lnTo>
                      <a:lnTo>
                        <a:pt x="1508" y="1166"/>
                      </a:lnTo>
                      <a:lnTo>
                        <a:pt x="1518" y="1160"/>
                      </a:lnTo>
                      <a:lnTo>
                        <a:pt x="1528" y="1152"/>
                      </a:lnTo>
                      <a:lnTo>
                        <a:pt x="1538" y="1142"/>
                      </a:lnTo>
                      <a:lnTo>
                        <a:pt x="1548" y="1130"/>
                      </a:lnTo>
                      <a:lnTo>
                        <a:pt x="1564" y="1102"/>
                      </a:lnTo>
                      <a:lnTo>
                        <a:pt x="1580" y="1074"/>
                      </a:lnTo>
                      <a:lnTo>
                        <a:pt x="1592" y="1044"/>
                      </a:lnTo>
                      <a:lnTo>
                        <a:pt x="1600" y="1020"/>
                      </a:lnTo>
                      <a:lnTo>
                        <a:pt x="1608" y="996"/>
                      </a:lnTo>
                      <a:lnTo>
                        <a:pt x="1618" y="962"/>
                      </a:lnTo>
                      <a:lnTo>
                        <a:pt x="1618" y="962"/>
                      </a:lnTo>
                      <a:lnTo>
                        <a:pt x="1620" y="962"/>
                      </a:lnTo>
                      <a:lnTo>
                        <a:pt x="1622" y="962"/>
                      </a:lnTo>
                      <a:lnTo>
                        <a:pt x="1626" y="958"/>
                      </a:lnTo>
                      <a:lnTo>
                        <a:pt x="1624" y="952"/>
                      </a:lnTo>
                      <a:lnTo>
                        <a:pt x="1614" y="938"/>
                      </a:lnTo>
                      <a:lnTo>
                        <a:pt x="1596" y="918"/>
                      </a:lnTo>
                      <a:lnTo>
                        <a:pt x="1566" y="890"/>
                      </a:lnTo>
                      <a:lnTo>
                        <a:pt x="1520" y="850"/>
                      </a:lnTo>
                      <a:lnTo>
                        <a:pt x="1520" y="850"/>
                      </a:lnTo>
                      <a:lnTo>
                        <a:pt x="1496" y="832"/>
                      </a:lnTo>
                      <a:lnTo>
                        <a:pt x="1470" y="814"/>
                      </a:lnTo>
                      <a:lnTo>
                        <a:pt x="1440" y="796"/>
                      </a:lnTo>
                      <a:lnTo>
                        <a:pt x="1410" y="780"/>
                      </a:lnTo>
                      <a:lnTo>
                        <a:pt x="1412" y="778"/>
                      </a:lnTo>
                      <a:lnTo>
                        <a:pt x="1454" y="772"/>
                      </a:lnTo>
                      <a:lnTo>
                        <a:pt x="1522" y="768"/>
                      </a:lnTo>
                      <a:lnTo>
                        <a:pt x="1570" y="768"/>
                      </a:lnTo>
                      <a:lnTo>
                        <a:pt x="1624" y="768"/>
                      </a:lnTo>
                      <a:lnTo>
                        <a:pt x="1674" y="760"/>
                      </a:lnTo>
                      <a:lnTo>
                        <a:pt x="1674" y="760"/>
                      </a:lnTo>
                      <a:lnTo>
                        <a:pt x="1694" y="752"/>
                      </a:lnTo>
                      <a:lnTo>
                        <a:pt x="1710" y="744"/>
                      </a:lnTo>
                      <a:lnTo>
                        <a:pt x="1718" y="740"/>
                      </a:lnTo>
                      <a:lnTo>
                        <a:pt x="1722" y="734"/>
                      </a:lnTo>
                      <a:lnTo>
                        <a:pt x="1722" y="734"/>
                      </a:lnTo>
                      <a:lnTo>
                        <a:pt x="1734" y="712"/>
                      </a:lnTo>
                      <a:lnTo>
                        <a:pt x="1744" y="698"/>
                      </a:lnTo>
                      <a:lnTo>
                        <a:pt x="1760" y="678"/>
                      </a:lnTo>
                      <a:lnTo>
                        <a:pt x="1760" y="678"/>
                      </a:lnTo>
                      <a:lnTo>
                        <a:pt x="1774" y="656"/>
                      </a:lnTo>
                      <a:lnTo>
                        <a:pt x="1782" y="642"/>
                      </a:lnTo>
                      <a:lnTo>
                        <a:pt x="1786" y="632"/>
                      </a:lnTo>
                      <a:lnTo>
                        <a:pt x="1788" y="628"/>
                      </a:lnTo>
                      <a:lnTo>
                        <a:pt x="1788" y="628"/>
                      </a:lnTo>
                      <a:lnTo>
                        <a:pt x="1792" y="612"/>
                      </a:lnTo>
                      <a:lnTo>
                        <a:pt x="1796" y="598"/>
                      </a:lnTo>
                      <a:lnTo>
                        <a:pt x="1798" y="594"/>
                      </a:lnTo>
                      <a:lnTo>
                        <a:pt x="1802" y="590"/>
                      </a:lnTo>
                      <a:lnTo>
                        <a:pt x="1802" y="590"/>
                      </a:lnTo>
                      <a:lnTo>
                        <a:pt x="1806" y="586"/>
                      </a:lnTo>
                      <a:lnTo>
                        <a:pt x="1810" y="580"/>
                      </a:lnTo>
                      <a:lnTo>
                        <a:pt x="1820" y="562"/>
                      </a:lnTo>
                      <a:lnTo>
                        <a:pt x="1824" y="552"/>
                      </a:lnTo>
                      <a:lnTo>
                        <a:pt x="1826" y="542"/>
                      </a:lnTo>
                      <a:lnTo>
                        <a:pt x="1826" y="532"/>
                      </a:lnTo>
                      <a:lnTo>
                        <a:pt x="1822" y="526"/>
                      </a:lnTo>
                      <a:lnTo>
                        <a:pt x="1822" y="526"/>
                      </a:lnTo>
                      <a:lnTo>
                        <a:pt x="1820" y="518"/>
                      </a:lnTo>
                      <a:lnTo>
                        <a:pt x="1820" y="512"/>
                      </a:lnTo>
                      <a:lnTo>
                        <a:pt x="1820" y="506"/>
                      </a:lnTo>
                      <a:lnTo>
                        <a:pt x="1824" y="498"/>
                      </a:lnTo>
                      <a:lnTo>
                        <a:pt x="1828" y="488"/>
                      </a:lnTo>
                      <a:lnTo>
                        <a:pt x="1832" y="484"/>
                      </a:lnTo>
                      <a:lnTo>
                        <a:pt x="1832" y="484"/>
                      </a:lnTo>
                      <a:lnTo>
                        <a:pt x="1842" y="474"/>
                      </a:lnTo>
                      <a:lnTo>
                        <a:pt x="1850" y="466"/>
                      </a:lnTo>
                      <a:lnTo>
                        <a:pt x="1850" y="462"/>
                      </a:lnTo>
                      <a:lnTo>
                        <a:pt x="1848" y="458"/>
                      </a:lnTo>
                      <a:lnTo>
                        <a:pt x="1848" y="458"/>
                      </a:lnTo>
                      <a:lnTo>
                        <a:pt x="1846" y="452"/>
                      </a:lnTo>
                      <a:lnTo>
                        <a:pt x="1846" y="446"/>
                      </a:lnTo>
                      <a:lnTo>
                        <a:pt x="1848" y="428"/>
                      </a:lnTo>
                      <a:lnTo>
                        <a:pt x="1852" y="404"/>
                      </a:lnTo>
                      <a:lnTo>
                        <a:pt x="1852" y="404"/>
                      </a:lnTo>
                      <a:lnTo>
                        <a:pt x="1868" y="384"/>
                      </a:lnTo>
                      <a:lnTo>
                        <a:pt x="1880" y="370"/>
                      </a:lnTo>
                      <a:lnTo>
                        <a:pt x="1882" y="364"/>
                      </a:lnTo>
                      <a:lnTo>
                        <a:pt x="1884" y="358"/>
                      </a:lnTo>
                      <a:lnTo>
                        <a:pt x="1884" y="358"/>
                      </a:lnTo>
                      <a:lnTo>
                        <a:pt x="1888" y="348"/>
                      </a:lnTo>
                      <a:lnTo>
                        <a:pt x="1896" y="332"/>
                      </a:lnTo>
                      <a:lnTo>
                        <a:pt x="1910" y="318"/>
                      </a:lnTo>
                      <a:lnTo>
                        <a:pt x="1916" y="312"/>
                      </a:lnTo>
                      <a:lnTo>
                        <a:pt x="1924" y="308"/>
                      </a:lnTo>
                      <a:lnTo>
                        <a:pt x="1924" y="308"/>
                      </a:lnTo>
                      <a:lnTo>
                        <a:pt x="1930" y="302"/>
                      </a:lnTo>
                      <a:lnTo>
                        <a:pt x="1936" y="298"/>
                      </a:lnTo>
                      <a:lnTo>
                        <a:pt x="1946" y="286"/>
                      </a:lnTo>
                      <a:lnTo>
                        <a:pt x="1956" y="272"/>
                      </a:lnTo>
                      <a:lnTo>
                        <a:pt x="1956" y="272"/>
                      </a:lnTo>
                      <a:lnTo>
                        <a:pt x="1960" y="258"/>
                      </a:lnTo>
                      <a:lnTo>
                        <a:pt x="1966" y="246"/>
                      </a:lnTo>
                      <a:lnTo>
                        <a:pt x="1970" y="242"/>
                      </a:lnTo>
                      <a:lnTo>
                        <a:pt x="1974" y="240"/>
                      </a:lnTo>
                      <a:lnTo>
                        <a:pt x="1974" y="240"/>
                      </a:lnTo>
                      <a:lnTo>
                        <a:pt x="1980" y="236"/>
                      </a:lnTo>
                      <a:lnTo>
                        <a:pt x="1984" y="232"/>
                      </a:lnTo>
                      <a:lnTo>
                        <a:pt x="1994" y="218"/>
                      </a:lnTo>
                      <a:lnTo>
                        <a:pt x="2006" y="202"/>
                      </a:lnTo>
                      <a:lnTo>
                        <a:pt x="2028" y="156"/>
                      </a:lnTo>
                      <a:lnTo>
                        <a:pt x="2038" y="114"/>
                      </a:lnTo>
                      <a:lnTo>
                        <a:pt x="2036" y="78"/>
                      </a:lnTo>
                      <a:close/>
                      <a:moveTo>
                        <a:pt x="1014" y="582"/>
                      </a:moveTo>
                      <a:lnTo>
                        <a:pt x="1014" y="584"/>
                      </a:lnTo>
                      <a:lnTo>
                        <a:pt x="1014" y="582"/>
                      </a:lnTo>
                      <a:lnTo>
                        <a:pt x="1014" y="582"/>
                      </a:lnTo>
                      <a:lnTo>
                        <a:pt x="1014" y="582"/>
                      </a:lnTo>
                      <a:close/>
                    </a:path>
                  </a:pathLst>
                </a:custGeom>
                <a:solidFill>
                  <a:schemeClr val="bg2">
                    <a:lumMod val="60000"/>
                    <a:lumOff val="40000"/>
                    <a:alpha val="72000"/>
                  </a:schemeClr>
                </a:solidFill>
                <a:ln>
                  <a:noFill/>
                </a:ln>
                <a:effectLst/>
              </p:spPr>
              <p:txBody>
                <a:bodyPr/>
                <a:lstStyle/>
                <a:p>
                  <a:pPr defTabSz="457200">
                    <a:defRPr/>
                  </a:pPr>
                  <a:endParaRPr lang="en-US">
                    <a:latin typeface="+mn-lt"/>
                    <a:ea typeface="+mn-ea"/>
                  </a:endParaRPr>
                </a:p>
              </p:txBody>
            </p:sp>
          </p:grpSp>
          <p:grpSp>
            <p:nvGrpSpPr>
              <p:cNvPr id="140" name="Group 134">
                <a:extLst>
                  <a:ext uri="{FF2B5EF4-FFF2-40B4-BE49-F238E27FC236}">
                    <a16:creationId xmlns:a16="http://schemas.microsoft.com/office/drawing/2014/main" id="{D66B8751-ED4C-4241-B459-C389BBC6A01C}"/>
                  </a:ext>
                </a:extLst>
              </p:cNvPr>
              <p:cNvGrpSpPr>
                <a:grpSpLocks noChangeAspect="1"/>
              </p:cNvGrpSpPr>
              <p:nvPr/>
            </p:nvGrpSpPr>
            <p:grpSpPr>
              <a:xfrm rot="1992353">
                <a:off x="7040279" y="5528388"/>
                <a:ext cx="986817" cy="1259010"/>
                <a:chOff x="1025626" y="1216025"/>
                <a:chExt cx="3317877" cy="4233024"/>
              </a:xfrm>
              <a:solidFill>
                <a:schemeClr val="bg2">
                  <a:lumMod val="60000"/>
                  <a:lumOff val="40000"/>
                  <a:alpha val="18000"/>
                </a:schemeClr>
              </a:solidFill>
            </p:grpSpPr>
            <p:sp>
              <p:nvSpPr>
                <p:cNvPr id="172" name="Freeform 80">
                  <a:extLst>
                    <a:ext uri="{FF2B5EF4-FFF2-40B4-BE49-F238E27FC236}">
                      <a16:creationId xmlns:a16="http://schemas.microsoft.com/office/drawing/2014/main" id="{94DC1C7F-CC90-464B-90F2-17C924F67CEA}"/>
                    </a:ext>
                  </a:extLst>
                </p:cNvPr>
                <p:cNvSpPr>
                  <a:spLocks/>
                </p:cNvSpPr>
                <p:nvPr/>
              </p:nvSpPr>
              <p:spPr bwMode="auto">
                <a:xfrm>
                  <a:off x="2032000" y="1216025"/>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w="9525">
                  <a:noFill/>
                  <a:round/>
                  <a:headEnd/>
                  <a:tailEnd/>
                </a:ln>
              </p:spPr>
              <p:txBody>
                <a:bodyPr/>
                <a:lstStyle/>
                <a:p>
                  <a:pPr>
                    <a:defRPr/>
                  </a:pPr>
                  <a:endParaRPr lang="en-US">
                    <a:latin typeface="Arial" charset="0"/>
                    <a:ea typeface="ＭＳ Ｐゴシック" pitchFamily="-116" charset="-128"/>
                  </a:endParaRPr>
                </a:p>
              </p:txBody>
            </p:sp>
            <p:sp>
              <p:nvSpPr>
                <p:cNvPr id="174" name="Freeform 82">
                  <a:extLst>
                    <a:ext uri="{FF2B5EF4-FFF2-40B4-BE49-F238E27FC236}">
                      <a16:creationId xmlns:a16="http://schemas.microsoft.com/office/drawing/2014/main" id="{BA2B2C89-7029-4102-9AB4-48CCCC491C71}"/>
                    </a:ext>
                  </a:extLst>
                </p:cNvPr>
                <p:cNvSpPr>
                  <a:spLocks noEditPoints="1"/>
                </p:cNvSpPr>
                <p:nvPr/>
              </p:nvSpPr>
              <p:spPr bwMode="auto">
                <a:xfrm rot="20200629">
                  <a:off x="1025626" y="2728077"/>
                  <a:ext cx="3317877" cy="2720972"/>
                </a:xfrm>
                <a:custGeom>
                  <a:avLst/>
                  <a:gdLst/>
                  <a:ahLst/>
                  <a:cxnLst>
                    <a:cxn ang="0">
                      <a:pos x="1784" y="18"/>
                    </a:cxn>
                    <a:cxn ang="0">
                      <a:pos x="1368" y="254"/>
                    </a:cxn>
                    <a:cxn ang="0">
                      <a:pos x="1096" y="632"/>
                    </a:cxn>
                    <a:cxn ang="0">
                      <a:pos x="1066" y="570"/>
                    </a:cxn>
                    <a:cxn ang="0">
                      <a:pos x="1044" y="562"/>
                    </a:cxn>
                    <a:cxn ang="0">
                      <a:pos x="1016" y="572"/>
                    </a:cxn>
                    <a:cxn ang="0">
                      <a:pos x="992" y="628"/>
                    </a:cxn>
                    <a:cxn ang="0">
                      <a:pos x="680" y="216"/>
                    </a:cxn>
                    <a:cxn ang="0">
                      <a:pos x="268" y="10"/>
                    </a:cxn>
                    <a:cxn ang="0">
                      <a:pos x="34" y="198"/>
                    </a:cxn>
                    <a:cxn ang="0">
                      <a:pos x="86" y="264"/>
                    </a:cxn>
                    <a:cxn ang="0">
                      <a:pos x="156" y="340"/>
                    </a:cxn>
                    <a:cxn ang="0">
                      <a:pos x="198" y="442"/>
                    </a:cxn>
                    <a:cxn ang="0">
                      <a:pos x="224" y="492"/>
                    </a:cxn>
                    <a:cxn ang="0">
                      <a:pos x="240" y="572"/>
                    </a:cxn>
                    <a:cxn ang="0">
                      <a:pos x="272" y="640"/>
                    </a:cxn>
                    <a:cxn ang="0">
                      <a:pos x="378" y="740"/>
                    </a:cxn>
                    <a:cxn ang="0">
                      <a:pos x="470" y="858"/>
                    </a:cxn>
                    <a:cxn ang="0">
                      <a:pos x="342" y="1124"/>
                    </a:cxn>
                    <a:cxn ang="0">
                      <a:pos x="376" y="1176"/>
                    </a:cxn>
                    <a:cxn ang="0">
                      <a:pos x="406" y="1268"/>
                    </a:cxn>
                    <a:cxn ang="0">
                      <a:pos x="458" y="1316"/>
                    </a:cxn>
                    <a:cxn ang="0">
                      <a:pos x="502" y="1380"/>
                    </a:cxn>
                    <a:cxn ang="0">
                      <a:pos x="536" y="1422"/>
                    </a:cxn>
                    <a:cxn ang="0">
                      <a:pos x="460" y="1554"/>
                    </a:cxn>
                    <a:cxn ang="0">
                      <a:pos x="414" y="1686"/>
                    </a:cxn>
                    <a:cxn ang="0">
                      <a:pos x="486" y="1704"/>
                    </a:cxn>
                    <a:cxn ang="0">
                      <a:pos x="586" y="1526"/>
                    </a:cxn>
                    <a:cxn ang="0">
                      <a:pos x="662" y="1528"/>
                    </a:cxn>
                    <a:cxn ang="0">
                      <a:pos x="700" y="1528"/>
                    </a:cxn>
                    <a:cxn ang="0">
                      <a:pos x="768" y="1532"/>
                    </a:cxn>
                    <a:cxn ang="0">
                      <a:pos x="816" y="1452"/>
                    </a:cxn>
                    <a:cxn ang="0">
                      <a:pos x="978" y="928"/>
                    </a:cxn>
                    <a:cxn ang="0">
                      <a:pos x="996" y="942"/>
                    </a:cxn>
                    <a:cxn ang="0">
                      <a:pos x="992" y="1208"/>
                    </a:cxn>
                    <a:cxn ang="0">
                      <a:pos x="1088" y="1112"/>
                    </a:cxn>
                    <a:cxn ang="0">
                      <a:pos x="1088" y="854"/>
                    </a:cxn>
                    <a:cxn ang="0">
                      <a:pos x="1138" y="1056"/>
                    </a:cxn>
                    <a:cxn ang="0">
                      <a:pos x="1284" y="1500"/>
                    </a:cxn>
                    <a:cxn ang="0">
                      <a:pos x="1334" y="1528"/>
                    </a:cxn>
                    <a:cxn ang="0">
                      <a:pos x="1406" y="1536"/>
                    </a:cxn>
                    <a:cxn ang="0">
                      <a:pos x="1458" y="1516"/>
                    </a:cxn>
                    <a:cxn ang="0">
                      <a:pos x="1542" y="1592"/>
                    </a:cxn>
                    <a:cxn ang="0">
                      <a:pos x="1626" y="1714"/>
                    </a:cxn>
                    <a:cxn ang="0">
                      <a:pos x="1680" y="1650"/>
                    </a:cxn>
                    <a:cxn ang="0">
                      <a:pos x="1618" y="1546"/>
                    </a:cxn>
                    <a:cxn ang="0">
                      <a:pos x="1560" y="1404"/>
                    </a:cxn>
                    <a:cxn ang="0">
                      <a:pos x="1616" y="1378"/>
                    </a:cxn>
                    <a:cxn ang="0">
                      <a:pos x="1634" y="1294"/>
                    </a:cxn>
                    <a:cxn ang="0">
                      <a:pos x="1706" y="1248"/>
                    </a:cxn>
                    <a:cxn ang="0">
                      <a:pos x="1726" y="1166"/>
                    </a:cxn>
                    <a:cxn ang="0">
                      <a:pos x="1702" y="1004"/>
                    </a:cxn>
                    <a:cxn ang="0">
                      <a:pos x="1528" y="790"/>
                    </a:cxn>
                    <a:cxn ang="0">
                      <a:pos x="1758" y="718"/>
                    </a:cxn>
                    <a:cxn ang="0">
                      <a:pos x="1830" y="612"/>
                    </a:cxn>
                    <a:cxn ang="0">
                      <a:pos x="1868" y="536"/>
                    </a:cxn>
                    <a:cxn ang="0">
                      <a:pos x="1876" y="472"/>
                    </a:cxn>
                    <a:cxn ang="0">
                      <a:pos x="1898" y="394"/>
                    </a:cxn>
                    <a:cxn ang="0">
                      <a:pos x="1964" y="304"/>
                    </a:cxn>
                    <a:cxn ang="0">
                      <a:pos x="2020" y="236"/>
                    </a:cxn>
                    <a:cxn ang="0">
                      <a:pos x="1040" y="574"/>
                    </a:cxn>
                  </a:cxnLst>
                  <a:rect l="0" t="0" r="r" b="b"/>
                  <a:pathLst>
                    <a:path w="2090" h="1714">
                      <a:moveTo>
                        <a:pt x="2088" y="78"/>
                      </a:moveTo>
                      <a:lnTo>
                        <a:pt x="2070" y="44"/>
                      </a:lnTo>
                      <a:lnTo>
                        <a:pt x="2028" y="16"/>
                      </a:lnTo>
                      <a:lnTo>
                        <a:pt x="1964" y="4"/>
                      </a:lnTo>
                      <a:lnTo>
                        <a:pt x="1896" y="0"/>
                      </a:lnTo>
                      <a:lnTo>
                        <a:pt x="1896" y="0"/>
                      </a:lnTo>
                      <a:lnTo>
                        <a:pt x="1876" y="2"/>
                      </a:lnTo>
                      <a:lnTo>
                        <a:pt x="1852" y="4"/>
                      </a:lnTo>
                      <a:lnTo>
                        <a:pt x="1822" y="10"/>
                      </a:lnTo>
                      <a:lnTo>
                        <a:pt x="1784" y="18"/>
                      </a:lnTo>
                      <a:lnTo>
                        <a:pt x="1740" y="30"/>
                      </a:lnTo>
                      <a:lnTo>
                        <a:pt x="1694" y="46"/>
                      </a:lnTo>
                      <a:lnTo>
                        <a:pt x="1642" y="66"/>
                      </a:lnTo>
                      <a:lnTo>
                        <a:pt x="1642" y="66"/>
                      </a:lnTo>
                      <a:lnTo>
                        <a:pt x="1592" y="92"/>
                      </a:lnTo>
                      <a:lnTo>
                        <a:pt x="1544" y="118"/>
                      </a:lnTo>
                      <a:lnTo>
                        <a:pt x="1498" y="148"/>
                      </a:lnTo>
                      <a:lnTo>
                        <a:pt x="1454" y="180"/>
                      </a:lnTo>
                      <a:lnTo>
                        <a:pt x="1410" y="216"/>
                      </a:lnTo>
                      <a:lnTo>
                        <a:pt x="1368" y="254"/>
                      </a:lnTo>
                      <a:lnTo>
                        <a:pt x="1328" y="296"/>
                      </a:lnTo>
                      <a:lnTo>
                        <a:pt x="1286" y="342"/>
                      </a:lnTo>
                      <a:lnTo>
                        <a:pt x="1286" y="342"/>
                      </a:lnTo>
                      <a:lnTo>
                        <a:pt x="1254" y="380"/>
                      </a:lnTo>
                      <a:lnTo>
                        <a:pt x="1224" y="420"/>
                      </a:lnTo>
                      <a:lnTo>
                        <a:pt x="1196" y="462"/>
                      </a:lnTo>
                      <a:lnTo>
                        <a:pt x="1170" y="504"/>
                      </a:lnTo>
                      <a:lnTo>
                        <a:pt x="1124" y="578"/>
                      </a:lnTo>
                      <a:lnTo>
                        <a:pt x="1096" y="632"/>
                      </a:lnTo>
                      <a:lnTo>
                        <a:pt x="1096" y="632"/>
                      </a:lnTo>
                      <a:lnTo>
                        <a:pt x="1092" y="622"/>
                      </a:lnTo>
                      <a:lnTo>
                        <a:pt x="1082" y="608"/>
                      </a:lnTo>
                      <a:lnTo>
                        <a:pt x="1082" y="608"/>
                      </a:lnTo>
                      <a:lnTo>
                        <a:pt x="1086" y="600"/>
                      </a:lnTo>
                      <a:lnTo>
                        <a:pt x="1088" y="592"/>
                      </a:lnTo>
                      <a:lnTo>
                        <a:pt x="1088" y="592"/>
                      </a:lnTo>
                      <a:lnTo>
                        <a:pt x="1086" y="584"/>
                      </a:lnTo>
                      <a:lnTo>
                        <a:pt x="1082" y="576"/>
                      </a:lnTo>
                      <a:lnTo>
                        <a:pt x="1074" y="572"/>
                      </a:lnTo>
                      <a:lnTo>
                        <a:pt x="1066" y="570"/>
                      </a:lnTo>
                      <a:lnTo>
                        <a:pt x="1066" y="570"/>
                      </a:lnTo>
                      <a:lnTo>
                        <a:pt x="1064" y="570"/>
                      </a:lnTo>
                      <a:lnTo>
                        <a:pt x="1066" y="564"/>
                      </a:lnTo>
                      <a:lnTo>
                        <a:pt x="1060" y="564"/>
                      </a:lnTo>
                      <a:lnTo>
                        <a:pt x="1056" y="564"/>
                      </a:lnTo>
                      <a:lnTo>
                        <a:pt x="1056" y="564"/>
                      </a:lnTo>
                      <a:lnTo>
                        <a:pt x="1050" y="558"/>
                      </a:lnTo>
                      <a:lnTo>
                        <a:pt x="1048" y="560"/>
                      </a:lnTo>
                      <a:lnTo>
                        <a:pt x="1048" y="558"/>
                      </a:lnTo>
                      <a:lnTo>
                        <a:pt x="1044" y="562"/>
                      </a:lnTo>
                      <a:lnTo>
                        <a:pt x="1038" y="560"/>
                      </a:lnTo>
                      <a:lnTo>
                        <a:pt x="1038" y="564"/>
                      </a:lnTo>
                      <a:lnTo>
                        <a:pt x="1034" y="564"/>
                      </a:lnTo>
                      <a:lnTo>
                        <a:pt x="1030" y="564"/>
                      </a:lnTo>
                      <a:lnTo>
                        <a:pt x="1034" y="572"/>
                      </a:lnTo>
                      <a:lnTo>
                        <a:pt x="1034" y="572"/>
                      </a:lnTo>
                      <a:lnTo>
                        <a:pt x="1034" y="572"/>
                      </a:lnTo>
                      <a:lnTo>
                        <a:pt x="1026" y="570"/>
                      </a:lnTo>
                      <a:lnTo>
                        <a:pt x="1026" y="570"/>
                      </a:lnTo>
                      <a:lnTo>
                        <a:pt x="1016" y="572"/>
                      </a:lnTo>
                      <a:lnTo>
                        <a:pt x="1010" y="576"/>
                      </a:lnTo>
                      <a:lnTo>
                        <a:pt x="1004" y="584"/>
                      </a:lnTo>
                      <a:lnTo>
                        <a:pt x="1004" y="592"/>
                      </a:lnTo>
                      <a:lnTo>
                        <a:pt x="1004" y="592"/>
                      </a:lnTo>
                      <a:lnTo>
                        <a:pt x="1004" y="598"/>
                      </a:lnTo>
                      <a:lnTo>
                        <a:pt x="1008" y="604"/>
                      </a:lnTo>
                      <a:lnTo>
                        <a:pt x="1008" y="604"/>
                      </a:lnTo>
                      <a:lnTo>
                        <a:pt x="998" y="618"/>
                      </a:lnTo>
                      <a:lnTo>
                        <a:pt x="992" y="628"/>
                      </a:lnTo>
                      <a:lnTo>
                        <a:pt x="992" y="628"/>
                      </a:lnTo>
                      <a:lnTo>
                        <a:pt x="962" y="574"/>
                      </a:lnTo>
                      <a:lnTo>
                        <a:pt x="918" y="500"/>
                      </a:lnTo>
                      <a:lnTo>
                        <a:pt x="892" y="460"/>
                      </a:lnTo>
                      <a:lnTo>
                        <a:pt x="864" y="420"/>
                      </a:lnTo>
                      <a:lnTo>
                        <a:pt x="834" y="378"/>
                      </a:lnTo>
                      <a:lnTo>
                        <a:pt x="802" y="342"/>
                      </a:lnTo>
                      <a:lnTo>
                        <a:pt x="802" y="342"/>
                      </a:lnTo>
                      <a:lnTo>
                        <a:pt x="762" y="296"/>
                      </a:lnTo>
                      <a:lnTo>
                        <a:pt x="720" y="254"/>
                      </a:lnTo>
                      <a:lnTo>
                        <a:pt x="680" y="216"/>
                      </a:lnTo>
                      <a:lnTo>
                        <a:pt x="636" y="180"/>
                      </a:lnTo>
                      <a:lnTo>
                        <a:pt x="592" y="148"/>
                      </a:lnTo>
                      <a:lnTo>
                        <a:pt x="546" y="118"/>
                      </a:lnTo>
                      <a:lnTo>
                        <a:pt x="498" y="92"/>
                      </a:lnTo>
                      <a:lnTo>
                        <a:pt x="448" y="66"/>
                      </a:lnTo>
                      <a:lnTo>
                        <a:pt x="448" y="66"/>
                      </a:lnTo>
                      <a:lnTo>
                        <a:pt x="396" y="46"/>
                      </a:lnTo>
                      <a:lnTo>
                        <a:pt x="348" y="30"/>
                      </a:lnTo>
                      <a:lnTo>
                        <a:pt x="306" y="18"/>
                      </a:lnTo>
                      <a:lnTo>
                        <a:pt x="268" y="10"/>
                      </a:lnTo>
                      <a:lnTo>
                        <a:pt x="238" y="4"/>
                      </a:lnTo>
                      <a:lnTo>
                        <a:pt x="214" y="2"/>
                      </a:lnTo>
                      <a:lnTo>
                        <a:pt x="194" y="0"/>
                      </a:lnTo>
                      <a:lnTo>
                        <a:pt x="126" y="4"/>
                      </a:lnTo>
                      <a:lnTo>
                        <a:pt x="62" y="16"/>
                      </a:lnTo>
                      <a:lnTo>
                        <a:pt x="20" y="44"/>
                      </a:lnTo>
                      <a:lnTo>
                        <a:pt x="2" y="78"/>
                      </a:lnTo>
                      <a:lnTo>
                        <a:pt x="0" y="112"/>
                      </a:lnTo>
                      <a:lnTo>
                        <a:pt x="12" y="154"/>
                      </a:lnTo>
                      <a:lnTo>
                        <a:pt x="34" y="198"/>
                      </a:lnTo>
                      <a:lnTo>
                        <a:pt x="34" y="198"/>
                      </a:lnTo>
                      <a:lnTo>
                        <a:pt x="44" y="214"/>
                      </a:lnTo>
                      <a:lnTo>
                        <a:pt x="56" y="226"/>
                      </a:lnTo>
                      <a:lnTo>
                        <a:pt x="60" y="232"/>
                      </a:lnTo>
                      <a:lnTo>
                        <a:pt x="66" y="234"/>
                      </a:lnTo>
                      <a:lnTo>
                        <a:pt x="66" y="234"/>
                      </a:lnTo>
                      <a:lnTo>
                        <a:pt x="70" y="236"/>
                      </a:lnTo>
                      <a:lnTo>
                        <a:pt x="74" y="240"/>
                      </a:lnTo>
                      <a:lnTo>
                        <a:pt x="80" y="252"/>
                      </a:lnTo>
                      <a:lnTo>
                        <a:pt x="86" y="264"/>
                      </a:lnTo>
                      <a:lnTo>
                        <a:pt x="86" y="264"/>
                      </a:lnTo>
                      <a:lnTo>
                        <a:pt x="94" y="278"/>
                      </a:lnTo>
                      <a:lnTo>
                        <a:pt x="104" y="290"/>
                      </a:lnTo>
                      <a:lnTo>
                        <a:pt x="112" y="296"/>
                      </a:lnTo>
                      <a:lnTo>
                        <a:pt x="118" y="300"/>
                      </a:lnTo>
                      <a:lnTo>
                        <a:pt x="118" y="300"/>
                      </a:lnTo>
                      <a:lnTo>
                        <a:pt x="126" y="304"/>
                      </a:lnTo>
                      <a:lnTo>
                        <a:pt x="132" y="310"/>
                      </a:lnTo>
                      <a:lnTo>
                        <a:pt x="146" y="324"/>
                      </a:lnTo>
                      <a:lnTo>
                        <a:pt x="156" y="340"/>
                      </a:lnTo>
                      <a:lnTo>
                        <a:pt x="160" y="350"/>
                      </a:lnTo>
                      <a:lnTo>
                        <a:pt x="160" y="350"/>
                      </a:lnTo>
                      <a:lnTo>
                        <a:pt x="160" y="354"/>
                      </a:lnTo>
                      <a:lnTo>
                        <a:pt x="164" y="360"/>
                      </a:lnTo>
                      <a:lnTo>
                        <a:pt x="176" y="374"/>
                      </a:lnTo>
                      <a:lnTo>
                        <a:pt x="192" y="394"/>
                      </a:lnTo>
                      <a:lnTo>
                        <a:pt x="192" y="394"/>
                      </a:lnTo>
                      <a:lnTo>
                        <a:pt x="198" y="416"/>
                      </a:lnTo>
                      <a:lnTo>
                        <a:pt x="200" y="434"/>
                      </a:lnTo>
                      <a:lnTo>
                        <a:pt x="198" y="442"/>
                      </a:lnTo>
                      <a:lnTo>
                        <a:pt x="196" y="446"/>
                      </a:lnTo>
                      <a:lnTo>
                        <a:pt x="196" y="446"/>
                      </a:lnTo>
                      <a:lnTo>
                        <a:pt x="194" y="450"/>
                      </a:lnTo>
                      <a:lnTo>
                        <a:pt x="196" y="454"/>
                      </a:lnTo>
                      <a:lnTo>
                        <a:pt x="202" y="462"/>
                      </a:lnTo>
                      <a:lnTo>
                        <a:pt x="214" y="472"/>
                      </a:lnTo>
                      <a:lnTo>
                        <a:pt x="214" y="472"/>
                      </a:lnTo>
                      <a:lnTo>
                        <a:pt x="216" y="476"/>
                      </a:lnTo>
                      <a:lnTo>
                        <a:pt x="222" y="486"/>
                      </a:lnTo>
                      <a:lnTo>
                        <a:pt x="224" y="492"/>
                      </a:lnTo>
                      <a:lnTo>
                        <a:pt x="226" y="498"/>
                      </a:lnTo>
                      <a:lnTo>
                        <a:pt x="226" y="506"/>
                      </a:lnTo>
                      <a:lnTo>
                        <a:pt x="222" y="512"/>
                      </a:lnTo>
                      <a:lnTo>
                        <a:pt x="222" y="512"/>
                      </a:lnTo>
                      <a:lnTo>
                        <a:pt x="220" y="518"/>
                      </a:lnTo>
                      <a:lnTo>
                        <a:pt x="220" y="526"/>
                      </a:lnTo>
                      <a:lnTo>
                        <a:pt x="222" y="536"/>
                      </a:lnTo>
                      <a:lnTo>
                        <a:pt x="226" y="546"/>
                      </a:lnTo>
                      <a:lnTo>
                        <a:pt x="236" y="564"/>
                      </a:lnTo>
                      <a:lnTo>
                        <a:pt x="240" y="572"/>
                      </a:lnTo>
                      <a:lnTo>
                        <a:pt x="244" y="574"/>
                      </a:lnTo>
                      <a:lnTo>
                        <a:pt x="244" y="574"/>
                      </a:lnTo>
                      <a:lnTo>
                        <a:pt x="248" y="578"/>
                      </a:lnTo>
                      <a:lnTo>
                        <a:pt x="250" y="582"/>
                      </a:lnTo>
                      <a:lnTo>
                        <a:pt x="256" y="594"/>
                      </a:lnTo>
                      <a:lnTo>
                        <a:pt x="260" y="612"/>
                      </a:lnTo>
                      <a:lnTo>
                        <a:pt x="260" y="612"/>
                      </a:lnTo>
                      <a:lnTo>
                        <a:pt x="260" y="614"/>
                      </a:lnTo>
                      <a:lnTo>
                        <a:pt x="264" y="624"/>
                      </a:lnTo>
                      <a:lnTo>
                        <a:pt x="272" y="640"/>
                      </a:lnTo>
                      <a:lnTo>
                        <a:pt x="288" y="660"/>
                      </a:lnTo>
                      <a:lnTo>
                        <a:pt x="288" y="660"/>
                      </a:lnTo>
                      <a:lnTo>
                        <a:pt x="304" y="680"/>
                      </a:lnTo>
                      <a:lnTo>
                        <a:pt x="314" y="694"/>
                      </a:lnTo>
                      <a:lnTo>
                        <a:pt x="328" y="714"/>
                      </a:lnTo>
                      <a:lnTo>
                        <a:pt x="328" y="714"/>
                      </a:lnTo>
                      <a:lnTo>
                        <a:pt x="332" y="718"/>
                      </a:lnTo>
                      <a:lnTo>
                        <a:pt x="338" y="724"/>
                      </a:lnTo>
                      <a:lnTo>
                        <a:pt x="356" y="732"/>
                      </a:lnTo>
                      <a:lnTo>
                        <a:pt x="378" y="740"/>
                      </a:lnTo>
                      <a:lnTo>
                        <a:pt x="430" y="746"/>
                      </a:lnTo>
                      <a:lnTo>
                        <a:pt x="484" y="746"/>
                      </a:lnTo>
                      <a:lnTo>
                        <a:pt x="534" y="746"/>
                      </a:lnTo>
                      <a:lnTo>
                        <a:pt x="604" y="752"/>
                      </a:lnTo>
                      <a:lnTo>
                        <a:pt x="622" y="754"/>
                      </a:lnTo>
                      <a:lnTo>
                        <a:pt x="622" y="754"/>
                      </a:lnTo>
                      <a:lnTo>
                        <a:pt x="562" y="790"/>
                      </a:lnTo>
                      <a:lnTo>
                        <a:pt x="518" y="820"/>
                      </a:lnTo>
                      <a:lnTo>
                        <a:pt x="488" y="842"/>
                      </a:lnTo>
                      <a:lnTo>
                        <a:pt x="470" y="858"/>
                      </a:lnTo>
                      <a:lnTo>
                        <a:pt x="462" y="868"/>
                      </a:lnTo>
                      <a:lnTo>
                        <a:pt x="458" y="874"/>
                      </a:lnTo>
                      <a:lnTo>
                        <a:pt x="458" y="876"/>
                      </a:lnTo>
                      <a:lnTo>
                        <a:pt x="458" y="878"/>
                      </a:lnTo>
                      <a:lnTo>
                        <a:pt x="384" y="988"/>
                      </a:lnTo>
                      <a:lnTo>
                        <a:pt x="388" y="1004"/>
                      </a:lnTo>
                      <a:lnTo>
                        <a:pt x="384" y="1022"/>
                      </a:lnTo>
                      <a:lnTo>
                        <a:pt x="366" y="1052"/>
                      </a:lnTo>
                      <a:lnTo>
                        <a:pt x="354" y="1078"/>
                      </a:lnTo>
                      <a:lnTo>
                        <a:pt x="342" y="1124"/>
                      </a:lnTo>
                      <a:lnTo>
                        <a:pt x="342" y="1124"/>
                      </a:lnTo>
                      <a:lnTo>
                        <a:pt x="342" y="1130"/>
                      </a:lnTo>
                      <a:lnTo>
                        <a:pt x="344" y="1142"/>
                      </a:lnTo>
                      <a:lnTo>
                        <a:pt x="348" y="1148"/>
                      </a:lnTo>
                      <a:lnTo>
                        <a:pt x="350" y="1156"/>
                      </a:lnTo>
                      <a:lnTo>
                        <a:pt x="356" y="1162"/>
                      </a:lnTo>
                      <a:lnTo>
                        <a:pt x="364" y="1166"/>
                      </a:lnTo>
                      <a:lnTo>
                        <a:pt x="364" y="1166"/>
                      </a:lnTo>
                      <a:lnTo>
                        <a:pt x="372" y="1170"/>
                      </a:lnTo>
                      <a:lnTo>
                        <a:pt x="376" y="1176"/>
                      </a:lnTo>
                      <a:lnTo>
                        <a:pt x="380" y="1184"/>
                      </a:lnTo>
                      <a:lnTo>
                        <a:pt x="382" y="1192"/>
                      </a:lnTo>
                      <a:lnTo>
                        <a:pt x="380" y="1206"/>
                      </a:lnTo>
                      <a:lnTo>
                        <a:pt x="380" y="1212"/>
                      </a:lnTo>
                      <a:lnTo>
                        <a:pt x="382" y="1244"/>
                      </a:lnTo>
                      <a:lnTo>
                        <a:pt x="382" y="1244"/>
                      </a:lnTo>
                      <a:lnTo>
                        <a:pt x="384" y="1248"/>
                      </a:lnTo>
                      <a:lnTo>
                        <a:pt x="392" y="1258"/>
                      </a:lnTo>
                      <a:lnTo>
                        <a:pt x="398" y="1264"/>
                      </a:lnTo>
                      <a:lnTo>
                        <a:pt x="406" y="1268"/>
                      </a:lnTo>
                      <a:lnTo>
                        <a:pt x="416" y="1272"/>
                      </a:lnTo>
                      <a:lnTo>
                        <a:pt x="428" y="1272"/>
                      </a:lnTo>
                      <a:lnTo>
                        <a:pt x="428" y="1272"/>
                      </a:lnTo>
                      <a:lnTo>
                        <a:pt x="440" y="1274"/>
                      </a:lnTo>
                      <a:lnTo>
                        <a:pt x="448" y="1280"/>
                      </a:lnTo>
                      <a:lnTo>
                        <a:pt x="452" y="1286"/>
                      </a:lnTo>
                      <a:lnTo>
                        <a:pt x="456" y="1294"/>
                      </a:lnTo>
                      <a:lnTo>
                        <a:pt x="458" y="1310"/>
                      </a:lnTo>
                      <a:lnTo>
                        <a:pt x="458" y="1316"/>
                      </a:lnTo>
                      <a:lnTo>
                        <a:pt x="458" y="1316"/>
                      </a:lnTo>
                      <a:lnTo>
                        <a:pt x="456" y="1338"/>
                      </a:lnTo>
                      <a:lnTo>
                        <a:pt x="458" y="1354"/>
                      </a:lnTo>
                      <a:lnTo>
                        <a:pt x="458" y="1360"/>
                      </a:lnTo>
                      <a:lnTo>
                        <a:pt x="460" y="1364"/>
                      </a:lnTo>
                      <a:lnTo>
                        <a:pt x="460" y="1364"/>
                      </a:lnTo>
                      <a:lnTo>
                        <a:pt x="468" y="1374"/>
                      </a:lnTo>
                      <a:lnTo>
                        <a:pt x="474" y="1378"/>
                      </a:lnTo>
                      <a:lnTo>
                        <a:pt x="486" y="1380"/>
                      </a:lnTo>
                      <a:lnTo>
                        <a:pt x="486" y="1380"/>
                      </a:lnTo>
                      <a:lnTo>
                        <a:pt x="502" y="1380"/>
                      </a:lnTo>
                      <a:lnTo>
                        <a:pt x="514" y="1384"/>
                      </a:lnTo>
                      <a:lnTo>
                        <a:pt x="522" y="1390"/>
                      </a:lnTo>
                      <a:lnTo>
                        <a:pt x="526" y="1394"/>
                      </a:lnTo>
                      <a:lnTo>
                        <a:pt x="526" y="1396"/>
                      </a:lnTo>
                      <a:lnTo>
                        <a:pt x="526" y="1396"/>
                      </a:lnTo>
                      <a:lnTo>
                        <a:pt x="526" y="1400"/>
                      </a:lnTo>
                      <a:lnTo>
                        <a:pt x="530" y="1404"/>
                      </a:lnTo>
                      <a:lnTo>
                        <a:pt x="532" y="1408"/>
                      </a:lnTo>
                      <a:lnTo>
                        <a:pt x="534" y="1414"/>
                      </a:lnTo>
                      <a:lnTo>
                        <a:pt x="536" y="1422"/>
                      </a:lnTo>
                      <a:lnTo>
                        <a:pt x="536" y="1432"/>
                      </a:lnTo>
                      <a:lnTo>
                        <a:pt x="532" y="1446"/>
                      </a:lnTo>
                      <a:lnTo>
                        <a:pt x="524" y="1462"/>
                      </a:lnTo>
                      <a:lnTo>
                        <a:pt x="524" y="1462"/>
                      </a:lnTo>
                      <a:lnTo>
                        <a:pt x="492" y="1522"/>
                      </a:lnTo>
                      <a:lnTo>
                        <a:pt x="478" y="1540"/>
                      </a:lnTo>
                      <a:lnTo>
                        <a:pt x="472" y="1546"/>
                      </a:lnTo>
                      <a:lnTo>
                        <a:pt x="466" y="1550"/>
                      </a:lnTo>
                      <a:lnTo>
                        <a:pt x="466" y="1550"/>
                      </a:lnTo>
                      <a:lnTo>
                        <a:pt x="460" y="1554"/>
                      </a:lnTo>
                      <a:lnTo>
                        <a:pt x="454" y="1560"/>
                      </a:lnTo>
                      <a:lnTo>
                        <a:pt x="440" y="1578"/>
                      </a:lnTo>
                      <a:lnTo>
                        <a:pt x="424" y="1604"/>
                      </a:lnTo>
                      <a:lnTo>
                        <a:pt x="424" y="1604"/>
                      </a:lnTo>
                      <a:lnTo>
                        <a:pt x="420" y="1614"/>
                      </a:lnTo>
                      <a:lnTo>
                        <a:pt x="412" y="1636"/>
                      </a:lnTo>
                      <a:lnTo>
                        <a:pt x="410" y="1650"/>
                      </a:lnTo>
                      <a:lnTo>
                        <a:pt x="408" y="1666"/>
                      </a:lnTo>
                      <a:lnTo>
                        <a:pt x="410" y="1680"/>
                      </a:lnTo>
                      <a:lnTo>
                        <a:pt x="414" y="1686"/>
                      </a:lnTo>
                      <a:lnTo>
                        <a:pt x="416" y="1692"/>
                      </a:lnTo>
                      <a:lnTo>
                        <a:pt x="416" y="1692"/>
                      </a:lnTo>
                      <a:lnTo>
                        <a:pt x="426" y="1702"/>
                      </a:lnTo>
                      <a:lnTo>
                        <a:pt x="438" y="1710"/>
                      </a:lnTo>
                      <a:lnTo>
                        <a:pt x="450" y="1714"/>
                      </a:lnTo>
                      <a:lnTo>
                        <a:pt x="456" y="1714"/>
                      </a:lnTo>
                      <a:lnTo>
                        <a:pt x="464" y="1714"/>
                      </a:lnTo>
                      <a:lnTo>
                        <a:pt x="470" y="1712"/>
                      </a:lnTo>
                      <a:lnTo>
                        <a:pt x="478" y="1710"/>
                      </a:lnTo>
                      <a:lnTo>
                        <a:pt x="486" y="1704"/>
                      </a:lnTo>
                      <a:lnTo>
                        <a:pt x="492" y="1698"/>
                      </a:lnTo>
                      <a:lnTo>
                        <a:pt x="500" y="1690"/>
                      </a:lnTo>
                      <a:lnTo>
                        <a:pt x="508" y="1678"/>
                      </a:lnTo>
                      <a:lnTo>
                        <a:pt x="514" y="1666"/>
                      </a:lnTo>
                      <a:lnTo>
                        <a:pt x="522" y="1650"/>
                      </a:lnTo>
                      <a:lnTo>
                        <a:pt x="522" y="1650"/>
                      </a:lnTo>
                      <a:lnTo>
                        <a:pt x="548" y="1592"/>
                      </a:lnTo>
                      <a:lnTo>
                        <a:pt x="568" y="1554"/>
                      </a:lnTo>
                      <a:lnTo>
                        <a:pt x="582" y="1532"/>
                      </a:lnTo>
                      <a:lnTo>
                        <a:pt x="586" y="1526"/>
                      </a:lnTo>
                      <a:lnTo>
                        <a:pt x="586" y="1526"/>
                      </a:lnTo>
                      <a:lnTo>
                        <a:pt x="590" y="1522"/>
                      </a:lnTo>
                      <a:lnTo>
                        <a:pt x="594" y="1518"/>
                      </a:lnTo>
                      <a:lnTo>
                        <a:pt x="600" y="1516"/>
                      </a:lnTo>
                      <a:lnTo>
                        <a:pt x="608" y="1514"/>
                      </a:lnTo>
                      <a:lnTo>
                        <a:pt x="620" y="1514"/>
                      </a:lnTo>
                      <a:lnTo>
                        <a:pt x="632" y="1516"/>
                      </a:lnTo>
                      <a:lnTo>
                        <a:pt x="648" y="1520"/>
                      </a:lnTo>
                      <a:lnTo>
                        <a:pt x="648" y="1520"/>
                      </a:lnTo>
                      <a:lnTo>
                        <a:pt x="662" y="1528"/>
                      </a:lnTo>
                      <a:lnTo>
                        <a:pt x="668" y="1532"/>
                      </a:lnTo>
                      <a:lnTo>
                        <a:pt x="670" y="1536"/>
                      </a:lnTo>
                      <a:lnTo>
                        <a:pt x="668" y="1536"/>
                      </a:lnTo>
                      <a:lnTo>
                        <a:pt x="664" y="1538"/>
                      </a:lnTo>
                      <a:lnTo>
                        <a:pt x="670" y="1538"/>
                      </a:lnTo>
                      <a:lnTo>
                        <a:pt x="670" y="1538"/>
                      </a:lnTo>
                      <a:lnTo>
                        <a:pt x="682" y="1536"/>
                      </a:lnTo>
                      <a:lnTo>
                        <a:pt x="692" y="1532"/>
                      </a:lnTo>
                      <a:lnTo>
                        <a:pt x="700" y="1528"/>
                      </a:lnTo>
                      <a:lnTo>
                        <a:pt x="700" y="1528"/>
                      </a:lnTo>
                      <a:lnTo>
                        <a:pt x="708" y="1522"/>
                      </a:lnTo>
                      <a:lnTo>
                        <a:pt x="716" y="1518"/>
                      </a:lnTo>
                      <a:lnTo>
                        <a:pt x="724" y="1516"/>
                      </a:lnTo>
                      <a:lnTo>
                        <a:pt x="724" y="1516"/>
                      </a:lnTo>
                      <a:lnTo>
                        <a:pt x="734" y="1518"/>
                      </a:lnTo>
                      <a:lnTo>
                        <a:pt x="744" y="1522"/>
                      </a:lnTo>
                      <a:lnTo>
                        <a:pt x="754" y="1528"/>
                      </a:lnTo>
                      <a:lnTo>
                        <a:pt x="754" y="1528"/>
                      </a:lnTo>
                      <a:lnTo>
                        <a:pt x="758" y="1530"/>
                      </a:lnTo>
                      <a:lnTo>
                        <a:pt x="768" y="1532"/>
                      </a:lnTo>
                      <a:lnTo>
                        <a:pt x="774" y="1532"/>
                      </a:lnTo>
                      <a:lnTo>
                        <a:pt x="780" y="1532"/>
                      </a:lnTo>
                      <a:lnTo>
                        <a:pt x="786" y="1528"/>
                      </a:lnTo>
                      <a:lnTo>
                        <a:pt x="794" y="1520"/>
                      </a:lnTo>
                      <a:lnTo>
                        <a:pt x="794" y="1520"/>
                      </a:lnTo>
                      <a:lnTo>
                        <a:pt x="800" y="1512"/>
                      </a:lnTo>
                      <a:lnTo>
                        <a:pt x="806" y="1500"/>
                      </a:lnTo>
                      <a:lnTo>
                        <a:pt x="812" y="1478"/>
                      </a:lnTo>
                      <a:lnTo>
                        <a:pt x="816" y="1458"/>
                      </a:lnTo>
                      <a:lnTo>
                        <a:pt x="816" y="1452"/>
                      </a:lnTo>
                      <a:lnTo>
                        <a:pt x="840" y="1406"/>
                      </a:lnTo>
                      <a:lnTo>
                        <a:pt x="844" y="1388"/>
                      </a:lnTo>
                      <a:lnTo>
                        <a:pt x="870" y="1386"/>
                      </a:lnTo>
                      <a:lnTo>
                        <a:pt x="894" y="1318"/>
                      </a:lnTo>
                      <a:lnTo>
                        <a:pt x="922" y="1204"/>
                      </a:lnTo>
                      <a:lnTo>
                        <a:pt x="952" y="1056"/>
                      </a:lnTo>
                      <a:lnTo>
                        <a:pt x="970" y="942"/>
                      </a:lnTo>
                      <a:lnTo>
                        <a:pt x="970" y="942"/>
                      </a:lnTo>
                      <a:lnTo>
                        <a:pt x="974" y="940"/>
                      </a:lnTo>
                      <a:lnTo>
                        <a:pt x="978" y="928"/>
                      </a:lnTo>
                      <a:lnTo>
                        <a:pt x="984" y="908"/>
                      </a:lnTo>
                      <a:lnTo>
                        <a:pt x="986" y="894"/>
                      </a:lnTo>
                      <a:lnTo>
                        <a:pt x="988" y="880"/>
                      </a:lnTo>
                      <a:lnTo>
                        <a:pt x="988" y="880"/>
                      </a:lnTo>
                      <a:lnTo>
                        <a:pt x="990" y="866"/>
                      </a:lnTo>
                      <a:lnTo>
                        <a:pt x="994" y="858"/>
                      </a:lnTo>
                      <a:lnTo>
                        <a:pt x="1000" y="856"/>
                      </a:lnTo>
                      <a:lnTo>
                        <a:pt x="1004" y="854"/>
                      </a:lnTo>
                      <a:lnTo>
                        <a:pt x="1004" y="880"/>
                      </a:lnTo>
                      <a:lnTo>
                        <a:pt x="996" y="942"/>
                      </a:lnTo>
                      <a:lnTo>
                        <a:pt x="998" y="962"/>
                      </a:lnTo>
                      <a:lnTo>
                        <a:pt x="990" y="990"/>
                      </a:lnTo>
                      <a:lnTo>
                        <a:pt x="990" y="1034"/>
                      </a:lnTo>
                      <a:lnTo>
                        <a:pt x="990" y="1046"/>
                      </a:lnTo>
                      <a:lnTo>
                        <a:pt x="990" y="1108"/>
                      </a:lnTo>
                      <a:lnTo>
                        <a:pt x="998" y="1112"/>
                      </a:lnTo>
                      <a:lnTo>
                        <a:pt x="998" y="1122"/>
                      </a:lnTo>
                      <a:lnTo>
                        <a:pt x="990" y="1130"/>
                      </a:lnTo>
                      <a:lnTo>
                        <a:pt x="992" y="1160"/>
                      </a:lnTo>
                      <a:lnTo>
                        <a:pt x="992" y="1208"/>
                      </a:lnTo>
                      <a:lnTo>
                        <a:pt x="1010" y="1248"/>
                      </a:lnTo>
                      <a:lnTo>
                        <a:pt x="1040" y="1274"/>
                      </a:lnTo>
                      <a:lnTo>
                        <a:pt x="1044" y="1246"/>
                      </a:lnTo>
                      <a:lnTo>
                        <a:pt x="1048" y="1274"/>
                      </a:lnTo>
                      <a:lnTo>
                        <a:pt x="1078" y="1248"/>
                      </a:lnTo>
                      <a:lnTo>
                        <a:pt x="1096" y="1208"/>
                      </a:lnTo>
                      <a:lnTo>
                        <a:pt x="1096" y="1160"/>
                      </a:lnTo>
                      <a:lnTo>
                        <a:pt x="1098" y="1130"/>
                      </a:lnTo>
                      <a:lnTo>
                        <a:pt x="1088" y="1122"/>
                      </a:lnTo>
                      <a:lnTo>
                        <a:pt x="1088" y="1112"/>
                      </a:lnTo>
                      <a:lnTo>
                        <a:pt x="1098" y="1108"/>
                      </a:lnTo>
                      <a:lnTo>
                        <a:pt x="1098" y="1046"/>
                      </a:lnTo>
                      <a:lnTo>
                        <a:pt x="1098" y="1034"/>
                      </a:lnTo>
                      <a:lnTo>
                        <a:pt x="1098" y="990"/>
                      </a:lnTo>
                      <a:lnTo>
                        <a:pt x="1088" y="962"/>
                      </a:lnTo>
                      <a:lnTo>
                        <a:pt x="1090" y="942"/>
                      </a:lnTo>
                      <a:lnTo>
                        <a:pt x="1084" y="880"/>
                      </a:lnTo>
                      <a:lnTo>
                        <a:pt x="1082" y="856"/>
                      </a:lnTo>
                      <a:lnTo>
                        <a:pt x="1082" y="856"/>
                      </a:lnTo>
                      <a:lnTo>
                        <a:pt x="1088" y="854"/>
                      </a:lnTo>
                      <a:lnTo>
                        <a:pt x="1094" y="858"/>
                      </a:lnTo>
                      <a:lnTo>
                        <a:pt x="1100" y="866"/>
                      </a:lnTo>
                      <a:lnTo>
                        <a:pt x="1102" y="880"/>
                      </a:lnTo>
                      <a:lnTo>
                        <a:pt x="1102" y="880"/>
                      </a:lnTo>
                      <a:lnTo>
                        <a:pt x="1102" y="894"/>
                      </a:lnTo>
                      <a:lnTo>
                        <a:pt x="1106" y="908"/>
                      </a:lnTo>
                      <a:lnTo>
                        <a:pt x="1112" y="928"/>
                      </a:lnTo>
                      <a:lnTo>
                        <a:pt x="1116" y="940"/>
                      </a:lnTo>
                      <a:lnTo>
                        <a:pt x="1120" y="942"/>
                      </a:lnTo>
                      <a:lnTo>
                        <a:pt x="1138" y="1056"/>
                      </a:lnTo>
                      <a:lnTo>
                        <a:pt x="1168" y="1204"/>
                      </a:lnTo>
                      <a:lnTo>
                        <a:pt x="1196" y="1318"/>
                      </a:lnTo>
                      <a:lnTo>
                        <a:pt x="1220" y="1386"/>
                      </a:lnTo>
                      <a:lnTo>
                        <a:pt x="1246" y="1388"/>
                      </a:lnTo>
                      <a:lnTo>
                        <a:pt x="1250" y="1406"/>
                      </a:lnTo>
                      <a:lnTo>
                        <a:pt x="1274" y="1452"/>
                      </a:lnTo>
                      <a:lnTo>
                        <a:pt x="1274" y="1452"/>
                      </a:lnTo>
                      <a:lnTo>
                        <a:pt x="1274" y="1458"/>
                      </a:lnTo>
                      <a:lnTo>
                        <a:pt x="1278" y="1478"/>
                      </a:lnTo>
                      <a:lnTo>
                        <a:pt x="1284" y="1500"/>
                      </a:lnTo>
                      <a:lnTo>
                        <a:pt x="1290" y="1512"/>
                      </a:lnTo>
                      <a:lnTo>
                        <a:pt x="1296" y="1520"/>
                      </a:lnTo>
                      <a:lnTo>
                        <a:pt x="1296" y="1520"/>
                      </a:lnTo>
                      <a:lnTo>
                        <a:pt x="1304" y="1528"/>
                      </a:lnTo>
                      <a:lnTo>
                        <a:pt x="1310" y="1532"/>
                      </a:lnTo>
                      <a:lnTo>
                        <a:pt x="1316" y="1532"/>
                      </a:lnTo>
                      <a:lnTo>
                        <a:pt x="1322" y="1532"/>
                      </a:lnTo>
                      <a:lnTo>
                        <a:pt x="1332" y="1530"/>
                      </a:lnTo>
                      <a:lnTo>
                        <a:pt x="1334" y="1528"/>
                      </a:lnTo>
                      <a:lnTo>
                        <a:pt x="1334" y="1528"/>
                      </a:lnTo>
                      <a:lnTo>
                        <a:pt x="1346" y="1522"/>
                      </a:lnTo>
                      <a:lnTo>
                        <a:pt x="1356" y="1518"/>
                      </a:lnTo>
                      <a:lnTo>
                        <a:pt x="1366" y="1516"/>
                      </a:lnTo>
                      <a:lnTo>
                        <a:pt x="1366" y="1516"/>
                      </a:lnTo>
                      <a:lnTo>
                        <a:pt x="1374" y="1518"/>
                      </a:lnTo>
                      <a:lnTo>
                        <a:pt x="1382" y="1522"/>
                      </a:lnTo>
                      <a:lnTo>
                        <a:pt x="1390" y="1528"/>
                      </a:lnTo>
                      <a:lnTo>
                        <a:pt x="1390" y="1528"/>
                      </a:lnTo>
                      <a:lnTo>
                        <a:pt x="1398" y="1532"/>
                      </a:lnTo>
                      <a:lnTo>
                        <a:pt x="1406" y="1536"/>
                      </a:lnTo>
                      <a:lnTo>
                        <a:pt x="1420" y="1538"/>
                      </a:lnTo>
                      <a:lnTo>
                        <a:pt x="1420" y="1538"/>
                      </a:lnTo>
                      <a:lnTo>
                        <a:pt x="1426" y="1538"/>
                      </a:lnTo>
                      <a:lnTo>
                        <a:pt x="1422" y="1536"/>
                      </a:lnTo>
                      <a:lnTo>
                        <a:pt x="1420" y="1536"/>
                      </a:lnTo>
                      <a:lnTo>
                        <a:pt x="1422" y="1532"/>
                      </a:lnTo>
                      <a:lnTo>
                        <a:pt x="1428" y="1528"/>
                      </a:lnTo>
                      <a:lnTo>
                        <a:pt x="1442" y="1520"/>
                      </a:lnTo>
                      <a:lnTo>
                        <a:pt x="1442" y="1520"/>
                      </a:lnTo>
                      <a:lnTo>
                        <a:pt x="1458" y="1516"/>
                      </a:lnTo>
                      <a:lnTo>
                        <a:pt x="1470" y="1514"/>
                      </a:lnTo>
                      <a:lnTo>
                        <a:pt x="1482" y="1514"/>
                      </a:lnTo>
                      <a:lnTo>
                        <a:pt x="1490" y="1516"/>
                      </a:lnTo>
                      <a:lnTo>
                        <a:pt x="1496" y="1518"/>
                      </a:lnTo>
                      <a:lnTo>
                        <a:pt x="1500" y="1522"/>
                      </a:lnTo>
                      <a:lnTo>
                        <a:pt x="1502" y="1526"/>
                      </a:lnTo>
                      <a:lnTo>
                        <a:pt x="1502" y="1526"/>
                      </a:lnTo>
                      <a:lnTo>
                        <a:pt x="1508" y="1532"/>
                      </a:lnTo>
                      <a:lnTo>
                        <a:pt x="1522" y="1554"/>
                      </a:lnTo>
                      <a:lnTo>
                        <a:pt x="1542" y="1592"/>
                      </a:lnTo>
                      <a:lnTo>
                        <a:pt x="1568" y="1650"/>
                      </a:lnTo>
                      <a:lnTo>
                        <a:pt x="1568" y="1650"/>
                      </a:lnTo>
                      <a:lnTo>
                        <a:pt x="1576" y="1666"/>
                      </a:lnTo>
                      <a:lnTo>
                        <a:pt x="1582" y="1678"/>
                      </a:lnTo>
                      <a:lnTo>
                        <a:pt x="1590" y="1690"/>
                      </a:lnTo>
                      <a:lnTo>
                        <a:pt x="1598" y="1698"/>
                      </a:lnTo>
                      <a:lnTo>
                        <a:pt x="1604" y="1704"/>
                      </a:lnTo>
                      <a:lnTo>
                        <a:pt x="1612" y="1710"/>
                      </a:lnTo>
                      <a:lnTo>
                        <a:pt x="1620" y="1712"/>
                      </a:lnTo>
                      <a:lnTo>
                        <a:pt x="1626" y="1714"/>
                      </a:lnTo>
                      <a:lnTo>
                        <a:pt x="1634" y="1714"/>
                      </a:lnTo>
                      <a:lnTo>
                        <a:pt x="1640" y="1714"/>
                      </a:lnTo>
                      <a:lnTo>
                        <a:pt x="1652" y="1710"/>
                      </a:lnTo>
                      <a:lnTo>
                        <a:pt x="1664" y="1702"/>
                      </a:lnTo>
                      <a:lnTo>
                        <a:pt x="1672" y="1692"/>
                      </a:lnTo>
                      <a:lnTo>
                        <a:pt x="1672" y="1692"/>
                      </a:lnTo>
                      <a:lnTo>
                        <a:pt x="1676" y="1686"/>
                      </a:lnTo>
                      <a:lnTo>
                        <a:pt x="1678" y="1680"/>
                      </a:lnTo>
                      <a:lnTo>
                        <a:pt x="1682" y="1666"/>
                      </a:lnTo>
                      <a:lnTo>
                        <a:pt x="1680" y="1650"/>
                      </a:lnTo>
                      <a:lnTo>
                        <a:pt x="1678" y="1636"/>
                      </a:lnTo>
                      <a:lnTo>
                        <a:pt x="1670" y="1614"/>
                      </a:lnTo>
                      <a:lnTo>
                        <a:pt x="1666" y="1604"/>
                      </a:lnTo>
                      <a:lnTo>
                        <a:pt x="1666" y="1604"/>
                      </a:lnTo>
                      <a:lnTo>
                        <a:pt x="1650" y="1578"/>
                      </a:lnTo>
                      <a:lnTo>
                        <a:pt x="1636" y="1560"/>
                      </a:lnTo>
                      <a:lnTo>
                        <a:pt x="1630" y="1554"/>
                      </a:lnTo>
                      <a:lnTo>
                        <a:pt x="1622" y="1550"/>
                      </a:lnTo>
                      <a:lnTo>
                        <a:pt x="1622" y="1550"/>
                      </a:lnTo>
                      <a:lnTo>
                        <a:pt x="1618" y="1546"/>
                      </a:lnTo>
                      <a:lnTo>
                        <a:pt x="1612" y="1540"/>
                      </a:lnTo>
                      <a:lnTo>
                        <a:pt x="1598" y="1522"/>
                      </a:lnTo>
                      <a:lnTo>
                        <a:pt x="1566" y="1462"/>
                      </a:lnTo>
                      <a:lnTo>
                        <a:pt x="1566" y="1462"/>
                      </a:lnTo>
                      <a:lnTo>
                        <a:pt x="1558" y="1446"/>
                      </a:lnTo>
                      <a:lnTo>
                        <a:pt x="1554" y="1432"/>
                      </a:lnTo>
                      <a:lnTo>
                        <a:pt x="1554" y="1422"/>
                      </a:lnTo>
                      <a:lnTo>
                        <a:pt x="1556" y="1414"/>
                      </a:lnTo>
                      <a:lnTo>
                        <a:pt x="1558" y="1408"/>
                      </a:lnTo>
                      <a:lnTo>
                        <a:pt x="1560" y="1404"/>
                      </a:lnTo>
                      <a:lnTo>
                        <a:pt x="1562" y="1400"/>
                      </a:lnTo>
                      <a:lnTo>
                        <a:pt x="1564" y="1396"/>
                      </a:lnTo>
                      <a:lnTo>
                        <a:pt x="1564" y="1396"/>
                      </a:lnTo>
                      <a:lnTo>
                        <a:pt x="1564" y="1394"/>
                      </a:lnTo>
                      <a:lnTo>
                        <a:pt x="1566" y="1390"/>
                      </a:lnTo>
                      <a:lnTo>
                        <a:pt x="1576" y="1384"/>
                      </a:lnTo>
                      <a:lnTo>
                        <a:pt x="1588" y="1380"/>
                      </a:lnTo>
                      <a:lnTo>
                        <a:pt x="1604" y="1380"/>
                      </a:lnTo>
                      <a:lnTo>
                        <a:pt x="1604" y="1380"/>
                      </a:lnTo>
                      <a:lnTo>
                        <a:pt x="1616" y="1378"/>
                      </a:lnTo>
                      <a:lnTo>
                        <a:pt x="1622" y="1374"/>
                      </a:lnTo>
                      <a:lnTo>
                        <a:pt x="1630" y="1364"/>
                      </a:lnTo>
                      <a:lnTo>
                        <a:pt x="1630" y="1364"/>
                      </a:lnTo>
                      <a:lnTo>
                        <a:pt x="1632" y="1360"/>
                      </a:lnTo>
                      <a:lnTo>
                        <a:pt x="1632" y="1354"/>
                      </a:lnTo>
                      <a:lnTo>
                        <a:pt x="1632" y="1338"/>
                      </a:lnTo>
                      <a:lnTo>
                        <a:pt x="1632" y="1316"/>
                      </a:lnTo>
                      <a:lnTo>
                        <a:pt x="1632" y="1316"/>
                      </a:lnTo>
                      <a:lnTo>
                        <a:pt x="1632" y="1310"/>
                      </a:lnTo>
                      <a:lnTo>
                        <a:pt x="1634" y="1294"/>
                      </a:lnTo>
                      <a:lnTo>
                        <a:pt x="1638" y="1286"/>
                      </a:lnTo>
                      <a:lnTo>
                        <a:pt x="1642" y="1280"/>
                      </a:lnTo>
                      <a:lnTo>
                        <a:pt x="1650" y="1274"/>
                      </a:lnTo>
                      <a:lnTo>
                        <a:pt x="1662" y="1272"/>
                      </a:lnTo>
                      <a:lnTo>
                        <a:pt x="1662" y="1272"/>
                      </a:lnTo>
                      <a:lnTo>
                        <a:pt x="1674" y="1272"/>
                      </a:lnTo>
                      <a:lnTo>
                        <a:pt x="1684" y="1268"/>
                      </a:lnTo>
                      <a:lnTo>
                        <a:pt x="1692" y="1264"/>
                      </a:lnTo>
                      <a:lnTo>
                        <a:pt x="1698" y="1258"/>
                      </a:lnTo>
                      <a:lnTo>
                        <a:pt x="1706" y="1248"/>
                      </a:lnTo>
                      <a:lnTo>
                        <a:pt x="1708" y="1244"/>
                      </a:lnTo>
                      <a:lnTo>
                        <a:pt x="1710" y="1212"/>
                      </a:lnTo>
                      <a:lnTo>
                        <a:pt x="1710" y="1212"/>
                      </a:lnTo>
                      <a:lnTo>
                        <a:pt x="1710" y="1206"/>
                      </a:lnTo>
                      <a:lnTo>
                        <a:pt x="1708" y="1192"/>
                      </a:lnTo>
                      <a:lnTo>
                        <a:pt x="1710" y="1184"/>
                      </a:lnTo>
                      <a:lnTo>
                        <a:pt x="1712" y="1176"/>
                      </a:lnTo>
                      <a:lnTo>
                        <a:pt x="1718" y="1170"/>
                      </a:lnTo>
                      <a:lnTo>
                        <a:pt x="1726" y="1166"/>
                      </a:lnTo>
                      <a:lnTo>
                        <a:pt x="1726" y="1166"/>
                      </a:lnTo>
                      <a:lnTo>
                        <a:pt x="1734" y="1162"/>
                      </a:lnTo>
                      <a:lnTo>
                        <a:pt x="1738" y="1156"/>
                      </a:lnTo>
                      <a:lnTo>
                        <a:pt x="1742" y="1148"/>
                      </a:lnTo>
                      <a:lnTo>
                        <a:pt x="1746" y="1142"/>
                      </a:lnTo>
                      <a:lnTo>
                        <a:pt x="1748" y="1130"/>
                      </a:lnTo>
                      <a:lnTo>
                        <a:pt x="1748" y="1124"/>
                      </a:lnTo>
                      <a:lnTo>
                        <a:pt x="1736" y="1078"/>
                      </a:lnTo>
                      <a:lnTo>
                        <a:pt x="1724" y="1052"/>
                      </a:lnTo>
                      <a:lnTo>
                        <a:pt x="1706" y="1022"/>
                      </a:lnTo>
                      <a:lnTo>
                        <a:pt x="1702" y="1004"/>
                      </a:lnTo>
                      <a:lnTo>
                        <a:pt x="1706" y="988"/>
                      </a:lnTo>
                      <a:lnTo>
                        <a:pt x="1632" y="878"/>
                      </a:lnTo>
                      <a:lnTo>
                        <a:pt x="1632" y="878"/>
                      </a:lnTo>
                      <a:lnTo>
                        <a:pt x="1632" y="876"/>
                      </a:lnTo>
                      <a:lnTo>
                        <a:pt x="1632" y="874"/>
                      </a:lnTo>
                      <a:lnTo>
                        <a:pt x="1628" y="868"/>
                      </a:lnTo>
                      <a:lnTo>
                        <a:pt x="1620" y="858"/>
                      </a:lnTo>
                      <a:lnTo>
                        <a:pt x="1600" y="842"/>
                      </a:lnTo>
                      <a:lnTo>
                        <a:pt x="1572" y="820"/>
                      </a:lnTo>
                      <a:lnTo>
                        <a:pt x="1528" y="790"/>
                      </a:lnTo>
                      <a:lnTo>
                        <a:pt x="1466" y="754"/>
                      </a:lnTo>
                      <a:lnTo>
                        <a:pt x="1486" y="752"/>
                      </a:lnTo>
                      <a:lnTo>
                        <a:pt x="1556" y="746"/>
                      </a:lnTo>
                      <a:lnTo>
                        <a:pt x="1606" y="746"/>
                      </a:lnTo>
                      <a:lnTo>
                        <a:pt x="1660" y="746"/>
                      </a:lnTo>
                      <a:lnTo>
                        <a:pt x="1712" y="740"/>
                      </a:lnTo>
                      <a:lnTo>
                        <a:pt x="1712" y="740"/>
                      </a:lnTo>
                      <a:lnTo>
                        <a:pt x="1734" y="732"/>
                      </a:lnTo>
                      <a:lnTo>
                        <a:pt x="1750" y="724"/>
                      </a:lnTo>
                      <a:lnTo>
                        <a:pt x="1758" y="718"/>
                      </a:lnTo>
                      <a:lnTo>
                        <a:pt x="1762" y="714"/>
                      </a:lnTo>
                      <a:lnTo>
                        <a:pt x="1762" y="714"/>
                      </a:lnTo>
                      <a:lnTo>
                        <a:pt x="1776" y="694"/>
                      </a:lnTo>
                      <a:lnTo>
                        <a:pt x="1786" y="680"/>
                      </a:lnTo>
                      <a:lnTo>
                        <a:pt x="1802" y="660"/>
                      </a:lnTo>
                      <a:lnTo>
                        <a:pt x="1802" y="660"/>
                      </a:lnTo>
                      <a:lnTo>
                        <a:pt x="1818" y="640"/>
                      </a:lnTo>
                      <a:lnTo>
                        <a:pt x="1826" y="624"/>
                      </a:lnTo>
                      <a:lnTo>
                        <a:pt x="1830" y="614"/>
                      </a:lnTo>
                      <a:lnTo>
                        <a:pt x="1830" y="612"/>
                      </a:lnTo>
                      <a:lnTo>
                        <a:pt x="1830" y="612"/>
                      </a:lnTo>
                      <a:lnTo>
                        <a:pt x="1834" y="594"/>
                      </a:lnTo>
                      <a:lnTo>
                        <a:pt x="1840" y="582"/>
                      </a:lnTo>
                      <a:lnTo>
                        <a:pt x="1842" y="578"/>
                      </a:lnTo>
                      <a:lnTo>
                        <a:pt x="1846" y="574"/>
                      </a:lnTo>
                      <a:lnTo>
                        <a:pt x="1846" y="574"/>
                      </a:lnTo>
                      <a:lnTo>
                        <a:pt x="1850" y="572"/>
                      </a:lnTo>
                      <a:lnTo>
                        <a:pt x="1854" y="564"/>
                      </a:lnTo>
                      <a:lnTo>
                        <a:pt x="1864" y="546"/>
                      </a:lnTo>
                      <a:lnTo>
                        <a:pt x="1868" y="536"/>
                      </a:lnTo>
                      <a:lnTo>
                        <a:pt x="1870" y="526"/>
                      </a:lnTo>
                      <a:lnTo>
                        <a:pt x="1870" y="518"/>
                      </a:lnTo>
                      <a:lnTo>
                        <a:pt x="1868" y="512"/>
                      </a:lnTo>
                      <a:lnTo>
                        <a:pt x="1868" y="512"/>
                      </a:lnTo>
                      <a:lnTo>
                        <a:pt x="1864" y="506"/>
                      </a:lnTo>
                      <a:lnTo>
                        <a:pt x="1864" y="498"/>
                      </a:lnTo>
                      <a:lnTo>
                        <a:pt x="1866" y="492"/>
                      </a:lnTo>
                      <a:lnTo>
                        <a:pt x="1868" y="486"/>
                      </a:lnTo>
                      <a:lnTo>
                        <a:pt x="1872" y="476"/>
                      </a:lnTo>
                      <a:lnTo>
                        <a:pt x="1876" y="472"/>
                      </a:lnTo>
                      <a:lnTo>
                        <a:pt x="1876" y="472"/>
                      </a:lnTo>
                      <a:lnTo>
                        <a:pt x="1888" y="462"/>
                      </a:lnTo>
                      <a:lnTo>
                        <a:pt x="1894" y="454"/>
                      </a:lnTo>
                      <a:lnTo>
                        <a:pt x="1894" y="450"/>
                      </a:lnTo>
                      <a:lnTo>
                        <a:pt x="1894" y="446"/>
                      </a:lnTo>
                      <a:lnTo>
                        <a:pt x="1894" y="446"/>
                      </a:lnTo>
                      <a:lnTo>
                        <a:pt x="1890" y="442"/>
                      </a:lnTo>
                      <a:lnTo>
                        <a:pt x="1890" y="434"/>
                      </a:lnTo>
                      <a:lnTo>
                        <a:pt x="1892" y="416"/>
                      </a:lnTo>
                      <a:lnTo>
                        <a:pt x="1898" y="394"/>
                      </a:lnTo>
                      <a:lnTo>
                        <a:pt x="1898" y="394"/>
                      </a:lnTo>
                      <a:lnTo>
                        <a:pt x="1914" y="374"/>
                      </a:lnTo>
                      <a:lnTo>
                        <a:pt x="1926" y="360"/>
                      </a:lnTo>
                      <a:lnTo>
                        <a:pt x="1928" y="354"/>
                      </a:lnTo>
                      <a:lnTo>
                        <a:pt x="1930" y="350"/>
                      </a:lnTo>
                      <a:lnTo>
                        <a:pt x="1930" y="350"/>
                      </a:lnTo>
                      <a:lnTo>
                        <a:pt x="1934" y="340"/>
                      </a:lnTo>
                      <a:lnTo>
                        <a:pt x="1944" y="324"/>
                      </a:lnTo>
                      <a:lnTo>
                        <a:pt x="1956" y="310"/>
                      </a:lnTo>
                      <a:lnTo>
                        <a:pt x="1964" y="304"/>
                      </a:lnTo>
                      <a:lnTo>
                        <a:pt x="1972" y="300"/>
                      </a:lnTo>
                      <a:lnTo>
                        <a:pt x="1972" y="300"/>
                      </a:lnTo>
                      <a:lnTo>
                        <a:pt x="1978" y="296"/>
                      </a:lnTo>
                      <a:lnTo>
                        <a:pt x="1986" y="290"/>
                      </a:lnTo>
                      <a:lnTo>
                        <a:pt x="1996" y="278"/>
                      </a:lnTo>
                      <a:lnTo>
                        <a:pt x="2004" y="264"/>
                      </a:lnTo>
                      <a:lnTo>
                        <a:pt x="2004" y="264"/>
                      </a:lnTo>
                      <a:lnTo>
                        <a:pt x="2010" y="252"/>
                      </a:lnTo>
                      <a:lnTo>
                        <a:pt x="2016" y="240"/>
                      </a:lnTo>
                      <a:lnTo>
                        <a:pt x="2020" y="236"/>
                      </a:lnTo>
                      <a:lnTo>
                        <a:pt x="2024" y="234"/>
                      </a:lnTo>
                      <a:lnTo>
                        <a:pt x="2024" y="234"/>
                      </a:lnTo>
                      <a:lnTo>
                        <a:pt x="2030" y="232"/>
                      </a:lnTo>
                      <a:lnTo>
                        <a:pt x="2034" y="226"/>
                      </a:lnTo>
                      <a:lnTo>
                        <a:pt x="2046" y="214"/>
                      </a:lnTo>
                      <a:lnTo>
                        <a:pt x="2056" y="198"/>
                      </a:lnTo>
                      <a:lnTo>
                        <a:pt x="2078" y="154"/>
                      </a:lnTo>
                      <a:lnTo>
                        <a:pt x="2090" y="112"/>
                      </a:lnTo>
                      <a:lnTo>
                        <a:pt x="2088" y="78"/>
                      </a:lnTo>
                      <a:close/>
                      <a:moveTo>
                        <a:pt x="1040" y="574"/>
                      </a:moveTo>
                      <a:lnTo>
                        <a:pt x="1040" y="574"/>
                      </a:lnTo>
                      <a:lnTo>
                        <a:pt x="1040" y="574"/>
                      </a:lnTo>
                      <a:lnTo>
                        <a:pt x="1040" y="574"/>
                      </a:lnTo>
                      <a:lnTo>
                        <a:pt x="1040" y="574"/>
                      </a:lnTo>
                      <a:close/>
                    </a:path>
                  </a:pathLst>
                </a:custGeom>
                <a:solidFill>
                  <a:schemeClr val="tx2">
                    <a:lumMod val="60000"/>
                    <a:lumOff val="40000"/>
                    <a:alpha val="10000"/>
                  </a:schemeClr>
                </a:solidFill>
                <a:ln w="9525">
                  <a:solidFill>
                    <a:schemeClr val="tx2">
                      <a:lumMod val="60000"/>
                      <a:lumOff val="40000"/>
                      <a:alpha val="9000"/>
                    </a:schemeClr>
                  </a:solidFill>
                  <a:round/>
                  <a:headEnd/>
                  <a:tailEnd/>
                </a:ln>
                <a:effectLst>
                  <a:glow rad="63500">
                    <a:schemeClr val="tx2">
                      <a:lumMod val="60000"/>
                      <a:lumOff val="40000"/>
                      <a:alpha val="28000"/>
                    </a:schemeClr>
                  </a:glow>
                  <a:softEdge rad="12700"/>
                </a:effectLst>
              </p:spPr>
              <p:txBody>
                <a:bodyPr/>
                <a:lstStyle/>
                <a:p>
                  <a:pPr>
                    <a:defRPr/>
                  </a:pPr>
                  <a:endParaRPr lang="en-US">
                    <a:latin typeface="Arial" charset="0"/>
                    <a:ea typeface="ＭＳ Ｐゴシック" pitchFamily="-116" charset="-128"/>
                  </a:endParaRPr>
                </a:p>
              </p:txBody>
            </p:sp>
          </p:grpSp>
          <p:grpSp>
            <p:nvGrpSpPr>
              <p:cNvPr id="141" name="Group 154">
                <a:extLst>
                  <a:ext uri="{FF2B5EF4-FFF2-40B4-BE49-F238E27FC236}">
                    <a16:creationId xmlns:a16="http://schemas.microsoft.com/office/drawing/2014/main" id="{37B29A42-A72E-4638-9636-E1D3931825EA}"/>
                  </a:ext>
                </a:extLst>
              </p:cNvPr>
              <p:cNvGrpSpPr>
                <a:grpSpLocks noChangeAspect="1"/>
              </p:cNvGrpSpPr>
              <p:nvPr/>
            </p:nvGrpSpPr>
            <p:grpSpPr>
              <a:xfrm rot="2047758">
                <a:off x="6509445" y="1366517"/>
                <a:ext cx="1457110" cy="1131216"/>
                <a:chOff x="381000" y="3581400"/>
                <a:chExt cx="3435350" cy="2667000"/>
              </a:xfrm>
              <a:solidFill>
                <a:schemeClr val="bg2">
                  <a:lumMod val="60000"/>
                  <a:lumOff val="40000"/>
                  <a:alpha val="18000"/>
                </a:schemeClr>
              </a:solidFill>
            </p:grpSpPr>
            <p:sp>
              <p:nvSpPr>
                <p:cNvPr id="167" name="Freeform 72">
                  <a:extLst>
                    <a:ext uri="{FF2B5EF4-FFF2-40B4-BE49-F238E27FC236}">
                      <a16:creationId xmlns:a16="http://schemas.microsoft.com/office/drawing/2014/main" id="{DD78B102-E4CE-430E-8FD9-26D2649860AA}"/>
                    </a:ext>
                  </a:extLst>
                </p:cNvPr>
                <p:cNvSpPr>
                  <a:spLocks/>
                </p:cNvSpPr>
                <p:nvPr/>
              </p:nvSpPr>
              <p:spPr bwMode="auto">
                <a:xfrm>
                  <a:off x="1644650" y="4162425"/>
                  <a:ext cx="441325" cy="657225"/>
                </a:xfrm>
                <a:custGeom>
                  <a:avLst/>
                  <a:gdLst/>
                  <a:ahLst/>
                  <a:cxnLst>
                    <a:cxn ang="0">
                      <a:pos x="276" y="414"/>
                    </a:cxn>
                    <a:cxn ang="0">
                      <a:pos x="276" y="414"/>
                    </a:cxn>
                    <a:cxn ang="0">
                      <a:pos x="278" y="414"/>
                    </a:cxn>
                    <a:cxn ang="0">
                      <a:pos x="278" y="412"/>
                    </a:cxn>
                    <a:cxn ang="0">
                      <a:pos x="278" y="412"/>
                    </a:cxn>
                    <a:cxn ang="0">
                      <a:pos x="270" y="396"/>
                    </a:cxn>
                    <a:cxn ang="0">
                      <a:pos x="54" y="60"/>
                    </a:cxn>
                    <a:cxn ang="0">
                      <a:pos x="54" y="60"/>
                    </a:cxn>
                    <a:cxn ang="0">
                      <a:pos x="38" y="32"/>
                    </a:cxn>
                    <a:cxn ang="0">
                      <a:pos x="36" y="28"/>
                    </a:cxn>
                    <a:cxn ang="0">
                      <a:pos x="36" y="28"/>
                    </a:cxn>
                    <a:cxn ang="0">
                      <a:pos x="26" y="14"/>
                    </a:cxn>
                    <a:cxn ang="0">
                      <a:pos x="14" y="4"/>
                    </a:cxn>
                    <a:cxn ang="0">
                      <a:pos x="10" y="2"/>
                    </a:cxn>
                    <a:cxn ang="0">
                      <a:pos x="10" y="2"/>
                    </a:cxn>
                    <a:cxn ang="0">
                      <a:pos x="6" y="0"/>
                    </a:cxn>
                    <a:cxn ang="0">
                      <a:pos x="2" y="0"/>
                    </a:cxn>
                    <a:cxn ang="0">
                      <a:pos x="0" y="2"/>
                    </a:cxn>
                    <a:cxn ang="0">
                      <a:pos x="0" y="6"/>
                    </a:cxn>
                    <a:cxn ang="0">
                      <a:pos x="0" y="6"/>
                    </a:cxn>
                    <a:cxn ang="0">
                      <a:pos x="4" y="18"/>
                    </a:cxn>
                    <a:cxn ang="0">
                      <a:pos x="12" y="28"/>
                    </a:cxn>
                    <a:cxn ang="0">
                      <a:pos x="12" y="28"/>
                    </a:cxn>
                    <a:cxn ang="0">
                      <a:pos x="22" y="36"/>
                    </a:cxn>
                    <a:cxn ang="0">
                      <a:pos x="30" y="48"/>
                    </a:cxn>
                    <a:cxn ang="0">
                      <a:pos x="264" y="402"/>
                    </a:cxn>
                    <a:cxn ang="0">
                      <a:pos x="264" y="402"/>
                    </a:cxn>
                    <a:cxn ang="0">
                      <a:pos x="270" y="410"/>
                    </a:cxn>
                    <a:cxn ang="0">
                      <a:pos x="276" y="414"/>
                    </a:cxn>
                    <a:cxn ang="0">
                      <a:pos x="276" y="414"/>
                    </a:cxn>
                  </a:cxnLst>
                  <a:rect l="0" t="0" r="r" b="b"/>
                  <a:pathLst>
                    <a:path w="278" h="414">
                      <a:moveTo>
                        <a:pt x="276" y="414"/>
                      </a:moveTo>
                      <a:lnTo>
                        <a:pt x="276" y="414"/>
                      </a:lnTo>
                      <a:lnTo>
                        <a:pt x="278" y="414"/>
                      </a:lnTo>
                      <a:lnTo>
                        <a:pt x="278" y="412"/>
                      </a:lnTo>
                      <a:lnTo>
                        <a:pt x="278" y="412"/>
                      </a:lnTo>
                      <a:lnTo>
                        <a:pt x="270" y="396"/>
                      </a:lnTo>
                      <a:lnTo>
                        <a:pt x="54" y="60"/>
                      </a:lnTo>
                      <a:lnTo>
                        <a:pt x="54" y="60"/>
                      </a:lnTo>
                      <a:lnTo>
                        <a:pt x="38" y="32"/>
                      </a:lnTo>
                      <a:lnTo>
                        <a:pt x="36" y="28"/>
                      </a:lnTo>
                      <a:lnTo>
                        <a:pt x="36" y="28"/>
                      </a:lnTo>
                      <a:lnTo>
                        <a:pt x="26" y="14"/>
                      </a:lnTo>
                      <a:lnTo>
                        <a:pt x="14" y="4"/>
                      </a:lnTo>
                      <a:lnTo>
                        <a:pt x="10" y="2"/>
                      </a:lnTo>
                      <a:lnTo>
                        <a:pt x="10" y="2"/>
                      </a:lnTo>
                      <a:lnTo>
                        <a:pt x="6" y="0"/>
                      </a:lnTo>
                      <a:lnTo>
                        <a:pt x="2" y="0"/>
                      </a:lnTo>
                      <a:lnTo>
                        <a:pt x="0" y="2"/>
                      </a:lnTo>
                      <a:lnTo>
                        <a:pt x="0" y="6"/>
                      </a:lnTo>
                      <a:lnTo>
                        <a:pt x="0" y="6"/>
                      </a:lnTo>
                      <a:lnTo>
                        <a:pt x="4" y="18"/>
                      </a:lnTo>
                      <a:lnTo>
                        <a:pt x="12" y="28"/>
                      </a:lnTo>
                      <a:lnTo>
                        <a:pt x="12" y="28"/>
                      </a:lnTo>
                      <a:lnTo>
                        <a:pt x="22" y="36"/>
                      </a:lnTo>
                      <a:lnTo>
                        <a:pt x="30" y="48"/>
                      </a:lnTo>
                      <a:lnTo>
                        <a:pt x="264" y="402"/>
                      </a:lnTo>
                      <a:lnTo>
                        <a:pt x="264" y="402"/>
                      </a:lnTo>
                      <a:lnTo>
                        <a:pt x="270" y="410"/>
                      </a:lnTo>
                      <a:lnTo>
                        <a:pt x="276" y="414"/>
                      </a:lnTo>
                      <a:lnTo>
                        <a:pt x="276" y="414"/>
                      </a:lnTo>
                      <a:close/>
                    </a:path>
                  </a:pathLst>
                </a:custGeom>
                <a:grpFill/>
                <a:ln w="9525">
                  <a:noFill/>
                  <a:round/>
                  <a:headEnd/>
                  <a:tailEnd/>
                </a:ln>
              </p:spPr>
              <p:txBody>
                <a:bodyPr/>
                <a:lstStyle/>
                <a:p>
                  <a:pPr>
                    <a:defRPr/>
                  </a:pPr>
                  <a:endParaRPr lang="en-US">
                    <a:latin typeface="Arial" charset="0"/>
                    <a:ea typeface="ＭＳ Ｐゴシック" pitchFamily="-116" charset="-128"/>
                  </a:endParaRPr>
                </a:p>
              </p:txBody>
            </p:sp>
            <p:sp>
              <p:nvSpPr>
                <p:cNvPr id="168" name="Freeform 73">
                  <a:extLst>
                    <a:ext uri="{FF2B5EF4-FFF2-40B4-BE49-F238E27FC236}">
                      <a16:creationId xmlns:a16="http://schemas.microsoft.com/office/drawing/2014/main" id="{CDC5F184-3961-4D37-82A5-AE3EF0490129}"/>
                    </a:ext>
                  </a:extLst>
                </p:cNvPr>
                <p:cNvSpPr>
                  <a:spLocks/>
                </p:cNvSpPr>
                <p:nvPr/>
              </p:nvSpPr>
              <p:spPr bwMode="auto">
                <a:xfrm>
                  <a:off x="2089150" y="4835525"/>
                  <a:ext cx="1588" cy="3175"/>
                </a:xfrm>
                <a:custGeom>
                  <a:avLst/>
                  <a:gdLst/>
                  <a:ahLst/>
                  <a:cxnLst>
                    <a:cxn ang="0">
                      <a:pos x="0" y="0"/>
                    </a:cxn>
                    <a:cxn ang="0">
                      <a:pos x="0" y="0"/>
                    </a:cxn>
                    <a:cxn ang="0">
                      <a:pos x="0" y="2"/>
                    </a:cxn>
                    <a:cxn ang="0">
                      <a:pos x="0" y="2"/>
                    </a:cxn>
                    <a:cxn ang="0">
                      <a:pos x="0" y="0"/>
                    </a:cxn>
                    <a:cxn ang="0">
                      <a:pos x="0" y="0"/>
                    </a:cxn>
                    <a:cxn ang="0">
                      <a:pos x="0" y="0"/>
                    </a:cxn>
                    <a:cxn ang="0">
                      <a:pos x="0" y="0"/>
                    </a:cxn>
                    <a:cxn ang="0">
                      <a:pos x="0" y="0"/>
                    </a:cxn>
                    <a:cxn ang="0">
                      <a:pos x="0" y="0"/>
                    </a:cxn>
                  </a:cxnLst>
                  <a:rect l="0" t="0" r="r" b="b"/>
                  <a:pathLst>
                    <a:path h="2">
                      <a:moveTo>
                        <a:pt x="0" y="0"/>
                      </a:moveTo>
                      <a:lnTo>
                        <a:pt x="0" y="0"/>
                      </a:lnTo>
                      <a:lnTo>
                        <a:pt x="0" y="2"/>
                      </a:lnTo>
                      <a:lnTo>
                        <a:pt x="0" y="2"/>
                      </a:lnTo>
                      <a:lnTo>
                        <a:pt x="0" y="0"/>
                      </a:lnTo>
                      <a:lnTo>
                        <a:pt x="0" y="0"/>
                      </a:lnTo>
                      <a:lnTo>
                        <a:pt x="0" y="0"/>
                      </a:lnTo>
                      <a:lnTo>
                        <a:pt x="0" y="0"/>
                      </a:lnTo>
                      <a:lnTo>
                        <a:pt x="0" y="0"/>
                      </a:lnTo>
                      <a:lnTo>
                        <a:pt x="0" y="0"/>
                      </a:lnTo>
                      <a:close/>
                    </a:path>
                  </a:pathLst>
                </a:custGeom>
                <a:grpFill/>
                <a:ln w="9525">
                  <a:noFill/>
                  <a:round/>
                  <a:headEnd/>
                  <a:tailEnd/>
                </a:ln>
              </p:spPr>
              <p:txBody>
                <a:bodyPr/>
                <a:lstStyle/>
                <a:p>
                  <a:pPr>
                    <a:defRPr/>
                  </a:pPr>
                  <a:endParaRPr lang="en-US">
                    <a:latin typeface="Arial" charset="0"/>
                    <a:ea typeface="ＭＳ Ｐゴシック" pitchFamily="-116" charset="-128"/>
                  </a:endParaRPr>
                </a:p>
              </p:txBody>
            </p:sp>
            <p:sp>
              <p:nvSpPr>
                <p:cNvPr id="169" name="Freeform 74">
                  <a:extLst>
                    <a:ext uri="{FF2B5EF4-FFF2-40B4-BE49-F238E27FC236}">
                      <a16:creationId xmlns:a16="http://schemas.microsoft.com/office/drawing/2014/main" id="{4E79C355-A662-4AA6-99A2-BB95765FD9EE}"/>
                    </a:ext>
                  </a:extLst>
                </p:cNvPr>
                <p:cNvSpPr>
                  <a:spLocks/>
                </p:cNvSpPr>
                <p:nvPr/>
              </p:nvSpPr>
              <p:spPr bwMode="auto">
                <a:xfrm>
                  <a:off x="2117725" y="4162425"/>
                  <a:ext cx="444500" cy="657225"/>
                </a:xfrm>
                <a:custGeom>
                  <a:avLst/>
                  <a:gdLst/>
                  <a:ahLst/>
                  <a:cxnLst>
                    <a:cxn ang="0">
                      <a:pos x="4" y="414"/>
                    </a:cxn>
                    <a:cxn ang="0">
                      <a:pos x="4" y="414"/>
                    </a:cxn>
                    <a:cxn ang="0">
                      <a:pos x="8" y="410"/>
                    </a:cxn>
                    <a:cxn ang="0">
                      <a:pos x="16" y="402"/>
                    </a:cxn>
                    <a:cxn ang="0">
                      <a:pos x="248" y="48"/>
                    </a:cxn>
                    <a:cxn ang="0">
                      <a:pos x="248" y="48"/>
                    </a:cxn>
                    <a:cxn ang="0">
                      <a:pos x="258" y="36"/>
                    </a:cxn>
                    <a:cxn ang="0">
                      <a:pos x="266" y="28"/>
                    </a:cxn>
                    <a:cxn ang="0">
                      <a:pos x="266" y="28"/>
                    </a:cxn>
                    <a:cxn ang="0">
                      <a:pos x="274" y="18"/>
                    </a:cxn>
                    <a:cxn ang="0">
                      <a:pos x="280" y="6"/>
                    </a:cxn>
                    <a:cxn ang="0">
                      <a:pos x="280" y="6"/>
                    </a:cxn>
                    <a:cxn ang="0">
                      <a:pos x="280" y="2"/>
                    </a:cxn>
                    <a:cxn ang="0">
                      <a:pos x="278" y="0"/>
                    </a:cxn>
                    <a:cxn ang="0">
                      <a:pos x="274" y="0"/>
                    </a:cxn>
                    <a:cxn ang="0">
                      <a:pos x="268" y="2"/>
                    </a:cxn>
                    <a:cxn ang="0">
                      <a:pos x="266" y="4"/>
                    </a:cxn>
                    <a:cxn ang="0">
                      <a:pos x="266" y="4"/>
                    </a:cxn>
                    <a:cxn ang="0">
                      <a:pos x="254" y="14"/>
                    </a:cxn>
                    <a:cxn ang="0">
                      <a:pos x="244" y="28"/>
                    </a:cxn>
                    <a:cxn ang="0">
                      <a:pos x="240" y="32"/>
                    </a:cxn>
                    <a:cxn ang="0">
                      <a:pos x="240" y="32"/>
                    </a:cxn>
                    <a:cxn ang="0">
                      <a:pos x="224" y="60"/>
                    </a:cxn>
                    <a:cxn ang="0">
                      <a:pos x="10" y="396"/>
                    </a:cxn>
                    <a:cxn ang="0">
                      <a:pos x="10" y="396"/>
                    </a:cxn>
                    <a:cxn ang="0">
                      <a:pos x="0" y="412"/>
                    </a:cxn>
                    <a:cxn ang="0">
                      <a:pos x="0" y="412"/>
                    </a:cxn>
                    <a:cxn ang="0">
                      <a:pos x="0" y="414"/>
                    </a:cxn>
                    <a:cxn ang="0">
                      <a:pos x="0" y="414"/>
                    </a:cxn>
                    <a:cxn ang="0">
                      <a:pos x="4" y="414"/>
                    </a:cxn>
                    <a:cxn ang="0">
                      <a:pos x="4" y="414"/>
                    </a:cxn>
                  </a:cxnLst>
                  <a:rect l="0" t="0" r="r" b="b"/>
                  <a:pathLst>
                    <a:path w="280" h="414">
                      <a:moveTo>
                        <a:pt x="4" y="414"/>
                      </a:moveTo>
                      <a:lnTo>
                        <a:pt x="4" y="414"/>
                      </a:lnTo>
                      <a:lnTo>
                        <a:pt x="8" y="410"/>
                      </a:lnTo>
                      <a:lnTo>
                        <a:pt x="16" y="402"/>
                      </a:lnTo>
                      <a:lnTo>
                        <a:pt x="248" y="48"/>
                      </a:lnTo>
                      <a:lnTo>
                        <a:pt x="248" y="48"/>
                      </a:lnTo>
                      <a:lnTo>
                        <a:pt x="258" y="36"/>
                      </a:lnTo>
                      <a:lnTo>
                        <a:pt x="266" y="28"/>
                      </a:lnTo>
                      <a:lnTo>
                        <a:pt x="266" y="28"/>
                      </a:lnTo>
                      <a:lnTo>
                        <a:pt x="274" y="18"/>
                      </a:lnTo>
                      <a:lnTo>
                        <a:pt x="280" y="6"/>
                      </a:lnTo>
                      <a:lnTo>
                        <a:pt x="280" y="6"/>
                      </a:lnTo>
                      <a:lnTo>
                        <a:pt x="280" y="2"/>
                      </a:lnTo>
                      <a:lnTo>
                        <a:pt x="278" y="0"/>
                      </a:lnTo>
                      <a:lnTo>
                        <a:pt x="274" y="0"/>
                      </a:lnTo>
                      <a:lnTo>
                        <a:pt x="268" y="2"/>
                      </a:lnTo>
                      <a:lnTo>
                        <a:pt x="266" y="4"/>
                      </a:lnTo>
                      <a:lnTo>
                        <a:pt x="266" y="4"/>
                      </a:lnTo>
                      <a:lnTo>
                        <a:pt x="254" y="14"/>
                      </a:lnTo>
                      <a:lnTo>
                        <a:pt x="244" y="28"/>
                      </a:lnTo>
                      <a:lnTo>
                        <a:pt x="240" y="32"/>
                      </a:lnTo>
                      <a:lnTo>
                        <a:pt x="240" y="32"/>
                      </a:lnTo>
                      <a:lnTo>
                        <a:pt x="224" y="60"/>
                      </a:lnTo>
                      <a:lnTo>
                        <a:pt x="10" y="396"/>
                      </a:lnTo>
                      <a:lnTo>
                        <a:pt x="10" y="396"/>
                      </a:lnTo>
                      <a:lnTo>
                        <a:pt x="0" y="412"/>
                      </a:lnTo>
                      <a:lnTo>
                        <a:pt x="0" y="412"/>
                      </a:lnTo>
                      <a:lnTo>
                        <a:pt x="0" y="414"/>
                      </a:lnTo>
                      <a:lnTo>
                        <a:pt x="0" y="414"/>
                      </a:lnTo>
                      <a:lnTo>
                        <a:pt x="4" y="414"/>
                      </a:lnTo>
                      <a:lnTo>
                        <a:pt x="4" y="414"/>
                      </a:lnTo>
                      <a:close/>
                    </a:path>
                  </a:pathLst>
                </a:custGeom>
                <a:grpFill/>
                <a:ln w="9525">
                  <a:noFill/>
                  <a:round/>
                  <a:headEnd/>
                  <a:tailEnd/>
                </a:ln>
              </p:spPr>
              <p:txBody>
                <a:bodyPr/>
                <a:lstStyle/>
                <a:p>
                  <a:pPr>
                    <a:defRPr/>
                  </a:pPr>
                  <a:endParaRPr lang="en-US">
                    <a:latin typeface="Arial" charset="0"/>
                    <a:ea typeface="ＭＳ Ｐゴシック" pitchFamily="-116" charset="-128"/>
                  </a:endParaRPr>
                </a:p>
              </p:txBody>
            </p:sp>
            <p:sp>
              <p:nvSpPr>
                <p:cNvPr id="170" name="Freeform 75">
                  <a:extLst>
                    <a:ext uri="{FF2B5EF4-FFF2-40B4-BE49-F238E27FC236}">
                      <a16:creationId xmlns:a16="http://schemas.microsoft.com/office/drawing/2014/main" id="{32786F76-FB3C-4A57-A5AD-6516AC186AD7}"/>
                    </a:ext>
                  </a:extLst>
                </p:cNvPr>
                <p:cNvSpPr>
                  <a:spLocks noEditPoints="1"/>
                </p:cNvSpPr>
                <p:nvPr/>
              </p:nvSpPr>
              <p:spPr bwMode="auto">
                <a:xfrm>
                  <a:off x="381000" y="3581400"/>
                  <a:ext cx="3435350" cy="2667000"/>
                </a:xfrm>
                <a:custGeom>
                  <a:avLst/>
                  <a:gdLst/>
                  <a:ahLst/>
                  <a:cxnLst>
                    <a:cxn ang="0">
                      <a:pos x="2160" y="44"/>
                    </a:cxn>
                    <a:cxn ang="0">
                      <a:pos x="2102" y="6"/>
                    </a:cxn>
                    <a:cxn ang="0">
                      <a:pos x="1752" y="118"/>
                    </a:cxn>
                    <a:cxn ang="0">
                      <a:pos x="1142" y="870"/>
                    </a:cxn>
                    <a:cxn ang="0">
                      <a:pos x="1126" y="832"/>
                    </a:cxn>
                    <a:cxn ang="0">
                      <a:pos x="1126" y="794"/>
                    </a:cxn>
                    <a:cxn ang="0">
                      <a:pos x="1100" y="780"/>
                    </a:cxn>
                    <a:cxn ang="0">
                      <a:pos x="1080" y="778"/>
                    </a:cxn>
                    <a:cxn ang="0">
                      <a:pos x="1068" y="788"/>
                    </a:cxn>
                    <a:cxn ang="0">
                      <a:pos x="1034" y="802"/>
                    </a:cxn>
                    <a:cxn ang="0">
                      <a:pos x="1024" y="846"/>
                    </a:cxn>
                    <a:cxn ang="0">
                      <a:pos x="690" y="370"/>
                    </a:cxn>
                    <a:cxn ang="0">
                      <a:pos x="118" y="0"/>
                    </a:cxn>
                    <a:cxn ang="0">
                      <a:pos x="32" y="18"/>
                    </a:cxn>
                    <a:cxn ang="0">
                      <a:pos x="2" y="64"/>
                    </a:cxn>
                    <a:cxn ang="0">
                      <a:pos x="108" y="686"/>
                    </a:cxn>
                    <a:cxn ang="0">
                      <a:pos x="348" y="952"/>
                    </a:cxn>
                    <a:cxn ang="0">
                      <a:pos x="504" y="1020"/>
                    </a:cxn>
                    <a:cxn ang="0">
                      <a:pos x="346" y="1198"/>
                    </a:cxn>
                    <a:cxn ang="0">
                      <a:pos x="330" y="1284"/>
                    </a:cxn>
                    <a:cxn ang="0">
                      <a:pos x="372" y="1442"/>
                    </a:cxn>
                    <a:cxn ang="0">
                      <a:pos x="406" y="1476"/>
                    </a:cxn>
                    <a:cxn ang="0">
                      <a:pos x="436" y="1500"/>
                    </a:cxn>
                    <a:cxn ang="0">
                      <a:pos x="478" y="1550"/>
                    </a:cxn>
                    <a:cxn ang="0">
                      <a:pos x="516" y="1562"/>
                    </a:cxn>
                    <a:cxn ang="0">
                      <a:pos x="558" y="1608"/>
                    </a:cxn>
                    <a:cxn ang="0">
                      <a:pos x="622" y="1636"/>
                    </a:cxn>
                    <a:cxn ang="0">
                      <a:pos x="708" y="1676"/>
                    </a:cxn>
                    <a:cxn ang="0">
                      <a:pos x="742" y="1660"/>
                    </a:cxn>
                    <a:cxn ang="0">
                      <a:pos x="836" y="1606"/>
                    </a:cxn>
                    <a:cxn ang="0">
                      <a:pos x="892" y="1528"/>
                    </a:cxn>
                    <a:cxn ang="0">
                      <a:pos x="1012" y="1188"/>
                    </a:cxn>
                    <a:cxn ang="0">
                      <a:pos x="1016" y="1342"/>
                    </a:cxn>
                    <a:cxn ang="0">
                      <a:pos x="1018" y="1494"/>
                    </a:cxn>
                    <a:cxn ang="0">
                      <a:pos x="1120" y="1598"/>
                    </a:cxn>
                    <a:cxn ang="0">
                      <a:pos x="1146" y="1430"/>
                    </a:cxn>
                    <a:cxn ang="0">
                      <a:pos x="1128" y="1158"/>
                    </a:cxn>
                    <a:cxn ang="0">
                      <a:pos x="1150" y="1176"/>
                    </a:cxn>
                    <a:cxn ang="0">
                      <a:pos x="1274" y="1528"/>
                    </a:cxn>
                    <a:cxn ang="0">
                      <a:pos x="1370" y="1646"/>
                    </a:cxn>
                    <a:cxn ang="0">
                      <a:pos x="1424" y="1660"/>
                    </a:cxn>
                    <a:cxn ang="0">
                      <a:pos x="1458" y="1676"/>
                    </a:cxn>
                    <a:cxn ang="0">
                      <a:pos x="1544" y="1636"/>
                    </a:cxn>
                    <a:cxn ang="0">
                      <a:pos x="1608" y="1608"/>
                    </a:cxn>
                    <a:cxn ang="0">
                      <a:pos x="1650" y="1562"/>
                    </a:cxn>
                    <a:cxn ang="0">
                      <a:pos x="1688" y="1550"/>
                    </a:cxn>
                    <a:cxn ang="0">
                      <a:pos x="1730" y="1500"/>
                    </a:cxn>
                    <a:cxn ang="0">
                      <a:pos x="1760" y="1476"/>
                    </a:cxn>
                    <a:cxn ang="0">
                      <a:pos x="1794" y="1442"/>
                    </a:cxn>
                    <a:cxn ang="0">
                      <a:pos x="1836" y="1284"/>
                    </a:cxn>
                    <a:cxn ang="0">
                      <a:pos x="1820" y="1198"/>
                    </a:cxn>
                    <a:cxn ang="0">
                      <a:pos x="1662" y="1020"/>
                    </a:cxn>
                    <a:cxn ang="0">
                      <a:pos x="1882" y="942"/>
                    </a:cxn>
                    <a:cxn ang="0">
                      <a:pos x="2086" y="544"/>
                    </a:cxn>
                    <a:cxn ang="0">
                      <a:pos x="1076" y="792"/>
                    </a:cxn>
                  </a:cxnLst>
                  <a:rect l="0" t="0" r="r" b="b"/>
                  <a:pathLst>
                    <a:path w="2164" h="1680">
                      <a:moveTo>
                        <a:pt x="2162" y="70"/>
                      </a:moveTo>
                      <a:lnTo>
                        <a:pt x="2162" y="70"/>
                      </a:lnTo>
                      <a:lnTo>
                        <a:pt x="2164" y="64"/>
                      </a:lnTo>
                      <a:lnTo>
                        <a:pt x="2164" y="60"/>
                      </a:lnTo>
                      <a:lnTo>
                        <a:pt x="2164" y="52"/>
                      </a:lnTo>
                      <a:lnTo>
                        <a:pt x="2160" y="44"/>
                      </a:lnTo>
                      <a:lnTo>
                        <a:pt x="2156" y="36"/>
                      </a:lnTo>
                      <a:lnTo>
                        <a:pt x="2146" y="28"/>
                      </a:lnTo>
                      <a:lnTo>
                        <a:pt x="2134" y="18"/>
                      </a:lnTo>
                      <a:lnTo>
                        <a:pt x="2134" y="18"/>
                      </a:lnTo>
                      <a:lnTo>
                        <a:pt x="2118" y="12"/>
                      </a:lnTo>
                      <a:lnTo>
                        <a:pt x="2102" y="6"/>
                      </a:lnTo>
                      <a:lnTo>
                        <a:pt x="2086" y="4"/>
                      </a:lnTo>
                      <a:lnTo>
                        <a:pt x="2072" y="2"/>
                      </a:lnTo>
                      <a:lnTo>
                        <a:pt x="2048" y="0"/>
                      </a:lnTo>
                      <a:lnTo>
                        <a:pt x="2038" y="0"/>
                      </a:lnTo>
                      <a:lnTo>
                        <a:pt x="1904" y="40"/>
                      </a:lnTo>
                      <a:lnTo>
                        <a:pt x="1752" y="118"/>
                      </a:lnTo>
                      <a:lnTo>
                        <a:pt x="1598" y="244"/>
                      </a:lnTo>
                      <a:lnTo>
                        <a:pt x="1476" y="370"/>
                      </a:lnTo>
                      <a:lnTo>
                        <a:pt x="1312" y="580"/>
                      </a:lnTo>
                      <a:lnTo>
                        <a:pt x="1216" y="732"/>
                      </a:lnTo>
                      <a:lnTo>
                        <a:pt x="1160" y="836"/>
                      </a:lnTo>
                      <a:lnTo>
                        <a:pt x="1142" y="870"/>
                      </a:lnTo>
                      <a:lnTo>
                        <a:pt x="1142" y="870"/>
                      </a:lnTo>
                      <a:lnTo>
                        <a:pt x="1142" y="860"/>
                      </a:lnTo>
                      <a:lnTo>
                        <a:pt x="1142" y="860"/>
                      </a:lnTo>
                      <a:lnTo>
                        <a:pt x="1142" y="856"/>
                      </a:lnTo>
                      <a:lnTo>
                        <a:pt x="1138" y="848"/>
                      </a:lnTo>
                      <a:lnTo>
                        <a:pt x="1126" y="832"/>
                      </a:lnTo>
                      <a:lnTo>
                        <a:pt x="1126" y="832"/>
                      </a:lnTo>
                      <a:lnTo>
                        <a:pt x="1132" y="822"/>
                      </a:lnTo>
                      <a:lnTo>
                        <a:pt x="1134" y="812"/>
                      </a:lnTo>
                      <a:lnTo>
                        <a:pt x="1134" y="812"/>
                      </a:lnTo>
                      <a:lnTo>
                        <a:pt x="1132" y="802"/>
                      </a:lnTo>
                      <a:lnTo>
                        <a:pt x="1126" y="794"/>
                      </a:lnTo>
                      <a:lnTo>
                        <a:pt x="1118" y="788"/>
                      </a:lnTo>
                      <a:lnTo>
                        <a:pt x="1108" y="786"/>
                      </a:lnTo>
                      <a:lnTo>
                        <a:pt x="1108" y="786"/>
                      </a:lnTo>
                      <a:lnTo>
                        <a:pt x="1104" y="786"/>
                      </a:lnTo>
                      <a:lnTo>
                        <a:pt x="1108" y="780"/>
                      </a:lnTo>
                      <a:lnTo>
                        <a:pt x="1100" y="780"/>
                      </a:lnTo>
                      <a:lnTo>
                        <a:pt x="1094" y="780"/>
                      </a:lnTo>
                      <a:lnTo>
                        <a:pt x="1094" y="780"/>
                      </a:lnTo>
                      <a:lnTo>
                        <a:pt x="1086" y="774"/>
                      </a:lnTo>
                      <a:lnTo>
                        <a:pt x="1086" y="776"/>
                      </a:lnTo>
                      <a:lnTo>
                        <a:pt x="1084" y="774"/>
                      </a:lnTo>
                      <a:lnTo>
                        <a:pt x="1080" y="778"/>
                      </a:lnTo>
                      <a:lnTo>
                        <a:pt x="1074" y="776"/>
                      </a:lnTo>
                      <a:lnTo>
                        <a:pt x="1074" y="780"/>
                      </a:lnTo>
                      <a:lnTo>
                        <a:pt x="1068" y="780"/>
                      </a:lnTo>
                      <a:lnTo>
                        <a:pt x="1064" y="780"/>
                      </a:lnTo>
                      <a:lnTo>
                        <a:pt x="1068" y="788"/>
                      </a:lnTo>
                      <a:lnTo>
                        <a:pt x="1068" y="788"/>
                      </a:lnTo>
                      <a:lnTo>
                        <a:pt x="1068" y="788"/>
                      </a:lnTo>
                      <a:lnTo>
                        <a:pt x="1058" y="786"/>
                      </a:lnTo>
                      <a:lnTo>
                        <a:pt x="1058" y="786"/>
                      </a:lnTo>
                      <a:lnTo>
                        <a:pt x="1048" y="788"/>
                      </a:lnTo>
                      <a:lnTo>
                        <a:pt x="1040" y="794"/>
                      </a:lnTo>
                      <a:lnTo>
                        <a:pt x="1034" y="802"/>
                      </a:lnTo>
                      <a:lnTo>
                        <a:pt x="1032" y="812"/>
                      </a:lnTo>
                      <a:lnTo>
                        <a:pt x="1032" y="812"/>
                      </a:lnTo>
                      <a:lnTo>
                        <a:pt x="1034" y="820"/>
                      </a:lnTo>
                      <a:lnTo>
                        <a:pt x="1036" y="828"/>
                      </a:lnTo>
                      <a:lnTo>
                        <a:pt x="1036" y="828"/>
                      </a:lnTo>
                      <a:lnTo>
                        <a:pt x="1024" y="846"/>
                      </a:lnTo>
                      <a:lnTo>
                        <a:pt x="1020" y="854"/>
                      </a:lnTo>
                      <a:lnTo>
                        <a:pt x="1018" y="860"/>
                      </a:lnTo>
                      <a:lnTo>
                        <a:pt x="1006" y="836"/>
                      </a:lnTo>
                      <a:lnTo>
                        <a:pt x="950" y="732"/>
                      </a:lnTo>
                      <a:lnTo>
                        <a:pt x="854" y="580"/>
                      </a:lnTo>
                      <a:lnTo>
                        <a:pt x="690" y="370"/>
                      </a:lnTo>
                      <a:lnTo>
                        <a:pt x="568" y="244"/>
                      </a:lnTo>
                      <a:lnTo>
                        <a:pt x="412" y="118"/>
                      </a:lnTo>
                      <a:lnTo>
                        <a:pt x="262" y="40"/>
                      </a:lnTo>
                      <a:lnTo>
                        <a:pt x="128" y="0"/>
                      </a:lnTo>
                      <a:lnTo>
                        <a:pt x="128" y="0"/>
                      </a:lnTo>
                      <a:lnTo>
                        <a:pt x="118" y="0"/>
                      </a:lnTo>
                      <a:lnTo>
                        <a:pt x="94" y="2"/>
                      </a:lnTo>
                      <a:lnTo>
                        <a:pt x="80" y="4"/>
                      </a:lnTo>
                      <a:lnTo>
                        <a:pt x="64" y="6"/>
                      </a:lnTo>
                      <a:lnTo>
                        <a:pt x="48" y="12"/>
                      </a:lnTo>
                      <a:lnTo>
                        <a:pt x="32" y="18"/>
                      </a:lnTo>
                      <a:lnTo>
                        <a:pt x="32" y="18"/>
                      </a:lnTo>
                      <a:lnTo>
                        <a:pt x="20" y="28"/>
                      </a:lnTo>
                      <a:lnTo>
                        <a:pt x="10" y="36"/>
                      </a:lnTo>
                      <a:lnTo>
                        <a:pt x="6" y="44"/>
                      </a:lnTo>
                      <a:lnTo>
                        <a:pt x="2" y="52"/>
                      </a:lnTo>
                      <a:lnTo>
                        <a:pt x="2" y="60"/>
                      </a:lnTo>
                      <a:lnTo>
                        <a:pt x="2" y="64"/>
                      </a:lnTo>
                      <a:lnTo>
                        <a:pt x="4" y="70"/>
                      </a:lnTo>
                      <a:lnTo>
                        <a:pt x="0" y="114"/>
                      </a:lnTo>
                      <a:lnTo>
                        <a:pt x="12" y="226"/>
                      </a:lnTo>
                      <a:lnTo>
                        <a:pt x="58" y="452"/>
                      </a:lnTo>
                      <a:lnTo>
                        <a:pt x="80" y="544"/>
                      </a:lnTo>
                      <a:lnTo>
                        <a:pt x="108" y="686"/>
                      </a:lnTo>
                      <a:lnTo>
                        <a:pt x="122" y="734"/>
                      </a:lnTo>
                      <a:lnTo>
                        <a:pt x="154" y="810"/>
                      </a:lnTo>
                      <a:lnTo>
                        <a:pt x="196" y="876"/>
                      </a:lnTo>
                      <a:lnTo>
                        <a:pt x="240" y="918"/>
                      </a:lnTo>
                      <a:lnTo>
                        <a:pt x="284" y="942"/>
                      </a:lnTo>
                      <a:lnTo>
                        <a:pt x="348" y="952"/>
                      </a:lnTo>
                      <a:lnTo>
                        <a:pt x="410" y="960"/>
                      </a:lnTo>
                      <a:lnTo>
                        <a:pt x="622" y="978"/>
                      </a:lnTo>
                      <a:lnTo>
                        <a:pt x="622" y="978"/>
                      </a:lnTo>
                      <a:lnTo>
                        <a:pt x="580" y="992"/>
                      </a:lnTo>
                      <a:lnTo>
                        <a:pt x="538" y="1006"/>
                      </a:lnTo>
                      <a:lnTo>
                        <a:pt x="504" y="1020"/>
                      </a:lnTo>
                      <a:lnTo>
                        <a:pt x="486" y="1028"/>
                      </a:lnTo>
                      <a:lnTo>
                        <a:pt x="486" y="1028"/>
                      </a:lnTo>
                      <a:lnTo>
                        <a:pt x="444" y="1066"/>
                      </a:lnTo>
                      <a:lnTo>
                        <a:pt x="410" y="1098"/>
                      </a:lnTo>
                      <a:lnTo>
                        <a:pt x="346" y="1198"/>
                      </a:lnTo>
                      <a:lnTo>
                        <a:pt x="346" y="1198"/>
                      </a:lnTo>
                      <a:lnTo>
                        <a:pt x="338" y="1222"/>
                      </a:lnTo>
                      <a:lnTo>
                        <a:pt x="330" y="1242"/>
                      </a:lnTo>
                      <a:lnTo>
                        <a:pt x="326" y="1256"/>
                      </a:lnTo>
                      <a:lnTo>
                        <a:pt x="326" y="1256"/>
                      </a:lnTo>
                      <a:lnTo>
                        <a:pt x="326" y="1270"/>
                      </a:lnTo>
                      <a:lnTo>
                        <a:pt x="330" y="1284"/>
                      </a:lnTo>
                      <a:lnTo>
                        <a:pt x="334" y="1302"/>
                      </a:lnTo>
                      <a:lnTo>
                        <a:pt x="334" y="1346"/>
                      </a:lnTo>
                      <a:lnTo>
                        <a:pt x="358" y="1386"/>
                      </a:lnTo>
                      <a:lnTo>
                        <a:pt x="370" y="1438"/>
                      </a:lnTo>
                      <a:lnTo>
                        <a:pt x="370" y="1438"/>
                      </a:lnTo>
                      <a:lnTo>
                        <a:pt x="372" y="1442"/>
                      </a:lnTo>
                      <a:lnTo>
                        <a:pt x="376" y="1454"/>
                      </a:lnTo>
                      <a:lnTo>
                        <a:pt x="380" y="1460"/>
                      </a:lnTo>
                      <a:lnTo>
                        <a:pt x="386" y="1466"/>
                      </a:lnTo>
                      <a:lnTo>
                        <a:pt x="396" y="1472"/>
                      </a:lnTo>
                      <a:lnTo>
                        <a:pt x="406" y="1476"/>
                      </a:lnTo>
                      <a:lnTo>
                        <a:pt x="406" y="1476"/>
                      </a:lnTo>
                      <a:lnTo>
                        <a:pt x="418" y="1480"/>
                      </a:lnTo>
                      <a:lnTo>
                        <a:pt x="424" y="1484"/>
                      </a:lnTo>
                      <a:lnTo>
                        <a:pt x="430" y="1488"/>
                      </a:lnTo>
                      <a:lnTo>
                        <a:pt x="434" y="1492"/>
                      </a:lnTo>
                      <a:lnTo>
                        <a:pt x="436" y="1498"/>
                      </a:lnTo>
                      <a:lnTo>
                        <a:pt x="436" y="1500"/>
                      </a:lnTo>
                      <a:lnTo>
                        <a:pt x="436" y="1500"/>
                      </a:lnTo>
                      <a:lnTo>
                        <a:pt x="444" y="1514"/>
                      </a:lnTo>
                      <a:lnTo>
                        <a:pt x="458" y="1534"/>
                      </a:lnTo>
                      <a:lnTo>
                        <a:pt x="458" y="1534"/>
                      </a:lnTo>
                      <a:lnTo>
                        <a:pt x="466" y="1540"/>
                      </a:lnTo>
                      <a:lnTo>
                        <a:pt x="478" y="1550"/>
                      </a:lnTo>
                      <a:lnTo>
                        <a:pt x="490" y="1556"/>
                      </a:lnTo>
                      <a:lnTo>
                        <a:pt x="498" y="1558"/>
                      </a:lnTo>
                      <a:lnTo>
                        <a:pt x="504" y="1558"/>
                      </a:lnTo>
                      <a:lnTo>
                        <a:pt x="504" y="1558"/>
                      </a:lnTo>
                      <a:lnTo>
                        <a:pt x="510" y="1558"/>
                      </a:lnTo>
                      <a:lnTo>
                        <a:pt x="516" y="1562"/>
                      </a:lnTo>
                      <a:lnTo>
                        <a:pt x="528" y="1572"/>
                      </a:lnTo>
                      <a:lnTo>
                        <a:pt x="536" y="1582"/>
                      </a:lnTo>
                      <a:lnTo>
                        <a:pt x="540" y="1588"/>
                      </a:lnTo>
                      <a:lnTo>
                        <a:pt x="540" y="1588"/>
                      </a:lnTo>
                      <a:lnTo>
                        <a:pt x="548" y="1598"/>
                      </a:lnTo>
                      <a:lnTo>
                        <a:pt x="558" y="1608"/>
                      </a:lnTo>
                      <a:lnTo>
                        <a:pt x="564" y="1612"/>
                      </a:lnTo>
                      <a:lnTo>
                        <a:pt x="570" y="1614"/>
                      </a:lnTo>
                      <a:lnTo>
                        <a:pt x="570" y="1614"/>
                      </a:lnTo>
                      <a:lnTo>
                        <a:pt x="586" y="1618"/>
                      </a:lnTo>
                      <a:lnTo>
                        <a:pt x="602" y="1626"/>
                      </a:lnTo>
                      <a:lnTo>
                        <a:pt x="622" y="1636"/>
                      </a:lnTo>
                      <a:lnTo>
                        <a:pt x="648" y="1656"/>
                      </a:lnTo>
                      <a:lnTo>
                        <a:pt x="676" y="1678"/>
                      </a:lnTo>
                      <a:lnTo>
                        <a:pt x="676" y="1678"/>
                      </a:lnTo>
                      <a:lnTo>
                        <a:pt x="682" y="1678"/>
                      </a:lnTo>
                      <a:lnTo>
                        <a:pt x="694" y="1680"/>
                      </a:lnTo>
                      <a:lnTo>
                        <a:pt x="708" y="1676"/>
                      </a:lnTo>
                      <a:lnTo>
                        <a:pt x="716" y="1674"/>
                      </a:lnTo>
                      <a:lnTo>
                        <a:pt x="724" y="1670"/>
                      </a:lnTo>
                      <a:lnTo>
                        <a:pt x="724" y="1670"/>
                      </a:lnTo>
                      <a:lnTo>
                        <a:pt x="730" y="1664"/>
                      </a:lnTo>
                      <a:lnTo>
                        <a:pt x="736" y="1662"/>
                      </a:lnTo>
                      <a:lnTo>
                        <a:pt x="742" y="1660"/>
                      </a:lnTo>
                      <a:lnTo>
                        <a:pt x="746" y="1660"/>
                      </a:lnTo>
                      <a:lnTo>
                        <a:pt x="754" y="1664"/>
                      </a:lnTo>
                      <a:lnTo>
                        <a:pt x="756" y="1664"/>
                      </a:lnTo>
                      <a:lnTo>
                        <a:pt x="772" y="1662"/>
                      </a:lnTo>
                      <a:lnTo>
                        <a:pt x="796" y="1646"/>
                      </a:lnTo>
                      <a:lnTo>
                        <a:pt x="836" y="1606"/>
                      </a:lnTo>
                      <a:lnTo>
                        <a:pt x="836" y="1606"/>
                      </a:lnTo>
                      <a:lnTo>
                        <a:pt x="840" y="1602"/>
                      </a:lnTo>
                      <a:lnTo>
                        <a:pt x="852" y="1588"/>
                      </a:lnTo>
                      <a:lnTo>
                        <a:pt x="870" y="1564"/>
                      </a:lnTo>
                      <a:lnTo>
                        <a:pt x="892" y="1528"/>
                      </a:lnTo>
                      <a:lnTo>
                        <a:pt x="892" y="1528"/>
                      </a:lnTo>
                      <a:lnTo>
                        <a:pt x="914" y="1478"/>
                      </a:lnTo>
                      <a:lnTo>
                        <a:pt x="938" y="1424"/>
                      </a:lnTo>
                      <a:lnTo>
                        <a:pt x="964" y="1362"/>
                      </a:lnTo>
                      <a:lnTo>
                        <a:pt x="964" y="1362"/>
                      </a:lnTo>
                      <a:lnTo>
                        <a:pt x="988" y="1268"/>
                      </a:lnTo>
                      <a:lnTo>
                        <a:pt x="1012" y="1188"/>
                      </a:lnTo>
                      <a:lnTo>
                        <a:pt x="1034" y="1116"/>
                      </a:lnTo>
                      <a:lnTo>
                        <a:pt x="1032" y="1158"/>
                      </a:lnTo>
                      <a:lnTo>
                        <a:pt x="1024" y="1232"/>
                      </a:lnTo>
                      <a:lnTo>
                        <a:pt x="1026" y="1256"/>
                      </a:lnTo>
                      <a:lnTo>
                        <a:pt x="1016" y="1290"/>
                      </a:lnTo>
                      <a:lnTo>
                        <a:pt x="1016" y="1342"/>
                      </a:lnTo>
                      <a:lnTo>
                        <a:pt x="1016" y="1356"/>
                      </a:lnTo>
                      <a:lnTo>
                        <a:pt x="1016" y="1430"/>
                      </a:lnTo>
                      <a:lnTo>
                        <a:pt x="1026" y="1436"/>
                      </a:lnTo>
                      <a:lnTo>
                        <a:pt x="1026" y="1446"/>
                      </a:lnTo>
                      <a:lnTo>
                        <a:pt x="1016" y="1458"/>
                      </a:lnTo>
                      <a:lnTo>
                        <a:pt x="1018" y="1494"/>
                      </a:lnTo>
                      <a:lnTo>
                        <a:pt x="1018" y="1552"/>
                      </a:lnTo>
                      <a:lnTo>
                        <a:pt x="1040" y="1598"/>
                      </a:lnTo>
                      <a:lnTo>
                        <a:pt x="1076" y="1628"/>
                      </a:lnTo>
                      <a:lnTo>
                        <a:pt x="1080" y="1596"/>
                      </a:lnTo>
                      <a:lnTo>
                        <a:pt x="1084" y="1628"/>
                      </a:lnTo>
                      <a:lnTo>
                        <a:pt x="1120" y="1598"/>
                      </a:lnTo>
                      <a:lnTo>
                        <a:pt x="1142" y="1552"/>
                      </a:lnTo>
                      <a:lnTo>
                        <a:pt x="1142" y="1494"/>
                      </a:lnTo>
                      <a:lnTo>
                        <a:pt x="1146" y="1458"/>
                      </a:lnTo>
                      <a:lnTo>
                        <a:pt x="1134" y="1446"/>
                      </a:lnTo>
                      <a:lnTo>
                        <a:pt x="1134" y="1436"/>
                      </a:lnTo>
                      <a:lnTo>
                        <a:pt x="1146" y="1430"/>
                      </a:lnTo>
                      <a:lnTo>
                        <a:pt x="1146" y="1356"/>
                      </a:lnTo>
                      <a:lnTo>
                        <a:pt x="1146" y="1342"/>
                      </a:lnTo>
                      <a:lnTo>
                        <a:pt x="1146" y="1290"/>
                      </a:lnTo>
                      <a:lnTo>
                        <a:pt x="1134" y="1256"/>
                      </a:lnTo>
                      <a:lnTo>
                        <a:pt x="1136" y="1232"/>
                      </a:lnTo>
                      <a:lnTo>
                        <a:pt x="1128" y="1158"/>
                      </a:lnTo>
                      <a:lnTo>
                        <a:pt x="1126" y="1116"/>
                      </a:lnTo>
                      <a:lnTo>
                        <a:pt x="1126" y="1116"/>
                      </a:lnTo>
                      <a:lnTo>
                        <a:pt x="1126" y="1106"/>
                      </a:lnTo>
                      <a:lnTo>
                        <a:pt x="1126" y="1106"/>
                      </a:lnTo>
                      <a:lnTo>
                        <a:pt x="1138" y="1136"/>
                      </a:lnTo>
                      <a:lnTo>
                        <a:pt x="1150" y="1176"/>
                      </a:lnTo>
                      <a:lnTo>
                        <a:pt x="1174" y="1260"/>
                      </a:lnTo>
                      <a:lnTo>
                        <a:pt x="1202" y="1362"/>
                      </a:lnTo>
                      <a:lnTo>
                        <a:pt x="1202" y="1362"/>
                      </a:lnTo>
                      <a:lnTo>
                        <a:pt x="1228" y="1424"/>
                      </a:lnTo>
                      <a:lnTo>
                        <a:pt x="1250" y="1478"/>
                      </a:lnTo>
                      <a:lnTo>
                        <a:pt x="1274" y="1528"/>
                      </a:lnTo>
                      <a:lnTo>
                        <a:pt x="1274" y="1528"/>
                      </a:lnTo>
                      <a:lnTo>
                        <a:pt x="1296" y="1564"/>
                      </a:lnTo>
                      <a:lnTo>
                        <a:pt x="1312" y="1588"/>
                      </a:lnTo>
                      <a:lnTo>
                        <a:pt x="1326" y="1602"/>
                      </a:lnTo>
                      <a:lnTo>
                        <a:pt x="1330" y="1606"/>
                      </a:lnTo>
                      <a:lnTo>
                        <a:pt x="1370" y="1646"/>
                      </a:lnTo>
                      <a:lnTo>
                        <a:pt x="1394" y="1662"/>
                      </a:lnTo>
                      <a:lnTo>
                        <a:pt x="1410" y="1664"/>
                      </a:lnTo>
                      <a:lnTo>
                        <a:pt x="1410" y="1664"/>
                      </a:lnTo>
                      <a:lnTo>
                        <a:pt x="1412" y="1664"/>
                      </a:lnTo>
                      <a:lnTo>
                        <a:pt x="1420" y="1660"/>
                      </a:lnTo>
                      <a:lnTo>
                        <a:pt x="1424" y="1660"/>
                      </a:lnTo>
                      <a:lnTo>
                        <a:pt x="1430" y="1662"/>
                      </a:lnTo>
                      <a:lnTo>
                        <a:pt x="1436" y="1664"/>
                      </a:lnTo>
                      <a:lnTo>
                        <a:pt x="1442" y="1670"/>
                      </a:lnTo>
                      <a:lnTo>
                        <a:pt x="1442" y="1670"/>
                      </a:lnTo>
                      <a:lnTo>
                        <a:pt x="1450" y="1674"/>
                      </a:lnTo>
                      <a:lnTo>
                        <a:pt x="1458" y="1676"/>
                      </a:lnTo>
                      <a:lnTo>
                        <a:pt x="1472" y="1680"/>
                      </a:lnTo>
                      <a:lnTo>
                        <a:pt x="1484" y="1678"/>
                      </a:lnTo>
                      <a:lnTo>
                        <a:pt x="1490" y="1678"/>
                      </a:lnTo>
                      <a:lnTo>
                        <a:pt x="1518" y="1656"/>
                      </a:lnTo>
                      <a:lnTo>
                        <a:pt x="1544" y="1636"/>
                      </a:lnTo>
                      <a:lnTo>
                        <a:pt x="1544" y="1636"/>
                      </a:lnTo>
                      <a:lnTo>
                        <a:pt x="1564" y="1626"/>
                      </a:lnTo>
                      <a:lnTo>
                        <a:pt x="1580" y="1618"/>
                      </a:lnTo>
                      <a:lnTo>
                        <a:pt x="1596" y="1614"/>
                      </a:lnTo>
                      <a:lnTo>
                        <a:pt x="1596" y="1614"/>
                      </a:lnTo>
                      <a:lnTo>
                        <a:pt x="1602" y="1612"/>
                      </a:lnTo>
                      <a:lnTo>
                        <a:pt x="1608" y="1608"/>
                      </a:lnTo>
                      <a:lnTo>
                        <a:pt x="1618" y="1598"/>
                      </a:lnTo>
                      <a:lnTo>
                        <a:pt x="1626" y="1588"/>
                      </a:lnTo>
                      <a:lnTo>
                        <a:pt x="1626" y="1588"/>
                      </a:lnTo>
                      <a:lnTo>
                        <a:pt x="1630" y="1582"/>
                      </a:lnTo>
                      <a:lnTo>
                        <a:pt x="1638" y="1572"/>
                      </a:lnTo>
                      <a:lnTo>
                        <a:pt x="1650" y="1562"/>
                      </a:lnTo>
                      <a:lnTo>
                        <a:pt x="1656" y="1558"/>
                      </a:lnTo>
                      <a:lnTo>
                        <a:pt x="1662" y="1558"/>
                      </a:lnTo>
                      <a:lnTo>
                        <a:pt x="1662" y="1558"/>
                      </a:lnTo>
                      <a:lnTo>
                        <a:pt x="1668" y="1558"/>
                      </a:lnTo>
                      <a:lnTo>
                        <a:pt x="1674" y="1556"/>
                      </a:lnTo>
                      <a:lnTo>
                        <a:pt x="1688" y="1550"/>
                      </a:lnTo>
                      <a:lnTo>
                        <a:pt x="1700" y="1540"/>
                      </a:lnTo>
                      <a:lnTo>
                        <a:pt x="1708" y="1534"/>
                      </a:lnTo>
                      <a:lnTo>
                        <a:pt x="1708" y="1534"/>
                      </a:lnTo>
                      <a:lnTo>
                        <a:pt x="1722" y="1514"/>
                      </a:lnTo>
                      <a:lnTo>
                        <a:pt x="1730" y="1500"/>
                      </a:lnTo>
                      <a:lnTo>
                        <a:pt x="1730" y="1500"/>
                      </a:lnTo>
                      <a:lnTo>
                        <a:pt x="1730" y="1498"/>
                      </a:lnTo>
                      <a:lnTo>
                        <a:pt x="1732" y="1492"/>
                      </a:lnTo>
                      <a:lnTo>
                        <a:pt x="1736" y="1488"/>
                      </a:lnTo>
                      <a:lnTo>
                        <a:pt x="1740" y="1484"/>
                      </a:lnTo>
                      <a:lnTo>
                        <a:pt x="1748" y="1480"/>
                      </a:lnTo>
                      <a:lnTo>
                        <a:pt x="1760" y="1476"/>
                      </a:lnTo>
                      <a:lnTo>
                        <a:pt x="1760" y="1476"/>
                      </a:lnTo>
                      <a:lnTo>
                        <a:pt x="1770" y="1472"/>
                      </a:lnTo>
                      <a:lnTo>
                        <a:pt x="1780" y="1466"/>
                      </a:lnTo>
                      <a:lnTo>
                        <a:pt x="1786" y="1460"/>
                      </a:lnTo>
                      <a:lnTo>
                        <a:pt x="1790" y="1454"/>
                      </a:lnTo>
                      <a:lnTo>
                        <a:pt x="1794" y="1442"/>
                      </a:lnTo>
                      <a:lnTo>
                        <a:pt x="1794" y="1438"/>
                      </a:lnTo>
                      <a:lnTo>
                        <a:pt x="1808" y="1386"/>
                      </a:lnTo>
                      <a:lnTo>
                        <a:pt x="1832" y="1346"/>
                      </a:lnTo>
                      <a:lnTo>
                        <a:pt x="1832" y="1302"/>
                      </a:lnTo>
                      <a:lnTo>
                        <a:pt x="1832" y="1302"/>
                      </a:lnTo>
                      <a:lnTo>
                        <a:pt x="1836" y="1284"/>
                      </a:lnTo>
                      <a:lnTo>
                        <a:pt x="1840" y="1270"/>
                      </a:lnTo>
                      <a:lnTo>
                        <a:pt x="1840" y="1256"/>
                      </a:lnTo>
                      <a:lnTo>
                        <a:pt x="1840" y="1256"/>
                      </a:lnTo>
                      <a:lnTo>
                        <a:pt x="1836" y="1242"/>
                      </a:lnTo>
                      <a:lnTo>
                        <a:pt x="1828" y="1222"/>
                      </a:lnTo>
                      <a:lnTo>
                        <a:pt x="1820" y="1198"/>
                      </a:lnTo>
                      <a:lnTo>
                        <a:pt x="1756" y="1098"/>
                      </a:lnTo>
                      <a:lnTo>
                        <a:pt x="1756" y="1098"/>
                      </a:lnTo>
                      <a:lnTo>
                        <a:pt x="1722" y="1066"/>
                      </a:lnTo>
                      <a:lnTo>
                        <a:pt x="1680" y="1028"/>
                      </a:lnTo>
                      <a:lnTo>
                        <a:pt x="1680" y="1028"/>
                      </a:lnTo>
                      <a:lnTo>
                        <a:pt x="1662" y="1020"/>
                      </a:lnTo>
                      <a:lnTo>
                        <a:pt x="1628" y="1006"/>
                      </a:lnTo>
                      <a:lnTo>
                        <a:pt x="1586" y="992"/>
                      </a:lnTo>
                      <a:lnTo>
                        <a:pt x="1544" y="978"/>
                      </a:lnTo>
                      <a:lnTo>
                        <a:pt x="1756" y="960"/>
                      </a:lnTo>
                      <a:lnTo>
                        <a:pt x="1818" y="952"/>
                      </a:lnTo>
                      <a:lnTo>
                        <a:pt x="1882" y="942"/>
                      </a:lnTo>
                      <a:lnTo>
                        <a:pt x="1926" y="918"/>
                      </a:lnTo>
                      <a:lnTo>
                        <a:pt x="1970" y="876"/>
                      </a:lnTo>
                      <a:lnTo>
                        <a:pt x="2012" y="810"/>
                      </a:lnTo>
                      <a:lnTo>
                        <a:pt x="2044" y="734"/>
                      </a:lnTo>
                      <a:lnTo>
                        <a:pt x="2058" y="686"/>
                      </a:lnTo>
                      <a:lnTo>
                        <a:pt x="2086" y="544"/>
                      </a:lnTo>
                      <a:lnTo>
                        <a:pt x="2108" y="452"/>
                      </a:lnTo>
                      <a:lnTo>
                        <a:pt x="2154" y="226"/>
                      </a:lnTo>
                      <a:lnTo>
                        <a:pt x="2164" y="114"/>
                      </a:lnTo>
                      <a:lnTo>
                        <a:pt x="2162" y="70"/>
                      </a:lnTo>
                      <a:close/>
                      <a:moveTo>
                        <a:pt x="1076" y="792"/>
                      </a:moveTo>
                      <a:lnTo>
                        <a:pt x="1076" y="792"/>
                      </a:lnTo>
                      <a:lnTo>
                        <a:pt x="1076" y="790"/>
                      </a:lnTo>
                      <a:lnTo>
                        <a:pt x="1076" y="790"/>
                      </a:lnTo>
                      <a:lnTo>
                        <a:pt x="1076" y="792"/>
                      </a:lnTo>
                      <a:close/>
                    </a:path>
                  </a:pathLst>
                </a:custGeom>
                <a:solidFill>
                  <a:schemeClr val="bg2">
                    <a:lumMod val="60000"/>
                    <a:lumOff val="40000"/>
                    <a:alpha val="18000"/>
                  </a:schemeClr>
                </a:solidFill>
                <a:ln w="9525">
                  <a:solidFill>
                    <a:schemeClr val="bg2">
                      <a:lumMod val="60000"/>
                      <a:lumOff val="40000"/>
                      <a:alpha val="19000"/>
                    </a:schemeClr>
                  </a:solidFill>
                  <a:round/>
                  <a:headEnd/>
                  <a:tailEnd/>
                </a:ln>
                <a:effectLst>
                  <a:glow rad="63500">
                    <a:schemeClr val="bg2">
                      <a:lumMod val="60000"/>
                      <a:lumOff val="40000"/>
                      <a:alpha val="18000"/>
                    </a:schemeClr>
                  </a:glow>
                  <a:softEdge rad="12700"/>
                </a:effectLst>
              </p:spPr>
              <p:txBody>
                <a:bodyPr/>
                <a:lstStyle/>
                <a:p>
                  <a:pPr>
                    <a:defRPr/>
                  </a:pPr>
                  <a:endParaRPr lang="en-US">
                    <a:latin typeface="Arial" charset="0"/>
                    <a:ea typeface="ＭＳ Ｐゴシック" pitchFamily="-116" charset="-128"/>
                  </a:endParaRPr>
                </a:p>
              </p:txBody>
            </p:sp>
          </p:grpSp>
          <p:grpSp>
            <p:nvGrpSpPr>
              <p:cNvPr id="142" name="Group 164">
                <a:extLst>
                  <a:ext uri="{FF2B5EF4-FFF2-40B4-BE49-F238E27FC236}">
                    <a16:creationId xmlns:a16="http://schemas.microsoft.com/office/drawing/2014/main" id="{B3148699-C861-4B24-B1AD-814F8DF5132F}"/>
                  </a:ext>
                </a:extLst>
              </p:cNvPr>
              <p:cNvGrpSpPr>
                <a:grpSpLocks noChangeAspect="1"/>
              </p:cNvGrpSpPr>
              <p:nvPr/>
            </p:nvGrpSpPr>
            <p:grpSpPr>
              <a:xfrm rot="20120039">
                <a:off x="8188924" y="3823923"/>
                <a:ext cx="960037" cy="745321"/>
                <a:chOff x="381000" y="3581400"/>
                <a:chExt cx="3435350" cy="2667000"/>
              </a:xfrm>
              <a:solidFill>
                <a:schemeClr val="bg2">
                  <a:lumMod val="60000"/>
                  <a:lumOff val="40000"/>
                  <a:alpha val="18000"/>
                </a:schemeClr>
              </a:solidFill>
            </p:grpSpPr>
            <p:sp>
              <p:nvSpPr>
                <p:cNvPr id="163" name="Freeform 72">
                  <a:extLst>
                    <a:ext uri="{FF2B5EF4-FFF2-40B4-BE49-F238E27FC236}">
                      <a16:creationId xmlns:a16="http://schemas.microsoft.com/office/drawing/2014/main" id="{8DF77F62-B18B-485A-ACB9-8518B19AE782}"/>
                    </a:ext>
                  </a:extLst>
                </p:cNvPr>
                <p:cNvSpPr>
                  <a:spLocks/>
                </p:cNvSpPr>
                <p:nvPr/>
              </p:nvSpPr>
              <p:spPr bwMode="auto">
                <a:xfrm>
                  <a:off x="1644650" y="4162425"/>
                  <a:ext cx="441325" cy="657225"/>
                </a:xfrm>
                <a:custGeom>
                  <a:avLst/>
                  <a:gdLst/>
                  <a:ahLst/>
                  <a:cxnLst>
                    <a:cxn ang="0">
                      <a:pos x="276" y="414"/>
                    </a:cxn>
                    <a:cxn ang="0">
                      <a:pos x="276" y="414"/>
                    </a:cxn>
                    <a:cxn ang="0">
                      <a:pos x="278" y="414"/>
                    </a:cxn>
                    <a:cxn ang="0">
                      <a:pos x="278" y="412"/>
                    </a:cxn>
                    <a:cxn ang="0">
                      <a:pos x="278" y="412"/>
                    </a:cxn>
                    <a:cxn ang="0">
                      <a:pos x="270" y="396"/>
                    </a:cxn>
                    <a:cxn ang="0">
                      <a:pos x="54" y="60"/>
                    </a:cxn>
                    <a:cxn ang="0">
                      <a:pos x="54" y="60"/>
                    </a:cxn>
                    <a:cxn ang="0">
                      <a:pos x="38" y="32"/>
                    </a:cxn>
                    <a:cxn ang="0">
                      <a:pos x="36" y="28"/>
                    </a:cxn>
                    <a:cxn ang="0">
                      <a:pos x="36" y="28"/>
                    </a:cxn>
                    <a:cxn ang="0">
                      <a:pos x="26" y="14"/>
                    </a:cxn>
                    <a:cxn ang="0">
                      <a:pos x="14" y="4"/>
                    </a:cxn>
                    <a:cxn ang="0">
                      <a:pos x="10" y="2"/>
                    </a:cxn>
                    <a:cxn ang="0">
                      <a:pos x="10" y="2"/>
                    </a:cxn>
                    <a:cxn ang="0">
                      <a:pos x="6" y="0"/>
                    </a:cxn>
                    <a:cxn ang="0">
                      <a:pos x="2" y="0"/>
                    </a:cxn>
                    <a:cxn ang="0">
                      <a:pos x="0" y="2"/>
                    </a:cxn>
                    <a:cxn ang="0">
                      <a:pos x="0" y="6"/>
                    </a:cxn>
                    <a:cxn ang="0">
                      <a:pos x="0" y="6"/>
                    </a:cxn>
                    <a:cxn ang="0">
                      <a:pos x="4" y="18"/>
                    </a:cxn>
                    <a:cxn ang="0">
                      <a:pos x="12" y="28"/>
                    </a:cxn>
                    <a:cxn ang="0">
                      <a:pos x="12" y="28"/>
                    </a:cxn>
                    <a:cxn ang="0">
                      <a:pos x="22" y="36"/>
                    </a:cxn>
                    <a:cxn ang="0">
                      <a:pos x="30" y="48"/>
                    </a:cxn>
                    <a:cxn ang="0">
                      <a:pos x="264" y="402"/>
                    </a:cxn>
                    <a:cxn ang="0">
                      <a:pos x="264" y="402"/>
                    </a:cxn>
                    <a:cxn ang="0">
                      <a:pos x="270" y="410"/>
                    </a:cxn>
                    <a:cxn ang="0">
                      <a:pos x="276" y="414"/>
                    </a:cxn>
                    <a:cxn ang="0">
                      <a:pos x="276" y="414"/>
                    </a:cxn>
                  </a:cxnLst>
                  <a:rect l="0" t="0" r="r" b="b"/>
                  <a:pathLst>
                    <a:path w="278" h="414">
                      <a:moveTo>
                        <a:pt x="276" y="414"/>
                      </a:moveTo>
                      <a:lnTo>
                        <a:pt x="276" y="414"/>
                      </a:lnTo>
                      <a:lnTo>
                        <a:pt x="278" y="414"/>
                      </a:lnTo>
                      <a:lnTo>
                        <a:pt x="278" y="412"/>
                      </a:lnTo>
                      <a:lnTo>
                        <a:pt x="278" y="412"/>
                      </a:lnTo>
                      <a:lnTo>
                        <a:pt x="270" y="396"/>
                      </a:lnTo>
                      <a:lnTo>
                        <a:pt x="54" y="60"/>
                      </a:lnTo>
                      <a:lnTo>
                        <a:pt x="54" y="60"/>
                      </a:lnTo>
                      <a:lnTo>
                        <a:pt x="38" y="32"/>
                      </a:lnTo>
                      <a:lnTo>
                        <a:pt x="36" y="28"/>
                      </a:lnTo>
                      <a:lnTo>
                        <a:pt x="36" y="28"/>
                      </a:lnTo>
                      <a:lnTo>
                        <a:pt x="26" y="14"/>
                      </a:lnTo>
                      <a:lnTo>
                        <a:pt x="14" y="4"/>
                      </a:lnTo>
                      <a:lnTo>
                        <a:pt x="10" y="2"/>
                      </a:lnTo>
                      <a:lnTo>
                        <a:pt x="10" y="2"/>
                      </a:lnTo>
                      <a:lnTo>
                        <a:pt x="6" y="0"/>
                      </a:lnTo>
                      <a:lnTo>
                        <a:pt x="2" y="0"/>
                      </a:lnTo>
                      <a:lnTo>
                        <a:pt x="0" y="2"/>
                      </a:lnTo>
                      <a:lnTo>
                        <a:pt x="0" y="6"/>
                      </a:lnTo>
                      <a:lnTo>
                        <a:pt x="0" y="6"/>
                      </a:lnTo>
                      <a:lnTo>
                        <a:pt x="4" y="18"/>
                      </a:lnTo>
                      <a:lnTo>
                        <a:pt x="12" y="28"/>
                      </a:lnTo>
                      <a:lnTo>
                        <a:pt x="12" y="28"/>
                      </a:lnTo>
                      <a:lnTo>
                        <a:pt x="22" y="36"/>
                      </a:lnTo>
                      <a:lnTo>
                        <a:pt x="30" y="48"/>
                      </a:lnTo>
                      <a:lnTo>
                        <a:pt x="264" y="402"/>
                      </a:lnTo>
                      <a:lnTo>
                        <a:pt x="264" y="402"/>
                      </a:lnTo>
                      <a:lnTo>
                        <a:pt x="270" y="410"/>
                      </a:lnTo>
                      <a:lnTo>
                        <a:pt x="276" y="414"/>
                      </a:lnTo>
                      <a:lnTo>
                        <a:pt x="276" y="414"/>
                      </a:lnTo>
                      <a:close/>
                    </a:path>
                  </a:pathLst>
                </a:custGeom>
                <a:grpFill/>
                <a:ln w="9525">
                  <a:noFill/>
                  <a:round/>
                  <a:headEnd/>
                  <a:tailEnd/>
                </a:ln>
              </p:spPr>
              <p:txBody>
                <a:bodyPr/>
                <a:lstStyle/>
                <a:p>
                  <a:pPr>
                    <a:defRPr/>
                  </a:pPr>
                  <a:endParaRPr lang="en-US">
                    <a:latin typeface="Arial" charset="0"/>
                    <a:ea typeface="ＭＳ Ｐゴシック" pitchFamily="-116" charset="-128"/>
                  </a:endParaRPr>
                </a:p>
              </p:txBody>
            </p:sp>
            <p:sp>
              <p:nvSpPr>
                <p:cNvPr id="164" name="Freeform 73">
                  <a:extLst>
                    <a:ext uri="{FF2B5EF4-FFF2-40B4-BE49-F238E27FC236}">
                      <a16:creationId xmlns:a16="http://schemas.microsoft.com/office/drawing/2014/main" id="{3D9D1726-8315-4391-B001-EEC00AC55EDE}"/>
                    </a:ext>
                  </a:extLst>
                </p:cNvPr>
                <p:cNvSpPr>
                  <a:spLocks/>
                </p:cNvSpPr>
                <p:nvPr/>
              </p:nvSpPr>
              <p:spPr bwMode="auto">
                <a:xfrm>
                  <a:off x="2089150" y="4835525"/>
                  <a:ext cx="1588" cy="3175"/>
                </a:xfrm>
                <a:custGeom>
                  <a:avLst/>
                  <a:gdLst/>
                  <a:ahLst/>
                  <a:cxnLst>
                    <a:cxn ang="0">
                      <a:pos x="0" y="0"/>
                    </a:cxn>
                    <a:cxn ang="0">
                      <a:pos x="0" y="0"/>
                    </a:cxn>
                    <a:cxn ang="0">
                      <a:pos x="0" y="2"/>
                    </a:cxn>
                    <a:cxn ang="0">
                      <a:pos x="0" y="2"/>
                    </a:cxn>
                    <a:cxn ang="0">
                      <a:pos x="0" y="0"/>
                    </a:cxn>
                    <a:cxn ang="0">
                      <a:pos x="0" y="0"/>
                    </a:cxn>
                    <a:cxn ang="0">
                      <a:pos x="0" y="0"/>
                    </a:cxn>
                    <a:cxn ang="0">
                      <a:pos x="0" y="0"/>
                    </a:cxn>
                    <a:cxn ang="0">
                      <a:pos x="0" y="0"/>
                    </a:cxn>
                    <a:cxn ang="0">
                      <a:pos x="0" y="0"/>
                    </a:cxn>
                  </a:cxnLst>
                  <a:rect l="0" t="0" r="r" b="b"/>
                  <a:pathLst>
                    <a:path h="2">
                      <a:moveTo>
                        <a:pt x="0" y="0"/>
                      </a:moveTo>
                      <a:lnTo>
                        <a:pt x="0" y="0"/>
                      </a:lnTo>
                      <a:lnTo>
                        <a:pt x="0" y="2"/>
                      </a:lnTo>
                      <a:lnTo>
                        <a:pt x="0" y="2"/>
                      </a:lnTo>
                      <a:lnTo>
                        <a:pt x="0" y="0"/>
                      </a:lnTo>
                      <a:lnTo>
                        <a:pt x="0" y="0"/>
                      </a:lnTo>
                      <a:lnTo>
                        <a:pt x="0" y="0"/>
                      </a:lnTo>
                      <a:lnTo>
                        <a:pt x="0" y="0"/>
                      </a:lnTo>
                      <a:lnTo>
                        <a:pt x="0" y="0"/>
                      </a:lnTo>
                      <a:lnTo>
                        <a:pt x="0" y="0"/>
                      </a:lnTo>
                      <a:close/>
                    </a:path>
                  </a:pathLst>
                </a:custGeom>
                <a:grpFill/>
                <a:ln w="9525">
                  <a:noFill/>
                  <a:round/>
                  <a:headEnd/>
                  <a:tailEnd/>
                </a:ln>
              </p:spPr>
              <p:txBody>
                <a:bodyPr/>
                <a:lstStyle/>
                <a:p>
                  <a:pPr>
                    <a:defRPr/>
                  </a:pPr>
                  <a:endParaRPr lang="en-US">
                    <a:latin typeface="Arial" charset="0"/>
                    <a:ea typeface="ＭＳ Ｐゴシック" pitchFamily="-116" charset="-128"/>
                  </a:endParaRPr>
                </a:p>
              </p:txBody>
            </p:sp>
            <p:sp>
              <p:nvSpPr>
                <p:cNvPr id="165" name="Freeform 74">
                  <a:extLst>
                    <a:ext uri="{FF2B5EF4-FFF2-40B4-BE49-F238E27FC236}">
                      <a16:creationId xmlns:a16="http://schemas.microsoft.com/office/drawing/2014/main" id="{32A0864D-33D9-4117-A994-4D0AAA65B951}"/>
                    </a:ext>
                  </a:extLst>
                </p:cNvPr>
                <p:cNvSpPr>
                  <a:spLocks/>
                </p:cNvSpPr>
                <p:nvPr/>
              </p:nvSpPr>
              <p:spPr bwMode="auto">
                <a:xfrm>
                  <a:off x="2117725" y="4162425"/>
                  <a:ext cx="444500" cy="657225"/>
                </a:xfrm>
                <a:custGeom>
                  <a:avLst/>
                  <a:gdLst/>
                  <a:ahLst/>
                  <a:cxnLst>
                    <a:cxn ang="0">
                      <a:pos x="4" y="414"/>
                    </a:cxn>
                    <a:cxn ang="0">
                      <a:pos x="4" y="414"/>
                    </a:cxn>
                    <a:cxn ang="0">
                      <a:pos x="8" y="410"/>
                    </a:cxn>
                    <a:cxn ang="0">
                      <a:pos x="16" y="402"/>
                    </a:cxn>
                    <a:cxn ang="0">
                      <a:pos x="248" y="48"/>
                    </a:cxn>
                    <a:cxn ang="0">
                      <a:pos x="248" y="48"/>
                    </a:cxn>
                    <a:cxn ang="0">
                      <a:pos x="258" y="36"/>
                    </a:cxn>
                    <a:cxn ang="0">
                      <a:pos x="266" y="28"/>
                    </a:cxn>
                    <a:cxn ang="0">
                      <a:pos x="266" y="28"/>
                    </a:cxn>
                    <a:cxn ang="0">
                      <a:pos x="274" y="18"/>
                    </a:cxn>
                    <a:cxn ang="0">
                      <a:pos x="280" y="6"/>
                    </a:cxn>
                    <a:cxn ang="0">
                      <a:pos x="280" y="6"/>
                    </a:cxn>
                    <a:cxn ang="0">
                      <a:pos x="280" y="2"/>
                    </a:cxn>
                    <a:cxn ang="0">
                      <a:pos x="278" y="0"/>
                    </a:cxn>
                    <a:cxn ang="0">
                      <a:pos x="274" y="0"/>
                    </a:cxn>
                    <a:cxn ang="0">
                      <a:pos x="268" y="2"/>
                    </a:cxn>
                    <a:cxn ang="0">
                      <a:pos x="266" y="4"/>
                    </a:cxn>
                    <a:cxn ang="0">
                      <a:pos x="266" y="4"/>
                    </a:cxn>
                    <a:cxn ang="0">
                      <a:pos x="254" y="14"/>
                    </a:cxn>
                    <a:cxn ang="0">
                      <a:pos x="244" y="28"/>
                    </a:cxn>
                    <a:cxn ang="0">
                      <a:pos x="240" y="32"/>
                    </a:cxn>
                    <a:cxn ang="0">
                      <a:pos x="240" y="32"/>
                    </a:cxn>
                    <a:cxn ang="0">
                      <a:pos x="224" y="60"/>
                    </a:cxn>
                    <a:cxn ang="0">
                      <a:pos x="10" y="396"/>
                    </a:cxn>
                    <a:cxn ang="0">
                      <a:pos x="10" y="396"/>
                    </a:cxn>
                    <a:cxn ang="0">
                      <a:pos x="0" y="412"/>
                    </a:cxn>
                    <a:cxn ang="0">
                      <a:pos x="0" y="412"/>
                    </a:cxn>
                    <a:cxn ang="0">
                      <a:pos x="0" y="414"/>
                    </a:cxn>
                    <a:cxn ang="0">
                      <a:pos x="0" y="414"/>
                    </a:cxn>
                    <a:cxn ang="0">
                      <a:pos x="4" y="414"/>
                    </a:cxn>
                    <a:cxn ang="0">
                      <a:pos x="4" y="414"/>
                    </a:cxn>
                  </a:cxnLst>
                  <a:rect l="0" t="0" r="r" b="b"/>
                  <a:pathLst>
                    <a:path w="280" h="414">
                      <a:moveTo>
                        <a:pt x="4" y="414"/>
                      </a:moveTo>
                      <a:lnTo>
                        <a:pt x="4" y="414"/>
                      </a:lnTo>
                      <a:lnTo>
                        <a:pt x="8" y="410"/>
                      </a:lnTo>
                      <a:lnTo>
                        <a:pt x="16" y="402"/>
                      </a:lnTo>
                      <a:lnTo>
                        <a:pt x="248" y="48"/>
                      </a:lnTo>
                      <a:lnTo>
                        <a:pt x="248" y="48"/>
                      </a:lnTo>
                      <a:lnTo>
                        <a:pt x="258" y="36"/>
                      </a:lnTo>
                      <a:lnTo>
                        <a:pt x="266" y="28"/>
                      </a:lnTo>
                      <a:lnTo>
                        <a:pt x="266" y="28"/>
                      </a:lnTo>
                      <a:lnTo>
                        <a:pt x="274" y="18"/>
                      </a:lnTo>
                      <a:lnTo>
                        <a:pt x="280" y="6"/>
                      </a:lnTo>
                      <a:lnTo>
                        <a:pt x="280" y="6"/>
                      </a:lnTo>
                      <a:lnTo>
                        <a:pt x="280" y="2"/>
                      </a:lnTo>
                      <a:lnTo>
                        <a:pt x="278" y="0"/>
                      </a:lnTo>
                      <a:lnTo>
                        <a:pt x="274" y="0"/>
                      </a:lnTo>
                      <a:lnTo>
                        <a:pt x="268" y="2"/>
                      </a:lnTo>
                      <a:lnTo>
                        <a:pt x="266" y="4"/>
                      </a:lnTo>
                      <a:lnTo>
                        <a:pt x="266" y="4"/>
                      </a:lnTo>
                      <a:lnTo>
                        <a:pt x="254" y="14"/>
                      </a:lnTo>
                      <a:lnTo>
                        <a:pt x="244" y="28"/>
                      </a:lnTo>
                      <a:lnTo>
                        <a:pt x="240" y="32"/>
                      </a:lnTo>
                      <a:lnTo>
                        <a:pt x="240" y="32"/>
                      </a:lnTo>
                      <a:lnTo>
                        <a:pt x="224" y="60"/>
                      </a:lnTo>
                      <a:lnTo>
                        <a:pt x="10" y="396"/>
                      </a:lnTo>
                      <a:lnTo>
                        <a:pt x="10" y="396"/>
                      </a:lnTo>
                      <a:lnTo>
                        <a:pt x="0" y="412"/>
                      </a:lnTo>
                      <a:lnTo>
                        <a:pt x="0" y="412"/>
                      </a:lnTo>
                      <a:lnTo>
                        <a:pt x="0" y="414"/>
                      </a:lnTo>
                      <a:lnTo>
                        <a:pt x="0" y="414"/>
                      </a:lnTo>
                      <a:lnTo>
                        <a:pt x="4" y="414"/>
                      </a:lnTo>
                      <a:lnTo>
                        <a:pt x="4" y="414"/>
                      </a:lnTo>
                      <a:close/>
                    </a:path>
                  </a:pathLst>
                </a:custGeom>
                <a:grpFill/>
                <a:ln w="9525">
                  <a:noFill/>
                  <a:round/>
                  <a:headEnd/>
                  <a:tailEnd/>
                </a:ln>
              </p:spPr>
              <p:txBody>
                <a:bodyPr/>
                <a:lstStyle/>
                <a:p>
                  <a:pPr>
                    <a:defRPr/>
                  </a:pPr>
                  <a:endParaRPr lang="en-US">
                    <a:latin typeface="Arial" charset="0"/>
                    <a:ea typeface="ＭＳ Ｐゴシック" pitchFamily="-116" charset="-128"/>
                  </a:endParaRPr>
                </a:p>
              </p:txBody>
            </p:sp>
            <p:sp>
              <p:nvSpPr>
                <p:cNvPr id="166" name="Freeform 75">
                  <a:extLst>
                    <a:ext uri="{FF2B5EF4-FFF2-40B4-BE49-F238E27FC236}">
                      <a16:creationId xmlns:a16="http://schemas.microsoft.com/office/drawing/2014/main" id="{73E0F915-8A5F-44D7-8011-51341EC0DDE1}"/>
                    </a:ext>
                  </a:extLst>
                </p:cNvPr>
                <p:cNvSpPr>
                  <a:spLocks noEditPoints="1"/>
                </p:cNvSpPr>
                <p:nvPr/>
              </p:nvSpPr>
              <p:spPr bwMode="auto">
                <a:xfrm rot="813286">
                  <a:off x="381000" y="3581400"/>
                  <a:ext cx="3435350" cy="2667000"/>
                </a:xfrm>
                <a:custGeom>
                  <a:avLst/>
                  <a:gdLst/>
                  <a:ahLst/>
                  <a:cxnLst>
                    <a:cxn ang="0">
                      <a:pos x="2160" y="44"/>
                    </a:cxn>
                    <a:cxn ang="0">
                      <a:pos x="2102" y="6"/>
                    </a:cxn>
                    <a:cxn ang="0">
                      <a:pos x="1752" y="118"/>
                    </a:cxn>
                    <a:cxn ang="0">
                      <a:pos x="1142" y="870"/>
                    </a:cxn>
                    <a:cxn ang="0">
                      <a:pos x="1126" y="832"/>
                    </a:cxn>
                    <a:cxn ang="0">
                      <a:pos x="1126" y="794"/>
                    </a:cxn>
                    <a:cxn ang="0">
                      <a:pos x="1100" y="780"/>
                    </a:cxn>
                    <a:cxn ang="0">
                      <a:pos x="1080" y="778"/>
                    </a:cxn>
                    <a:cxn ang="0">
                      <a:pos x="1068" y="788"/>
                    </a:cxn>
                    <a:cxn ang="0">
                      <a:pos x="1034" y="802"/>
                    </a:cxn>
                    <a:cxn ang="0">
                      <a:pos x="1024" y="846"/>
                    </a:cxn>
                    <a:cxn ang="0">
                      <a:pos x="690" y="370"/>
                    </a:cxn>
                    <a:cxn ang="0">
                      <a:pos x="118" y="0"/>
                    </a:cxn>
                    <a:cxn ang="0">
                      <a:pos x="32" y="18"/>
                    </a:cxn>
                    <a:cxn ang="0">
                      <a:pos x="2" y="64"/>
                    </a:cxn>
                    <a:cxn ang="0">
                      <a:pos x="108" y="686"/>
                    </a:cxn>
                    <a:cxn ang="0">
                      <a:pos x="348" y="952"/>
                    </a:cxn>
                    <a:cxn ang="0">
                      <a:pos x="504" y="1020"/>
                    </a:cxn>
                    <a:cxn ang="0">
                      <a:pos x="346" y="1198"/>
                    </a:cxn>
                    <a:cxn ang="0">
                      <a:pos x="330" y="1284"/>
                    </a:cxn>
                    <a:cxn ang="0">
                      <a:pos x="372" y="1442"/>
                    </a:cxn>
                    <a:cxn ang="0">
                      <a:pos x="406" y="1476"/>
                    </a:cxn>
                    <a:cxn ang="0">
                      <a:pos x="436" y="1500"/>
                    </a:cxn>
                    <a:cxn ang="0">
                      <a:pos x="478" y="1550"/>
                    </a:cxn>
                    <a:cxn ang="0">
                      <a:pos x="516" y="1562"/>
                    </a:cxn>
                    <a:cxn ang="0">
                      <a:pos x="558" y="1608"/>
                    </a:cxn>
                    <a:cxn ang="0">
                      <a:pos x="622" y="1636"/>
                    </a:cxn>
                    <a:cxn ang="0">
                      <a:pos x="708" y="1676"/>
                    </a:cxn>
                    <a:cxn ang="0">
                      <a:pos x="742" y="1660"/>
                    </a:cxn>
                    <a:cxn ang="0">
                      <a:pos x="836" y="1606"/>
                    </a:cxn>
                    <a:cxn ang="0">
                      <a:pos x="892" y="1528"/>
                    </a:cxn>
                    <a:cxn ang="0">
                      <a:pos x="1012" y="1188"/>
                    </a:cxn>
                    <a:cxn ang="0">
                      <a:pos x="1016" y="1342"/>
                    </a:cxn>
                    <a:cxn ang="0">
                      <a:pos x="1018" y="1494"/>
                    </a:cxn>
                    <a:cxn ang="0">
                      <a:pos x="1120" y="1598"/>
                    </a:cxn>
                    <a:cxn ang="0">
                      <a:pos x="1146" y="1430"/>
                    </a:cxn>
                    <a:cxn ang="0">
                      <a:pos x="1128" y="1158"/>
                    </a:cxn>
                    <a:cxn ang="0">
                      <a:pos x="1150" y="1176"/>
                    </a:cxn>
                    <a:cxn ang="0">
                      <a:pos x="1274" y="1528"/>
                    </a:cxn>
                    <a:cxn ang="0">
                      <a:pos x="1370" y="1646"/>
                    </a:cxn>
                    <a:cxn ang="0">
                      <a:pos x="1424" y="1660"/>
                    </a:cxn>
                    <a:cxn ang="0">
                      <a:pos x="1458" y="1676"/>
                    </a:cxn>
                    <a:cxn ang="0">
                      <a:pos x="1544" y="1636"/>
                    </a:cxn>
                    <a:cxn ang="0">
                      <a:pos x="1608" y="1608"/>
                    </a:cxn>
                    <a:cxn ang="0">
                      <a:pos x="1650" y="1562"/>
                    </a:cxn>
                    <a:cxn ang="0">
                      <a:pos x="1688" y="1550"/>
                    </a:cxn>
                    <a:cxn ang="0">
                      <a:pos x="1730" y="1500"/>
                    </a:cxn>
                    <a:cxn ang="0">
                      <a:pos x="1760" y="1476"/>
                    </a:cxn>
                    <a:cxn ang="0">
                      <a:pos x="1794" y="1442"/>
                    </a:cxn>
                    <a:cxn ang="0">
                      <a:pos x="1836" y="1284"/>
                    </a:cxn>
                    <a:cxn ang="0">
                      <a:pos x="1820" y="1198"/>
                    </a:cxn>
                    <a:cxn ang="0">
                      <a:pos x="1662" y="1020"/>
                    </a:cxn>
                    <a:cxn ang="0">
                      <a:pos x="1882" y="942"/>
                    </a:cxn>
                    <a:cxn ang="0">
                      <a:pos x="2086" y="544"/>
                    </a:cxn>
                    <a:cxn ang="0">
                      <a:pos x="1076" y="792"/>
                    </a:cxn>
                  </a:cxnLst>
                  <a:rect l="0" t="0" r="r" b="b"/>
                  <a:pathLst>
                    <a:path w="2164" h="1680">
                      <a:moveTo>
                        <a:pt x="2162" y="70"/>
                      </a:moveTo>
                      <a:lnTo>
                        <a:pt x="2162" y="70"/>
                      </a:lnTo>
                      <a:lnTo>
                        <a:pt x="2164" y="64"/>
                      </a:lnTo>
                      <a:lnTo>
                        <a:pt x="2164" y="60"/>
                      </a:lnTo>
                      <a:lnTo>
                        <a:pt x="2164" y="52"/>
                      </a:lnTo>
                      <a:lnTo>
                        <a:pt x="2160" y="44"/>
                      </a:lnTo>
                      <a:lnTo>
                        <a:pt x="2156" y="36"/>
                      </a:lnTo>
                      <a:lnTo>
                        <a:pt x="2146" y="28"/>
                      </a:lnTo>
                      <a:lnTo>
                        <a:pt x="2134" y="18"/>
                      </a:lnTo>
                      <a:lnTo>
                        <a:pt x="2134" y="18"/>
                      </a:lnTo>
                      <a:lnTo>
                        <a:pt x="2118" y="12"/>
                      </a:lnTo>
                      <a:lnTo>
                        <a:pt x="2102" y="6"/>
                      </a:lnTo>
                      <a:lnTo>
                        <a:pt x="2086" y="4"/>
                      </a:lnTo>
                      <a:lnTo>
                        <a:pt x="2072" y="2"/>
                      </a:lnTo>
                      <a:lnTo>
                        <a:pt x="2048" y="0"/>
                      </a:lnTo>
                      <a:lnTo>
                        <a:pt x="2038" y="0"/>
                      </a:lnTo>
                      <a:lnTo>
                        <a:pt x="1904" y="40"/>
                      </a:lnTo>
                      <a:lnTo>
                        <a:pt x="1752" y="118"/>
                      </a:lnTo>
                      <a:lnTo>
                        <a:pt x="1598" y="244"/>
                      </a:lnTo>
                      <a:lnTo>
                        <a:pt x="1476" y="370"/>
                      </a:lnTo>
                      <a:lnTo>
                        <a:pt x="1312" y="580"/>
                      </a:lnTo>
                      <a:lnTo>
                        <a:pt x="1216" y="732"/>
                      </a:lnTo>
                      <a:lnTo>
                        <a:pt x="1160" y="836"/>
                      </a:lnTo>
                      <a:lnTo>
                        <a:pt x="1142" y="870"/>
                      </a:lnTo>
                      <a:lnTo>
                        <a:pt x="1142" y="870"/>
                      </a:lnTo>
                      <a:lnTo>
                        <a:pt x="1142" y="860"/>
                      </a:lnTo>
                      <a:lnTo>
                        <a:pt x="1142" y="860"/>
                      </a:lnTo>
                      <a:lnTo>
                        <a:pt x="1142" y="856"/>
                      </a:lnTo>
                      <a:lnTo>
                        <a:pt x="1138" y="848"/>
                      </a:lnTo>
                      <a:lnTo>
                        <a:pt x="1126" y="832"/>
                      </a:lnTo>
                      <a:lnTo>
                        <a:pt x="1126" y="832"/>
                      </a:lnTo>
                      <a:lnTo>
                        <a:pt x="1132" y="822"/>
                      </a:lnTo>
                      <a:lnTo>
                        <a:pt x="1134" y="812"/>
                      </a:lnTo>
                      <a:lnTo>
                        <a:pt x="1134" y="812"/>
                      </a:lnTo>
                      <a:lnTo>
                        <a:pt x="1132" y="802"/>
                      </a:lnTo>
                      <a:lnTo>
                        <a:pt x="1126" y="794"/>
                      </a:lnTo>
                      <a:lnTo>
                        <a:pt x="1118" y="788"/>
                      </a:lnTo>
                      <a:lnTo>
                        <a:pt x="1108" y="786"/>
                      </a:lnTo>
                      <a:lnTo>
                        <a:pt x="1108" y="786"/>
                      </a:lnTo>
                      <a:lnTo>
                        <a:pt x="1104" y="786"/>
                      </a:lnTo>
                      <a:lnTo>
                        <a:pt x="1108" y="780"/>
                      </a:lnTo>
                      <a:lnTo>
                        <a:pt x="1100" y="780"/>
                      </a:lnTo>
                      <a:lnTo>
                        <a:pt x="1094" y="780"/>
                      </a:lnTo>
                      <a:lnTo>
                        <a:pt x="1094" y="780"/>
                      </a:lnTo>
                      <a:lnTo>
                        <a:pt x="1086" y="774"/>
                      </a:lnTo>
                      <a:lnTo>
                        <a:pt x="1086" y="776"/>
                      </a:lnTo>
                      <a:lnTo>
                        <a:pt x="1084" y="774"/>
                      </a:lnTo>
                      <a:lnTo>
                        <a:pt x="1080" y="778"/>
                      </a:lnTo>
                      <a:lnTo>
                        <a:pt x="1074" y="776"/>
                      </a:lnTo>
                      <a:lnTo>
                        <a:pt x="1074" y="780"/>
                      </a:lnTo>
                      <a:lnTo>
                        <a:pt x="1068" y="780"/>
                      </a:lnTo>
                      <a:lnTo>
                        <a:pt x="1064" y="780"/>
                      </a:lnTo>
                      <a:lnTo>
                        <a:pt x="1068" y="788"/>
                      </a:lnTo>
                      <a:lnTo>
                        <a:pt x="1068" y="788"/>
                      </a:lnTo>
                      <a:lnTo>
                        <a:pt x="1068" y="788"/>
                      </a:lnTo>
                      <a:lnTo>
                        <a:pt x="1058" y="786"/>
                      </a:lnTo>
                      <a:lnTo>
                        <a:pt x="1058" y="786"/>
                      </a:lnTo>
                      <a:lnTo>
                        <a:pt x="1048" y="788"/>
                      </a:lnTo>
                      <a:lnTo>
                        <a:pt x="1040" y="794"/>
                      </a:lnTo>
                      <a:lnTo>
                        <a:pt x="1034" y="802"/>
                      </a:lnTo>
                      <a:lnTo>
                        <a:pt x="1032" y="812"/>
                      </a:lnTo>
                      <a:lnTo>
                        <a:pt x="1032" y="812"/>
                      </a:lnTo>
                      <a:lnTo>
                        <a:pt x="1034" y="820"/>
                      </a:lnTo>
                      <a:lnTo>
                        <a:pt x="1036" y="828"/>
                      </a:lnTo>
                      <a:lnTo>
                        <a:pt x="1036" y="828"/>
                      </a:lnTo>
                      <a:lnTo>
                        <a:pt x="1024" y="846"/>
                      </a:lnTo>
                      <a:lnTo>
                        <a:pt x="1020" y="854"/>
                      </a:lnTo>
                      <a:lnTo>
                        <a:pt x="1018" y="860"/>
                      </a:lnTo>
                      <a:lnTo>
                        <a:pt x="1006" y="836"/>
                      </a:lnTo>
                      <a:lnTo>
                        <a:pt x="950" y="732"/>
                      </a:lnTo>
                      <a:lnTo>
                        <a:pt x="854" y="580"/>
                      </a:lnTo>
                      <a:lnTo>
                        <a:pt x="690" y="370"/>
                      </a:lnTo>
                      <a:lnTo>
                        <a:pt x="568" y="244"/>
                      </a:lnTo>
                      <a:lnTo>
                        <a:pt x="412" y="118"/>
                      </a:lnTo>
                      <a:lnTo>
                        <a:pt x="262" y="40"/>
                      </a:lnTo>
                      <a:lnTo>
                        <a:pt x="128" y="0"/>
                      </a:lnTo>
                      <a:lnTo>
                        <a:pt x="128" y="0"/>
                      </a:lnTo>
                      <a:lnTo>
                        <a:pt x="118" y="0"/>
                      </a:lnTo>
                      <a:lnTo>
                        <a:pt x="94" y="2"/>
                      </a:lnTo>
                      <a:lnTo>
                        <a:pt x="80" y="4"/>
                      </a:lnTo>
                      <a:lnTo>
                        <a:pt x="64" y="6"/>
                      </a:lnTo>
                      <a:lnTo>
                        <a:pt x="48" y="12"/>
                      </a:lnTo>
                      <a:lnTo>
                        <a:pt x="32" y="18"/>
                      </a:lnTo>
                      <a:lnTo>
                        <a:pt x="32" y="18"/>
                      </a:lnTo>
                      <a:lnTo>
                        <a:pt x="20" y="28"/>
                      </a:lnTo>
                      <a:lnTo>
                        <a:pt x="10" y="36"/>
                      </a:lnTo>
                      <a:lnTo>
                        <a:pt x="6" y="44"/>
                      </a:lnTo>
                      <a:lnTo>
                        <a:pt x="2" y="52"/>
                      </a:lnTo>
                      <a:lnTo>
                        <a:pt x="2" y="60"/>
                      </a:lnTo>
                      <a:lnTo>
                        <a:pt x="2" y="64"/>
                      </a:lnTo>
                      <a:lnTo>
                        <a:pt x="4" y="70"/>
                      </a:lnTo>
                      <a:lnTo>
                        <a:pt x="0" y="114"/>
                      </a:lnTo>
                      <a:lnTo>
                        <a:pt x="12" y="226"/>
                      </a:lnTo>
                      <a:lnTo>
                        <a:pt x="58" y="452"/>
                      </a:lnTo>
                      <a:lnTo>
                        <a:pt x="80" y="544"/>
                      </a:lnTo>
                      <a:lnTo>
                        <a:pt x="108" y="686"/>
                      </a:lnTo>
                      <a:lnTo>
                        <a:pt x="122" y="734"/>
                      </a:lnTo>
                      <a:lnTo>
                        <a:pt x="154" y="810"/>
                      </a:lnTo>
                      <a:lnTo>
                        <a:pt x="196" y="876"/>
                      </a:lnTo>
                      <a:lnTo>
                        <a:pt x="240" y="918"/>
                      </a:lnTo>
                      <a:lnTo>
                        <a:pt x="284" y="942"/>
                      </a:lnTo>
                      <a:lnTo>
                        <a:pt x="348" y="952"/>
                      </a:lnTo>
                      <a:lnTo>
                        <a:pt x="410" y="960"/>
                      </a:lnTo>
                      <a:lnTo>
                        <a:pt x="622" y="978"/>
                      </a:lnTo>
                      <a:lnTo>
                        <a:pt x="622" y="978"/>
                      </a:lnTo>
                      <a:lnTo>
                        <a:pt x="580" y="992"/>
                      </a:lnTo>
                      <a:lnTo>
                        <a:pt x="538" y="1006"/>
                      </a:lnTo>
                      <a:lnTo>
                        <a:pt x="504" y="1020"/>
                      </a:lnTo>
                      <a:lnTo>
                        <a:pt x="486" y="1028"/>
                      </a:lnTo>
                      <a:lnTo>
                        <a:pt x="486" y="1028"/>
                      </a:lnTo>
                      <a:lnTo>
                        <a:pt x="444" y="1066"/>
                      </a:lnTo>
                      <a:lnTo>
                        <a:pt x="410" y="1098"/>
                      </a:lnTo>
                      <a:lnTo>
                        <a:pt x="346" y="1198"/>
                      </a:lnTo>
                      <a:lnTo>
                        <a:pt x="346" y="1198"/>
                      </a:lnTo>
                      <a:lnTo>
                        <a:pt x="338" y="1222"/>
                      </a:lnTo>
                      <a:lnTo>
                        <a:pt x="330" y="1242"/>
                      </a:lnTo>
                      <a:lnTo>
                        <a:pt x="326" y="1256"/>
                      </a:lnTo>
                      <a:lnTo>
                        <a:pt x="326" y="1256"/>
                      </a:lnTo>
                      <a:lnTo>
                        <a:pt x="326" y="1270"/>
                      </a:lnTo>
                      <a:lnTo>
                        <a:pt x="330" y="1284"/>
                      </a:lnTo>
                      <a:lnTo>
                        <a:pt x="334" y="1302"/>
                      </a:lnTo>
                      <a:lnTo>
                        <a:pt x="334" y="1346"/>
                      </a:lnTo>
                      <a:lnTo>
                        <a:pt x="358" y="1386"/>
                      </a:lnTo>
                      <a:lnTo>
                        <a:pt x="370" y="1438"/>
                      </a:lnTo>
                      <a:lnTo>
                        <a:pt x="370" y="1438"/>
                      </a:lnTo>
                      <a:lnTo>
                        <a:pt x="372" y="1442"/>
                      </a:lnTo>
                      <a:lnTo>
                        <a:pt x="376" y="1454"/>
                      </a:lnTo>
                      <a:lnTo>
                        <a:pt x="380" y="1460"/>
                      </a:lnTo>
                      <a:lnTo>
                        <a:pt x="386" y="1466"/>
                      </a:lnTo>
                      <a:lnTo>
                        <a:pt x="396" y="1472"/>
                      </a:lnTo>
                      <a:lnTo>
                        <a:pt x="406" y="1476"/>
                      </a:lnTo>
                      <a:lnTo>
                        <a:pt x="406" y="1476"/>
                      </a:lnTo>
                      <a:lnTo>
                        <a:pt x="418" y="1480"/>
                      </a:lnTo>
                      <a:lnTo>
                        <a:pt x="424" y="1484"/>
                      </a:lnTo>
                      <a:lnTo>
                        <a:pt x="430" y="1488"/>
                      </a:lnTo>
                      <a:lnTo>
                        <a:pt x="434" y="1492"/>
                      </a:lnTo>
                      <a:lnTo>
                        <a:pt x="436" y="1498"/>
                      </a:lnTo>
                      <a:lnTo>
                        <a:pt x="436" y="1500"/>
                      </a:lnTo>
                      <a:lnTo>
                        <a:pt x="436" y="1500"/>
                      </a:lnTo>
                      <a:lnTo>
                        <a:pt x="444" y="1514"/>
                      </a:lnTo>
                      <a:lnTo>
                        <a:pt x="458" y="1534"/>
                      </a:lnTo>
                      <a:lnTo>
                        <a:pt x="458" y="1534"/>
                      </a:lnTo>
                      <a:lnTo>
                        <a:pt x="466" y="1540"/>
                      </a:lnTo>
                      <a:lnTo>
                        <a:pt x="478" y="1550"/>
                      </a:lnTo>
                      <a:lnTo>
                        <a:pt x="490" y="1556"/>
                      </a:lnTo>
                      <a:lnTo>
                        <a:pt x="498" y="1558"/>
                      </a:lnTo>
                      <a:lnTo>
                        <a:pt x="504" y="1558"/>
                      </a:lnTo>
                      <a:lnTo>
                        <a:pt x="504" y="1558"/>
                      </a:lnTo>
                      <a:lnTo>
                        <a:pt x="510" y="1558"/>
                      </a:lnTo>
                      <a:lnTo>
                        <a:pt x="516" y="1562"/>
                      </a:lnTo>
                      <a:lnTo>
                        <a:pt x="528" y="1572"/>
                      </a:lnTo>
                      <a:lnTo>
                        <a:pt x="536" y="1582"/>
                      </a:lnTo>
                      <a:lnTo>
                        <a:pt x="540" y="1588"/>
                      </a:lnTo>
                      <a:lnTo>
                        <a:pt x="540" y="1588"/>
                      </a:lnTo>
                      <a:lnTo>
                        <a:pt x="548" y="1598"/>
                      </a:lnTo>
                      <a:lnTo>
                        <a:pt x="558" y="1608"/>
                      </a:lnTo>
                      <a:lnTo>
                        <a:pt x="564" y="1612"/>
                      </a:lnTo>
                      <a:lnTo>
                        <a:pt x="570" y="1614"/>
                      </a:lnTo>
                      <a:lnTo>
                        <a:pt x="570" y="1614"/>
                      </a:lnTo>
                      <a:lnTo>
                        <a:pt x="586" y="1618"/>
                      </a:lnTo>
                      <a:lnTo>
                        <a:pt x="602" y="1626"/>
                      </a:lnTo>
                      <a:lnTo>
                        <a:pt x="622" y="1636"/>
                      </a:lnTo>
                      <a:lnTo>
                        <a:pt x="648" y="1656"/>
                      </a:lnTo>
                      <a:lnTo>
                        <a:pt x="676" y="1678"/>
                      </a:lnTo>
                      <a:lnTo>
                        <a:pt x="676" y="1678"/>
                      </a:lnTo>
                      <a:lnTo>
                        <a:pt x="682" y="1678"/>
                      </a:lnTo>
                      <a:lnTo>
                        <a:pt x="694" y="1680"/>
                      </a:lnTo>
                      <a:lnTo>
                        <a:pt x="708" y="1676"/>
                      </a:lnTo>
                      <a:lnTo>
                        <a:pt x="716" y="1674"/>
                      </a:lnTo>
                      <a:lnTo>
                        <a:pt x="724" y="1670"/>
                      </a:lnTo>
                      <a:lnTo>
                        <a:pt x="724" y="1670"/>
                      </a:lnTo>
                      <a:lnTo>
                        <a:pt x="730" y="1664"/>
                      </a:lnTo>
                      <a:lnTo>
                        <a:pt x="736" y="1662"/>
                      </a:lnTo>
                      <a:lnTo>
                        <a:pt x="742" y="1660"/>
                      </a:lnTo>
                      <a:lnTo>
                        <a:pt x="746" y="1660"/>
                      </a:lnTo>
                      <a:lnTo>
                        <a:pt x="754" y="1664"/>
                      </a:lnTo>
                      <a:lnTo>
                        <a:pt x="756" y="1664"/>
                      </a:lnTo>
                      <a:lnTo>
                        <a:pt x="772" y="1662"/>
                      </a:lnTo>
                      <a:lnTo>
                        <a:pt x="796" y="1646"/>
                      </a:lnTo>
                      <a:lnTo>
                        <a:pt x="836" y="1606"/>
                      </a:lnTo>
                      <a:lnTo>
                        <a:pt x="836" y="1606"/>
                      </a:lnTo>
                      <a:lnTo>
                        <a:pt x="840" y="1602"/>
                      </a:lnTo>
                      <a:lnTo>
                        <a:pt x="852" y="1588"/>
                      </a:lnTo>
                      <a:lnTo>
                        <a:pt x="870" y="1564"/>
                      </a:lnTo>
                      <a:lnTo>
                        <a:pt x="892" y="1528"/>
                      </a:lnTo>
                      <a:lnTo>
                        <a:pt x="892" y="1528"/>
                      </a:lnTo>
                      <a:lnTo>
                        <a:pt x="914" y="1478"/>
                      </a:lnTo>
                      <a:lnTo>
                        <a:pt x="938" y="1424"/>
                      </a:lnTo>
                      <a:lnTo>
                        <a:pt x="964" y="1362"/>
                      </a:lnTo>
                      <a:lnTo>
                        <a:pt x="964" y="1362"/>
                      </a:lnTo>
                      <a:lnTo>
                        <a:pt x="988" y="1268"/>
                      </a:lnTo>
                      <a:lnTo>
                        <a:pt x="1012" y="1188"/>
                      </a:lnTo>
                      <a:lnTo>
                        <a:pt x="1034" y="1116"/>
                      </a:lnTo>
                      <a:lnTo>
                        <a:pt x="1032" y="1158"/>
                      </a:lnTo>
                      <a:lnTo>
                        <a:pt x="1024" y="1232"/>
                      </a:lnTo>
                      <a:lnTo>
                        <a:pt x="1026" y="1256"/>
                      </a:lnTo>
                      <a:lnTo>
                        <a:pt x="1016" y="1290"/>
                      </a:lnTo>
                      <a:lnTo>
                        <a:pt x="1016" y="1342"/>
                      </a:lnTo>
                      <a:lnTo>
                        <a:pt x="1016" y="1356"/>
                      </a:lnTo>
                      <a:lnTo>
                        <a:pt x="1016" y="1430"/>
                      </a:lnTo>
                      <a:lnTo>
                        <a:pt x="1026" y="1436"/>
                      </a:lnTo>
                      <a:lnTo>
                        <a:pt x="1026" y="1446"/>
                      </a:lnTo>
                      <a:lnTo>
                        <a:pt x="1016" y="1458"/>
                      </a:lnTo>
                      <a:lnTo>
                        <a:pt x="1018" y="1494"/>
                      </a:lnTo>
                      <a:lnTo>
                        <a:pt x="1018" y="1552"/>
                      </a:lnTo>
                      <a:lnTo>
                        <a:pt x="1040" y="1598"/>
                      </a:lnTo>
                      <a:lnTo>
                        <a:pt x="1076" y="1628"/>
                      </a:lnTo>
                      <a:lnTo>
                        <a:pt x="1080" y="1596"/>
                      </a:lnTo>
                      <a:lnTo>
                        <a:pt x="1084" y="1628"/>
                      </a:lnTo>
                      <a:lnTo>
                        <a:pt x="1120" y="1598"/>
                      </a:lnTo>
                      <a:lnTo>
                        <a:pt x="1142" y="1552"/>
                      </a:lnTo>
                      <a:lnTo>
                        <a:pt x="1142" y="1494"/>
                      </a:lnTo>
                      <a:lnTo>
                        <a:pt x="1146" y="1458"/>
                      </a:lnTo>
                      <a:lnTo>
                        <a:pt x="1134" y="1446"/>
                      </a:lnTo>
                      <a:lnTo>
                        <a:pt x="1134" y="1436"/>
                      </a:lnTo>
                      <a:lnTo>
                        <a:pt x="1146" y="1430"/>
                      </a:lnTo>
                      <a:lnTo>
                        <a:pt x="1146" y="1356"/>
                      </a:lnTo>
                      <a:lnTo>
                        <a:pt x="1146" y="1342"/>
                      </a:lnTo>
                      <a:lnTo>
                        <a:pt x="1146" y="1290"/>
                      </a:lnTo>
                      <a:lnTo>
                        <a:pt x="1134" y="1256"/>
                      </a:lnTo>
                      <a:lnTo>
                        <a:pt x="1136" y="1232"/>
                      </a:lnTo>
                      <a:lnTo>
                        <a:pt x="1128" y="1158"/>
                      </a:lnTo>
                      <a:lnTo>
                        <a:pt x="1126" y="1116"/>
                      </a:lnTo>
                      <a:lnTo>
                        <a:pt x="1126" y="1116"/>
                      </a:lnTo>
                      <a:lnTo>
                        <a:pt x="1126" y="1106"/>
                      </a:lnTo>
                      <a:lnTo>
                        <a:pt x="1126" y="1106"/>
                      </a:lnTo>
                      <a:lnTo>
                        <a:pt x="1138" y="1136"/>
                      </a:lnTo>
                      <a:lnTo>
                        <a:pt x="1150" y="1176"/>
                      </a:lnTo>
                      <a:lnTo>
                        <a:pt x="1174" y="1260"/>
                      </a:lnTo>
                      <a:lnTo>
                        <a:pt x="1202" y="1362"/>
                      </a:lnTo>
                      <a:lnTo>
                        <a:pt x="1202" y="1362"/>
                      </a:lnTo>
                      <a:lnTo>
                        <a:pt x="1228" y="1424"/>
                      </a:lnTo>
                      <a:lnTo>
                        <a:pt x="1250" y="1478"/>
                      </a:lnTo>
                      <a:lnTo>
                        <a:pt x="1274" y="1528"/>
                      </a:lnTo>
                      <a:lnTo>
                        <a:pt x="1274" y="1528"/>
                      </a:lnTo>
                      <a:lnTo>
                        <a:pt x="1296" y="1564"/>
                      </a:lnTo>
                      <a:lnTo>
                        <a:pt x="1312" y="1588"/>
                      </a:lnTo>
                      <a:lnTo>
                        <a:pt x="1326" y="1602"/>
                      </a:lnTo>
                      <a:lnTo>
                        <a:pt x="1330" y="1606"/>
                      </a:lnTo>
                      <a:lnTo>
                        <a:pt x="1370" y="1646"/>
                      </a:lnTo>
                      <a:lnTo>
                        <a:pt x="1394" y="1662"/>
                      </a:lnTo>
                      <a:lnTo>
                        <a:pt x="1410" y="1664"/>
                      </a:lnTo>
                      <a:lnTo>
                        <a:pt x="1410" y="1664"/>
                      </a:lnTo>
                      <a:lnTo>
                        <a:pt x="1412" y="1664"/>
                      </a:lnTo>
                      <a:lnTo>
                        <a:pt x="1420" y="1660"/>
                      </a:lnTo>
                      <a:lnTo>
                        <a:pt x="1424" y="1660"/>
                      </a:lnTo>
                      <a:lnTo>
                        <a:pt x="1430" y="1662"/>
                      </a:lnTo>
                      <a:lnTo>
                        <a:pt x="1436" y="1664"/>
                      </a:lnTo>
                      <a:lnTo>
                        <a:pt x="1442" y="1670"/>
                      </a:lnTo>
                      <a:lnTo>
                        <a:pt x="1442" y="1670"/>
                      </a:lnTo>
                      <a:lnTo>
                        <a:pt x="1450" y="1674"/>
                      </a:lnTo>
                      <a:lnTo>
                        <a:pt x="1458" y="1676"/>
                      </a:lnTo>
                      <a:lnTo>
                        <a:pt x="1472" y="1680"/>
                      </a:lnTo>
                      <a:lnTo>
                        <a:pt x="1484" y="1678"/>
                      </a:lnTo>
                      <a:lnTo>
                        <a:pt x="1490" y="1678"/>
                      </a:lnTo>
                      <a:lnTo>
                        <a:pt x="1518" y="1656"/>
                      </a:lnTo>
                      <a:lnTo>
                        <a:pt x="1544" y="1636"/>
                      </a:lnTo>
                      <a:lnTo>
                        <a:pt x="1544" y="1636"/>
                      </a:lnTo>
                      <a:lnTo>
                        <a:pt x="1564" y="1626"/>
                      </a:lnTo>
                      <a:lnTo>
                        <a:pt x="1580" y="1618"/>
                      </a:lnTo>
                      <a:lnTo>
                        <a:pt x="1596" y="1614"/>
                      </a:lnTo>
                      <a:lnTo>
                        <a:pt x="1596" y="1614"/>
                      </a:lnTo>
                      <a:lnTo>
                        <a:pt x="1602" y="1612"/>
                      </a:lnTo>
                      <a:lnTo>
                        <a:pt x="1608" y="1608"/>
                      </a:lnTo>
                      <a:lnTo>
                        <a:pt x="1618" y="1598"/>
                      </a:lnTo>
                      <a:lnTo>
                        <a:pt x="1626" y="1588"/>
                      </a:lnTo>
                      <a:lnTo>
                        <a:pt x="1626" y="1588"/>
                      </a:lnTo>
                      <a:lnTo>
                        <a:pt x="1630" y="1582"/>
                      </a:lnTo>
                      <a:lnTo>
                        <a:pt x="1638" y="1572"/>
                      </a:lnTo>
                      <a:lnTo>
                        <a:pt x="1650" y="1562"/>
                      </a:lnTo>
                      <a:lnTo>
                        <a:pt x="1656" y="1558"/>
                      </a:lnTo>
                      <a:lnTo>
                        <a:pt x="1662" y="1558"/>
                      </a:lnTo>
                      <a:lnTo>
                        <a:pt x="1662" y="1558"/>
                      </a:lnTo>
                      <a:lnTo>
                        <a:pt x="1668" y="1558"/>
                      </a:lnTo>
                      <a:lnTo>
                        <a:pt x="1674" y="1556"/>
                      </a:lnTo>
                      <a:lnTo>
                        <a:pt x="1688" y="1550"/>
                      </a:lnTo>
                      <a:lnTo>
                        <a:pt x="1700" y="1540"/>
                      </a:lnTo>
                      <a:lnTo>
                        <a:pt x="1708" y="1534"/>
                      </a:lnTo>
                      <a:lnTo>
                        <a:pt x="1708" y="1534"/>
                      </a:lnTo>
                      <a:lnTo>
                        <a:pt x="1722" y="1514"/>
                      </a:lnTo>
                      <a:lnTo>
                        <a:pt x="1730" y="1500"/>
                      </a:lnTo>
                      <a:lnTo>
                        <a:pt x="1730" y="1500"/>
                      </a:lnTo>
                      <a:lnTo>
                        <a:pt x="1730" y="1498"/>
                      </a:lnTo>
                      <a:lnTo>
                        <a:pt x="1732" y="1492"/>
                      </a:lnTo>
                      <a:lnTo>
                        <a:pt x="1736" y="1488"/>
                      </a:lnTo>
                      <a:lnTo>
                        <a:pt x="1740" y="1484"/>
                      </a:lnTo>
                      <a:lnTo>
                        <a:pt x="1748" y="1480"/>
                      </a:lnTo>
                      <a:lnTo>
                        <a:pt x="1760" y="1476"/>
                      </a:lnTo>
                      <a:lnTo>
                        <a:pt x="1760" y="1476"/>
                      </a:lnTo>
                      <a:lnTo>
                        <a:pt x="1770" y="1472"/>
                      </a:lnTo>
                      <a:lnTo>
                        <a:pt x="1780" y="1466"/>
                      </a:lnTo>
                      <a:lnTo>
                        <a:pt x="1786" y="1460"/>
                      </a:lnTo>
                      <a:lnTo>
                        <a:pt x="1790" y="1454"/>
                      </a:lnTo>
                      <a:lnTo>
                        <a:pt x="1794" y="1442"/>
                      </a:lnTo>
                      <a:lnTo>
                        <a:pt x="1794" y="1438"/>
                      </a:lnTo>
                      <a:lnTo>
                        <a:pt x="1808" y="1386"/>
                      </a:lnTo>
                      <a:lnTo>
                        <a:pt x="1832" y="1346"/>
                      </a:lnTo>
                      <a:lnTo>
                        <a:pt x="1832" y="1302"/>
                      </a:lnTo>
                      <a:lnTo>
                        <a:pt x="1832" y="1302"/>
                      </a:lnTo>
                      <a:lnTo>
                        <a:pt x="1836" y="1284"/>
                      </a:lnTo>
                      <a:lnTo>
                        <a:pt x="1840" y="1270"/>
                      </a:lnTo>
                      <a:lnTo>
                        <a:pt x="1840" y="1256"/>
                      </a:lnTo>
                      <a:lnTo>
                        <a:pt x="1840" y="1256"/>
                      </a:lnTo>
                      <a:lnTo>
                        <a:pt x="1836" y="1242"/>
                      </a:lnTo>
                      <a:lnTo>
                        <a:pt x="1828" y="1222"/>
                      </a:lnTo>
                      <a:lnTo>
                        <a:pt x="1820" y="1198"/>
                      </a:lnTo>
                      <a:lnTo>
                        <a:pt x="1756" y="1098"/>
                      </a:lnTo>
                      <a:lnTo>
                        <a:pt x="1756" y="1098"/>
                      </a:lnTo>
                      <a:lnTo>
                        <a:pt x="1722" y="1066"/>
                      </a:lnTo>
                      <a:lnTo>
                        <a:pt x="1680" y="1028"/>
                      </a:lnTo>
                      <a:lnTo>
                        <a:pt x="1680" y="1028"/>
                      </a:lnTo>
                      <a:lnTo>
                        <a:pt x="1662" y="1020"/>
                      </a:lnTo>
                      <a:lnTo>
                        <a:pt x="1628" y="1006"/>
                      </a:lnTo>
                      <a:lnTo>
                        <a:pt x="1586" y="992"/>
                      </a:lnTo>
                      <a:lnTo>
                        <a:pt x="1544" y="978"/>
                      </a:lnTo>
                      <a:lnTo>
                        <a:pt x="1756" y="960"/>
                      </a:lnTo>
                      <a:lnTo>
                        <a:pt x="1818" y="952"/>
                      </a:lnTo>
                      <a:lnTo>
                        <a:pt x="1882" y="942"/>
                      </a:lnTo>
                      <a:lnTo>
                        <a:pt x="1926" y="918"/>
                      </a:lnTo>
                      <a:lnTo>
                        <a:pt x="1970" y="876"/>
                      </a:lnTo>
                      <a:lnTo>
                        <a:pt x="2012" y="810"/>
                      </a:lnTo>
                      <a:lnTo>
                        <a:pt x="2044" y="734"/>
                      </a:lnTo>
                      <a:lnTo>
                        <a:pt x="2058" y="686"/>
                      </a:lnTo>
                      <a:lnTo>
                        <a:pt x="2086" y="544"/>
                      </a:lnTo>
                      <a:lnTo>
                        <a:pt x="2108" y="452"/>
                      </a:lnTo>
                      <a:lnTo>
                        <a:pt x="2154" y="226"/>
                      </a:lnTo>
                      <a:lnTo>
                        <a:pt x="2164" y="114"/>
                      </a:lnTo>
                      <a:lnTo>
                        <a:pt x="2162" y="70"/>
                      </a:lnTo>
                      <a:close/>
                      <a:moveTo>
                        <a:pt x="1076" y="792"/>
                      </a:moveTo>
                      <a:lnTo>
                        <a:pt x="1076" y="792"/>
                      </a:lnTo>
                      <a:lnTo>
                        <a:pt x="1076" y="790"/>
                      </a:lnTo>
                      <a:lnTo>
                        <a:pt x="1076" y="790"/>
                      </a:lnTo>
                      <a:lnTo>
                        <a:pt x="1076" y="792"/>
                      </a:lnTo>
                      <a:close/>
                    </a:path>
                  </a:pathLst>
                </a:custGeom>
                <a:solidFill>
                  <a:schemeClr val="bg2">
                    <a:lumMod val="60000"/>
                    <a:lumOff val="40000"/>
                    <a:alpha val="72000"/>
                  </a:schemeClr>
                </a:solidFill>
                <a:ln>
                  <a:noFill/>
                </a:ln>
                <a:effectLst/>
              </p:spPr>
              <p:txBody>
                <a:bodyPr/>
                <a:lstStyle/>
                <a:p>
                  <a:pPr defTabSz="457200">
                    <a:defRPr/>
                  </a:pPr>
                  <a:endParaRPr lang="en-US">
                    <a:latin typeface="+mn-lt"/>
                    <a:ea typeface="+mn-ea"/>
                  </a:endParaRPr>
                </a:p>
              </p:txBody>
            </p:sp>
          </p:grpSp>
          <p:grpSp>
            <p:nvGrpSpPr>
              <p:cNvPr id="143" name="Group 48">
                <a:extLst>
                  <a:ext uri="{FF2B5EF4-FFF2-40B4-BE49-F238E27FC236}">
                    <a16:creationId xmlns:a16="http://schemas.microsoft.com/office/drawing/2014/main" id="{3484FB2E-A015-4C74-9E25-235B30278467}"/>
                  </a:ext>
                </a:extLst>
              </p:cNvPr>
              <p:cNvGrpSpPr>
                <a:grpSpLocks noChangeAspect="1"/>
              </p:cNvGrpSpPr>
              <p:nvPr/>
            </p:nvGrpSpPr>
            <p:grpSpPr>
              <a:xfrm>
                <a:off x="2" y="685789"/>
                <a:ext cx="1312805" cy="1509325"/>
                <a:chOff x="1447800" y="3114675"/>
                <a:chExt cx="1836489" cy="2111412"/>
              </a:xfrm>
              <a:solidFill>
                <a:schemeClr val="bg2">
                  <a:lumMod val="50000"/>
                  <a:lumOff val="50000"/>
                  <a:alpha val="18000"/>
                </a:schemeClr>
              </a:solidFill>
            </p:grpSpPr>
            <p:sp>
              <p:nvSpPr>
                <p:cNvPr id="159" name="Freeform 42">
                  <a:extLst>
                    <a:ext uri="{FF2B5EF4-FFF2-40B4-BE49-F238E27FC236}">
                      <a16:creationId xmlns:a16="http://schemas.microsoft.com/office/drawing/2014/main" id="{0EEF78A4-558A-41FC-B6A3-F1E6D645A291}"/>
                    </a:ext>
                  </a:extLst>
                </p:cNvPr>
                <p:cNvSpPr>
                  <a:spLocks/>
                </p:cNvSpPr>
                <p:nvPr/>
              </p:nvSpPr>
              <p:spPr bwMode="auto">
                <a:xfrm>
                  <a:off x="1990725" y="4175125"/>
                  <a:ext cx="498475" cy="269875"/>
                </a:xfrm>
                <a:custGeom>
                  <a:avLst/>
                  <a:gdLst>
                    <a:gd name="T0" fmla="*/ 314 w 314"/>
                    <a:gd name="T1" fmla="*/ 170 h 170"/>
                    <a:gd name="T2" fmla="*/ 314 w 314"/>
                    <a:gd name="T3" fmla="*/ 170 h 170"/>
                    <a:gd name="T4" fmla="*/ 314 w 314"/>
                    <a:gd name="T5" fmla="*/ 168 h 170"/>
                    <a:gd name="T6" fmla="*/ 314 w 314"/>
                    <a:gd name="T7" fmla="*/ 166 h 170"/>
                    <a:gd name="T8" fmla="*/ 314 w 314"/>
                    <a:gd name="T9" fmla="*/ 166 h 170"/>
                    <a:gd name="T10" fmla="*/ 300 w 314"/>
                    <a:gd name="T11" fmla="*/ 158 h 170"/>
                    <a:gd name="T12" fmla="*/ 58 w 314"/>
                    <a:gd name="T13" fmla="*/ 22 h 170"/>
                    <a:gd name="T14" fmla="*/ 58 w 314"/>
                    <a:gd name="T15" fmla="*/ 22 h 170"/>
                    <a:gd name="T16" fmla="*/ 34 w 314"/>
                    <a:gd name="T17" fmla="*/ 8 h 170"/>
                    <a:gd name="T18" fmla="*/ 34 w 314"/>
                    <a:gd name="T19" fmla="*/ 8 h 170"/>
                    <a:gd name="T20" fmla="*/ 22 w 314"/>
                    <a:gd name="T21" fmla="*/ 2 h 170"/>
                    <a:gd name="T22" fmla="*/ 8 w 314"/>
                    <a:gd name="T23" fmla="*/ 0 h 170"/>
                    <a:gd name="T24" fmla="*/ 8 w 314"/>
                    <a:gd name="T25" fmla="*/ 0 h 170"/>
                    <a:gd name="T26" fmla="*/ 4 w 314"/>
                    <a:gd name="T27" fmla="*/ 0 h 170"/>
                    <a:gd name="T28" fmla="*/ 2 w 314"/>
                    <a:gd name="T29" fmla="*/ 2 h 170"/>
                    <a:gd name="T30" fmla="*/ 0 w 314"/>
                    <a:gd name="T31" fmla="*/ 4 h 170"/>
                    <a:gd name="T32" fmla="*/ 2 w 314"/>
                    <a:gd name="T33" fmla="*/ 6 h 170"/>
                    <a:gd name="T34" fmla="*/ 2 w 314"/>
                    <a:gd name="T35" fmla="*/ 6 h 170"/>
                    <a:gd name="T36" fmla="*/ 8 w 314"/>
                    <a:gd name="T37" fmla="*/ 12 h 170"/>
                    <a:gd name="T38" fmla="*/ 16 w 314"/>
                    <a:gd name="T39" fmla="*/ 14 h 170"/>
                    <a:gd name="T40" fmla="*/ 16 w 314"/>
                    <a:gd name="T41" fmla="*/ 14 h 170"/>
                    <a:gd name="T42" fmla="*/ 28 w 314"/>
                    <a:gd name="T43" fmla="*/ 18 h 170"/>
                    <a:gd name="T44" fmla="*/ 40 w 314"/>
                    <a:gd name="T45" fmla="*/ 24 h 170"/>
                    <a:gd name="T46" fmla="*/ 298 w 314"/>
                    <a:gd name="T47" fmla="*/ 162 h 170"/>
                    <a:gd name="T48" fmla="*/ 298 w 314"/>
                    <a:gd name="T49" fmla="*/ 162 h 170"/>
                    <a:gd name="T50" fmla="*/ 308 w 314"/>
                    <a:gd name="T51" fmla="*/ 168 h 170"/>
                    <a:gd name="T52" fmla="*/ 314 w 314"/>
                    <a:gd name="T53" fmla="*/ 170 h 170"/>
                    <a:gd name="T54" fmla="*/ 314 w 314"/>
                    <a:gd name="T55" fmla="*/ 170 h 1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314" h="170">
                      <a:moveTo>
                        <a:pt x="314" y="170"/>
                      </a:moveTo>
                      <a:lnTo>
                        <a:pt x="314" y="170"/>
                      </a:lnTo>
                      <a:lnTo>
                        <a:pt x="314" y="168"/>
                      </a:lnTo>
                      <a:lnTo>
                        <a:pt x="314" y="166"/>
                      </a:lnTo>
                      <a:lnTo>
                        <a:pt x="314" y="166"/>
                      </a:lnTo>
                      <a:lnTo>
                        <a:pt x="300" y="158"/>
                      </a:lnTo>
                      <a:lnTo>
                        <a:pt x="58" y="22"/>
                      </a:lnTo>
                      <a:lnTo>
                        <a:pt x="58" y="22"/>
                      </a:lnTo>
                      <a:lnTo>
                        <a:pt x="34" y="8"/>
                      </a:lnTo>
                      <a:lnTo>
                        <a:pt x="34" y="8"/>
                      </a:lnTo>
                      <a:lnTo>
                        <a:pt x="22" y="2"/>
                      </a:lnTo>
                      <a:lnTo>
                        <a:pt x="8" y="0"/>
                      </a:lnTo>
                      <a:lnTo>
                        <a:pt x="8" y="0"/>
                      </a:lnTo>
                      <a:lnTo>
                        <a:pt x="4" y="0"/>
                      </a:lnTo>
                      <a:lnTo>
                        <a:pt x="2" y="2"/>
                      </a:lnTo>
                      <a:lnTo>
                        <a:pt x="0" y="4"/>
                      </a:lnTo>
                      <a:lnTo>
                        <a:pt x="2" y="6"/>
                      </a:lnTo>
                      <a:lnTo>
                        <a:pt x="2" y="6"/>
                      </a:lnTo>
                      <a:lnTo>
                        <a:pt x="8" y="12"/>
                      </a:lnTo>
                      <a:lnTo>
                        <a:pt x="16" y="14"/>
                      </a:lnTo>
                      <a:lnTo>
                        <a:pt x="16" y="14"/>
                      </a:lnTo>
                      <a:lnTo>
                        <a:pt x="28" y="18"/>
                      </a:lnTo>
                      <a:lnTo>
                        <a:pt x="40" y="24"/>
                      </a:lnTo>
                      <a:lnTo>
                        <a:pt x="298" y="162"/>
                      </a:lnTo>
                      <a:lnTo>
                        <a:pt x="298" y="162"/>
                      </a:lnTo>
                      <a:lnTo>
                        <a:pt x="308" y="168"/>
                      </a:lnTo>
                      <a:lnTo>
                        <a:pt x="314" y="170"/>
                      </a:lnTo>
                      <a:lnTo>
                        <a:pt x="314" y="17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US">
                    <a:latin typeface="Arial" charset="0"/>
                    <a:ea typeface="ＭＳ Ｐゴシック" pitchFamily="-116" charset="-128"/>
                  </a:endParaRPr>
                </a:p>
              </p:txBody>
            </p:sp>
            <p:sp>
              <p:nvSpPr>
                <p:cNvPr id="160" name="Freeform 43">
                  <a:extLst>
                    <a:ext uri="{FF2B5EF4-FFF2-40B4-BE49-F238E27FC236}">
                      <a16:creationId xmlns:a16="http://schemas.microsoft.com/office/drawing/2014/main" id="{09C285CA-7145-413A-92E6-75B0E0474B97}"/>
                    </a:ext>
                  </a:extLst>
                </p:cNvPr>
                <p:cNvSpPr>
                  <a:spLocks/>
                </p:cNvSpPr>
                <p:nvPr/>
              </p:nvSpPr>
              <p:spPr bwMode="auto">
                <a:xfrm>
                  <a:off x="2498725" y="4451350"/>
                  <a:ext cx="0" cy="0"/>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US">
                    <a:latin typeface="Arial" charset="0"/>
                    <a:ea typeface="ＭＳ Ｐゴシック" pitchFamily="-116" charset="-128"/>
                  </a:endParaRPr>
                </a:p>
              </p:txBody>
            </p:sp>
            <p:sp>
              <p:nvSpPr>
                <p:cNvPr id="161" name="Freeform 44">
                  <a:extLst>
                    <a:ext uri="{FF2B5EF4-FFF2-40B4-BE49-F238E27FC236}">
                      <a16:creationId xmlns:a16="http://schemas.microsoft.com/office/drawing/2014/main" id="{FAC44690-DFA9-4816-9469-AF4E596B3F82}"/>
                    </a:ext>
                  </a:extLst>
                </p:cNvPr>
                <p:cNvSpPr>
                  <a:spLocks/>
                </p:cNvSpPr>
                <p:nvPr/>
              </p:nvSpPr>
              <p:spPr bwMode="auto">
                <a:xfrm>
                  <a:off x="2511425" y="3870325"/>
                  <a:ext cx="60325" cy="561975"/>
                </a:xfrm>
                <a:custGeom>
                  <a:avLst/>
                  <a:gdLst>
                    <a:gd name="T0" fmla="*/ 2 w 38"/>
                    <a:gd name="T1" fmla="*/ 352 h 354"/>
                    <a:gd name="T2" fmla="*/ 2 w 38"/>
                    <a:gd name="T3" fmla="*/ 352 h 354"/>
                    <a:gd name="T4" fmla="*/ 4 w 38"/>
                    <a:gd name="T5" fmla="*/ 346 h 354"/>
                    <a:gd name="T6" fmla="*/ 6 w 38"/>
                    <a:gd name="T7" fmla="*/ 336 h 354"/>
                    <a:gd name="T8" fmla="*/ 32 w 38"/>
                    <a:gd name="T9" fmla="*/ 44 h 354"/>
                    <a:gd name="T10" fmla="*/ 32 w 38"/>
                    <a:gd name="T11" fmla="*/ 44 h 354"/>
                    <a:gd name="T12" fmla="*/ 34 w 38"/>
                    <a:gd name="T13" fmla="*/ 30 h 354"/>
                    <a:gd name="T14" fmla="*/ 36 w 38"/>
                    <a:gd name="T15" fmla="*/ 20 h 354"/>
                    <a:gd name="T16" fmla="*/ 36 w 38"/>
                    <a:gd name="T17" fmla="*/ 20 h 354"/>
                    <a:gd name="T18" fmla="*/ 38 w 38"/>
                    <a:gd name="T19" fmla="*/ 10 h 354"/>
                    <a:gd name="T20" fmla="*/ 38 w 38"/>
                    <a:gd name="T21" fmla="*/ 2 h 354"/>
                    <a:gd name="T22" fmla="*/ 38 w 38"/>
                    <a:gd name="T23" fmla="*/ 2 h 354"/>
                    <a:gd name="T24" fmla="*/ 36 w 38"/>
                    <a:gd name="T25" fmla="*/ 0 h 354"/>
                    <a:gd name="T26" fmla="*/ 34 w 38"/>
                    <a:gd name="T27" fmla="*/ 0 h 354"/>
                    <a:gd name="T28" fmla="*/ 32 w 38"/>
                    <a:gd name="T29" fmla="*/ 0 h 354"/>
                    <a:gd name="T30" fmla="*/ 28 w 38"/>
                    <a:gd name="T31" fmla="*/ 4 h 354"/>
                    <a:gd name="T32" fmla="*/ 28 w 38"/>
                    <a:gd name="T33" fmla="*/ 4 h 354"/>
                    <a:gd name="T34" fmla="*/ 24 w 38"/>
                    <a:gd name="T35" fmla="*/ 16 h 354"/>
                    <a:gd name="T36" fmla="*/ 22 w 38"/>
                    <a:gd name="T37" fmla="*/ 30 h 354"/>
                    <a:gd name="T38" fmla="*/ 22 w 38"/>
                    <a:gd name="T39" fmla="*/ 30 h 354"/>
                    <a:gd name="T40" fmla="*/ 20 w 38"/>
                    <a:gd name="T41" fmla="*/ 58 h 354"/>
                    <a:gd name="T42" fmla="*/ 0 w 38"/>
                    <a:gd name="T43" fmla="*/ 334 h 354"/>
                    <a:gd name="T44" fmla="*/ 0 w 38"/>
                    <a:gd name="T45" fmla="*/ 334 h 354"/>
                    <a:gd name="T46" fmla="*/ 0 w 38"/>
                    <a:gd name="T47" fmla="*/ 352 h 354"/>
                    <a:gd name="T48" fmla="*/ 0 w 38"/>
                    <a:gd name="T49" fmla="*/ 352 h 354"/>
                    <a:gd name="T50" fmla="*/ 0 w 38"/>
                    <a:gd name="T51" fmla="*/ 354 h 354"/>
                    <a:gd name="T52" fmla="*/ 0 w 38"/>
                    <a:gd name="T53" fmla="*/ 354 h 354"/>
                    <a:gd name="T54" fmla="*/ 2 w 38"/>
                    <a:gd name="T55" fmla="*/ 352 h 354"/>
                    <a:gd name="T56" fmla="*/ 2 w 38"/>
                    <a:gd name="T57" fmla="*/ 352 h 3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38" h="354">
                      <a:moveTo>
                        <a:pt x="2" y="352"/>
                      </a:moveTo>
                      <a:lnTo>
                        <a:pt x="2" y="352"/>
                      </a:lnTo>
                      <a:lnTo>
                        <a:pt x="4" y="346"/>
                      </a:lnTo>
                      <a:lnTo>
                        <a:pt x="6" y="336"/>
                      </a:lnTo>
                      <a:lnTo>
                        <a:pt x="32" y="44"/>
                      </a:lnTo>
                      <a:lnTo>
                        <a:pt x="32" y="44"/>
                      </a:lnTo>
                      <a:lnTo>
                        <a:pt x="34" y="30"/>
                      </a:lnTo>
                      <a:lnTo>
                        <a:pt x="36" y="20"/>
                      </a:lnTo>
                      <a:lnTo>
                        <a:pt x="36" y="20"/>
                      </a:lnTo>
                      <a:lnTo>
                        <a:pt x="38" y="10"/>
                      </a:lnTo>
                      <a:lnTo>
                        <a:pt x="38" y="2"/>
                      </a:lnTo>
                      <a:lnTo>
                        <a:pt x="38" y="2"/>
                      </a:lnTo>
                      <a:lnTo>
                        <a:pt x="36" y="0"/>
                      </a:lnTo>
                      <a:lnTo>
                        <a:pt x="34" y="0"/>
                      </a:lnTo>
                      <a:lnTo>
                        <a:pt x="32" y="0"/>
                      </a:lnTo>
                      <a:lnTo>
                        <a:pt x="28" y="4"/>
                      </a:lnTo>
                      <a:lnTo>
                        <a:pt x="28" y="4"/>
                      </a:lnTo>
                      <a:lnTo>
                        <a:pt x="24" y="16"/>
                      </a:lnTo>
                      <a:lnTo>
                        <a:pt x="22" y="30"/>
                      </a:lnTo>
                      <a:lnTo>
                        <a:pt x="22" y="30"/>
                      </a:lnTo>
                      <a:lnTo>
                        <a:pt x="20" y="58"/>
                      </a:lnTo>
                      <a:lnTo>
                        <a:pt x="0" y="334"/>
                      </a:lnTo>
                      <a:lnTo>
                        <a:pt x="0" y="334"/>
                      </a:lnTo>
                      <a:lnTo>
                        <a:pt x="0" y="352"/>
                      </a:lnTo>
                      <a:lnTo>
                        <a:pt x="0" y="352"/>
                      </a:lnTo>
                      <a:lnTo>
                        <a:pt x="0" y="354"/>
                      </a:lnTo>
                      <a:lnTo>
                        <a:pt x="0" y="354"/>
                      </a:lnTo>
                      <a:lnTo>
                        <a:pt x="2" y="352"/>
                      </a:lnTo>
                      <a:lnTo>
                        <a:pt x="2" y="35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US">
                    <a:latin typeface="Arial" charset="0"/>
                    <a:ea typeface="ＭＳ Ｐゴシック" pitchFamily="-116" charset="-128"/>
                  </a:endParaRPr>
                </a:p>
              </p:txBody>
            </p:sp>
            <p:sp>
              <p:nvSpPr>
                <p:cNvPr id="162" name="Freeform 45">
                  <a:extLst>
                    <a:ext uri="{FF2B5EF4-FFF2-40B4-BE49-F238E27FC236}">
                      <a16:creationId xmlns:a16="http://schemas.microsoft.com/office/drawing/2014/main" id="{794307BE-0121-463B-B1B1-C299110C5B5F}"/>
                    </a:ext>
                  </a:extLst>
                </p:cNvPr>
                <p:cNvSpPr>
                  <a:spLocks noEditPoints="1"/>
                </p:cNvSpPr>
                <p:nvPr/>
              </p:nvSpPr>
              <p:spPr bwMode="auto">
                <a:xfrm>
                  <a:off x="1447800" y="3114675"/>
                  <a:ext cx="1836489" cy="2111412"/>
                </a:xfrm>
                <a:custGeom>
                  <a:avLst/>
                  <a:gdLst>
                    <a:gd name="T0" fmla="*/ 1324 w 1336"/>
                    <a:gd name="T1" fmla="*/ 968 h 1536"/>
                    <a:gd name="T2" fmla="*/ 1306 w 1336"/>
                    <a:gd name="T3" fmla="*/ 886 h 1536"/>
                    <a:gd name="T4" fmla="*/ 1268 w 1336"/>
                    <a:gd name="T5" fmla="*/ 846 h 1536"/>
                    <a:gd name="T6" fmla="*/ 1108 w 1336"/>
                    <a:gd name="T7" fmla="*/ 788 h 1536"/>
                    <a:gd name="T8" fmla="*/ 1220 w 1336"/>
                    <a:gd name="T9" fmla="*/ 664 h 1536"/>
                    <a:gd name="T10" fmla="*/ 1246 w 1336"/>
                    <a:gd name="T11" fmla="*/ 442 h 1536"/>
                    <a:gd name="T12" fmla="*/ 1102 w 1336"/>
                    <a:gd name="T13" fmla="*/ 20 h 1536"/>
                    <a:gd name="T14" fmla="*/ 1084 w 1336"/>
                    <a:gd name="T15" fmla="*/ 0 h 1536"/>
                    <a:gd name="T16" fmla="*/ 1000 w 1336"/>
                    <a:gd name="T17" fmla="*/ 18 h 1536"/>
                    <a:gd name="T18" fmla="*/ 740 w 1336"/>
                    <a:gd name="T19" fmla="*/ 628 h 1536"/>
                    <a:gd name="T20" fmla="*/ 728 w 1336"/>
                    <a:gd name="T21" fmla="*/ 864 h 1536"/>
                    <a:gd name="T22" fmla="*/ 708 w 1336"/>
                    <a:gd name="T23" fmla="*/ 844 h 1536"/>
                    <a:gd name="T24" fmla="*/ 688 w 1336"/>
                    <a:gd name="T25" fmla="*/ 826 h 1536"/>
                    <a:gd name="T26" fmla="*/ 674 w 1336"/>
                    <a:gd name="T27" fmla="*/ 828 h 1536"/>
                    <a:gd name="T28" fmla="*/ 662 w 1336"/>
                    <a:gd name="T29" fmla="*/ 828 h 1536"/>
                    <a:gd name="T30" fmla="*/ 650 w 1336"/>
                    <a:gd name="T31" fmla="*/ 840 h 1536"/>
                    <a:gd name="T32" fmla="*/ 650 w 1336"/>
                    <a:gd name="T33" fmla="*/ 846 h 1536"/>
                    <a:gd name="T34" fmla="*/ 642 w 1336"/>
                    <a:gd name="T35" fmla="*/ 870 h 1536"/>
                    <a:gd name="T36" fmla="*/ 650 w 1336"/>
                    <a:gd name="T37" fmla="*/ 904 h 1536"/>
                    <a:gd name="T38" fmla="*/ 158 w 1336"/>
                    <a:gd name="T39" fmla="*/ 670 h 1536"/>
                    <a:gd name="T40" fmla="*/ 44 w 1336"/>
                    <a:gd name="T41" fmla="*/ 1130 h 1536"/>
                    <a:gd name="T42" fmla="*/ 258 w 1336"/>
                    <a:gd name="T43" fmla="*/ 1190 h 1536"/>
                    <a:gd name="T44" fmla="*/ 380 w 1336"/>
                    <a:gd name="T45" fmla="*/ 1180 h 1536"/>
                    <a:gd name="T46" fmla="*/ 340 w 1336"/>
                    <a:gd name="T47" fmla="*/ 1346 h 1536"/>
                    <a:gd name="T48" fmla="*/ 354 w 1336"/>
                    <a:gd name="T49" fmla="*/ 1398 h 1536"/>
                    <a:gd name="T50" fmla="*/ 438 w 1336"/>
                    <a:gd name="T51" fmla="*/ 1488 h 1536"/>
                    <a:gd name="T52" fmla="*/ 464 w 1336"/>
                    <a:gd name="T53" fmla="*/ 1502 h 1536"/>
                    <a:gd name="T54" fmla="*/ 498 w 1336"/>
                    <a:gd name="T55" fmla="*/ 1504 h 1536"/>
                    <a:gd name="T56" fmla="*/ 524 w 1336"/>
                    <a:gd name="T57" fmla="*/ 1520 h 1536"/>
                    <a:gd name="T58" fmla="*/ 562 w 1336"/>
                    <a:gd name="T59" fmla="*/ 1520 h 1536"/>
                    <a:gd name="T60" fmla="*/ 594 w 1336"/>
                    <a:gd name="T61" fmla="*/ 1526 h 1536"/>
                    <a:gd name="T62" fmla="*/ 634 w 1336"/>
                    <a:gd name="T63" fmla="*/ 1530 h 1536"/>
                    <a:gd name="T64" fmla="*/ 712 w 1336"/>
                    <a:gd name="T65" fmla="*/ 1536 h 1536"/>
                    <a:gd name="T66" fmla="*/ 738 w 1336"/>
                    <a:gd name="T67" fmla="*/ 1514 h 1536"/>
                    <a:gd name="T68" fmla="*/ 758 w 1336"/>
                    <a:gd name="T69" fmla="*/ 1500 h 1536"/>
                    <a:gd name="T70" fmla="*/ 792 w 1336"/>
                    <a:gd name="T71" fmla="*/ 1420 h 1536"/>
                    <a:gd name="T72" fmla="*/ 790 w 1336"/>
                    <a:gd name="T73" fmla="*/ 1286 h 1536"/>
                    <a:gd name="T74" fmla="*/ 746 w 1336"/>
                    <a:gd name="T75" fmla="*/ 1062 h 1536"/>
                    <a:gd name="T76" fmla="*/ 812 w 1336"/>
                    <a:gd name="T77" fmla="*/ 1210 h 1536"/>
                    <a:gd name="T78" fmla="*/ 850 w 1336"/>
                    <a:gd name="T79" fmla="*/ 1282 h 1536"/>
                    <a:gd name="T80" fmla="*/ 938 w 1336"/>
                    <a:gd name="T81" fmla="*/ 1348 h 1536"/>
                    <a:gd name="T82" fmla="*/ 932 w 1336"/>
                    <a:gd name="T83" fmla="*/ 1238 h 1536"/>
                    <a:gd name="T84" fmla="*/ 892 w 1336"/>
                    <a:gd name="T85" fmla="*/ 1166 h 1536"/>
                    <a:gd name="T86" fmla="*/ 804 w 1336"/>
                    <a:gd name="T87" fmla="*/ 1030 h 1536"/>
                    <a:gd name="T88" fmla="*/ 884 w 1336"/>
                    <a:gd name="T89" fmla="*/ 1104 h 1536"/>
                    <a:gd name="T90" fmla="*/ 1036 w 1336"/>
                    <a:gd name="T91" fmla="*/ 1238 h 1536"/>
                    <a:gd name="T92" fmla="*/ 1138 w 1336"/>
                    <a:gd name="T93" fmla="*/ 1282 h 1536"/>
                    <a:gd name="T94" fmla="*/ 1174 w 1336"/>
                    <a:gd name="T95" fmla="*/ 1274 h 1536"/>
                    <a:gd name="T96" fmla="*/ 1196 w 1336"/>
                    <a:gd name="T97" fmla="*/ 1272 h 1536"/>
                    <a:gd name="T98" fmla="*/ 1244 w 1336"/>
                    <a:gd name="T99" fmla="*/ 1216 h 1536"/>
                    <a:gd name="T100" fmla="*/ 1268 w 1336"/>
                    <a:gd name="T101" fmla="*/ 1184 h 1536"/>
                    <a:gd name="T102" fmla="*/ 1282 w 1336"/>
                    <a:gd name="T103" fmla="*/ 1144 h 1536"/>
                    <a:gd name="T104" fmla="*/ 1296 w 1336"/>
                    <a:gd name="T105" fmla="*/ 1124 h 1536"/>
                    <a:gd name="T106" fmla="*/ 1314 w 1336"/>
                    <a:gd name="T107" fmla="*/ 1078 h 1536"/>
                    <a:gd name="T108" fmla="*/ 1316 w 1336"/>
                    <a:gd name="T109" fmla="*/ 1054 h 1536"/>
                    <a:gd name="T110" fmla="*/ 1336 w 1336"/>
                    <a:gd name="T111" fmla="*/ 1020 h 1536"/>
                    <a:gd name="T112" fmla="*/ 662 w 1336"/>
                    <a:gd name="T113" fmla="*/ 842 h 15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36" h="1536">
                      <a:moveTo>
                        <a:pt x="1336" y="1020"/>
                      </a:moveTo>
                      <a:lnTo>
                        <a:pt x="1336" y="1012"/>
                      </a:lnTo>
                      <a:lnTo>
                        <a:pt x="1336" y="1012"/>
                      </a:lnTo>
                      <a:lnTo>
                        <a:pt x="1334" y="1006"/>
                      </a:lnTo>
                      <a:lnTo>
                        <a:pt x="1324" y="968"/>
                      </a:lnTo>
                      <a:lnTo>
                        <a:pt x="1326" y="934"/>
                      </a:lnTo>
                      <a:lnTo>
                        <a:pt x="1312" y="908"/>
                      </a:lnTo>
                      <a:lnTo>
                        <a:pt x="1312" y="908"/>
                      </a:lnTo>
                      <a:lnTo>
                        <a:pt x="1308" y="896"/>
                      </a:lnTo>
                      <a:lnTo>
                        <a:pt x="1306" y="886"/>
                      </a:lnTo>
                      <a:lnTo>
                        <a:pt x="1300" y="876"/>
                      </a:lnTo>
                      <a:lnTo>
                        <a:pt x="1300" y="876"/>
                      </a:lnTo>
                      <a:lnTo>
                        <a:pt x="1292" y="868"/>
                      </a:lnTo>
                      <a:lnTo>
                        <a:pt x="1282" y="858"/>
                      </a:lnTo>
                      <a:lnTo>
                        <a:pt x="1268" y="846"/>
                      </a:lnTo>
                      <a:lnTo>
                        <a:pt x="1194" y="804"/>
                      </a:lnTo>
                      <a:lnTo>
                        <a:pt x="1194" y="804"/>
                      </a:lnTo>
                      <a:lnTo>
                        <a:pt x="1124" y="788"/>
                      </a:lnTo>
                      <a:lnTo>
                        <a:pt x="1124" y="788"/>
                      </a:lnTo>
                      <a:lnTo>
                        <a:pt x="1108" y="788"/>
                      </a:lnTo>
                      <a:lnTo>
                        <a:pt x="1082" y="790"/>
                      </a:lnTo>
                      <a:lnTo>
                        <a:pt x="1020" y="800"/>
                      </a:lnTo>
                      <a:lnTo>
                        <a:pt x="1148" y="718"/>
                      </a:lnTo>
                      <a:lnTo>
                        <a:pt x="1184" y="692"/>
                      </a:lnTo>
                      <a:lnTo>
                        <a:pt x="1220" y="664"/>
                      </a:lnTo>
                      <a:lnTo>
                        <a:pt x="1240" y="634"/>
                      </a:lnTo>
                      <a:lnTo>
                        <a:pt x="1254" y="592"/>
                      </a:lnTo>
                      <a:lnTo>
                        <a:pt x="1258" y="536"/>
                      </a:lnTo>
                      <a:lnTo>
                        <a:pt x="1252" y="478"/>
                      </a:lnTo>
                      <a:lnTo>
                        <a:pt x="1246" y="442"/>
                      </a:lnTo>
                      <a:lnTo>
                        <a:pt x="1214" y="344"/>
                      </a:lnTo>
                      <a:lnTo>
                        <a:pt x="1198" y="280"/>
                      </a:lnTo>
                      <a:lnTo>
                        <a:pt x="1150" y="122"/>
                      </a:lnTo>
                      <a:lnTo>
                        <a:pt x="1118" y="46"/>
                      </a:lnTo>
                      <a:lnTo>
                        <a:pt x="1102" y="20"/>
                      </a:lnTo>
                      <a:lnTo>
                        <a:pt x="1102" y="20"/>
                      </a:lnTo>
                      <a:lnTo>
                        <a:pt x="1102" y="18"/>
                      </a:lnTo>
                      <a:lnTo>
                        <a:pt x="1100" y="12"/>
                      </a:lnTo>
                      <a:lnTo>
                        <a:pt x="1094" y="6"/>
                      </a:lnTo>
                      <a:lnTo>
                        <a:pt x="1084" y="0"/>
                      </a:lnTo>
                      <a:lnTo>
                        <a:pt x="1044" y="0"/>
                      </a:lnTo>
                      <a:lnTo>
                        <a:pt x="1044" y="0"/>
                      </a:lnTo>
                      <a:lnTo>
                        <a:pt x="1028" y="6"/>
                      </a:lnTo>
                      <a:lnTo>
                        <a:pt x="1014" y="12"/>
                      </a:lnTo>
                      <a:lnTo>
                        <a:pt x="1000" y="18"/>
                      </a:lnTo>
                      <a:lnTo>
                        <a:pt x="930" y="90"/>
                      </a:lnTo>
                      <a:lnTo>
                        <a:pt x="860" y="190"/>
                      </a:lnTo>
                      <a:lnTo>
                        <a:pt x="806" y="322"/>
                      </a:lnTo>
                      <a:lnTo>
                        <a:pt x="772" y="442"/>
                      </a:lnTo>
                      <a:lnTo>
                        <a:pt x="740" y="628"/>
                      </a:lnTo>
                      <a:lnTo>
                        <a:pt x="732" y="758"/>
                      </a:lnTo>
                      <a:lnTo>
                        <a:pt x="730" y="842"/>
                      </a:lnTo>
                      <a:lnTo>
                        <a:pt x="730" y="870"/>
                      </a:lnTo>
                      <a:lnTo>
                        <a:pt x="730" y="870"/>
                      </a:lnTo>
                      <a:lnTo>
                        <a:pt x="728" y="864"/>
                      </a:lnTo>
                      <a:lnTo>
                        <a:pt x="728" y="864"/>
                      </a:lnTo>
                      <a:lnTo>
                        <a:pt x="720" y="858"/>
                      </a:lnTo>
                      <a:lnTo>
                        <a:pt x="708" y="850"/>
                      </a:lnTo>
                      <a:lnTo>
                        <a:pt x="708" y="850"/>
                      </a:lnTo>
                      <a:lnTo>
                        <a:pt x="708" y="844"/>
                      </a:lnTo>
                      <a:lnTo>
                        <a:pt x="706" y="836"/>
                      </a:lnTo>
                      <a:lnTo>
                        <a:pt x="706" y="836"/>
                      </a:lnTo>
                      <a:lnTo>
                        <a:pt x="702" y="830"/>
                      </a:lnTo>
                      <a:lnTo>
                        <a:pt x="696" y="828"/>
                      </a:lnTo>
                      <a:lnTo>
                        <a:pt x="688" y="826"/>
                      </a:lnTo>
                      <a:lnTo>
                        <a:pt x="680" y="828"/>
                      </a:lnTo>
                      <a:lnTo>
                        <a:pt x="680" y="828"/>
                      </a:lnTo>
                      <a:lnTo>
                        <a:pt x="678" y="830"/>
                      </a:lnTo>
                      <a:lnTo>
                        <a:pt x="678" y="824"/>
                      </a:lnTo>
                      <a:lnTo>
                        <a:pt x="674" y="828"/>
                      </a:lnTo>
                      <a:lnTo>
                        <a:pt x="670" y="830"/>
                      </a:lnTo>
                      <a:lnTo>
                        <a:pt x="670" y="830"/>
                      </a:lnTo>
                      <a:lnTo>
                        <a:pt x="664" y="828"/>
                      </a:lnTo>
                      <a:lnTo>
                        <a:pt x="664" y="828"/>
                      </a:lnTo>
                      <a:lnTo>
                        <a:pt x="662" y="828"/>
                      </a:lnTo>
                      <a:lnTo>
                        <a:pt x="660" y="832"/>
                      </a:lnTo>
                      <a:lnTo>
                        <a:pt x="656" y="834"/>
                      </a:lnTo>
                      <a:lnTo>
                        <a:pt x="658" y="836"/>
                      </a:lnTo>
                      <a:lnTo>
                        <a:pt x="654" y="838"/>
                      </a:lnTo>
                      <a:lnTo>
                        <a:pt x="650" y="840"/>
                      </a:lnTo>
                      <a:lnTo>
                        <a:pt x="656" y="842"/>
                      </a:lnTo>
                      <a:lnTo>
                        <a:pt x="656" y="844"/>
                      </a:lnTo>
                      <a:lnTo>
                        <a:pt x="656" y="844"/>
                      </a:lnTo>
                      <a:lnTo>
                        <a:pt x="650" y="846"/>
                      </a:lnTo>
                      <a:lnTo>
                        <a:pt x="650" y="846"/>
                      </a:lnTo>
                      <a:lnTo>
                        <a:pt x="644" y="850"/>
                      </a:lnTo>
                      <a:lnTo>
                        <a:pt x="640" y="856"/>
                      </a:lnTo>
                      <a:lnTo>
                        <a:pt x="640" y="864"/>
                      </a:lnTo>
                      <a:lnTo>
                        <a:pt x="642" y="870"/>
                      </a:lnTo>
                      <a:lnTo>
                        <a:pt x="642" y="870"/>
                      </a:lnTo>
                      <a:lnTo>
                        <a:pt x="646" y="876"/>
                      </a:lnTo>
                      <a:lnTo>
                        <a:pt x="650" y="878"/>
                      </a:lnTo>
                      <a:lnTo>
                        <a:pt x="650" y="878"/>
                      </a:lnTo>
                      <a:lnTo>
                        <a:pt x="648" y="894"/>
                      </a:lnTo>
                      <a:lnTo>
                        <a:pt x="650" y="904"/>
                      </a:lnTo>
                      <a:lnTo>
                        <a:pt x="634" y="894"/>
                      </a:lnTo>
                      <a:lnTo>
                        <a:pt x="562" y="848"/>
                      </a:lnTo>
                      <a:lnTo>
                        <a:pt x="450" y="784"/>
                      </a:lnTo>
                      <a:lnTo>
                        <a:pt x="276" y="708"/>
                      </a:lnTo>
                      <a:lnTo>
                        <a:pt x="158" y="670"/>
                      </a:lnTo>
                      <a:lnTo>
                        <a:pt x="18" y="644"/>
                      </a:lnTo>
                      <a:lnTo>
                        <a:pt x="0" y="644"/>
                      </a:lnTo>
                      <a:lnTo>
                        <a:pt x="0" y="1084"/>
                      </a:lnTo>
                      <a:lnTo>
                        <a:pt x="16" y="1104"/>
                      </a:lnTo>
                      <a:lnTo>
                        <a:pt x="44" y="1130"/>
                      </a:lnTo>
                      <a:lnTo>
                        <a:pt x="88" y="1166"/>
                      </a:lnTo>
                      <a:lnTo>
                        <a:pt x="138" y="1194"/>
                      </a:lnTo>
                      <a:lnTo>
                        <a:pt x="180" y="1206"/>
                      </a:lnTo>
                      <a:lnTo>
                        <a:pt x="216" y="1206"/>
                      </a:lnTo>
                      <a:lnTo>
                        <a:pt x="258" y="1190"/>
                      </a:lnTo>
                      <a:lnTo>
                        <a:pt x="300" y="1174"/>
                      </a:lnTo>
                      <a:lnTo>
                        <a:pt x="440" y="1114"/>
                      </a:lnTo>
                      <a:lnTo>
                        <a:pt x="440" y="1114"/>
                      </a:lnTo>
                      <a:lnTo>
                        <a:pt x="396" y="1160"/>
                      </a:lnTo>
                      <a:lnTo>
                        <a:pt x="380" y="1180"/>
                      </a:lnTo>
                      <a:lnTo>
                        <a:pt x="372" y="1192"/>
                      </a:lnTo>
                      <a:lnTo>
                        <a:pt x="372" y="1192"/>
                      </a:lnTo>
                      <a:lnTo>
                        <a:pt x="348" y="1260"/>
                      </a:lnTo>
                      <a:lnTo>
                        <a:pt x="340" y="1346"/>
                      </a:lnTo>
                      <a:lnTo>
                        <a:pt x="340" y="1346"/>
                      </a:lnTo>
                      <a:lnTo>
                        <a:pt x="344" y="1364"/>
                      </a:lnTo>
                      <a:lnTo>
                        <a:pt x="346" y="1378"/>
                      </a:lnTo>
                      <a:lnTo>
                        <a:pt x="348" y="1390"/>
                      </a:lnTo>
                      <a:lnTo>
                        <a:pt x="348" y="1390"/>
                      </a:lnTo>
                      <a:lnTo>
                        <a:pt x="354" y="1398"/>
                      </a:lnTo>
                      <a:lnTo>
                        <a:pt x="360" y="1406"/>
                      </a:lnTo>
                      <a:lnTo>
                        <a:pt x="368" y="1416"/>
                      </a:lnTo>
                      <a:lnTo>
                        <a:pt x="382" y="1444"/>
                      </a:lnTo>
                      <a:lnTo>
                        <a:pt x="412" y="1460"/>
                      </a:lnTo>
                      <a:lnTo>
                        <a:pt x="438" y="1488"/>
                      </a:lnTo>
                      <a:lnTo>
                        <a:pt x="438" y="1488"/>
                      </a:lnTo>
                      <a:lnTo>
                        <a:pt x="440" y="1492"/>
                      </a:lnTo>
                      <a:lnTo>
                        <a:pt x="446" y="1496"/>
                      </a:lnTo>
                      <a:lnTo>
                        <a:pt x="458" y="1500"/>
                      </a:lnTo>
                      <a:lnTo>
                        <a:pt x="464" y="1502"/>
                      </a:lnTo>
                      <a:lnTo>
                        <a:pt x="474" y="1500"/>
                      </a:lnTo>
                      <a:lnTo>
                        <a:pt x="474" y="1500"/>
                      </a:lnTo>
                      <a:lnTo>
                        <a:pt x="488" y="1500"/>
                      </a:lnTo>
                      <a:lnTo>
                        <a:pt x="496" y="1502"/>
                      </a:lnTo>
                      <a:lnTo>
                        <a:pt x="498" y="1504"/>
                      </a:lnTo>
                      <a:lnTo>
                        <a:pt x="500" y="1506"/>
                      </a:lnTo>
                      <a:lnTo>
                        <a:pt x="500" y="1506"/>
                      </a:lnTo>
                      <a:lnTo>
                        <a:pt x="510" y="1512"/>
                      </a:lnTo>
                      <a:lnTo>
                        <a:pt x="524" y="1520"/>
                      </a:lnTo>
                      <a:lnTo>
                        <a:pt x="524" y="1520"/>
                      </a:lnTo>
                      <a:lnTo>
                        <a:pt x="542" y="1522"/>
                      </a:lnTo>
                      <a:lnTo>
                        <a:pt x="554" y="1522"/>
                      </a:lnTo>
                      <a:lnTo>
                        <a:pt x="558" y="1522"/>
                      </a:lnTo>
                      <a:lnTo>
                        <a:pt x="562" y="1520"/>
                      </a:lnTo>
                      <a:lnTo>
                        <a:pt x="562" y="1520"/>
                      </a:lnTo>
                      <a:lnTo>
                        <a:pt x="566" y="1518"/>
                      </a:lnTo>
                      <a:lnTo>
                        <a:pt x="570" y="1518"/>
                      </a:lnTo>
                      <a:lnTo>
                        <a:pt x="582" y="1520"/>
                      </a:lnTo>
                      <a:lnTo>
                        <a:pt x="594" y="1526"/>
                      </a:lnTo>
                      <a:lnTo>
                        <a:pt x="594" y="1526"/>
                      </a:lnTo>
                      <a:lnTo>
                        <a:pt x="604" y="1530"/>
                      </a:lnTo>
                      <a:lnTo>
                        <a:pt x="612" y="1532"/>
                      </a:lnTo>
                      <a:lnTo>
                        <a:pt x="622" y="1532"/>
                      </a:lnTo>
                      <a:lnTo>
                        <a:pt x="622" y="1532"/>
                      </a:lnTo>
                      <a:lnTo>
                        <a:pt x="634" y="1530"/>
                      </a:lnTo>
                      <a:lnTo>
                        <a:pt x="648" y="1528"/>
                      </a:lnTo>
                      <a:lnTo>
                        <a:pt x="662" y="1528"/>
                      </a:lnTo>
                      <a:lnTo>
                        <a:pt x="686" y="1532"/>
                      </a:lnTo>
                      <a:lnTo>
                        <a:pt x="712" y="1536"/>
                      </a:lnTo>
                      <a:lnTo>
                        <a:pt x="712" y="1536"/>
                      </a:lnTo>
                      <a:lnTo>
                        <a:pt x="722" y="1532"/>
                      </a:lnTo>
                      <a:lnTo>
                        <a:pt x="732" y="1524"/>
                      </a:lnTo>
                      <a:lnTo>
                        <a:pt x="734" y="1520"/>
                      </a:lnTo>
                      <a:lnTo>
                        <a:pt x="738" y="1514"/>
                      </a:lnTo>
                      <a:lnTo>
                        <a:pt x="738" y="1514"/>
                      </a:lnTo>
                      <a:lnTo>
                        <a:pt x="740" y="1510"/>
                      </a:lnTo>
                      <a:lnTo>
                        <a:pt x="744" y="1506"/>
                      </a:lnTo>
                      <a:lnTo>
                        <a:pt x="750" y="1502"/>
                      </a:lnTo>
                      <a:lnTo>
                        <a:pt x="754" y="1500"/>
                      </a:lnTo>
                      <a:lnTo>
                        <a:pt x="758" y="1500"/>
                      </a:lnTo>
                      <a:lnTo>
                        <a:pt x="766" y="1494"/>
                      </a:lnTo>
                      <a:lnTo>
                        <a:pt x="776" y="1476"/>
                      </a:lnTo>
                      <a:lnTo>
                        <a:pt x="788" y="1438"/>
                      </a:lnTo>
                      <a:lnTo>
                        <a:pt x="788" y="1438"/>
                      </a:lnTo>
                      <a:lnTo>
                        <a:pt x="792" y="1420"/>
                      </a:lnTo>
                      <a:lnTo>
                        <a:pt x="794" y="1398"/>
                      </a:lnTo>
                      <a:lnTo>
                        <a:pt x="796" y="1368"/>
                      </a:lnTo>
                      <a:lnTo>
                        <a:pt x="796" y="1368"/>
                      </a:lnTo>
                      <a:lnTo>
                        <a:pt x="794" y="1330"/>
                      </a:lnTo>
                      <a:lnTo>
                        <a:pt x="790" y="1286"/>
                      </a:lnTo>
                      <a:lnTo>
                        <a:pt x="786" y="1238"/>
                      </a:lnTo>
                      <a:lnTo>
                        <a:pt x="786" y="1238"/>
                      </a:lnTo>
                      <a:lnTo>
                        <a:pt x="770" y="1172"/>
                      </a:lnTo>
                      <a:lnTo>
                        <a:pt x="756" y="1114"/>
                      </a:lnTo>
                      <a:lnTo>
                        <a:pt x="746" y="1062"/>
                      </a:lnTo>
                      <a:lnTo>
                        <a:pt x="760" y="1088"/>
                      </a:lnTo>
                      <a:lnTo>
                        <a:pt x="780" y="1138"/>
                      </a:lnTo>
                      <a:lnTo>
                        <a:pt x="790" y="1152"/>
                      </a:lnTo>
                      <a:lnTo>
                        <a:pt x="794" y="1176"/>
                      </a:lnTo>
                      <a:lnTo>
                        <a:pt x="812" y="1210"/>
                      </a:lnTo>
                      <a:lnTo>
                        <a:pt x="816" y="1218"/>
                      </a:lnTo>
                      <a:lnTo>
                        <a:pt x="840" y="1266"/>
                      </a:lnTo>
                      <a:lnTo>
                        <a:pt x="850" y="1264"/>
                      </a:lnTo>
                      <a:lnTo>
                        <a:pt x="854" y="1272"/>
                      </a:lnTo>
                      <a:lnTo>
                        <a:pt x="850" y="1282"/>
                      </a:lnTo>
                      <a:lnTo>
                        <a:pt x="864" y="1304"/>
                      </a:lnTo>
                      <a:lnTo>
                        <a:pt x="884" y="1340"/>
                      </a:lnTo>
                      <a:lnTo>
                        <a:pt x="914" y="1362"/>
                      </a:lnTo>
                      <a:lnTo>
                        <a:pt x="946" y="1370"/>
                      </a:lnTo>
                      <a:lnTo>
                        <a:pt x="938" y="1348"/>
                      </a:lnTo>
                      <a:lnTo>
                        <a:pt x="952" y="1366"/>
                      </a:lnTo>
                      <a:lnTo>
                        <a:pt x="964" y="1336"/>
                      </a:lnTo>
                      <a:lnTo>
                        <a:pt x="962" y="1298"/>
                      </a:lnTo>
                      <a:lnTo>
                        <a:pt x="942" y="1262"/>
                      </a:lnTo>
                      <a:lnTo>
                        <a:pt x="932" y="1238"/>
                      </a:lnTo>
                      <a:lnTo>
                        <a:pt x="922" y="1236"/>
                      </a:lnTo>
                      <a:lnTo>
                        <a:pt x="918" y="1228"/>
                      </a:lnTo>
                      <a:lnTo>
                        <a:pt x="922" y="1222"/>
                      </a:lnTo>
                      <a:lnTo>
                        <a:pt x="898" y="1174"/>
                      </a:lnTo>
                      <a:lnTo>
                        <a:pt x="892" y="1166"/>
                      </a:lnTo>
                      <a:lnTo>
                        <a:pt x="874" y="1132"/>
                      </a:lnTo>
                      <a:lnTo>
                        <a:pt x="856" y="1116"/>
                      </a:lnTo>
                      <a:lnTo>
                        <a:pt x="850" y="1100"/>
                      </a:lnTo>
                      <a:lnTo>
                        <a:pt x="820" y="1056"/>
                      </a:lnTo>
                      <a:lnTo>
                        <a:pt x="804" y="1030"/>
                      </a:lnTo>
                      <a:lnTo>
                        <a:pt x="804" y="1030"/>
                      </a:lnTo>
                      <a:lnTo>
                        <a:pt x="800" y="1022"/>
                      </a:lnTo>
                      <a:lnTo>
                        <a:pt x="800" y="1022"/>
                      </a:lnTo>
                      <a:lnTo>
                        <a:pt x="840" y="1058"/>
                      </a:lnTo>
                      <a:lnTo>
                        <a:pt x="884" y="1104"/>
                      </a:lnTo>
                      <a:lnTo>
                        <a:pt x="934" y="1158"/>
                      </a:lnTo>
                      <a:lnTo>
                        <a:pt x="934" y="1158"/>
                      </a:lnTo>
                      <a:lnTo>
                        <a:pt x="972" y="1190"/>
                      </a:lnTo>
                      <a:lnTo>
                        <a:pt x="1006" y="1216"/>
                      </a:lnTo>
                      <a:lnTo>
                        <a:pt x="1036" y="1238"/>
                      </a:lnTo>
                      <a:lnTo>
                        <a:pt x="1036" y="1238"/>
                      </a:lnTo>
                      <a:lnTo>
                        <a:pt x="1062" y="1254"/>
                      </a:lnTo>
                      <a:lnTo>
                        <a:pt x="1082" y="1264"/>
                      </a:lnTo>
                      <a:lnTo>
                        <a:pt x="1098" y="1270"/>
                      </a:lnTo>
                      <a:lnTo>
                        <a:pt x="1138" y="1282"/>
                      </a:lnTo>
                      <a:lnTo>
                        <a:pt x="1158" y="1282"/>
                      </a:lnTo>
                      <a:lnTo>
                        <a:pt x="1168" y="1280"/>
                      </a:lnTo>
                      <a:lnTo>
                        <a:pt x="1168" y="1280"/>
                      </a:lnTo>
                      <a:lnTo>
                        <a:pt x="1170" y="1278"/>
                      </a:lnTo>
                      <a:lnTo>
                        <a:pt x="1174" y="1274"/>
                      </a:lnTo>
                      <a:lnTo>
                        <a:pt x="1180" y="1270"/>
                      </a:lnTo>
                      <a:lnTo>
                        <a:pt x="1186" y="1270"/>
                      </a:lnTo>
                      <a:lnTo>
                        <a:pt x="1190" y="1270"/>
                      </a:lnTo>
                      <a:lnTo>
                        <a:pt x="1190" y="1270"/>
                      </a:lnTo>
                      <a:lnTo>
                        <a:pt x="1196" y="1272"/>
                      </a:lnTo>
                      <a:lnTo>
                        <a:pt x="1202" y="1270"/>
                      </a:lnTo>
                      <a:lnTo>
                        <a:pt x="1214" y="1266"/>
                      </a:lnTo>
                      <a:lnTo>
                        <a:pt x="1224" y="1260"/>
                      </a:lnTo>
                      <a:lnTo>
                        <a:pt x="1234" y="1236"/>
                      </a:lnTo>
                      <a:lnTo>
                        <a:pt x="1244" y="1216"/>
                      </a:lnTo>
                      <a:lnTo>
                        <a:pt x="1244" y="1216"/>
                      </a:lnTo>
                      <a:lnTo>
                        <a:pt x="1252" y="1202"/>
                      </a:lnTo>
                      <a:lnTo>
                        <a:pt x="1260" y="1192"/>
                      </a:lnTo>
                      <a:lnTo>
                        <a:pt x="1268" y="1184"/>
                      </a:lnTo>
                      <a:lnTo>
                        <a:pt x="1268" y="1184"/>
                      </a:lnTo>
                      <a:lnTo>
                        <a:pt x="1274" y="1176"/>
                      </a:lnTo>
                      <a:lnTo>
                        <a:pt x="1278" y="1168"/>
                      </a:lnTo>
                      <a:lnTo>
                        <a:pt x="1278" y="1156"/>
                      </a:lnTo>
                      <a:lnTo>
                        <a:pt x="1278" y="1156"/>
                      </a:lnTo>
                      <a:lnTo>
                        <a:pt x="1282" y="1144"/>
                      </a:lnTo>
                      <a:lnTo>
                        <a:pt x="1286" y="1132"/>
                      </a:lnTo>
                      <a:lnTo>
                        <a:pt x="1288" y="1128"/>
                      </a:lnTo>
                      <a:lnTo>
                        <a:pt x="1292" y="1126"/>
                      </a:lnTo>
                      <a:lnTo>
                        <a:pt x="1292" y="1126"/>
                      </a:lnTo>
                      <a:lnTo>
                        <a:pt x="1296" y="1124"/>
                      </a:lnTo>
                      <a:lnTo>
                        <a:pt x="1298" y="1120"/>
                      </a:lnTo>
                      <a:lnTo>
                        <a:pt x="1306" y="1112"/>
                      </a:lnTo>
                      <a:lnTo>
                        <a:pt x="1312" y="1096"/>
                      </a:lnTo>
                      <a:lnTo>
                        <a:pt x="1312" y="1096"/>
                      </a:lnTo>
                      <a:lnTo>
                        <a:pt x="1314" y="1078"/>
                      </a:lnTo>
                      <a:lnTo>
                        <a:pt x="1316" y="1068"/>
                      </a:lnTo>
                      <a:lnTo>
                        <a:pt x="1316" y="1068"/>
                      </a:lnTo>
                      <a:lnTo>
                        <a:pt x="1314" y="1066"/>
                      </a:lnTo>
                      <a:lnTo>
                        <a:pt x="1314" y="1062"/>
                      </a:lnTo>
                      <a:lnTo>
                        <a:pt x="1316" y="1054"/>
                      </a:lnTo>
                      <a:lnTo>
                        <a:pt x="1324" y="1042"/>
                      </a:lnTo>
                      <a:lnTo>
                        <a:pt x="1324" y="1042"/>
                      </a:lnTo>
                      <a:lnTo>
                        <a:pt x="1330" y="1036"/>
                      </a:lnTo>
                      <a:lnTo>
                        <a:pt x="1334" y="1030"/>
                      </a:lnTo>
                      <a:lnTo>
                        <a:pt x="1336" y="1020"/>
                      </a:lnTo>
                      <a:lnTo>
                        <a:pt x="1336" y="1020"/>
                      </a:lnTo>
                      <a:close/>
                      <a:moveTo>
                        <a:pt x="662" y="842"/>
                      </a:moveTo>
                      <a:lnTo>
                        <a:pt x="662" y="842"/>
                      </a:lnTo>
                      <a:lnTo>
                        <a:pt x="662" y="842"/>
                      </a:lnTo>
                      <a:lnTo>
                        <a:pt x="662" y="842"/>
                      </a:lnTo>
                      <a:lnTo>
                        <a:pt x="662" y="842"/>
                      </a:lnTo>
                      <a:close/>
                    </a:path>
                  </a:pathLst>
                </a:custGeom>
                <a:solidFill>
                  <a:schemeClr val="bg2">
                    <a:lumMod val="60000"/>
                    <a:lumOff val="40000"/>
                    <a:alpha val="72000"/>
                  </a:schemeClr>
                </a:solidFill>
                <a:ln>
                  <a:noFill/>
                </a:ln>
                <a:effectLst/>
                <a:extLst>
                  <a:ext uri="{91240B29-F687-4F45-9708-019B960494DF}">
                    <a14:hiddenLine xmlns:a14="http://schemas.microsoft.com/office/drawing/2010/main" w="9525">
                      <a:solidFill>
                        <a:srgbClr val="000000"/>
                      </a:solidFill>
                      <a:round/>
                      <a:headEnd/>
                      <a:tailEnd/>
                    </a14:hiddenLine>
                  </a:ext>
                </a:extLst>
              </p:spPr>
              <p:txBody>
                <a:bodyPr/>
                <a:lstStyle/>
                <a:p>
                  <a:pPr defTabSz="457200">
                    <a:defRPr/>
                  </a:pPr>
                  <a:endParaRPr lang="en-US">
                    <a:latin typeface="+mn-lt"/>
                    <a:ea typeface="+mn-ea"/>
                  </a:endParaRPr>
                </a:p>
              </p:txBody>
            </p:sp>
          </p:grpSp>
          <p:grpSp>
            <p:nvGrpSpPr>
              <p:cNvPr id="144" name="Group 53">
                <a:extLst>
                  <a:ext uri="{FF2B5EF4-FFF2-40B4-BE49-F238E27FC236}">
                    <a16:creationId xmlns:a16="http://schemas.microsoft.com/office/drawing/2014/main" id="{24C3F808-3AAC-4FE0-85A0-68B7EC7AD815}"/>
                  </a:ext>
                </a:extLst>
              </p:cNvPr>
              <p:cNvGrpSpPr>
                <a:grpSpLocks noChangeAspect="1"/>
              </p:cNvGrpSpPr>
              <p:nvPr/>
            </p:nvGrpSpPr>
            <p:grpSpPr>
              <a:xfrm>
                <a:off x="69" y="4273552"/>
                <a:ext cx="1192646" cy="1365250"/>
                <a:chOff x="6991351" y="2448533"/>
                <a:chExt cx="1646965" cy="1885342"/>
              </a:xfrm>
              <a:solidFill>
                <a:schemeClr val="bg2">
                  <a:lumMod val="50000"/>
                  <a:lumOff val="50000"/>
                  <a:alpha val="18000"/>
                </a:schemeClr>
              </a:solidFill>
            </p:grpSpPr>
            <p:sp>
              <p:nvSpPr>
                <p:cNvPr id="155" name="Freeform 56">
                  <a:extLst>
                    <a:ext uri="{FF2B5EF4-FFF2-40B4-BE49-F238E27FC236}">
                      <a16:creationId xmlns:a16="http://schemas.microsoft.com/office/drawing/2014/main" id="{3127CFAF-AB1D-405C-A7FF-0754F1E93E67}"/>
                    </a:ext>
                  </a:extLst>
                </p:cNvPr>
                <p:cNvSpPr>
                  <a:spLocks/>
                </p:cNvSpPr>
                <p:nvPr/>
              </p:nvSpPr>
              <p:spPr bwMode="auto">
                <a:xfrm>
                  <a:off x="7543643" y="2953066"/>
                  <a:ext cx="19050" cy="498475"/>
                </a:xfrm>
                <a:custGeom>
                  <a:avLst/>
                  <a:gdLst>
                    <a:gd name="T0" fmla="*/ 2 w 12"/>
                    <a:gd name="T1" fmla="*/ 314 h 314"/>
                    <a:gd name="T2" fmla="*/ 2 w 12"/>
                    <a:gd name="T3" fmla="*/ 314 h 314"/>
                    <a:gd name="T4" fmla="*/ 4 w 12"/>
                    <a:gd name="T5" fmla="*/ 314 h 314"/>
                    <a:gd name="T6" fmla="*/ 4 w 12"/>
                    <a:gd name="T7" fmla="*/ 314 h 314"/>
                    <a:gd name="T8" fmla="*/ 4 w 12"/>
                    <a:gd name="T9" fmla="*/ 296 h 314"/>
                    <a:gd name="T10" fmla="*/ 12 w 12"/>
                    <a:gd name="T11" fmla="*/ 56 h 314"/>
                    <a:gd name="T12" fmla="*/ 12 w 12"/>
                    <a:gd name="T13" fmla="*/ 56 h 314"/>
                    <a:gd name="T14" fmla="*/ 12 w 12"/>
                    <a:gd name="T15" fmla="*/ 28 h 314"/>
                    <a:gd name="T16" fmla="*/ 12 w 12"/>
                    <a:gd name="T17" fmla="*/ 28 h 314"/>
                    <a:gd name="T18" fmla="*/ 12 w 12"/>
                    <a:gd name="T19" fmla="*/ 16 h 314"/>
                    <a:gd name="T20" fmla="*/ 10 w 12"/>
                    <a:gd name="T21" fmla="*/ 6 h 314"/>
                    <a:gd name="T22" fmla="*/ 10 w 12"/>
                    <a:gd name="T23" fmla="*/ 6 h 314"/>
                    <a:gd name="T24" fmla="*/ 6 w 12"/>
                    <a:gd name="T25" fmla="*/ 0 h 314"/>
                    <a:gd name="T26" fmla="*/ 4 w 12"/>
                    <a:gd name="T27" fmla="*/ 0 h 314"/>
                    <a:gd name="T28" fmla="*/ 2 w 12"/>
                    <a:gd name="T29" fmla="*/ 2 h 314"/>
                    <a:gd name="T30" fmla="*/ 2 w 12"/>
                    <a:gd name="T31" fmla="*/ 2 h 314"/>
                    <a:gd name="T32" fmla="*/ 0 w 12"/>
                    <a:gd name="T33" fmla="*/ 10 h 314"/>
                    <a:gd name="T34" fmla="*/ 0 w 12"/>
                    <a:gd name="T35" fmla="*/ 18 h 314"/>
                    <a:gd name="T36" fmla="*/ 0 w 12"/>
                    <a:gd name="T37" fmla="*/ 18 h 314"/>
                    <a:gd name="T38" fmla="*/ 2 w 12"/>
                    <a:gd name="T39" fmla="*/ 28 h 314"/>
                    <a:gd name="T40" fmla="*/ 2 w 12"/>
                    <a:gd name="T41" fmla="*/ 42 h 314"/>
                    <a:gd name="T42" fmla="*/ 0 w 12"/>
                    <a:gd name="T43" fmla="*/ 298 h 314"/>
                    <a:gd name="T44" fmla="*/ 0 w 12"/>
                    <a:gd name="T45" fmla="*/ 298 h 314"/>
                    <a:gd name="T46" fmla="*/ 0 w 12"/>
                    <a:gd name="T47" fmla="*/ 310 h 314"/>
                    <a:gd name="T48" fmla="*/ 2 w 12"/>
                    <a:gd name="T49" fmla="*/ 314 h 314"/>
                    <a:gd name="T50" fmla="*/ 2 w 12"/>
                    <a:gd name="T51" fmla="*/ 314 h 3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12" h="314">
                      <a:moveTo>
                        <a:pt x="2" y="314"/>
                      </a:moveTo>
                      <a:lnTo>
                        <a:pt x="2" y="314"/>
                      </a:lnTo>
                      <a:lnTo>
                        <a:pt x="4" y="314"/>
                      </a:lnTo>
                      <a:lnTo>
                        <a:pt x="4" y="314"/>
                      </a:lnTo>
                      <a:lnTo>
                        <a:pt x="4" y="296"/>
                      </a:lnTo>
                      <a:lnTo>
                        <a:pt x="12" y="56"/>
                      </a:lnTo>
                      <a:lnTo>
                        <a:pt x="12" y="56"/>
                      </a:lnTo>
                      <a:lnTo>
                        <a:pt x="12" y="28"/>
                      </a:lnTo>
                      <a:lnTo>
                        <a:pt x="12" y="28"/>
                      </a:lnTo>
                      <a:lnTo>
                        <a:pt x="12" y="16"/>
                      </a:lnTo>
                      <a:lnTo>
                        <a:pt x="10" y="6"/>
                      </a:lnTo>
                      <a:lnTo>
                        <a:pt x="10" y="6"/>
                      </a:lnTo>
                      <a:lnTo>
                        <a:pt x="6" y="0"/>
                      </a:lnTo>
                      <a:lnTo>
                        <a:pt x="4" y="0"/>
                      </a:lnTo>
                      <a:lnTo>
                        <a:pt x="2" y="2"/>
                      </a:lnTo>
                      <a:lnTo>
                        <a:pt x="2" y="2"/>
                      </a:lnTo>
                      <a:lnTo>
                        <a:pt x="0" y="10"/>
                      </a:lnTo>
                      <a:lnTo>
                        <a:pt x="0" y="18"/>
                      </a:lnTo>
                      <a:lnTo>
                        <a:pt x="0" y="18"/>
                      </a:lnTo>
                      <a:lnTo>
                        <a:pt x="2" y="28"/>
                      </a:lnTo>
                      <a:lnTo>
                        <a:pt x="2" y="42"/>
                      </a:lnTo>
                      <a:lnTo>
                        <a:pt x="0" y="298"/>
                      </a:lnTo>
                      <a:lnTo>
                        <a:pt x="0" y="298"/>
                      </a:lnTo>
                      <a:lnTo>
                        <a:pt x="0" y="310"/>
                      </a:lnTo>
                      <a:lnTo>
                        <a:pt x="2" y="314"/>
                      </a:lnTo>
                      <a:lnTo>
                        <a:pt x="2" y="3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US">
                    <a:latin typeface="Arial" charset="0"/>
                    <a:ea typeface="ＭＳ Ｐゴシック" pitchFamily="-116" charset="-128"/>
                  </a:endParaRPr>
                </a:p>
              </p:txBody>
            </p:sp>
            <p:sp>
              <p:nvSpPr>
                <p:cNvPr id="156" name="Freeform 57">
                  <a:extLst>
                    <a:ext uri="{FF2B5EF4-FFF2-40B4-BE49-F238E27FC236}">
                      <a16:creationId xmlns:a16="http://schemas.microsoft.com/office/drawing/2014/main" id="{C5AD7A98-2497-4B06-B08D-0C55F62E1CBB}"/>
                    </a:ext>
                  </a:extLst>
                </p:cNvPr>
                <p:cNvSpPr>
                  <a:spLocks/>
                </p:cNvSpPr>
                <p:nvPr/>
              </p:nvSpPr>
              <p:spPr bwMode="auto">
                <a:xfrm>
                  <a:off x="7597775" y="3355975"/>
                  <a:ext cx="0" cy="0"/>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US">
                    <a:latin typeface="Arial" charset="0"/>
                    <a:ea typeface="ＭＳ Ｐゴシック" pitchFamily="-116" charset="-128"/>
                  </a:endParaRPr>
                </a:p>
              </p:txBody>
            </p:sp>
            <p:sp>
              <p:nvSpPr>
                <p:cNvPr id="157" name="Freeform 58">
                  <a:extLst>
                    <a:ext uri="{FF2B5EF4-FFF2-40B4-BE49-F238E27FC236}">
                      <a16:creationId xmlns:a16="http://schemas.microsoft.com/office/drawing/2014/main" id="{DC1103F6-D30B-447B-9166-075B94AF0C8E}"/>
                    </a:ext>
                  </a:extLst>
                </p:cNvPr>
                <p:cNvSpPr>
                  <a:spLocks/>
                </p:cNvSpPr>
                <p:nvPr/>
              </p:nvSpPr>
              <p:spPr bwMode="auto">
                <a:xfrm>
                  <a:off x="7565869" y="3273742"/>
                  <a:ext cx="463550" cy="193675"/>
                </a:xfrm>
                <a:custGeom>
                  <a:avLst/>
                  <a:gdLst>
                    <a:gd name="T0" fmla="*/ 0 w 292"/>
                    <a:gd name="T1" fmla="*/ 122 h 122"/>
                    <a:gd name="T2" fmla="*/ 0 w 292"/>
                    <a:gd name="T3" fmla="*/ 122 h 122"/>
                    <a:gd name="T4" fmla="*/ 18 w 292"/>
                    <a:gd name="T5" fmla="*/ 116 h 122"/>
                    <a:gd name="T6" fmla="*/ 254 w 292"/>
                    <a:gd name="T7" fmla="*/ 20 h 122"/>
                    <a:gd name="T8" fmla="*/ 254 w 292"/>
                    <a:gd name="T9" fmla="*/ 20 h 122"/>
                    <a:gd name="T10" fmla="*/ 268 w 292"/>
                    <a:gd name="T11" fmla="*/ 14 h 122"/>
                    <a:gd name="T12" fmla="*/ 278 w 292"/>
                    <a:gd name="T13" fmla="*/ 12 h 122"/>
                    <a:gd name="T14" fmla="*/ 278 w 292"/>
                    <a:gd name="T15" fmla="*/ 12 h 122"/>
                    <a:gd name="T16" fmla="*/ 284 w 292"/>
                    <a:gd name="T17" fmla="*/ 10 h 122"/>
                    <a:gd name="T18" fmla="*/ 292 w 292"/>
                    <a:gd name="T19" fmla="*/ 6 h 122"/>
                    <a:gd name="T20" fmla="*/ 292 w 292"/>
                    <a:gd name="T21" fmla="*/ 6 h 122"/>
                    <a:gd name="T22" fmla="*/ 292 w 292"/>
                    <a:gd name="T23" fmla="*/ 4 h 122"/>
                    <a:gd name="T24" fmla="*/ 292 w 292"/>
                    <a:gd name="T25" fmla="*/ 2 h 122"/>
                    <a:gd name="T26" fmla="*/ 286 w 292"/>
                    <a:gd name="T27" fmla="*/ 0 h 122"/>
                    <a:gd name="T28" fmla="*/ 286 w 292"/>
                    <a:gd name="T29" fmla="*/ 0 h 122"/>
                    <a:gd name="T30" fmla="*/ 274 w 292"/>
                    <a:gd name="T31" fmla="*/ 2 h 122"/>
                    <a:gd name="T32" fmla="*/ 264 w 292"/>
                    <a:gd name="T33" fmla="*/ 6 h 122"/>
                    <a:gd name="T34" fmla="*/ 264 w 292"/>
                    <a:gd name="T35" fmla="*/ 6 h 122"/>
                    <a:gd name="T36" fmla="*/ 238 w 292"/>
                    <a:gd name="T37" fmla="*/ 16 h 122"/>
                    <a:gd name="T38" fmla="*/ 16 w 292"/>
                    <a:gd name="T39" fmla="*/ 112 h 122"/>
                    <a:gd name="T40" fmla="*/ 16 w 292"/>
                    <a:gd name="T41" fmla="*/ 112 h 122"/>
                    <a:gd name="T42" fmla="*/ 0 w 292"/>
                    <a:gd name="T43" fmla="*/ 120 h 122"/>
                    <a:gd name="T44" fmla="*/ 0 w 292"/>
                    <a:gd name="T45" fmla="*/ 120 h 122"/>
                    <a:gd name="T46" fmla="*/ 0 w 292"/>
                    <a:gd name="T47" fmla="*/ 120 h 122"/>
                    <a:gd name="T48" fmla="*/ 0 w 292"/>
                    <a:gd name="T49" fmla="*/ 120 h 122"/>
                    <a:gd name="T50" fmla="*/ 0 w 292"/>
                    <a:gd name="T51" fmla="*/ 122 h 122"/>
                    <a:gd name="T52" fmla="*/ 0 w 292"/>
                    <a:gd name="T53" fmla="*/ 122 h 1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292" h="122">
                      <a:moveTo>
                        <a:pt x="0" y="122"/>
                      </a:moveTo>
                      <a:lnTo>
                        <a:pt x="0" y="122"/>
                      </a:lnTo>
                      <a:lnTo>
                        <a:pt x="18" y="116"/>
                      </a:lnTo>
                      <a:lnTo>
                        <a:pt x="254" y="20"/>
                      </a:lnTo>
                      <a:lnTo>
                        <a:pt x="254" y="20"/>
                      </a:lnTo>
                      <a:lnTo>
                        <a:pt x="268" y="14"/>
                      </a:lnTo>
                      <a:lnTo>
                        <a:pt x="278" y="12"/>
                      </a:lnTo>
                      <a:lnTo>
                        <a:pt x="278" y="12"/>
                      </a:lnTo>
                      <a:lnTo>
                        <a:pt x="284" y="10"/>
                      </a:lnTo>
                      <a:lnTo>
                        <a:pt x="292" y="6"/>
                      </a:lnTo>
                      <a:lnTo>
                        <a:pt x="292" y="6"/>
                      </a:lnTo>
                      <a:lnTo>
                        <a:pt x="292" y="4"/>
                      </a:lnTo>
                      <a:lnTo>
                        <a:pt x="292" y="2"/>
                      </a:lnTo>
                      <a:lnTo>
                        <a:pt x="286" y="0"/>
                      </a:lnTo>
                      <a:lnTo>
                        <a:pt x="286" y="0"/>
                      </a:lnTo>
                      <a:lnTo>
                        <a:pt x="274" y="2"/>
                      </a:lnTo>
                      <a:lnTo>
                        <a:pt x="264" y="6"/>
                      </a:lnTo>
                      <a:lnTo>
                        <a:pt x="264" y="6"/>
                      </a:lnTo>
                      <a:lnTo>
                        <a:pt x="238" y="16"/>
                      </a:lnTo>
                      <a:lnTo>
                        <a:pt x="16" y="112"/>
                      </a:lnTo>
                      <a:lnTo>
                        <a:pt x="16" y="112"/>
                      </a:lnTo>
                      <a:lnTo>
                        <a:pt x="0" y="120"/>
                      </a:lnTo>
                      <a:lnTo>
                        <a:pt x="0" y="120"/>
                      </a:lnTo>
                      <a:lnTo>
                        <a:pt x="0" y="120"/>
                      </a:lnTo>
                      <a:lnTo>
                        <a:pt x="0" y="120"/>
                      </a:lnTo>
                      <a:lnTo>
                        <a:pt x="0" y="122"/>
                      </a:lnTo>
                      <a:lnTo>
                        <a:pt x="0" y="12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US">
                    <a:latin typeface="Arial" charset="0"/>
                    <a:ea typeface="ＭＳ Ｐゴシック" pitchFamily="-116" charset="-128"/>
                  </a:endParaRPr>
                </a:p>
              </p:txBody>
            </p:sp>
            <p:sp>
              <p:nvSpPr>
                <p:cNvPr id="158" name="Freeform 59">
                  <a:extLst>
                    <a:ext uri="{FF2B5EF4-FFF2-40B4-BE49-F238E27FC236}">
                      <a16:creationId xmlns:a16="http://schemas.microsoft.com/office/drawing/2014/main" id="{162F77EC-3753-46CA-96F4-432B321CC98E}"/>
                    </a:ext>
                  </a:extLst>
                </p:cNvPr>
                <p:cNvSpPr>
                  <a:spLocks noEditPoints="1"/>
                </p:cNvSpPr>
                <p:nvPr/>
              </p:nvSpPr>
              <p:spPr bwMode="auto">
                <a:xfrm>
                  <a:off x="6991351" y="2448533"/>
                  <a:ext cx="1646965" cy="1885342"/>
                </a:xfrm>
                <a:custGeom>
                  <a:avLst/>
                  <a:gdLst>
                    <a:gd name="T0" fmla="*/ 1212 w 1216"/>
                    <a:gd name="T1" fmla="*/ 748 h 1392"/>
                    <a:gd name="T2" fmla="*/ 1174 w 1216"/>
                    <a:gd name="T3" fmla="*/ 708 h 1392"/>
                    <a:gd name="T4" fmla="*/ 850 w 1216"/>
                    <a:gd name="T5" fmla="*/ 674 h 1392"/>
                    <a:gd name="T6" fmla="*/ 410 w 1216"/>
                    <a:gd name="T7" fmla="*/ 830 h 1392"/>
                    <a:gd name="T8" fmla="*/ 392 w 1216"/>
                    <a:gd name="T9" fmla="*/ 836 h 1392"/>
                    <a:gd name="T10" fmla="*/ 400 w 1216"/>
                    <a:gd name="T11" fmla="*/ 812 h 1392"/>
                    <a:gd name="T12" fmla="*/ 408 w 1216"/>
                    <a:gd name="T13" fmla="*/ 796 h 1392"/>
                    <a:gd name="T14" fmla="*/ 398 w 1216"/>
                    <a:gd name="T15" fmla="*/ 784 h 1392"/>
                    <a:gd name="T16" fmla="*/ 396 w 1216"/>
                    <a:gd name="T17" fmla="*/ 776 h 1392"/>
                    <a:gd name="T18" fmla="*/ 390 w 1216"/>
                    <a:gd name="T19" fmla="*/ 770 h 1392"/>
                    <a:gd name="T20" fmla="*/ 380 w 1216"/>
                    <a:gd name="T21" fmla="*/ 766 h 1392"/>
                    <a:gd name="T22" fmla="*/ 374 w 1216"/>
                    <a:gd name="T23" fmla="*/ 768 h 1392"/>
                    <a:gd name="T24" fmla="*/ 356 w 1216"/>
                    <a:gd name="T25" fmla="*/ 768 h 1392"/>
                    <a:gd name="T26" fmla="*/ 348 w 1216"/>
                    <a:gd name="T27" fmla="*/ 782 h 1392"/>
                    <a:gd name="T28" fmla="*/ 330 w 1216"/>
                    <a:gd name="T29" fmla="*/ 774 h 1392"/>
                    <a:gd name="T30" fmla="*/ 310 w 1216"/>
                    <a:gd name="T31" fmla="*/ 308 h 1392"/>
                    <a:gd name="T32" fmla="*/ 164 w 1216"/>
                    <a:gd name="T33" fmla="*/ 22 h 1392"/>
                    <a:gd name="T34" fmla="*/ 90 w 1216"/>
                    <a:gd name="T35" fmla="*/ 0 h 1392"/>
                    <a:gd name="T36" fmla="*/ 76 w 1216"/>
                    <a:gd name="T37" fmla="*/ 14 h 1392"/>
                    <a:gd name="T38" fmla="*/ 0 w 1216"/>
                    <a:gd name="T39" fmla="*/ 650 h 1392"/>
                    <a:gd name="T40" fmla="*/ 0 w 1216"/>
                    <a:gd name="T41" fmla="*/ 692 h 1392"/>
                    <a:gd name="T42" fmla="*/ 22 w 1216"/>
                    <a:gd name="T43" fmla="*/ 1096 h 1392"/>
                    <a:gd name="T44" fmla="*/ 120 w 1216"/>
                    <a:gd name="T45" fmla="*/ 1036 h 1392"/>
                    <a:gd name="T46" fmla="*/ 228 w 1216"/>
                    <a:gd name="T47" fmla="*/ 952 h 1392"/>
                    <a:gd name="T48" fmla="*/ 154 w 1216"/>
                    <a:gd name="T49" fmla="*/ 1044 h 1392"/>
                    <a:gd name="T50" fmla="*/ 122 w 1216"/>
                    <a:gd name="T51" fmla="*/ 1102 h 1392"/>
                    <a:gd name="T52" fmla="*/ 76 w 1216"/>
                    <a:gd name="T53" fmla="*/ 1188 h 1392"/>
                    <a:gd name="T54" fmla="*/ 118 w 1216"/>
                    <a:gd name="T55" fmla="*/ 1216 h 1392"/>
                    <a:gd name="T56" fmla="*/ 178 w 1216"/>
                    <a:gd name="T57" fmla="*/ 1142 h 1392"/>
                    <a:gd name="T58" fmla="*/ 222 w 1216"/>
                    <a:gd name="T59" fmla="*/ 1090 h 1392"/>
                    <a:gd name="T60" fmla="*/ 278 w 1216"/>
                    <a:gd name="T61" fmla="*/ 988 h 1392"/>
                    <a:gd name="T62" fmla="*/ 296 w 1216"/>
                    <a:gd name="T63" fmla="*/ 960 h 1392"/>
                    <a:gd name="T64" fmla="*/ 244 w 1216"/>
                    <a:gd name="T65" fmla="*/ 1120 h 1392"/>
                    <a:gd name="T66" fmla="*/ 224 w 1216"/>
                    <a:gd name="T67" fmla="*/ 1234 h 1392"/>
                    <a:gd name="T68" fmla="*/ 232 w 1216"/>
                    <a:gd name="T69" fmla="*/ 1330 h 1392"/>
                    <a:gd name="T70" fmla="*/ 248 w 1216"/>
                    <a:gd name="T71" fmla="*/ 1354 h 1392"/>
                    <a:gd name="T72" fmla="*/ 262 w 1216"/>
                    <a:gd name="T73" fmla="*/ 1368 h 1392"/>
                    <a:gd name="T74" fmla="*/ 282 w 1216"/>
                    <a:gd name="T75" fmla="*/ 1390 h 1392"/>
                    <a:gd name="T76" fmla="*/ 338 w 1216"/>
                    <a:gd name="T77" fmla="*/ 1388 h 1392"/>
                    <a:gd name="T78" fmla="*/ 388 w 1216"/>
                    <a:gd name="T79" fmla="*/ 1390 h 1392"/>
                    <a:gd name="T80" fmla="*/ 412 w 1216"/>
                    <a:gd name="T81" fmla="*/ 1386 h 1392"/>
                    <a:gd name="T82" fmla="*/ 428 w 1216"/>
                    <a:gd name="T83" fmla="*/ 1392 h 1392"/>
                    <a:gd name="T84" fmla="*/ 450 w 1216"/>
                    <a:gd name="T85" fmla="*/ 1392 h 1392"/>
                    <a:gd name="T86" fmla="*/ 474 w 1216"/>
                    <a:gd name="T87" fmla="*/ 1380 h 1392"/>
                    <a:gd name="T88" fmla="*/ 496 w 1216"/>
                    <a:gd name="T89" fmla="*/ 1380 h 1392"/>
                    <a:gd name="T90" fmla="*/ 526 w 1216"/>
                    <a:gd name="T91" fmla="*/ 1374 h 1392"/>
                    <a:gd name="T92" fmla="*/ 598 w 1216"/>
                    <a:gd name="T93" fmla="*/ 1314 h 1392"/>
                    <a:gd name="T94" fmla="*/ 616 w 1216"/>
                    <a:gd name="T95" fmla="*/ 1292 h 1392"/>
                    <a:gd name="T96" fmla="*/ 630 w 1216"/>
                    <a:gd name="T97" fmla="*/ 1178 h 1392"/>
                    <a:gd name="T98" fmla="*/ 608 w 1216"/>
                    <a:gd name="T99" fmla="*/ 1104 h 1392"/>
                    <a:gd name="T100" fmla="*/ 714 w 1216"/>
                    <a:gd name="T101" fmla="*/ 1124 h 1392"/>
                    <a:gd name="T102" fmla="*/ 866 w 1216"/>
                    <a:gd name="T103" fmla="*/ 1120 h 1392"/>
                    <a:gd name="T104" fmla="*/ 1044 w 1216"/>
                    <a:gd name="T105" fmla="*/ 966 h 1392"/>
                    <a:gd name="T106" fmla="*/ 1210 w 1216"/>
                    <a:gd name="T107" fmla="*/ 784 h 1392"/>
                    <a:gd name="T108" fmla="*/ 382 w 1216"/>
                    <a:gd name="T109" fmla="*/ 776 h 1392"/>
                    <a:gd name="T110" fmla="*/ 382 w 1216"/>
                    <a:gd name="T111" fmla="*/ 776 h 13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216" h="1392">
                      <a:moveTo>
                        <a:pt x="1216" y="756"/>
                      </a:moveTo>
                      <a:lnTo>
                        <a:pt x="1216" y="756"/>
                      </a:lnTo>
                      <a:lnTo>
                        <a:pt x="1212" y="748"/>
                      </a:lnTo>
                      <a:lnTo>
                        <a:pt x="1212" y="748"/>
                      </a:lnTo>
                      <a:lnTo>
                        <a:pt x="1206" y="738"/>
                      </a:lnTo>
                      <a:lnTo>
                        <a:pt x="1200" y="730"/>
                      </a:lnTo>
                      <a:lnTo>
                        <a:pt x="1186" y="716"/>
                      </a:lnTo>
                      <a:lnTo>
                        <a:pt x="1174" y="708"/>
                      </a:lnTo>
                      <a:lnTo>
                        <a:pt x="1168" y="704"/>
                      </a:lnTo>
                      <a:lnTo>
                        <a:pt x="1084" y="676"/>
                      </a:lnTo>
                      <a:lnTo>
                        <a:pt x="976" y="664"/>
                      </a:lnTo>
                      <a:lnTo>
                        <a:pt x="850" y="674"/>
                      </a:lnTo>
                      <a:lnTo>
                        <a:pt x="742" y="698"/>
                      </a:lnTo>
                      <a:lnTo>
                        <a:pt x="582" y="748"/>
                      </a:lnTo>
                      <a:lnTo>
                        <a:pt x="476" y="796"/>
                      </a:lnTo>
                      <a:lnTo>
                        <a:pt x="410" y="830"/>
                      </a:lnTo>
                      <a:lnTo>
                        <a:pt x="388" y="842"/>
                      </a:lnTo>
                      <a:lnTo>
                        <a:pt x="388" y="842"/>
                      </a:lnTo>
                      <a:lnTo>
                        <a:pt x="392" y="836"/>
                      </a:lnTo>
                      <a:lnTo>
                        <a:pt x="392" y="836"/>
                      </a:lnTo>
                      <a:lnTo>
                        <a:pt x="394" y="828"/>
                      </a:lnTo>
                      <a:lnTo>
                        <a:pt x="394" y="814"/>
                      </a:lnTo>
                      <a:lnTo>
                        <a:pt x="394" y="814"/>
                      </a:lnTo>
                      <a:lnTo>
                        <a:pt x="400" y="812"/>
                      </a:lnTo>
                      <a:lnTo>
                        <a:pt x="404" y="808"/>
                      </a:lnTo>
                      <a:lnTo>
                        <a:pt x="404" y="808"/>
                      </a:lnTo>
                      <a:lnTo>
                        <a:pt x="408" y="802"/>
                      </a:lnTo>
                      <a:lnTo>
                        <a:pt x="408" y="796"/>
                      </a:lnTo>
                      <a:lnTo>
                        <a:pt x="404" y="790"/>
                      </a:lnTo>
                      <a:lnTo>
                        <a:pt x="400" y="784"/>
                      </a:lnTo>
                      <a:lnTo>
                        <a:pt x="400" y="784"/>
                      </a:lnTo>
                      <a:lnTo>
                        <a:pt x="398" y="784"/>
                      </a:lnTo>
                      <a:lnTo>
                        <a:pt x="402" y="782"/>
                      </a:lnTo>
                      <a:lnTo>
                        <a:pt x="398" y="780"/>
                      </a:lnTo>
                      <a:lnTo>
                        <a:pt x="396" y="778"/>
                      </a:lnTo>
                      <a:lnTo>
                        <a:pt x="396" y="776"/>
                      </a:lnTo>
                      <a:lnTo>
                        <a:pt x="394" y="770"/>
                      </a:lnTo>
                      <a:lnTo>
                        <a:pt x="392" y="772"/>
                      </a:lnTo>
                      <a:lnTo>
                        <a:pt x="392" y="770"/>
                      </a:lnTo>
                      <a:lnTo>
                        <a:pt x="390" y="770"/>
                      </a:lnTo>
                      <a:lnTo>
                        <a:pt x="386" y="766"/>
                      </a:lnTo>
                      <a:lnTo>
                        <a:pt x="384" y="770"/>
                      </a:lnTo>
                      <a:lnTo>
                        <a:pt x="382" y="768"/>
                      </a:lnTo>
                      <a:lnTo>
                        <a:pt x="380" y="766"/>
                      </a:lnTo>
                      <a:lnTo>
                        <a:pt x="378" y="772"/>
                      </a:lnTo>
                      <a:lnTo>
                        <a:pt x="378" y="772"/>
                      </a:lnTo>
                      <a:lnTo>
                        <a:pt x="378" y="772"/>
                      </a:lnTo>
                      <a:lnTo>
                        <a:pt x="374" y="768"/>
                      </a:lnTo>
                      <a:lnTo>
                        <a:pt x="374" y="768"/>
                      </a:lnTo>
                      <a:lnTo>
                        <a:pt x="368" y="764"/>
                      </a:lnTo>
                      <a:lnTo>
                        <a:pt x="362" y="764"/>
                      </a:lnTo>
                      <a:lnTo>
                        <a:pt x="356" y="768"/>
                      </a:lnTo>
                      <a:lnTo>
                        <a:pt x="352" y="772"/>
                      </a:lnTo>
                      <a:lnTo>
                        <a:pt x="352" y="772"/>
                      </a:lnTo>
                      <a:lnTo>
                        <a:pt x="348" y="776"/>
                      </a:lnTo>
                      <a:lnTo>
                        <a:pt x="348" y="782"/>
                      </a:lnTo>
                      <a:lnTo>
                        <a:pt x="348" y="782"/>
                      </a:lnTo>
                      <a:lnTo>
                        <a:pt x="336" y="786"/>
                      </a:lnTo>
                      <a:lnTo>
                        <a:pt x="328" y="792"/>
                      </a:lnTo>
                      <a:lnTo>
                        <a:pt x="330" y="774"/>
                      </a:lnTo>
                      <a:lnTo>
                        <a:pt x="336" y="700"/>
                      </a:lnTo>
                      <a:lnTo>
                        <a:pt x="340" y="586"/>
                      </a:lnTo>
                      <a:lnTo>
                        <a:pt x="328" y="418"/>
                      </a:lnTo>
                      <a:lnTo>
                        <a:pt x="310" y="308"/>
                      </a:lnTo>
                      <a:lnTo>
                        <a:pt x="274" y="186"/>
                      </a:lnTo>
                      <a:lnTo>
                        <a:pt x="222" y="92"/>
                      </a:lnTo>
                      <a:lnTo>
                        <a:pt x="164" y="22"/>
                      </a:lnTo>
                      <a:lnTo>
                        <a:pt x="164" y="22"/>
                      </a:lnTo>
                      <a:lnTo>
                        <a:pt x="152" y="14"/>
                      </a:lnTo>
                      <a:lnTo>
                        <a:pt x="136" y="6"/>
                      </a:lnTo>
                      <a:lnTo>
                        <a:pt x="118" y="0"/>
                      </a:lnTo>
                      <a:lnTo>
                        <a:pt x="90" y="0"/>
                      </a:lnTo>
                      <a:lnTo>
                        <a:pt x="90" y="0"/>
                      </a:lnTo>
                      <a:lnTo>
                        <a:pt x="82" y="4"/>
                      </a:lnTo>
                      <a:lnTo>
                        <a:pt x="78" y="10"/>
                      </a:lnTo>
                      <a:lnTo>
                        <a:pt x="76" y="14"/>
                      </a:lnTo>
                      <a:lnTo>
                        <a:pt x="58" y="38"/>
                      </a:lnTo>
                      <a:lnTo>
                        <a:pt x="24" y="100"/>
                      </a:lnTo>
                      <a:lnTo>
                        <a:pt x="0" y="158"/>
                      </a:lnTo>
                      <a:lnTo>
                        <a:pt x="0" y="650"/>
                      </a:lnTo>
                      <a:lnTo>
                        <a:pt x="76" y="712"/>
                      </a:lnTo>
                      <a:lnTo>
                        <a:pt x="76" y="712"/>
                      </a:lnTo>
                      <a:lnTo>
                        <a:pt x="36" y="700"/>
                      </a:lnTo>
                      <a:lnTo>
                        <a:pt x="0" y="692"/>
                      </a:lnTo>
                      <a:lnTo>
                        <a:pt x="0" y="1108"/>
                      </a:lnTo>
                      <a:lnTo>
                        <a:pt x="0" y="1108"/>
                      </a:lnTo>
                      <a:lnTo>
                        <a:pt x="22" y="1096"/>
                      </a:lnTo>
                      <a:lnTo>
                        <a:pt x="22" y="1096"/>
                      </a:lnTo>
                      <a:lnTo>
                        <a:pt x="52" y="1080"/>
                      </a:lnTo>
                      <a:lnTo>
                        <a:pt x="84" y="1060"/>
                      </a:lnTo>
                      <a:lnTo>
                        <a:pt x="120" y="1036"/>
                      </a:lnTo>
                      <a:lnTo>
                        <a:pt x="120" y="1036"/>
                      </a:lnTo>
                      <a:lnTo>
                        <a:pt x="166" y="996"/>
                      </a:lnTo>
                      <a:lnTo>
                        <a:pt x="206" y="962"/>
                      </a:lnTo>
                      <a:lnTo>
                        <a:pt x="244" y="932"/>
                      </a:lnTo>
                      <a:lnTo>
                        <a:pt x="228" y="952"/>
                      </a:lnTo>
                      <a:lnTo>
                        <a:pt x="198" y="990"/>
                      </a:lnTo>
                      <a:lnTo>
                        <a:pt x="190" y="1004"/>
                      </a:lnTo>
                      <a:lnTo>
                        <a:pt x="172" y="1016"/>
                      </a:lnTo>
                      <a:lnTo>
                        <a:pt x="154" y="1044"/>
                      </a:lnTo>
                      <a:lnTo>
                        <a:pt x="148" y="1052"/>
                      </a:lnTo>
                      <a:lnTo>
                        <a:pt x="122" y="1090"/>
                      </a:lnTo>
                      <a:lnTo>
                        <a:pt x="126" y="1096"/>
                      </a:lnTo>
                      <a:lnTo>
                        <a:pt x="122" y="1102"/>
                      </a:lnTo>
                      <a:lnTo>
                        <a:pt x="112" y="1104"/>
                      </a:lnTo>
                      <a:lnTo>
                        <a:pt x="102" y="1124"/>
                      </a:lnTo>
                      <a:lnTo>
                        <a:pt x="80" y="1154"/>
                      </a:lnTo>
                      <a:lnTo>
                        <a:pt x="76" y="1188"/>
                      </a:lnTo>
                      <a:lnTo>
                        <a:pt x="84" y="1216"/>
                      </a:lnTo>
                      <a:lnTo>
                        <a:pt x="98" y="1200"/>
                      </a:lnTo>
                      <a:lnTo>
                        <a:pt x="88" y="1218"/>
                      </a:lnTo>
                      <a:lnTo>
                        <a:pt x="118" y="1216"/>
                      </a:lnTo>
                      <a:lnTo>
                        <a:pt x="146" y="1198"/>
                      </a:lnTo>
                      <a:lnTo>
                        <a:pt x="166" y="1168"/>
                      </a:lnTo>
                      <a:lnTo>
                        <a:pt x="180" y="1150"/>
                      </a:lnTo>
                      <a:lnTo>
                        <a:pt x="178" y="1142"/>
                      </a:lnTo>
                      <a:lnTo>
                        <a:pt x="182" y="1136"/>
                      </a:lnTo>
                      <a:lnTo>
                        <a:pt x="190" y="1136"/>
                      </a:lnTo>
                      <a:lnTo>
                        <a:pt x="216" y="1098"/>
                      </a:lnTo>
                      <a:lnTo>
                        <a:pt x="222" y="1090"/>
                      </a:lnTo>
                      <a:lnTo>
                        <a:pt x="240" y="1062"/>
                      </a:lnTo>
                      <a:lnTo>
                        <a:pt x="246" y="1042"/>
                      </a:lnTo>
                      <a:lnTo>
                        <a:pt x="256" y="1030"/>
                      </a:lnTo>
                      <a:lnTo>
                        <a:pt x="278" y="988"/>
                      </a:lnTo>
                      <a:lnTo>
                        <a:pt x="292" y="964"/>
                      </a:lnTo>
                      <a:lnTo>
                        <a:pt x="292" y="964"/>
                      </a:lnTo>
                      <a:lnTo>
                        <a:pt x="296" y="960"/>
                      </a:lnTo>
                      <a:lnTo>
                        <a:pt x="296" y="960"/>
                      </a:lnTo>
                      <a:lnTo>
                        <a:pt x="284" y="1004"/>
                      </a:lnTo>
                      <a:lnTo>
                        <a:pt x="266" y="1058"/>
                      </a:lnTo>
                      <a:lnTo>
                        <a:pt x="244" y="1120"/>
                      </a:lnTo>
                      <a:lnTo>
                        <a:pt x="244" y="1120"/>
                      </a:lnTo>
                      <a:lnTo>
                        <a:pt x="236" y="1162"/>
                      </a:lnTo>
                      <a:lnTo>
                        <a:pt x="228" y="1200"/>
                      </a:lnTo>
                      <a:lnTo>
                        <a:pt x="224" y="1234"/>
                      </a:lnTo>
                      <a:lnTo>
                        <a:pt x="224" y="1234"/>
                      </a:lnTo>
                      <a:lnTo>
                        <a:pt x="222" y="1260"/>
                      </a:lnTo>
                      <a:lnTo>
                        <a:pt x="222" y="1278"/>
                      </a:lnTo>
                      <a:lnTo>
                        <a:pt x="224" y="1294"/>
                      </a:lnTo>
                      <a:lnTo>
                        <a:pt x="232" y="1330"/>
                      </a:lnTo>
                      <a:lnTo>
                        <a:pt x="238" y="1346"/>
                      </a:lnTo>
                      <a:lnTo>
                        <a:pt x="246" y="1354"/>
                      </a:lnTo>
                      <a:lnTo>
                        <a:pt x="246" y="1354"/>
                      </a:lnTo>
                      <a:lnTo>
                        <a:pt x="248" y="1354"/>
                      </a:lnTo>
                      <a:lnTo>
                        <a:pt x="252" y="1356"/>
                      </a:lnTo>
                      <a:lnTo>
                        <a:pt x="258" y="1360"/>
                      </a:lnTo>
                      <a:lnTo>
                        <a:pt x="262" y="1368"/>
                      </a:lnTo>
                      <a:lnTo>
                        <a:pt x="262" y="1368"/>
                      </a:lnTo>
                      <a:lnTo>
                        <a:pt x="264" y="1372"/>
                      </a:lnTo>
                      <a:lnTo>
                        <a:pt x="266" y="1378"/>
                      </a:lnTo>
                      <a:lnTo>
                        <a:pt x="274" y="1384"/>
                      </a:lnTo>
                      <a:lnTo>
                        <a:pt x="282" y="1390"/>
                      </a:lnTo>
                      <a:lnTo>
                        <a:pt x="306" y="1388"/>
                      </a:lnTo>
                      <a:lnTo>
                        <a:pt x="326" y="1386"/>
                      </a:lnTo>
                      <a:lnTo>
                        <a:pt x="326" y="1386"/>
                      </a:lnTo>
                      <a:lnTo>
                        <a:pt x="338" y="1388"/>
                      </a:lnTo>
                      <a:lnTo>
                        <a:pt x="358" y="1392"/>
                      </a:lnTo>
                      <a:lnTo>
                        <a:pt x="382" y="1392"/>
                      </a:lnTo>
                      <a:lnTo>
                        <a:pt x="382" y="1392"/>
                      </a:lnTo>
                      <a:lnTo>
                        <a:pt x="388" y="1390"/>
                      </a:lnTo>
                      <a:lnTo>
                        <a:pt x="388" y="1390"/>
                      </a:lnTo>
                      <a:lnTo>
                        <a:pt x="400" y="1386"/>
                      </a:lnTo>
                      <a:lnTo>
                        <a:pt x="408" y="1386"/>
                      </a:lnTo>
                      <a:lnTo>
                        <a:pt x="412" y="1386"/>
                      </a:lnTo>
                      <a:lnTo>
                        <a:pt x="416" y="1388"/>
                      </a:lnTo>
                      <a:lnTo>
                        <a:pt x="416" y="1388"/>
                      </a:lnTo>
                      <a:lnTo>
                        <a:pt x="422" y="1390"/>
                      </a:lnTo>
                      <a:lnTo>
                        <a:pt x="428" y="1392"/>
                      </a:lnTo>
                      <a:lnTo>
                        <a:pt x="446" y="1392"/>
                      </a:lnTo>
                      <a:lnTo>
                        <a:pt x="446" y="1392"/>
                      </a:lnTo>
                      <a:lnTo>
                        <a:pt x="450" y="1392"/>
                      </a:lnTo>
                      <a:lnTo>
                        <a:pt x="450" y="1392"/>
                      </a:lnTo>
                      <a:lnTo>
                        <a:pt x="464" y="1386"/>
                      </a:lnTo>
                      <a:lnTo>
                        <a:pt x="472" y="1382"/>
                      </a:lnTo>
                      <a:lnTo>
                        <a:pt x="472" y="1382"/>
                      </a:lnTo>
                      <a:lnTo>
                        <a:pt x="474" y="1380"/>
                      </a:lnTo>
                      <a:lnTo>
                        <a:pt x="476" y="1378"/>
                      </a:lnTo>
                      <a:lnTo>
                        <a:pt x="484" y="1378"/>
                      </a:lnTo>
                      <a:lnTo>
                        <a:pt x="496" y="1380"/>
                      </a:lnTo>
                      <a:lnTo>
                        <a:pt x="496" y="1380"/>
                      </a:lnTo>
                      <a:lnTo>
                        <a:pt x="504" y="1380"/>
                      </a:lnTo>
                      <a:lnTo>
                        <a:pt x="510" y="1380"/>
                      </a:lnTo>
                      <a:lnTo>
                        <a:pt x="520" y="1378"/>
                      </a:lnTo>
                      <a:lnTo>
                        <a:pt x="526" y="1374"/>
                      </a:lnTo>
                      <a:lnTo>
                        <a:pt x="528" y="1372"/>
                      </a:lnTo>
                      <a:lnTo>
                        <a:pt x="554" y="1350"/>
                      </a:lnTo>
                      <a:lnTo>
                        <a:pt x="582" y="1336"/>
                      </a:lnTo>
                      <a:lnTo>
                        <a:pt x="598" y="1314"/>
                      </a:lnTo>
                      <a:lnTo>
                        <a:pt x="598" y="1314"/>
                      </a:lnTo>
                      <a:lnTo>
                        <a:pt x="606" y="1306"/>
                      </a:lnTo>
                      <a:lnTo>
                        <a:pt x="612" y="1300"/>
                      </a:lnTo>
                      <a:lnTo>
                        <a:pt x="616" y="1292"/>
                      </a:lnTo>
                      <a:lnTo>
                        <a:pt x="616" y="1292"/>
                      </a:lnTo>
                      <a:lnTo>
                        <a:pt x="624" y="1270"/>
                      </a:lnTo>
                      <a:lnTo>
                        <a:pt x="628" y="1254"/>
                      </a:lnTo>
                      <a:lnTo>
                        <a:pt x="630" y="1178"/>
                      </a:lnTo>
                      <a:lnTo>
                        <a:pt x="630" y="1178"/>
                      </a:lnTo>
                      <a:lnTo>
                        <a:pt x="614" y="1116"/>
                      </a:lnTo>
                      <a:lnTo>
                        <a:pt x="614" y="1116"/>
                      </a:lnTo>
                      <a:lnTo>
                        <a:pt x="608" y="1104"/>
                      </a:lnTo>
                      <a:lnTo>
                        <a:pt x="594" y="1086"/>
                      </a:lnTo>
                      <a:lnTo>
                        <a:pt x="562" y="1042"/>
                      </a:lnTo>
                      <a:lnTo>
                        <a:pt x="678" y="1106"/>
                      </a:lnTo>
                      <a:lnTo>
                        <a:pt x="714" y="1124"/>
                      </a:lnTo>
                      <a:lnTo>
                        <a:pt x="750" y="1142"/>
                      </a:lnTo>
                      <a:lnTo>
                        <a:pt x="782" y="1146"/>
                      </a:lnTo>
                      <a:lnTo>
                        <a:pt x="822" y="1140"/>
                      </a:lnTo>
                      <a:lnTo>
                        <a:pt x="866" y="1120"/>
                      </a:lnTo>
                      <a:lnTo>
                        <a:pt x="910" y="1090"/>
                      </a:lnTo>
                      <a:lnTo>
                        <a:pt x="936" y="1070"/>
                      </a:lnTo>
                      <a:lnTo>
                        <a:pt x="1000" y="1006"/>
                      </a:lnTo>
                      <a:lnTo>
                        <a:pt x="1044" y="966"/>
                      </a:lnTo>
                      <a:lnTo>
                        <a:pt x="1148" y="864"/>
                      </a:lnTo>
                      <a:lnTo>
                        <a:pt x="1194" y="808"/>
                      </a:lnTo>
                      <a:lnTo>
                        <a:pt x="1210" y="784"/>
                      </a:lnTo>
                      <a:lnTo>
                        <a:pt x="1210" y="784"/>
                      </a:lnTo>
                      <a:lnTo>
                        <a:pt x="1212" y="782"/>
                      </a:lnTo>
                      <a:lnTo>
                        <a:pt x="1216" y="776"/>
                      </a:lnTo>
                      <a:lnTo>
                        <a:pt x="1216" y="756"/>
                      </a:lnTo>
                      <a:close/>
                      <a:moveTo>
                        <a:pt x="382" y="776"/>
                      </a:moveTo>
                      <a:lnTo>
                        <a:pt x="382" y="776"/>
                      </a:lnTo>
                      <a:lnTo>
                        <a:pt x="382" y="776"/>
                      </a:lnTo>
                      <a:lnTo>
                        <a:pt x="382" y="776"/>
                      </a:lnTo>
                      <a:lnTo>
                        <a:pt x="382" y="776"/>
                      </a:lnTo>
                      <a:close/>
                    </a:path>
                  </a:pathLst>
                </a:custGeom>
                <a:solidFill>
                  <a:schemeClr val="bg2">
                    <a:lumMod val="60000"/>
                    <a:lumOff val="40000"/>
                    <a:alpha val="72000"/>
                  </a:schemeClr>
                </a:solidFill>
                <a:ln>
                  <a:noFill/>
                </a:ln>
                <a:effectLst/>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US">
                    <a:latin typeface="Arial" charset="0"/>
                    <a:ea typeface="ＭＳ Ｐゴシック" pitchFamily="-116" charset="-128"/>
                  </a:endParaRPr>
                </a:p>
              </p:txBody>
            </p:sp>
          </p:grpSp>
          <p:grpSp>
            <p:nvGrpSpPr>
              <p:cNvPr id="145" name="Group 58">
                <a:extLst>
                  <a:ext uri="{FF2B5EF4-FFF2-40B4-BE49-F238E27FC236}">
                    <a16:creationId xmlns:a16="http://schemas.microsoft.com/office/drawing/2014/main" id="{B84C3C7F-D5D7-4B80-8EFA-7C44E426EBAB}"/>
                  </a:ext>
                </a:extLst>
              </p:cNvPr>
              <p:cNvGrpSpPr>
                <a:grpSpLocks noChangeAspect="1"/>
              </p:cNvGrpSpPr>
              <p:nvPr/>
            </p:nvGrpSpPr>
            <p:grpSpPr>
              <a:xfrm>
                <a:off x="7366653" y="-16"/>
                <a:ext cx="1266631" cy="990597"/>
                <a:chOff x="5410249" y="5114925"/>
                <a:chExt cx="1558925" cy="1219200"/>
              </a:xfrm>
              <a:solidFill>
                <a:schemeClr val="bg2">
                  <a:lumMod val="50000"/>
                  <a:lumOff val="50000"/>
                  <a:alpha val="18000"/>
                </a:schemeClr>
              </a:solidFill>
            </p:grpSpPr>
            <p:sp>
              <p:nvSpPr>
                <p:cNvPr id="151" name="Freeform 63">
                  <a:extLst>
                    <a:ext uri="{FF2B5EF4-FFF2-40B4-BE49-F238E27FC236}">
                      <a16:creationId xmlns:a16="http://schemas.microsoft.com/office/drawing/2014/main" id="{5B788FA3-49F2-419B-9F8F-6CD7018A92C1}"/>
                    </a:ext>
                  </a:extLst>
                </p:cNvPr>
                <p:cNvSpPr>
                  <a:spLocks/>
                </p:cNvSpPr>
                <p:nvPr/>
              </p:nvSpPr>
              <p:spPr bwMode="auto">
                <a:xfrm>
                  <a:off x="5819775" y="5114925"/>
                  <a:ext cx="228600" cy="231775"/>
                </a:xfrm>
                <a:custGeom>
                  <a:avLst/>
                  <a:gdLst>
                    <a:gd name="T0" fmla="*/ 144 w 144"/>
                    <a:gd name="T1" fmla="*/ 146 h 146"/>
                    <a:gd name="T2" fmla="*/ 144 w 144"/>
                    <a:gd name="T3" fmla="*/ 146 h 146"/>
                    <a:gd name="T4" fmla="*/ 144 w 144"/>
                    <a:gd name="T5" fmla="*/ 146 h 146"/>
                    <a:gd name="T6" fmla="*/ 144 w 144"/>
                    <a:gd name="T7" fmla="*/ 146 h 146"/>
                    <a:gd name="T8" fmla="*/ 132 w 144"/>
                    <a:gd name="T9" fmla="*/ 132 h 146"/>
                    <a:gd name="T10" fmla="*/ 32 w 144"/>
                    <a:gd name="T11" fmla="*/ 22 h 146"/>
                    <a:gd name="T12" fmla="*/ 32 w 144"/>
                    <a:gd name="T13" fmla="*/ 22 h 146"/>
                    <a:gd name="T14" fmla="*/ 18 w 144"/>
                    <a:gd name="T15" fmla="*/ 4 h 146"/>
                    <a:gd name="T16" fmla="*/ 18 w 144"/>
                    <a:gd name="T17" fmla="*/ 4 h 146"/>
                    <a:gd name="T18" fmla="*/ 12 w 144"/>
                    <a:gd name="T19" fmla="*/ 2 h 146"/>
                    <a:gd name="T20" fmla="*/ 8 w 144"/>
                    <a:gd name="T21" fmla="*/ 0 h 146"/>
                    <a:gd name="T22" fmla="*/ 8 w 144"/>
                    <a:gd name="T23" fmla="*/ 0 h 146"/>
                    <a:gd name="T24" fmla="*/ 0 w 144"/>
                    <a:gd name="T25" fmla="*/ 0 h 146"/>
                    <a:gd name="T26" fmla="*/ 0 w 144"/>
                    <a:gd name="T27" fmla="*/ 0 h 146"/>
                    <a:gd name="T28" fmla="*/ 6 w 144"/>
                    <a:gd name="T29" fmla="*/ 4 h 146"/>
                    <a:gd name="T30" fmla="*/ 6 w 144"/>
                    <a:gd name="T31" fmla="*/ 4 h 146"/>
                    <a:gd name="T32" fmla="*/ 22 w 144"/>
                    <a:gd name="T33" fmla="*/ 18 h 146"/>
                    <a:gd name="T34" fmla="*/ 130 w 144"/>
                    <a:gd name="T35" fmla="*/ 136 h 146"/>
                    <a:gd name="T36" fmla="*/ 130 w 144"/>
                    <a:gd name="T37" fmla="*/ 136 h 146"/>
                    <a:gd name="T38" fmla="*/ 144 w 144"/>
                    <a:gd name="T39" fmla="*/ 146 h 146"/>
                    <a:gd name="T40" fmla="*/ 144 w 144"/>
                    <a:gd name="T41" fmla="*/ 146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144" h="146">
                      <a:moveTo>
                        <a:pt x="144" y="146"/>
                      </a:moveTo>
                      <a:lnTo>
                        <a:pt x="144" y="146"/>
                      </a:lnTo>
                      <a:lnTo>
                        <a:pt x="144" y="146"/>
                      </a:lnTo>
                      <a:lnTo>
                        <a:pt x="144" y="146"/>
                      </a:lnTo>
                      <a:lnTo>
                        <a:pt x="132" y="132"/>
                      </a:lnTo>
                      <a:lnTo>
                        <a:pt x="32" y="22"/>
                      </a:lnTo>
                      <a:lnTo>
                        <a:pt x="32" y="22"/>
                      </a:lnTo>
                      <a:lnTo>
                        <a:pt x="18" y="4"/>
                      </a:lnTo>
                      <a:lnTo>
                        <a:pt x="18" y="4"/>
                      </a:lnTo>
                      <a:lnTo>
                        <a:pt x="12" y="2"/>
                      </a:lnTo>
                      <a:lnTo>
                        <a:pt x="8" y="0"/>
                      </a:lnTo>
                      <a:lnTo>
                        <a:pt x="8" y="0"/>
                      </a:lnTo>
                      <a:lnTo>
                        <a:pt x="0" y="0"/>
                      </a:lnTo>
                      <a:lnTo>
                        <a:pt x="0" y="0"/>
                      </a:lnTo>
                      <a:lnTo>
                        <a:pt x="6" y="4"/>
                      </a:lnTo>
                      <a:lnTo>
                        <a:pt x="6" y="4"/>
                      </a:lnTo>
                      <a:lnTo>
                        <a:pt x="22" y="18"/>
                      </a:lnTo>
                      <a:lnTo>
                        <a:pt x="130" y="136"/>
                      </a:lnTo>
                      <a:lnTo>
                        <a:pt x="130" y="136"/>
                      </a:lnTo>
                      <a:lnTo>
                        <a:pt x="144" y="146"/>
                      </a:lnTo>
                      <a:lnTo>
                        <a:pt x="144" y="14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US">
                    <a:latin typeface="Arial" charset="0"/>
                    <a:ea typeface="ＭＳ Ｐゴシック" pitchFamily="-116" charset="-128"/>
                  </a:endParaRPr>
                </a:p>
              </p:txBody>
            </p:sp>
            <p:sp>
              <p:nvSpPr>
                <p:cNvPr id="152" name="Freeform 64">
                  <a:extLst>
                    <a:ext uri="{FF2B5EF4-FFF2-40B4-BE49-F238E27FC236}">
                      <a16:creationId xmlns:a16="http://schemas.microsoft.com/office/drawing/2014/main" id="{290A48A9-CF78-454E-89FC-0AB3C332657E}"/>
                    </a:ext>
                  </a:extLst>
                </p:cNvPr>
                <p:cNvSpPr>
                  <a:spLocks/>
                </p:cNvSpPr>
                <p:nvPr/>
              </p:nvSpPr>
              <p:spPr bwMode="auto">
                <a:xfrm>
                  <a:off x="6051550" y="5353050"/>
                  <a:ext cx="0" cy="0"/>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US">
                    <a:latin typeface="Arial" charset="0"/>
                    <a:ea typeface="ＭＳ Ｐゴシック" pitchFamily="-116" charset="-128"/>
                  </a:endParaRPr>
                </a:p>
              </p:txBody>
            </p:sp>
            <p:sp>
              <p:nvSpPr>
                <p:cNvPr id="153" name="Freeform 65">
                  <a:extLst>
                    <a:ext uri="{FF2B5EF4-FFF2-40B4-BE49-F238E27FC236}">
                      <a16:creationId xmlns:a16="http://schemas.microsoft.com/office/drawing/2014/main" id="{7672992C-2BDD-440A-ACD1-33A28906D786}"/>
                    </a:ext>
                  </a:extLst>
                </p:cNvPr>
                <p:cNvSpPr>
                  <a:spLocks/>
                </p:cNvSpPr>
                <p:nvPr/>
              </p:nvSpPr>
              <p:spPr bwMode="auto">
                <a:xfrm>
                  <a:off x="6061075" y="5114925"/>
                  <a:ext cx="104775" cy="228600"/>
                </a:xfrm>
                <a:custGeom>
                  <a:avLst/>
                  <a:gdLst>
                    <a:gd name="T0" fmla="*/ 2 w 66"/>
                    <a:gd name="T1" fmla="*/ 144 h 144"/>
                    <a:gd name="T2" fmla="*/ 2 w 66"/>
                    <a:gd name="T3" fmla="*/ 144 h 144"/>
                    <a:gd name="T4" fmla="*/ 10 w 66"/>
                    <a:gd name="T5" fmla="*/ 130 h 144"/>
                    <a:gd name="T6" fmla="*/ 62 w 66"/>
                    <a:gd name="T7" fmla="*/ 14 h 144"/>
                    <a:gd name="T8" fmla="*/ 62 w 66"/>
                    <a:gd name="T9" fmla="*/ 14 h 144"/>
                    <a:gd name="T10" fmla="*/ 66 w 66"/>
                    <a:gd name="T11" fmla="*/ 4 h 144"/>
                    <a:gd name="T12" fmla="*/ 66 w 66"/>
                    <a:gd name="T13" fmla="*/ 2 h 144"/>
                    <a:gd name="T14" fmla="*/ 66 w 66"/>
                    <a:gd name="T15" fmla="*/ 0 h 144"/>
                    <a:gd name="T16" fmla="*/ 66 w 66"/>
                    <a:gd name="T17" fmla="*/ 0 h 144"/>
                    <a:gd name="T18" fmla="*/ 62 w 66"/>
                    <a:gd name="T19" fmla="*/ 4 h 144"/>
                    <a:gd name="T20" fmla="*/ 56 w 66"/>
                    <a:gd name="T21" fmla="*/ 14 h 144"/>
                    <a:gd name="T22" fmla="*/ 6 w 66"/>
                    <a:gd name="T23" fmla="*/ 128 h 144"/>
                    <a:gd name="T24" fmla="*/ 6 w 66"/>
                    <a:gd name="T25" fmla="*/ 128 h 144"/>
                    <a:gd name="T26" fmla="*/ 0 w 66"/>
                    <a:gd name="T27" fmla="*/ 144 h 144"/>
                    <a:gd name="T28" fmla="*/ 0 w 66"/>
                    <a:gd name="T29" fmla="*/ 144 h 144"/>
                    <a:gd name="T30" fmla="*/ 0 w 66"/>
                    <a:gd name="T31" fmla="*/ 144 h 144"/>
                    <a:gd name="T32" fmla="*/ 0 w 66"/>
                    <a:gd name="T33" fmla="*/ 144 h 144"/>
                    <a:gd name="T34" fmla="*/ 2 w 66"/>
                    <a:gd name="T35" fmla="*/ 144 h 144"/>
                    <a:gd name="T36" fmla="*/ 2 w 66"/>
                    <a:gd name="T37" fmla="*/ 144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66" h="144">
                      <a:moveTo>
                        <a:pt x="2" y="144"/>
                      </a:moveTo>
                      <a:lnTo>
                        <a:pt x="2" y="144"/>
                      </a:lnTo>
                      <a:lnTo>
                        <a:pt x="10" y="130"/>
                      </a:lnTo>
                      <a:lnTo>
                        <a:pt x="62" y="14"/>
                      </a:lnTo>
                      <a:lnTo>
                        <a:pt x="62" y="14"/>
                      </a:lnTo>
                      <a:lnTo>
                        <a:pt x="66" y="4"/>
                      </a:lnTo>
                      <a:lnTo>
                        <a:pt x="66" y="2"/>
                      </a:lnTo>
                      <a:lnTo>
                        <a:pt x="66" y="0"/>
                      </a:lnTo>
                      <a:lnTo>
                        <a:pt x="66" y="0"/>
                      </a:lnTo>
                      <a:lnTo>
                        <a:pt x="62" y="4"/>
                      </a:lnTo>
                      <a:lnTo>
                        <a:pt x="56" y="14"/>
                      </a:lnTo>
                      <a:lnTo>
                        <a:pt x="6" y="128"/>
                      </a:lnTo>
                      <a:lnTo>
                        <a:pt x="6" y="128"/>
                      </a:lnTo>
                      <a:lnTo>
                        <a:pt x="0" y="144"/>
                      </a:lnTo>
                      <a:lnTo>
                        <a:pt x="0" y="144"/>
                      </a:lnTo>
                      <a:lnTo>
                        <a:pt x="0" y="144"/>
                      </a:lnTo>
                      <a:lnTo>
                        <a:pt x="0" y="144"/>
                      </a:lnTo>
                      <a:lnTo>
                        <a:pt x="2" y="144"/>
                      </a:lnTo>
                      <a:lnTo>
                        <a:pt x="2" y="14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US">
                    <a:latin typeface="Arial" charset="0"/>
                    <a:ea typeface="ＭＳ Ｐゴシック" pitchFamily="-116" charset="-128"/>
                  </a:endParaRPr>
                </a:p>
              </p:txBody>
            </p:sp>
            <p:sp>
              <p:nvSpPr>
                <p:cNvPr id="154" name="Freeform 66">
                  <a:extLst>
                    <a:ext uri="{FF2B5EF4-FFF2-40B4-BE49-F238E27FC236}">
                      <a16:creationId xmlns:a16="http://schemas.microsoft.com/office/drawing/2014/main" id="{228C1B26-739A-4747-82A7-E414622CA6A4}"/>
                    </a:ext>
                  </a:extLst>
                </p:cNvPr>
                <p:cNvSpPr>
                  <a:spLocks noEditPoints="1"/>
                </p:cNvSpPr>
                <p:nvPr/>
              </p:nvSpPr>
              <p:spPr bwMode="auto">
                <a:xfrm>
                  <a:off x="5410249" y="5114925"/>
                  <a:ext cx="1558925" cy="1219200"/>
                </a:xfrm>
                <a:custGeom>
                  <a:avLst/>
                  <a:gdLst>
                    <a:gd name="T0" fmla="*/ 604 w 982"/>
                    <a:gd name="T1" fmla="*/ 146 h 768"/>
                    <a:gd name="T2" fmla="*/ 588 w 982"/>
                    <a:gd name="T3" fmla="*/ 156 h 768"/>
                    <a:gd name="T4" fmla="*/ 572 w 982"/>
                    <a:gd name="T5" fmla="*/ 144 h 768"/>
                    <a:gd name="T6" fmla="*/ 560 w 982"/>
                    <a:gd name="T7" fmla="*/ 146 h 768"/>
                    <a:gd name="T8" fmla="*/ 550 w 982"/>
                    <a:gd name="T9" fmla="*/ 152 h 768"/>
                    <a:gd name="T10" fmla="*/ 542 w 982"/>
                    <a:gd name="T11" fmla="*/ 182 h 768"/>
                    <a:gd name="T12" fmla="*/ 346 w 982"/>
                    <a:gd name="T13" fmla="*/ 0 h 768"/>
                    <a:gd name="T14" fmla="*/ 44 w 982"/>
                    <a:gd name="T15" fmla="*/ 62 h 768"/>
                    <a:gd name="T16" fmla="*/ 76 w 982"/>
                    <a:gd name="T17" fmla="*/ 92 h 768"/>
                    <a:gd name="T18" fmla="*/ 110 w 982"/>
                    <a:gd name="T19" fmla="*/ 124 h 768"/>
                    <a:gd name="T20" fmla="*/ 126 w 982"/>
                    <a:gd name="T21" fmla="*/ 160 h 768"/>
                    <a:gd name="T22" fmla="*/ 146 w 982"/>
                    <a:gd name="T23" fmla="*/ 188 h 768"/>
                    <a:gd name="T24" fmla="*/ 166 w 982"/>
                    <a:gd name="T25" fmla="*/ 220 h 768"/>
                    <a:gd name="T26" fmla="*/ 206 w 982"/>
                    <a:gd name="T27" fmla="*/ 270 h 768"/>
                    <a:gd name="T28" fmla="*/ 322 w 982"/>
                    <a:gd name="T29" fmla="*/ 280 h 768"/>
                    <a:gd name="T30" fmla="*/ 294 w 982"/>
                    <a:gd name="T31" fmla="*/ 348 h 768"/>
                    <a:gd name="T32" fmla="*/ 256 w 982"/>
                    <a:gd name="T33" fmla="*/ 484 h 768"/>
                    <a:gd name="T34" fmla="*/ 282 w 982"/>
                    <a:gd name="T35" fmla="*/ 514 h 768"/>
                    <a:gd name="T36" fmla="*/ 312 w 982"/>
                    <a:gd name="T37" fmla="*/ 550 h 768"/>
                    <a:gd name="T38" fmla="*/ 330 w 982"/>
                    <a:gd name="T39" fmla="*/ 570 h 768"/>
                    <a:gd name="T40" fmla="*/ 350 w 982"/>
                    <a:gd name="T41" fmla="*/ 598 h 768"/>
                    <a:gd name="T42" fmla="*/ 378 w 982"/>
                    <a:gd name="T43" fmla="*/ 616 h 768"/>
                    <a:gd name="T44" fmla="*/ 354 w 982"/>
                    <a:gd name="T45" fmla="*/ 684 h 768"/>
                    <a:gd name="T46" fmla="*/ 338 w 982"/>
                    <a:gd name="T47" fmla="*/ 754 h 768"/>
                    <a:gd name="T48" fmla="*/ 378 w 982"/>
                    <a:gd name="T49" fmla="*/ 758 h 768"/>
                    <a:gd name="T50" fmla="*/ 414 w 982"/>
                    <a:gd name="T51" fmla="*/ 660 h 768"/>
                    <a:gd name="T52" fmla="*/ 456 w 982"/>
                    <a:gd name="T53" fmla="*/ 662 h 768"/>
                    <a:gd name="T54" fmla="*/ 474 w 982"/>
                    <a:gd name="T55" fmla="*/ 652 h 768"/>
                    <a:gd name="T56" fmla="*/ 504 w 982"/>
                    <a:gd name="T57" fmla="*/ 652 h 768"/>
                    <a:gd name="T58" fmla="*/ 530 w 982"/>
                    <a:gd name="T59" fmla="*/ 582 h 768"/>
                    <a:gd name="T60" fmla="*/ 560 w 982"/>
                    <a:gd name="T61" fmla="*/ 332 h 768"/>
                    <a:gd name="T62" fmla="*/ 568 w 982"/>
                    <a:gd name="T63" fmla="*/ 306 h 768"/>
                    <a:gd name="T64" fmla="*/ 586 w 982"/>
                    <a:gd name="T65" fmla="*/ 428 h 768"/>
                    <a:gd name="T66" fmla="*/ 636 w 982"/>
                    <a:gd name="T67" fmla="*/ 484 h 768"/>
                    <a:gd name="T68" fmla="*/ 628 w 982"/>
                    <a:gd name="T69" fmla="*/ 376 h 768"/>
                    <a:gd name="T70" fmla="*/ 612 w 982"/>
                    <a:gd name="T71" fmla="*/ 288 h 768"/>
                    <a:gd name="T72" fmla="*/ 678 w 982"/>
                    <a:gd name="T73" fmla="*/ 454 h 768"/>
                    <a:gd name="T74" fmla="*/ 762 w 982"/>
                    <a:gd name="T75" fmla="*/ 592 h 768"/>
                    <a:gd name="T76" fmla="*/ 790 w 982"/>
                    <a:gd name="T77" fmla="*/ 602 h 768"/>
                    <a:gd name="T78" fmla="*/ 820 w 982"/>
                    <a:gd name="T79" fmla="*/ 598 h 768"/>
                    <a:gd name="T80" fmla="*/ 842 w 982"/>
                    <a:gd name="T81" fmla="*/ 590 h 768"/>
                    <a:gd name="T82" fmla="*/ 886 w 982"/>
                    <a:gd name="T83" fmla="*/ 598 h 768"/>
                    <a:gd name="T84" fmla="*/ 958 w 982"/>
                    <a:gd name="T85" fmla="*/ 668 h 768"/>
                    <a:gd name="T86" fmla="*/ 964 w 982"/>
                    <a:gd name="T87" fmla="*/ 616 h 768"/>
                    <a:gd name="T88" fmla="*/ 920 w 982"/>
                    <a:gd name="T89" fmla="*/ 576 h 768"/>
                    <a:gd name="T90" fmla="*/ 894 w 982"/>
                    <a:gd name="T91" fmla="*/ 516 h 768"/>
                    <a:gd name="T92" fmla="*/ 920 w 982"/>
                    <a:gd name="T93" fmla="*/ 500 h 768"/>
                    <a:gd name="T94" fmla="*/ 920 w 982"/>
                    <a:gd name="T95" fmla="*/ 460 h 768"/>
                    <a:gd name="T96" fmla="*/ 950 w 982"/>
                    <a:gd name="T97" fmla="*/ 436 h 768"/>
                    <a:gd name="T98" fmla="*/ 956 w 982"/>
                    <a:gd name="T99" fmla="*/ 388 h 768"/>
                    <a:gd name="T100" fmla="*/ 934 w 982"/>
                    <a:gd name="T101" fmla="*/ 318 h 768"/>
                    <a:gd name="T102" fmla="*/ 866 w 982"/>
                    <a:gd name="T103" fmla="*/ 238 h 768"/>
                    <a:gd name="T104" fmla="*/ 914 w 982"/>
                    <a:gd name="T105" fmla="*/ 178 h 768"/>
                    <a:gd name="T106" fmla="*/ 958 w 982"/>
                    <a:gd name="T107" fmla="*/ 118 h 768"/>
                    <a:gd name="T108" fmla="*/ 970 w 982"/>
                    <a:gd name="T109" fmla="*/ 78 h 768"/>
                    <a:gd name="T110" fmla="*/ 970 w 982"/>
                    <a:gd name="T111" fmla="*/ 38 h 768"/>
                    <a:gd name="T112" fmla="*/ 978 w 982"/>
                    <a:gd name="T113" fmla="*/ 14 h 768"/>
                    <a:gd name="T114" fmla="*/ 562 w 982"/>
                    <a:gd name="T115" fmla="*/ 150 h 7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982" h="768">
                      <a:moveTo>
                        <a:pt x="676" y="0"/>
                      </a:moveTo>
                      <a:lnTo>
                        <a:pt x="676" y="0"/>
                      </a:lnTo>
                      <a:lnTo>
                        <a:pt x="666" y="14"/>
                      </a:lnTo>
                      <a:lnTo>
                        <a:pt x="666" y="14"/>
                      </a:lnTo>
                      <a:lnTo>
                        <a:pt x="654" y="36"/>
                      </a:lnTo>
                      <a:lnTo>
                        <a:pt x="642" y="58"/>
                      </a:lnTo>
                      <a:lnTo>
                        <a:pt x="620" y="104"/>
                      </a:lnTo>
                      <a:lnTo>
                        <a:pt x="604" y="146"/>
                      </a:lnTo>
                      <a:lnTo>
                        <a:pt x="594" y="174"/>
                      </a:lnTo>
                      <a:lnTo>
                        <a:pt x="594" y="174"/>
                      </a:lnTo>
                      <a:lnTo>
                        <a:pt x="592" y="170"/>
                      </a:lnTo>
                      <a:lnTo>
                        <a:pt x="586" y="164"/>
                      </a:lnTo>
                      <a:lnTo>
                        <a:pt x="586" y="164"/>
                      </a:lnTo>
                      <a:lnTo>
                        <a:pt x="588" y="160"/>
                      </a:lnTo>
                      <a:lnTo>
                        <a:pt x="588" y="156"/>
                      </a:lnTo>
                      <a:lnTo>
                        <a:pt x="588" y="156"/>
                      </a:lnTo>
                      <a:lnTo>
                        <a:pt x="586" y="152"/>
                      </a:lnTo>
                      <a:lnTo>
                        <a:pt x="582" y="148"/>
                      </a:lnTo>
                      <a:lnTo>
                        <a:pt x="580" y="146"/>
                      </a:lnTo>
                      <a:lnTo>
                        <a:pt x="574" y="146"/>
                      </a:lnTo>
                      <a:lnTo>
                        <a:pt x="574" y="146"/>
                      </a:lnTo>
                      <a:lnTo>
                        <a:pt x="574" y="146"/>
                      </a:lnTo>
                      <a:lnTo>
                        <a:pt x="574" y="144"/>
                      </a:lnTo>
                      <a:lnTo>
                        <a:pt x="572" y="144"/>
                      </a:lnTo>
                      <a:lnTo>
                        <a:pt x="568" y="144"/>
                      </a:lnTo>
                      <a:lnTo>
                        <a:pt x="568" y="144"/>
                      </a:lnTo>
                      <a:lnTo>
                        <a:pt x="564" y="142"/>
                      </a:lnTo>
                      <a:lnTo>
                        <a:pt x="564" y="144"/>
                      </a:lnTo>
                      <a:lnTo>
                        <a:pt x="564" y="142"/>
                      </a:lnTo>
                      <a:lnTo>
                        <a:pt x="562" y="144"/>
                      </a:lnTo>
                      <a:lnTo>
                        <a:pt x="560" y="144"/>
                      </a:lnTo>
                      <a:lnTo>
                        <a:pt x="560" y="146"/>
                      </a:lnTo>
                      <a:lnTo>
                        <a:pt x="558" y="146"/>
                      </a:lnTo>
                      <a:lnTo>
                        <a:pt x="556" y="148"/>
                      </a:lnTo>
                      <a:lnTo>
                        <a:pt x="558" y="150"/>
                      </a:lnTo>
                      <a:lnTo>
                        <a:pt x="558" y="150"/>
                      </a:lnTo>
                      <a:lnTo>
                        <a:pt x="558" y="150"/>
                      </a:lnTo>
                      <a:lnTo>
                        <a:pt x="554" y="150"/>
                      </a:lnTo>
                      <a:lnTo>
                        <a:pt x="554" y="150"/>
                      </a:lnTo>
                      <a:lnTo>
                        <a:pt x="550" y="152"/>
                      </a:lnTo>
                      <a:lnTo>
                        <a:pt x="546" y="154"/>
                      </a:lnTo>
                      <a:lnTo>
                        <a:pt x="544" y="158"/>
                      </a:lnTo>
                      <a:lnTo>
                        <a:pt x="544" y="162"/>
                      </a:lnTo>
                      <a:lnTo>
                        <a:pt x="544" y="162"/>
                      </a:lnTo>
                      <a:lnTo>
                        <a:pt x="548" y="168"/>
                      </a:lnTo>
                      <a:lnTo>
                        <a:pt x="548" y="168"/>
                      </a:lnTo>
                      <a:lnTo>
                        <a:pt x="542" y="182"/>
                      </a:lnTo>
                      <a:lnTo>
                        <a:pt x="542" y="182"/>
                      </a:lnTo>
                      <a:lnTo>
                        <a:pt x="522" y="158"/>
                      </a:lnTo>
                      <a:lnTo>
                        <a:pt x="494" y="124"/>
                      </a:lnTo>
                      <a:lnTo>
                        <a:pt x="460" y="88"/>
                      </a:lnTo>
                      <a:lnTo>
                        <a:pt x="442" y="70"/>
                      </a:lnTo>
                      <a:lnTo>
                        <a:pt x="424" y="54"/>
                      </a:lnTo>
                      <a:lnTo>
                        <a:pt x="424" y="54"/>
                      </a:lnTo>
                      <a:lnTo>
                        <a:pt x="384" y="26"/>
                      </a:lnTo>
                      <a:lnTo>
                        <a:pt x="346" y="0"/>
                      </a:lnTo>
                      <a:lnTo>
                        <a:pt x="0" y="0"/>
                      </a:lnTo>
                      <a:lnTo>
                        <a:pt x="0" y="8"/>
                      </a:lnTo>
                      <a:lnTo>
                        <a:pt x="10" y="28"/>
                      </a:lnTo>
                      <a:lnTo>
                        <a:pt x="24" y="48"/>
                      </a:lnTo>
                      <a:lnTo>
                        <a:pt x="24" y="48"/>
                      </a:lnTo>
                      <a:lnTo>
                        <a:pt x="32" y="54"/>
                      </a:lnTo>
                      <a:lnTo>
                        <a:pt x="38" y="60"/>
                      </a:lnTo>
                      <a:lnTo>
                        <a:pt x="44" y="62"/>
                      </a:lnTo>
                      <a:lnTo>
                        <a:pt x="44" y="62"/>
                      </a:lnTo>
                      <a:lnTo>
                        <a:pt x="48" y="66"/>
                      </a:lnTo>
                      <a:lnTo>
                        <a:pt x="52" y="70"/>
                      </a:lnTo>
                      <a:lnTo>
                        <a:pt x="56" y="76"/>
                      </a:lnTo>
                      <a:lnTo>
                        <a:pt x="56" y="76"/>
                      </a:lnTo>
                      <a:lnTo>
                        <a:pt x="62" y="82"/>
                      </a:lnTo>
                      <a:lnTo>
                        <a:pt x="68" y="88"/>
                      </a:lnTo>
                      <a:lnTo>
                        <a:pt x="76" y="92"/>
                      </a:lnTo>
                      <a:lnTo>
                        <a:pt x="76" y="92"/>
                      </a:lnTo>
                      <a:lnTo>
                        <a:pt x="84" y="96"/>
                      </a:lnTo>
                      <a:lnTo>
                        <a:pt x="92" y="102"/>
                      </a:lnTo>
                      <a:lnTo>
                        <a:pt x="98" y="108"/>
                      </a:lnTo>
                      <a:lnTo>
                        <a:pt x="100" y="112"/>
                      </a:lnTo>
                      <a:lnTo>
                        <a:pt x="100" y="112"/>
                      </a:lnTo>
                      <a:lnTo>
                        <a:pt x="104" y="118"/>
                      </a:lnTo>
                      <a:lnTo>
                        <a:pt x="110" y="124"/>
                      </a:lnTo>
                      <a:lnTo>
                        <a:pt x="120" y="132"/>
                      </a:lnTo>
                      <a:lnTo>
                        <a:pt x="120" y="132"/>
                      </a:lnTo>
                      <a:lnTo>
                        <a:pt x="126" y="142"/>
                      </a:lnTo>
                      <a:lnTo>
                        <a:pt x="128" y="152"/>
                      </a:lnTo>
                      <a:lnTo>
                        <a:pt x="128" y="154"/>
                      </a:lnTo>
                      <a:lnTo>
                        <a:pt x="128" y="158"/>
                      </a:lnTo>
                      <a:lnTo>
                        <a:pt x="128" y="158"/>
                      </a:lnTo>
                      <a:lnTo>
                        <a:pt x="126" y="160"/>
                      </a:lnTo>
                      <a:lnTo>
                        <a:pt x="128" y="162"/>
                      </a:lnTo>
                      <a:lnTo>
                        <a:pt x="132" y="166"/>
                      </a:lnTo>
                      <a:lnTo>
                        <a:pt x="138" y="170"/>
                      </a:lnTo>
                      <a:lnTo>
                        <a:pt x="138" y="170"/>
                      </a:lnTo>
                      <a:lnTo>
                        <a:pt x="144" y="176"/>
                      </a:lnTo>
                      <a:lnTo>
                        <a:pt x="146" y="182"/>
                      </a:lnTo>
                      <a:lnTo>
                        <a:pt x="146" y="184"/>
                      </a:lnTo>
                      <a:lnTo>
                        <a:pt x="146" y="188"/>
                      </a:lnTo>
                      <a:lnTo>
                        <a:pt x="146" y="188"/>
                      </a:lnTo>
                      <a:lnTo>
                        <a:pt x="146" y="192"/>
                      </a:lnTo>
                      <a:lnTo>
                        <a:pt x="146" y="196"/>
                      </a:lnTo>
                      <a:lnTo>
                        <a:pt x="150" y="206"/>
                      </a:lnTo>
                      <a:lnTo>
                        <a:pt x="156" y="214"/>
                      </a:lnTo>
                      <a:lnTo>
                        <a:pt x="162" y="218"/>
                      </a:lnTo>
                      <a:lnTo>
                        <a:pt x="162" y="218"/>
                      </a:lnTo>
                      <a:lnTo>
                        <a:pt x="166" y="220"/>
                      </a:lnTo>
                      <a:lnTo>
                        <a:pt x="170" y="226"/>
                      </a:lnTo>
                      <a:lnTo>
                        <a:pt x="172" y="234"/>
                      </a:lnTo>
                      <a:lnTo>
                        <a:pt x="172" y="234"/>
                      </a:lnTo>
                      <a:lnTo>
                        <a:pt x="176" y="240"/>
                      </a:lnTo>
                      <a:lnTo>
                        <a:pt x="182" y="248"/>
                      </a:lnTo>
                      <a:lnTo>
                        <a:pt x="192" y="256"/>
                      </a:lnTo>
                      <a:lnTo>
                        <a:pt x="192" y="256"/>
                      </a:lnTo>
                      <a:lnTo>
                        <a:pt x="206" y="270"/>
                      </a:lnTo>
                      <a:lnTo>
                        <a:pt x="216" y="280"/>
                      </a:lnTo>
                      <a:lnTo>
                        <a:pt x="216" y="280"/>
                      </a:lnTo>
                      <a:lnTo>
                        <a:pt x="222" y="284"/>
                      </a:lnTo>
                      <a:lnTo>
                        <a:pt x="232" y="286"/>
                      </a:lnTo>
                      <a:lnTo>
                        <a:pt x="242" y="290"/>
                      </a:lnTo>
                      <a:lnTo>
                        <a:pt x="270" y="288"/>
                      </a:lnTo>
                      <a:lnTo>
                        <a:pt x="296" y="284"/>
                      </a:lnTo>
                      <a:lnTo>
                        <a:pt x="322" y="280"/>
                      </a:lnTo>
                      <a:lnTo>
                        <a:pt x="358" y="276"/>
                      </a:lnTo>
                      <a:lnTo>
                        <a:pt x="368" y="276"/>
                      </a:lnTo>
                      <a:lnTo>
                        <a:pt x="368" y="276"/>
                      </a:lnTo>
                      <a:lnTo>
                        <a:pt x="320" y="316"/>
                      </a:lnTo>
                      <a:lnTo>
                        <a:pt x="308" y="330"/>
                      </a:lnTo>
                      <a:lnTo>
                        <a:pt x="300" y="340"/>
                      </a:lnTo>
                      <a:lnTo>
                        <a:pt x="296" y="346"/>
                      </a:lnTo>
                      <a:lnTo>
                        <a:pt x="294" y="348"/>
                      </a:lnTo>
                      <a:lnTo>
                        <a:pt x="294" y="350"/>
                      </a:lnTo>
                      <a:lnTo>
                        <a:pt x="266" y="412"/>
                      </a:lnTo>
                      <a:lnTo>
                        <a:pt x="270" y="420"/>
                      </a:lnTo>
                      <a:lnTo>
                        <a:pt x="270" y="428"/>
                      </a:lnTo>
                      <a:lnTo>
                        <a:pt x="264" y="446"/>
                      </a:lnTo>
                      <a:lnTo>
                        <a:pt x="258" y="460"/>
                      </a:lnTo>
                      <a:lnTo>
                        <a:pt x="256" y="484"/>
                      </a:lnTo>
                      <a:lnTo>
                        <a:pt x="256" y="484"/>
                      </a:lnTo>
                      <a:lnTo>
                        <a:pt x="260" y="492"/>
                      </a:lnTo>
                      <a:lnTo>
                        <a:pt x="264" y="498"/>
                      </a:lnTo>
                      <a:lnTo>
                        <a:pt x="268" y="500"/>
                      </a:lnTo>
                      <a:lnTo>
                        <a:pt x="272" y="502"/>
                      </a:lnTo>
                      <a:lnTo>
                        <a:pt x="272" y="502"/>
                      </a:lnTo>
                      <a:lnTo>
                        <a:pt x="276" y="504"/>
                      </a:lnTo>
                      <a:lnTo>
                        <a:pt x="278" y="506"/>
                      </a:lnTo>
                      <a:lnTo>
                        <a:pt x="282" y="514"/>
                      </a:lnTo>
                      <a:lnTo>
                        <a:pt x="282" y="524"/>
                      </a:lnTo>
                      <a:lnTo>
                        <a:pt x="286" y="540"/>
                      </a:lnTo>
                      <a:lnTo>
                        <a:pt x="286" y="540"/>
                      </a:lnTo>
                      <a:lnTo>
                        <a:pt x="288" y="542"/>
                      </a:lnTo>
                      <a:lnTo>
                        <a:pt x="292" y="546"/>
                      </a:lnTo>
                      <a:lnTo>
                        <a:pt x="300" y="550"/>
                      </a:lnTo>
                      <a:lnTo>
                        <a:pt x="306" y="550"/>
                      </a:lnTo>
                      <a:lnTo>
                        <a:pt x="312" y="550"/>
                      </a:lnTo>
                      <a:lnTo>
                        <a:pt x="312" y="550"/>
                      </a:lnTo>
                      <a:lnTo>
                        <a:pt x="318" y="550"/>
                      </a:lnTo>
                      <a:lnTo>
                        <a:pt x="322" y="552"/>
                      </a:lnTo>
                      <a:lnTo>
                        <a:pt x="326" y="554"/>
                      </a:lnTo>
                      <a:lnTo>
                        <a:pt x="328" y="558"/>
                      </a:lnTo>
                      <a:lnTo>
                        <a:pt x="330" y="566"/>
                      </a:lnTo>
                      <a:lnTo>
                        <a:pt x="330" y="570"/>
                      </a:lnTo>
                      <a:lnTo>
                        <a:pt x="330" y="570"/>
                      </a:lnTo>
                      <a:lnTo>
                        <a:pt x="332" y="580"/>
                      </a:lnTo>
                      <a:lnTo>
                        <a:pt x="334" y="588"/>
                      </a:lnTo>
                      <a:lnTo>
                        <a:pt x="336" y="594"/>
                      </a:lnTo>
                      <a:lnTo>
                        <a:pt x="336" y="594"/>
                      </a:lnTo>
                      <a:lnTo>
                        <a:pt x="340" y="598"/>
                      </a:lnTo>
                      <a:lnTo>
                        <a:pt x="344" y="598"/>
                      </a:lnTo>
                      <a:lnTo>
                        <a:pt x="350" y="598"/>
                      </a:lnTo>
                      <a:lnTo>
                        <a:pt x="350" y="598"/>
                      </a:lnTo>
                      <a:lnTo>
                        <a:pt x="358" y="598"/>
                      </a:lnTo>
                      <a:lnTo>
                        <a:pt x="364" y="598"/>
                      </a:lnTo>
                      <a:lnTo>
                        <a:pt x="370" y="600"/>
                      </a:lnTo>
                      <a:lnTo>
                        <a:pt x="372" y="604"/>
                      </a:lnTo>
                      <a:lnTo>
                        <a:pt x="372" y="604"/>
                      </a:lnTo>
                      <a:lnTo>
                        <a:pt x="374" y="608"/>
                      </a:lnTo>
                      <a:lnTo>
                        <a:pt x="378" y="612"/>
                      </a:lnTo>
                      <a:lnTo>
                        <a:pt x="378" y="616"/>
                      </a:lnTo>
                      <a:lnTo>
                        <a:pt x="380" y="622"/>
                      </a:lnTo>
                      <a:lnTo>
                        <a:pt x="378" y="628"/>
                      </a:lnTo>
                      <a:lnTo>
                        <a:pt x="376" y="636"/>
                      </a:lnTo>
                      <a:lnTo>
                        <a:pt x="376" y="636"/>
                      </a:lnTo>
                      <a:lnTo>
                        <a:pt x="364" y="668"/>
                      </a:lnTo>
                      <a:lnTo>
                        <a:pt x="360" y="680"/>
                      </a:lnTo>
                      <a:lnTo>
                        <a:pt x="354" y="684"/>
                      </a:lnTo>
                      <a:lnTo>
                        <a:pt x="354" y="684"/>
                      </a:lnTo>
                      <a:lnTo>
                        <a:pt x="348" y="692"/>
                      </a:lnTo>
                      <a:lnTo>
                        <a:pt x="344" y="702"/>
                      </a:lnTo>
                      <a:lnTo>
                        <a:pt x="338" y="716"/>
                      </a:lnTo>
                      <a:lnTo>
                        <a:pt x="338" y="716"/>
                      </a:lnTo>
                      <a:lnTo>
                        <a:pt x="336" y="720"/>
                      </a:lnTo>
                      <a:lnTo>
                        <a:pt x="334" y="734"/>
                      </a:lnTo>
                      <a:lnTo>
                        <a:pt x="336" y="748"/>
                      </a:lnTo>
                      <a:lnTo>
                        <a:pt x="338" y="754"/>
                      </a:lnTo>
                      <a:lnTo>
                        <a:pt x="342" y="760"/>
                      </a:lnTo>
                      <a:lnTo>
                        <a:pt x="342" y="760"/>
                      </a:lnTo>
                      <a:lnTo>
                        <a:pt x="348" y="764"/>
                      </a:lnTo>
                      <a:lnTo>
                        <a:pt x="356" y="768"/>
                      </a:lnTo>
                      <a:lnTo>
                        <a:pt x="364" y="768"/>
                      </a:lnTo>
                      <a:lnTo>
                        <a:pt x="364" y="768"/>
                      </a:lnTo>
                      <a:lnTo>
                        <a:pt x="372" y="764"/>
                      </a:lnTo>
                      <a:lnTo>
                        <a:pt x="378" y="758"/>
                      </a:lnTo>
                      <a:lnTo>
                        <a:pt x="386" y="746"/>
                      </a:lnTo>
                      <a:lnTo>
                        <a:pt x="390" y="730"/>
                      </a:lnTo>
                      <a:lnTo>
                        <a:pt x="390" y="730"/>
                      </a:lnTo>
                      <a:lnTo>
                        <a:pt x="398" y="700"/>
                      </a:lnTo>
                      <a:lnTo>
                        <a:pt x="406" y="678"/>
                      </a:lnTo>
                      <a:lnTo>
                        <a:pt x="412" y="662"/>
                      </a:lnTo>
                      <a:lnTo>
                        <a:pt x="412" y="662"/>
                      </a:lnTo>
                      <a:lnTo>
                        <a:pt x="414" y="660"/>
                      </a:lnTo>
                      <a:lnTo>
                        <a:pt x="418" y="658"/>
                      </a:lnTo>
                      <a:lnTo>
                        <a:pt x="428" y="654"/>
                      </a:lnTo>
                      <a:lnTo>
                        <a:pt x="434" y="654"/>
                      </a:lnTo>
                      <a:lnTo>
                        <a:pt x="444" y="656"/>
                      </a:lnTo>
                      <a:lnTo>
                        <a:pt x="444" y="656"/>
                      </a:lnTo>
                      <a:lnTo>
                        <a:pt x="454" y="660"/>
                      </a:lnTo>
                      <a:lnTo>
                        <a:pt x="456" y="660"/>
                      </a:lnTo>
                      <a:lnTo>
                        <a:pt x="456" y="662"/>
                      </a:lnTo>
                      <a:lnTo>
                        <a:pt x="454" y="662"/>
                      </a:lnTo>
                      <a:lnTo>
                        <a:pt x="456" y="662"/>
                      </a:lnTo>
                      <a:lnTo>
                        <a:pt x="456" y="662"/>
                      </a:lnTo>
                      <a:lnTo>
                        <a:pt x="462" y="660"/>
                      </a:lnTo>
                      <a:lnTo>
                        <a:pt x="466" y="658"/>
                      </a:lnTo>
                      <a:lnTo>
                        <a:pt x="470" y="654"/>
                      </a:lnTo>
                      <a:lnTo>
                        <a:pt x="470" y="654"/>
                      </a:lnTo>
                      <a:lnTo>
                        <a:pt x="474" y="652"/>
                      </a:lnTo>
                      <a:lnTo>
                        <a:pt x="478" y="648"/>
                      </a:lnTo>
                      <a:lnTo>
                        <a:pt x="482" y="648"/>
                      </a:lnTo>
                      <a:lnTo>
                        <a:pt x="482" y="648"/>
                      </a:lnTo>
                      <a:lnTo>
                        <a:pt x="492" y="648"/>
                      </a:lnTo>
                      <a:lnTo>
                        <a:pt x="498" y="650"/>
                      </a:lnTo>
                      <a:lnTo>
                        <a:pt x="498" y="650"/>
                      </a:lnTo>
                      <a:lnTo>
                        <a:pt x="500" y="650"/>
                      </a:lnTo>
                      <a:lnTo>
                        <a:pt x="504" y="652"/>
                      </a:lnTo>
                      <a:lnTo>
                        <a:pt x="510" y="650"/>
                      </a:lnTo>
                      <a:lnTo>
                        <a:pt x="514" y="648"/>
                      </a:lnTo>
                      <a:lnTo>
                        <a:pt x="516" y="644"/>
                      </a:lnTo>
                      <a:lnTo>
                        <a:pt x="516" y="644"/>
                      </a:lnTo>
                      <a:lnTo>
                        <a:pt x="520" y="632"/>
                      </a:lnTo>
                      <a:lnTo>
                        <a:pt x="522" y="620"/>
                      </a:lnTo>
                      <a:lnTo>
                        <a:pt x="522" y="606"/>
                      </a:lnTo>
                      <a:lnTo>
                        <a:pt x="530" y="582"/>
                      </a:lnTo>
                      <a:lnTo>
                        <a:pt x="530" y="572"/>
                      </a:lnTo>
                      <a:lnTo>
                        <a:pt x="544" y="570"/>
                      </a:lnTo>
                      <a:lnTo>
                        <a:pt x="550" y="534"/>
                      </a:lnTo>
                      <a:lnTo>
                        <a:pt x="556" y="474"/>
                      </a:lnTo>
                      <a:lnTo>
                        <a:pt x="558" y="398"/>
                      </a:lnTo>
                      <a:lnTo>
                        <a:pt x="558" y="340"/>
                      </a:lnTo>
                      <a:lnTo>
                        <a:pt x="558" y="340"/>
                      </a:lnTo>
                      <a:lnTo>
                        <a:pt x="560" y="332"/>
                      </a:lnTo>
                      <a:lnTo>
                        <a:pt x="562" y="322"/>
                      </a:lnTo>
                      <a:lnTo>
                        <a:pt x="562" y="308"/>
                      </a:lnTo>
                      <a:lnTo>
                        <a:pt x="562" y="308"/>
                      </a:lnTo>
                      <a:lnTo>
                        <a:pt x="560" y="300"/>
                      </a:lnTo>
                      <a:lnTo>
                        <a:pt x="562" y="296"/>
                      </a:lnTo>
                      <a:lnTo>
                        <a:pt x="564" y="294"/>
                      </a:lnTo>
                      <a:lnTo>
                        <a:pt x="568" y="294"/>
                      </a:lnTo>
                      <a:lnTo>
                        <a:pt x="568" y="306"/>
                      </a:lnTo>
                      <a:lnTo>
                        <a:pt x="570" y="338"/>
                      </a:lnTo>
                      <a:lnTo>
                        <a:pt x="574" y="348"/>
                      </a:lnTo>
                      <a:lnTo>
                        <a:pt x="570" y="362"/>
                      </a:lnTo>
                      <a:lnTo>
                        <a:pt x="574" y="384"/>
                      </a:lnTo>
                      <a:lnTo>
                        <a:pt x="576" y="390"/>
                      </a:lnTo>
                      <a:lnTo>
                        <a:pt x="580" y="422"/>
                      </a:lnTo>
                      <a:lnTo>
                        <a:pt x="586" y="422"/>
                      </a:lnTo>
                      <a:lnTo>
                        <a:pt x="586" y="428"/>
                      </a:lnTo>
                      <a:lnTo>
                        <a:pt x="582" y="432"/>
                      </a:lnTo>
                      <a:lnTo>
                        <a:pt x="586" y="448"/>
                      </a:lnTo>
                      <a:lnTo>
                        <a:pt x="590" y="472"/>
                      </a:lnTo>
                      <a:lnTo>
                        <a:pt x="602" y="490"/>
                      </a:lnTo>
                      <a:lnTo>
                        <a:pt x="620" y="500"/>
                      </a:lnTo>
                      <a:lnTo>
                        <a:pt x="620" y="486"/>
                      </a:lnTo>
                      <a:lnTo>
                        <a:pt x="624" y="498"/>
                      </a:lnTo>
                      <a:lnTo>
                        <a:pt x="636" y="484"/>
                      </a:lnTo>
                      <a:lnTo>
                        <a:pt x="642" y="462"/>
                      </a:lnTo>
                      <a:lnTo>
                        <a:pt x="638" y="438"/>
                      </a:lnTo>
                      <a:lnTo>
                        <a:pt x="636" y="424"/>
                      </a:lnTo>
                      <a:lnTo>
                        <a:pt x="632" y="420"/>
                      </a:lnTo>
                      <a:lnTo>
                        <a:pt x="630" y="416"/>
                      </a:lnTo>
                      <a:lnTo>
                        <a:pt x="636" y="412"/>
                      </a:lnTo>
                      <a:lnTo>
                        <a:pt x="630" y="382"/>
                      </a:lnTo>
                      <a:lnTo>
                        <a:pt x="628" y="376"/>
                      </a:lnTo>
                      <a:lnTo>
                        <a:pt x="626" y="354"/>
                      </a:lnTo>
                      <a:lnTo>
                        <a:pt x="618" y="340"/>
                      </a:lnTo>
                      <a:lnTo>
                        <a:pt x="618" y="330"/>
                      </a:lnTo>
                      <a:lnTo>
                        <a:pt x="610" y="300"/>
                      </a:lnTo>
                      <a:lnTo>
                        <a:pt x="606" y="288"/>
                      </a:lnTo>
                      <a:lnTo>
                        <a:pt x="606" y="288"/>
                      </a:lnTo>
                      <a:lnTo>
                        <a:pt x="610" y="286"/>
                      </a:lnTo>
                      <a:lnTo>
                        <a:pt x="612" y="288"/>
                      </a:lnTo>
                      <a:lnTo>
                        <a:pt x="616" y="292"/>
                      </a:lnTo>
                      <a:lnTo>
                        <a:pt x="618" y="298"/>
                      </a:lnTo>
                      <a:lnTo>
                        <a:pt x="618" y="298"/>
                      </a:lnTo>
                      <a:lnTo>
                        <a:pt x="622" y="312"/>
                      </a:lnTo>
                      <a:lnTo>
                        <a:pt x="626" y="322"/>
                      </a:lnTo>
                      <a:lnTo>
                        <a:pt x="632" y="328"/>
                      </a:lnTo>
                      <a:lnTo>
                        <a:pt x="652" y="384"/>
                      </a:lnTo>
                      <a:lnTo>
                        <a:pt x="678" y="454"/>
                      </a:lnTo>
                      <a:lnTo>
                        <a:pt x="702" y="508"/>
                      </a:lnTo>
                      <a:lnTo>
                        <a:pt x="720" y="540"/>
                      </a:lnTo>
                      <a:lnTo>
                        <a:pt x="732" y="540"/>
                      </a:lnTo>
                      <a:lnTo>
                        <a:pt x="736" y="548"/>
                      </a:lnTo>
                      <a:lnTo>
                        <a:pt x="752" y="568"/>
                      </a:lnTo>
                      <a:lnTo>
                        <a:pt x="752" y="568"/>
                      </a:lnTo>
                      <a:lnTo>
                        <a:pt x="756" y="582"/>
                      </a:lnTo>
                      <a:lnTo>
                        <a:pt x="762" y="592"/>
                      </a:lnTo>
                      <a:lnTo>
                        <a:pt x="768" y="602"/>
                      </a:lnTo>
                      <a:lnTo>
                        <a:pt x="768" y="602"/>
                      </a:lnTo>
                      <a:lnTo>
                        <a:pt x="774" y="604"/>
                      </a:lnTo>
                      <a:lnTo>
                        <a:pt x="776" y="606"/>
                      </a:lnTo>
                      <a:lnTo>
                        <a:pt x="784" y="604"/>
                      </a:lnTo>
                      <a:lnTo>
                        <a:pt x="788" y="602"/>
                      </a:lnTo>
                      <a:lnTo>
                        <a:pt x="790" y="602"/>
                      </a:lnTo>
                      <a:lnTo>
                        <a:pt x="790" y="602"/>
                      </a:lnTo>
                      <a:lnTo>
                        <a:pt x="794" y="598"/>
                      </a:lnTo>
                      <a:lnTo>
                        <a:pt x="804" y="594"/>
                      </a:lnTo>
                      <a:lnTo>
                        <a:pt x="804" y="594"/>
                      </a:lnTo>
                      <a:lnTo>
                        <a:pt x="808" y="594"/>
                      </a:lnTo>
                      <a:lnTo>
                        <a:pt x="812" y="594"/>
                      </a:lnTo>
                      <a:lnTo>
                        <a:pt x="816" y="596"/>
                      </a:lnTo>
                      <a:lnTo>
                        <a:pt x="816" y="596"/>
                      </a:lnTo>
                      <a:lnTo>
                        <a:pt x="820" y="598"/>
                      </a:lnTo>
                      <a:lnTo>
                        <a:pt x="826" y="600"/>
                      </a:lnTo>
                      <a:lnTo>
                        <a:pt x="832" y="600"/>
                      </a:lnTo>
                      <a:lnTo>
                        <a:pt x="832" y="600"/>
                      </a:lnTo>
                      <a:lnTo>
                        <a:pt x="836" y="600"/>
                      </a:lnTo>
                      <a:lnTo>
                        <a:pt x="834" y="598"/>
                      </a:lnTo>
                      <a:lnTo>
                        <a:pt x="832" y="598"/>
                      </a:lnTo>
                      <a:lnTo>
                        <a:pt x="834" y="596"/>
                      </a:lnTo>
                      <a:lnTo>
                        <a:pt x="842" y="590"/>
                      </a:lnTo>
                      <a:lnTo>
                        <a:pt x="842" y="590"/>
                      </a:lnTo>
                      <a:lnTo>
                        <a:pt x="850" y="586"/>
                      </a:lnTo>
                      <a:lnTo>
                        <a:pt x="856" y="582"/>
                      </a:lnTo>
                      <a:lnTo>
                        <a:pt x="866" y="582"/>
                      </a:lnTo>
                      <a:lnTo>
                        <a:pt x="872" y="584"/>
                      </a:lnTo>
                      <a:lnTo>
                        <a:pt x="874" y="586"/>
                      </a:lnTo>
                      <a:lnTo>
                        <a:pt x="874" y="586"/>
                      </a:lnTo>
                      <a:lnTo>
                        <a:pt x="886" y="598"/>
                      </a:lnTo>
                      <a:lnTo>
                        <a:pt x="898" y="616"/>
                      </a:lnTo>
                      <a:lnTo>
                        <a:pt x="916" y="642"/>
                      </a:lnTo>
                      <a:lnTo>
                        <a:pt x="916" y="642"/>
                      </a:lnTo>
                      <a:lnTo>
                        <a:pt x="926" y="656"/>
                      </a:lnTo>
                      <a:lnTo>
                        <a:pt x="934" y="664"/>
                      </a:lnTo>
                      <a:lnTo>
                        <a:pt x="944" y="668"/>
                      </a:lnTo>
                      <a:lnTo>
                        <a:pt x="952" y="670"/>
                      </a:lnTo>
                      <a:lnTo>
                        <a:pt x="958" y="668"/>
                      </a:lnTo>
                      <a:lnTo>
                        <a:pt x="964" y="666"/>
                      </a:lnTo>
                      <a:lnTo>
                        <a:pt x="968" y="660"/>
                      </a:lnTo>
                      <a:lnTo>
                        <a:pt x="972" y="654"/>
                      </a:lnTo>
                      <a:lnTo>
                        <a:pt x="972" y="654"/>
                      </a:lnTo>
                      <a:lnTo>
                        <a:pt x="974" y="648"/>
                      </a:lnTo>
                      <a:lnTo>
                        <a:pt x="974" y="642"/>
                      </a:lnTo>
                      <a:lnTo>
                        <a:pt x="970" y="628"/>
                      </a:lnTo>
                      <a:lnTo>
                        <a:pt x="964" y="616"/>
                      </a:lnTo>
                      <a:lnTo>
                        <a:pt x="962" y="612"/>
                      </a:lnTo>
                      <a:lnTo>
                        <a:pt x="962" y="612"/>
                      </a:lnTo>
                      <a:lnTo>
                        <a:pt x="952" y="600"/>
                      </a:lnTo>
                      <a:lnTo>
                        <a:pt x="944" y="592"/>
                      </a:lnTo>
                      <a:lnTo>
                        <a:pt x="936" y="588"/>
                      </a:lnTo>
                      <a:lnTo>
                        <a:pt x="936" y="588"/>
                      </a:lnTo>
                      <a:lnTo>
                        <a:pt x="928" y="584"/>
                      </a:lnTo>
                      <a:lnTo>
                        <a:pt x="920" y="576"/>
                      </a:lnTo>
                      <a:lnTo>
                        <a:pt x="900" y="550"/>
                      </a:lnTo>
                      <a:lnTo>
                        <a:pt x="900" y="550"/>
                      </a:lnTo>
                      <a:lnTo>
                        <a:pt x="894" y="542"/>
                      </a:lnTo>
                      <a:lnTo>
                        <a:pt x="892" y="536"/>
                      </a:lnTo>
                      <a:lnTo>
                        <a:pt x="890" y="530"/>
                      </a:lnTo>
                      <a:lnTo>
                        <a:pt x="890" y="526"/>
                      </a:lnTo>
                      <a:lnTo>
                        <a:pt x="892" y="520"/>
                      </a:lnTo>
                      <a:lnTo>
                        <a:pt x="894" y="516"/>
                      </a:lnTo>
                      <a:lnTo>
                        <a:pt x="894" y="516"/>
                      </a:lnTo>
                      <a:lnTo>
                        <a:pt x="894" y="514"/>
                      </a:lnTo>
                      <a:lnTo>
                        <a:pt x="898" y="510"/>
                      </a:lnTo>
                      <a:lnTo>
                        <a:pt x="904" y="508"/>
                      </a:lnTo>
                      <a:lnTo>
                        <a:pt x="912" y="506"/>
                      </a:lnTo>
                      <a:lnTo>
                        <a:pt x="912" y="506"/>
                      </a:lnTo>
                      <a:lnTo>
                        <a:pt x="918" y="504"/>
                      </a:lnTo>
                      <a:lnTo>
                        <a:pt x="920" y="500"/>
                      </a:lnTo>
                      <a:lnTo>
                        <a:pt x="924" y="496"/>
                      </a:lnTo>
                      <a:lnTo>
                        <a:pt x="924" y="496"/>
                      </a:lnTo>
                      <a:lnTo>
                        <a:pt x="924" y="490"/>
                      </a:lnTo>
                      <a:lnTo>
                        <a:pt x="924" y="482"/>
                      </a:lnTo>
                      <a:lnTo>
                        <a:pt x="920" y="472"/>
                      </a:lnTo>
                      <a:lnTo>
                        <a:pt x="920" y="472"/>
                      </a:lnTo>
                      <a:lnTo>
                        <a:pt x="920" y="468"/>
                      </a:lnTo>
                      <a:lnTo>
                        <a:pt x="920" y="460"/>
                      </a:lnTo>
                      <a:lnTo>
                        <a:pt x="920" y="456"/>
                      </a:lnTo>
                      <a:lnTo>
                        <a:pt x="924" y="452"/>
                      </a:lnTo>
                      <a:lnTo>
                        <a:pt x="926" y="448"/>
                      </a:lnTo>
                      <a:lnTo>
                        <a:pt x="932" y="446"/>
                      </a:lnTo>
                      <a:lnTo>
                        <a:pt x="932" y="446"/>
                      </a:lnTo>
                      <a:lnTo>
                        <a:pt x="938" y="446"/>
                      </a:lnTo>
                      <a:lnTo>
                        <a:pt x="942" y="442"/>
                      </a:lnTo>
                      <a:lnTo>
                        <a:pt x="950" y="436"/>
                      </a:lnTo>
                      <a:lnTo>
                        <a:pt x="952" y="432"/>
                      </a:lnTo>
                      <a:lnTo>
                        <a:pt x="952" y="428"/>
                      </a:lnTo>
                      <a:lnTo>
                        <a:pt x="952" y="412"/>
                      </a:lnTo>
                      <a:lnTo>
                        <a:pt x="952" y="412"/>
                      </a:lnTo>
                      <a:lnTo>
                        <a:pt x="948" y="402"/>
                      </a:lnTo>
                      <a:lnTo>
                        <a:pt x="950" y="394"/>
                      </a:lnTo>
                      <a:lnTo>
                        <a:pt x="952" y="392"/>
                      </a:lnTo>
                      <a:lnTo>
                        <a:pt x="956" y="388"/>
                      </a:lnTo>
                      <a:lnTo>
                        <a:pt x="956" y="388"/>
                      </a:lnTo>
                      <a:lnTo>
                        <a:pt x="958" y="386"/>
                      </a:lnTo>
                      <a:lnTo>
                        <a:pt x="962" y="382"/>
                      </a:lnTo>
                      <a:lnTo>
                        <a:pt x="964" y="374"/>
                      </a:lnTo>
                      <a:lnTo>
                        <a:pt x="962" y="366"/>
                      </a:lnTo>
                      <a:lnTo>
                        <a:pt x="954" y="344"/>
                      </a:lnTo>
                      <a:lnTo>
                        <a:pt x="944" y="332"/>
                      </a:lnTo>
                      <a:lnTo>
                        <a:pt x="934" y="318"/>
                      </a:lnTo>
                      <a:lnTo>
                        <a:pt x="930" y="310"/>
                      </a:lnTo>
                      <a:lnTo>
                        <a:pt x="930" y="302"/>
                      </a:lnTo>
                      <a:lnTo>
                        <a:pt x="884" y="252"/>
                      </a:lnTo>
                      <a:lnTo>
                        <a:pt x="884" y="252"/>
                      </a:lnTo>
                      <a:lnTo>
                        <a:pt x="884" y="250"/>
                      </a:lnTo>
                      <a:lnTo>
                        <a:pt x="882" y="248"/>
                      </a:lnTo>
                      <a:lnTo>
                        <a:pt x="876" y="244"/>
                      </a:lnTo>
                      <a:lnTo>
                        <a:pt x="866" y="238"/>
                      </a:lnTo>
                      <a:lnTo>
                        <a:pt x="850" y="228"/>
                      </a:lnTo>
                      <a:lnTo>
                        <a:pt x="792" y="204"/>
                      </a:lnTo>
                      <a:lnTo>
                        <a:pt x="800" y="202"/>
                      </a:lnTo>
                      <a:lnTo>
                        <a:pt x="834" y="194"/>
                      </a:lnTo>
                      <a:lnTo>
                        <a:pt x="860" y="190"/>
                      </a:lnTo>
                      <a:lnTo>
                        <a:pt x="888" y="186"/>
                      </a:lnTo>
                      <a:lnTo>
                        <a:pt x="914" y="178"/>
                      </a:lnTo>
                      <a:lnTo>
                        <a:pt x="914" y="178"/>
                      </a:lnTo>
                      <a:lnTo>
                        <a:pt x="924" y="172"/>
                      </a:lnTo>
                      <a:lnTo>
                        <a:pt x="932" y="166"/>
                      </a:lnTo>
                      <a:lnTo>
                        <a:pt x="936" y="160"/>
                      </a:lnTo>
                      <a:lnTo>
                        <a:pt x="936" y="160"/>
                      </a:lnTo>
                      <a:lnTo>
                        <a:pt x="942" y="148"/>
                      </a:lnTo>
                      <a:lnTo>
                        <a:pt x="952" y="130"/>
                      </a:lnTo>
                      <a:lnTo>
                        <a:pt x="952" y="130"/>
                      </a:lnTo>
                      <a:lnTo>
                        <a:pt x="958" y="118"/>
                      </a:lnTo>
                      <a:lnTo>
                        <a:pt x="960" y="110"/>
                      </a:lnTo>
                      <a:lnTo>
                        <a:pt x="962" y="104"/>
                      </a:lnTo>
                      <a:lnTo>
                        <a:pt x="962" y="104"/>
                      </a:lnTo>
                      <a:lnTo>
                        <a:pt x="962" y="94"/>
                      </a:lnTo>
                      <a:lnTo>
                        <a:pt x="964" y="88"/>
                      </a:lnTo>
                      <a:lnTo>
                        <a:pt x="966" y="84"/>
                      </a:lnTo>
                      <a:lnTo>
                        <a:pt x="966" y="84"/>
                      </a:lnTo>
                      <a:lnTo>
                        <a:pt x="970" y="78"/>
                      </a:lnTo>
                      <a:lnTo>
                        <a:pt x="974" y="68"/>
                      </a:lnTo>
                      <a:lnTo>
                        <a:pt x="974" y="58"/>
                      </a:lnTo>
                      <a:lnTo>
                        <a:pt x="974" y="54"/>
                      </a:lnTo>
                      <a:lnTo>
                        <a:pt x="972" y="50"/>
                      </a:lnTo>
                      <a:lnTo>
                        <a:pt x="972" y="50"/>
                      </a:lnTo>
                      <a:lnTo>
                        <a:pt x="970" y="48"/>
                      </a:lnTo>
                      <a:lnTo>
                        <a:pt x="970" y="44"/>
                      </a:lnTo>
                      <a:lnTo>
                        <a:pt x="970" y="38"/>
                      </a:lnTo>
                      <a:lnTo>
                        <a:pt x="974" y="30"/>
                      </a:lnTo>
                      <a:lnTo>
                        <a:pt x="974" y="30"/>
                      </a:lnTo>
                      <a:lnTo>
                        <a:pt x="978" y="24"/>
                      </a:lnTo>
                      <a:lnTo>
                        <a:pt x="980" y="20"/>
                      </a:lnTo>
                      <a:lnTo>
                        <a:pt x="982" y="18"/>
                      </a:lnTo>
                      <a:lnTo>
                        <a:pt x="980" y="16"/>
                      </a:lnTo>
                      <a:lnTo>
                        <a:pt x="980" y="16"/>
                      </a:lnTo>
                      <a:lnTo>
                        <a:pt x="978" y="14"/>
                      </a:lnTo>
                      <a:lnTo>
                        <a:pt x="978" y="10"/>
                      </a:lnTo>
                      <a:lnTo>
                        <a:pt x="976" y="0"/>
                      </a:lnTo>
                      <a:lnTo>
                        <a:pt x="676" y="0"/>
                      </a:lnTo>
                      <a:close/>
                      <a:moveTo>
                        <a:pt x="562" y="150"/>
                      </a:moveTo>
                      <a:lnTo>
                        <a:pt x="562" y="150"/>
                      </a:lnTo>
                      <a:lnTo>
                        <a:pt x="562" y="150"/>
                      </a:lnTo>
                      <a:lnTo>
                        <a:pt x="562" y="150"/>
                      </a:lnTo>
                      <a:lnTo>
                        <a:pt x="562" y="150"/>
                      </a:lnTo>
                      <a:close/>
                    </a:path>
                  </a:pathLst>
                </a:custGeom>
                <a:solidFill>
                  <a:schemeClr val="bg2">
                    <a:lumMod val="60000"/>
                    <a:lumOff val="40000"/>
                    <a:alpha val="72000"/>
                  </a:schemeClr>
                </a:solidFill>
                <a:ln>
                  <a:noFill/>
                </a:ln>
                <a:effectLst/>
                <a:extLst>
                  <a:ext uri="{91240B29-F687-4F45-9708-019B960494DF}">
                    <a14:hiddenLine xmlns:a14="http://schemas.microsoft.com/office/drawing/2010/main" w="9525">
                      <a:solidFill>
                        <a:srgbClr val="000000"/>
                      </a:solidFill>
                      <a:round/>
                      <a:headEnd/>
                      <a:tailEnd/>
                    </a14:hiddenLine>
                  </a:ext>
                </a:extLst>
              </p:spPr>
              <p:txBody>
                <a:bodyPr/>
                <a:lstStyle/>
                <a:p>
                  <a:pPr defTabSz="457200">
                    <a:defRPr/>
                  </a:pPr>
                  <a:endParaRPr lang="en-US">
                    <a:latin typeface="+mn-lt"/>
                    <a:ea typeface="+mn-ea"/>
                  </a:endParaRPr>
                </a:p>
              </p:txBody>
            </p:sp>
          </p:grpSp>
          <p:grpSp>
            <p:nvGrpSpPr>
              <p:cNvPr id="146" name="Group 63">
                <a:extLst>
                  <a:ext uri="{FF2B5EF4-FFF2-40B4-BE49-F238E27FC236}">
                    <a16:creationId xmlns:a16="http://schemas.microsoft.com/office/drawing/2014/main" id="{1B8BAC8D-FC13-4AC0-9400-7947B20C508A}"/>
                  </a:ext>
                </a:extLst>
              </p:cNvPr>
              <p:cNvGrpSpPr>
                <a:grpSpLocks noChangeAspect="1"/>
              </p:cNvGrpSpPr>
              <p:nvPr/>
            </p:nvGrpSpPr>
            <p:grpSpPr>
              <a:xfrm>
                <a:off x="8324137" y="990588"/>
                <a:ext cx="819855" cy="1066798"/>
                <a:chOff x="7315200" y="5334000"/>
                <a:chExt cx="1054100" cy="1371600"/>
              </a:xfrm>
              <a:solidFill>
                <a:schemeClr val="bg2">
                  <a:lumMod val="50000"/>
                  <a:lumOff val="50000"/>
                  <a:alpha val="18000"/>
                </a:schemeClr>
              </a:solidFill>
            </p:grpSpPr>
            <p:sp>
              <p:nvSpPr>
                <p:cNvPr id="147" name="Freeform 70">
                  <a:extLst>
                    <a:ext uri="{FF2B5EF4-FFF2-40B4-BE49-F238E27FC236}">
                      <a16:creationId xmlns:a16="http://schemas.microsoft.com/office/drawing/2014/main" id="{9EC4725F-3F7A-475E-A14B-DFED7227EDD3}"/>
                    </a:ext>
                  </a:extLst>
                </p:cNvPr>
                <p:cNvSpPr>
                  <a:spLocks/>
                </p:cNvSpPr>
                <p:nvPr/>
              </p:nvSpPr>
              <p:spPr bwMode="auto">
                <a:xfrm>
                  <a:off x="7810500" y="5715000"/>
                  <a:ext cx="241300" cy="158750"/>
                </a:xfrm>
                <a:custGeom>
                  <a:avLst/>
                  <a:gdLst>
                    <a:gd name="T0" fmla="*/ 152 w 152"/>
                    <a:gd name="T1" fmla="*/ 100 h 100"/>
                    <a:gd name="T2" fmla="*/ 152 w 152"/>
                    <a:gd name="T3" fmla="*/ 100 h 100"/>
                    <a:gd name="T4" fmla="*/ 152 w 152"/>
                    <a:gd name="T5" fmla="*/ 100 h 100"/>
                    <a:gd name="T6" fmla="*/ 152 w 152"/>
                    <a:gd name="T7" fmla="*/ 100 h 100"/>
                    <a:gd name="T8" fmla="*/ 138 w 152"/>
                    <a:gd name="T9" fmla="*/ 90 h 100"/>
                    <a:gd name="T10" fmla="*/ 34 w 152"/>
                    <a:gd name="T11" fmla="*/ 18 h 100"/>
                    <a:gd name="T12" fmla="*/ 34 w 152"/>
                    <a:gd name="T13" fmla="*/ 18 h 100"/>
                    <a:gd name="T14" fmla="*/ 16 w 152"/>
                    <a:gd name="T15" fmla="*/ 6 h 100"/>
                    <a:gd name="T16" fmla="*/ 16 w 152"/>
                    <a:gd name="T17" fmla="*/ 6 h 100"/>
                    <a:gd name="T18" fmla="*/ 10 w 152"/>
                    <a:gd name="T19" fmla="*/ 2 h 100"/>
                    <a:gd name="T20" fmla="*/ 4 w 152"/>
                    <a:gd name="T21" fmla="*/ 0 h 100"/>
                    <a:gd name="T22" fmla="*/ 4 w 152"/>
                    <a:gd name="T23" fmla="*/ 0 h 100"/>
                    <a:gd name="T24" fmla="*/ 0 w 152"/>
                    <a:gd name="T25" fmla="*/ 0 h 100"/>
                    <a:gd name="T26" fmla="*/ 0 w 152"/>
                    <a:gd name="T27" fmla="*/ 2 h 100"/>
                    <a:gd name="T28" fmla="*/ 0 w 152"/>
                    <a:gd name="T29" fmla="*/ 2 h 100"/>
                    <a:gd name="T30" fmla="*/ 4 w 152"/>
                    <a:gd name="T31" fmla="*/ 6 h 100"/>
                    <a:gd name="T32" fmla="*/ 8 w 152"/>
                    <a:gd name="T33" fmla="*/ 8 h 100"/>
                    <a:gd name="T34" fmla="*/ 8 w 152"/>
                    <a:gd name="T35" fmla="*/ 8 h 100"/>
                    <a:gd name="T36" fmla="*/ 24 w 152"/>
                    <a:gd name="T37" fmla="*/ 18 h 100"/>
                    <a:gd name="T38" fmla="*/ 138 w 152"/>
                    <a:gd name="T39" fmla="*/ 92 h 100"/>
                    <a:gd name="T40" fmla="*/ 138 w 152"/>
                    <a:gd name="T41" fmla="*/ 92 h 100"/>
                    <a:gd name="T42" fmla="*/ 152 w 152"/>
                    <a:gd name="T43" fmla="*/ 100 h 100"/>
                    <a:gd name="T44" fmla="*/ 152 w 152"/>
                    <a:gd name="T45" fmla="*/ 100 h 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52" h="100">
                      <a:moveTo>
                        <a:pt x="152" y="100"/>
                      </a:moveTo>
                      <a:lnTo>
                        <a:pt x="152" y="100"/>
                      </a:lnTo>
                      <a:lnTo>
                        <a:pt x="152" y="100"/>
                      </a:lnTo>
                      <a:lnTo>
                        <a:pt x="152" y="100"/>
                      </a:lnTo>
                      <a:lnTo>
                        <a:pt x="138" y="90"/>
                      </a:lnTo>
                      <a:lnTo>
                        <a:pt x="34" y="18"/>
                      </a:lnTo>
                      <a:lnTo>
                        <a:pt x="34" y="18"/>
                      </a:lnTo>
                      <a:lnTo>
                        <a:pt x="16" y="6"/>
                      </a:lnTo>
                      <a:lnTo>
                        <a:pt x="16" y="6"/>
                      </a:lnTo>
                      <a:lnTo>
                        <a:pt x="10" y="2"/>
                      </a:lnTo>
                      <a:lnTo>
                        <a:pt x="4" y="0"/>
                      </a:lnTo>
                      <a:lnTo>
                        <a:pt x="4" y="0"/>
                      </a:lnTo>
                      <a:lnTo>
                        <a:pt x="0" y="0"/>
                      </a:lnTo>
                      <a:lnTo>
                        <a:pt x="0" y="2"/>
                      </a:lnTo>
                      <a:lnTo>
                        <a:pt x="0" y="2"/>
                      </a:lnTo>
                      <a:lnTo>
                        <a:pt x="4" y="6"/>
                      </a:lnTo>
                      <a:lnTo>
                        <a:pt x="8" y="8"/>
                      </a:lnTo>
                      <a:lnTo>
                        <a:pt x="8" y="8"/>
                      </a:lnTo>
                      <a:lnTo>
                        <a:pt x="24" y="18"/>
                      </a:lnTo>
                      <a:lnTo>
                        <a:pt x="138" y="92"/>
                      </a:lnTo>
                      <a:lnTo>
                        <a:pt x="138" y="92"/>
                      </a:lnTo>
                      <a:lnTo>
                        <a:pt x="152" y="100"/>
                      </a:lnTo>
                      <a:lnTo>
                        <a:pt x="152" y="10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US">
                    <a:latin typeface="Arial" charset="0"/>
                    <a:ea typeface="ＭＳ Ｐゴシック" pitchFamily="-116" charset="-128"/>
                  </a:endParaRPr>
                </a:p>
              </p:txBody>
            </p:sp>
            <p:sp>
              <p:nvSpPr>
                <p:cNvPr id="148" name="Freeform 71">
                  <a:extLst>
                    <a:ext uri="{FF2B5EF4-FFF2-40B4-BE49-F238E27FC236}">
                      <a16:creationId xmlns:a16="http://schemas.microsoft.com/office/drawing/2014/main" id="{25DBF9F1-DA0D-44D4-B5A6-BB9C027FA4A9}"/>
                    </a:ext>
                  </a:extLst>
                </p:cNvPr>
                <p:cNvSpPr>
                  <a:spLocks/>
                </p:cNvSpPr>
                <p:nvPr/>
              </p:nvSpPr>
              <p:spPr bwMode="auto">
                <a:xfrm>
                  <a:off x="8054975" y="5880100"/>
                  <a:ext cx="0" cy="0"/>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US">
                    <a:latin typeface="Arial" charset="0"/>
                    <a:ea typeface="ＭＳ Ｐゴシック" pitchFamily="-116" charset="-128"/>
                  </a:endParaRPr>
                </a:p>
              </p:txBody>
            </p:sp>
            <p:sp>
              <p:nvSpPr>
                <p:cNvPr id="149" name="Freeform 72">
                  <a:extLst>
                    <a:ext uri="{FF2B5EF4-FFF2-40B4-BE49-F238E27FC236}">
                      <a16:creationId xmlns:a16="http://schemas.microsoft.com/office/drawing/2014/main" id="{7C601F22-36F5-4582-8FFB-E9DFBA5445FC}"/>
                    </a:ext>
                  </a:extLst>
                </p:cNvPr>
                <p:cNvSpPr>
                  <a:spLocks/>
                </p:cNvSpPr>
                <p:nvPr/>
              </p:nvSpPr>
              <p:spPr bwMode="auto">
                <a:xfrm>
                  <a:off x="8064500" y="5584825"/>
                  <a:ext cx="53975" cy="285750"/>
                </a:xfrm>
                <a:custGeom>
                  <a:avLst/>
                  <a:gdLst>
                    <a:gd name="T0" fmla="*/ 0 w 34"/>
                    <a:gd name="T1" fmla="*/ 178 h 180"/>
                    <a:gd name="T2" fmla="*/ 0 w 34"/>
                    <a:gd name="T3" fmla="*/ 178 h 180"/>
                    <a:gd name="T4" fmla="*/ 4 w 34"/>
                    <a:gd name="T5" fmla="*/ 162 h 180"/>
                    <a:gd name="T6" fmla="*/ 28 w 34"/>
                    <a:gd name="T7" fmla="*/ 30 h 180"/>
                    <a:gd name="T8" fmla="*/ 28 w 34"/>
                    <a:gd name="T9" fmla="*/ 30 h 180"/>
                    <a:gd name="T10" fmla="*/ 34 w 34"/>
                    <a:gd name="T11" fmla="*/ 10 h 180"/>
                    <a:gd name="T12" fmla="*/ 34 w 34"/>
                    <a:gd name="T13" fmla="*/ 10 h 180"/>
                    <a:gd name="T14" fmla="*/ 34 w 34"/>
                    <a:gd name="T15" fmla="*/ 6 h 180"/>
                    <a:gd name="T16" fmla="*/ 34 w 34"/>
                    <a:gd name="T17" fmla="*/ 2 h 180"/>
                    <a:gd name="T18" fmla="*/ 34 w 34"/>
                    <a:gd name="T19" fmla="*/ 2 h 180"/>
                    <a:gd name="T20" fmla="*/ 32 w 34"/>
                    <a:gd name="T21" fmla="*/ 0 h 180"/>
                    <a:gd name="T22" fmla="*/ 30 w 34"/>
                    <a:gd name="T23" fmla="*/ 2 h 180"/>
                    <a:gd name="T24" fmla="*/ 30 w 34"/>
                    <a:gd name="T25" fmla="*/ 2 h 180"/>
                    <a:gd name="T26" fmla="*/ 28 w 34"/>
                    <a:gd name="T27" fmla="*/ 8 h 180"/>
                    <a:gd name="T28" fmla="*/ 26 w 34"/>
                    <a:gd name="T29" fmla="*/ 14 h 180"/>
                    <a:gd name="T30" fmla="*/ 26 w 34"/>
                    <a:gd name="T31" fmla="*/ 14 h 180"/>
                    <a:gd name="T32" fmla="*/ 22 w 34"/>
                    <a:gd name="T33" fmla="*/ 38 h 180"/>
                    <a:gd name="T34" fmla="*/ 2 w 34"/>
                    <a:gd name="T35" fmla="*/ 162 h 180"/>
                    <a:gd name="T36" fmla="*/ 2 w 34"/>
                    <a:gd name="T37" fmla="*/ 162 h 180"/>
                    <a:gd name="T38" fmla="*/ 0 w 34"/>
                    <a:gd name="T39" fmla="*/ 178 h 180"/>
                    <a:gd name="T40" fmla="*/ 0 w 34"/>
                    <a:gd name="T41" fmla="*/ 178 h 180"/>
                    <a:gd name="T42" fmla="*/ 0 w 34"/>
                    <a:gd name="T43" fmla="*/ 180 h 180"/>
                    <a:gd name="T44" fmla="*/ 0 w 34"/>
                    <a:gd name="T45" fmla="*/ 180 h 180"/>
                    <a:gd name="T46" fmla="*/ 0 w 34"/>
                    <a:gd name="T47" fmla="*/ 178 h 180"/>
                    <a:gd name="T48" fmla="*/ 0 w 34"/>
                    <a:gd name="T49" fmla="*/ 178 h 1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34" h="180">
                      <a:moveTo>
                        <a:pt x="0" y="178"/>
                      </a:moveTo>
                      <a:lnTo>
                        <a:pt x="0" y="178"/>
                      </a:lnTo>
                      <a:lnTo>
                        <a:pt x="4" y="162"/>
                      </a:lnTo>
                      <a:lnTo>
                        <a:pt x="28" y="30"/>
                      </a:lnTo>
                      <a:lnTo>
                        <a:pt x="28" y="30"/>
                      </a:lnTo>
                      <a:lnTo>
                        <a:pt x="34" y="10"/>
                      </a:lnTo>
                      <a:lnTo>
                        <a:pt x="34" y="10"/>
                      </a:lnTo>
                      <a:lnTo>
                        <a:pt x="34" y="6"/>
                      </a:lnTo>
                      <a:lnTo>
                        <a:pt x="34" y="2"/>
                      </a:lnTo>
                      <a:lnTo>
                        <a:pt x="34" y="2"/>
                      </a:lnTo>
                      <a:lnTo>
                        <a:pt x="32" y="0"/>
                      </a:lnTo>
                      <a:lnTo>
                        <a:pt x="30" y="2"/>
                      </a:lnTo>
                      <a:lnTo>
                        <a:pt x="30" y="2"/>
                      </a:lnTo>
                      <a:lnTo>
                        <a:pt x="28" y="8"/>
                      </a:lnTo>
                      <a:lnTo>
                        <a:pt x="26" y="14"/>
                      </a:lnTo>
                      <a:lnTo>
                        <a:pt x="26" y="14"/>
                      </a:lnTo>
                      <a:lnTo>
                        <a:pt x="22" y="38"/>
                      </a:lnTo>
                      <a:lnTo>
                        <a:pt x="2" y="162"/>
                      </a:lnTo>
                      <a:lnTo>
                        <a:pt x="2" y="162"/>
                      </a:lnTo>
                      <a:lnTo>
                        <a:pt x="0" y="178"/>
                      </a:lnTo>
                      <a:lnTo>
                        <a:pt x="0" y="178"/>
                      </a:lnTo>
                      <a:lnTo>
                        <a:pt x="0" y="180"/>
                      </a:lnTo>
                      <a:lnTo>
                        <a:pt x="0" y="180"/>
                      </a:lnTo>
                      <a:lnTo>
                        <a:pt x="0" y="178"/>
                      </a:lnTo>
                      <a:lnTo>
                        <a:pt x="0" y="17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US">
                    <a:latin typeface="Arial" charset="0"/>
                    <a:ea typeface="ＭＳ Ｐゴシック" pitchFamily="-116" charset="-128"/>
                  </a:endParaRPr>
                </a:p>
              </p:txBody>
            </p:sp>
            <p:sp>
              <p:nvSpPr>
                <p:cNvPr id="150" name="Freeform 73">
                  <a:extLst>
                    <a:ext uri="{FF2B5EF4-FFF2-40B4-BE49-F238E27FC236}">
                      <a16:creationId xmlns:a16="http://schemas.microsoft.com/office/drawing/2014/main" id="{37C348E7-DB21-4A8D-9DD0-1B8E3F684626}"/>
                    </a:ext>
                  </a:extLst>
                </p:cNvPr>
                <p:cNvSpPr>
                  <a:spLocks noEditPoints="1"/>
                </p:cNvSpPr>
                <p:nvPr/>
              </p:nvSpPr>
              <p:spPr bwMode="auto">
                <a:xfrm>
                  <a:off x="7315200" y="5334000"/>
                  <a:ext cx="1054100" cy="1371600"/>
                </a:xfrm>
                <a:custGeom>
                  <a:avLst/>
                  <a:gdLst>
                    <a:gd name="T0" fmla="*/ 582 w 664"/>
                    <a:gd name="T1" fmla="*/ 488 h 864"/>
                    <a:gd name="T2" fmla="*/ 664 w 664"/>
                    <a:gd name="T3" fmla="*/ 356 h 864"/>
                    <a:gd name="T4" fmla="*/ 664 w 664"/>
                    <a:gd name="T5" fmla="*/ 0 h 864"/>
                    <a:gd name="T6" fmla="*/ 608 w 664"/>
                    <a:gd name="T7" fmla="*/ 50 h 864"/>
                    <a:gd name="T8" fmla="*/ 548 w 664"/>
                    <a:gd name="T9" fmla="*/ 146 h 864"/>
                    <a:gd name="T10" fmla="*/ 508 w 664"/>
                    <a:gd name="T11" fmla="*/ 294 h 864"/>
                    <a:gd name="T12" fmla="*/ 498 w 664"/>
                    <a:gd name="T13" fmla="*/ 358 h 864"/>
                    <a:gd name="T14" fmla="*/ 490 w 664"/>
                    <a:gd name="T15" fmla="*/ 342 h 864"/>
                    <a:gd name="T16" fmla="*/ 476 w 664"/>
                    <a:gd name="T17" fmla="*/ 338 h 864"/>
                    <a:gd name="T18" fmla="*/ 472 w 664"/>
                    <a:gd name="T19" fmla="*/ 338 h 864"/>
                    <a:gd name="T20" fmla="*/ 464 w 664"/>
                    <a:gd name="T21" fmla="*/ 338 h 864"/>
                    <a:gd name="T22" fmla="*/ 464 w 664"/>
                    <a:gd name="T23" fmla="*/ 344 h 864"/>
                    <a:gd name="T24" fmla="*/ 454 w 664"/>
                    <a:gd name="T25" fmla="*/ 350 h 864"/>
                    <a:gd name="T26" fmla="*/ 458 w 664"/>
                    <a:gd name="T27" fmla="*/ 362 h 864"/>
                    <a:gd name="T28" fmla="*/ 456 w 664"/>
                    <a:gd name="T29" fmla="*/ 376 h 864"/>
                    <a:gd name="T30" fmla="*/ 336 w 664"/>
                    <a:gd name="T31" fmla="*/ 294 h 864"/>
                    <a:gd name="T32" fmla="*/ 204 w 664"/>
                    <a:gd name="T33" fmla="*/ 246 h 864"/>
                    <a:gd name="T34" fmla="*/ 116 w 664"/>
                    <a:gd name="T35" fmla="*/ 242 h 864"/>
                    <a:gd name="T36" fmla="*/ 8 w 664"/>
                    <a:gd name="T37" fmla="*/ 282 h 864"/>
                    <a:gd name="T38" fmla="*/ 28 w 664"/>
                    <a:gd name="T39" fmla="*/ 358 h 864"/>
                    <a:gd name="T40" fmla="*/ 46 w 664"/>
                    <a:gd name="T41" fmla="*/ 368 h 864"/>
                    <a:gd name="T42" fmla="*/ 64 w 664"/>
                    <a:gd name="T43" fmla="*/ 380 h 864"/>
                    <a:gd name="T44" fmla="*/ 92 w 664"/>
                    <a:gd name="T45" fmla="*/ 390 h 864"/>
                    <a:gd name="T46" fmla="*/ 112 w 664"/>
                    <a:gd name="T47" fmla="*/ 406 h 864"/>
                    <a:gd name="T48" fmla="*/ 130 w 664"/>
                    <a:gd name="T49" fmla="*/ 430 h 864"/>
                    <a:gd name="T50" fmla="*/ 142 w 664"/>
                    <a:gd name="T51" fmla="*/ 438 h 864"/>
                    <a:gd name="T52" fmla="*/ 152 w 664"/>
                    <a:gd name="T53" fmla="*/ 456 h 864"/>
                    <a:gd name="T54" fmla="*/ 170 w 664"/>
                    <a:gd name="T55" fmla="*/ 474 h 864"/>
                    <a:gd name="T56" fmla="*/ 186 w 664"/>
                    <a:gd name="T57" fmla="*/ 490 h 864"/>
                    <a:gd name="T58" fmla="*/ 224 w 664"/>
                    <a:gd name="T59" fmla="*/ 516 h 864"/>
                    <a:gd name="T60" fmla="*/ 268 w 664"/>
                    <a:gd name="T61" fmla="*/ 512 h 864"/>
                    <a:gd name="T62" fmla="*/ 350 w 664"/>
                    <a:gd name="T63" fmla="*/ 482 h 864"/>
                    <a:gd name="T64" fmla="*/ 302 w 664"/>
                    <a:gd name="T65" fmla="*/ 566 h 864"/>
                    <a:gd name="T66" fmla="*/ 302 w 664"/>
                    <a:gd name="T67" fmla="*/ 586 h 864"/>
                    <a:gd name="T68" fmla="*/ 344 w 664"/>
                    <a:gd name="T69" fmla="*/ 630 h 864"/>
                    <a:gd name="T70" fmla="*/ 384 w 664"/>
                    <a:gd name="T71" fmla="*/ 646 h 864"/>
                    <a:gd name="T72" fmla="*/ 404 w 664"/>
                    <a:gd name="T73" fmla="*/ 662 h 864"/>
                    <a:gd name="T74" fmla="*/ 434 w 664"/>
                    <a:gd name="T75" fmla="*/ 676 h 864"/>
                    <a:gd name="T76" fmla="*/ 460 w 664"/>
                    <a:gd name="T77" fmla="*/ 704 h 864"/>
                    <a:gd name="T78" fmla="*/ 472 w 664"/>
                    <a:gd name="T79" fmla="*/ 740 h 864"/>
                    <a:gd name="T80" fmla="*/ 460 w 664"/>
                    <a:gd name="T81" fmla="*/ 788 h 864"/>
                    <a:gd name="T82" fmla="*/ 452 w 664"/>
                    <a:gd name="T83" fmla="*/ 824 h 864"/>
                    <a:gd name="T84" fmla="*/ 466 w 664"/>
                    <a:gd name="T85" fmla="*/ 864 h 864"/>
                    <a:gd name="T86" fmla="*/ 476 w 664"/>
                    <a:gd name="T87" fmla="*/ 860 h 864"/>
                    <a:gd name="T88" fmla="*/ 492 w 664"/>
                    <a:gd name="T89" fmla="*/ 792 h 864"/>
                    <a:gd name="T90" fmla="*/ 506 w 664"/>
                    <a:gd name="T91" fmla="*/ 770 h 864"/>
                    <a:gd name="T92" fmla="*/ 520 w 664"/>
                    <a:gd name="T93" fmla="*/ 726 h 864"/>
                    <a:gd name="T94" fmla="*/ 504 w 664"/>
                    <a:gd name="T95" fmla="*/ 578 h 864"/>
                    <a:gd name="T96" fmla="*/ 494 w 664"/>
                    <a:gd name="T97" fmla="*/ 502 h 864"/>
                    <a:gd name="T98" fmla="*/ 518 w 664"/>
                    <a:gd name="T99" fmla="*/ 508 h 864"/>
                    <a:gd name="T100" fmla="*/ 542 w 664"/>
                    <a:gd name="T101" fmla="*/ 568 h 864"/>
                    <a:gd name="T102" fmla="*/ 570 w 664"/>
                    <a:gd name="T103" fmla="*/ 620 h 864"/>
                    <a:gd name="T104" fmla="*/ 598 w 664"/>
                    <a:gd name="T105" fmla="*/ 590 h 864"/>
                    <a:gd name="T106" fmla="*/ 582 w 664"/>
                    <a:gd name="T107" fmla="*/ 548 h 864"/>
                    <a:gd name="T108" fmla="*/ 550 w 664"/>
                    <a:gd name="T109" fmla="*/ 484 h 864"/>
                    <a:gd name="T110" fmla="*/ 566 w 664"/>
                    <a:gd name="T111" fmla="*/ 472 h 864"/>
                    <a:gd name="T112" fmla="*/ 466 w 664"/>
                    <a:gd name="T113" fmla="*/ 344 h 8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664" h="864">
                      <a:moveTo>
                        <a:pt x="566" y="472"/>
                      </a:moveTo>
                      <a:lnTo>
                        <a:pt x="566" y="472"/>
                      </a:lnTo>
                      <a:lnTo>
                        <a:pt x="568" y="472"/>
                      </a:lnTo>
                      <a:lnTo>
                        <a:pt x="572" y="476"/>
                      </a:lnTo>
                      <a:lnTo>
                        <a:pt x="582" y="488"/>
                      </a:lnTo>
                      <a:lnTo>
                        <a:pt x="612" y="532"/>
                      </a:lnTo>
                      <a:lnTo>
                        <a:pt x="660" y="604"/>
                      </a:lnTo>
                      <a:lnTo>
                        <a:pt x="660" y="604"/>
                      </a:lnTo>
                      <a:lnTo>
                        <a:pt x="664" y="608"/>
                      </a:lnTo>
                      <a:lnTo>
                        <a:pt x="664" y="356"/>
                      </a:lnTo>
                      <a:lnTo>
                        <a:pt x="664" y="356"/>
                      </a:lnTo>
                      <a:lnTo>
                        <a:pt x="650" y="354"/>
                      </a:lnTo>
                      <a:lnTo>
                        <a:pt x="650" y="354"/>
                      </a:lnTo>
                      <a:lnTo>
                        <a:pt x="664" y="346"/>
                      </a:lnTo>
                      <a:lnTo>
                        <a:pt x="664" y="0"/>
                      </a:lnTo>
                      <a:lnTo>
                        <a:pt x="664" y="0"/>
                      </a:lnTo>
                      <a:lnTo>
                        <a:pt x="638" y="20"/>
                      </a:lnTo>
                      <a:lnTo>
                        <a:pt x="624" y="34"/>
                      </a:lnTo>
                      <a:lnTo>
                        <a:pt x="608" y="50"/>
                      </a:lnTo>
                      <a:lnTo>
                        <a:pt x="608" y="50"/>
                      </a:lnTo>
                      <a:lnTo>
                        <a:pt x="594" y="68"/>
                      </a:lnTo>
                      <a:lnTo>
                        <a:pt x="580" y="86"/>
                      </a:lnTo>
                      <a:lnTo>
                        <a:pt x="568" y="104"/>
                      </a:lnTo>
                      <a:lnTo>
                        <a:pt x="558" y="124"/>
                      </a:lnTo>
                      <a:lnTo>
                        <a:pt x="548" y="146"/>
                      </a:lnTo>
                      <a:lnTo>
                        <a:pt x="540" y="166"/>
                      </a:lnTo>
                      <a:lnTo>
                        <a:pt x="524" y="214"/>
                      </a:lnTo>
                      <a:lnTo>
                        <a:pt x="524" y="214"/>
                      </a:lnTo>
                      <a:lnTo>
                        <a:pt x="514" y="254"/>
                      </a:lnTo>
                      <a:lnTo>
                        <a:pt x="508" y="294"/>
                      </a:lnTo>
                      <a:lnTo>
                        <a:pt x="504" y="330"/>
                      </a:lnTo>
                      <a:lnTo>
                        <a:pt x="502" y="356"/>
                      </a:lnTo>
                      <a:lnTo>
                        <a:pt x="502" y="356"/>
                      </a:lnTo>
                      <a:lnTo>
                        <a:pt x="498" y="358"/>
                      </a:lnTo>
                      <a:lnTo>
                        <a:pt x="498" y="358"/>
                      </a:lnTo>
                      <a:lnTo>
                        <a:pt x="490" y="350"/>
                      </a:lnTo>
                      <a:lnTo>
                        <a:pt x="490" y="350"/>
                      </a:lnTo>
                      <a:lnTo>
                        <a:pt x="490" y="346"/>
                      </a:lnTo>
                      <a:lnTo>
                        <a:pt x="490" y="342"/>
                      </a:lnTo>
                      <a:lnTo>
                        <a:pt x="490" y="342"/>
                      </a:lnTo>
                      <a:lnTo>
                        <a:pt x="488" y="340"/>
                      </a:lnTo>
                      <a:lnTo>
                        <a:pt x="484" y="338"/>
                      </a:lnTo>
                      <a:lnTo>
                        <a:pt x="480" y="336"/>
                      </a:lnTo>
                      <a:lnTo>
                        <a:pt x="476" y="338"/>
                      </a:lnTo>
                      <a:lnTo>
                        <a:pt x="476" y="338"/>
                      </a:lnTo>
                      <a:lnTo>
                        <a:pt x="476" y="338"/>
                      </a:lnTo>
                      <a:lnTo>
                        <a:pt x="476" y="336"/>
                      </a:lnTo>
                      <a:lnTo>
                        <a:pt x="474" y="336"/>
                      </a:lnTo>
                      <a:lnTo>
                        <a:pt x="472" y="338"/>
                      </a:lnTo>
                      <a:lnTo>
                        <a:pt x="472" y="338"/>
                      </a:lnTo>
                      <a:lnTo>
                        <a:pt x="468" y="336"/>
                      </a:lnTo>
                      <a:lnTo>
                        <a:pt x="468" y="336"/>
                      </a:lnTo>
                      <a:lnTo>
                        <a:pt x="468" y="336"/>
                      </a:lnTo>
                      <a:lnTo>
                        <a:pt x="466" y="338"/>
                      </a:lnTo>
                      <a:lnTo>
                        <a:pt x="464" y="338"/>
                      </a:lnTo>
                      <a:lnTo>
                        <a:pt x="464" y="340"/>
                      </a:lnTo>
                      <a:lnTo>
                        <a:pt x="462" y="340"/>
                      </a:lnTo>
                      <a:lnTo>
                        <a:pt x="462" y="342"/>
                      </a:lnTo>
                      <a:lnTo>
                        <a:pt x="464" y="344"/>
                      </a:lnTo>
                      <a:lnTo>
                        <a:pt x="464" y="344"/>
                      </a:lnTo>
                      <a:lnTo>
                        <a:pt x="464" y="344"/>
                      </a:lnTo>
                      <a:lnTo>
                        <a:pt x="460" y="344"/>
                      </a:lnTo>
                      <a:lnTo>
                        <a:pt x="460" y="344"/>
                      </a:lnTo>
                      <a:lnTo>
                        <a:pt x="456" y="346"/>
                      </a:lnTo>
                      <a:lnTo>
                        <a:pt x="454" y="350"/>
                      </a:lnTo>
                      <a:lnTo>
                        <a:pt x="454" y="354"/>
                      </a:lnTo>
                      <a:lnTo>
                        <a:pt x="456" y="358"/>
                      </a:lnTo>
                      <a:lnTo>
                        <a:pt x="456" y="358"/>
                      </a:lnTo>
                      <a:lnTo>
                        <a:pt x="458" y="362"/>
                      </a:lnTo>
                      <a:lnTo>
                        <a:pt x="458" y="362"/>
                      </a:lnTo>
                      <a:lnTo>
                        <a:pt x="458" y="370"/>
                      </a:lnTo>
                      <a:lnTo>
                        <a:pt x="458" y="374"/>
                      </a:lnTo>
                      <a:lnTo>
                        <a:pt x="458" y="374"/>
                      </a:lnTo>
                      <a:lnTo>
                        <a:pt x="456" y="376"/>
                      </a:lnTo>
                      <a:lnTo>
                        <a:pt x="456" y="376"/>
                      </a:lnTo>
                      <a:lnTo>
                        <a:pt x="434" y="360"/>
                      </a:lnTo>
                      <a:lnTo>
                        <a:pt x="406" y="338"/>
                      </a:lnTo>
                      <a:lnTo>
                        <a:pt x="372" y="314"/>
                      </a:lnTo>
                      <a:lnTo>
                        <a:pt x="336" y="294"/>
                      </a:lnTo>
                      <a:lnTo>
                        <a:pt x="336" y="294"/>
                      </a:lnTo>
                      <a:lnTo>
                        <a:pt x="292" y="272"/>
                      </a:lnTo>
                      <a:lnTo>
                        <a:pt x="270" y="264"/>
                      </a:lnTo>
                      <a:lnTo>
                        <a:pt x="248" y="256"/>
                      </a:lnTo>
                      <a:lnTo>
                        <a:pt x="226" y="250"/>
                      </a:lnTo>
                      <a:lnTo>
                        <a:pt x="204" y="246"/>
                      </a:lnTo>
                      <a:lnTo>
                        <a:pt x="182" y="244"/>
                      </a:lnTo>
                      <a:lnTo>
                        <a:pt x="160" y="242"/>
                      </a:lnTo>
                      <a:lnTo>
                        <a:pt x="160" y="242"/>
                      </a:lnTo>
                      <a:lnTo>
                        <a:pt x="138" y="242"/>
                      </a:lnTo>
                      <a:lnTo>
                        <a:pt x="116" y="242"/>
                      </a:lnTo>
                      <a:lnTo>
                        <a:pt x="84" y="248"/>
                      </a:lnTo>
                      <a:lnTo>
                        <a:pt x="62" y="252"/>
                      </a:lnTo>
                      <a:lnTo>
                        <a:pt x="56" y="256"/>
                      </a:lnTo>
                      <a:lnTo>
                        <a:pt x="30" y="266"/>
                      </a:lnTo>
                      <a:lnTo>
                        <a:pt x="8" y="282"/>
                      </a:lnTo>
                      <a:lnTo>
                        <a:pt x="0" y="296"/>
                      </a:lnTo>
                      <a:lnTo>
                        <a:pt x="0" y="324"/>
                      </a:lnTo>
                      <a:lnTo>
                        <a:pt x="2" y="330"/>
                      </a:lnTo>
                      <a:lnTo>
                        <a:pt x="14" y="344"/>
                      </a:lnTo>
                      <a:lnTo>
                        <a:pt x="28" y="358"/>
                      </a:lnTo>
                      <a:lnTo>
                        <a:pt x="28" y="358"/>
                      </a:lnTo>
                      <a:lnTo>
                        <a:pt x="36" y="364"/>
                      </a:lnTo>
                      <a:lnTo>
                        <a:pt x="42" y="366"/>
                      </a:lnTo>
                      <a:lnTo>
                        <a:pt x="46" y="368"/>
                      </a:lnTo>
                      <a:lnTo>
                        <a:pt x="46" y="368"/>
                      </a:lnTo>
                      <a:lnTo>
                        <a:pt x="52" y="368"/>
                      </a:lnTo>
                      <a:lnTo>
                        <a:pt x="56" y="372"/>
                      </a:lnTo>
                      <a:lnTo>
                        <a:pt x="60" y="376"/>
                      </a:lnTo>
                      <a:lnTo>
                        <a:pt x="60" y="376"/>
                      </a:lnTo>
                      <a:lnTo>
                        <a:pt x="64" y="380"/>
                      </a:lnTo>
                      <a:lnTo>
                        <a:pt x="70" y="384"/>
                      </a:lnTo>
                      <a:lnTo>
                        <a:pt x="78" y="386"/>
                      </a:lnTo>
                      <a:lnTo>
                        <a:pt x="78" y="386"/>
                      </a:lnTo>
                      <a:lnTo>
                        <a:pt x="84" y="386"/>
                      </a:lnTo>
                      <a:lnTo>
                        <a:pt x="92" y="390"/>
                      </a:lnTo>
                      <a:lnTo>
                        <a:pt x="98" y="394"/>
                      </a:lnTo>
                      <a:lnTo>
                        <a:pt x="100" y="398"/>
                      </a:lnTo>
                      <a:lnTo>
                        <a:pt x="100" y="398"/>
                      </a:lnTo>
                      <a:lnTo>
                        <a:pt x="104" y="402"/>
                      </a:lnTo>
                      <a:lnTo>
                        <a:pt x="112" y="406"/>
                      </a:lnTo>
                      <a:lnTo>
                        <a:pt x="120" y="410"/>
                      </a:lnTo>
                      <a:lnTo>
                        <a:pt x="120" y="410"/>
                      </a:lnTo>
                      <a:lnTo>
                        <a:pt x="126" y="418"/>
                      </a:lnTo>
                      <a:lnTo>
                        <a:pt x="130" y="426"/>
                      </a:lnTo>
                      <a:lnTo>
                        <a:pt x="130" y="430"/>
                      </a:lnTo>
                      <a:lnTo>
                        <a:pt x="130" y="430"/>
                      </a:lnTo>
                      <a:lnTo>
                        <a:pt x="132" y="434"/>
                      </a:lnTo>
                      <a:lnTo>
                        <a:pt x="136" y="436"/>
                      </a:lnTo>
                      <a:lnTo>
                        <a:pt x="142" y="438"/>
                      </a:lnTo>
                      <a:lnTo>
                        <a:pt x="142" y="438"/>
                      </a:lnTo>
                      <a:lnTo>
                        <a:pt x="146" y="442"/>
                      </a:lnTo>
                      <a:lnTo>
                        <a:pt x="150" y="446"/>
                      </a:lnTo>
                      <a:lnTo>
                        <a:pt x="152" y="452"/>
                      </a:lnTo>
                      <a:lnTo>
                        <a:pt x="152" y="452"/>
                      </a:lnTo>
                      <a:lnTo>
                        <a:pt x="152" y="456"/>
                      </a:lnTo>
                      <a:lnTo>
                        <a:pt x="154" y="458"/>
                      </a:lnTo>
                      <a:lnTo>
                        <a:pt x="158" y="466"/>
                      </a:lnTo>
                      <a:lnTo>
                        <a:pt x="166" y="472"/>
                      </a:lnTo>
                      <a:lnTo>
                        <a:pt x="170" y="474"/>
                      </a:lnTo>
                      <a:lnTo>
                        <a:pt x="170" y="474"/>
                      </a:lnTo>
                      <a:lnTo>
                        <a:pt x="174" y="476"/>
                      </a:lnTo>
                      <a:lnTo>
                        <a:pt x="178" y="480"/>
                      </a:lnTo>
                      <a:lnTo>
                        <a:pt x="182" y="486"/>
                      </a:lnTo>
                      <a:lnTo>
                        <a:pt x="182" y="486"/>
                      </a:lnTo>
                      <a:lnTo>
                        <a:pt x="186" y="490"/>
                      </a:lnTo>
                      <a:lnTo>
                        <a:pt x="192" y="494"/>
                      </a:lnTo>
                      <a:lnTo>
                        <a:pt x="200" y="500"/>
                      </a:lnTo>
                      <a:lnTo>
                        <a:pt x="200" y="500"/>
                      </a:lnTo>
                      <a:lnTo>
                        <a:pt x="216" y="510"/>
                      </a:lnTo>
                      <a:lnTo>
                        <a:pt x="224" y="516"/>
                      </a:lnTo>
                      <a:lnTo>
                        <a:pt x="224" y="516"/>
                      </a:lnTo>
                      <a:lnTo>
                        <a:pt x="230" y="518"/>
                      </a:lnTo>
                      <a:lnTo>
                        <a:pt x="238" y="518"/>
                      </a:lnTo>
                      <a:lnTo>
                        <a:pt x="246" y="518"/>
                      </a:lnTo>
                      <a:lnTo>
                        <a:pt x="268" y="512"/>
                      </a:lnTo>
                      <a:lnTo>
                        <a:pt x="288" y="504"/>
                      </a:lnTo>
                      <a:lnTo>
                        <a:pt x="306" y="496"/>
                      </a:lnTo>
                      <a:lnTo>
                        <a:pt x="332" y="486"/>
                      </a:lnTo>
                      <a:lnTo>
                        <a:pt x="350" y="482"/>
                      </a:lnTo>
                      <a:lnTo>
                        <a:pt x="350" y="482"/>
                      </a:lnTo>
                      <a:lnTo>
                        <a:pt x="350" y="482"/>
                      </a:lnTo>
                      <a:lnTo>
                        <a:pt x="334" y="504"/>
                      </a:lnTo>
                      <a:lnTo>
                        <a:pt x="320" y="526"/>
                      </a:lnTo>
                      <a:lnTo>
                        <a:pt x="320" y="526"/>
                      </a:lnTo>
                      <a:lnTo>
                        <a:pt x="302" y="566"/>
                      </a:lnTo>
                      <a:lnTo>
                        <a:pt x="298" y="576"/>
                      </a:lnTo>
                      <a:lnTo>
                        <a:pt x="298" y="582"/>
                      </a:lnTo>
                      <a:lnTo>
                        <a:pt x="298" y="586"/>
                      </a:lnTo>
                      <a:lnTo>
                        <a:pt x="300" y="586"/>
                      </a:lnTo>
                      <a:lnTo>
                        <a:pt x="302" y="586"/>
                      </a:lnTo>
                      <a:lnTo>
                        <a:pt x="310" y="598"/>
                      </a:lnTo>
                      <a:lnTo>
                        <a:pt x="310" y="598"/>
                      </a:lnTo>
                      <a:lnTo>
                        <a:pt x="318" y="604"/>
                      </a:lnTo>
                      <a:lnTo>
                        <a:pt x="334" y="622"/>
                      </a:lnTo>
                      <a:lnTo>
                        <a:pt x="344" y="630"/>
                      </a:lnTo>
                      <a:lnTo>
                        <a:pt x="356" y="638"/>
                      </a:lnTo>
                      <a:lnTo>
                        <a:pt x="366" y="644"/>
                      </a:lnTo>
                      <a:lnTo>
                        <a:pt x="376" y="646"/>
                      </a:lnTo>
                      <a:lnTo>
                        <a:pt x="376" y="646"/>
                      </a:lnTo>
                      <a:lnTo>
                        <a:pt x="384" y="646"/>
                      </a:lnTo>
                      <a:lnTo>
                        <a:pt x="390" y="648"/>
                      </a:lnTo>
                      <a:lnTo>
                        <a:pt x="396" y="650"/>
                      </a:lnTo>
                      <a:lnTo>
                        <a:pt x="398" y="654"/>
                      </a:lnTo>
                      <a:lnTo>
                        <a:pt x="402" y="660"/>
                      </a:lnTo>
                      <a:lnTo>
                        <a:pt x="404" y="662"/>
                      </a:lnTo>
                      <a:lnTo>
                        <a:pt x="404" y="662"/>
                      </a:lnTo>
                      <a:lnTo>
                        <a:pt x="414" y="670"/>
                      </a:lnTo>
                      <a:lnTo>
                        <a:pt x="424" y="676"/>
                      </a:lnTo>
                      <a:lnTo>
                        <a:pt x="428" y="678"/>
                      </a:lnTo>
                      <a:lnTo>
                        <a:pt x="434" y="676"/>
                      </a:lnTo>
                      <a:lnTo>
                        <a:pt x="434" y="676"/>
                      </a:lnTo>
                      <a:lnTo>
                        <a:pt x="438" y="678"/>
                      </a:lnTo>
                      <a:lnTo>
                        <a:pt x="444" y="680"/>
                      </a:lnTo>
                      <a:lnTo>
                        <a:pt x="454" y="692"/>
                      </a:lnTo>
                      <a:lnTo>
                        <a:pt x="460" y="704"/>
                      </a:lnTo>
                      <a:lnTo>
                        <a:pt x="464" y="710"/>
                      </a:lnTo>
                      <a:lnTo>
                        <a:pt x="464" y="710"/>
                      </a:lnTo>
                      <a:lnTo>
                        <a:pt x="466" y="716"/>
                      </a:lnTo>
                      <a:lnTo>
                        <a:pt x="470" y="730"/>
                      </a:lnTo>
                      <a:lnTo>
                        <a:pt x="472" y="740"/>
                      </a:lnTo>
                      <a:lnTo>
                        <a:pt x="472" y="750"/>
                      </a:lnTo>
                      <a:lnTo>
                        <a:pt x="470" y="760"/>
                      </a:lnTo>
                      <a:lnTo>
                        <a:pt x="468" y="770"/>
                      </a:lnTo>
                      <a:lnTo>
                        <a:pt x="468" y="770"/>
                      </a:lnTo>
                      <a:lnTo>
                        <a:pt x="460" y="788"/>
                      </a:lnTo>
                      <a:lnTo>
                        <a:pt x="456" y="800"/>
                      </a:lnTo>
                      <a:lnTo>
                        <a:pt x="454" y="810"/>
                      </a:lnTo>
                      <a:lnTo>
                        <a:pt x="454" y="810"/>
                      </a:lnTo>
                      <a:lnTo>
                        <a:pt x="452" y="816"/>
                      </a:lnTo>
                      <a:lnTo>
                        <a:pt x="452" y="824"/>
                      </a:lnTo>
                      <a:lnTo>
                        <a:pt x="454" y="832"/>
                      </a:lnTo>
                      <a:lnTo>
                        <a:pt x="454" y="832"/>
                      </a:lnTo>
                      <a:lnTo>
                        <a:pt x="458" y="852"/>
                      </a:lnTo>
                      <a:lnTo>
                        <a:pt x="462" y="858"/>
                      </a:lnTo>
                      <a:lnTo>
                        <a:pt x="466" y="864"/>
                      </a:lnTo>
                      <a:lnTo>
                        <a:pt x="466" y="864"/>
                      </a:lnTo>
                      <a:lnTo>
                        <a:pt x="468" y="864"/>
                      </a:lnTo>
                      <a:lnTo>
                        <a:pt x="472" y="864"/>
                      </a:lnTo>
                      <a:lnTo>
                        <a:pt x="472" y="864"/>
                      </a:lnTo>
                      <a:lnTo>
                        <a:pt x="476" y="860"/>
                      </a:lnTo>
                      <a:lnTo>
                        <a:pt x="480" y="858"/>
                      </a:lnTo>
                      <a:lnTo>
                        <a:pt x="496" y="810"/>
                      </a:lnTo>
                      <a:lnTo>
                        <a:pt x="490" y="798"/>
                      </a:lnTo>
                      <a:lnTo>
                        <a:pt x="490" y="798"/>
                      </a:lnTo>
                      <a:lnTo>
                        <a:pt x="492" y="792"/>
                      </a:lnTo>
                      <a:lnTo>
                        <a:pt x="494" y="786"/>
                      </a:lnTo>
                      <a:lnTo>
                        <a:pt x="498" y="784"/>
                      </a:lnTo>
                      <a:lnTo>
                        <a:pt x="498" y="784"/>
                      </a:lnTo>
                      <a:lnTo>
                        <a:pt x="502" y="778"/>
                      </a:lnTo>
                      <a:lnTo>
                        <a:pt x="506" y="770"/>
                      </a:lnTo>
                      <a:lnTo>
                        <a:pt x="508" y="758"/>
                      </a:lnTo>
                      <a:lnTo>
                        <a:pt x="508" y="758"/>
                      </a:lnTo>
                      <a:lnTo>
                        <a:pt x="512" y="748"/>
                      </a:lnTo>
                      <a:lnTo>
                        <a:pt x="520" y="726"/>
                      </a:lnTo>
                      <a:lnTo>
                        <a:pt x="520" y="726"/>
                      </a:lnTo>
                      <a:lnTo>
                        <a:pt x="524" y="694"/>
                      </a:lnTo>
                      <a:lnTo>
                        <a:pt x="526" y="676"/>
                      </a:lnTo>
                      <a:lnTo>
                        <a:pt x="524" y="662"/>
                      </a:lnTo>
                      <a:lnTo>
                        <a:pt x="524" y="662"/>
                      </a:lnTo>
                      <a:lnTo>
                        <a:pt x="504" y="578"/>
                      </a:lnTo>
                      <a:lnTo>
                        <a:pt x="494" y="526"/>
                      </a:lnTo>
                      <a:lnTo>
                        <a:pt x="492" y="510"/>
                      </a:lnTo>
                      <a:lnTo>
                        <a:pt x="492" y="504"/>
                      </a:lnTo>
                      <a:lnTo>
                        <a:pt x="494" y="502"/>
                      </a:lnTo>
                      <a:lnTo>
                        <a:pt x="494" y="502"/>
                      </a:lnTo>
                      <a:lnTo>
                        <a:pt x="498" y="498"/>
                      </a:lnTo>
                      <a:lnTo>
                        <a:pt x="500" y="492"/>
                      </a:lnTo>
                      <a:lnTo>
                        <a:pt x="504" y="474"/>
                      </a:lnTo>
                      <a:lnTo>
                        <a:pt x="512" y="500"/>
                      </a:lnTo>
                      <a:lnTo>
                        <a:pt x="518" y="508"/>
                      </a:lnTo>
                      <a:lnTo>
                        <a:pt x="518" y="520"/>
                      </a:lnTo>
                      <a:lnTo>
                        <a:pt x="526" y="538"/>
                      </a:lnTo>
                      <a:lnTo>
                        <a:pt x="528" y="542"/>
                      </a:lnTo>
                      <a:lnTo>
                        <a:pt x="538" y="568"/>
                      </a:lnTo>
                      <a:lnTo>
                        <a:pt x="542" y="568"/>
                      </a:lnTo>
                      <a:lnTo>
                        <a:pt x="544" y="572"/>
                      </a:lnTo>
                      <a:lnTo>
                        <a:pt x="542" y="576"/>
                      </a:lnTo>
                      <a:lnTo>
                        <a:pt x="548" y="588"/>
                      </a:lnTo>
                      <a:lnTo>
                        <a:pt x="556" y="608"/>
                      </a:lnTo>
                      <a:lnTo>
                        <a:pt x="570" y="620"/>
                      </a:lnTo>
                      <a:lnTo>
                        <a:pt x="588" y="626"/>
                      </a:lnTo>
                      <a:lnTo>
                        <a:pt x="584" y="614"/>
                      </a:lnTo>
                      <a:lnTo>
                        <a:pt x="590" y="624"/>
                      </a:lnTo>
                      <a:lnTo>
                        <a:pt x="598" y="608"/>
                      </a:lnTo>
                      <a:lnTo>
                        <a:pt x="598" y="590"/>
                      </a:lnTo>
                      <a:lnTo>
                        <a:pt x="590" y="570"/>
                      </a:lnTo>
                      <a:lnTo>
                        <a:pt x="586" y="558"/>
                      </a:lnTo>
                      <a:lnTo>
                        <a:pt x="580" y="556"/>
                      </a:lnTo>
                      <a:lnTo>
                        <a:pt x="580" y="552"/>
                      </a:lnTo>
                      <a:lnTo>
                        <a:pt x="582" y="548"/>
                      </a:lnTo>
                      <a:lnTo>
                        <a:pt x="572" y="524"/>
                      </a:lnTo>
                      <a:lnTo>
                        <a:pt x="570" y="520"/>
                      </a:lnTo>
                      <a:lnTo>
                        <a:pt x="562" y="502"/>
                      </a:lnTo>
                      <a:lnTo>
                        <a:pt x="554" y="492"/>
                      </a:lnTo>
                      <a:lnTo>
                        <a:pt x="550" y="484"/>
                      </a:lnTo>
                      <a:lnTo>
                        <a:pt x="538" y="460"/>
                      </a:lnTo>
                      <a:lnTo>
                        <a:pt x="538" y="460"/>
                      </a:lnTo>
                      <a:lnTo>
                        <a:pt x="554" y="470"/>
                      </a:lnTo>
                      <a:lnTo>
                        <a:pt x="560" y="472"/>
                      </a:lnTo>
                      <a:lnTo>
                        <a:pt x="566" y="472"/>
                      </a:lnTo>
                      <a:lnTo>
                        <a:pt x="566" y="472"/>
                      </a:lnTo>
                      <a:close/>
                      <a:moveTo>
                        <a:pt x="466" y="344"/>
                      </a:moveTo>
                      <a:lnTo>
                        <a:pt x="466" y="344"/>
                      </a:lnTo>
                      <a:lnTo>
                        <a:pt x="466" y="344"/>
                      </a:lnTo>
                      <a:lnTo>
                        <a:pt x="466" y="344"/>
                      </a:lnTo>
                      <a:lnTo>
                        <a:pt x="466" y="344"/>
                      </a:lnTo>
                      <a:close/>
                    </a:path>
                  </a:pathLst>
                </a:custGeom>
                <a:solidFill>
                  <a:schemeClr val="bg2">
                    <a:lumMod val="60000"/>
                    <a:lumOff val="40000"/>
                    <a:alpha val="72000"/>
                  </a:schemeClr>
                </a:solidFill>
                <a:ln>
                  <a:noFill/>
                </a:ln>
                <a:effectLst/>
                <a:extLst>
                  <a:ext uri="{91240B29-F687-4F45-9708-019B960494DF}">
                    <a14:hiddenLine xmlns:a14="http://schemas.microsoft.com/office/drawing/2010/main" w="9525">
                      <a:solidFill>
                        <a:srgbClr val="000000"/>
                      </a:solidFill>
                      <a:round/>
                      <a:headEnd/>
                      <a:tailEnd/>
                    </a14:hiddenLine>
                  </a:ext>
                </a:extLst>
              </p:spPr>
              <p:txBody>
                <a:bodyPr/>
                <a:lstStyle/>
                <a:p>
                  <a:pPr defTabSz="457200">
                    <a:defRPr/>
                  </a:pPr>
                  <a:endParaRPr lang="en-US">
                    <a:latin typeface="+mn-lt"/>
                    <a:ea typeface="+mn-ea"/>
                  </a:endParaRPr>
                </a:p>
              </p:txBody>
            </p:sp>
          </p:grpSp>
        </p:grpSp>
      </p:grpSp>
      <p:sp>
        <p:nvSpPr>
          <p:cNvPr id="1027" name="Title Placeholder 1">
            <a:extLst>
              <a:ext uri="{FF2B5EF4-FFF2-40B4-BE49-F238E27FC236}">
                <a16:creationId xmlns:a16="http://schemas.microsoft.com/office/drawing/2014/main" id="{485E9F9C-D8A2-4E8E-97E2-E0F9A3BD77D5}"/>
              </a:ext>
            </a:extLst>
          </p:cNvPr>
          <p:cNvSpPr>
            <a:spLocks noGrp="1"/>
          </p:cNvSpPr>
          <p:nvPr>
            <p:ph type="title"/>
          </p:nvPr>
        </p:nvSpPr>
        <p:spPr bwMode="auto">
          <a:xfrm>
            <a:off x="1009650" y="676275"/>
            <a:ext cx="7124700"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8" name="Text Placeholder 2">
            <a:extLst>
              <a:ext uri="{FF2B5EF4-FFF2-40B4-BE49-F238E27FC236}">
                <a16:creationId xmlns:a16="http://schemas.microsoft.com/office/drawing/2014/main" id="{5D1A3F54-C530-4E2F-84DD-F4628BD05F34}"/>
              </a:ext>
            </a:extLst>
          </p:cNvPr>
          <p:cNvSpPr>
            <a:spLocks noGrp="1"/>
          </p:cNvSpPr>
          <p:nvPr>
            <p:ph type="body" idx="1"/>
          </p:nvPr>
        </p:nvSpPr>
        <p:spPr bwMode="auto">
          <a:xfrm>
            <a:off x="1009650" y="1806575"/>
            <a:ext cx="7124700" cy="4052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83C624B4-C18C-47B2-9460-E55488E6BDD8}"/>
              </a:ext>
            </a:extLst>
          </p:cNvPr>
          <p:cNvSpPr>
            <a:spLocks noGrp="1"/>
          </p:cNvSpPr>
          <p:nvPr>
            <p:ph type="dt" sz="half" idx="2"/>
          </p:nvPr>
        </p:nvSpPr>
        <p:spPr>
          <a:xfrm>
            <a:off x="6437313" y="5951538"/>
            <a:ext cx="2133600" cy="365125"/>
          </a:xfrm>
          <a:prstGeom prst="rect">
            <a:avLst/>
          </a:prstGeom>
        </p:spPr>
        <p:txBody>
          <a:bodyPr vert="horz" lIns="91440" tIns="45720" rIns="91440" bIns="45720" rtlCol="0" anchor="b"/>
          <a:lstStyle>
            <a:lvl1pPr algn="r">
              <a:defRPr sz="900">
                <a:solidFill>
                  <a:schemeClr val="tx1">
                    <a:lumMod val="75000"/>
                    <a:lumOff val="25000"/>
                  </a:schemeClr>
                </a:solidFill>
                <a:latin typeface="Arial" charset="0"/>
                <a:ea typeface="ＭＳ Ｐゴシック" pitchFamily="-116" charset="-128"/>
              </a:defRPr>
            </a:lvl1pPr>
          </a:lstStyle>
          <a:p>
            <a:pPr>
              <a:defRPr/>
            </a:pPr>
            <a:fld id="{D3B18F75-C63B-45E4-9D4A-CF954B5831AC}" type="datetimeFigureOut">
              <a:rPr lang="en-US"/>
              <a:pPr>
                <a:defRPr/>
              </a:pPr>
              <a:t>4/12/2021</a:t>
            </a:fld>
            <a:endParaRPr lang="en-GB"/>
          </a:p>
        </p:txBody>
      </p:sp>
      <p:sp>
        <p:nvSpPr>
          <p:cNvPr id="5" name="Footer Placeholder 4">
            <a:extLst>
              <a:ext uri="{FF2B5EF4-FFF2-40B4-BE49-F238E27FC236}">
                <a16:creationId xmlns:a16="http://schemas.microsoft.com/office/drawing/2014/main" id="{1C1A73E8-BE89-4557-BD32-6AC0F807B874}"/>
              </a:ext>
            </a:extLst>
          </p:cNvPr>
          <p:cNvSpPr>
            <a:spLocks noGrp="1"/>
          </p:cNvSpPr>
          <p:nvPr>
            <p:ph type="ftr" sz="quarter" idx="3"/>
          </p:nvPr>
        </p:nvSpPr>
        <p:spPr>
          <a:xfrm>
            <a:off x="1181100" y="5951538"/>
            <a:ext cx="5256213" cy="365125"/>
          </a:xfrm>
          <a:prstGeom prst="rect">
            <a:avLst/>
          </a:prstGeom>
        </p:spPr>
        <p:txBody>
          <a:bodyPr vert="horz" lIns="91440" tIns="45720" rIns="91440" bIns="45720" rtlCol="0" anchor="b"/>
          <a:lstStyle>
            <a:lvl1pPr algn="l">
              <a:defRPr sz="900">
                <a:solidFill>
                  <a:schemeClr val="tx1">
                    <a:lumMod val="75000"/>
                    <a:lumOff val="25000"/>
                  </a:schemeClr>
                </a:solidFill>
                <a:latin typeface="Arial" charset="0"/>
                <a:ea typeface="ＭＳ Ｐゴシック" pitchFamily="-116" charset="-128"/>
              </a:defRPr>
            </a:lvl1pPr>
          </a:lstStyle>
          <a:p>
            <a:pPr>
              <a:defRPr/>
            </a:pPr>
            <a:endParaRPr lang="en-GB"/>
          </a:p>
        </p:txBody>
      </p:sp>
      <p:sp>
        <p:nvSpPr>
          <p:cNvPr id="6" name="Slide Number Placeholder 5">
            <a:extLst>
              <a:ext uri="{FF2B5EF4-FFF2-40B4-BE49-F238E27FC236}">
                <a16:creationId xmlns:a16="http://schemas.microsoft.com/office/drawing/2014/main" id="{DF788096-5B51-4E4B-87CD-E2497F48769A}"/>
              </a:ext>
            </a:extLst>
          </p:cNvPr>
          <p:cNvSpPr>
            <a:spLocks noGrp="1"/>
          </p:cNvSpPr>
          <p:nvPr>
            <p:ph type="sldNum" sz="quarter" idx="4"/>
          </p:nvPr>
        </p:nvSpPr>
        <p:spPr>
          <a:xfrm>
            <a:off x="573088" y="5951538"/>
            <a:ext cx="608012" cy="365125"/>
          </a:xfrm>
          <a:prstGeom prst="rect">
            <a:avLst/>
          </a:prstGeom>
        </p:spPr>
        <p:txBody>
          <a:bodyPr vert="horz" wrap="square" lIns="91440" tIns="45720" rIns="91440" bIns="45720" numCol="1" anchor="b" anchorCtr="0" compatLnSpc="1">
            <a:prstTxWarp prst="textNoShape">
              <a:avLst/>
            </a:prstTxWarp>
          </a:bodyPr>
          <a:lstStyle>
            <a:lvl1pPr>
              <a:defRPr>
                <a:solidFill>
                  <a:srgbClr val="404040"/>
                </a:solidFill>
              </a:defRPr>
            </a:lvl1pPr>
          </a:lstStyle>
          <a:p>
            <a:fld id="{7F20017E-1EDC-44E1-BA83-D402147718AE}"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857" r:id="rId1"/>
    <p:sldLayoutId id="2147483858" r:id="rId2"/>
    <p:sldLayoutId id="2147483859" r:id="rId3"/>
    <p:sldLayoutId id="2147483860" r:id="rId4"/>
    <p:sldLayoutId id="2147483861" r:id="rId5"/>
    <p:sldLayoutId id="2147483862" r:id="rId6"/>
    <p:sldLayoutId id="2147483863" r:id="rId7"/>
    <p:sldLayoutId id="2147483864" r:id="rId8"/>
    <p:sldLayoutId id="2147483867" r:id="rId9"/>
    <p:sldLayoutId id="2147483865" r:id="rId10"/>
    <p:sldLayoutId id="2147483866" r:id="rId11"/>
  </p:sldLayoutIdLst>
  <p:txStyles>
    <p:titleStyle>
      <a:lvl1pPr algn="l" defTabSz="457200" rtl="0" eaLnBrk="0" fontAlgn="base" hangingPunct="0">
        <a:spcBef>
          <a:spcPct val="0"/>
        </a:spcBef>
        <a:spcAft>
          <a:spcPct val="0"/>
        </a:spcAft>
        <a:defRPr sz="3200" kern="1200">
          <a:solidFill>
            <a:srgbClr val="404040"/>
          </a:solidFill>
          <a:latin typeface="+mj-lt"/>
          <a:ea typeface="Trebuchet MS" pitchFamily="34" charset="0"/>
          <a:cs typeface="Trebuchet MS"/>
        </a:defRPr>
      </a:lvl1pPr>
      <a:lvl2pPr algn="l" defTabSz="457200" rtl="0" eaLnBrk="0" fontAlgn="base" hangingPunct="0">
        <a:spcBef>
          <a:spcPct val="0"/>
        </a:spcBef>
        <a:spcAft>
          <a:spcPct val="0"/>
        </a:spcAft>
        <a:defRPr sz="3200">
          <a:solidFill>
            <a:srgbClr val="404040"/>
          </a:solidFill>
          <a:latin typeface="Verdana" pitchFamily="34" charset="0"/>
          <a:ea typeface="Trebuchet MS" pitchFamily="34" charset="0"/>
          <a:cs typeface="Trebuchet MS" pitchFamily="34" charset="0"/>
        </a:defRPr>
      </a:lvl2pPr>
      <a:lvl3pPr algn="l" defTabSz="457200" rtl="0" eaLnBrk="0" fontAlgn="base" hangingPunct="0">
        <a:spcBef>
          <a:spcPct val="0"/>
        </a:spcBef>
        <a:spcAft>
          <a:spcPct val="0"/>
        </a:spcAft>
        <a:defRPr sz="3200">
          <a:solidFill>
            <a:srgbClr val="404040"/>
          </a:solidFill>
          <a:latin typeface="Verdana" pitchFamily="34" charset="0"/>
          <a:ea typeface="Trebuchet MS" pitchFamily="34" charset="0"/>
          <a:cs typeface="Trebuchet MS" pitchFamily="34" charset="0"/>
        </a:defRPr>
      </a:lvl3pPr>
      <a:lvl4pPr algn="l" defTabSz="457200" rtl="0" eaLnBrk="0" fontAlgn="base" hangingPunct="0">
        <a:spcBef>
          <a:spcPct val="0"/>
        </a:spcBef>
        <a:spcAft>
          <a:spcPct val="0"/>
        </a:spcAft>
        <a:defRPr sz="3200">
          <a:solidFill>
            <a:srgbClr val="404040"/>
          </a:solidFill>
          <a:latin typeface="Verdana" pitchFamily="34" charset="0"/>
          <a:ea typeface="Trebuchet MS" pitchFamily="34" charset="0"/>
          <a:cs typeface="Trebuchet MS" pitchFamily="34" charset="0"/>
        </a:defRPr>
      </a:lvl4pPr>
      <a:lvl5pPr algn="l" defTabSz="457200" rtl="0" eaLnBrk="0" fontAlgn="base" hangingPunct="0">
        <a:spcBef>
          <a:spcPct val="0"/>
        </a:spcBef>
        <a:spcAft>
          <a:spcPct val="0"/>
        </a:spcAft>
        <a:defRPr sz="3200">
          <a:solidFill>
            <a:srgbClr val="404040"/>
          </a:solidFill>
          <a:latin typeface="Verdana" pitchFamily="34" charset="0"/>
          <a:ea typeface="Trebuchet MS" pitchFamily="34" charset="0"/>
          <a:cs typeface="Trebuchet MS" pitchFamily="34" charset="0"/>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0" fontAlgn="base" hangingPunct="0">
        <a:spcBef>
          <a:spcPct val="20000"/>
        </a:spcBef>
        <a:spcAft>
          <a:spcPts val="600"/>
        </a:spcAft>
        <a:buClr>
          <a:srgbClr val="404040"/>
        </a:buClr>
        <a:buFont typeface="Wingdings 2" panose="05020102010507070707" pitchFamily="18" charset="2"/>
        <a:buChar char=""/>
        <a:defRPr kern="1200">
          <a:solidFill>
            <a:srgbClr val="404040"/>
          </a:solidFill>
          <a:latin typeface="+mn-lt"/>
          <a:ea typeface="+mn-ea"/>
          <a:cs typeface="+mn-cs"/>
        </a:defRPr>
      </a:lvl1pPr>
      <a:lvl2pPr marL="742950" indent="-285750" algn="l" defTabSz="457200" rtl="0" eaLnBrk="0" fontAlgn="base" hangingPunct="0">
        <a:spcBef>
          <a:spcPct val="20000"/>
        </a:spcBef>
        <a:spcAft>
          <a:spcPts val="600"/>
        </a:spcAft>
        <a:buClr>
          <a:srgbClr val="404040"/>
        </a:buClr>
        <a:buFont typeface="Wingdings 2" panose="05020102010507070707" pitchFamily="18" charset="2"/>
        <a:buChar char=""/>
        <a:defRPr sz="1600" kern="1200">
          <a:solidFill>
            <a:srgbClr val="404040"/>
          </a:solidFill>
          <a:latin typeface="+mn-lt"/>
          <a:ea typeface="+mn-ea"/>
          <a:cs typeface="+mn-cs"/>
        </a:defRPr>
      </a:lvl2pPr>
      <a:lvl3pPr marL="1143000" indent="-228600" algn="l" defTabSz="457200" rtl="0" eaLnBrk="0" fontAlgn="base" hangingPunct="0">
        <a:spcBef>
          <a:spcPct val="20000"/>
        </a:spcBef>
        <a:spcAft>
          <a:spcPts val="600"/>
        </a:spcAft>
        <a:buClr>
          <a:srgbClr val="404040"/>
        </a:buClr>
        <a:buFont typeface="Wingdings 2" panose="05020102010507070707" pitchFamily="18" charset="2"/>
        <a:buChar char=""/>
        <a:defRPr sz="1400" kern="1200">
          <a:solidFill>
            <a:srgbClr val="404040"/>
          </a:solidFill>
          <a:latin typeface="+mn-lt"/>
          <a:ea typeface="+mn-ea"/>
          <a:cs typeface="+mn-cs"/>
        </a:defRPr>
      </a:lvl3pPr>
      <a:lvl4pPr marL="1600200" indent="-228600" algn="l" defTabSz="457200" rtl="0" eaLnBrk="0" fontAlgn="base" hangingPunct="0">
        <a:spcBef>
          <a:spcPct val="20000"/>
        </a:spcBef>
        <a:spcAft>
          <a:spcPts val="600"/>
        </a:spcAft>
        <a:buClr>
          <a:srgbClr val="404040"/>
        </a:buClr>
        <a:buFont typeface="Wingdings 2" panose="05020102010507070707" pitchFamily="18" charset="2"/>
        <a:buChar char=""/>
        <a:defRPr sz="1200" kern="1200">
          <a:solidFill>
            <a:srgbClr val="404040"/>
          </a:solidFill>
          <a:latin typeface="+mn-lt"/>
          <a:ea typeface="+mn-ea"/>
          <a:cs typeface="+mn-cs"/>
        </a:defRPr>
      </a:lvl4pPr>
      <a:lvl5pPr marL="2057400" indent="-228600" algn="l" defTabSz="457200" rtl="0" eaLnBrk="0" fontAlgn="base" hangingPunct="0">
        <a:spcBef>
          <a:spcPct val="20000"/>
        </a:spcBef>
        <a:spcAft>
          <a:spcPts val="600"/>
        </a:spcAft>
        <a:buClr>
          <a:srgbClr val="404040"/>
        </a:buClr>
        <a:buFont typeface="Wingdings 2" panose="05020102010507070707" pitchFamily="18" charset="2"/>
        <a:buChar char=""/>
        <a:defRPr sz="1200" kern="1200">
          <a:solidFill>
            <a:srgbClr val="404040"/>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8" Type="http://schemas.openxmlformats.org/officeDocument/2006/relationships/diagramQuickStyle" Target="../diagrams/quickStyle1.xml"/><Relationship Id="rId13" Type="http://schemas.openxmlformats.org/officeDocument/2006/relationships/diagramQuickStyle" Target="../diagrams/quickStyle2.xml"/><Relationship Id="rId18" Type="http://schemas.openxmlformats.org/officeDocument/2006/relationships/diagramQuickStyle" Target="../diagrams/quickStyle3.xml"/><Relationship Id="rId3" Type="http://schemas.openxmlformats.org/officeDocument/2006/relationships/slideLayout" Target="../slideLayouts/slideLayout2.xml"/><Relationship Id="rId21" Type="http://schemas.openxmlformats.org/officeDocument/2006/relationships/image" Target="../media/image3.png"/><Relationship Id="rId7" Type="http://schemas.openxmlformats.org/officeDocument/2006/relationships/diagramLayout" Target="../diagrams/layout1.xml"/><Relationship Id="rId12" Type="http://schemas.openxmlformats.org/officeDocument/2006/relationships/diagramLayout" Target="../diagrams/layout2.xml"/><Relationship Id="rId17" Type="http://schemas.openxmlformats.org/officeDocument/2006/relationships/diagramLayout" Target="../diagrams/layout3.xml"/><Relationship Id="rId2" Type="http://schemas.openxmlformats.org/officeDocument/2006/relationships/audio" Target="../media/media2.m4a"/><Relationship Id="rId16" Type="http://schemas.openxmlformats.org/officeDocument/2006/relationships/diagramData" Target="../diagrams/data3.xml"/><Relationship Id="rId20" Type="http://schemas.microsoft.com/office/2007/relationships/diagramDrawing" Target="../diagrams/drawing3.xml"/><Relationship Id="rId1" Type="http://schemas.microsoft.com/office/2007/relationships/media" Target="../media/media2.m4a"/><Relationship Id="rId6" Type="http://schemas.openxmlformats.org/officeDocument/2006/relationships/diagramData" Target="../diagrams/data1.xml"/><Relationship Id="rId11" Type="http://schemas.openxmlformats.org/officeDocument/2006/relationships/diagramData" Target="../diagrams/data2.xml"/><Relationship Id="rId5" Type="http://schemas.openxmlformats.org/officeDocument/2006/relationships/image" Target="../media/image2.jpeg"/><Relationship Id="rId15" Type="http://schemas.microsoft.com/office/2007/relationships/diagramDrawing" Target="../diagrams/drawing2.xml"/><Relationship Id="rId23" Type="http://schemas.openxmlformats.org/officeDocument/2006/relationships/image" Target="../media/image1.png"/><Relationship Id="rId10" Type="http://schemas.microsoft.com/office/2007/relationships/diagramDrawing" Target="../diagrams/drawing1.xml"/><Relationship Id="rId19" Type="http://schemas.openxmlformats.org/officeDocument/2006/relationships/diagramColors" Target="../diagrams/colors3.xml"/><Relationship Id="rId4" Type="http://schemas.openxmlformats.org/officeDocument/2006/relationships/hyperlink" Target="http://www.google.co.uk/imgres?imgurl=http://www.dreamstime.com/naughty-child-thumb5853389.jpg&amp;imgrefurl=http://www.dreamstime.com/royalty-free-stock-images-naughty-child-image5853389&amp;usg=__3QnnZJ3kaYLV4GIGrd3DqkSN27Y=&amp;h=450&amp;w=336&amp;sz=47&amp;hl=en&amp;start=6&amp;zoom=1&amp;tbnid=cB6YGT1AdgaiQM:&amp;tbnh=127&amp;tbnw=95&amp;ei=hhN8UNPiLdCV0QWNrYGADw&amp;prev=/search%3Fq%3Dnaughty%2Bchild%26hl%3Den%26gbv%3D2%26tbm%3Disch&amp;itbs=1" TargetMode="External"/><Relationship Id="rId9" Type="http://schemas.openxmlformats.org/officeDocument/2006/relationships/diagramColors" Target="../diagrams/colors1.xml"/><Relationship Id="rId14" Type="http://schemas.openxmlformats.org/officeDocument/2006/relationships/diagramColors" Target="../diagrams/colors2.xml"/><Relationship Id="rId22" Type="http://schemas.openxmlformats.org/officeDocument/2006/relationships/image" Target="../media/image4.png"/></Relationships>
</file>

<file path=ppt/slides/_rels/slide3.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slideLayout" Target="../slideLayouts/slideLayout2.xml"/><Relationship Id="rId7" Type="http://schemas.openxmlformats.org/officeDocument/2006/relationships/diagramColors" Target="../diagrams/colors4.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 Id="rId9"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png"/><Relationship Id="rId5" Type="http://schemas.openxmlformats.org/officeDocument/2006/relationships/image" Target="../media/image6.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slideLayout" Target="../slideLayouts/slideLayout2.xml"/><Relationship Id="rId7" Type="http://schemas.openxmlformats.org/officeDocument/2006/relationships/diagramColors" Target="../diagrams/colors5.xml"/><Relationship Id="rId12" Type="http://schemas.openxmlformats.org/officeDocument/2006/relationships/image" Target="../media/image1.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QuickStyle" Target="../diagrams/quickStyle5.xml"/><Relationship Id="rId11" Type="http://schemas.openxmlformats.org/officeDocument/2006/relationships/image" Target="../media/image9.png"/><Relationship Id="rId5" Type="http://schemas.openxmlformats.org/officeDocument/2006/relationships/diagramLayout" Target="../diagrams/layout5.xml"/><Relationship Id="rId10" Type="http://schemas.openxmlformats.org/officeDocument/2006/relationships/image" Target="../media/image8.png"/><Relationship Id="rId4" Type="http://schemas.openxmlformats.org/officeDocument/2006/relationships/diagramData" Target="../diagrams/data5.xml"/><Relationship Id="rId9" Type="http://schemas.openxmlformats.org/officeDocument/2006/relationships/image" Target="../media/image7.png"/></Relationships>
</file>

<file path=ppt/slides/_rels/slide6.xml.rels><?xml version="1.0" encoding="UTF-8" standalone="yes"?>
<Relationships xmlns="http://schemas.openxmlformats.org/package/2006/relationships"><Relationship Id="rId8" Type="http://schemas.microsoft.com/office/2007/relationships/diagramDrawing" Target="../diagrams/drawing6.xml"/><Relationship Id="rId13" Type="http://schemas.microsoft.com/office/2007/relationships/diagramDrawing" Target="../diagrams/drawing7.xml"/><Relationship Id="rId18" Type="http://schemas.microsoft.com/office/2007/relationships/diagramDrawing" Target="../diagrams/drawing8.xml"/><Relationship Id="rId3" Type="http://schemas.openxmlformats.org/officeDocument/2006/relationships/slideLayout" Target="../slideLayouts/slideLayout2.xml"/><Relationship Id="rId7" Type="http://schemas.openxmlformats.org/officeDocument/2006/relationships/diagramColors" Target="../diagrams/colors6.xml"/><Relationship Id="rId12" Type="http://schemas.openxmlformats.org/officeDocument/2006/relationships/diagramColors" Target="../diagrams/colors7.xml"/><Relationship Id="rId17" Type="http://schemas.openxmlformats.org/officeDocument/2006/relationships/diagramColors" Target="../diagrams/colors8.xml"/><Relationship Id="rId2" Type="http://schemas.openxmlformats.org/officeDocument/2006/relationships/audio" Target="../media/media6.m4a"/><Relationship Id="rId16" Type="http://schemas.openxmlformats.org/officeDocument/2006/relationships/diagramQuickStyle" Target="../diagrams/quickStyle8.xml"/><Relationship Id="rId1" Type="http://schemas.microsoft.com/office/2007/relationships/media" Target="../media/media6.m4a"/><Relationship Id="rId6" Type="http://schemas.openxmlformats.org/officeDocument/2006/relationships/diagramQuickStyle" Target="../diagrams/quickStyle6.xml"/><Relationship Id="rId11" Type="http://schemas.openxmlformats.org/officeDocument/2006/relationships/diagramQuickStyle" Target="../diagrams/quickStyle7.xml"/><Relationship Id="rId5" Type="http://schemas.openxmlformats.org/officeDocument/2006/relationships/diagramLayout" Target="../diagrams/layout6.xml"/><Relationship Id="rId15" Type="http://schemas.openxmlformats.org/officeDocument/2006/relationships/diagramLayout" Target="../diagrams/layout8.xml"/><Relationship Id="rId10" Type="http://schemas.openxmlformats.org/officeDocument/2006/relationships/diagramLayout" Target="../diagrams/layout7.xml"/><Relationship Id="rId19" Type="http://schemas.openxmlformats.org/officeDocument/2006/relationships/image" Target="../media/image1.png"/><Relationship Id="rId4" Type="http://schemas.openxmlformats.org/officeDocument/2006/relationships/diagramData" Target="../diagrams/data6.xml"/><Relationship Id="rId9" Type="http://schemas.openxmlformats.org/officeDocument/2006/relationships/diagramData" Target="../diagrams/data7.xml"/><Relationship Id="rId14" Type="http://schemas.openxmlformats.org/officeDocument/2006/relationships/diagramData" Target="../diagrams/data8.xml"/></Relationships>
</file>

<file path=ppt/slides/_rels/slide7.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slideLayout" Target="../slideLayouts/slideLayout2.xml"/><Relationship Id="rId7" Type="http://schemas.openxmlformats.org/officeDocument/2006/relationships/diagramColors" Target="../diagrams/colors9.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QuickStyle" Target="../diagrams/quickStyle9.xml"/><Relationship Id="rId5" Type="http://schemas.openxmlformats.org/officeDocument/2006/relationships/diagramLayout" Target="../diagrams/layout9.xml"/><Relationship Id="rId10" Type="http://schemas.openxmlformats.org/officeDocument/2006/relationships/image" Target="../media/image1.png"/><Relationship Id="rId4" Type="http://schemas.openxmlformats.org/officeDocument/2006/relationships/diagramData" Target="../diagrams/data9.xml"/><Relationship Id="rId9"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8" Type="http://schemas.microsoft.com/office/2007/relationships/diagramDrawing" Target="../diagrams/drawing10.xml"/><Relationship Id="rId13" Type="http://schemas.microsoft.com/office/2007/relationships/diagramDrawing" Target="../diagrams/drawing11.xml"/><Relationship Id="rId3" Type="http://schemas.openxmlformats.org/officeDocument/2006/relationships/slideLayout" Target="../slideLayouts/slideLayout2.xml"/><Relationship Id="rId7" Type="http://schemas.openxmlformats.org/officeDocument/2006/relationships/diagramColors" Target="../diagrams/colors10.xml"/><Relationship Id="rId12" Type="http://schemas.openxmlformats.org/officeDocument/2006/relationships/diagramColors" Target="../diagrams/colors11.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QuickStyle" Target="../diagrams/quickStyle10.xml"/><Relationship Id="rId11" Type="http://schemas.openxmlformats.org/officeDocument/2006/relationships/diagramQuickStyle" Target="../diagrams/quickStyle11.xml"/><Relationship Id="rId5" Type="http://schemas.openxmlformats.org/officeDocument/2006/relationships/diagramLayout" Target="../diagrams/layout10.xml"/><Relationship Id="rId10" Type="http://schemas.openxmlformats.org/officeDocument/2006/relationships/diagramLayout" Target="../diagrams/layout11.xml"/><Relationship Id="rId4" Type="http://schemas.openxmlformats.org/officeDocument/2006/relationships/diagramData" Target="../diagrams/data10.xml"/><Relationship Id="rId9" Type="http://schemas.openxmlformats.org/officeDocument/2006/relationships/diagramData" Target="../diagrams/data11.xml"/><Relationship Id="rId14" Type="http://schemas.openxmlformats.org/officeDocument/2006/relationships/image" Target="../media/image1.png"/></Relationships>
</file>

<file path=ppt/slides/_rels/slide10.xml.rels><?xml version="1.0" encoding="UTF-8" standalone="yes"?>
<Relationships xmlns="http://schemas.openxmlformats.org/package/2006/relationships"><Relationship Id="rId8" Type="http://schemas.microsoft.com/office/2007/relationships/diagramDrawing" Target="../diagrams/drawing12.xml"/><Relationship Id="rId13" Type="http://schemas.microsoft.com/office/2007/relationships/diagramDrawing" Target="../diagrams/drawing13.xml"/><Relationship Id="rId3" Type="http://schemas.openxmlformats.org/officeDocument/2006/relationships/slideLayout" Target="../slideLayouts/slideLayout2.xml"/><Relationship Id="rId7" Type="http://schemas.openxmlformats.org/officeDocument/2006/relationships/diagramColors" Target="../diagrams/colors12.xml"/><Relationship Id="rId12" Type="http://schemas.openxmlformats.org/officeDocument/2006/relationships/diagramColors" Target="../diagrams/colors13.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QuickStyle" Target="../diagrams/quickStyle12.xml"/><Relationship Id="rId11" Type="http://schemas.openxmlformats.org/officeDocument/2006/relationships/diagramQuickStyle" Target="../diagrams/quickStyle13.xml"/><Relationship Id="rId5" Type="http://schemas.openxmlformats.org/officeDocument/2006/relationships/diagramLayout" Target="../diagrams/layout12.xml"/><Relationship Id="rId10" Type="http://schemas.openxmlformats.org/officeDocument/2006/relationships/diagramLayout" Target="../diagrams/layout13.xml"/><Relationship Id="rId4" Type="http://schemas.openxmlformats.org/officeDocument/2006/relationships/diagramData" Target="../diagrams/data12.xml"/><Relationship Id="rId9" Type="http://schemas.openxmlformats.org/officeDocument/2006/relationships/diagramData" Target="../diagrams/data13.xml"/><Relationship Id="rId14" Type="http://schemas.openxmlformats.org/officeDocument/2006/relationships/image" Target="../media/image1.png"/></Relationships>
</file>

<file path=ppt/slides/_rels/slide11.xml.rels><?xml version="1.0" encoding="UTF-8" standalone="yes"?>
<Relationships xmlns="http://schemas.openxmlformats.org/package/2006/relationships"><Relationship Id="rId8" Type="http://schemas.microsoft.com/office/2007/relationships/diagramDrawing" Target="../diagrams/drawing14.xml"/><Relationship Id="rId3" Type="http://schemas.openxmlformats.org/officeDocument/2006/relationships/slideLayout" Target="../slideLayouts/slideLayout2.xml"/><Relationship Id="rId7" Type="http://schemas.openxmlformats.org/officeDocument/2006/relationships/diagramColors" Target="../diagrams/colors14.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QuickStyle" Target="../diagrams/quickStyle14.xml"/><Relationship Id="rId5" Type="http://schemas.openxmlformats.org/officeDocument/2006/relationships/diagramLayout" Target="../diagrams/layout14.xml"/><Relationship Id="rId4" Type="http://schemas.openxmlformats.org/officeDocument/2006/relationships/diagramData" Target="../diagrams/data14.xml"/><Relationship Id="rId9" Type="http://schemas.openxmlformats.org/officeDocument/2006/relationships/image" Target="../media/image1.png"/></Relationships>
</file>

<file path=ppt/slides/_rels/slide12.xml.rels><?xml version="1.0" encoding="UTF-8" standalone="yes"?>
<Relationships xmlns="http://schemas.openxmlformats.org/package/2006/relationships"><Relationship Id="rId8" Type="http://schemas.microsoft.com/office/2007/relationships/diagramDrawing" Target="../diagrams/drawing15.xml"/><Relationship Id="rId13" Type="http://schemas.microsoft.com/office/2007/relationships/diagramDrawing" Target="../diagrams/drawing16.xml"/><Relationship Id="rId18" Type="http://schemas.microsoft.com/office/2007/relationships/diagramDrawing" Target="../diagrams/drawing17.xml"/><Relationship Id="rId3" Type="http://schemas.openxmlformats.org/officeDocument/2006/relationships/slideLayout" Target="../slideLayouts/slideLayout2.xml"/><Relationship Id="rId7" Type="http://schemas.openxmlformats.org/officeDocument/2006/relationships/diagramColors" Target="../diagrams/colors15.xml"/><Relationship Id="rId12" Type="http://schemas.openxmlformats.org/officeDocument/2006/relationships/diagramColors" Target="../diagrams/colors16.xml"/><Relationship Id="rId17" Type="http://schemas.openxmlformats.org/officeDocument/2006/relationships/diagramColors" Target="../diagrams/colors17.xml"/><Relationship Id="rId2" Type="http://schemas.openxmlformats.org/officeDocument/2006/relationships/audio" Target="../media/media12.m4a"/><Relationship Id="rId16" Type="http://schemas.openxmlformats.org/officeDocument/2006/relationships/diagramQuickStyle" Target="../diagrams/quickStyle17.xml"/><Relationship Id="rId1" Type="http://schemas.microsoft.com/office/2007/relationships/media" Target="../media/media12.m4a"/><Relationship Id="rId6" Type="http://schemas.openxmlformats.org/officeDocument/2006/relationships/diagramQuickStyle" Target="../diagrams/quickStyle15.xml"/><Relationship Id="rId11" Type="http://schemas.openxmlformats.org/officeDocument/2006/relationships/diagramQuickStyle" Target="../diagrams/quickStyle16.xml"/><Relationship Id="rId5" Type="http://schemas.openxmlformats.org/officeDocument/2006/relationships/diagramLayout" Target="../diagrams/layout15.xml"/><Relationship Id="rId15" Type="http://schemas.openxmlformats.org/officeDocument/2006/relationships/diagramLayout" Target="../diagrams/layout17.xml"/><Relationship Id="rId10" Type="http://schemas.openxmlformats.org/officeDocument/2006/relationships/diagramLayout" Target="../diagrams/layout16.xml"/><Relationship Id="rId19" Type="http://schemas.openxmlformats.org/officeDocument/2006/relationships/image" Target="../media/image1.png"/><Relationship Id="rId4" Type="http://schemas.openxmlformats.org/officeDocument/2006/relationships/diagramData" Target="../diagrams/data15.xml"/><Relationship Id="rId9" Type="http://schemas.openxmlformats.org/officeDocument/2006/relationships/diagramData" Target="../diagrams/data16.xml"/><Relationship Id="rId14" Type="http://schemas.openxmlformats.org/officeDocument/2006/relationships/diagramData" Target="../diagrams/data17.xml"/></Relationships>
</file>

<file path=ppt/slides/_rels/slide13.xml.rels><?xml version="1.0" encoding="UTF-8" standalone="yes"?>
<Relationships xmlns="http://schemas.openxmlformats.org/package/2006/relationships"><Relationship Id="rId8" Type="http://schemas.microsoft.com/office/2007/relationships/diagramDrawing" Target="../diagrams/drawing18.xml"/><Relationship Id="rId3" Type="http://schemas.openxmlformats.org/officeDocument/2006/relationships/slideLayout" Target="../slideLayouts/slideLayout2.xml"/><Relationship Id="rId7" Type="http://schemas.openxmlformats.org/officeDocument/2006/relationships/diagramColors" Target="../diagrams/colors18.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diagramQuickStyle" Target="../diagrams/quickStyle18.xml"/><Relationship Id="rId5" Type="http://schemas.openxmlformats.org/officeDocument/2006/relationships/diagramLayout" Target="../diagrams/layout18.xml"/><Relationship Id="rId4" Type="http://schemas.openxmlformats.org/officeDocument/2006/relationships/diagramData" Target="../diagrams/data18.xml"/><Relationship Id="rId9" Type="http://schemas.openxmlformats.org/officeDocument/2006/relationships/image" Target="../media/image1.png"/></Relationships>
</file>

<file path=ppt/slides/_rels/slide14.xml.rels><?xml version="1.0" encoding="UTF-8" standalone="yes"?>
<Relationships xmlns="http://schemas.openxmlformats.org/package/2006/relationships"><Relationship Id="rId8" Type="http://schemas.microsoft.com/office/2007/relationships/diagramDrawing" Target="../diagrams/drawing19.xml"/><Relationship Id="rId13" Type="http://schemas.microsoft.com/office/2007/relationships/diagramDrawing" Target="../diagrams/drawing20.xml"/><Relationship Id="rId3" Type="http://schemas.openxmlformats.org/officeDocument/2006/relationships/slideLayout" Target="../slideLayouts/slideLayout2.xml"/><Relationship Id="rId7" Type="http://schemas.openxmlformats.org/officeDocument/2006/relationships/diagramColors" Target="../diagrams/colors19.xml"/><Relationship Id="rId12" Type="http://schemas.openxmlformats.org/officeDocument/2006/relationships/diagramColors" Target="../diagrams/colors20.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diagramQuickStyle" Target="../diagrams/quickStyle19.xml"/><Relationship Id="rId11" Type="http://schemas.openxmlformats.org/officeDocument/2006/relationships/diagramQuickStyle" Target="../diagrams/quickStyle20.xml"/><Relationship Id="rId5" Type="http://schemas.openxmlformats.org/officeDocument/2006/relationships/diagramLayout" Target="../diagrams/layout19.xml"/><Relationship Id="rId10" Type="http://schemas.openxmlformats.org/officeDocument/2006/relationships/diagramLayout" Target="../diagrams/layout20.xml"/><Relationship Id="rId4" Type="http://schemas.openxmlformats.org/officeDocument/2006/relationships/diagramData" Target="../diagrams/data19.xml"/><Relationship Id="rId9" Type="http://schemas.openxmlformats.org/officeDocument/2006/relationships/diagramData" Target="../diagrams/data20.xml"/><Relationship Id="rId14" Type="http://schemas.openxmlformats.org/officeDocument/2006/relationships/image" Target="../media/image1.png"/></Relationships>
</file>

<file path=ppt/slides/_rels/slide15.xml.rels><?xml version="1.0" encoding="UTF-8" standalone="yes"?>
<Relationships xmlns="http://schemas.openxmlformats.org/package/2006/relationships"><Relationship Id="rId8" Type="http://schemas.microsoft.com/office/2007/relationships/diagramDrawing" Target="../diagrams/drawing21.xml"/><Relationship Id="rId3" Type="http://schemas.openxmlformats.org/officeDocument/2006/relationships/slideLayout" Target="../slideLayouts/slideLayout2.xml"/><Relationship Id="rId7" Type="http://schemas.openxmlformats.org/officeDocument/2006/relationships/diagramColors" Target="../diagrams/colors21.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diagramQuickStyle" Target="../diagrams/quickStyle21.xml"/><Relationship Id="rId5" Type="http://schemas.openxmlformats.org/officeDocument/2006/relationships/diagramLayout" Target="../diagrams/layout21.xml"/><Relationship Id="rId4" Type="http://schemas.openxmlformats.org/officeDocument/2006/relationships/diagramData" Target="../diagrams/data21.xml"/><Relationship Id="rId9" Type="http://schemas.openxmlformats.org/officeDocument/2006/relationships/image" Target="../media/image1.png"/></Relationships>
</file>

<file path=ppt/slides/_rels/slide16.xml.rels><?xml version="1.0" encoding="UTF-8" standalone="yes"?>
<Relationships xmlns="http://schemas.openxmlformats.org/package/2006/relationships"><Relationship Id="rId8" Type="http://schemas.microsoft.com/office/2007/relationships/diagramDrawing" Target="../diagrams/drawing22.xml"/><Relationship Id="rId13" Type="http://schemas.microsoft.com/office/2007/relationships/diagramDrawing" Target="../diagrams/drawing23.xml"/><Relationship Id="rId3" Type="http://schemas.openxmlformats.org/officeDocument/2006/relationships/slideLayout" Target="../slideLayouts/slideLayout2.xml"/><Relationship Id="rId7" Type="http://schemas.openxmlformats.org/officeDocument/2006/relationships/diagramColors" Target="../diagrams/colors22.xml"/><Relationship Id="rId12" Type="http://schemas.openxmlformats.org/officeDocument/2006/relationships/diagramColors" Target="../diagrams/colors23.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diagramQuickStyle" Target="../diagrams/quickStyle22.xml"/><Relationship Id="rId11" Type="http://schemas.openxmlformats.org/officeDocument/2006/relationships/diagramQuickStyle" Target="../diagrams/quickStyle23.xml"/><Relationship Id="rId5" Type="http://schemas.openxmlformats.org/officeDocument/2006/relationships/diagramLayout" Target="../diagrams/layout22.xml"/><Relationship Id="rId10" Type="http://schemas.openxmlformats.org/officeDocument/2006/relationships/diagramLayout" Target="../diagrams/layout23.xml"/><Relationship Id="rId4" Type="http://schemas.openxmlformats.org/officeDocument/2006/relationships/diagramData" Target="../diagrams/data22.xml"/><Relationship Id="rId9" Type="http://schemas.openxmlformats.org/officeDocument/2006/relationships/diagramData" Target="../diagrams/data23.xml"/><Relationship Id="rId14" Type="http://schemas.openxmlformats.org/officeDocument/2006/relationships/image" Target="../media/image1.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1.png"/></Relationships>
</file>

<file path=ppt/slides/_rels/slide18.xml.rels><?xml version="1.0" encoding="UTF-8" standalone="yes"?>
<Relationships xmlns="http://schemas.openxmlformats.org/package/2006/relationships"><Relationship Id="rId8" Type="http://schemas.microsoft.com/office/2007/relationships/diagramDrawing" Target="../diagrams/drawing24.xml"/><Relationship Id="rId3" Type="http://schemas.openxmlformats.org/officeDocument/2006/relationships/slideLayout" Target="../slideLayouts/slideLayout2.xml"/><Relationship Id="rId7" Type="http://schemas.openxmlformats.org/officeDocument/2006/relationships/diagramColors" Target="../diagrams/colors24.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diagramQuickStyle" Target="../diagrams/quickStyle24.xml"/><Relationship Id="rId5" Type="http://schemas.openxmlformats.org/officeDocument/2006/relationships/diagramLayout" Target="../diagrams/layout24.xml"/><Relationship Id="rId4" Type="http://schemas.openxmlformats.org/officeDocument/2006/relationships/diagramData" Target="../diagrams/data24.xml"/><Relationship Id="rId9" Type="http://schemas.openxmlformats.org/officeDocument/2006/relationships/image" Target="../media/image1.png"/></Relationships>
</file>

<file path=ppt/slides/_rels/slide19.xml.rels><?xml version="1.0" encoding="UTF-8" standalone="yes"?>
<Relationships xmlns="http://schemas.openxmlformats.org/package/2006/relationships"><Relationship Id="rId8" Type="http://schemas.microsoft.com/office/2007/relationships/diagramDrawing" Target="../diagrams/drawing25.xml"/><Relationship Id="rId3" Type="http://schemas.openxmlformats.org/officeDocument/2006/relationships/slideLayout" Target="../slideLayouts/slideLayout2.xml"/><Relationship Id="rId7" Type="http://schemas.openxmlformats.org/officeDocument/2006/relationships/diagramColors" Target="../diagrams/colors25.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diagramQuickStyle" Target="../diagrams/quickStyle25.xml"/><Relationship Id="rId5" Type="http://schemas.openxmlformats.org/officeDocument/2006/relationships/diagramLayout" Target="../diagrams/layout25.xml"/><Relationship Id="rId4" Type="http://schemas.openxmlformats.org/officeDocument/2006/relationships/diagramData" Target="../diagrams/data25.xml"/><Relationship Id="rId9" Type="http://schemas.openxmlformats.org/officeDocument/2006/relationships/image" Target="../media/image1.png"/></Relationships>
</file>

<file path=ppt/slides/_rels/slide20.xml.rels><?xml version="1.0" encoding="UTF-8" standalone="yes"?>
<Relationships xmlns="http://schemas.openxmlformats.org/package/2006/relationships"><Relationship Id="rId8" Type="http://schemas.microsoft.com/office/2007/relationships/diagramDrawing" Target="../diagrams/drawing26.xml"/><Relationship Id="rId3" Type="http://schemas.openxmlformats.org/officeDocument/2006/relationships/slideLayout" Target="../slideLayouts/slideLayout2.xml"/><Relationship Id="rId7" Type="http://schemas.openxmlformats.org/officeDocument/2006/relationships/diagramColors" Target="../diagrams/colors26.xml"/><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diagramQuickStyle" Target="../diagrams/quickStyle26.xml"/><Relationship Id="rId5" Type="http://schemas.openxmlformats.org/officeDocument/2006/relationships/diagramLayout" Target="../diagrams/layout26.xml"/><Relationship Id="rId4" Type="http://schemas.openxmlformats.org/officeDocument/2006/relationships/diagramData" Target="../diagrams/data26.xml"/><Relationship Id="rId9" Type="http://schemas.openxmlformats.org/officeDocument/2006/relationships/image" Target="../media/image1.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4" Type="http://schemas.openxmlformats.org/officeDocument/2006/relationships/image" Target="../media/image1.png"/></Relationships>
</file>

<file path=ppt/slides/_rels/slide22.xml.rels><?xml version="1.0" encoding="UTF-8" standalone="yes"?>
<Relationships xmlns="http://schemas.openxmlformats.org/package/2006/relationships"><Relationship Id="rId8" Type="http://schemas.microsoft.com/office/2007/relationships/diagramDrawing" Target="../diagrams/drawing27.xml"/><Relationship Id="rId13" Type="http://schemas.microsoft.com/office/2007/relationships/diagramDrawing" Target="../diagrams/drawing28.xml"/><Relationship Id="rId3" Type="http://schemas.openxmlformats.org/officeDocument/2006/relationships/slideLayout" Target="../slideLayouts/slideLayout2.xml"/><Relationship Id="rId7" Type="http://schemas.openxmlformats.org/officeDocument/2006/relationships/diagramColors" Target="../diagrams/colors27.xml"/><Relationship Id="rId12" Type="http://schemas.openxmlformats.org/officeDocument/2006/relationships/diagramColors" Target="../diagrams/colors28.xml"/><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diagramQuickStyle" Target="../diagrams/quickStyle27.xml"/><Relationship Id="rId11" Type="http://schemas.openxmlformats.org/officeDocument/2006/relationships/diagramQuickStyle" Target="../diagrams/quickStyle28.xml"/><Relationship Id="rId5" Type="http://schemas.openxmlformats.org/officeDocument/2006/relationships/diagramLayout" Target="../diagrams/layout27.xml"/><Relationship Id="rId10" Type="http://schemas.openxmlformats.org/officeDocument/2006/relationships/diagramLayout" Target="../diagrams/layout28.xml"/><Relationship Id="rId4" Type="http://schemas.openxmlformats.org/officeDocument/2006/relationships/diagramData" Target="../diagrams/data27.xml"/><Relationship Id="rId9" Type="http://schemas.openxmlformats.org/officeDocument/2006/relationships/diagramData" Target="../diagrams/data28.xml"/><Relationship Id="rId14" Type="http://schemas.openxmlformats.org/officeDocument/2006/relationships/image" Target="../media/image1.pn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4" Type="http://schemas.openxmlformats.org/officeDocument/2006/relationships/image" Target="../media/image1.png"/></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4.m4a"/><Relationship Id="rId1" Type="http://schemas.microsoft.com/office/2007/relationships/media" Target="../media/media24.m4a"/><Relationship Id="rId4" Type="http://schemas.openxmlformats.org/officeDocument/2006/relationships/image" Target="../media/image1.png"/></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5.m4a"/><Relationship Id="rId1" Type="http://schemas.microsoft.com/office/2007/relationships/media" Target="../media/media25.m4a"/><Relationship Id="rId4" Type="http://schemas.openxmlformats.org/officeDocument/2006/relationships/image" Target="../media/image1.png"/></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6.m4a"/><Relationship Id="rId1" Type="http://schemas.microsoft.com/office/2007/relationships/media" Target="../media/media26.m4a"/><Relationship Id="rId4" Type="http://schemas.openxmlformats.org/officeDocument/2006/relationships/image" Target="../media/image1.png"/></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7.m4a"/><Relationship Id="rId1" Type="http://schemas.microsoft.com/office/2007/relationships/media" Target="../media/media27.m4a"/><Relationship Id="rId5" Type="http://schemas.openxmlformats.org/officeDocument/2006/relationships/image" Target="../media/image1.png"/><Relationship Id="rId4" Type="http://schemas.openxmlformats.org/officeDocument/2006/relationships/hyperlink" Target="http://www.youtube.com/watch?v=7nQxWCn_dB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88E2B6-DE50-40D9-A4CF-9ACF308A6C2E}"/>
              </a:ext>
            </a:extLst>
          </p:cNvPr>
          <p:cNvSpPr>
            <a:spLocks noGrp="1"/>
          </p:cNvSpPr>
          <p:nvPr>
            <p:ph type="ctrTitle"/>
          </p:nvPr>
        </p:nvSpPr>
        <p:spPr>
          <a:xfrm>
            <a:off x="971550" y="4437063"/>
            <a:ext cx="7116763" cy="1470025"/>
          </a:xfrm>
        </p:spPr>
        <p:txBody>
          <a:bodyPr rtlCol="0">
            <a:normAutofit/>
          </a:bodyPr>
          <a:lstStyle/>
          <a:p>
            <a:pPr algn="ctr" eaLnBrk="1" fontAlgn="auto" hangingPunct="1">
              <a:spcAft>
                <a:spcPts val="0"/>
              </a:spcAft>
              <a:defRPr/>
            </a:pPr>
            <a:br>
              <a:rPr lang="en-GB" dirty="0">
                <a:solidFill>
                  <a:schemeClr val="tx1"/>
                </a:solidFill>
                <a:ea typeface="+mj-ea"/>
              </a:rPr>
            </a:br>
            <a:r>
              <a:rPr lang="en-GB" dirty="0">
                <a:solidFill>
                  <a:schemeClr val="bg1"/>
                </a:solidFill>
                <a:ea typeface="+mj-ea"/>
              </a:rPr>
              <a:t>Observational research</a:t>
            </a:r>
          </a:p>
        </p:txBody>
      </p:sp>
      <p:sp>
        <p:nvSpPr>
          <p:cNvPr id="3075" name="Subtitle 2">
            <a:extLst>
              <a:ext uri="{FF2B5EF4-FFF2-40B4-BE49-F238E27FC236}">
                <a16:creationId xmlns:a16="http://schemas.microsoft.com/office/drawing/2014/main" id="{C9E263A5-687A-4CBE-BE15-F7A56CAE0D6C}"/>
              </a:ext>
            </a:extLst>
          </p:cNvPr>
          <p:cNvSpPr>
            <a:spLocks noGrp="1"/>
          </p:cNvSpPr>
          <p:nvPr>
            <p:ph type="subTitle" idx="1"/>
          </p:nvPr>
        </p:nvSpPr>
        <p:spPr>
          <a:xfrm>
            <a:off x="323850" y="2276475"/>
            <a:ext cx="8215313" cy="1219200"/>
          </a:xfrm>
        </p:spPr>
        <p:txBody>
          <a:bodyPr/>
          <a:lstStyle/>
          <a:p>
            <a:pPr algn="ctr" eaLnBrk="1" hangingPunct="1">
              <a:spcBef>
                <a:spcPct val="0"/>
              </a:spcBef>
            </a:pPr>
            <a:r>
              <a:rPr lang="en-GB" altLang="en-US" sz="6000" b="1">
                <a:solidFill>
                  <a:schemeClr val="bg1"/>
                </a:solidFill>
                <a:latin typeface="Times New Roman" panose="02020603050405020304" pitchFamily="18" charset="0"/>
                <a:cs typeface="Times New Roman" panose="02020603050405020304" pitchFamily="18" charset="0"/>
              </a:rPr>
              <a:t>	 Research Methods</a:t>
            </a:r>
            <a:r>
              <a:rPr lang="en-GB" altLang="en-US" sz="2800">
                <a:solidFill>
                  <a:schemeClr val="bg1"/>
                </a:solidFill>
                <a:latin typeface="Times New Roman" panose="02020603050405020304" pitchFamily="18" charset="0"/>
                <a:cs typeface="Times New Roman" panose="02020603050405020304" pitchFamily="18" charset="0"/>
              </a:rPr>
              <a:t>		</a:t>
            </a:r>
          </a:p>
        </p:txBody>
      </p:sp>
      <p:pic>
        <p:nvPicPr>
          <p:cNvPr id="3" name="Recorded Sound">
            <a:hlinkClick r:id="" action="ppaction://media"/>
            <a:extLst>
              <a:ext uri="{FF2B5EF4-FFF2-40B4-BE49-F238E27FC236}">
                <a16:creationId xmlns:a16="http://schemas.microsoft.com/office/drawing/2014/main" id="{19563D9B-E058-4307-ADCA-2FAB20CA387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416925" y="548680"/>
            <a:ext cx="244475" cy="24447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34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2" name="Title 1">
            <a:extLst>
              <a:ext uri="{FF2B5EF4-FFF2-40B4-BE49-F238E27FC236}">
                <a16:creationId xmlns:a16="http://schemas.microsoft.com/office/drawing/2014/main" id="{FB038479-D542-40B3-A025-24E7BE350E1D}"/>
              </a:ext>
            </a:extLst>
          </p:cNvPr>
          <p:cNvSpPr>
            <a:spLocks noGrp="1"/>
          </p:cNvSpPr>
          <p:nvPr>
            <p:ph type="title"/>
          </p:nvPr>
        </p:nvSpPr>
        <p:spPr>
          <a:xfrm>
            <a:off x="1619250" y="188913"/>
            <a:ext cx="8229600" cy="823912"/>
          </a:xfrm>
        </p:spPr>
        <p:txBody>
          <a:bodyPr/>
          <a:lstStyle/>
          <a:p>
            <a:pPr marL="53975" eaLnBrk="1" hangingPunct="1"/>
            <a:r>
              <a:rPr lang="en-GB" altLang="en-US">
                <a:solidFill>
                  <a:schemeClr val="bg1"/>
                </a:solidFill>
                <a:latin typeface="Times New Roman" panose="02020603050405020304" pitchFamily="18" charset="0"/>
                <a:cs typeface="Times New Roman" panose="02020603050405020304" pitchFamily="18" charset="0"/>
              </a:rPr>
              <a:t>Why observational research?</a:t>
            </a:r>
          </a:p>
        </p:txBody>
      </p:sp>
      <p:pic>
        <p:nvPicPr>
          <p:cNvPr id="5123" name="Picture 7" descr="http://t0.gstatic.com/images?q=tbn:ANd9GcQgbAaHwmRYIyCVLBoals7LRFBxl2HeH63jUAjABldG2mM2cHVAFSHp1A">
            <a:hlinkClick r:id="rId4"/>
            <a:extLst>
              <a:ext uri="{FF2B5EF4-FFF2-40B4-BE49-F238E27FC236}">
                <a16:creationId xmlns:a16="http://schemas.microsoft.com/office/drawing/2014/main" id="{944DFE19-D495-4C88-8993-2F283632B77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227763" y="1412875"/>
            <a:ext cx="1892300" cy="2005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5" name="Diagram 4">
            <a:extLst>
              <a:ext uri="{FF2B5EF4-FFF2-40B4-BE49-F238E27FC236}">
                <a16:creationId xmlns:a16="http://schemas.microsoft.com/office/drawing/2014/main" id="{DB7CCF35-9CE9-4543-8E3F-ACCAC68AEB09}"/>
              </a:ext>
            </a:extLst>
          </p:cNvPr>
          <p:cNvGraphicFramePr/>
          <p:nvPr>
            <p:extLst>
              <p:ext uri="{D42A27DB-BD31-4B8C-83A1-F6EECF244321}">
                <p14:modId xmlns:p14="http://schemas.microsoft.com/office/powerpoint/2010/main" val="2352122111"/>
              </p:ext>
            </p:extLst>
          </p:nvPr>
        </p:nvGraphicFramePr>
        <p:xfrm>
          <a:off x="1475656" y="1219256"/>
          <a:ext cx="3528392" cy="239078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graphicFrame>
        <p:nvGraphicFramePr>
          <p:cNvPr id="8" name="Diagram 7">
            <a:extLst>
              <a:ext uri="{FF2B5EF4-FFF2-40B4-BE49-F238E27FC236}">
                <a16:creationId xmlns:a16="http://schemas.microsoft.com/office/drawing/2014/main" id="{0506DAB4-CAC6-446B-B1BD-D13F240F66CF}"/>
              </a:ext>
            </a:extLst>
          </p:cNvPr>
          <p:cNvGraphicFramePr/>
          <p:nvPr/>
        </p:nvGraphicFramePr>
        <p:xfrm>
          <a:off x="467544" y="2924944"/>
          <a:ext cx="4752528" cy="4123902"/>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graphicFrame>
        <p:nvGraphicFramePr>
          <p:cNvPr id="9" name="Diagram 8">
            <a:extLst>
              <a:ext uri="{FF2B5EF4-FFF2-40B4-BE49-F238E27FC236}">
                <a16:creationId xmlns:a16="http://schemas.microsoft.com/office/drawing/2014/main" id="{07DA61B1-15FE-496C-A4B6-E033E95EF1B8}"/>
              </a:ext>
            </a:extLst>
          </p:cNvPr>
          <p:cNvGraphicFramePr/>
          <p:nvPr/>
        </p:nvGraphicFramePr>
        <p:xfrm>
          <a:off x="5580112" y="2996952"/>
          <a:ext cx="3473226" cy="3164928"/>
        </p:xfrm>
        <a:graphic>
          <a:graphicData uri="http://schemas.openxmlformats.org/drawingml/2006/diagram">
            <dgm:relIds xmlns:dgm="http://schemas.openxmlformats.org/drawingml/2006/diagram" xmlns:r="http://schemas.openxmlformats.org/officeDocument/2006/relationships" r:dm="rId16" r:lo="rId17" r:qs="rId18" r:cs="rId19"/>
          </a:graphicData>
        </a:graphic>
      </p:graphicFrame>
      <p:pic>
        <p:nvPicPr>
          <p:cNvPr id="5127" name="Picture 5">
            <a:extLst>
              <a:ext uri="{FF2B5EF4-FFF2-40B4-BE49-F238E27FC236}">
                <a16:creationId xmlns:a16="http://schemas.microsoft.com/office/drawing/2014/main" id="{765B713C-C48A-437D-BB24-E0E321E5F24E}"/>
              </a:ext>
            </a:extLst>
          </p:cNvPr>
          <p:cNvPicPr>
            <a:picLocks noChangeAspect="1" noChangeArrowheads="1"/>
          </p:cNvPicPr>
          <p:nvPr/>
        </p:nvPicPr>
        <p:blipFill>
          <a:blip r:embed="rId21">
            <a:extLst>
              <a:ext uri="{28A0092B-C50C-407E-A947-70E740481C1C}">
                <a14:useLocalDpi xmlns:a14="http://schemas.microsoft.com/office/drawing/2010/main" val="0"/>
              </a:ext>
            </a:extLst>
          </a:blip>
          <a:srcRect/>
          <a:stretch>
            <a:fillRect/>
          </a:stretch>
        </p:blipFill>
        <p:spPr bwMode="auto">
          <a:xfrm>
            <a:off x="22225" y="0"/>
            <a:ext cx="1285875" cy="12684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8" name="Picture 6">
            <a:extLst>
              <a:ext uri="{FF2B5EF4-FFF2-40B4-BE49-F238E27FC236}">
                <a16:creationId xmlns:a16="http://schemas.microsoft.com/office/drawing/2014/main" id="{EFA3C17F-96ED-4695-B948-737E3F311174}"/>
              </a:ext>
            </a:extLst>
          </p:cNvPr>
          <p:cNvPicPr>
            <a:picLocks noChangeAspect="1" noChangeArrowheads="1"/>
          </p:cNvPicPr>
          <p:nvPr/>
        </p:nvPicPr>
        <p:blipFill>
          <a:blip r:embed="rId22">
            <a:extLst>
              <a:ext uri="{28A0092B-C50C-407E-A947-70E740481C1C}">
                <a14:useLocalDpi xmlns:a14="http://schemas.microsoft.com/office/drawing/2010/main" val="0"/>
              </a:ext>
            </a:extLst>
          </a:blip>
          <a:srcRect/>
          <a:stretch>
            <a:fillRect/>
          </a:stretch>
        </p:blipFill>
        <p:spPr bwMode="auto">
          <a:xfrm>
            <a:off x="2268538" y="5516563"/>
            <a:ext cx="1466850" cy="11557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Recorded Sound">
            <a:hlinkClick r:id="" action="ppaction://media"/>
            <a:extLst>
              <a:ext uri="{FF2B5EF4-FFF2-40B4-BE49-F238E27FC236}">
                <a16:creationId xmlns:a16="http://schemas.microsoft.com/office/drawing/2014/main" id="{B0E88D9F-48B5-460D-95EF-5103A91DA72B}"/>
              </a:ext>
            </a:extLst>
          </p:cNvPr>
          <p:cNvPicPr>
            <a:picLocks noChangeAspect="1"/>
          </p:cNvPicPr>
          <p:nvPr>
            <a:audioFile r:link="rId2"/>
            <p:extLst>
              <p:ext uri="{DAA4B4D4-6D71-4841-9C94-3DE7FCFB9230}">
                <p14:media xmlns:p14="http://schemas.microsoft.com/office/powerpoint/2010/main" r:embed="rId1"/>
              </p:ext>
            </p:extLst>
          </p:nvPr>
        </p:nvPicPr>
        <p:blipFill>
          <a:blip r:embed="rId23"/>
          <a:stretch>
            <a:fillRect/>
          </a:stretch>
        </p:blipFill>
        <p:spPr>
          <a:xfrm>
            <a:off x="8096157" y="600869"/>
            <a:ext cx="244475" cy="24447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820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55DD18-58BF-48BD-9D7D-458F2487B619}"/>
              </a:ext>
            </a:extLst>
          </p:cNvPr>
          <p:cNvSpPr>
            <a:spLocks noGrp="1"/>
          </p:cNvSpPr>
          <p:nvPr>
            <p:ph type="title"/>
          </p:nvPr>
        </p:nvSpPr>
        <p:spPr>
          <a:xfrm>
            <a:off x="467544" y="0"/>
            <a:ext cx="7124700" cy="923925"/>
          </a:xfrm>
        </p:spPr>
        <p:txBody>
          <a:bodyPr/>
          <a:lstStyle/>
          <a:p>
            <a:r>
              <a:rPr lang="en-GB" dirty="0"/>
              <a:t>Observational methods</a:t>
            </a:r>
          </a:p>
        </p:txBody>
      </p:sp>
      <p:sp>
        <p:nvSpPr>
          <p:cNvPr id="3" name="Content Placeholder 2">
            <a:extLst>
              <a:ext uri="{FF2B5EF4-FFF2-40B4-BE49-F238E27FC236}">
                <a16:creationId xmlns:a16="http://schemas.microsoft.com/office/drawing/2014/main" id="{9B7D80DD-244A-4AFE-A264-7E7AC6382C1A}"/>
              </a:ext>
            </a:extLst>
          </p:cNvPr>
          <p:cNvSpPr>
            <a:spLocks noGrp="1"/>
          </p:cNvSpPr>
          <p:nvPr>
            <p:ph idx="1"/>
          </p:nvPr>
        </p:nvSpPr>
        <p:spPr>
          <a:xfrm>
            <a:off x="467544" y="2492896"/>
            <a:ext cx="8386886" cy="4052888"/>
          </a:xfrm>
        </p:spPr>
        <p:txBody>
          <a:bodyPr/>
          <a:lstStyle/>
          <a:p>
            <a:pPr marL="0" indent="0">
              <a:buNone/>
            </a:pPr>
            <a:r>
              <a:rPr lang="en-GB" sz="3600" dirty="0">
                <a:solidFill>
                  <a:schemeClr val="bg1"/>
                </a:solidFill>
              </a:rPr>
              <a:t>APPROACHES TO OBSERVATION</a:t>
            </a:r>
          </a:p>
          <a:p>
            <a:pPr marL="0" indent="0">
              <a:buNone/>
            </a:pPr>
            <a:endParaRPr lang="en-GB" sz="2800" dirty="0">
              <a:solidFill>
                <a:schemeClr val="bg1"/>
              </a:solidFill>
            </a:endParaRPr>
          </a:p>
          <a:p>
            <a:pPr marL="0" indent="0">
              <a:buNone/>
            </a:pPr>
            <a:r>
              <a:rPr lang="en-GB" sz="2800" dirty="0">
                <a:solidFill>
                  <a:schemeClr val="bg1"/>
                </a:solidFill>
              </a:rPr>
              <a:t>CONTROLLED</a:t>
            </a:r>
          </a:p>
          <a:p>
            <a:pPr marL="0" indent="0">
              <a:buNone/>
            </a:pPr>
            <a:r>
              <a:rPr lang="en-GB" sz="2800" dirty="0">
                <a:solidFill>
                  <a:schemeClr val="bg1"/>
                </a:solidFill>
              </a:rPr>
              <a:t>NATURALISTIC </a:t>
            </a:r>
          </a:p>
          <a:p>
            <a:pPr marL="0" indent="0">
              <a:buNone/>
            </a:pPr>
            <a:r>
              <a:rPr lang="en-GB" sz="2800" dirty="0">
                <a:solidFill>
                  <a:schemeClr val="bg1"/>
                </a:solidFill>
              </a:rPr>
              <a:t>STRUCTURED AND UNSTRUCTURED </a:t>
            </a:r>
          </a:p>
          <a:p>
            <a:pPr marL="0" indent="0">
              <a:buNone/>
            </a:pPr>
            <a:r>
              <a:rPr lang="en-GB" sz="2800" dirty="0">
                <a:solidFill>
                  <a:schemeClr val="bg1"/>
                </a:solidFill>
              </a:rPr>
              <a:t>PARTICIPANT AND NONPARTICIPANT </a:t>
            </a:r>
          </a:p>
          <a:p>
            <a:pPr marL="0" indent="0">
              <a:buNone/>
            </a:pPr>
            <a:r>
              <a:rPr lang="en-GB" sz="2800" dirty="0">
                <a:solidFill>
                  <a:schemeClr val="bg1"/>
                </a:solidFill>
              </a:rPr>
              <a:t>FIELD OBSERVATION</a:t>
            </a:r>
          </a:p>
        </p:txBody>
      </p:sp>
      <p:graphicFrame>
        <p:nvGraphicFramePr>
          <p:cNvPr id="6" name="Diagram 5">
            <a:extLst>
              <a:ext uri="{FF2B5EF4-FFF2-40B4-BE49-F238E27FC236}">
                <a16:creationId xmlns:a16="http://schemas.microsoft.com/office/drawing/2014/main" id="{17AB1ED1-570A-4DB1-A576-54426BAB7318}"/>
              </a:ext>
            </a:extLst>
          </p:cNvPr>
          <p:cNvGraphicFramePr/>
          <p:nvPr>
            <p:extLst>
              <p:ext uri="{D42A27DB-BD31-4B8C-83A1-F6EECF244321}">
                <p14:modId xmlns:p14="http://schemas.microsoft.com/office/powerpoint/2010/main" val="3377007056"/>
              </p:ext>
            </p:extLst>
          </p:nvPr>
        </p:nvGraphicFramePr>
        <p:xfrm>
          <a:off x="251520" y="1124744"/>
          <a:ext cx="8386886" cy="101855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Recorded Sound">
            <a:hlinkClick r:id="" action="ppaction://media"/>
            <a:extLst>
              <a:ext uri="{FF2B5EF4-FFF2-40B4-BE49-F238E27FC236}">
                <a16:creationId xmlns:a16="http://schemas.microsoft.com/office/drawing/2014/main" id="{76098C58-FE59-46A3-81D7-156E7BCB6D3E}"/>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8172400" y="484374"/>
            <a:ext cx="244475" cy="244475"/>
          </a:xfrm>
          <a:prstGeom prst="rect">
            <a:avLst/>
          </a:prstGeom>
        </p:spPr>
      </p:pic>
    </p:spTree>
    <p:extLst>
      <p:ext uri="{BB962C8B-B14F-4D97-AF65-F5344CB8AC3E}">
        <p14:creationId xmlns:p14="http://schemas.microsoft.com/office/powerpoint/2010/main" val="37789206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209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3FC866-89C6-4BEA-8775-5FC82BF53681}"/>
              </a:ext>
            </a:extLst>
          </p:cNvPr>
          <p:cNvSpPr>
            <a:spLocks noGrp="1"/>
          </p:cNvSpPr>
          <p:nvPr>
            <p:ph type="title"/>
          </p:nvPr>
        </p:nvSpPr>
        <p:spPr>
          <a:xfrm>
            <a:off x="179512" y="29711"/>
            <a:ext cx="7124700" cy="923925"/>
          </a:xfrm>
        </p:spPr>
        <p:txBody>
          <a:bodyPr/>
          <a:lstStyle/>
          <a:p>
            <a:r>
              <a:rPr lang="en-GB" dirty="0">
                <a:solidFill>
                  <a:schemeClr val="bg2">
                    <a:lumMod val="25000"/>
                  </a:schemeClr>
                </a:solidFill>
              </a:rPr>
              <a:t>Controlled </a:t>
            </a:r>
          </a:p>
        </p:txBody>
      </p:sp>
      <p:pic>
        <p:nvPicPr>
          <p:cNvPr id="4" name="Picture 3">
            <a:extLst>
              <a:ext uri="{FF2B5EF4-FFF2-40B4-BE49-F238E27FC236}">
                <a16:creationId xmlns:a16="http://schemas.microsoft.com/office/drawing/2014/main" id="{053BDB43-B648-4772-ADB6-AADFACE8ACEE}"/>
              </a:ext>
            </a:extLst>
          </p:cNvPr>
          <p:cNvPicPr>
            <a:picLocks noChangeAspect="1"/>
          </p:cNvPicPr>
          <p:nvPr/>
        </p:nvPicPr>
        <p:blipFill>
          <a:blip r:embed="rId4"/>
          <a:stretch>
            <a:fillRect/>
          </a:stretch>
        </p:blipFill>
        <p:spPr>
          <a:xfrm>
            <a:off x="4438255" y="8255"/>
            <a:ext cx="4733426" cy="3556536"/>
          </a:xfrm>
          <a:prstGeom prst="rect">
            <a:avLst/>
          </a:prstGeom>
        </p:spPr>
      </p:pic>
      <p:sp>
        <p:nvSpPr>
          <p:cNvPr id="6" name="TextBox 5">
            <a:extLst>
              <a:ext uri="{FF2B5EF4-FFF2-40B4-BE49-F238E27FC236}">
                <a16:creationId xmlns:a16="http://schemas.microsoft.com/office/drawing/2014/main" id="{A3991141-18D0-4888-8AE8-1D51A60C9798}"/>
              </a:ext>
            </a:extLst>
          </p:cNvPr>
          <p:cNvSpPr txBox="1"/>
          <p:nvPr/>
        </p:nvSpPr>
        <p:spPr>
          <a:xfrm>
            <a:off x="-7309" y="3564791"/>
            <a:ext cx="4464496" cy="3293209"/>
          </a:xfrm>
          <a:prstGeom prst="rect">
            <a:avLst/>
          </a:prstGeom>
          <a:solidFill>
            <a:schemeClr val="tx2">
              <a:lumMod val="60000"/>
              <a:lumOff val="40000"/>
            </a:schemeClr>
          </a:solidFill>
        </p:spPr>
        <p:txBody>
          <a:bodyPr wrap="square">
            <a:spAutoFit/>
          </a:bodyPr>
          <a:lstStyle/>
          <a:p>
            <a:pPr algn="l"/>
            <a:r>
              <a:rPr lang="en-GB" sz="1600" dirty="0">
                <a:solidFill>
                  <a:schemeClr val="bg1"/>
                </a:solidFill>
                <a:latin typeface="Georgia" panose="02040502050405020303" pitchFamily="18" charset="0"/>
              </a:rPr>
              <a:t>Strengths </a:t>
            </a:r>
            <a:endParaRPr lang="en-GB" sz="1600" b="0" i="0" dirty="0">
              <a:solidFill>
                <a:schemeClr val="bg1"/>
              </a:solidFill>
              <a:effectLst/>
              <a:latin typeface="Georgia" panose="02040502050405020303" pitchFamily="18" charset="0"/>
            </a:endParaRPr>
          </a:p>
          <a:p>
            <a:pPr algn="l"/>
            <a:r>
              <a:rPr lang="en-GB" sz="1600" b="0" i="0" dirty="0">
                <a:solidFill>
                  <a:schemeClr val="bg1"/>
                </a:solidFill>
                <a:effectLst/>
                <a:latin typeface="Georgia" panose="02040502050405020303" pitchFamily="18" charset="0"/>
              </a:rPr>
              <a:t>Easily replicated - easy to test for reliability </a:t>
            </a:r>
            <a:br>
              <a:rPr lang="en-GB" sz="1600" b="0" i="0" dirty="0">
                <a:solidFill>
                  <a:schemeClr val="bg1"/>
                </a:solidFill>
                <a:effectLst/>
                <a:latin typeface="Georgia" panose="02040502050405020303" pitchFamily="18" charset="0"/>
              </a:rPr>
            </a:br>
            <a:endParaRPr lang="en-GB" sz="1600" b="0" i="0" dirty="0">
              <a:solidFill>
                <a:schemeClr val="bg1"/>
              </a:solidFill>
              <a:effectLst/>
              <a:latin typeface="Georgia" panose="02040502050405020303" pitchFamily="18" charset="0"/>
            </a:endParaRPr>
          </a:p>
          <a:p>
            <a:pPr algn="l"/>
            <a:r>
              <a:rPr lang="en-GB" sz="1600" b="0" i="0" dirty="0">
                <a:solidFill>
                  <a:schemeClr val="bg1"/>
                </a:solidFill>
                <a:effectLst/>
                <a:latin typeface="Georgia" panose="02040502050405020303" pitchFamily="18" charset="0"/>
              </a:rPr>
              <a:t>The data obtained is easier and quicker to analyse</a:t>
            </a:r>
          </a:p>
          <a:p>
            <a:pPr algn="l"/>
            <a:endParaRPr lang="en-GB" sz="1600" b="0" i="0" dirty="0">
              <a:solidFill>
                <a:schemeClr val="bg1"/>
              </a:solidFill>
              <a:effectLst/>
              <a:latin typeface="Georgia" panose="02040502050405020303" pitchFamily="18" charset="0"/>
            </a:endParaRPr>
          </a:p>
          <a:p>
            <a:pPr algn="l"/>
            <a:r>
              <a:rPr lang="en-GB" sz="1600" i="0" dirty="0">
                <a:solidFill>
                  <a:schemeClr val="bg1"/>
                </a:solidFill>
                <a:effectLst/>
                <a:latin typeface="Georgia" panose="02040502050405020303" pitchFamily="18" charset="0"/>
              </a:rPr>
              <a:t>Fa</a:t>
            </a:r>
            <a:r>
              <a:rPr lang="en-GB" sz="1600" b="0" i="0" dirty="0">
                <a:solidFill>
                  <a:schemeClr val="bg1"/>
                </a:solidFill>
                <a:effectLst/>
                <a:latin typeface="Georgia" panose="02040502050405020303" pitchFamily="18" charset="0"/>
              </a:rPr>
              <a:t>irly quick to conduct - large </a:t>
            </a:r>
            <a:r>
              <a:rPr lang="en-GB" sz="1600" dirty="0">
                <a:solidFill>
                  <a:schemeClr val="bg1"/>
                </a:solidFill>
                <a:latin typeface="Georgia" panose="02040502050405020303" pitchFamily="18" charset="0"/>
              </a:rPr>
              <a:t>sample </a:t>
            </a:r>
            <a:r>
              <a:rPr lang="en-GB" sz="1600" b="0" i="0" dirty="0">
                <a:solidFill>
                  <a:schemeClr val="bg1"/>
                </a:solidFill>
                <a:effectLst/>
                <a:latin typeface="Georgia" panose="02040502050405020303" pitchFamily="18" charset="0"/>
              </a:rPr>
              <a:t>can be obtained resulting in the findings being representative = generalized to a large population.</a:t>
            </a:r>
          </a:p>
          <a:p>
            <a:pPr algn="l"/>
            <a:endParaRPr lang="en-GB" sz="1600" dirty="0">
              <a:solidFill>
                <a:schemeClr val="bg1"/>
              </a:solidFill>
              <a:latin typeface="Georgia" panose="02040502050405020303" pitchFamily="18" charset="0"/>
            </a:endParaRPr>
          </a:p>
          <a:p>
            <a:pPr algn="l"/>
            <a:r>
              <a:rPr lang="en-GB" sz="1600" dirty="0">
                <a:solidFill>
                  <a:schemeClr val="bg1"/>
                </a:solidFill>
                <a:latin typeface="Georgia" panose="02040502050405020303" pitchFamily="18" charset="0"/>
              </a:rPr>
              <a:t>U</a:t>
            </a:r>
            <a:r>
              <a:rPr lang="en-GB" sz="1600" b="0" i="0" dirty="0">
                <a:solidFill>
                  <a:schemeClr val="bg1"/>
                </a:solidFill>
                <a:effectLst/>
                <a:latin typeface="Georgia" panose="02040502050405020303" pitchFamily="18" charset="0"/>
              </a:rPr>
              <a:t>sually avoid ethical problems of consent</a:t>
            </a:r>
            <a:br>
              <a:rPr lang="en-GB" sz="1600" b="0" i="0" dirty="0">
                <a:solidFill>
                  <a:schemeClr val="bg1"/>
                </a:solidFill>
                <a:effectLst/>
                <a:latin typeface="Georgia" panose="02040502050405020303" pitchFamily="18" charset="0"/>
              </a:rPr>
            </a:br>
            <a:endParaRPr lang="en-GB" sz="1600" i="0" dirty="0">
              <a:solidFill>
                <a:schemeClr val="bg1"/>
              </a:solidFill>
              <a:effectLst/>
              <a:latin typeface="Georgia" panose="02040502050405020303" pitchFamily="18" charset="0"/>
            </a:endParaRPr>
          </a:p>
        </p:txBody>
      </p:sp>
      <p:sp>
        <p:nvSpPr>
          <p:cNvPr id="8" name="TextBox 7">
            <a:extLst>
              <a:ext uri="{FF2B5EF4-FFF2-40B4-BE49-F238E27FC236}">
                <a16:creationId xmlns:a16="http://schemas.microsoft.com/office/drawing/2014/main" id="{4121E960-71E9-49D2-A825-A2325CA44538}"/>
              </a:ext>
            </a:extLst>
          </p:cNvPr>
          <p:cNvSpPr txBox="1"/>
          <p:nvPr/>
        </p:nvSpPr>
        <p:spPr>
          <a:xfrm>
            <a:off x="4457186" y="3545779"/>
            <a:ext cx="4686813" cy="1477328"/>
          </a:xfrm>
          <a:prstGeom prst="rect">
            <a:avLst/>
          </a:prstGeom>
          <a:solidFill>
            <a:schemeClr val="bg2">
              <a:lumMod val="25000"/>
            </a:schemeClr>
          </a:solidFill>
        </p:spPr>
        <p:txBody>
          <a:bodyPr wrap="square">
            <a:spAutoFit/>
          </a:bodyPr>
          <a:lstStyle/>
          <a:p>
            <a:pPr algn="l"/>
            <a:r>
              <a:rPr lang="en-GB" i="0" dirty="0">
                <a:solidFill>
                  <a:schemeClr val="bg1"/>
                </a:solidFill>
                <a:effectLst/>
                <a:latin typeface="Georgia" panose="02040502050405020303" pitchFamily="18" charset="0"/>
              </a:rPr>
              <a:t>Limitations</a:t>
            </a:r>
          </a:p>
          <a:p>
            <a:pPr algn="l"/>
            <a:r>
              <a:rPr lang="en-GB" dirty="0">
                <a:solidFill>
                  <a:schemeClr val="bg1"/>
                </a:solidFill>
                <a:latin typeface="Georgia" panose="02040502050405020303" pitchFamily="18" charset="0"/>
              </a:rPr>
              <a:t>They can lack validity - </a:t>
            </a:r>
            <a:r>
              <a:rPr lang="en-GB" i="0" dirty="0">
                <a:solidFill>
                  <a:schemeClr val="bg1"/>
                </a:solidFill>
                <a:effectLst/>
                <a:latin typeface="Georgia" panose="02040502050405020303" pitchFamily="18" charset="0"/>
              </a:rPr>
              <a:t>Hawthorne effect/ demand characteristics. </a:t>
            </a:r>
          </a:p>
          <a:p>
            <a:pPr algn="l"/>
            <a:endParaRPr lang="en-GB" dirty="0">
              <a:solidFill>
                <a:schemeClr val="bg1"/>
              </a:solidFill>
              <a:latin typeface="Georgia" panose="02040502050405020303" pitchFamily="18" charset="0"/>
            </a:endParaRPr>
          </a:p>
          <a:p>
            <a:pPr algn="l"/>
            <a:r>
              <a:rPr lang="en-GB" dirty="0">
                <a:solidFill>
                  <a:schemeClr val="bg1"/>
                </a:solidFill>
                <a:latin typeface="Georgia" panose="02040502050405020303" pitchFamily="18" charset="0"/>
              </a:rPr>
              <a:t>Low ecological validity </a:t>
            </a:r>
            <a:endParaRPr lang="en-GB" dirty="0"/>
          </a:p>
        </p:txBody>
      </p:sp>
      <p:sp>
        <p:nvSpPr>
          <p:cNvPr id="10" name="TextBox 9">
            <a:extLst>
              <a:ext uri="{FF2B5EF4-FFF2-40B4-BE49-F238E27FC236}">
                <a16:creationId xmlns:a16="http://schemas.microsoft.com/office/drawing/2014/main" id="{8CD30ADA-228A-45D1-AEB2-36237D1BFA90}"/>
              </a:ext>
            </a:extLst>
          </p:cNvPr>
          <p:cNvSpPr txBox="1"/>
          <p:nvPr/>
        </p:nvSpPr>
        <p:spPr>
          <a:xfrm>
            <a:off x="149097" y="953936"/>
            <a:ext cx="4640728" cy="2246769"/>
          </a:xfrm>
          <a:prstGeom prst="rect">
            <a:avLst/>
          </a:prstGeom>
          <a:noFill/>
        </p:spPr>
        <p:txBody>
          <a:bodyPr wrap="square">
            <a:spAutoFit/>
          </a:bodyPr>
          <a:lstStyle/>
          <a:p>
            <a:pPr marL="0" indent="0">
              <a:buNone/>
            </a:pPr>
            <a:r>
              <a:rPr lang="en-GB" sz="2800" dirty="0">
                <a:solidFill>
                  <a:schemeClr val="bg2">
                    <a:lumMod val="50000"/>
                  </a:schemeClr>
                </a:solidFill>
                <a:effectLst/>
                <a:latin typeface="Calibri" panose="020F0502020204030204" pitchFamily="34" charset="0"/>
                <a:ea typeface="Times New Roman" panose="02020603050405020304" pitchFamily="18" charset="0"/>
                <a:cs typeface="Calibri" panose="020F0502020204030204" pitchFamily="34" charset="0"/>
              </a:rPr>
              <a:t>Controlled observations (usually a structured observation) are likely to be carried out in a psychology laboratory.</a:t>
            </a:r>
            <a:endParaRPr lang="en-GB" sz="2800" dirty="0">
              <a:solidFill>
                <a:schemeClr val="bg2">
                  <a:lumMod val="50000"/>
                </a:schemeClr>
              </a:solidFill>
              <a:effectLst/>
              <a:latin typeface="Calibri" panose="020F0502020204030204" pitchFamily="34" charset="0"/>
              <a:ea typeface="DengXian" panose="02010600030101010101" pitchFamily="2" charset="-122"/>
              <a:cs typeface="Arial" panose="020B0604020202020204" pitchFamily="34" charset="0"/>
            </a:endParaRPr>
          </a:p>
        </p:txBody>
      </p:sp>
      <p:pic>
        <p:nvPicPr>
          <p:cNvPr id="11" name="Picture 10">
            <a:extLst>
              <a:ext uri="{FF2B5EF4-FFF2-40B4-BE49-F238E27FC236}">
                <a16:creationId xmlns:a16="http://schemas.microsoft.com/office/drawing/2014/main" id="{4B019D53-1012-4F02-ACE9-BBA2363ED9F0}"/>
              </a:ext>
            </a:extLst>
          </p:cNvPr>
          <p:cNvPicPr>
            <a:picLocks noChangeAspect="1"/>
          </p:cNvPicPr>
          <p:nvPr/>
        </p:nvPicPr>
        <p:blipFill>
          <a:blip r:embed="rId5"/>
          <a:stretch>
            <a:fillRect/>
          </a:stretch>
        </p:blipFill>
        <p:spPr>
          <a:xfrm>
            <a:off x="4457186" y="5042119"/>
            <a:ext cx="4651318" cy="1800940"/>
          </a:xfrm>
          <a:prstGeom prst="rect">
            <a:avLst/>
          </a:prstGeom>
        </p:spPr>
      </p:pic>
      <p:pic>
        <p:nvPicPr>
          <p:cNvPr id="3" name="Recorded Sound">
            <a:hlinkClick r:id="" action="ppaction://media"/>
            <a:extLst>
              <a:ext uri="{FF2B5EF4-FFF2-40B4-BE49-F238E27FC236}">
                <a16:creationId xmlns:a16="http://schemas.microsoft.com/office/drawing/2014/main" id="{1FE3D8E4-F8D5-4E9C-91B6-29D3FDF3DDB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749895" y="369435"/>
            <a:ext cx="244475" cy="244475"/>
          </a:xfrm>
          <a:prstGeom prst="rect">
            <a:avLst/>
          </a:prstGeom>
        </p:spPr>
      </p:pic>
    </p:spTree>
    <p:extLst>
      <p:ext uri="{BB962C8B-B14F-4D97-AF65-F5344CB8AC3E}">
        <p14:creationId xmlns:p14="http://schemas.microsoft.com/office/powerpoint/2010/main" val="27055372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1192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15A245-D2F9-439E-9EE0-EC912F5355A1}"/>
              </a:ext>
            </a:extLst>
          </p:cNvPr>
          <p:cNvSpPr>
            <a:spLocks noGrp="1"/>
          </p:cNvSpPr>
          <p:nvPr>
            <p:ph type="title"/>
          </p:nvPr>
        </p:nvSpPr>
        <p:spPr>
          <a:xfrm>
            <a:off x="395536" y="74612"/>
            <a:ext cx="7124700" cy="923925"/>
          </a:xfrm>
        </p:spPr>
        <p:txBody>
          <a:bodyPr/>
          <a:lstStyle/>
          <a:p>
            <a:r>
              <a:rPr lang="en-GB" dirty="0"/>
              <a:t>NATURALISTIC</a:t>
            </a:r>
          </a:p>
        </p:txBody>
      </p:sp>
      <p:graphicFrame>
        <p:nvGraphicFramePr>
          <p:cNvPr id="7" name="Diagram 6">
            <a:extLst>
              <a:ext uri="{FF2B5EF4-FFF2-40B4-BE49-F238E27FC236}">
                <a16:creationId xmlns:a16="http://schemas.microsoft.com/office/drawing/2014/main" id="{91D4AFCA-B946-41EB-BD13-C1F43352541A}"/>
              </a:ext>
            </a:extLst>
          </p:cNvPr>
          <p:cNvGraphicFramePr/>
          <p:nvPr>
            <p:extLst>
              <p:ext uri="{D42A27DB-BD31-4B8C-83A1-F6EECF244321}">
                <p14:modId xmlns:p14="http://schemas.microsoft.com/office/powerpoint/2010/main" val="1913777953"/>
              </p:ext>
            </p:extLst>
          </p:nvPr>
        </p:nvGraphicFramePr>
        <p:xfrm>
          <a:off x="5105" y="836712"/>
          <a:ext cx="5832648" cy="197460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8" name="Picture 7">
            <a:extLst>
              <a:ext uri="{FF2B5EF4-FFF2-40B4-BE49-F238E27FC236}">
                <a16:creationId xmlns:a16="http://schemas.microsoft.com/office/drawing/2014/main" id="{70A31490-9C51-432A-B200-608D6707FDB6}"/>
              </a:ext>
            </a:extLst>
          </p:cNvPr>
          <p:cNvPicPr>
            <a:picLocks noChangeAspect="1"/>
          </p:cNvPicPr>
          <p:nvPr/>
        </p:nvPicPr>
        <p:blipFill>
          <a:blip r:embed="rId9"/>
          <a:stretch>
            <a:fillRect/>
          </a:stretch>
        </p:blipFill>
        <p:spPr>
          <a:xfrm>
            <a:off x="5653181" y="-32660"/>
            <a:ext cx="3490820" cy="2525555"/>
          </a:xfrm>
          <a:prstGeom prst="rect">
            <a:avLst/>
          </a:prstGeom>
        </p:spPr>
      </p:pic>
      <p:sp>
        <p:nvSpPr>
          <p:cNvPr id="10" name="TextBox 9">
            <a:extLst>
              <a:ext uri="{FF2B5EF4-FFF2-40B4-BE49-F238E27FC236}">
                <a16:creationId xmlns:a16="http://schemas.microsoft.com/office/drawing/2014/main" id="{1A37900A-42E0-42E1-9EE2-3218F1C06449}"/>
              </a:ext>
            </a:extLst>
          </p:cNvPr>
          <p:cNvSpPr txBox="1"/>
          <p:nvPr/>
        </p:nvSpPr>
        <p:spPr>
          <a:xfrm>
            <a:off x="0" y="2419258"/>
            <a:ext cx="4533280" cy="2585323"/>
          </a:xfrm>
          <a:prstGeom prst="rect">
            <a:avLst/>
          </a:prstGeom>
          <a:solidFill>
            <a:schemeClr val="bg2">
              <a:lumMod val="90000"/>
            </a:schemeClr>
          </a:solidFill>
        </p:spPr>
        <p:txBody>
          <a:bodyPr wrap="square">
            <a:spAutoFit/>
          </a:bodyPr>
          <a:lstStyle/>
          <a:p>
            <a:r>
              <a:rPr lang="en-GB" dirty="0">
                <a:solidFill>
                  <a:schemeClr val="bg1"/>
                </a:solidFill>
              </a:rPr>
              <a:t>Strengths</a:t>
            </a:r>
          </a:p>
          <a:p>
            <a:endParaRPr lang="en-GB" dirty="0">
              <a:solidFill>
                <a:schemeClr val="bg1"/>
              </a:solidFill>
            </a:endParaRPr>
          </a:p>
          <a:p>
            <a:r>
              <a:rPr lang="en-GB" dirty="0">
                <a:solidFill>
                  <a:schemeClr val="bg1"/>
                </a:solidFill>
              </a:rPr>
              <a:t>High in ecological validity.</a:t>
            </a:r>
          </a:p>
          <a:p>
            <a:endParaRPr lang="en-GB" dirty="0">
              <a:solidFill>
                <a:schemeClr val="bg1"/>
              </a:solidFill>
            </a:endParaRPr>
          </a:p>
          <a:p>
            <a:r>
              <a:rPr lang="en-GB" dirty="0">
                <a:solidFill>
                  <a:schemeClr val="bg1"/>
                </a:solidFill>
              </a:rPr>
              <a:t>Often used to generate new ideas.</a:t>
            </a:r>
          </a:p>
          <a:p>
            <a:endParaRPr lang="en-GB" dirty="0">
              <a:solidFill>
                <a:schemeClr val="bg1"/>
              </a:solidFill>
            </a:endParaRPr>
          </a:p>
          <a:p>
            <a:r>
              <a:rPr lang="en-GB" dirty="0">
                <a:solidFill>
                  <a:schemeClr val="bg1"/>
                </a:solidFill>
              </a:rPr>
              <a:t>Allows researchers to study things that cannot be manipulated in a lab due to ethical concerns. </a:t>
            </a:r>
          </a:p>
        </p:txBody>
      </p:sp>
      <p:sp>
        <p:nvSpPr>
          <p:cNvPr id="12" name="TextBox 11">
            <a:extLst>
              <a:ext uri="{FF2B5EF4-FFF2-40B4-BE49-F238E27FC236}">
                <a16:creationId xmlns:a16="http://schemas.microsoft.com/office/drawing/2014/main" id="{BB99C0CB-BCD7-41B3-9543-D844A7FB7A46}"/>
              </a:ext>
            </a:extLst>
          </p:cNvPr>
          <p:cNvSpPr txBox="1"/>
          <p:nvPr/>
        </p:nvSpPr>
        <p:spPr>
          <a:xfrm>
            <a:off x="4568777" y="2472280"/>
            <a:ext cx="4539727" cy="4385816"/>
          </a:xfrm>
          <a:prstGeom prst="rect">
            <a:avLst/>
          </a:prstGeom>
          <a:solidFill>
            <a:schemeClr val="accent4">
              <a:lumMod val="60000"/>
              <a:lumOff val="40000"/>
            </a:schemeClr>
          </a:solidFill>
        </p:spPr>
        <p:txBody>
          <a:bodyPr wrap="square">
            <a:spAutoFit/>
          </a:bodyPr>
          <a:lstStyle/>
          <a:p>
            <a:r>
              <a:rPr lang="en-GB" dirty="0">
                <a:solidFill>
                  <a:schemeClr val="bg1"/>
                </a:solidFill>
              </a:rPr>
              <a:t>Limitations</a:t>
            </a:r>
          </a:p>
          <a:p>
            <a:endParaRPr lang="en-GB" dirty="0">
              <a:solidFill>
                <a:schemeClr val="bg1"/>
              </a:solidFill>
            </a:endParaRPr>
          </a:p>
          <a:p>
            <a:r>
              <a:rPr lang="en-GB" dirty="0">
                <a:solidFill>
                  <a:schemeClr val="bg1"/>
                </a:solidFill>
              </a:rPr>
              <a:t>These observations are often conducted on a micro (small) scale and may lack a representative sample = lacking the ability to be generalized to wider society.</a:t>
            </a:r>
          </a:p>
          <a:p>
            <a:endParaRPr lang="en-GB" dirty="0">
              <a:solidFill>
                <a:schemeClr val="bg1"/>
              </a:solidFill>
            </a:endParaRPr>
          </a:p>
          <a:p>
            <a:r>
              <a:rPr lang="en-GB" dirty="0">
                <a:solidFill>
                  <a:schemeClr val="bg1"/>
                </a:solidFill>
              </a:rPr>
              <a:t>Natural observations are less reliable as other variables cannot be controlled. </a:t>
            </a:r>
          </a:p>
          <a:p>
            <a:endParaRPr lang="en-GB" dirty="0">
              <a:solidFill>
                <a:schemeClr val="bg1"/>
              </a:solidFill>
            </a:endParaRPr>
          </a:p>
          <a:p>
            <a:r>
              <a:rPr lang="en-GB" dirty="0">
                <a:solidFill>
                  <a:schemeClr val="bg1"/>
                </a:solidFill>
              </a:rPr>
              <a:t> With observations, we do not have manipulations of variables (or control over extraneous variables) which means cause and effect relationships cannot be established.</a:t>
            </a:r>
          </a:p>
          <a:p>
            <a:endParaRPr lang="en-GB" sz="900" dirty="0">
              <a:solidFill>
                <a:schemeClr val="bg1"/>
              </a:solidFill>
            </a:endParaRPr>
          </a:p>
        </p:txBody>
      </p:sp>
      <p:pic>
        <p:nvPicPr>
          <p:cNvPr id="13" name="Picture 12">
            <a:extLst>
              <a:ext uri="{FF2B5EF4-FFF2-40B4-BE49-F238E27FC236}">
                <a16:creationId xmlns:a16="http://schemas.microsoft.com/office/drawing/2014/main" id="{0B1D4BE0-A637-4F02-B80A-CB42B564CA7D}"/>
              </a:ext>
            </a:extLst>
          </p:cNvPr>
          <p:cNvPicPr>
            <a:picLocks noChangeAspect="1"/>
          </p:cNvPicPr>
          <p:nvPr/>
        </p:nvPicPr>
        <p:blipFill>
          <a:blip r:embed="rId10"/>
          <a:stretch>
            <a:fillRect/>
          </a:stretch>
        </p:blipFill>
        <p:spPr>
          <a:xfrm>
            <a:off x="0" y="5017054"/>
            <a:ext cx="2002118" cy="1834970"/>
          </a:xfrm>
          <a:prstGeom prst="rect">
            <a:avLst/>
          </a:prstGeom>
        </p:spPr>
      </p:pic>
      <p:pic>
        <p:nvPicPr>
          <p:cNvPr id="14" name="Picture 13">
            <a:extLst>
              <a:ext uri="{FF2B5EF4-FFF2-40B4-BE49-F238E27FC236}">
                <a16:creationId xmlns:a16="http://schemas.microsoft.com/office/drawing/2014/main" id="{FFE8B426-2E25-4B72-B983-83FA9A5CE32E}"/>
              </a:ext>
            </a:extLst>
          </p:cNvPr>
          <p:cNvPicPr>
            <a:picLocks noChangeAspect="1"/>
          </p:cNvPicPr>
          <p:nvPr/>
        </p:nvPicPr>
        <p:blipFill>
          <a:blip r:embed="rId11"/>
          <a:stretch>
            <a:fillRect/>
          </a:stretch>
        </p:blipFill>
        <p:spPr>
          <a:xfrm>
            <a:off x="2085788" y="5023030"/>
            <a:ext cx="2457993" cy="1847850"/>
          </a:xfrm>
          <a:prstGeom prst="rect">
            <a:avLst/>
          </a:prstGeom>
        </p:spPr>
      </p:pic>
      <p:pic>
        <p:nvPicPr>
          <p:cNvPr id="3" name="Recorded Sound">
            <a:hlinkClick r:id="" action="ppaction://media"/>
            <a:extLst>
              <a:ext uri="{FF2B5EF4-FFF2-40B4-BE49-F238E27FC236}">
                <a16:creationId xmlns:a16="http://schemas.microsoft.com/office/drawing/2014/main" id="{85920AFB-33C0-4FE3-8733-6A6C9D129825}"/>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5121426" y="211187"/>
            <a:ext cx="244475" cy="244475"/>
          </a:xfrm>
          <a:prstGeom prst="rect">
            <a:avLst/>
          </a:prstGeom>
        </p:spPr>
      </p:pic>
    </p:spTree>
    <p:extLst>
      <p:ext uri="{BB962C8B-B14F-4D97-AF65-F5344CB8AC3E}">
        <p14:creationId xmlns:p14="http://schemas.microsoft.com/office/powerpoint/2010/main" val="14930568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5615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DD99D72F-3077-41D8-9167-EA5614666786}"/>
              </a:ext>
            </a:extLst>
          </p:cNvPr>
          <p:cNvGraphicFramePr/>
          <p:nvPr>
            <p:extLst>
              <p:ext uri="{D42A27DB-BD31-4B8C-83A1-F6EECF244321}">
                <p14:modId xmlns:p14="http://schemas.microsoft.com/office/powerpoint/2010/main" val="1869670749"/>
              </p:ext>
            </p:extLst>
          </p:nvPr>
        </p:nvGraphicFramePr>
        <p:xfrm>
          <a:off x="-540568" y="302194"/>
          <a:ext cx="6552728" cy="198791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10" name="Diagram 9">
            <a:extLst>
              <a:ext uri="{FF2B5EF4-FFF2-40B4-BE49-F238E27FC236}">
                <a16:creationId xmlns:a16="http://schemas.microsoft.com/office/drawing/2014/main" id="{2E2D8E5A-7244-46F5-BA8D-090BC2C1CA11}"/>
              </a:ext>
            </a:extLst>
          </p:cNvPr>
          <p:cNvGraphicFramePr/>
          <p:nvPr/>
        </p:nvGraphicFramePr>
        <p:xfrm>
          <a:off x="323528" y="4555834"/>
          <a:ext cx="8496944" cy="2050236"/>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
        <p:nvSpPr>
          <p:cNvPr id="15" name="TextBox 14">
            <a:extLst>
              <a:ext uri="{FF2B5EF4-FFF2-40B4-BE49-F238E27FC236}">
                <a16:creationId xmlns:a16="http://schemas.microsoft.com/office/drawing/2014/main" id="{A95085CA-41DE-4388-9CA7-1CCDE858E9AF}"/>
              </a:ext>
            </a:extLst>
          </p:cNvPr>
          <p:cNvSpPr txBox="1"/>
          <p:nvPr/>
        </p:nvSpPr>
        <p:spPr>
          <a:xfrm>
            <a:off x="323528" y="2464584"/>
            <a:ext cx="5844988" cy="400110"/>
          </a:xfrm>
          <a:prstGeom prst="rect">
            <a:avLst/>
          </a:prstGeom>
          <a:noFill/>
        </p:spPr>
        <p:txBody>
          <a:bodyPr wrap="square">
            <a:spAutoFit/>
          </a:bodyPr>
          <a:lstStyle/>
          <a:p>
            <a:r>
              <a:rPr lang="en-GB" sz="2000" dirty="0">
                <a:solidFill>
                  <a:schemeClr val="accent2">
                    <a:lumMod val="50000"/>
                  </a:schemeClr>
                </a:solidFill>
              </a:rPr>
              <a:t>Limitations</a:t>
            </a:r>
          </a:p>
        </p:txBody>
      </p:sp>
      <p:sp>
        <p:nvSpPr>
          <p:cNvPr id="17" name="TextBox 16">
            <a:extLst>
              <a:ext uri="{FF2B5EF4-FFF2-40B4-BE49-F238E27FC236}">
                <a16:creationId xmlns:a16="http://schemas.microsoft.com/office/drawing/2014/main" id="{9B8180DB-6DB3-4E9E-87E3-7470BD81D559}"/>
              </a:ext>
            </a:extLst>
          </p:cNvPr>
          <p:cNvSpPr txBox="1"/>
          <p:nvPr/>
        </p:nvSpPr>
        <p:spPr>
          <a:xfrm>
            <a:off x="251520" y="3023438"/>
            <a:ext cx="6885802" cy="369332"/>
          </a:xfrm>
          <a:prstGeom prst="rect">
            <a:avLst/>
          </a:prstGeom>
          <a:noFill/>
        </p:spPr>
        <p:txBody>
          <a:bodyPr wrap="square">
            <a:spAutoFit/>
          </a:bodyPr>
          <a:lstStyle/>
          <a:p>
            <a:r>
              <a:rPr lang="en-GB" dirty="0">
                <a:solidFill>
                  <a:schemeClr val="accent2">
                    <a:lumMod val="50000"/>
                  </a:schemeClr>
                </a:solidFill>
              </a:rPr>
              <a:t>1. Difficult to get time / privacy for recording</a:t>
            </a:r>
          </a:p>
        </p:txBody>
      </p:sp>
      <p:sp>
        <p:nvSpPr>
          <p:cNvPr id="19" name="TextBox 18">
            <a:extLst>
              <a:ext uri="{FF2B5EF4-FFF2-40B4-BE49-F238E27FC236}">
                <a16:creationId xmlns:a16="http://schemas.microsoft.com/office/drawing/2014/main" id="{54ACEC99-B871-4FB6-B95E-CBBC7B10CD95}"/>
              </a:ext>
            </a:extLst>
          </p:cNvPr>
          <p:cNvSpPr txBox="1"/>
          <p:nvPr/>
        </p:nvSpPr>
        <p:spPr>
          <a:xfrm>
            <a:off x="251520" y="3566093"/>
            <a:ext cx="8568952" cy="646331"/>
          </a:xfrm>
          <a:prstGeom prst="rect">
            <a:avLst/>
          </a:prstGeom>
          <a:noFill/>
        </p:spPr>
        <p:txBody>
          <a:bodyPr wrap="square">
            <a:spAutoFit/>
          </a:bodyPr>
          <a:lstStyle/>
          <a:p>
            <a:r>
              <a:rPr lang="en-GB" dirty="0">
                <a:solidFill>
                  <a:schemeClr val="accent2">
                    <a:lumMod val="50000"/>
                  </a:schemeClr>
                </a:solidFill>
              </a:rPr>
              <a:t>2. If the researcher becomes too involved they may lose objectivity and become bias. Thus reducing the validity of their data.</a:t>
            </a:r>
          </a:p>
        </p:txBody>
      </p:sp>
      <p:graphicFrame>
        <p:nvGraphicFramePr>
          <p:cNvPr id="3" name="Diagram 2">
            <a:extLst>
              <a:ext uri="{FF2B5EF4-FFF2-40B4-BE49-F238E27FC236}">
                <a16:creationId xmlns:a16="http://schemas.microsoft.com/office/drawing/2014/main" id="{79754ED9-5C68-4456-B57C-C6138716CF93}"/>
              </a:ext>
            </a:extLst>
          </p:cNvPr>
          <p:cNvGraphicFramePr/>
          <p:nvPr>
            <p:extLst>
              <p:ext uri="{D42A27DB-BD31-4B8C-83A1-F6EECF244321}">
                <p14:modId xmlns:p14="http://schemas.microsoft.com/office/powerpoint/2010/main" val="4134039084"/>
              </p:ext>
            </p:extLst>
          </p:nvPr>
        </p:nvGraphicFramePr>
        <p:xfrm>
          <a:off x="5017702" y="223547"/>
          <a:ext cx="4239240" cy="3049566"/>
        </p:xfrm>
        <a:graphic>
          <a:graphicData uri="http://schemas.openxmlformats.org/drawingml/2006/diagram">
            <dgm:relIds xmlns:dgm="http://schemas.openxmlformats.org/drawingml/2006/diagram" xmlns:r="http://schemas.openxmlformats.org/officeDocument/2006/relationships" r:dm="rId14" r:lo="rId15" r:qs="rId16" r:cs="rId17"/>
          </a:graphicData>
        </a:graphic>
      </p:graphicFrame>
      <p:pic>
        <p:nvPicPr>
          <p:cNvPr id="5" name="Recorded Sound">
            <a:hlinkClick r:id="" action="ppaction://media"/>
            <a:extLst>
              <a:ext uri="{FF2B5EF4-FFF2-40B4-BE49-F238E27FC236}">
                <a16:creationId xmlns:a16="http://schemas.microsoft.com/office/drawing/2014/main" id="{471ECDCF-4E1F-40EC-B1EB-F778872BC1DF}"/>
              </a:ext>
            </a:extLst>
          </p:cNvPr>
          <p:cNvPicPr>
            <a:picLocks noChangeAspect="1"/>
          </p:cNvPicPr>
          <p:nvPr>
            <a:audioFile r:link="rId2"/>
            <p:extLst>
              <p:ext uri="{DAA4B4D4-6D71-4841-9C94-3DE7FCFB9230}">
                <p14:media xmlns:p14="http://schemas.microsoft.com/office/powerpoint/2010/main" r:embed="rId1"/>
              </p:ext>
            </p:extLst>
          </p:nvPr>
        </p:nvPicPr>
        <p:blipFill>
          <a:blip r:embed="rId19"/>
          <a:stretch>
            <a:fillRect/>
          </a:stretch>
        </p:blipFill>
        <p:spPr>
          <a:xfrm>
            <a:off x="8460432" y="223547"/>
            <a:ext cx="244475" cy="244475"/>
          </a:xfrm>
          <a:prstGeom prst="rect">
            <a:avLst/>
          </a:prstGeom>
        </p:spPr>
      </p:pic>
    </p:spTree>
    <p:extLst>
      <p:ext uri="{BB962C8B-B14F-4D97-AF65-F5344CB8AC3E}">
        <p14:creationId xmlns:p14="http://schemas.microsoft.com/office/powerpoint/2010/main" val="28745646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7129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21198342-FA79-461E-A259-D5C6922E2B8B}"/>
              </a:ext>
            </a:extLst>
          </p:cNvPr>
          <p:cNvGraphicFramePr/>
          <p:nvPr>
            <p:extLst>
              <p:ext uri="{D42A27DB-BD31-4B8C-83A1-F6EECF244321}">
                <p14:modId xmlns:p14="http://schemas.microsoft.com/office/powerpoint/2010/main" val="3547957832"/>
              </p:ext>
            </p:extLst>
          </p:nvPr>
        </p:nvGraphicFramePr>
        <p:xfrm>
          <a:off x="323528" y="260648"/>
          <a:ext cx="8568952" cy="28803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6" name="Picture 5">
            <a:extLst>
              <a:ext uri="{FF2B5EF4-FFF2-40B4-BE49-F238E27FC236}">
                <a16:creationId xmlns:a16="http://schemas.microsoft.com/office/drawing/2014/main" id="{90655D8F-ABA6-4AAC-827C-2E51C024F0E1}"/>
              </a:ext>
            </a:extLst>
          </p:cNvPr>
          <p:cNvPicPr>
            <a:picLocks noChangeAspect="1"/>
          </p:cNvPicPr>
          <p:nvPr/>
        </p:nvPicPr>
        <p:blipFill>
          <a:blip r:embed="rId9"/>
          <a:stretch>
            <a:fillRect/>
          </a:stretch>
        </p:blipFill>
        <p:spPr>
          <a:xfrm>
            <a:off x="21220" y="3284984"/>
            <a:ext cx="9144000" cy="3657600"/>
          </a:xfrm>
          <a:prstGeom prst="rect">
            <a:avLst/>
          </a:prstGeom>
        </p:spPr>
      </p:pic>
      <p:pic>
        <p:nvPicPr>
          <p:cNvPr id="8" name="Recorded Sound">
            <a:hlinkClick r:id="" action="ppaction://media"/>
            <a:extLst>
              <a:ext uri="{FF2B5EF4-FFF2-40B4-BE49-F238E27FC236}">
                <a16:creationId xmlns:a16="http://schemas.microsoft.com/office/drawing/2014/main" id="{8EEE2F22-6CD5-42DF-BD9C-068AEB944E43}"/>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4369796" y="156973"/>
            <a:ext cx="244475" cy="244475"/>
          </a:xfrm>
          <a:prstGeom prst="rect">
            <a:avLst/>
          </a:prstGeom>
        </p:spPr>
      </p:pic>
    </p:spTree>
    <p:extLst>
      <p:ext uri="{BB962C8B-B14F-4D97-AF65-F5344CB8AC3E}">
        <p14:creationId xmlns:p14="http://schemas.microsoft.com/office/powerpoint/2010/main" val="22427855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25695"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E65F3-5388-4BAC-86A5-762A8F19EDC0}"/>
              </a:ext>
            </a:extLst>
          </p:cNvPr>
          <p:cNvSpPr>
            <a:spLocks noGrp="1"/>
          </p:cNvSpPr>
          <p:nvPr>
            <p:ph type="title"/>
          </p:nvPr>
        </p:nvSpPr>
        <p:spPr>
          <a:xfrm>
            <a:off x="827584" y="-99392"/>
            <a:ext cx="7124700" cy="923925"/>
          </a:xfrm>
        </p:spPr>
        <p:txBody>
          <a:bodyPr/>
          <a:lstStyle/>
          <a:p>
            <a:r>
              <a:rPr lang="en-GB" dirty="0"/>
              <a:t>Issues of Reliability and Validity</a:t>
            </a:r>
            <a:endParaRPr lang="en-GB" dirty="0">
              <a:solidFill>
                <a:schemeClr val="bg1"/>
              </a:solidFill>
            </a:endParaRPr>
          </a:p>
        </p:txBody>
      </p:sp>
      <p:sp>
        <p:nvSpPr>
          <p:cNvPr id="5" name="TextBox 4">
            <a:extLst>
              <a:ext uri="{FF2B5EF4-FFF2-40B4-BE49-F238E27FC236}">
                <a16:creationId xmlns:a16="http://schemas.microsoft.com/office/drawing/2014/main" id="{B52DCEAF-DD17-4966-AB32-A6FBCCE36CA6}"/>
              </a:ext>
            </a:extLst>
          </p:cNvPr>
          <p:cNvSpPr txBox="1"/>
          <p:nvPr/>
        </p:nvSpPr>
        <p:spPr>
          <a:xfrm>
            <a:off x="4716016" y="856357"/>
            <a:ext cx="4427984" cy="5909310"/>
          </a:xfrm>
          <a:prstGeom prst="rect">
            <a:avLst/>
          </a:prstGeom>
          <a:solidFill>
            <a:schemeClr val="accent1">
              <a:lumMod val="75000"/>
            </a:schemeClr>
          </a:solidFill>
        </p:spPr>
        <p:txBody>
          <a:bodyPr wrap="square">
            <a:spAutoFit/>
          </a:bodyPr>
          <a:lstStyle/>
          <a:p>
            <a:r>
              <a:rPr lang="en-GB" sz="2800" dirty="0">
                <a:solidFill>
                  <a:schemeClr val="bg1"/>
                </a:solidFill>
              </a:rPr>
              <a:t>Validity</a:t>
            </a:r>
          </a:p>
          <a:p>
            <a:endParaRPr lang="en-GB" sz="2800" dirty="0">
              <a:solidFill>
                <a:schemeClr val="bg1"/>
              </a:solidFill>
            </a:endParaRPr>
          </a:p>
          <a:p>
            <a:r>
              <a:rPr lang="en-GB" sz="2300" dirty="0">
                <a:solidFill>
                  <a:schemeClr val="bg1"/>
                </a:solidFill>
              </a:rPr>
              <a:t>Measurement, face, and concurrent validity - measurement validity (ensuring that an indicator is measuring what it is supposed to measure)</a:t>
            </a:r>
          </a:p>
          <a:p>
            <a:endParaRPr lang="en-GB" sz="2300" dirty="0">
              <a:solidFill>
                <a:schemeClr val="bg1"/>
              </a:solidFill>
            </a:endParaRPr>
          </a:p>
          <a:p>
            <a:r>
              <a:rPr lang="en-GB" sz="2300" dirty="0">
                <a:solidFill>
                  <a:schemeClr val="bg1"/>
                </a:solidFill>
              </a:rPr>
              <a:t>First, is the observation schedule being used properly?</a:t>
            </a:r>
          </a:p>
          <a:p>
            <a:endParaRPr lang="en-GB" sz="2300" dirty="0">
              <a:solidFill>
                <a:schemeClr val="bg1"/>
              </a:solidFill>
            </a:endParaRPr>
          </a:p>
          <a:p>
            <a:r>
              <a:rPr lang="en-GB" sz="2300" dirty="0">
                <a:solidFill>
                  <a:schemeClr val="bg1"/>
                </a:solidFill>
              </a:rPr>
              <a:t>If the recorded observation is unreliable, it will also be invalid, </a:t>
            </a:r>
          </a:p>
          <a:p>
            <a:r>
              <a:rPr lang="en-GB" sz="2300" dirty="0">
                <a:solidFill>
                  <a:schemeClr val="bg1"/>
                </a:solidFill>
              </a:rPr>
              <a:t>	</a:t>
            </a:r>
          </a:p>
          <a:p>
            <a:r>
              <a:rPr lang="en-GB" sz="2300" dirty="0">
                <a:solidFill>
                  <a:schemeClr val="bg1"/>
                </a:solidFill>
              </a:rPr>
              <a:t>Reactive effect of the participants</a:t>
            </a:r>
          </a:p>
        </p:txBody>
      </p:sp>
      <p:sp>
        <p:nvSpPr>
          <p:cNvPr id="7" name="TextBox 6">
            <a:extLst>
              <a:ext uri="{FF2B5EF4-FFF2-40B4-BE49-F238E27FC236}">
                <a16:creationId xmlns:a16="http://schemas.microsoft.com/office/drawing/2014/main" id="{A34D5766-9DB1-4311-AA9F-AB3CD02CCD61}"/>
              </a:ext>
            </a:extLst>
          </p:cNvPr>
          <p:cNvSpPr txBox="1"/>
          <p:nvPr/>
        </p:nvSpPr>
        <p:spPr>
          <a:xfrm>
            <a:off x="0" y="831677"/>
            <a:ext cx="4640728" cy="6017032"/>
          </a:xfrm>
          <a:prstGeom prst="rect">
            <a:avLst/>
          </a:prstGeom>
          <a:solidFill>
            <a:schemeClr val="bg2">
              <a:lumMod val="50000"/>
            </a:schemeClr>
          </a:solidFill>
        </p:spPr>
        <p:txBody>
          <a:bodyPr wrap="square">
            <a:spAutoFit/>
          </a:bodyPr>
          <a:lstStyle/>
          <a:p>
            <a:r>
              <a:rPr lang="en-GB" sz="2400" dirty="0">
                <a:solidFill>
                  <a:schemeClr val="bg1"/>
                </a:solidFill>
              </a:rPr>
              <a:t>Reliability</a:t>
            </a:r>
          </a:p>
          <a:p>
            <a:endParaRPr lang="en-GB" sz="1900" dirty="0">
              <a:solidFill>
                <a:schemeClr val="bg1"/>
              </a:solidFill>
            </a:endParaRPr>
          </a:p>
          <a:p>
            <a:r>
              <a:rPr lang="en-GB" sz="1900" dirty="0">
                <a:solidFill>
                  <a:schemeClr val="bg1"/>
                </a:solidFill>
              </a:rPr>
              <a:t>Inter-observer - How is each observer consistent with other observers in their assessment and categorization of what they see? </a:t>
            </a:r>
          </a:p>
          <a:p>
            <a:endParaRPr lang="en-GB" sz="1900" dirty="0">
              <a:solidFill>
                <a:schemeClr val="bg1"/>
              </a:solidFill>
            </a:endParaRPr>
          </a:p>
          <a:p>
            <a:r>
              <a:rPr lang="en-GB" sz="1900" dirty="0">
                <a:solidFill>
                  <a:schemeClr val="bg1"/>
                </a:solidFill>
              </a:rPr>
              <a:t>Cohen’s kappa - assesses the degree to which the coding decisions between two people agree, even if that agreement can occur by chance. </a:t>
            </a:r>
          </a:p>
          <a:p>
            <a:endParaRPr lang="en-GB" sz="1900" dirty="0">
              <a:solidFill>
                <a:schemeClr val="bg1"/>
              </a:solidFill>
            </a:endParaRPr>
          </a:p>
          <a:p>
            <a:r>
              <a:rPr lang="en-GB" sz="1900" dirty="0">
                <a:solidFill>
                  <a:schemeClr val="bg1"/>
                </a:solidFill>
              </a:rPr>
              <a:t>Intra-observer consistency -  behaviour of the observed parties will change over time and the observer may experience fatigue or lapses in attention while recording the observation. </a:t>
            </a:r>
          </a:p>
          <a:p>
            <a:endParaRPr lang="en-GB" sz="1900" dirty="0">
              <a:solidFill>
                <a:schemeClr val="bg1"/>
              </a:solidFill>
            </a:endParaRPr>
          </a:p>
          <a:p>
            <a:r>
              <a:rPr lang="en-GB" sz="1900" dirty="0">
                <a:solidFill>
                  <a:schemeClr val="bg1"/>
                </a:solidFill>
              </a:rPr>
              <a:t>Training of observers tends to be seen as the answer to this problem. </a:t>
            </a:r>
          </a:p>
        </p:txBody>
      </p:sp>
      <p:pic>
        <p:nvPicPr>
          <p:cNvPr id="8" name="Recorded Sound">
            <a:hlinkClick r:id="" action="ppaction://media"/>
            <a:extLst>
              <a:ext uri="{FF2B5EF4-FFF2-40B4-BE49-F238E27FC236}">
                <a16:creationId xmlns:a16="http://schemas.microsoft.com/office/drawing/2014/main" id="{B38BF549-B685-41D7-884F-7EAD81F1589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982166" y="473733"/>
            <a:ext cx="244475" cy="244475"/>
          </a:xfrm>
          <a:prstGeom prst="rect">
            <a:avLst/>
          </a:prstGeom>
        </p:spPr>
      </p:pic>
    </p:spTree>
    <p:extLst>
      <p:ext uri="{BB962C8B-B14F-4D97-AF65-F5344CB8AC3E}">
        <p14:creationId xmlns:p14="http://schemas.microsoft.com/office/powerpoint/2010/main" val="23624724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45232"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D20838-9717-49C7-8354-223BDF179B71}"/>
              </a:ext>
            </a:extLst>
          </p:cNvPr>
          <p:cNvSpPr>
            <a:spLocks noGrp="1"/>
          </p:cNvSpPr>
          <p:nvPr>
            <p:ph type="title"/>
          </p:nvPr>
        </p:nvSpPr>
        <p:spPr>
          <a:xfrm>
            <a:off x="467544" y="29308"/>
            <a:ext cx="7124700" cy="923925"/>
          </a:xfrm>
        </p:spPr>
        <p:txBody>
          <a:bodyPr/>
          <a:lstStyle/>
          <a:p>
            <a:r>
              <a:rPr lang="en-GB" dirty="0"/>
              <a:t>Field Observation</a:t>
            </a:r>
          </a:p>
        </p:txBody>
      </p:sp>
      <p:graphicFrame>
        <p:nvGraphicFramePr>
          <p:cNvPr id="4" name="Content Placeholder 3">
            <a:extLst>
              <a:ext uri="{FF2B5EF4-FFF2-40B4-BE49-F238E27FC236}">
                <a16:creationId xmlns:a16="http://schemas.microsoft.com/office/drawing/2014/main" id="{C4798C6B-634A-462F-A818-7B399BACA80A}"/>
              </a:ext>
            </a:extLst>
          </p:cNvPr>
          <p:cNvGraphicFramePr>
            <a:graphicFrameLocks noGrp="1"/>
          </p:cNvGraphicFramePr>
          <p:nvPr>
            <p:ph idx="1"/>
            <p:extLst>
              <p:ext uri="{D42A27DB-BD31-4B8C-83A1-F6EECF244321}">
                <p14:modId xmlns:p14="http://schemas.microsoft.com/office/powerpoint/2010/main" val="821420181"/>
              </p:ext>
            </p:extLst>
          </p:nvPr>
        </p:nvGraphicFramePr>
        <p:xfrm>
          <a:off x="251520" y="404664"/>
          <a:ext cx="8712968" cy="367240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6" name="TextBox 5">
            <a:extLst>
              <a:ext uri="{FF2B5EF4-FFF2-40B4-BE49-F238E27FC236}">
                <a16:creationId xmlns:a16="http://schemas.microsoft.com/office/drawing/2014/main" id="{16578794-9DB9-465E-A9FC-1708A6837387}"/>
              </a:ext>
            </a:extLst>
          </p:cNvPr>
          <p:cNvSpPr txBox="1"/>
          <p:nvPr/>
        </p:nvSpPr>
        <p:spPr>
          <a:xfrm>
            <a:off x="539552" y="3846240"/>
            <a:ext cx="4957765" cy="461665"/>
          </a:xfrm>
          <a:prstGeom prst="rect">
            <a:avLst/>
          </a:prstGeom>
          <a:noFill/>
        </p:spPr>
        <p:txBody>
          <a:bodyPr wrap="square">
            <a:spAutoFit/>
          </a:bodyPr>
          <a:lstStyle/>
          <a:p>
            <a:r>
              <a:rPr lang="en-GB" sz="2400" dirty="0">
                <a:solidFill>
                  <a:schemeClr val="accent2">
                    <a:lumMod val="50000"/>
                  </a:schemeClr>
                </a:solidFill>
              </a:rPr>
              <a:t>5 distinctive methods</a:t>
            </a:r>
          </a:p>
        </p:txBody>
      </p:sp>
      <p:graphicFrame>
        <p:nvGraphicFramePr>
          <p:cNvPr id="9" name="Diagram 8">
            <a:extLst>
              <a:ext uri="{FF2B5EF4-FFF2-40B4-BE49-F238E27FC236}">
                <a16:creationId xmlns:a16="http://schemas.microsoft.com/office/drawing/2014/main" id="{3AABEF59-216B-48DA-A2E7-54A976D47933}"/>
              </a:ext>
            </a:extLst>
          </p:cNvPr>
          <p:cNvGraphicFramePr/>
          <p:nvPr>
            <p:extLst>
              <p:ext uri="{D42A27DB-BD31-4B8C-83A1-F6EECF244321}">
                <p14:modId xmlns:p14="http://schemas.microsoft.com/office/powerpoint/2010/main" val="645058245"/>
              </p:ext>
            </p:extLst>
          </p:nvPr>
        </p:nvGraphicFramePr>
        <p:xfrm>
          <a:off x="311546" y="3212976"/>
          <a:ext cx="8520908" cy="4119771"/>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pic>
        <p:nvPicPr>
          <p:cNvPr id="10" name="Recorded Sound">
            <a:hlinkClick r:id="" action="ppaction://media"/>
            <a:extLst>
              <a:ext uri="{FF2B5EF4-FFF2-40B4-BE49-F238E27FC236}">
                <a16:creationId xmlns:a16="http://schemas.microsoft.com/office/drawing/2014/main" id="{F0C3580D-386A-42FC-94BA-1D16DC291053}"/>
              </a:ext>
            </a:extLst>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8033890" y="459894"/>
            <a:ext cx="244475" cy="244475"/>
          </a:xfrm>
          <a:prstGeom prst="rect">
            <a:avLst/>
          </a:prstGeom>
        </p:spPr>
      </p:pic>
    </p:spTree>
    <p:extLst>
      <p:ext uri="{BB962C8B-B14F-4D97-AF65-F5344CB8AC3E}">
        <p14:creationId xmlns:p14="http://schemas.microsoft.com/office/powerpoint/2010/main" val="20120565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4352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552531-5815-4556-8300-89ECB6FCC8F1}"/>
              </a:ext>
            </a:extLst>
          </p:cNvPr>
          <p:cNvSpPr>
            <a:spLocks noGrp="1"/>
          </p:cNvSpPr>
          <p:nvPr>
            <p:ph type="title"/>
          </p:nvPr>
        </p:nvSpPr>
        <p:spPr>
          <a:xfrm>
            <a:off x="337272" y="476672"/>
            <a:ext cx="8126117" cy="923925"/>
          </a:xfrm>
        </p:spPr>
        <p:txBody>
          <a:bodyPr/>
          <a:lstStyle/>
          <a:p>
            <a:r>
              <a:rPr lang="en-GB" sz="2800" dirty="0">
                <a:solidFill>
                  <a:schemeClr val="accent2">
                    <a:lumMod val="50000"/>
                  </a:schemeClr>
                </a:solidFill>
              </a:rPr>
              <a:t>Advantages and disadvantages of Field Research</a:t>
            </a:r>
            <a:br>
              <a:rPr lang="en-GB" sz="2800" dirty="0">
                <a:solidFill>
                  <a:schemeClr val="accent2">
                    <a:lumMod val="50000"/>
                  </a:schemeClr>
                </a:solidFill>
              </a:rPr>
            </a:br>
            <a:endParaRPr lang="en-GB" sz="2800" dirty="0">
              <a:solidFill>
                <a:schemeClr val="accent2">
                  <a:lumMod val="50000"/>
                </a:schemeClr>
              </a:solidFill>
            </a:endParaRPr>
          </a:p>
        </p:txBody>
      </p:sp>
      <p:graphicFrame>
        <p:nvGraphicFramePr>
          <p:cNvPr id="10" name="Diagram 9">
            <a:extLst>
              <a:ext uri="{FF2B5EF4-FFF2-40B4-BE49-F238E27FC236}">
                <a16:creationId xmlns:a16="http://schemas.microsoft.com/office/drawing/2014/main" id="{F7A6D4D2-3704-40F1-B1F6-91DFFD465BA9}"/>
              </a:ext>
            </a:extLst>
          </p:cNvPr>
          <p:cNvGraphicFramePr/>
          <p:nvPr>
            <p:extLst>
              <p:ext uri="{D42A27DB-BD31-4B8C-83A1-F6EECF244321}">
                <p14:modId xmlns:p14="http://schemas.microsoft.com/office/powerpoint/2010/main" val="3765707975"/>
              </p:ext>
            </p:extLst>
          </p:nvPr>
        </p:nvGraphicFramePr>
        <p:xfrm>
          <a:off x="-2484784" y="1938782"/>
          <a:ext cx="8424936" cy="479847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13" name="Diagram 12">
            <a:extLst>
              <a:ext uri="{FF2B5EF4-FFF2-40B4-BE49-F238E27FC236}">
                <a16:creationId xmlns:a16="http://schemas.microsoft.com/office/drawing/2014/main" id="{C78D5668-C4B8-42C9-87F8-DF2E8B9A6C3A}"/>
              </a:ext>
            </a:extLst>
          </p:cNvPr>
          <p:cNvGraphicFramePr/>
          <p:nvPr>
            <p:extLst>
              <p:ext uri="{D42A27DB-BD31-4B8C-83A1-F6EECF244321}">
                <p14:modId xmlns:p14="http://schemas.microsoft.com/office/powerpoint/2010/main" val="1438362719"/>
              </p:ext>
            </p:extLst>
          </p:nvPr>
        </p:nvGraphicFramePr>
        <p:xfrm>
          <a:off x="3423152" y="1938782"/>
          <a:ext cx="5720848" cy="4950788"/>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
        <p:nvSpPr>
          <p:cNvPr id="9" name="TextBox 8">
            <a:extLst>
              <a:ext uri="{FF2B5EF4-FFF2-40B4-BE49-F238E27FC236}">
                <a16:creationId xmlns:a16="http://schemas.microsoft.com/office/drawing/2014/main" id="{71F57DC5-E9D0-46B9-BE20-3BF3D2460A3A}"/>
              </a:ext>
            </a:extLst>
          </p:cNvPr>
          <p:cNvSpPr txBox="1"/>
          <p:nvPr/>
        </p:nvSpPr>
        <p:spPr>
          <a:xfrm>
            <a:off x="625618" y="1267209"/>
            <a:ext cx="4954494" cy="461665"/>
          </a:xfrm>
          <a:prstGeom prst="rect">
            <a:avLst/>
          </a:prstGeom>
          <a:noFill/>
        </p:spPr>
        <p:txBody>
          <a:bodyPr wrap="square">
            <a:spAutoFit/>
          </a:bodyPr>
          <a:lstStyle/>
          <a:p>
            <a:r>
              <a:rPr lang="en-GB" sz="2400" dirty="0">
                <a:solidFill>
                  <a:schemeClr val="accent2">
                    <a:lumMod val="50000"/>
                  </a:schemeClr>
                </a:solidFill>
              </a:rPr>
              <a:t>Advantages</a:t>
            </a:r>
          </a:p>
        </p:txBody>
      </p:sp>
      <p:sp>
        <p:nvSpPr>
          <p:cNvPr id="12" name="TextBox 11">
            <a:extLst>
              <a:ext uri="{FF2B5EF4-FFF2-40B4-BE49-F238E27FC236}">
                <a16:creationId xmlns:a16="http://schemas.microsoft.com/office/drawing/2014/main" id="{AEC2CDE1-8A43-4E7C-A5F0-3ED43AA3DF96}"/>
              </a:ext>
            </a:extLst>
          </p:cNvPr>
          <p:cNvSpPr txBox="1"/>
          <p:nvPr/>
        </p:nvSpPr>
        <p:spPr>
          <a:xfrm>
            <a:off x="5076056" y="1324806"/>
            <a:ext cx="6075082" cy="461665"/>
          </a:xfrm>
          <a:prstGeom prst="rect">
            <a:avLst/>
          </a:prstGeom>
          <a:noFill/>
        </p:spPr>
        <p:txBody>
          <a:bodyPr wrap="square">
            <a:spAutoFit/>
          </a:bodyPr>
          <a:lstStyle/>
          <a:p>
            <a:r>
              <a:rPr lang="en-GB" sz="2400" dirty="0">
                <a:solidFill>
                  <a:schemeClr val="accent2">
                    <a:lumMod val="50000"/>
                  </a:schemeClr>
                </a:solidFill>
              </a:rPr>
              <a:t>Disadvantages</a:t>
            </a:r>
          </a:p>
        </p:txBody>
      </p:sp>
      <p:pic>
        <p:nvPicPr>
          <p:cNvPr id="14" name="Recorded Sound">
            <a:hlinkClick r:id="" action="ppaction://media"/>
            <a:extLst>
              <a:ext uri="{FF2B5EF4-FFF2-40B4-BE49-F238E27FC236}">
                <a16:creationId xmlns:a16="http://schemas.microsoft.com/office/drawing/2014/main" id="{652BF608-70E0-46CD-B77A-2AFE4DFBDCC2}"/>
              </a:ext>
            </a:extLst>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8341151" y="694159"/>
            <a:ext cx="244475" cy="244475"/>
          </a:xfrm>
          <a:prstGeom prst="rect">
            <a:avLst/>
          </a:prstGeom>
        </p:spPr>
      </p:pic>
    </p:spTree>
    <p:extLst>
      <p:ext uri="{BB962C8B-B14F-4D97-AF65-F5344CB8AC3E}">
        <p14:creationId xmlns:p14="http://schemas.microsoft.com/office/powerpoint/2010/main" val="1697524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30169"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C770B703-C07A-4F1E-918D-00BC9486D27D}"/>
              </a:ext>
            </a:extLst>
          </p:cNvPr>
          <p:cNvGraphicFramePr/>
          <p:nvPr/>
        </p:nvGraphicFramePr>
        <p:xfrm>
          <a:off x="265352" y="2132856"/>
          <a:ext cx="8676964" cy="449010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5" name="Rectangle 4">
            <a:extLst>
              <a:ext uri="{FF2B5EF4-FFF2-40B4-BE49-F238E27FC236}">
                <a16:creationId xmlns:a16="http://schemas.microsoft.com/office/drawing/2014/main" id="{875CAA62-524C-445D-90AA-344682FDAB47}"/>
              </a:ext>
            </a:extLst>
          </p:cNvPr>
          <p:cNvSpPr/>
          <p:nvPr/>
        </p:nvSpPr>
        <p:spPr>
          <a:xfrm>
            <a:off x="500063" y="188913"/>
            <a:ext cx="7858125" cy="1200150"/>
          </a:xfrm>
          <a:prstGeom prst="rect">
            <a:avLst/>
          </a:prstGeom>
        </p:spPr>
        <p:txBody>
          <a:bodyPr>
            <a:spAutoFit/>
          </a:bodyPr>
          <a:lstStyle/>
          <a:p>
            <a:pPr marL="54864" fontAlgn="auto">
              <a:spcAft>
                <a:spcPts val="0"/>
              </a:spcAft>
              <a:defRPr/>
            </a:pPr>
            <a:r>
              <a:rPr lang="en-US" sz="3600" b="1" dirty="0">
                <a:solidFill>
                  <a:schemeClr val="bg1"/>
                </a:solidFill>
                <a:latin typeface="Rockwell"/>
                <a:ea typeface="+mj-ea"/>
                <a:cs typeface="+mj-cs"/>
              </a:rPr>
              <a:t>Time Span of Research</a:t>
            </a:r>
            <a:r>
              <a:rPr lang="en-US" sz="3600" dirty="0">
                <a:solidFill>
                  <a:schemeClr val="bg1"/>
                </a:solidFill>
                <a:latin typeface="Rockwell"/>
                <a:ea typeface="+mj-ea"/>
                <a:cs typeface="+mj-cs"/>
              </a:rPr>
              <a:t>  </a:t>
            </a:r>
          </a:p>
          <a:p>
            <a:pPr marL="54864" algn="r" fontAlgn="auto">
              <a:spcAft>
                <a:spcPts val="0"/>
              </a:spcAft>
              <a:defRPr/>
            </a:pPr>
            <a:endParaRPr lang="en-US" sz="3600" dirty="0">
              <a:solidFill>
                <a:schemeClr val="bg1"/>
              </a:solidFill>
              <a:latin typeface="Rockwell"/>
              <a:ea typeface="+mj-ea"/>
              <a:cs typeface="+mj-cs"/>
            </a:endParaRPr>
          </a:p>
        </p:txBody>
      </p:sp>
      <p:sp>
        <p:nvSpPr>
          <p:cNvPr id="7" name="Rectangle 6">
            <a:extLst>
              <a:ext uri="{FF2B5EF4-FFF2-40B4-BE49-F238E27FC236}">
                <a16:creationId xmlns:a16="http://schemas.microsoft.com/office/drawing/2014/main" id="{5E254C21-68A6-4288-A7C2-F9845958BC8C}"/>
              </a:ext>
            </a:extLst>
          </p:cNvPr>
          <p:cNvSpPr/>
          <p:nvPr/>
        </p:nvSpPr>
        <p:spPr>
          <a:xfrm>
            <a:off x="265113" y="911225"/>
            <a:ext cx="8497887" cy="954088"/>
          </a:xfrm>
          <a:prstGeom prst="rect">
            <a:avLst/>
          </a:prstGeom>
          <a:solidFill>
            <a:schemeClr val="accent4">
              <a:lumMod val="75000"/>
            </a:schemeClr>
          </a:solidFill>
          <a:ln>
            <a:solidFill>
              <a:schemeClr val="accent1"/>
            </a:solidFill>
          </a:ln>
        </p:spPr>
        <p:txBody>
          <a:bodyPr>
            <a:spAutoFit/>
          </a:bodyPr>
          <a:lstStyle/>
          <a:p>
            <a:pPr>
              <a:defRPr/>
            </a:pPr>
            <a:r>
              <a:rPr lang="en-US" sz="2800" dirty="0">
                <a:solidFill>
                  <a:schemeClr val="bg1"/>
                </a:solidFill>
                <a:latin typeface="Rockwell"/>
                <a:ea typeface="ＭＳ Ｐゴシック" pitchFamily="-116" charset="-128"/>
              </a:rPr>
              <a:t>When subjects are studied has an impact on results</a:t>
            </a:r>
            <a:endParaRPr lang="en-GB" sz="2800" dirty="0">
              <a:solidFill>
                <a:schemeClr val="bg1"/>
              </a:solidFill>
              <a:latin typeface="Arial" charset="0"/>
              <a:ea typeface="ＭＳ Ｐゴシック" pitchFamily="-116" charset="-128"/>
            </a:endParaRPr>
          </a:p>
        </p:txBody>
      </p:sp>
      <p:pic>
        <p:nvPicPr>
          <p:cNvPr id="3" name="Recorded Sound">
            <a:hlinkClick r:id="" action="ppaction://media"/>
            <a:extLst>
              <a:ext uri="{FF2B5EF4-FFF2-40B4-BE49-F238E27FC236}">
                <a16:creationId xmlns:a16="http://schemas.microsoft.com/office/drawing/2014/main" id="{727F8BA8-C4B1-41D4-AF41-F02C67A3AF18}"/>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7956376" y="375824"/>
            <a:ext cx="244475" cy="244475"/>
          </a:xfrm>
          <a:prstGeom prst="rect">
            <a:avLst/>
          </a:prstGeom>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757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49109F53-6E68-4250-9FBE-8F1EF04D0014}"/>
              </a:ext>
            </a:extLst>
          </p:cNvPr>
          <p:cNvSpPr>
            <a:spLocks noGrp="1"/>
          </p:cNvSpPr>
          <p:nvPr>
            <p:ph type="title"/>
          </p:nvPr>
        </p:nvSpPr>
        <p:spPr>
          <a:xfrm>
            <a:off x="1116013" y="115888"/>
            <a:ext cx="8229600" cy="823912"/>
          </a:xfrm>
        </p:spPr>
        <p:txBody>
          <a:bodyPr/>
          <a:lstStyle/>
          <a:p>
            <a:pPr marL="53975" eaLnBrk="1" hangingPunct="1"/>
            <a:r>
              <a:rPr lang="en-GB" altLang="en-US">
                <a:solidFill>
                  <a:schemeClr val="bg1"/>
                </a:solidFill>
                <a:latin typeface="Times New Roman" panose="02020603050405020304" pitchFamily="18" charset="0"/>
                <a:cs typeface="Times New Roman" panose="02020603050405020304" pitchFamily="18" charset="0"/>
              </a:rPr>
              <a:t>Defining behaviour</a:t>
            </a:r>
            <a:endParaRPr lang="en-GB" altLang="en-US">
              <a:solidFill>
                <a:schemeClr val="bg1"/>
              </a:solidFill>
              <a:cs typeface="Trebuchet MS" panose="020B0603020202020204" pitchFamily="34" charset="0"/>
            </a:endParaRPr>
          </a:p>
        </p:txBody>
      </p:sp>
      <p:graphicFrame>
        <p:nvGraphicFramePr>
          <p:cNvPr id="4" name="Diagram 3">
            <a:extLst>
              <a:ext uri="{FF2B5EF4-FFF2-40B4-BE49-F238E27FC236}">
                <a16:creationId xmlns:a16="http://schemas.microsoft.com/office/drawing/2014/main" id="{B2FA13E9-276F-4EB4-BB44-16CDF2029EC6}"/>
              </a:ext>
            </a:extLst>
          </p:cNvPr>
          <p:cNvGraphicFramePr/>
          <p:nvPr/>
        </p:nvGraphicFramePr>
        <p:xfrm>
          <a:off x="179512" y="908720"/>
          <a:ext cx="4275318" cy="562673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10" name="Diagram 9">
            <a:extLst>
              <a:ext uri="{FF2B5EF4-FFF2-40B4-BE49-F238E27FC236}">
                <a16:creationId xmlns:a16="http://schemas.microsoft.com/office/drawing/2014/main" id="{7EEA31FA-BB2D-454F-A714-FF980C51E0BC}"/>
              </a:ext>
            </a:extLst>
          </p:cNvPr>
          <p:cNvGraphicFramePr/>
          <p:nvPr/>
        </p:nvGraphicFramePr>
        <p:xfrm>
          <a:off x="4355976" y="2780928"/>
          <a:ext cx="4320480" cy="3816424"/>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graphicFrame>
        <p:nvGraphicFramePr>
          <p:cNvPr id="9" name="Diagram 8">
            <a:extLst>
              <a:ext uri="{FF2B5EF4-FFF2-40B4-BE49-F238E27FC236}">
                <a16:creationId xmlns:a16="http://schemas.microsoft.com/office/drawing/2014/main" id="{8795DC1B-F938-4F0E-83FD-8D3495920811}"/>
              </a:ext>
            </a:extLst>
          </p:cNvPr>
          <p:cNvGraphicFramePr/>
          <p:nvPr/>
        </p:nvGraphicFramePr>
        <p:xfrm>
          <a:off x="4572000" y="836712"/>
          <a:ext cx="4104455" cy="1631216"/>
        </p:xfrm>
        <a:graphic>
          <a:graphicData uri="http://schemas.openxmlformats.org/drawingml/2006/diagram">
            <dgm:relIds xmlns:dgm="http://schemas.openxmlformats.org/drawingml/2006/diagram" xmlns:r="http://schemas.openxmlformats.org/officeDocument/2006/relationships" r:dm="rId14" r:lo="rId15" r:qs="rId16" r:cs="rId17"/>
          </a:graphicData>
        </a:graphic>
      </p:graphicFrame>
      <p:pic>
        <p:nvPicPr>
          <p:cNvPr id="2" name="Recorded Sound">
            <a:hlinkClick r:id="" action="ppaction://media"/>
            <a:extLst>
              <a:ext uri="{FF2B5EF4-FFF2-40B4-BE49-F238E27FC236}">
                <a16:creationId xmlns:a16="http://schemas.microsoft.com/office/drawing/2014/main" id="{5C6A8FB5-4163-4A26-B32D-7C021AEB653D}"/>
              </a:ext>
            </a:extLst>
          </p:cNvPr>
          <p:cNvPicPr>
            <a:picLocks noChangeAspect="1"/>
          </p:cNvPicPr>
          <p:nvPr>
            <a:audioFile r:link="rId2"/>
            <p:extLst>
              <p:ext uri="{DAA4B4D4-6D71-4841-9C94-3DE7FCFB9230}">
                <p14:media xmlns:p14="http://schemas.microsoft.com/office/powerpoint/2010/main" r:embed="rId1"/>
              </p:ext>
            </p:extLst>
          </p:nvPr>
        </p:nvPicPr>
        <p:blipFill>
          <a:blip r:embed="rId19"/>
          <a:stretch>
            <a:fillRect/>
          </a:stretch>
        </p:blipFill>
        <p:spPr>
          <a:xfrm>
            <a:off x="8456176" y="279237"/>
            <a:ext cx="244475" cy="244475"/>
          </a:xfrm>
          <a:prstGeom prst="rect">
            <a:avLst/>
          </a:prstGeom>
        </p:spPr>
      </p:pic>
    </p:spTree>
    <p:extLst>
      <p:ext uri="{BB962C8B-B14F-4D97-AF65-F5344CB8AC3E}">
        <p14:creationId xmlns:p14="http://schemas.microsoft.com/office/powerpoint/2010/main" val="29381832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453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D784BC52-F332-433F-8386-3F44B42EFA11}"/>
              </a:ext>
            </a:extLst>
          </p:cNvPr>
          <p:cNvSpPr>
            <a:spLocks noGrp="1"/>
          </p:cNvSpPr>
          <p:nvPr>
            <p:ph type="title"/>
          </p:nvPr>
        </p:nvSpPr>
        <p:spPr>
          <a:xfrm>
            <a:off x="446088" y="25400"/>
            <a:ext cx="8229600" cy="752475"/>
          </a:xfrm>
        </p:spPr>
        <p:txBody>
          <a:bodyPr/>
          <a:lstStyle/>
          <a:p>
            <a:pPr marL="53975" eaLnBrk="1" hangingPunct="1"/>
            <a:r>
              <a:rPr lang="en-GB" altLang="en-US">
                <a:solidFill>
                  <a:schemeClr val="bg1"/>
                </a:solidFill>
                <a:latin typeface="Times New Roman" panose="02020603050405020304" pitchFamily="18" charset="0"/>
                <a:cs typeface="Times New Roman" panose="02020603050405020304" pitchFamily="18" charset="0"/>
              </a:rPr>
              <a:t>Activity</a:t>
            </a:r>
            <a:endParaRPr lang="en-GB" altLang="en-US">
              <a:solidFill>
                <a:schemeClr val="bg1"/>
              </a:solidFill>
              <a:cs typeface="Trebuchet MS" panose="020B0603020202020204" pitchFamily="34" charset="0"/>
            </a:endParaRPr>
          </a:p>
        </p:txBody>
      </p:sp>
      <p:sp>
        <p:nvSpPr>
          <p:cNvPr id="7171" name="Rectangle 2">
            <a:extLst>
              <a:ext uri="{FF2B5EF4-FFF2-40B4-BE49-F238E27FC236}">
                <a16:creationId xmlns:a16="http://schemas.microsoft.com/office/drawing/2014/main" id="{716DF8D9-1EDB-4216-BF6E-7955842257E8}"/>
              </a:ext>
            </a:extLst>
          </p:cNvPr>
          <p:cNvSpPr>
            <a:spLocks noChangeArrowheads="1"/>
          </p:cNvSpPr>
          <p:nvPr/>
        </p:nvSpPr>
        <p:spPr bwMode="auto">
          <a:xfrm>
            <a:off x="250825" y="917575"/>
            <a:ext cx="8569325" cy="1138238"/>
          </a:xfrm>
          <a:prstGeom prst="rect">
            <a:avLst/>
          </a:prstGeom>
          <a:solidFill>
            <a:schemeClr val="accent2"/>
          </a:solidFill>
          <a:ln w="9525">
            <a:solidFill>
              <a:schemeClr val="accent1"/>
            </a:solidFill>
            <a:miter lim="800000"/>
            <a:headEnd/>
            <a:tailEnd/>
          </a:ln>
        </p:spPr>
        <p:txBody>
          <a:bodyPr>
            <a:spAutoFit/>
          </a:bodyPr>
          <a:lstStyle>
            <a:lvl1pPr defTabSz="457200" eaLnBrk="0" hangingPunct="0">
              <a:spcBef>
                <a:spcPct val="20000"/>
              </a:spcBef>
              <a:spcAft>
                <a:spcPts val="600"/>
              </a:spcAft>
              <a:buClr>
                <a:srgbClr val="404040"/>
              </a:buClr>
              <a:buFont typeface="Wingdings 2" panose="05020102010507070707" pitchFamily="18" charset="2"/>
              <a:buChar char=""/>
              <a:defRPr>
                <a:solidFill>
                  <a:srgbClr val="404040"/>
                </a:solidFill>
                <a:latin typeface="Verdana" panose="020B0604030504040204" pitchFamily="34" charset="0"/>
              </a:defRPr>
            </a:lvl1pPr>
            <a:lvl2pPr marL="742950" indent="-285750" defTabSz="457200" eaLnBrk="0" hangingPunct="0">
              <a:spcBef>
                <a:spcPct val="20000"/>
              </a:spcBef>
              <a:spcAft>
                <a:spcPts val="600"/>
              </a:spcAft>
              <a:buClr>
                <a:srgbClr val="404040"/>
              </a:buClr>
              <a:buFont typeface="Wingdings 2" panose="05020102010507070707" pitchFamily="18" charset="2"/>
              <a:buChar char=""/>
              <a:defRPr sz="1600">
                <a:solidFill>
                  <a:srgbClr val="404040"/>
                </a:solidFill>
                <a:latin typeface="Verdana" panose="020B0604030504040204" pitchFamily="34" charset="0"/>
              </a:defRPr>
            </a:lvl2pPr>
            <a:lvl3pPr marL="1143000" indent="-228600" defTabSz="457200" eaLnBrk="0" hangingPunct="0">
              <a:spcBef>
                <a:spcPct val="20000"/>
              </a:spcBef>
              <a:spcAft>
                <a:spcPts val="600"/>
              </a:spcAft>
              <a:buClr>
                <a:srgbClr val="404040"/>
              </a:buClr>
              <a:buFont typeface="Wingdings 2" panose="05020102010507070707" pitchFamily="18" charset="2"/>
              <a:buChar char=""/>
              <a:defRPr sz="1400">
                <a:solidFill>
                  <a:srgbClr val="404040"/>
                </a:solidFill>
                <a:latin typeface="Verdana" panose="020B0604030504040204" pitchFamily="34" charset="0"/>
              </a:defRPr>
            </a:lvl3pPr>
            <a:lvl4pPr marL="1600200" indent="-228600" defTabSz="457200" eaLnBrk="0" hangingPunct="0">
              <a:spcBef>
                <a:spcPct val="20000"/>
              </a:spcBef>
              <a:spcAft>
                <a:spcPts val="600"/>
              </a:spcAft>
              <a:buClr>
                <a:srgbClr val="404040"/>
              </a:buClr>
              <a:buFont typeface="Wingdings 2" panose="05020102010507070707" pitchFamily="18" charset="2"/>
              <a:buChar char=""/>
              <a:defRPr sz="1200">
                <a:solidFill>
                  <a:srgbClr val="404040"/>
                </a:solidFill>
                <a:latin typeface="Verdana" panose="020B0604030504040204" pitchFamily="34" charset="0"/>
              </a:defRPr>
            </a:lvl4pPr>
            <a:lvl5pPr marL="2057400" indent="-228600" defTabSz="457200" eaLnBrk="0" hangingPunct="0">
              <a:spcBef>
                <a:spcPct val="20000"/>
              </a:spcBef>
              <a:spcAft>
                <a:spcPts val="600"/>
              </a:spcAft>
              <a:buClr>
                <a:srgbClr val="404040"/>
              </a:buClr>
              <a:buFont typeface="Wingdings 2" panose="05020102010507070707" pitchFamily="18" charset="2"/>
              <a:buChar char=""/>
              <a:defRPr sz="1200">
                <a:solidFill>
                  <a:srgbClr val="404040"/>
                </a:solidFill>
                <a:latin typeface="Verdana" panose="020B0604030504040204" pitchFamily="34" charset="0"/>
              </a:defRPr>
            </a:lvl5pPr>
            <a:lvl6pPr marL="2514600" indent="-228600" defTabSz="457200" eaLnBrk="0" fontAlgn="base" hangingPunct="0">
              <a:spcBef>
                <a:spcPct val="20000"/>
              </a:spcBef>
              <a:spcAft>
                <a:spcPts val="600"/>
              </a:spcAft>
              <a:buClr>
                <a:srgbClr val="404040"/>
              </a:buClr>
              <a:buFont typeface="Wingdings 2" panose="05020102010507070707" pitchFamily="18" charset="2"/>
              <a:buChar char=""/>
              <a:defRPr sz="1200">
                <a:solidFill>
                  <a:srgbClr val="404040"/>
                </a:solidFill>
                <a:latin typeface="Verdana" panose="020B0604030504040204" pitchFamily="34" charset="0"/>
              </a:defRPr>
            </a:lvl6pPr>
            <a:lvl7pPr marL="2971800" indent="-228600" defTabSz="457200" eaLnBrk="0" fontAlgn="base" hangingPunct="0">
              <a:spcBef>
                <a:spcPct val="20000"/>
              </a:spcBef>
              <a:spcAft>
                <a:spcPts val="600"/>
              </a:spcAft>
              <a:buClr>
                <a:srgbClr val="404040"/>
              </a:buClr>
              <a:buFont typeface="Wingdings 2" panose="05020102010507070707" pitchFamily="18" charset="2"/>
              <a:buChar char=""/>
              <a:defRPr sz="1200">
                <a:solidFill>
                  <a:srgbClr val="404040"/>
                </a:solidFill>
                <a:latin typeface="Verdana" panose="020B0604030504040204" pitchFamily="34" charset="0"/>
              </a:defRPr>
            </a:lvl7pPr>
            <a:lvl8pPr marL="3429000" indent="-228600" defTabSz="457200" eaLnBrk="0" fontAlgn="base" hangingPunct="0">
              <a:spcBef>
                <a:spcPct val="20000"/>
              </a:spcBef>
              <a:spcAft>
                <a:spcPts val="600"/>
              </a:spcAft>
              <a:buClr>
                <a:srgbClr val="404040"/>
              </a:buClr>
              <a:buFont typeface="Wingdings 2" panose="05020102010507070707" pitchFamily="18" charset="2"/>
              <a:buChar char=""/>
              <a:defRPr sz="1200">
                <a:solidFill>
                  <a:srgbClr val="404040"/>
                </a:solidFill>
                <a:latin typeface="Verdana" panose="020B0604030504040204" pitchFamily="34" charset="0"/>
              </a:defRPr>
            </a:lvl8pPr>
            <a:lvl9pPr marL="3886200" indent="-228600" defTabSz="457200" eaLnBrk="0" fontAlgn="base" hangingPunct="0">
              <a:spcBef>
                <a:spcPct val="20000"/>
              </a:spcBef>
              <a:spcAft>
                <a:spcPts val="600"/>
              </a:spcAft>
              <a:buClr>
                <a:srgbClr val="404040"/>
              </a:buClr>
              <a:buFont typeface="Wingdings 2" panose="05020102010507070707" pitchFamily="18" charset="2"/>
              <a:buChar char=""/>
              <a:defRPr sz="1200">
                <a:solidFill>
                  <a:srgbClr val="404040"/>
                </a:solidFill>
                <a:latin typeface="Verdana" panose="020B0604030504040204" pitchFamily="34" charset="0"/>
              </a:defRPr>
            </a:lvl9pPr>
          </a:lstStyle>
          <a:p>
            <a:pPr algn="ctr" eaLnBrk="1" hangingPunct="1">
              <a:buFontTx/>
              <a:buNone/>
            </a:pPr>
            <a:r>
              <a:rPr lang="en-US" altLang="en-US" sz="2800" i="1">
                <a:solidFill>
                  <a:srgbClr val="FFFFFF"/>
                </a:solidFill>
              </a:rPr>
              <a:t>Construct operational definitions for two of the following behaviours.</a:t>
            </a:r>
            <a:r>
              <a:rPr lang="en-US" altLang="en-US" sz="4000" i="1"/>
              <a:t>				</a:t>
            </a:r>
          </a:p>
        </p:txBody>
      </p:sp>
      <p:graphicFrame>
        <p:nvGraphicFramePr>
          <p:cNvPr id="5" name="Diagram 4">
            <a:extLst>
              <a:ext uri="{FF2B5EF4-FFF2-40B4-BE49-F238E27FC236}">
                <a16:creationId xmlns:a16="http://schemas.microsoft.com/office/drawing/2014/main" id="{5D6E6956-F1B1-4A6F-B992-02A031065074}"/>
              </a:ext>
            </a:extLst>
          </p:cNvPr>
          <p:cNvGraphicFramePr/>
          <p:nvPr/>
        </p:nvGraphicFramePr>
        <p:xfrm>
          <a:off x="539552" y="2996952"/>
          <a:ext cx="7992888" cy="308084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 name="Recorded Sound">
            <a:hlinkClick r:id="" action="ppaction://media"/>
            <a:extLst>
              <a:ext uri="{FF2B5EF4-FFF2-40B4-BE49-F238E27FC236}">
                <a16:creationId xmlns:a16="http://schemas.microsoft.com/office/drawing/2014/main" id="{D213EF68-A4AD-4E53-B4EE-0684A9CFC32A}"/>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8270036" y="394166"/>
            <a:ext cx="244475" cy="244475"/>
          </a:xfrm>
          <a:prstGeom prst="rect">
            <a:avLst/>
          </a:prstGeom>
        </p:spPr>
      </p:pic>
    </p:spTree>
    <p:extLst>
      <p:ext uri="{BB962C8B-B14F-4D97-AF65-F5344CB8AC3E}">
        <p14:creationId xmlns:p14="http://schemas.microsoft.com/office/powerpoint/2010/main" val="1142821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590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Diagram 5">
            <a:extLst>
              <a:ext uri="{FF2B5EF4-FFF2-40B4-BE49-F238E27FC236}">
                <a16:creationId xmlns:a16="http://schemas.microsoft.com/office/drawing/2014/main" id="{2E30D34A-67A5-4092-B38F-D14F104B8D33}"/>
              </a:ext>
            </a:extLst>
          </p:cNvPr>
          <p:cNvGraphicFramePr/>
          <p:nvPr/>
        </p:nvGraphicFramePr>
        <p:xfrm>
          <a:off x="4116371" y="44624"/>
          <a:ext cx="4743474" cy="309634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5" name="Diagram 4">
            <a:extLst>
              <a:ext uri="{FF2B5EF4-FFF2-40B4-BE49-F238E27FC236}">
                <a16:creationId xmlns:a16="http://schemas.microsoft.com/office/drawing/2014/main" id="{65341866-E96F-476C-9732-3307F219D14C}"/>
              </a:ext>
            </a:extLst>
          </p:cNvPr>
          <p:cNvGraphicFramePr/>
          <p:nvPr/>
        </p:nvGraphicFramePr>
        <p:xfrm>
          <a:off x="587040" y="188640"/>
          <a:ext cx="3085648" cy="2505301"/>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
        <p:nvSpPr>
          <p:cNvPr id="11268" name="Rectangle 6">
            <a:extLst>
              <a:ext uri="{FF2B5EF4-FFF2-40B4-BE49-F238E27FC236}">
                <a16:creationId xmlns:a16="http://schemas.microsoft.com/office/drawing/2014/main" id="{04819E9F-682A-48AA-BFBF-F422610DFDB7}"/>
              </a:ext>
            </a:extLst>
          </p:cNvPr>
          <p:cNvSpPr>
            <a:spLocks noChangeArrowheads="1"/>
          </p:cNvSpPr>
          <p:nvPr/>
        </p:nvSpPr>
        <p:spPr bwMode="auto">
          <a:xfrm>
            <a:off x="622300" y="2636838"/>
            <a:ext cx="6840538" cy="71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457200" eaLnBrk="0" hangingPunct="0">
              <a:spcBef>
                <a:spcPct val="20000"/>
              </a:spcBef>
              <a:spcAft>
                <a:spcPts val="600"/>
              </a:spcAft>
              <a:buClr>
                <a:srgbClr val="404040"/>
              </a:buClr>
              <a:buFont typeface="Wingdings 2" panose="05020102010507070707" pitchFamily="18" charset="2"/>
              <a:buChar char=""/>
              <a:defRPr>
                <a:solidFill>
                  <a:srgbClr val="404040"/>
                </a:solidFill>
                <a:latin typeface="Verdana" panose="020B0604030504040204" pitchFamily="34" charset="0"/>
              </a:defRPr>
            </a:lvl1pPr>
            <a:lvl2pPr marL="742950" indent="-285750" defTabSz="457200" eaLnBrk="0" hangingPunct="0">
              <a:spcBef>
                <a:spcPct val="20000"/>
              </a:spcBef>
              <a:spcAft>
                <a:spcPts val="600"/>
              </a:spcAft>
              <a:buClr>
                <a:srgbClr val="404040"/>
              </a:buClr>
              <a:buFont typeface="Wingdings 2" panose="05020102010507070707" pitchFamily="18" charset="2"/>
              <a:buChar char=""/>
              <a:defRPr sz="1600">
                <a:solidFill>
                  <a:srgbClr val="404040"/>
                </a:solidFill>
                <a:latin typeface="Verdana" panose="020B0604030504040204" pitchFamily="34" charset="0"/>
              </a:defRPr>
            </a:lvl2pPr>
            <a:lvl3pPr marL="1143000" indent="-228600" defTabSz="457200" eaLnBrk="0" hangingPunct="0">
              <a:spcBef>
                <a:spcPct val="20000"/>
              </a:spcBef>
              <a:spcAft>
                <a:spcPts val="600"/>
              </a:spcAft>
              <a:buClr>
                <a:srgbClr val="404040"/>
              </a:buClr>
              <a:buFont typeface="Wingdings 2" panose="05020102010507070707" pitchFamily="18" charset="2"/>
              <a:buChar char=""/>
              <a:defRPr sz="1400">
                <a:solidFill>
                  <a:srgbClr val="404040"/>
                </a:solidFill>
                <a:latin typeface="Verdana" panose="020B0604030504040204" pitchFamily="34" charset="0"/>
              </a:defRPr>
            </a:lvl3pPr>
            <a:lvl4pPr marL="1600200" indent="-228600" defTabSz="457200" eaLnBrk="0" hangingPunct="0">
              <a:spcBef>
                <a:spcPct val="20000"/>
              </a:spcBef>
              <a:spcAft>
                <a:spcPts val="600"/>
              </a:spcAft>
              <a:buClr>
                <a:srgbClr val="404040"/>
              </a:buClr>
              <a:buFont typeface="Wingdings 2" panose="05020102010507070707" pitchFamily="18" charset="2"/>
              <a:buChar char=""/>
              <a:defRPr sz="1200">
                <a:solidFill>
                  <a:srgbClr val="404040"/>
                </a:solidFill>
                <a:latin typeface="Verdana" panose="020B0604030504040204" pitchFamily="34" charset="0"/>
              </a:defRPr>
            </a:lvl4pPr>
            <a:lvl5pPr marL="2057400" indent="-228600" defTabSz="457200" eaLnBrk="0" hangingPunct="0">
              <a:spcBef>
                <a:spcPct val="20000"/>
              </a:spcBef>
              <a:spcAft>
                <a:spcPts val="600"/>
              </a:spcAft>
              <a:buClr>
                <a:srgbClr val="404040"/>
              </a:buClr>
              <a:buFont typeface="Wingdings 2" panose="05020102010507070707" pitchFamily="18" charset="2"/>
              <a:buChar char=""/>
              <a:defRPr sz="1200">
                <a:solidFill>
                  <a:srgbClr val="404040"/>
                </a:solidFill>
                <a:latin typeface="Verdana" panose="020B0604030504040204" pitchFamily="34" charset="0"/>
              </a:defRPr>
            </a:lvl5pPr>
            <a:lvl6pPr marL="2514600" indent="-228600" defTabSz="457200" eaLnBrk="0" fontAlgn="base" hangingPunct="0">
              <a:spcBef>
                <a:spcPct val="20000"/>
              </a:spcBef>
              <a:spcAft>
                <a:spcPts val="600"/>
              </a:spcAft>
              <a:buClr>
                <a:srgbClr val="404040"/>
              </a:buClr>
              <a:buFont typeface="Wingdings 2" panose="05020102010507070707" pitchFamily="18" charset="2"/>
              <a:buChar char=""/>
              <a:defRPr sz="1200">
                <a:solidFill>
                  <a:srgbClr val="404040"/>
                </a:solidFill>
                <a:latin typeface="Verdana" panose="020B0604030504040204" pitchFamily="34" charset="0"/>
              </a:defRPr>
            </a:lvl6pPr>
            <a:lvl7pPr marL="2971800" indent="-228600" defTabSz="457200" eaLnBrk="0" fontAlgn="base" hangingPunct="0">
              <a:spcBef>
                <a:spcPct val="20000"/>
              </a:spcBef>
              <a:spcAft>
                <a:spcPts val="600"/>
              </a:spcAft>
              <a:buClr>
                <a:srgbClr val="404040"/>
              </a:buClr>
              <a:buFont typeface="Wingdings 2" panose="05020102010507070707" pitchFamily="18" charset="2"/>
              <a:buChar char=""/>
              <a:defRPr sz="1200">
                <a:solidFill>
                  <a:srgbClr val="404040"/>
                </a:solidFill>
                <a:latin typeface="Verdana" panose="020B0604030504040204" pitchFamily="34" charset="0"/>
              </a:defRPr>
            </a:lvl7pPr>
            <a:lvl8pPr marL="3429000" indent="-228600" defTabSz="457200" eaLnBrk="0" fontAlgn="base" hangingPunct="0">
              <a:spcBef>
                <a:spcPct val="20000"/>
              </a:spcBef>
              <a:spcAft>
                <a:spcPts val="600"/>
              </a:spcAft>
              <a:buClr>
                <a:srgbClr val="404040"/>
              </a:buClr>
              <a:buFont typeface="Wingdings 2" panose="05020102010507070707" pitchFamily="18" charset="2"/>
              <a:buChar char=""/>
              <a:defRPr sz="1200">
                <a:solidFill>
                  <a:srgbClr val="404040"/>
                </a:solidFill>
                <a:latin typeface="Verdana" panose="020B0604030504040204" pitchFamily="34" charset="0"/>
              </a:defRPr>
            </a:lvl8pPr>
            <a:lvl9pPr marL="3886200" indent="-228600" defTabSz="457200" eaLnBrk="0" fontAlgn="base" hangingPunct="0">
              <a:spcBef>
                <a:spcPct val="20000"/>
              </a:spcBef>
              <a:spcAft>
                <a:spcPts val="600"/>
              </a:spcAft>
              <a:buClr>
                <a:srgbClr val="404040"/>
              </a:buClr>
              <a:buFont typeface="Wingdings 2" panose="05020102010507070707" pitchFamily="18" charset="2"/>
              <a:buChar char=""/>
              <a:defRPr sz="1200">
                <a:solidFill>
                  <a:srgbClr val="404040"/>
                </a:solidFill>
                <a:latin typeface="Verdana" panose="020B0604030504040204" pitchFamily="34" charset="0"/>
              </a:defRPr>
            </a:lvl9pPr>
          </a:lstStyle>
          <a:p>
            <a:pPr eaLnBrk="1" hangingPunct="1">
              <a:lnSpc>
                <a:spcPct val="170000"/>
              </a:lnSpc>
              <a:spcBef>
                <a:spcPct val="0"/>
              </a:spcBef>
              <a:spcAft>
                <a:spcPct val="0"/>
              </a:spcAft>
              <a:buFontTx/>
              <a:buNone/>
            </a:pPr>
            <a:r>
              <a:rPr lang="en-US" altLang="en-US" sz="2800">
                <a:solidFill>
                  <a:schemeClr val="bg1"/>
                </a:solidFill>
              </a:rPr>
              <a:t>Reactivity can be reduced by:</a:t>
            </a:r>
          </a:p>
        </p:txBody>
      </p:sp>
      <p:sp>
        <p:nvSpPr>
          <p:cNvPr id="11269" name="Rectangle 9">
            <a:extLst>
              <a:ext uri="{FF2B5EF4-FFF2-40B4-BE49-F238E27FC236}">
                <a16:creationId xmlns:a16="http://schemas.microsoft.com/office/drawing/2014/main" id="{7BB9267C-06C8-46CB-B63F-7184C8D79261}"/>
              </a:ext>
            </a:extLst>
          </p:cNvPr>
          <p:cNvSpPr>
            <a:spLocks noChangeArrowheads="1"/>
          </p:cNvSpPr>
          <p:nvPr/>
        </p:nvSpPr>
        <p:spPr bwMode="auto">
          <a:xfrm rot="-568629">
            <a:off x="554038" y="3854450"/>
            <a:ext cx="3462337" cy="584200"/>
          </a:xfrm>
          <a:prstGeom prst="rect">
            <a:avLst/>
          </a:prstGeom>
          <a:solidFill>
            <a:schemeClr val="accent2"/>
          </a:solidFill>
          <a:ln w="9525">
            <a:solidFill>
              <a:schemeClr val="accent1"/>
            </a:solidFill>
            <a:miter lim="800000"/>
            <a:headEnd/>
            <a:tailEnd/>
          </a:ln>
        </p:spPr>
        <p:txBody>
          <a:bodyPr>
            <a:spAutoFit/>
          </a:bodyPr>
          <a:lstStyle>
            <a:lvl1pPr marL="342900" indent="-342900" defTabSz="457200" eaLnBrk="0" hangingPunct="0">
              <a:spcBef>
                <a:spcPct val="20000"/>
              </a:spcBef>
              <a:spcAft>
                <a:spcPts val="600"/>
              </a:spcAft>
              <a:buClr>
                <a:srgbClr val="404040"/>
              </a:buClr>
              <a:buFont typeface="Wingdings 2" panose="05020102010507070707" pitchFamily="18" charset="2"/>
              <a:buChar char=""/>
              <a:defRPr>
                <a:solidFill>
                  <a:srgbClr val="404040"/>
                </a:solidFill>
                <a:latin typeface="Verdana" panose="020B0604030504040204" pitchFamily="34" charset="0"/>
              </a:defRPr>
            </a:lvl1pPr>
            <a:lvl2pPr marL="742950" indent="-285750" defTabSz="457200" eaLnBrk="0" hangingPunct="0">
              <a:spcBef>
                <a:spcPct val="20000"/>
              </a:spcBef>
              <a:spcAft>
                <a:spcPts val="600"/>
              </a:spcAft>
              <a:buClr>
                <a:srgbClr val="404040"/>
              </a:buClr>
              <a:buFont typeface="Wingdings 2" panose="05020102010507070707" pitchFamily="18" charset="2"/>
              <a:buChar char=""/>
              <a:defRPr sz="1600">
                <a:solidFill>
                  <a:srgbClr val="404040"/>
                </a:solidFill>
                <a:latin typeface="Verdana" panose="020B0604030504040204" pitchFamily="34" charset="0"/>
              </a:defRPr>
            </a:lvl2pPr>
            <a:lvl3pPr defTabSz="457200" eaLnBrk="0" hangingPunct="0">
              <a:spcBef>
                <a:spcPct val="20000"/>
              </a:spcBef>
              <a:spcAft>
                <a:spcPts val="600"/>
              </a:spcAft>
              <a:buClr>
                <a:srgbClr val="404040"/>
              </a:buClr>
              <a:buFont typeface="Wingdings 2" panose="05020102010507070707" pitchFamily="18" charset="2"/>
              <a:buChar char=""/>
              <a:defRPr sz="1400">
                <a:solidFill>
                  <a:srgbClr val="404040"/>
                </a:solidFill>
                <a:latin typeface="Verdana" panose="020B0604030504040204" pitchFamily="34" charset="0"/>
              </a:defRPr>
            </a:lvl3pPr>
            <a:lvl4pPr marL="1600200" indent="-228600" defTabSz="457200" eaLnBrk="0" hangingPunct="0">
              <a:spcBef>
                <a:spcPct val="20000"/>
              </a:spcBef>
              <a:spcAft>
                <a:spcPts val="600"/>
              </a:spcAft>
              <a:buClr>
                <a:srgbClr val="404040"/>
              </a:buClr>
              <a:buFont typeface="Wingdings 2" panose="05020102010507070707" pitchFamily="18" charset="2"/>
              <a:buChar char=""/>
              <a:defRPr sz="1200">
                <a:solidFill>
                  <a:srgbClr val="404040"/>
                </a:solidFill>
                <a:latin typeface="Verdana" panose="020B0604030504040204" pitchFamily="34" charset="0"/>
              </a:defRPr>
            </a:lvl4pPr>
            <a:lvl5pPr marL="2057400" indent="-228600" defTabSz="457200" eaLnBrk="0" hangingPunct="0">
              <a:spcBef>
                <a:spcPct val="20000"/>
              </a:spcBef>
              <a:spcAft>
                <a:spcPts val="600"/>
              </a:spcAft>
              <a:buClr>
                <a:srgbClr val="404040"/>
              </a:buClr>
              <a:buFont typeface="Wingdings 2" panose="05020102010507070707" pitchFamily="18" charset="2"/>
              <a:buChar char=""/>
              <a:defRPr sz="1200">
                <a:solidFill>
                  <a:srgbClr val="404040"/>
                </a:solidFill>
                <a:latin typeface="Verdana" panose="020B0604030504040204" pitchFamily="34" charset="0"/>
              </a:defRPr>
            </a:lvl5pPr>
            <a:lvl6pPr marL="2514600" indent="-228600" defTabSz="457200" eaLnBrk="0" fontAlgn="base" hangingPunct="0">
              <a:spcBef>
                <a:spcPct val="20000"/>
              </a:spcBef>
              <a:spcAft>
                <a:spcPts val="600"/>
              </a:spcAft>
              <a:buClr>
                <a:srgbClr val="404040"/>
              </a:buClr>
              <a:buFont typeface="Wingdings 2" panose="05020102010507070707" pitchFamily="18" charset="2"/>
              <a:buChar char=""/>
              <a:defRPr sz="1200">
                <a:solidFill>
                  <a:srgbClr val="404040"/>
                </a:solidFill>
                <a:latin typeface="Verdana" panose="020B0604030504040204" pitchFamily="34" charset="0"/>
              </a:defRPr>
            </a:lvl6pPr>
            <a:lvl7pPr marL="2971800" indent="-228600" defTabSz="457200" eaLnBrk="0" fontAlgn="base" hangingPunct="0">
              <a:spcBef>
                <a:spcPct val="20000"/>
              </a:spcBef>
              <a:spcAft>
                <a:spcPts val="600"/>
              </a:spcAft>
              <a:buClr>
                <a:srgbClr val="404040"/>
              </a:buClr>
              <a:buFont typeface="Wingdings 2" panose="05020102010507070707" pitchFamily="18" charset="2"/>
              <a:buChar char=""/>
              <a:defRPr sz="1200">
                <a:solidFill>
                  <a:srgbClr val="404040"/>
                </a:solidFill>
                <a:latin typeface="Verdana" panose="020B0604030504040204" pitchFamily="34" charset="0"/>
              </a:defRPr>
            </a:lvl7pPr>
            <a:lvl8pPr marL="3429000" indent="-228600" defTabSz="457200" eaLnBrk="0" fontAlgn="base" hangingPunct="0">
              <a:spcBef>
                <a:spcPct val="20000"/>
              </a:spcBef>
              <a:spcAft>
                <a:spcPts val="600"/>
              </a:spcAft>
              <a:buClr>
                <a:srgbClr val="404040"/>
              </a:buClr>
              <a:buFont typeface="Wingdings 2" panose="05020102010507070707" pitchFamily="18" charset="2"/>
              <a:buChar char=""/>
              <a:defRPr sz="1200">
                <a:solidFill>
                  <a:srgbClr val="404040"/>
                </a:solidFill>
                <a:latin typeface="Verdana" panose="020B0604030504040204" pitchFamily="34" charset="0"/>
              </a:defRPr>
            </a:lvl8pPr>
            <a:lvl9pPr marL="3886200" indent="-228600" defTabSz="457200" eaLnBrk="0" fontAlgn="base" hangingPunct="0">
              <a:spcBef>
                <a:spcPct val="20000"/>
              </a:spcBef>
              <a:spcAft>
                <a:spcPts val="600"/>
              </a:spcAft>
              <a:buClr>
                <a:srgbClr val="404040"/>
              </a:buClr>
              <a:buFont typeface="Wingdings 2" panose="05020102010507070707" pitchFamily="18" charset="2"/>
              <a:buChar char=""/>
              <a:defRPr sz="1200">
                <a:solidFill>
                  <a:srgbClr val="404040"/>
                </a:solidFill>
                <a:latin typeface="Verdana" panose="020B0604030504040204" pitchFamily="34" charset="0"/>
              </a:defRPr>
            </a:lvl9pPr>
          </a:lstStyle>
          <a:p>
            <a:pPr marL="0" lvl="2" eaLnBrk="1" hangingPunct="1">
              <a:spcBef>
                <a:spcPts val="600"/>
              </a:spcBef>
              <a:spcAft>
                <a:spcPct val="0"/>
              </a:spcAft>
              <a:buClr>
                <a:srgbClr val="7F8FA9"/>
              </a:buClr>
              <a:buFontTx/>
              <a:buNone/>
            </a:pPr>
            <a:r>
              <a:rPr lang="en-US" altLang="en-US" sz="1600">
                <a:solidFill>
                  <a:srgbClr val="FFFFFF"/>
                </a:solidFill>
              </a:rPr>
              <a:t>Making observations as unobtrusive as possible</a:t>
            </a:r>
          </a:p>
        </p:txBody>
      </p:sp>
      <p:sp>
        <p:nvSpPr>
          <p:cNvPr id="11" name="Rectangle 10">
            <a:extLst>
              <a:ext uri="{FF2B5EF4-FFF2-40B4-BE49-F238E27FC236}">
                <a16:creationId xmlns:a16="http://schemas.microsoft.com/office/drawing/2014/main" id="{EA7B9D72-47B2-423D-873D-B7F37F06B63C}"/>
              </a:ext>
            </a:extLst>
          </p:cNvPr>
          <p:cNvSpPr/>
          <p:nvPr/>
        </p:nvSpPr>
        <p:spPr>
          <a:xfrm rot="490147">
            <a:off x="4973638" y="3838575"/>
            <a:ext cx="3817937" cy="1200150"/>
          </a:xfrm>
          <a:prstGeom prst="rect">
            <a:avLst/>
          </a:prstGeom>
          <a:solidFill>
            <a:schemeClr val="accent1">
              <a:lumMod val="60000"/>
              <a:lumOff val="40000"/>
            </a:schemeClr>
          </a:solidFill>
          <a:ln>
            <a:solidFill>
              <a:schemeClr val="accent1"/>
            </a:solidFill>
          </a:ln>
        </p:spPr>
        <p:txBody>
          <a:bodyPr>
            <a:spAutoFit/>
          </a:bodyPr>
          <a:lstStyle/>
          <a:p>
            <a:pPr marL="0" lvl="2" defTabSz="457200" fontAlgn="auto">
              <a:spcBef>
                <a:spcPts val="600"/>
              </a:spcBef>
              <a:spcAft>
                <a:spcPts val="0"/>
              </a:spcAft>
              <a:buClr>
                <a:srgbClr val="7F8FA9"/>
              </a:buClr>
              <a:defRPr/>
            </a:pPr>
            <a:r>
              <a:rPr lang="en-US" dirty="0">
                <a:solidFill>
                  <a:schemeClr val="bg1"/>
                </a:solidFill>
                <a:latin typeface="Verdana"/>
                <a:ea typeface="ＭＳ Ｐゴシック" pitchFamily="-116" charset="-128"/>
              </a:rPr>
              <a:t>Don</a:t>
            </a:r>
            <a:r>
              <a:rPr lang="ja-JP" altLang="en-US" dirty="0">
                <a:solidFill>
                  <a:schemeClr val="bg1"/>
                </a:solidFill>
                <a:latin typeface="Verdana"/>
                <a:ea typeface="ＭＳ Ｐゴシック" pitchFamily="-116" charset="-128"/>
              </a:rPr>
              <a:t>’</a:t>
            </a:r>
            <a:r>
              <a:rPr lang="en-US" altLang="ja-JP" dirty="0">
                <a:solidFill>
                  <a:schemeClr val="bg1"/>
                </a:solidFill>
                <a:latin typeface="Verdana"/>
                <a:ea typeface="ＭＳ Ｐゴシック" pitchFamily="-116" charset="-128"/>
              </a:rPr>
              <a:t>t make it obvious that your watching and don</a:t>
            </a:r>
            <a:r>
              <a:rPr lang="ja-JP" altLang="en-US" dirty="0">
                <a:solidFill>
                  <a:schemeClr val="bg1"/>
                </a:solidFill>
                <a:latin typeface="Verdana"/>
                <a:ea typeface="ＭＳ Ｐゴシック" pitchFamily="-116" charset="-128"/>
              </a:rPr>
              <a:t>’</a:t>
            </a:r>
            <a:r>
              <a:rPr lang="en-US" altLang="ja-JP" dirty="0">
                <a:solidFill>
                  <a:schemeClr val="bg1"/>
                </a:solidFill>
                <a:latin typeface="Verdana"/>
                <a:ea typeface="ＭＳ Ｐゴシック" pitchFamily="-116" charset="-128"/>
              </a:rPr>
              <a:t>t interact with anyone in the observation setting.</a:t>
            </a:r>
          </a:p>
        </p:txBody>
      </p:sp>
      <p:sp>
        <p:nvSpPr>
          <p:cNvPr id="12" name="Rectangle 11">
            <a:extLst>
              <a:ext uri="{FF2B5EF4-FFF2-40B4-BE49-F238E27FC236}">
                <a16:creationId xmlns:a16="http://schemas.microsoft.com/office/drawing/2014/main" id="{4DA650B5-0F28-4272-8362-553C9C23A743}"/>
              </a:ext>
            </a:extLst>
          </p:cNvPr>
          <p:cNvSpPr/>
          <p:nvPr/>
        </p:nvSpPr>
        <p:spPr>
          <a:xfrm rot="21319185">
            <a:off x="206375" y="5391150"/>
            <a:ext cx="4500563" cy="830263"/>
          </a:xfrm>
          <a:prstGeom prst="rect">
            <a:avLst/>
          </a:prstGeom>
          <a:solidFill>
            <a:schemeClr val="tx2">
              <a:lumMod val="40000"/>
              <a:lumOff val="60000"/>
            </a:schemeClr>
          </a:solidFill>
          <a:ln>
            <a:solidFill>
              <a:schemeClr val="accent1"/>
            </a:solidFill>
          </a:ln>
        </p:spPr>
        <p:txBody>
          <a:bodyPr>
            <a:spAutoFit/>
          </a:bodyPr>
          <a:lstStyle/>
          <a:p>
            <a:pPr marL="0" lvl="2" defTabSz="457200" fontAlgn="auto">
              <a:spcBef>
                <a:spcPts val="600"/>
              </a:spcBef>
              <a:spcAft>
                <a:spcPts val="0"/>
              </a:spcAft>
              <a:buClr>
                <a:srgbClr val="7F8FA9"/>
              </a:buClr>
              <a:defRPr/>
            </a:pPr>
            <a:r>
              <a:rPr lang="en-US" sz="1600" dirty="0">
                <a:solidFill>
                  <a:schemeClr val="bg1"/>
                </a:solidFill>
                <a:latin typeface="Verdana"/>
                <a:ea typeface="ＭＳ Ｐゴシック" pitchFamily="-116" charset="-128"/>
              </a:rPr>
              <a:t>Being present in the environment </a:t>
            </a:r>
            <a:r>
              <a:rPr lang="en-US" sz="1600" i="1" dirty="0">
                <a:solidFill>
                  <a:schemeClr val="bg1"/>
                </a:solidFill>
                <a:latin typeface="Verdana"/>
                <a:ea typeface="ＭＳ Ｐゴシック" pitchFamily="-116" charset="-128"/>
              </a:rPr>
              <a:t>over time </a:t>
            </a:r>
            <a:r>
              <a:rPr lang="en-US" sz="1600" dirty="0">
                <a:solidFill>
                  <a:schemeClr val="bg1"/>
                </a:solidFill>
                <a:latin typeface="Verdana"/>
                <a:ea typeface="ＭＳ Ｐゴシック" pitchFamily="-116" charset="-128"/>
              </a:rPr>
              <a:t>so that children are used to you being there</a:t>
            </a:r>
          </a:p>
        </p:txBody>
      </p:sp>
      <p:sp>
        <p:nvSpPr>
          <p:cNvPr id="13" name="Rectangle 12">
            <a:extLst>
              <a:ext uri="{FF2B5EF4-FFF2-40B4-BE49-F238E27FC236}">
                <a16:creationId xmlns:a16="http://schemas.microsoft.com/office/drawing/2014/main" id="{747AA0CD-F0B5-46C6-9F14-3CD3B380A14B}"/>
              </a:ext>
            </a:extLst>
          </p:cNvPr>
          <p:cNvSpPr/>
          <p:nvPr/>
        </p:nvSpPr>
        <p:spPr>
          <a:xfrm>
            <a:off x="5241925" y="5373688"/>
            <a:ext cx="3281363" cy="1279525"/>
          </a:xfrm>
          <a:prstGeom prst="rect">
            <a:avLst/>
          </a:prstGeom>
          <a:solidFill>
            <a:schemeClr val="accent4">
              <a:lumMod val="75000"/>
            </a:schemeClr>
          </a:solidFill>
          <a:ln>
            <a:solidFill>
              <a:schemeClr val="accent1"/>
            </a:solidFill>
          </a:ln>
        </p:spPr>
        <p:txBody>
          <a:bodyPr>
            <a:spAutoFit/>
          </a:bodyPr>
          <a:lstStyle/>
          <a:p>
            <a:pPr marL="0" lvl="2" defTabSz="457200" fontAlgn="auto">
              <a:spcBef>
                <a:spcPts val="600"/>
              </a:spcBef>
              <a:spcAft>
                <a:spcPts val="0"/>
              </a:spcAft>
              <a:buClr>
                <a:prstClr val="black">
                  <a:lumMod val="75000"/>
                  <a:lumOff val="25000"/>
                </a:prstClr>
              </a:buClr>
              <a:defRPr/>
            </a:pPr>
            <a:r>
              <a:rPr lang="en-US" sz="1400" i="1" dirty="0">
                <a:solidFill>
                  <a:prstClr val="white"/>
                </a:solidFill>
                <a:latin typeface="Verdana"/>
                <a:ea typeface="ＭＳ Ｐゴシック" pitchFamily="-116" charset="-128"/>
              </a:rPr>
              <a:t>Videotaping </a:t>
            </a:r>
            <a:r>
              <a:rPr lang="en-US" sz="1400" dirty="0" err="1">
                <a:solidFill>
                  <a:prstClr val="white"/>
                </a:solidFill>
                <a:latin typeface="Verdana"/>
                <a:ea typeface="ＭＳ Ｐゴシック" pitchFamily="-116" charset="-128"/>
              </a:rPr>
              <a:t>behaviour</a:t>
            </a:r>
            <a:endParaRPr lang="en-US" sz="1400" dirty="0">
              <a:solidFill>
                <a:prstClr val="white"/>
              </a:solidFill>
              <a:latin typeface="Verdana"/>
              <a:ea typeface="ＭＳ Ｐゴシック" pitchFamily="-116" charset="-128"/>
            </a:endParaRPr>
          </a:p>
          <a:p>
            <a:pPr marL="1005840" lvl="3" indent="-182880" defTabSz="457200" fontAlgn="auto">
              <a:spcBef>
                <a:spcPts val="600"/>
              </a:spcBef>
              <a:spcAft>
                <a:spcPts val="0"/>
              </a:spcAft>
              <a:buClr>
                <a:srgbClr val="7F8FA9"/>
              </a:buClr>
              <a:buFont typeface="Wingdings 2"/>
              <a:buChar char=""/>
              <a:defRPr/>
            </a:pPr>
            <a:r>
              <a:rPr lang="en-US" sz="1400" dirty="0">
                <a:solidFill>
                  <a:prstClr val="white"/>
                </a:solidFill>
                <a:latin typeface="Verdana"/>
                <a:ea typeface="ＭＳ Ｐゴシック" pitchFamily="-116" charset="-128"/>
              </a:rPr>
              <a:t>as long as </a:t>
            </a:r>
            <a:r>
              <a:rPr lang="en-US" sz="1400" i="1" dirty="0">
                <a:solidFill>
                  <a:prstClr val="white"/>
                </a:solidFill>
                <a:latin typeface="Verdana"/>
                <a:ea typeface="ＭＳ Ｐゴシック" pitchFamily="-116" charset="-128"/>
              </a:rPr>
              <a:t>videotaping</a:t>
            </a:r>
            <a:r>
              <a:rPr lang="en-US" sz="1400" dirty="0">
                <a:solidFill>
                  <a:prstClr val="white"/>
                </a:solidFill>
                <a:latin typeface="Verdana"/>
                <a:ea typeface="ＭＳ Ｐゴシック" pitchFamily="-116" charset="-128"/>
              </a:rPr>
              <a:t> does not create reactivity</a:t>
            </a:r>
          </a:p>
          <a:p>
            <a:pPr marL="342900" indent="-342900" defTabSz="457200" fontAlgn="auto">
              <a:lnSpc>
                <a:spcPct val="90000"/>
              </a:lnSpc>
              <a:spcBef>
                <a:spcPts val="0"/>
              </a:spcBef>
              <a:spcAft>
                <a:spcPts val="0"/>
              </a:spcAft>
              <a:buClr>
                <a:prstClr val="black">
                  <a:lumMod val="75000"/>
                  <a:lumOff val="25000"/>
                </a:prstClr>
              </a:buClr>
              <a:buFont typeface="Wingdings 2"/>
              <a:buChar char=""/>
              <a:defRPr/>
            </a:pPr>
            <a:endParaRPr lang="en-GB" dirty="0">
              <a:solidFill>
                <a:prstClr val="black">
                  <a:lumMod val="75000"/>
                  <a:lumOff val="25000"/>
                </a:prstClr>
              </a:solidFill>
              <a:latin typeface="Verdana"/>
              <a:ea typeface="ＭＳ Ｐゴシック" pitchFamily="-116" charset="-128"/>
            </a:endParaRPr>
          </a:p>
        </p:txBody>
      </p:sp>
      <p:pic>
        <p:nvPicPr>
          <p:cNvPr id="2" name="Recorded Sound">
            <a:hlinkClick r:id="" action="ppaction://media"/>
            <a:extLst>
              <a:ext uri="{FF2B5EF4-FFF2-40B4-BE49-F238E27FC236}">
                <a16:creationId xmlns:a16="http://schemas.microsoft.com/office/drawing/2014/main" id="{E4583CC5-236A-4E7E-93F9-56C39016CD9D}"/>
              </a:ext>
            </a:extLst>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8612998" y="260648"/>
            <a:ext cx="244475" cy="24447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1354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7E824-5508-4554-A2A1-C33FBBB658B8}"/>
              </a:ext>
            </a:extLst>
          </p:cNvPr>
          <p:cNvSpPr>
            <a:spLocks noGrp="1"/>
          </p:cNvSpPr>
          <p:nvPr>
            <p:ph type="title"/>
          </p:nvPr>
        </p:nvSpPr>
        <p:spPr>
          <a:xfrm>
            <a:off x="165998" y="332656"/>
            <a:ext cx="7124700" cy="779909"/>
          </a:xfrm>
        </p:spPr>
        <p:txBody>
          <a:bodyPr/>
          <a:lstStyle/>
          <a:p>
            <a:r>
              <a:rPr lang="en-GB" dirty="0">
                <a:solidFill>
                  <a:schemeClr val="accent2">
                    <a:lumMod val="50000"/>
                  </a:schemeClr>
                </a:solidFill>
              </a:rPr>
              <a:t>Methods of recording data</a:t>
            </a:r>
            <a:br>
              <a:rPr lang="en-GB" dirty="0">
                <a:solidFill>
                  <a:schemeClr val="accent2">
                    <a:lumMod val="50000"/>
                  </a:schemeClr>
                </a:solidFill>
              </a:rPr>
            </a:br>
            <a:endParaRPr lang="en-GB" dirty="0">
              <a:solidFill>
                <a:schemeClr val="accent2">
                  <a:lumMod val="50000"/>
                </a:schemeClr>
              </a:solidFill>
            </a:endParaRPr>
          </a:p>
        </p:txBody>
      </p:sp>
      <p:graphicFrame>
        <p:nvGraphicFramePr>
          <p:cNvPr id="7" name="Diagram 6">
            <a:extLst>
              <a:ext uri="{FF2B5EF4-FFF2-40B4-BE49-F238E27FC236}">
                <a16:creationId xmlns:a16="http://schemas.microsoft.com/office/drawing/2014/main" id="{C2B2BE20-3F7F-4582-B842-6D0A607AC5A5}"/>
              </a:ext>
            </a:extLst>
          </p:cNvPr>
          <p:cNvGraphicFramePr/>
          <p:nvPr>
            <p:extLst>
              <p:ext uri="{D42A27DB-BD31-4B8C-83A1-F6EECF244321}">
                <p14:modId xmlns:p14="http://schemas.microsoft.com/office/powerpoint/2010/main" val="3842680749"/>
              </p:ext>
            </p:extLst>
          </p:nvPr>
        </p:nvGraphicFramePr>
        <p:xfrm>
          <a:off x="251520" y="980728"/>
          <a:ext cx="8726482" cy="568863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0" name="Recorded Sound">
            <a:hlinkClick r:id="" action="ppaction://media"/>
            <a:extLst>
              <a:ext uri="{FF2B5EF4-FFF2-40B4-BE49-F238E27FC236}">
                <a16:creationId xmlns:a16="http://schemas.microsoft.com/office/drawing/2014/main" id="{CF102B67-0651-4689-A2FE-546DCCB47B09}"/>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7767637" y="412217"/>
            <a:ext cx="244475" cy="244475"/>
          </a:xfrm>
          <a:prstGeom prst="rect">
            <a:avLst/>
          </a:prstGeom>
        </p:spPr>
      </p:pic>
    </p:spTree>
    <p:extLst>
      <p:ext uri="{BB962C8B-B14F-4D97-AF65-F5344CB8AC3E}">
        <p14:creationId xmlns:p14="http://schemas.microsoft.com/office/powerpoint/2010/main" val="11864815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730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C7F7394D-EB7C-46A1-8C3A-D9DFF38AD724}"/>
              </a:ext>
            </a:extLst>
          </p:cNvPr>
          <p:cNvSpPr>
            <a:spLocks noGrp="1"/>
          </p:cNvSpPr>
          <p:nvPr>
            <p:ph type="title"/>
          </p:nvPr>
        </p:nvSpPr>
        <p:spPr>
          <a:xfrm>
            <a:off x="539750" y="188913"/>
            <a:ext cx="8229600" cy="823912"/>
          </a:xfrm>
        </p:spPr>
        <p:txBody>
          <a:bodyPr/>
          <a:lstStyle/>
          <a:p>
            <a:pPr marL="53975" eaLnBrk="1" hangingPunct="1"/>
            <a:r>
              <a:rPr lang="en-GB" altLang="en-US" sz="4000">
                <a:solidFill>
                  <a:schemeClr val="bg1"/>
                </a:solidFill>
                <a:latin typeface="Times New Roman" panose="02020603050405020304" pitchFamily="18" charset="0"/>
                <a:cs typeface="Times New Roman" panose="02020603050405020304" pitchFamily="18" charset="0"/>
              </a:rPr>
              <a:t>Narrative</a:t>
            </a:r>
          </a:p>
        </p:txBody>
      </p:sp>
      <p:graphicFrame>
        <p:nvGraphicFramePr>
          <p:cNvPr id="7" name="Diagram 6">
            <a:extLst>
              <a:ext uri="{FF2B5EF4-FFF2-40B4-BE49-F238E27FC236}">
                <a16:creationId xmlns:a16="http://schemas.microsoft.com/office/drawing/2014/main" id="{1E40AF26-1C84-4D59-92AC-8668475740DD}"/>
              </a:ext>
            </a:extLst>
          </p:cNvPr>
          <p:cNvGraphicFramePr/>
          <p:nvPr/>
        </p:nvGraphicFramePr>
        <p:xfrm>
          <a:off x="2619134" y="171800"/>
          <a:ext cx="6516216" cy="484137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8436" name="Rectangle 5">
            <a:extLst>
              <a:ext uri="{FF2B5EF4-FFF2-40B4-BE49-F238E27FC236}">
                <a16:creationId xmlns:a16="http://schemas.microsoft.com/office/drawing/2014/main" id="{3F4D21A5-6C4C-47BF-83C8-04E52D96E7C5}"/>
              </a:ext>
            </a:extLst>
          </p:cNvPr>
          <p:cNvSpPr>
            <a:spLocks noChangeArrowheads="1"/>
          </p:cNvSpPr>
          <p:nvPr/>
        </p:nvSpPr>
        <p:spPr bwMode="auto">
          <a:xfrm>
            <a:off x="971550" y="1655763"/>
            <a:ext cx="2617788" cy="52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defTabSz="457200" eaLnBrk="0" hangingPunct="0">
              <a:spcBef>
                <a:spcPct val="20000"/>
              </a:spcBef>
              <a:spcAft>
                <a:spcPts val="600"/>
              </a:spcAft>
              <a:buClr>
                <a:srgbClr val="404040"/>
              </a:buClr>
              <a:buFont typeface="Wingdings 2" panose="05020102010507070707" pitchFamily="18" charset="2"/>
              <a:buChar char=""/>
              <a:defRPr>
                <a:solidFill>
                  <a:srgbClr val="404040"/>
                </a:solidFill>
                <a:latin typeface="Verdana" panose="020B0604030504040204" pitchFamily="34" charset="0"/>
              </a:defRPr>
            </a:lvl1pPr>
            <a:lvl2pPr marL="742950" indent="-285750" defTabSz="457200" eaLnBrk="0" hangingPunct="0">
              <a:spcBef>
                <a:spcPct val="20000"/>
              </a:spcBef>
              <a:spcAft>
                <a:spcPts val="600"/>
              </a:spcAft>
              <a:buClr>
                <a:srgbClr val="404040"/>
              </a:buClr>
              <a:buFont typeface="Wingdings 2" panose="05020102010507070707" pitchFamily="18" charset="2"/>
              <a:buChar char=""/>
              <a:defRPr sz="1600">
                <a:solidFill>
                  <a:srgbClr val="404040"/>
                </a:solidFill>
                <a:latin typeface="Verdana" panose="020B0604030504040204" pitchFamily="34" charset="0"/>
              </a:defRPr>
            </a:lvl2pPr>
            <a:lvl3pPr marL="1143000" indent="-228600" defTabSz="457200" eaLnBrk="0" hangingPunct="0">
              <a:spcBef>
                <a:spcPct val="20000"/>
              </a:spcBef>
              <a:spcAft>
                <a:spcPts val="600"/>
              </a:spcAft>
              <a:buClr>
                <a:srgbClr val="404040"/>
              </a:buClr>
              <a:buFont typeface="Wingdings 2" panose="05020102010507070707" pitchFamily="18" charset="2"/>
              <a:buChar char=""/>
              <a:defRPr sz="1400">
                <a:solidFill>
                  <a:srgbClr val="404040"/>
                </a:solidFill>
                <a:latin typeface="Verdana" panose="020B0604030504040204" pitchFamily="34" charset="0"/>
              </a:defRPr>
            </a:lvl3pPr>
            <a:lvl4pPr marL="1600200" indent="-228600" defTabSz="457200" eaLnBrk="0" hangingPunct="0">
              <a:spcBef>
                <a:spcPct val="20000"/>
              </a:spcBef>
              <a:spcAft>
                <a:spcPts val="600"/>
              </a:spcAft>
              <a:buClr>
                <a:srgbClr val="404040"/>
              </a:buClr>
              <a:buFont typeface="Wingdings 2" panose="05020102010507070707" pitchFamily="18" charset="2"/>
              <a:buChar char=""/>
              <a:defRPr sz="1200">
                <a:solidFill>
                  <a:srgbClr val="404040"/>
                </a:solidFill>
                <a:latin typeface="Verdana" panose="020B0604030504040204" pitchFamily="34" charset="0"/>
              </a:defRPr>
            </a:lvl4pPr>
            <a:lvl5pPr marL="2057400" indent="-228600" defTabSz="457200" eaLnBrk="0" hangingPunct="0">
              <a:spcBef>
                <a:spcPct val="20000"/>
              </a:spcBef>
              <a:spcAft>
                <a:spcPts val="600"/>
              </a:spcAft>
              <a:buClr>
                <a:srgbClr val="404040"/>
              </a:buClr>
              <a:buFont typeface="Wingdings 2" panose="05020102010507070707" pitchFamily="18" charset="2"/>
              <a:buChar char=""/>
              <a:defRPr sz="1200">
                <a:solidFill>
                  <a:srgbClr val="404040"/>
                </a:solidFill>
                <a:latin typeface="Verdana" panose="020B0604030504040204" pitchFamily="34" charset="0"/>
              </a:defRPr>
            </a:lvl5pPr>
            <a:lvl6pPr marL="2514600" indent="-228600" defTabSz="457200" eaLnBrk="0" fontAlgn="base" hangingPunct="0">
              <a:spcBef>
                <a:spcPct val="20000"/>
              </a:spcBef>
              <a:spcAft>
                <a:spcPts val="600"/>
              </a:spcAft>
              <a:buClr>
                <a:srgbClr val="404040"/>
              </a:buClr>
              <a:buFont typeface="Wingdings 2" panose="05020102010507070707" pitchFamily="18" charset="2"/>
              <a:buChar char=""/>
              <a:defRPr sz="1200">
                <a:solidFill>
                  <a:srgbClr val="404040"/>
                </a:solidFill>
                <a:latin typeface="Verdana" panose="020B0604030504040204" pitchFamily="34" charset="0"/>
              </a:defRPr>
            </a:lvl6pPr>
            <a:lvl7pPr marL="2971800" indent="-228600" defTabSz="457200" eaLnBrk="0" fontAlgn="base" hangingPunct="0">
              <a:spcBef>
                <a:spcPct val="20000"/>
              </a:spcBef>
              <a:spcAft>
                <a:spcPts val="600"/>
              </a:spcAft>
              <a:buClr>
                <a:srgbClr val="404040"/>
              </a:buClr>
              <a:buFont typeface="Wingdings 2" panose="05020102010507070707" pitchFamily="18" charset="2"/>
              <a:buChar char=""/>
              <a:defRPr sz="1200">
                <a:solidFill>
                  <a:srgbClr val="404040"/>
                </a:solidFill>
                <a:latin typeface="Verdana" panose="020B0604030504040204" pitchFamily="34" charset="0"/>
              </a:defRPr>
            </a:lvl7pPr>
            <a:lvl8pPr marL="3429000" indent="-228600" defTabSz="457200" eaLnBrk="0" fontAlgn="base" hangingPunct="0">
              <a:spcBef>
                <a:spcPct val="20000"/>
              </a:spcBef>
              <a:spcAft>
                <a:spcPts val="600"/>
              </a:spcAft>
              <a:buClr>
                <a:srgbClr val="404040"/>
              </a:buClr>
              <a:buFont typeface="Wingdings 2" panose="05020102010507070707" pitchFamily="18" charset="2"/>
              <a:buChar char=""/>
              <a:defRPr sz="1200">
                <a:solidFill>
                  <a:srgbClr val="404040"/>
                </a:solidFill>
                <a:latin typeface="Verdana" panose="020B0604030504040204" pitchFamily="34" charset="0"/>
              </a:defRPr>
            </a:lvl8pPr>
            <a:lvl9pPr marL="3886200" indent="-228600" defTabSz="457200" eaLnBrk="0" fontAlgn="base" hangingPunct="0">
              <a:spcBef>
                <a:spcPct val="20000"/>
              </a:spcBef>
              <a:spcAft>
                <a:spcPts val="600"/>
              </a:spcAft>
              <a:buClr>
                <a:srgbClr val="404040"/>
              </a:buClr>
              <a:buFont typeface="Wingdings 2" panose="05020102010507070707" pitchFamily="18" charset="2"/>
              <a:buChar char=""/>
              <a:defRPr sz="1200">
                <a:solidFill>
                  <a:srgbClr val="404040"/>
                </a:solidFill>
                <a:latin typeface="Verdana" panose="020B0604030504040204" pitchFamily="34" charset="0"/>
              </a:defRPr>
            </a:lvl9pPr>
          </a:lstStyle>
          <a:p>
            <a:pPr eaLnBrk="1" hangingPunct="1">
              <a:spcBef>
                <a:spcPct val="0"/>
              </a:spcBef>
              <a:spcAft>
                <a:spcPct val="0"/>
              </a:spcAft>
              <a:buFontTx/>
              <a:buNone/>
            </a:pPr>
            <a:r>
              <a:rPr lang="en-GB" altLang="en-US" sz="2800" dirty="0">
                <a:solidFill>
                  <a:schemeClr val="bg1"/>
                </a:solidFill>
                <a:latin typeface="Times New Roman" panose="02020603050405020304" pitchFamily="18" charset="0"/>
                <a:cs typeface="Times New Roman" panose="02020603050405020304" pitchFamily="18" charset="0"/>
              </a:rPr>
              <a:t>This can include</a:t>
            </a:r>
            <a:r>
              <a:rPr lang="en-GB" altLang="en-US" dirty="0">
                <a:latin typeface="Times New Roman" panose="02020603050405020304" pitchFamily="18" charset="0"/>
                <a:cs typeface="Times New Roman" panose="02020603050405020304" pitchFamily="18" charset="0"/>
              </a:rPr>
              <a:t>:</a:t>
            </a:r>
          </a:p>
        </p:txBody>
      </p:sp>
      <p:sp>
        <p:nvSpPr>
          <p:cNvPr id="8" name="Rectangle 7">
            <a:extLst>
              <a:ext uri="{FF2B5EF4-FFF2-40B4-BE49-F238E27FC236}">
                <a16:creationId xmlns:a16="http://schemas.microsoft.com/office/drawing/2014/main" id="{EBB8AE1B-9A84-4CBE-B59C-6F237F806A96}"/>
              </a:ext>
            </a:extLst>
          </p:cNvPr>
          <p:cNvSpPr/>
          <p:nvPr/>
        </p:nvSpPr>
        <p:spPr>
          <a:xfrm>
            <a:off x="179388" y="5589588"/>
            <a:ext cx="8785225" cy="1076325"/>
          </a:xfrm>
          <a:prstGeom prst="rect">
            <a:avLst/>
          </a:prstGeom>
          <a:solidFill>
            <a:schemeClr val="accent1">
              <a:lumMod val="50000"/>
            </a:schemeClr>
          </a:solidFill>
          <a:ln>
            <a:solidFill>
              <a:schemeClr val="accent1"/>
            </a:solidFill>
          </a:ln>
        </p:spPr>
        <p:txBody>
          <a:bodyPr>
            <a:spAutoFit/>
          </a:bodyPr>
          <a:lstStyle/>
          <a:p>
            <a:pPr algn="ctr" defTabSz="457200" fontAlgn="auto">
              <a:spcBef>
                <a:spcPts val="0"/>
              </a:spcBef>
              <a:spcAft>
                <a:spcPts val="0"/>
              </a:spcAft>
              <a:buClr>
                <a:prstClr val="black">
                  <a:lumMod val="75000"/>
                  <a:lumOff val="25000"/>
                </a:prstClr>
              </a:buClr>
              <a:defRPr/>
            </a:pPr>
            <a:endParaRPr lang="en-GB" sz="800" dirty="0">
              <a:solidFill>
                <a:schemeClr val="bg1"/>
              </a:solidFill>
              <a:latin typeface="Times New Roman" pitchFamily="18" charset="0"/>
              <a:ea typeface="ＭＳ Ｐゴシック" pitchFamily="-116" charset="-128"/>
              <a:cs typeface="Times New Roman" pitchFamily="18" charset="0"/>
            </a:endParaRPr>
          </a:p>
          <a:p>
            <a:pPr algn="ctr" defTabSz="457200" fontAlgn="auto">
              <a:spcBef>
                <a:spcPts val="0"/>
              </a:spcBef>
              <a:spcAft>
                <a:spcPts val="0"/>
              </a:spcAft>
              <a:buClr>
                <a:prstClr val="black">
                  <a:lumMod val="75000"/>
                  <a:lumOff val="25000"/>
                </a:prstClr>
              </a:buClr>
              <a:defRPr/>
            </a:pPr>
            <a:r>
              <a:rPr lang="en-GB" sz="2800" dirty="0">
                <a:solidFill>
                  <a:schemeClr val="bg1"/>
                </a:solidFill>
                <a:latin typeface="Times New Roman" pitchFamily="18" charset="0"/>
                <a:ea typeface="ＭＳ Ｐゴシック" pitchFamily="-116" charset="-128"/>
                <a:cs typeface="Times New Roman" pitchFamily="18" charset="0"/>
              </a:rPr>
              <a:t>Observer must be unobtrusive and not get involved in activities.</a:t>
            </a:r>
          </a:p>
        </p:txBody>
      </p:sp>
      <p:graphicFrame>
        <p:nvGraphicFramePr>
          <p:cNvPr id="11" name="Diagram 10">
            <a:extLst>
              <a:ext uri="{FF2B5EF4-FFF2-40B4-BE49-F238E27FC236}">
                <a16:creationId xmlns:a16="http://schemas.microsoft.com/office/drawing/2014/main" id="{3AD00EF8-26EE-4646-89AA-8B844424DD5F}"/>
              </a:ext>
            </a:extLst>
          </p:cNvPr>
          <p:cNvGraphicFramePr/>
          <p:nvPr/>
        </p:nvGraphicFramePr>
        <p:xfrm>
          <a:off x="611560" y="2564904"/>
          <a:ext cx="3338104" cy="2548156"/>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pic>
        <p:nvPicPr>
          <p:cNvPr id="2" name="Recorded Sound">
            <a:hlinkClick r:id="" action="ppaction://media"/>
            <a:extLst>
              <a:ext uri="{FF2B5EF4-FFF2-40B4-BE49-F238E27FC236}">
                <a16:creationId xmlns:a16="http://schemas.microsoft.com/office/drawing/2014/main" id="{732F857C-034D-41BB-AE8D-B03EA68BE36A}"/>
              </a:ext>
            </a:extLst>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8524875" y="768350"/>
            <a:ext cx="244475" cy="24447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756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repeatCount="indefinite" fill="hold" display="0">
                  <p:stCondLst>
                    <p:cond delay="indefinite"/>
                  </p:stCondLst>
                  <p:endCondLst>
                    <p:cond evt="onStopAudio" delay="0">
                      <p:tgtEl>
                        <p:sldTgt/>
                      </p:tgtEl>
                    </p:cond>
                  </p:endCondLst>
                </p:cTn>
                <p:tgtEl>
                  <p:spTgt spid="2"/>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D18378D7-4B29-4E72-ACF6-B7ACAE70202A}"/>
              </a:ext>
            </a:extLst>
          </p:cNvPr>
          <p:cNvGraphicFramePr>
            <a:graphicFrameLocks noGrp="1"/>
          </p:cNvGraphicFramePr>
          <p:nvPr>
            <p:ph idx="1"/>
          </p:nvPr>
        </p:nvGraphicFramePr>
        <p:xfrm>
          <a:off x="457200" y="361950"/>
          <a:ext cx="8229600" cy="6156904"/>
        </p:xfrm>
        <a:graphic>
          <a:graphicData uri="http://schemas.openxmlformats.org/drawingml/2006/table">
            <a:tbl>
              <a:tblPr/>
              <a:tblGrid>
                <a:gridCol w="2057400">
                  <a:extLst>
                    <a:ext uri="{9D8B030D-6E8A-4147-A177-3AD203B41FA5}">
                      <a16:colId xmlns:a16="http://schemas.microsoft.com/office/drawing/2014/main" val="20000"/>
                    </a:ext>
                  </a:extLst>
                </a:gridCol>
                <a:gridCol w="1843088">
                  <a:extLst>
                    <a:ext uri="{9D8B030D-6E8A-4147-A177-3AD203B41FA5}">
                      <a16:colId xmlns:a16="http://schemas.microsoft.com/office/drawing/2014/main" val="20001"/>
                    </a:ext>
                  </a:extLst>
                </a:gridCol>
                <a:gridCol w="2271712">
                  <a:extLst>
                    <a:ext uri="{9D8B030D-6E8A-4147-A177-3AD203B41FA5}">
                      <a16:colId xmlns:a16="http://schemas.microsoft.com/office/drawing/2014/main" val="20002"/>
                    </a:ext>
                  </a:extLst>
                </a:gridCol>
                <a:gridCol w="2057400">
                  <a:extLst>
                    <a:ext uri="{9D8B030D-6E8A-4147-A177-3AD203B41FA5}">
                      <a16:colId xmlns:a16="http://schemas.microsoft.com/office/drawing/2014/main" val="20003"/>
                    </a:ext>
                  </a:extLst>
                </a:gridCol>
              </a:tblGrid>
              <a:tr h="36570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dirty="0">
                          <a:ln>
                            <a:noFill/>
                          </a:ln>
                          <a:solidFill>
                            <a:srgbClr val="FFFFFF"/>
                          </a:solidFill>
                          <a:effectLst/>
                          <a:latin typeface="Corbel" pitchFamily="34" charset="0"/>
                          <a:ea typeface="ＭＳ Ｐゴシック" charset="-128"/>
                        </a:rPr>
                        <a:t>Date: 18/10/2010</a:t>
                      </a:r>
                    </a:p>
                  </a:txBody>
                  <a:tcPr marT="45706" marB="4570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a:ln>
                            <a:noFill/>
                          </a:ln>
                          <a:solidFill>
                            <a:srgbClr val="FFFFFF"/>
                          </a:solidFill>
                          <a:effectLst/>
                          <a:latin typeface="Corbel" pitchFamily="34" charset="0"/>
                          <a:ea typeface="ＭＳ Ｐゴシック" charset="-128"/>
                        </a:rPr>
                        <a:t>Time: 10.14</a:t>
                      </a:r>
                    </a:p>
                  </a:txBody>
                  <a:tcPr marT="45706" marB="4570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a:ln>
                            <a:noFill/>
                          </a:ln>
                          <a:solidFill>
                            <a:srgbClr val="FFFFFF"/>
                          </a:solidFill>
                          <a:effectLst/>
                          <a:latin typeface="Corbel" pitchFamily="34" charset="0"/>
                          <a:ea typeface="ＭＳ Ｐゴシック" charset="-128"/>
                        </a:rPr>
                        <a:t>Location: Play area</a:t>
                      </a:r>
                    </a:p>
                  </a:txBody>
                  <a:tcPr marT="45706" marB="4570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a:ln>
                            <a:noFill/>
                          </a:ln>
                          <a:solidFill>
                            <a:srgbClr val="FFFFFF"/>
                          </a:solidFill>
                          <a:effectLst/>
                          <a:latin typeface="Corbel" pitchFamily="34" charset="0"/>
                          <a:ea typeface="ＭＳ Ｐゴシック" charset="-128"/>
                        </a:rPr>
                        <a:t>Participant: J.</a:t>
                      </a:r>
                    </a:p>
                  </a:txBody>
                  <a:tcPr marT="45706" marB="4570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solidFill>
                      <a:schemeClr val="accent1"/>
                    </a:solidFill>
                  </a:tcPr>
                </a:tc>
                <a:extLst>
                  <a:ext uri="{0D108BD9-81ED-4DB2-BD59-A6C34878D82A}">
                    <a16:rowId xmlns:a16="http://schemas.microsoft.com/office/drawing/2014/main" val="10000"/>
                  </a:ext>
                </a:extLst>
              </a:tr>
              <a:tr h="5790620">
                <a:tc gridSpan="4">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3400" b="0" i="0" u="none" strike="noStrike" cap="none" normalizeH="0" baseline="0" dirty="0">
                          <a:ln>
                            <a:noFill/>
                          </a:ln>
                          <a:solidFill>
                            <a:srgbClr val="000000"/>
                          </a:solidFill>
                          <a:effectLst/>
                          <a:latin typeface="Tempus Sans ITC" pitchFamily="82" charset="0"/>
                          <a:ea typeface="ＭＳ Ｐゴシック" charset="-128"/>
                        </a:rPr>
                        <a:t>J is standing by the sand tray watching two other children playing with a range of buckets, containers and plastic spades. </a:t>
                      </a:r>
                      <a:r>
                        <a:rPr kumimoji="0" lang="en-GB" altLang="en-US" sz="3400" b="0" i="0" u="none" strike="noStrike" cap="none" normalizeH="0" baseline="0" dirty="0">
                          <a:ln>
                            <a:noFill/>
                          </a:ln>
                          <a:solidFill>
                            <a:srgbClr val="000000"/>
                          </a:solidFill>
                          <a:effectLst/>
                          <a:latin typeface="Tempus Sans ITC" pitchFamily="82" charset="0"/>
                          <a:ea typeface="ＭＳ Ｐゴシック" charset="-128"/>
                        </a:rPr>
                        <a:t>‘</a:t>
                      </a:r>
                      <a:r>
                        <a:rPr kumimoji="0" lang="en-GB" sz="3400" b="0" i="0" u="none" strike="noStrike" cap="none" normalizeH="0" baseline="0" dirty="0">
                          <a:ln>
                            <a:noFill/>
                          </a:ln>
                          <a:solidFill>
                            <a:srgbClr val="000000"/>
                          </a:solidFill>
                          <a:effectLst/>
                          <a:latin typeface="Tempus Sans ITC" pitchFamily="82" charset="0"/>
                          <a:ea typeface="ＭＳ Ｐゴシック" charset="-128"/>
                        </a:rPr>
                        <a:t>Can I play too?</a:t>
                      </a:r>
                      <a:r>
                        <a:rPr kumimoji="0" lang="en-GB" altLang="en-US" sz="3400" b="0" i="0" u="none" strike="noStrike" cap="none" normalizeH="0" baseline="0" dirty="0">
                          <a:ln>
                            <a:noFill/>
                          </a:ln>
                          <a:solidFill>
                            <a:srgbClr val="000000"/>
                          </a:solidFill>
                          <a:effectLst/>
                          <a:latin typeface="Tempus Sans ITC" pitchFamily="82" charset="0"/>
                          <a:ea typeface="ＭＳ Ｐゴシック" charset="-128"/>
                        </a:rPr>
                        <a:t>’</a:t>
                      </a:r>
                      <a:r>
                        <a:rPr kumimoji="0" lang="en-GB" sz="3400" b="0" i="0" u="none" strike="noStrike" cap="none" normalizeH="0" baseline="0" dirty="0">
                          <a:ln>
                            <a:noFill/>
                          </a:ln>
                          <a:solidFill>
                            <a:srgbClr val="000000"/>
                          </a:solidFill>
                          <a:effectLst/>
                          <a:latin typeface="Tempus Sans ITC" pitchFamily="82" charset="0"/>
                          <a:ea typeface="ＭＳ Ｐゴシック" charset="-128"/>
                        </a:rPr>
                        <a:t> J asks the others, one child nods in reply so J rolls up the sleeve on her left arm, then the sleeve on her right arm and moves towards the sand tray.  She positions herself opposite the two other children.  She reaches down and, using her right hand, picks up a plastic bucket which she puts down on the floor by her right foot.</a:t>
                      </a:r>
                    </a:p>
                  </a:txBody>
                  <a:tcPr marT="45706" marB="4570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lumMod val="20000"/>
                        <a:lumOff val="80000"/>
                      </a:schemeClr>
                    </a:solidFill>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1"/>
                  </a:ext>
                </a:extLst>
              </a:tr>
            </a:tbl>
          </a:graphicData>
        </a:graphic>
      </p:graphicFrame>
      <p:pic>
        <p:nvPicPr>
          <p:cNvPr id="2" name="Recorded Sound">
            <a:hlinkClick r:id="" action="ppaction://media"/>
            <a:extLst>
              <a:ext uri="{FF2B5EF4-FFF2-40B4-BE49-F238E27FC236}">
                <a16:creationId xmlns:a16="http://schemas.microsoft.com/office/drawing/2014/main" id="{2FB24EA5-8DB9-4968-BB1D-28EC5A8193D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686800" y="239712"/>
            <a:ext cx="244475" cy="24447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840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Diagram 6">
            <a:extLst>
              <a:ext uri="{FF2B5EF4-FFF2-40B4-BE49-F238E27FC236}">
                <a16:creationId xmlns:a16="http://schemas.microsoft.com/office/drawing/2014/main" id="{3AA7DAA8-9D34-4FB0-BE05-91131850B443}"/>
              </a:ext>
            </a:extLst>
          </p:cNvPr>
          <p:cNvGraphicFramePr/>
          <p:nvPr>
            <p:extLst>
              <p:ext uri="{D42A27DB-BD31-4B8C-83A1-F6EECF244321}">
                <p14:modId xmlns:p14="http://schemas.microsoft.com/office/powerpoint/2010/main" val="559559743"/>
              </p:ext>
            </p:extLst>
          </p:nvPr>
        </p:nvGraphicFramePr>
        <p:xfrm>
          <a:off x="-45628" y="3573016"/>
          <a:ext cx="9145016" cy="530349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0483" name="Rectangle 7">
            <a:extLst>
              <a:ext uri="{FF2B5EF4-FFF2-40B4-BE49-F238E27FC236}">
                <a16:creationId xmlns:a16="http://schemas.microsoft.com/office/drawing/2014/main" id="{DA249A70-EB7C-4595-B186-5AEC09ED489D}"/>
              </a:ext>
            </a:extLst>
          </p:cNvPr>
          <p:cNvSpPr>
            <a:spLocks noChangeArrowheads="1"/>
          </p:cNvSpPr>
          <p:nvPr/>
        </p:nvSpPr>
        <p:spPr bwMode="auto">
          <a:xfrm>
            <a:off x="0" y="-99392"/>
            <a:ext cx="3586431"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spcAft>
                <a:spcPts val="600"/>
              </a:spcAft>
              <a:buClr>
                <a:srgbClr val="404040"/>
              </a:buClr>
              <a:buFont typeface="Wingdings 2" panose="05020102010507070707" pitchFamily="18" charset="2"/>
              <a:buChar char=""/>
              <a:defRPr>
                <a:solidFill>
                  <a:srgbClr val="404040"/>
                </a:solidFill>
                <a:latin typeface="Verdana" panose="020B0604030504040204" pitchFamily="34" charset="0"/>
              </a:defRPr>
            </a:lvl1pPr>
            <a:lvl2pPr marL="742950" indent="-285750" eaLnBrk="0" hangingPunct="0">
              <a:spcBef>
                <a:spcPct val="20000"/>
              </a:spcBef>
              <a:spcAft>
                <a:spcPts val="600"/>
              </a:spcAft>
              <a:buClr>
                <a:srgbClr val="404040"/>
              </a:buClr>
              <a:buFont typeface="Wingdings 2" panose="05020102010507070707" pitchFamily="18" charset="2"/>
              <a:buChar char=""/>
              <a:defRPr sz="1600">
                <a:solidFill>
                  <a:srgbClr val="404040"/>
                </a:solidFill>
                <a:latin typeface="Verdana" panose="020B0604030504040204" pitchFamily="34" charset="0"/>
              </a:defRPr>
            </a:lvl2pPr>
            <a:lvl3pPr marL="1143000" indent="-228600" eaLnBrk="0" hangingPunct="0">
              <a:spcBef>
                <a:spcPct val="20000"/>
              </a:spcBef>
              <a:spcAft>
                <a:spcPts val="600"/>
              </a:spcAft>
              <a:buClr>
                <a:srgbClr val="404040"/>
              </a:buClr>
              <a:buFont typeface="Wingdings 2" panose="05020102010507070707" pitchFamily="18" charset="2"/>
              <a:buChar char=""/>
              <a:defRPr sz="1400">
                <a:solidFill>
                  <a:srgbClr val="404040"/>
                </a:solidFill>
                <a:latin typeface="Verdana" panose="020B0604030504040204" pitchFamily="34" charset="0"/>
              </a:defRPr>
            </a:lvl3pPr>
            <a:lvl4pPr marL="1600200" indent="-228600" eaLnBrk="0" hangingPunct="0">
              <a:spcBef>
                <a:spcPct val="20000"/>
              </a:spcBef>
              <a:spcAft>
                <a:spcPts val="600"/>
              </a:spcAft>
              <a:buClr>
                <a:srgbClr val="404040"/>
              </a:buClr>
              <a:buFont typeface="Wingdings 2" panose="05020102010507070707" pitchFamily="18" charset="2"/>
              <a:buChar char=""/>
              <a:defRPr sz="1200">
                <a:solidFill>
                  <a:srgbClr val="404040"/>
                </a:solidFill>
                <a:latin typeface="Verdana" panose="020B0604030504040204" pitchFamily="34" charset="0"/>
              </a:defRPr>
            </a:lvl4pPr>
            <a:lvl5pPr marL="2057400" indent="-228600" eaLnBrk="0" hangingPunct="0">
              <a:spcBef>
                <a:spcPct val="20000"/>
              </a:spcBef>
              <a:spcAft>
                <a:spcPts val="600"/>
              </a:spcAft>
              <a:buClr>
                <a:srgbClr val="404040"/>
              </a:buClr>
              <a:buFont typeface="Wingdings 2" panose="05020102010507070707" pitchFamily="18" charset="2"/>
              <a:buChar char=""/>
              <a:defRPr sz="1200">
                <a:solidFill>
                  <a:srgbClr val="404040"/>
                </a:solidFill>
                <a:latin typeface="Verdana" panose="020B0604030504040204" pitchFamily="34" charset="0"/>
              </a:defRPr>
            </a:lvl5pPr>
            <a:lvl6pPr marL="2514600" indent="-228600" eaLnBrk="0" fontAlgn="base" hangingPunct="0">
              <a:spcBef>
                <a:spcPct val="20000"/>
              </a:spcBef>
              <a:spcAft>
                <a:spcPts val="600"/>
              </a:spcAft>
              <a:buClr>
                <a:srgbClr val="404040"/>
              </a:buClr>
              <a:buFont typeface="Wingdings 2" panose="05020102010507070707" pitchFamily="18" charset="2"/>
              <a:buChar char=""/>
              <a:defRPr sz="1200">
                <a:solidFill>
                  <a:srgbClr val="404040"/>
                </a:solidFill>
                <a:latin typeface="Verdana" panose="020B0604030504040204" pitchFamily="34" charset="0"/>
              </a:defRPr>
            </a:lvl6pPr>
            <a:lvl7pPr marL="2971800" indent="-228600" eaLnBrk="0" fontAlgn="base" hangingPunct="0">
              <a:spcBef>
                <a:spcPct val="20000"/>
              </a:spcBef>
              <a:spcAft>
                <a:spcPts val="600"/>
              </a:spcAft>
              <a:buClr>
                <a:srgbClr val="404040"/>
              </a:buClr>
              <a:buFont typeface="Wingdings 2" panose="05020102010507070707" pitchFamily="18" charset="2"/>
              <a:buChar char=""/>
              <a:defRPr sz="1200">
                <a:solidFill>
                  <a:srgbClr val="404040"/>
                </a:solidFill>
                <a:latin typeface="Verdana" panose="020B0604030504040204" pitchFamily="34" charset="0"/>
              </a:defRPr>
            </a:lvl7pPr>
            <a:lvl8pPr marL="3429000" indent="-228600" eaLnBrk="0" fontAlgn="base" hangingPunct="0">
              <a:spcBef>
                <a:spcPct val="20000"/>
              </a:spcBef>
              <a:spcAft>
                <a:spcPts val="600"/>
              </a:spcAft>
              <a:buClr>
                <a:srgbClr val="404040"/>
              </a:buClr>
              <a:buFont typeface="Wingdings 2" panose="05020102010507070707" pitchFamily="18" charset="2"/>
              <a:buChar char=""/>
              <a:defRPr sz="1200">
                <a:solidFill>
                  <a:srgbClr val="404040"/>
                </a:solidFill>
                <a:latin typeface="Verdana" panose="020B0604030504040204" pitchFamily="34" charset="0"/>
              </a:defRPr>
            </a:lvl8pPr>
            <a:lvl9pPr marL="3886200" indent="-228600" eaLnBrk="0" fontAlgn="base" hangingPunct="0">
              <a:spcBef>
                <a:spcPct val="20000"/>
              </a:spcBef>
              <a:spcAft>
                <a:spcPts val="600"/>
              </a:spcAft>
              <a:buClr>
                <a:srgbClr val="404040"/>
              </a:buClr>
              <a:buFont typeface="Wingdings 2" panose="05020102010507070707" pitchFamily="18" charset="2"/>
              <a:buChar char=""/>
              <a:defRPr sz="1200">
                <a:solidFill>
                  <a:srgbClr val="404040"/>
                </a:solidFill>
                <a:latin typeface="Verdana" panose="020B0604030504040204" pitchFamily="34" charset="0"/>
              </a:defRPr>
            </a:lvl9pPr>
          </a:lstStyle>
          <a:p>
            <a:pPr eaLnBrk="1" hangingPunct="1">
              <a:spcBef>
                <a:spcPct val="0"/>
              </a:spcBef>
              <a:spcAft>
                <a:spcPct val="0"/>
              </a:spcAft>
              <a:buClrTx/>
              <a:buFontTx/>
              <a:buNone/>
            </a:pPr>
            <a:r>
              <a:rPr lang="en-US" altLang="en-US" sz="4000" dirty="0">
                <a:solidFill>
                  <a:schemeClr val="bg1"/>
                </a:solidFill>
                <a:latin typeface="Arial" panose="020B0604020202020204" pitchFamily="34" charset="0"/>
              </a:rPr>
              <a:t>Time Sampling</a:t>
            </a:r>
          </a:p>
        </p:txBody>
      </p:sp>
      <p:graphicFrame>
        <p:nvGraphicFramePr>
          <p:cNvPr id="4" name="Content Placeholder 3">
            <a:extLst>
              <a:ext uri="{FF2B5EF4-FFF2-40B4-BE49-F238E27FC236}">
                <a16:creationId xmlns:a16="http://schemas.microsoft.com/office/drawing/2014/main" id="{62EB6E8D-3F37-4BA6-B9D1-4E2020F40BC9}"/>
              </a:ext>
            </a:extLst>
          </p:cNvPr>
          <p:cNvGraphicFramePr>
            <a:graphicFrameLocks noGrp="1"/>
          </p:cNvGraphicFramePr>
          <p:nvPr>
            <p:ph idx="1"/>
            <p:extLst>
              <p:ext uri="{D42A27DB-BD31-4B8C-83A1-F6EECF244321}">
                <p14:modId xmlns:p14="http://schemas.microsoft.com/office/powerpoint/2010/main" val="3223530604"/>
              </p:ext>
            </p:extLst>
          </p:nvPr>
        </p:nvGraphicFramePr>
        <p:xfrm>
          <a:off x="44611" y="692696"/>
          <a:ext cx="9054777" cy="4948240"/>
        </p:xfrm>
        <a:graphic>
          <a:graphicData uri="http://schemas.openxmlformats.org/drawingml/2006/table">
            <a:tbl>
              <a:tblPr/>
              <a:tblGrid>
                <a:gridCol w="3018259">
                  <a:extLst>
                    <a:ext uri="{9D8B030D-6E8A-4147-A177-3AD203B41FA5}">
                      <a16:colId xmlns:a16="http://schemas.microsoft.com/office/drawing/2014/main" val="20000"/>
                    </a:ext>
                  </a:extLst>
                </a:gridCol>
                <a:gridCol w="3018259">
                  <a:extLst>
                    <a:ext uri="{9D8B030D-6E8A-4147-A177-3AD203B41FA5}">
                      <a16:colId xmlns:a16="http://schemas.microsoft.com/office/drawing/2014/main" val="20001"/>
                    </a:ext>
                  </a:extLst>
                </a:gridCol>
                <a:gridCol w="3018259">
                  <a:extLst>
                    <a:ext uri="{9D8B030D-6E8A-4147-A177-3AD203B41FA5}">
                      <a16:colId xmlns:a16="http://schemas.microsoft.com/office/drawing/2014/main" val="20002"/>
                    </a:ext>
                  </a:extLst>
                </a:gridCol>
              </a:tblGrid>
              <a:tr h="36207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dirty="0">
                          <a:ln>
                            <a:noFill/>
                          </a:ln>
                          <a:solidFill>
                            <a:srgbClr val="FFFFFF"/>
                          </a:solidFill>
                          <a:effectLst/>
                          <a:latin typeface="Corbel" pitchFamily="34" charset="0"/>
                          <a:ea typeface="ＭＳ Ｐゴシック" charset="-128"/>
                        </a:rPr>
                        <a:t>Time</a:t>
                      </a:r>
                    </a:p>
                  </a:txBody>
                  <a:tcPr marT="45726" marB="4572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a:ln>
                            <a:noFill/>
                          </a:ln>
                          <a:solidFill>
                            <a:srgbClr val="FFFFFF"/>
                          </a:solidFill>
                          <a:effectLst/>
                          <a:latin typeface="Corbel" pitchFamily="34" charset="0"/>
                          <a:ea typeface="ＭＳ Ｐゴシック" charset="-128"/>
                        </a:rPr>
                        <a:t>Activity</a:t>
                      </a:r>
                    </a:p>
                  </a:txBody>
                  <a:tcPr marT="45726" marB="4572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a:ln>
                            <a:noFill/>
                          </a:ln>
                          <a:solidFill>
                            <a:srgbClr val="FFFFFF"/>
                          </a:solidFill>
                          <a:effectLst/>
                          <a:latin typeface="Corbel" pitchFamily="34" charset="0"/>
                          <a:ea typeface="ＭＳ Ｐゴシック" charset="-128"/>
                        </a:rPr>
                        <a:t>Comment</a:t>
                      </a:r>
                    </a:p>
                  </a:txBody>
                  <a:tcPr marT="45726" marB="4572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solidFill>
                      <a:schemeClr val="accent1"/>
                    </a:solidFill>
                  </a:tcPr>
                </a:tc>
                <a:extLst>
                  <a:ext uri="{0D108BD9-81ED-4DB2-BD59-A6C34878D82A}">
                    <a16:rowId xmlns:a16="http://schemas.microsoft.com/office/drawing/2014/main" val="10000"/>
                  </a:ext>
                </a:extLst>
              </a:tr>
              <a:tr h="1426019">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a:ln>
                            <a:noFill/>
                          </a:ln>
                          <a:solidFill>
                            <a:srgbClr val="000000"/>
                          </a:solidFill>
                          <a:effectLst/>
                          <a:latin typeface="Corbel" pitchFamily="34" charset="0"/>
                          <a:ea typeface="ＭＳ Ｐゴシック" charset="-128"/>
                        </a:rPr>
                        <a:t>09.00</a:t>
                      </a:r>
                    </a:p>
                  </a:txBody>
                  <a:tcPr marT="45726" marB="4572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a:ln>
                            <a:noFill/>
                          </a:ln>
                          <a:solidFill>
                            <a:srgbClr val="000000"/>
                          </a:solidFill>
                          <a:effectLst/>
                          <a:latin typeface="Corbel" pitchFamily="34" charset="0"/>
                          <a:ea typeface="ＭＳ Ｐゴシック" charset="-128"/>
                        </a:rPr>
                        <a:t>Arrives in classroom</a:t>
                      </a:r>
                    </a:p>
                  </a:txBody>
                  <a:tcPr marT="45726" marB="4572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a:ln>
                            <a:noFill/>
                          </a:ln>
                          <a:solidFill>
                            <a:srgbClr val="000000"/>
                          </a:solidFill>
                          <a:effectLst/>
                          <a:latin typeface="Corbel" pitchFamily="34" charset="0"/>
                          <a:ea typeface="ＭＳ Ｐゴシック" charset="-128"/>
                        </a:rPr>
                        <a:t>Jake holds tightly onto his Mum</a:t>
                      </a:r>
                      <a:r>
                        <a:rPr kumimoji="0" lang="en-GB" altLang="en-US" sz="1800" b="0" i="0" u="none" strike="noStrike" cap="none" normalizeH="0" baseline="0">
                          <a:ln>
                            <a:noFill/>
                          </a:ln>
                          <a:solidFill>
                            <a:srgbClr val="000000"/>
                          </a:solidFill>
                          <a:effectLst/>
                          <a:latin typeface="Corbel" pitchFamily="34" charset="0"/>
                          <a:ea typeface="ＭＳ Ｐゴシック" charset="-128"/>
                        </a:rPr>
                        <a:t>’</a:t>
                      </a:r>
                      <a:r>
                        <a:rPr kumimoji="0" lang="en-GB" sz="1800" b="0" i="0" u="none" strike="noStrike" cap="none" normalizeH="0" baseline="0">
                          <a:ln>
                            <a:noFill/>
                          </a:ln>
                          <a:solidFill>
                            <a:srgbClr val="000000"/>
                          </a:solidFill>
                          <a:effectLst/>
                          <a:latin typeface="Corbel" pitchFamily="34" charset="0"/>
                          <a:ea typeface="ＭＳ Ｐゴシック" charset="-128"/>
                        </a:rPr>
                        <a:t>s coat and does not reply when adult speaks to him.  Follows instructions to hang up his coat.</a:t>
                      </a:r>
                    </a:p>
                  </a:txBody>
                  <a:tcPr marT="45726" marB="4572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lumMod val="20000"/>
                        <a:lumOff val="80000"/>
                      </a:schemeClr>
                    </a:solidFill>
                  </a:tcPr>
                </a:tc>
                <a:extLst>
                  <a:ext uri="{0D108BD9-81ED-4DB2-BD59-A6C34878D82A}">
                    <a16:rowId xmlns:a16="http://schemas.microsoft.com/office/drawing/2014/main" val="10001"/>
                  </a:ext>
                </a:extLst>
              </a:tr>
              <a:tr h="1426019">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a:ln>
                            <a:noFill/>
                          </a:ln>
                          <a:solidFill>
                            <a:srgbClr val="000000"/>
                          </a:solidFill>
                          <a:effectLst/>
                          <a:latin typeface="Corbel" pitchFamily="34" charset="0"/>
                          <a:ea typeface="ＭＳ Ｐゴシック" charset="-128"/>
                        </a:rPr>
                        <a:t>09.15</a:t>
                      </a:r>
                    </a:p>
                  </a:txBody>
                  <a:tcPr marT="45726" marB="4572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a:ln>
                            <a:noFill/>
                          </a:ln>
                          <a:solidFill>
                            <a:srgbClr val="000000"/>
                          </a:solidFill>
                          <a:effectLst/>
                          <a:latin typeface="Corbel" pitchFamily="34" charset="0"/>
                          <a:ea typeface="ＭＳ Ｐゴシック" charset="-128"/>
                        </a:rPr>
                        <a:t>Sitting on the carpet</a:t>
                      </a:r>
                    </a:p>
                  </a:txBody>
                  <a:tcPr marT="45726" marB="4572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a:ln>
                            <a:noFill/>
                          </a:ln>
                          <a:solidFill>
                            <a:srgbClr val="000000"/>
                          </a:solidFill>
                          <a:effectLst/>
                          <a:latin typeface="Corbel" pitchFamily="34" charset="0"/>
                          <a:ea typeface="ＭＳ Ｐゴシック" charset="-128"/>
                        </a:rPr>
                        <a:t>Jake is still crying quietly but nods, avoiding eye contact, when the adult calls his name on  the register</a:t>
                      </a:r>
                    </a:p>
                  </a:txBody>
                  <a:tcPr marT="45726" marB="4572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lumMod val="20000"/>
                        <a:lumOff val="80000"/>
                      </a:schemeClr>
                    </a:solidFill>
                  </a:tcPr>
                </a:tc>
                <a:extLst>
                  <a:ext uri="{0D108BD9-81ED-4DB2-BD59-A6C34878D82A}">
                    <a16:rowId xmlns:a16="http://schemas.microsoft.com/office/drawing/2014/main" val="10002"/>
                  </a:ext>
                </a:extLst>
              </a:tr>
              <a:tr h="1693397">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a:ln>
                            <a:noFill/>
                          </a:ln>
                          <a:solidFill>
                            <a:srgbClr val="000000"/>
                          </a:solidFill>
                          <a:effectLst/>
                          <a:latin typeface="Corbel" pitchFamily="34" charset="0"/>
                          <a:ea typeface="ＭＳ Ｐゴシック" charset="-128"/>
                        </a:rPr>
                        <a:t>09.30</a:t>
                      </a:r>
                    </a:p>
                  </a:txBody>
                  <a:tcPr marT="45726" marB="4572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a:ln>
                            <a:noFill/>
                          </a:ln>
                          <a:solidFill>
                            <a:srgbClr val="000000"/>
                          </a:solidFill>
                          <a:effectLst/>
                          <a:latin typeface="Corbel" pitchFamily="34" charset="0"/>
                          <a:ea typeface="ＭＳ Ｐゴシック" charset="-128"/>
                        </a:rPr>
                        <a:t>Writing table with a small group</a:t>
                      </a:r>
                    </a:p>
                  </a:txBody>
                  <a:tcPr marT="45726" marB="4572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a:ln>
                            <a:noFill/>
                          </a:ln>
                          <a:solidFill>
                            <a:srgbClr val="000000"/>
                          </a:solidFill>
                          <a:effectLst/>
                          <a:latin typeface="Corbel" pitchFamily="34" charset="0"/>
                          <a:ea typeface="ＭＳ Ｐゴシック" charset="-128"/>
                        </a:rPr>
                        <a:t>Jake is with three other children sitting at the writing table.  They are writing shopping lists for the trip to the shops tomorrow.</a:t>
                      </a:r>
                    </a:p>
                  </a:txBody>
                  <a:tcPr marT="45726" marB="4572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lumMod val="20000"/>
                        <a:lumOff val="80000"/>
                      </a:schemeClr>
                    </a:solidFill>
                  </a:tcPr>
                </a:tc>
                <a:extLst>
                  <a:ext uri="{0D108BD9-81ED-4DB2-BD59-A6C34878D82A}">
                    <a16:rowId xmlns:a16="http://schemas.microsoft.com/office/drawing/2014/main" val="10003"/>
                  </a:ext>
                </a:extLst>
              </a:tr>
            </a:tbl>
          </a:graphicData>
        </a:graphic>
      </p:graphicFrame>
      <p:pic>
        <p:nvPicPr>
          <p:cNvPr id="2" name="Recorded Sound">
            <a:hlinkClick r:id="" action="ppaction://media"/>
            <a:extLst>
              <a:ext uri="{FF2B5EF4-FFF2-40B4-BE49-F238E27FC236}">
                <a16:creationId xmlns:a16="http://schemas.microsoft.com/office/drawing/2014/main" id="{7C7CFE57-9871-40F3-A190-B4935AC00D8A}"/>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8460432" y="254551"/>
            <a:ext cx="244475" cy="24447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013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6590D4D2-E3AD-41D1-BDA9-731282D7DE3A}"/>
              </a:ext>
            </a:extLst>
          </p:cNvPr>
          <p:cNvSpPr>
            <a:spLocks noGrp="1"/>
          </p:cNvSpPr>
          <p:nvPr>
            <p:ph type="title"/>
          </p:nvPr>
        </p:nvSpPr>
        <p:spPr>
          <a:xfrm>
            <a:off x="179388" y="333375"/>
            <a:ext cx="8543925" cy="823913"/>
          </a:xfrm>
        </p:spPr>
        <p:txBody>
          <a:bodyPr/>
          <a:lstStyle/>
          <a:p>
            <a:pPr marL="53975" eaLnBrk="1" hangingPunct="1"/>
            <a:r>
              <a:rPr lang="en-GB" altLang="en-US" sz="3600">
                <a:solidFill>
                  <a:schemeClr val="bg1"/>
                </a:solidFill>
                <a:latin typeface="Times New Roman" panose="02020603050405020304" pitchFamily="18" charset="0"/>
                <a:cs typeface="Times New Roman" panose="02020603050405020304" pitchFamily="18" charset="0"/>
              </a:rPr>
              <a:t>Time Sampling – Written Description</a:t>
            </a:r>
          </a:p>
        </p:txBody>
      </p:sp>
      <p:graphicFrame>
        <p:nvGraphicFramePr>
          <p:cNvPr id="3" name="Content Placeholder 2">
            <a:extLst>
              <a:ext uri="{FF2B5EF4-FFF2-40B4-BE49-F238E27FC236}">
                <a16:creationId xmlns:a16="http://schemas.microsoft.com/office/drawing/2014/main" id="{94E023DB-2C58-4B21-98BF-3DF0D8342D21}"/>
              </a:ext>
            </a:extLst>
          </p:cNvPr>
          <p:cNvGraphicFramePr>
            <a:graphicFrameLocks noGrp="1"/>
          </p:cNvGraphicFramePr>
          <p:nvPr>
            <p:ph idx="1"/>
          </p:nvPr>
        </p:nvGraphicFramePr>
        <p:xfrm>
          <a:off x="323528" y="1411064"/>
          <a:ext cx="8568952" cy="544693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 name="Recorded Sound">
            <a:hlinkClick r:id="" action="ppaction://media"/>
            <a:extLst>
              <a:ext uri="{FF2B5EF4-FFF2-40B4-BE49-F238E27FC236}">
                <a16:creationId xmlns:a16="http://schemas.microsoft.com/office/drawing/2014/main" id="{57A24E7D-6FF3-48B1-86E1-0FE044F4CE6B}"/>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8172400" y="404664"/>
            <a:ext cx="244475" cy="24447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190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223744D4-A135-453A-B03E-D7B67221D2A9}"/>
              </a:ext>
            </a:extLst>
          </p:cNvPr>
          <p:cNvSpPr>
            <a:spLocks noGrp="1"/>
          </p:cNvSpPr>
          <p:nvPr>
            <p:ph type="title"/>
          </p:nvPr>
        </p:nvSpPr>
        <p:spPr>
          <a:xfrm>
            <a:off x="468313" y="260350"/>
            <a:ext cx="8229600" cy="895350"/>
          </a:xfrm>
        </p:spPr>
        <p:txBody>
          <a:bodyPr/>
          <a:lstStyle/>
          <a:p>
            <a:pPr marL="53975" eaLnBrk="1" hangingPunct="1"/>
            <a:r>
              <a:rPr lang="en-GB" altLang="en-US">
                <a:solidFill>
                  <a:schemeClr val="bg1"/>
                </a:solidFill>
                <a:cs typeface="Trebuchet MS" panose="020B0603020202020204" pitchFamily="34" charset="0"/>
              </a:rPr>
              <a:t>Event Sampling</a:t>
            </a:r>
          </a:p>
        </p:txBody>
      </p:sp>
      <p:graphicFrame>
        <p:nvGraphicFramePr>
          <p:cNvPr id="3" name="Content Placeholder 2">
            <a:extLst>
              <a:ext uri="{FF2B5EF4-FFF2-40B4-BE49-F238E27FC236}">
                <a16:creationId xmlns:a16="http://schemas.microsoft.com/office/drawing/2014/main" id="{CE4A102F-70AA-4D43-8B10-4AE6DB6CEB0E}"/>
              </a:ext>
            </a:extLst>
          </p:cNvPr>
          <p:cNvGraphicFramePr>
            <a:graphicFrameLocks noGrp="1"/>
          </p:cNvGraphicFramePr>
          <p:nvPr>
            <p:ph idx="1"/>
          </p:nvPr>
        </p:nvGraphicFramePr>
        <p:xfrm>
          <a:off x="179512" y="764704"/>
          <a:ext cx="8784976" cy="590465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 name="Recorded Sound">
            <a:hlinkClick r:id="" action="ppaction://media"/>
            <a:extLst>
              <a:ext uri="{FF2B5EF4-FFF2-40B4-BE49-F238E27FC236}">
                <a16:creationId xmlns:a16="http://schemas.microsoft.com/office/drawing/2014/main" id="{FCF95704-C51C-4760-A376-30F4A4AFFE11}"/>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8100392" y="585787"/>
            <a:ext cx="244475" cy="24447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974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4717FA62-A545-434E-BD16-CCAF2E4A1F8D}"/>
              </a:ext>
            </a:extLst>
          </p:cNvPr>
          <p:cNvSpPr>
            <a:spLocks noGrp="1"/>
          </p:cNvSpPr>
          <p:nvPr>
            <p:ph type="title"/>
          </p:nvPr>
        </p:nvSpPr>
        <p:spPr>
          <a:xfrm>
            <a:off x="428625" y="285750"/>
            <a:ext cx="8229600" cy="752475"/>
          </a:xfrm>
        </p:spPr>
        <p:txBody>
          <a:bodyPr/>
          <a:lstStyle/>
          <a:p>
            <a:pPr marL="53975" eaLnBrk="1" hangingPunct="1"/>
            <a:r>
              <a:rPr lang="en-GB" altLang="en-US">
                <a:solidFill>
                  <a:schemeClr val="bg1"/>
                </a:solidFill>
                <a:cs typeface="Trebuchet MS" panose="020B0603020202020204" pitchFamily="34" charset="0"/>
              </a:rPr>
              <a:t>Event Sampling Chart</a:t>
            </a:r>
          </a:p>
        </p:txBody>
      </p:sp>
      <p:graphicFrame>
        <p:nvGraphicFramePr>
          <p:cNvPr id="4" name="Content Placeholder 3">
            <a:extLst>
              <a:ext uri="{FF2B5EF4-FFF2-40B4-BE49-F238E27FC236}">
                <a16:creationId xmlns:a16="http://schemas.microsoft.com/office/drawing/2014/main" id="{8771EF6D-7D00-4C05-8DF5-CA8F4CED38DD}"/>
              </a:ext>
            </a:extLst>
          </p:cNvPr>
          <p:cNvGraphicFramePr>
            <a:graphicFrameLocks noGrp="1"/>
          </p:cNvGraphicFramePr>
          <p:nvPr>
            <p:ph idx="1"/>
          </p:nvPr>
        </p:nvGraphicFramePr>
        <p:xfrm>
          <a:off x="395288" y="1557338"/>
          <a:ext cx="8229600" cy="4851790"/>
        </p:xfrm>
        <a:graphic>
          <a:graphicData uri="http://schemas.openxmlformats.org/drawingml/2006/table">
            <a:tbl>
              <a:tblPr/>
              <a:tblGrid>
                <a:gridCol w="828675">
                  <a:extLst>
                    <a:ext uri="{9D8B030D-6E8A-4147-A177-3AD203B41FA5}">
                      <a16:colId xmlns:a16="http://schemas.microsoft.com/office/drawing/2014/main" val="20000"/>
                    </a:ext>
                  </a:extLst>
                </a:gridCol>
                <a:gridCol w="1643063">
                  <a:extLst>
                    <a:ext uri="{9D8B030D-6E8A-4147-A177-3AD203B41FA5}">
                      <a16:colId xmlns:a16="http://schemas.microsoft.com/office/drawing/2014/main" val="20001"/>
                    </a:ext>
                  </a:extLst>
                </a:gridCol>
                <a:gridCol w="1785937">
                  <a:extLst>
                    <a:ext uri="{9D8B030D-6E8A-4147-A177-3AD203B41FA5}">
                      <a16:colId xmlns:a16="http://schemas.microsoft.com/office/drawing/2014/main" val="20002"/>
                    </a:ext>
                  </a:extLst>
                </a:gridCol>
                <a:gridCol w="3971925">
                  <a:extLst>
                    <a:ext uri="{9D8B030D-6E8A-4147-A177-3AD203B41FA5}">
                      <a16:colId xmlns:a16="http://schemas.microsoft.com/office/drawing/2014/main" val="20003"/>
                    </a:ext>
                  </a:extLst>
                </a:gridCol>
              </a:tblGrid>
              <a:tr h="37135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dirty="0">
                          <a:ln>
                            <a:noFill/>
                          </a:ln>
                          <a:solidFill>
                            <a:srgbClr val="FFFFFF"/>
                          </a:solidFill>
                          <a:effectLst/>
                          <a:latin typeface="Corbel" pitchFamily="34" charset="0"/>
                          <a:ea typeface="ＭＳ Ｐゴシック" charset="-128"/>
                        </a:rPr>
                        <a:t>Event</a:t>
                      </a:r>
                    </a:p>
                  </a:txBody>
                  <a:tcPr marT="45705" marB="4570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a:ln>
                            <a:noFill/>
                          </a:ln>
                          <a:solidFill>
                            <a:srgbClr val="FFFFFF"/>
                          </a:solidFill>
                          <a:effectLst/>
                          <a:latin typeface="Corbel" pitchFamily="34" charset="0"/>
                          <a:ea typeface="ＭＳ Ｐゴシック" charset="-128"/>
                        </a:rPr>
                        <a:t>Date and Time</a:t>
                      </a:r>
                    </a:p>
                  </a:txBody>
                  <a:tcPr marT="45705" marB="4570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a:ln>
                            <a:noFill/>
                          </a:ln>
                          <a:solidFill>
                            <a:srgbClr val="FFFFFF"/>
                          </a:solidFill>
                          <a:effectLst/>
                          <a:latin typeface="Corbel" pitchFamily="34" charset="0"/>
                          <a:ea typeface="ＭＳ Ｐゴシック" charset="-128"/>
                        </a:rPr>
                        <a:t>Situation</a:t>
                      </a:r>
                    </a:p>
                  </a:txBody>
                  <a:tcPr marT="45705" marB="4570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dirty="0">
                          <a:ln>
                            <a:noFill/>
                          </a:ln>
                          <a:solidFill>
                            <a:srgbClr val="FFFFFF"/>
                          </a:solidFill>
                          <a:effectLst/>
                          <a:latin typeface="Corbel" pitchFamily="34" charset="0"/>
                          <a:ea typeface="ＭＳ Ｐゴシック" charset="-128"/>
                        </a:rPr>
                        <a:t>Comment</a:t>
                      </a:r>
                    </a:p>
                  </a:txBody>
                  <a:tcPr marT="45705" marB="4570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solidFill>
                      <a:schemeClr val="accent1"/>
                    </a:solidFill>
                  </a:tcPr>
                </a:tc>
                <a:extLst>
                  <a:ext uri="{0D108BD9-81ED-4DB2-BD59-A6C34878D82A}">
                    <a16:rowId xmlns:a16="http://schemas.microsoft.com/office/drawing/2014/main" val="10000"/>
                  </a:ext>
                </a:extLst>
              </a:tr>
              <a:tr h="914292">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a:ln>
                            <a:noFill/>
                          </a:ln>
                          <a:solidFill>
                            <a:srgbClr val="000000"/>
                          </a:solidFill>
                          <a:effectLst/>
                          <a:latin typeface="Corbel" pitchFamily="34" charset="0"/>
                          <a:ea typeface="ＭＳ Ｐゴシック" charset="-128"/>
                        </a:rPr>
                        <a:t>1</a:t>
                      </a:r>
                    </a:p>
                  </a:txBody>
                  <a:tcPr marT="45705" marB="4570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a:ln>
                            <a:noFill/>
                          </a:ln>
                          <a:solidFill>
                            <a:srgbClr val="000000"/>
                          </a:solidFill>
                          <a:effectLst/>
                          <a:latin typeface="Corbel" pitchFamily="34" charset="0"/>
                          <a:ea typeface="ＭＳ Ｐゴシック" charset="-128"/>
                        </a:rPr>
                        <a:t>18/10/2010</a:t>
                      </a:r>
                    </a:p>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a:ln>
                            <a:noFill/>
                          </a:ln>
                          <a:solidFill>
                            <a:srgbClr val="000000"/>
                          </a:solidFill>
                          <a:effectLst/>
                          <a:latin typeface="Corbel" pitchFamily="34" charset="0"/>
                          <a:ea typeface="ＭＳ Ｐゴシック" charset="-128"/>
                        </a:rPr>
                        <a:t>08.00</a:t>
                      </a:r>
                    </a:p>
                  </a:txBody>
                  <a:tcPr marT="45705" marB="4570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a:ln>
                            <a:noFill/>
                          </a:ln>
                          <a:solidFill>
                            <a:srgbClr val="000000"/>
                          </a:solidFill>
                          <a:effectLst/>
                          <a:latin typeface="Corbel" pitchFamily="34" charset="0"/>
                          <a:ea typeface="ＭＳ Ｐゴシック" charset="-128"/>
                        </a:rPr>
                        <a:t>Arrives with Dad at nursery</a:t>
                      </a:r>
                    </a:p>
                  </a:txBody>
                  <a:tcPr marT="45705" marB="4570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a:ln>
                            <a:noFill/>
                          </a:ln>
                          <a:solidFill>
                            <a:srgbClr val="000000"/>
                          </a:solidFill>
                          <a:effectLst/>
                          <a:latin typeface="Corbel" pitchFamily="34" charset="0"/>
                          <a:ea typeface="ＭＳ Ｐゴシック" charset="-128"/>
                        </a:rPr>
                        <a:t>Has dummy in mouth as Dad hands Kylie to key worker</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800" b="0" i="0" u="none" strike="noStrike" cap="none" normalizeH="0" baseline="0">
                        <a:ln>
                          <a:noFill/>
                        </a:ln>
                        <a:solidFill>
                          <a:srgbClr val="000000"/>
                        </a:solidFill>
                        <a:effectLst/>
                        <a:latin typeface="Corbel" pitchFamily="34" charset="0"/>
                        <a:ea typeface="ＭＳ Ｐゴシック" charset="-128"/>
                      </a:endParaRPr>
                    </a:p>
                  </a:txBody>
                  <a:tcPr marT="45705" marB="4570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lumMod val="20000"/>
                        <a:lumOff val="80000"/>
                      </a:schemeClr>
                    </a:solidFill>
                  </a:tcPr>
                </a:tc>
                <a:extLst>
                  <a:ext uri="{0D108BD9-81ED-4DB2-BD59-A6C34878D82A}">
                    <a16:rowId xmlns:a16="http://schemas.microsoft.com/office/drawing/2014/main" val="10001"/>
                  </a:ext>
                </a:extLst>
              </a:tr>
              <a:tr h="146288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a:ln>
                            <a:noFill/>
                          </a:ln>
                          <a:solidFill>
                            <a:srgbClr val="000000"/>
                          </a:solidFill>
                          <a:effectLst/>
                          <a:latin typeface="Corbel" pitchFamily="34" charset="0"/>
                          <a:ea typeface="ＭＳ Ｐゴシック" charset="-128"/>
                        </a:rPr>
                        <a:t>2</a:t>
                      </a:r>
                    </a:p>
                  </a:txBody>
                  <a:tcPr marT="45705" marB="4570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a:ln>
                            <a:noFill/>
                          </a:ln>
                          <a:solidFill>
                            <a:srgbClr val="000000"/>
                          </a:solidFill>
                          <a:effectLst/>
                          <a:latin typeface="Corbel" pitchFamily="34" charset="0"/>
                          <a:ea typeface="ＭＳ Ｐゴシック" charset="-128"/>
                        </a:rPr>
                        <a:t>18/10/2010</a:t>
                      </a:r>
                    </a:p>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a:ln>
                            <a:noFill/>
                          </a:ln>
                          <a:solidFill>
                            <a:srgbClr val="000000"/>
                          </a:solidFill>
                          <a:effectLst/>
                          <a:latin typeface="Corbel" pitchFamily="34" charset="0"/>
                          <a:ea typeface="ＭＳ Ｐゴシック" charset="-128"/>
                        </a:rPr>
                        <a:t>09.00</a:t>
                      </a:r>
                    </a:p>
                  </a:txBody>
                  <a:tcPr marT="45705" marB="4570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a:ln>
                            <a:noFill/>
                          </a:ln>
                          <a:solidFill>
                            <a:srgbClr val="000000"/>
                          </a:solidFill>
                          <a:effectLst/>
                          <a:latin typeface="Corbel" pitchFamily="34" charset="0"/>
                          <a:ea typeface="ＭＳ Ｐゴシック" charset="-128"/>
                        </a:rPr>
                        <a:t>On the carpet playing with key worker</a:t>
                      </a:r>
                    </a:p>
                  </a:txBody>
                  <a:tcPr marT="45705" marB="4570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a:ln>
                            <a:noFill/>
                          </a:ln>
                          <a:solidFill>
                            <a:srgbClr val="000000"/>
                          </a:solidFill>
                          <a:effectLst/>
                          <a:latin typeface="Corbel" pitchFamily="34" charset="0"/>
                          <a:ea typeface="ＭＳ Ｐゴシック" charset="-128"/>
                        </a:rPr>
                        <a:t>Kylie has dummy in her hand. </a:t>
                      </a:r>
                      <a:r>
                        <a:rPr kumimoji="0" lang="en-GB" altLang="en-US" sz="1800" b="0" i="0" u="none" strike="noStrike" cap="none" normalizeH="0" baseline="0" dirty="0">
                          <a:ln>
                            <a:noFill/>
                          </a:ln>
                          <a:solidFill>
                            <a:srgbClr val="000000"/>
                          </a:solidFill>
                          <a:effectLst/>
                          <a:latin typeface="Corbel" pitchFamily="34" charset="0"/>
                          <a:ea typeface="ＭＳ Ｐゴシック" charset="-128"/>
                        </a:rPr>
                        <a:t>‘</a:t>
                      </a:r>
                      <a:r>
                        <a:rPr kumimoji="0" lang="en-GB" sz="1800" b="0" i="0" u="none" strike="noStrike" cap="none" normalizeH="0" baseline="0" dirty="0">
                          <a:ln>
                            <a:noFill/>
                          </a:ln>
                          <a:solidFill>
                            <a:srgbClr val="000000"/>
                          </a:solidFill>
                          <a:effectLst/>
                          <a:latin typeface="Corbel" pitchFamily="34" charset="0"/>
                          <a:ea typeface="ＭＳ Ｐゴシック" charset="-128"/>
                        </a:rPr>
                        <a:t>Can I have that?</a:t>
                      </a:r>
                      <a:r>
                        <a:rPr kumimoji="0" lang="en-GB" altLang="en-US" sz="1800" b="0" i="0" u="none" strike="noStrike" cap="none" normalizeH="0" baseline="0" dirty="0">
                          <a:ln>
                            <a:noFill/>
                          </a:ln>
                          <a:solidFill>
                            <a:srgbClr val="000000"/>
                          </a:solidFill>
                          <a:effectLst/>
                          <a:latin typeface="Corbel" pitchFamily="34" charset="0"/>
                          <a:ea typeface="ＭＳ Ｐゴシック" charset="-128"/>
                        </a:rPr>
                        <a:t>’</a:t>
                      </a:r>
                      <a:r>
                        <a:rPr kumimoji="0" lang="en-GB" sz="1800" b="0" i="0" u="none" strike="noStrike" cap="none" normalizeH="0" baseline="0" dirty="0">
                          <a:ln>
                            <a:noFill/>
                          </a:ln>
                          <a:solidFill>
                            <a:srgbClr val="000000"/>
                          </a:solidFill>
                          <a:effectLst/>
                          <a:latin typeface="Corbel" pitchFamily="34" charset="0"/>
                          <a:ea typeface="ＭＳ Ｐゴシック" charset="-128"/>
                        </a:rPr>
                        <a:t> asks the adult.  Kylie shakes her head and puts the dummy in her mouth</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800" b="0" i="0" u="none" strike="noStrike" cap="none" normalizeH="0" baseline="0" dirty="0">
                        <a:ln>
                          <a:noFill/>
                        </a:ln>
                        <a:solidFill>
                          <a:srgbClr val="000000"/>
                        </a:solidFill>
                        <a:effectLst/>
                        <a:latin typeface="Corbel" pitchFamily="34" charset="0"/>
                        <a:ea typeface="ＭＳ Ｐゴシック" charset="-128"/>
                      </a:endParaRPr>
                    </a:p>
                  </a:txBody>
                  <a:tcPr marT="45705" marB="4570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lumMod val="20000"/>
                        <a:lumOff val="80000"/>
                      </a:schemeClr>
                    </a:solidFill>
                  </a:tcPr>
                </a:tc>
                <a:extLst>
                  <a:ext uri="{0D108BD9-81ED-4DB2-BD59-A6C34878D82A}">
                    <a16:rowId xmlns:a16="http://schemas.microsoft.com/office/drawing/2014/main" val="10002"/>
                  </a:ext>
                </a:extLst>
              </a:tr>
              <a:tr h="914292">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a:ln>
                            <a:noFill/>
                          </a:ln>
                          <a:solidFill>
                            <a:srgbClr val="000000"/>
                          </a:solidFill>
                          <a:effectLst/>
                          <a:latin typeface="Corbel" pitchFamily="34" charset="0"/>
                          <a:ea typeface="ＭＳ Ｐゴシック" charset="-128"/>
                        </a:rPr>
                        <a:t>3</a:t>
                      </a:r>
                    </a:p>
                  </a:txBody>
                  <a:tcPr marT="45705" marB="4570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a:ln>
                            <a:noFill/>
                          </a:ln>
                          <a:solidFill>
                            <a:srgbClr val="000000"/>
                          </a:solidFill>
                          <a:effectLst/>
                          <a:latin typeface="Corbel" pitchFamily="34" charset="0"/>
                          <a:ea typeface="ＭＳ Ｐゴシック" charset="-128"/>
                        </a:rPr>
                        <a:t>18/10/2010</a:t>
                      </a:r>
                    </a:p>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a:ln>
                            <a:noFill/>
                          </a:ln>
                          <a:solidFill>
                            <a:srgbClr val="000000"/>
                          </a:solidFill>
                          <a:effectLst/>
                          <a:latin typeface="Corbel" pitchFamily="34" charset="0"/>
                          <a:ea typeface="ＭＳ Ｐゴシック" charset="-128"/>
                        </a:rPr>
                        <a:t>09.47</a:t>
                      </a:r>
                    </a:p>
                  </a:txBody>
                  <a:tcPr marT="45705" marB="4570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a:ln>
                            <a:noFill/>
                          </a:ln>
                          <a:solidFill>
                            <a:srgbClr val="000000"/>
                          </a:solidFill>
                          <a:effectLst/>
                          <a:latin typeface="Corbel" pitchFamily="34" charset="0"/>
                          <a:ea typeface="ＭＳ Ｐゴシック" charset="-128"/>
                        </a:rPr>
                        <a:t>In the quiet room</a:t>
                      </a:r>
                    </a:p>
                  </a:txBody>
                  <a:tcPr marT="45705" marB="4570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a:ln>
                            <a:noFill/>
                          </a:ln>
                          <a:solidFill>
                            <a:srgbClr val="000000"/>
                          </a:solidFill>
                          <a:effectLst/>
                          <a:latin typeface="Corbel" pitchFamily="34" charset="0"/>
                          <a:ea typeface="ＭＳ Ｐゴシック" charset="-128"/>
                        </a:rPr>
                        <a:t>Kylie has her dummy in her mouth as the key worker lays her down to sleep</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800" b="0" i="0" u="none" strike="noStrike" cap="none" normalizeH="0" baseline="0" dirty="0">
                        <a:ln>
                          <a:noFill/>
                        </a:ln>
                        <a:solidFill>
                          <a:srgbClr val="000000"/>
                        </a:solidFill>
                        <a:effectLst/>
                        <a:latin typeface="Corbel" pitchFamily="34" charset="0"/>
                        <a:ea typeface="ＭＳ Ｐゴシック" charset="-128"/>
                      </a:endParaRPr>
                    </a:p>
                  </a:txBody>
                  <a:tcPr marT="45705" marB="4570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lumMod val="20000"/>
                        <a:lumOff val="80000"/>
                      </a:schemeClr>
                    </a:solidFill>
                  </a:tcPr>
                </a:tc>
                <a:extLst>
                  <a:ext uri="{0D108BD9-81ED-4DB2-BD59-A6C34878D82A}">
                    <a16:rowId xmlns:a16="http://schemas.microsoft.com/office/drawing/2014/main" val="10003"/>
                  </a:ext>
                </a:extLst>
              </a:tr>
              <a:tr h="1188586">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a:ln>
                            <a:noFill/>
                          </a:ln>
                          <a:solidFill>
                            <a:srgbClr val="000000"/>
                          </a:solidFill>
                          <a:effectLst/>
                          <a:latin typeface="Corbel" pitchFamily="34" charset="0"/>
                          <a:ea typeface="ＭＳ Ｐゴシック" charset="-128"/>
                        </a:rPr>
                        <a:t>4</a:t>
                      </a:r>
                    </a:p>
                  </a:txBody>
                  <a:tcPr marT="45705" marB="4570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a:ln>
                            <a:noFill/>
                          </a:ln>
                          <a:solidFill>
                            <a:srgbClr val="000000"/>
                          </a:solidFill>
                          <a:effectLst/>
                          <a:latin typeface="Corbel" pitchFamily="34" charset="0"/>
                          <a:ea typeface="ＭＳ Ｐゴシック" charset="-128"/>
                        </a:rPr>
                        <a:t>18/10/2010</a:t>
                      </a:r>
                    </a:p>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a:ln>
                            <a:noFill/>
                          </a:ln>
                          <a:solidFill>
                            <a:srgbClr val="000000"/>
                          </a:solidFill>
                          <a:effectLst/>
                          <a:latin typeface="Corbel" pitchFamily="34" charset="0"/>
                          <a:ea typeface="ＭＳ Ｐゴシック" charset="-128"/>
                        </a:rPr>
                        <a:t>11.12</a:t>
                      </a:r>
                    </a:p>
                  </a:txBody>
                  <a:tcPr marT="45705" marB="4570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a:ln>
                            <a:noFill/>
                          </a:ln>
                          <a:solidFill>
                            <a:srgbClr val="000000"/>
                          </a:solidFill>
                          <a:effectLst/>
                          <a:latin typeface="Corbel" pitchFamily="34" charset="0"/>
                          <a:ea typeface="ＭＳ Ｐゴシック" charset="-128"/>
                        </a:rPr>
                        <a:t>In the quiet room</a:t>
                      </a:r>
                    </a:p>
                  </a:txBody>
                  <a:tcPr marT="45705" marB="4570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a:ln>
                            <a:noFill/>
                          </a:ln>
                          <a:solidFill>
                            <a:srgbClr val="000000"/>
                          </a:solidFill>
                          <a:effectLst/>
                          <a:latin typeface="Corbel" pitchFamily="34" charset="0"/>
                          <a:ea typeface="ＭＳ Ｐゴシック" charset="-128"/>
                        </a:rPr>
                        <a:t>The key worker takes the comforter out of </a:t>
                      </a:r>
                      <a:r>
                        <a:rPr kumimoji="0" lang="en-GB" sz="1800" b="0" i="0" u="none" strike="noStrike" cap="none" normalizeH="0" baseline="0" dirty="0" err="1">
                          <a:ln>
                            <a:noFill/>
                          </a:ln>
                          <a:solidFill>
                            <a:srgbClr val="000000"/>
                          </a:solidFill>
                          <a:effectLst/>
                          <a:latin typeface="Corbel" pitchFamily="34" charset="0"/>
                          <a:ea typeface="ＭＳ Ｐゴシック" charset="-128"/>
                        </a:rPr>
                        <a:t>Kylie</a:t>
                      </a:r>
                      <a:r>
                        <a:rPr kumimoji="0" lang="en-GB" altLang="en-US" sz="1800" b="0" i="0" u="none" strike="noStrike" cap="none" normalizeH="0" baseline="0" dirty="0" err="1">
                          <a:ln>
                            <a:noFill/>
                          </a:ln>
                          <a:solidFill>
                            <a:srgbClr val="000000"/>
                          </a:solidFill>
                          <a:effectLst/>
                          <a:latin typeface="Corbel" pitchFamily="34" charset="0"/>
                          <a:ea typeface="ＭＳ Ｐゴシック" charset="-128"/>
                        </a:rPr>
                        <a:t>’</a:t>
                      </a:r>
                      <a:r>
                        <a:rPr kumimoji="0" lang="en-GB" sz="1800" b="0" i="0" u="none" strike="noStrike" cap="none" normalizeH="0" baseline="0" dirty="0" err="1">
                          <a:ln>
                            <a:noFill/>
                          </a:ln>
                          <a:solidFill>
                            <a:srgbClr val="000000"/>
                          </a:solidFill>
                          <a:effectLst/>
                          <a:latin typeface="Corbel" pitchFamily="34" charset="0"/>
                          <a:ea typeface="ＭＳ Ｐゴシック" charset="-128"/>
                        </a:rPr>
                        <a:t>s</a:t>
                      </a:r>
                      <a:r>
                        <a:rPr kumimoji="0" lang="en-GB" sz="1800" b="0" i="0" u="none" strike="noStrike" cap="none" normalizeH="0" baseline="0" dirty="0">
                          <a:ln>
                            <a:noFill/>
                          </a:ln>
                          <a:solidFill>
                            <a:srgbClr val="000000"/>
                          </a:solidFill>
                          <a:effectLst/>
                          <a:latin typeface="Corbel" pitchFamily="34" charset="0"/>
                          <a:ea typeface="ＭＳ Ｐゴシック" charset="-128"/>
                        </a:rPr>
                        <a:t> mouth.  She immediately wakes up and starts to cry</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800" b="0" i="0" u="none" strike="noStrike" cap="none" normalizeH="0" baseline="0" dirty="0">
                        <a:ln>
                          <a:noFill/>
                        </a:ln>
                        <a:solidFill>
                          <a:srgbClr val="000000"/>
                        </a:solidFill>
                        <a:effectLst/>
                        <a:latin typeface="Corbel" pitchFamily="34" charset="0"/>
                        <a:ea typeface="ＭＳ Ｐゴシック" charset="-128"/>
                      </a:endParaRPr>
                    </a:p>
                  </a:txBody>
                  <a:tcPr marT="45705" marB="4570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lumMod val="20000"/>
                        <a:lumOff val="80000"/>
                      </a:schemeClr>
                    </a:solidFill>
                  </a:tcPr>
                </a:tc>
                <a:extLst>
                  <a:ext uri="{0D108BD9-81ED-4DB2-BD59-A6C34878D82A}">
                    <a16:rowId xmlns:a16="http://schemas.microsoft.com/office/drawing/2014/main" val="10004"/>
                  </a:ext>
                </a:extLst>
              </a:tr>
            </a:tbl>
          </a:graphicData>
        </a:graphic>
      </p:graphicFrame>
      <p:pic>
        <p:nvPicPr>
          <p:cNvPr id="2" name="Recorded Sound">
            <a:hlinkClick r:id="" action="ppaction://media"/>
            <a:extLst>
              <a:ext uri="{FF2B5EF4-FFF2-40B4-BE49-F238E27FC236}">
                <a16:creationId xmlns:a16="http://schemas.microsoft.com/office/drawing/2014/main" id="{C8FDDAF9-7D06-43EC-B305-8C8B1C06841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00392" y="380159"/>
            <a:ext cx="244475" cy="24447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53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E1A423E0-95DA-4A2C-AEB7-0885B50CBD93}"/>
              </a:ext>
            </a:extLst>
          </p:cNvPr>
          <p:cNvSpPr>
            <a:spLocks noGrp="1"/>
          </p:cNvSpPr>
          <p:nvPr>
            <p:ph type="title"/>
          </p:nvPr>
        </p:nvSpPr>
        <p:spPr>
          <a:xfrm>
            <a:off x="250825" y="115888"/>
            <a:ext cx="8229600" cy="823912"/>
          </a:xfrm>
        </p:spPr>
        <p:txBody>
          <a:bodyPr/>
          <a:lstStyle/>
          <a:p>
            <a:pPr marL="53975" eaLnBrk="1" hangingPunct="1"/>
            <a:r>
              <a:rPr lang="en-GB" altLang="en-US" dirty="0">
                <a:solidFill>
                  <a:schemeClr val="bg1"/>
                </a:solidFill>
                <a:latin typeface="Times New Roman" panose="02020603050405020304" pitchFamily="18" charset="0"/>
                <a:cs typeface="Times New Roman" panose="02020603050405020304" pitchFamily="18" charset="0"/>
              </a:rPr>
              <a:t>Checklists</a:t>
            </a:r>
          </a:p>
        </p:txBody>
      </p:sp>
      <p:graphicFrame>
        <p:nvGraphicFramePr>
          <p:cNvPr id="5" name="Diagram 4">
            <a:extLst>
              <a:ext uri="{FF2B5EF4-FFF2-40B4-BE49-F238E27FC236}">
                <a16:creationId xmlns:a16="http://schemas.microsoft.com/office/drawing/2014/main" id="{E31C04C1-7281-4439-8501-0755D49C62BB}"/>
              </a:ext>
            </a:extLst>
          </p:cNvPr>
          <p:cNvGraphicFramePr/>
          <p:nvPr>
            <p:extLst>
              <p:ext uri="{D42A27DB-BD31-4B8C-83A1-F6EECF244321}">
                <p14:modId xmlns:p14="http://schemas.microsoft.com/office/powerpoint/2010/main" val="1766171031"/>
              </p:ext>
            </p:extLst>
          </p:nvPr>
        </p:nvGraphicFramePr>
        <p:xfrm>
          <a:off x="395536" y="620688"/>
          <a:ext cx="8383785" cy="237626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7" name="Diagram 6">
            <a:extLst>
              <a:ext uri="{FF2B5EF4-FFF2-40B4-BE49-F238E27FC236}">
                <a16:creationId xmlns:a16="http://schemas.microsoft.com/office/drawing/2014/main" id="{B9BC4433-EF1D-4789-890D-476FB19A86E1}"/>
              </a:ext>
            </a:extLst>
          </p:cNvPr>
          <p:cNvGraphicFramePr/>
          <p:nvPr>
            <p:extLst>
              <p:ext uri="{D42A27DB-BD31-4B8C-83A1-F6EECF244321}">
                <p14:modId xmlns:p14="http://schemas.microsoft.com/office/powerpoint/2010/main" val="1541782407"/>
              </p:ext>
            </p:extLst>
          </p:nvPr>
        </p:nvGraphicFramePr>
        <p:xfrm>
          <a:off x="323528" y="2492896"/>
          <a:ext cx="8064896" cy="4437112"/>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pic>
        <p:nvPicPr>
          <p:cNvPr id="2" name="Recorded Sound">
            <a:hlinkClick r:id="" action="ppaction://media"/>
            <a:extLst>
              <a:ext uri="{FF2B5EF4-FFF2-40B4-BE49-F238E27FC236}">
                <a16:creationId xmlns:a16="http://schemas.microsoft.com/office/drawing/2014/main" id="{7A04DAB6-F4C7-4B8B-92E4-9DCAD6C5E5B9}"/>
              </a:ext>
            </a:extLst>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8028384" y="498450"/>
            <a:ext cx="244475" cy="24447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760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7ABE7BAB-83BA-41E0-9885-DCDC3D0C6869}"/>
              </a:ext>
            </a:extLst>
          </p:cNvPr>
          <p:cNvSpPr>
            <a:spLocks noGrp="1"/>
          </p:cNvSpPr>
          <p:nvPr>
            <p:ph type="title"/>
          </p:nvPr>
        </p:nvSpPr>
        <p:spPr>
          <a:xfrm>
            <a:off x="395288" y="260350"/>
            <a:ext cx="8229600" cy="823913"/>
          </a:xfrm>
        </p:spPr>
        <p:txBody>
          <a:bodyPr/>
          <a:lstStyle/>
          <a:p>
            <a:pPr marL="53975" eaLnBrk="1" hangingPunct="1"/>
            <a:r>
              <a:rPr lang="en-GB" altLang="en-US">
                <a:solidFill>
                  <a:schemeClr val="bg1"/>
                </a:solidFill>
                <a:latin typeface="Times New Roman" panose="02020603050405020304" pitchFamily="18" charset="0"/>
                <a:cs typeface="Times New Roman" panose="02020603050405020304" pitchFamily="18" charset="0"/>
              </a:rPr>
              <a:t>Checklists</a:t>
            </a:r>
          </a:p>
        </p:txBody>
      </p:sp>
      <p:graphicFrame>
        <p:nvGraphicFramePr>
          <p:cNvPr id="4" name="Content Placeholder 3">
            <a:extLst>
              <a:ext uri="{FF2B5EF4-FFF2-40B4-BE49-F238E27FC236}">
                <a16:creationId xmlns:a16="http://schemas.microsoft.com/office/drawing/2014/main" id="{08A080A7-9EA0-4DE9-BB18-AEE9190EF9BB}"/>
              </a:ext>
            </a:extLst>
          </p:cNvPr>
          <p:cNvGraphicFramePr>
            <a:graphicFrameLocks noGrp="1"/>
          </p:cNvGraphicFramePr>
          <p:nvPr>
            <p:ph idx="1"/>
            <p:extLst>
              <p:ext uri="{D42A27DB-BD31-4B8C-83A1-F6EECF244321}">
                <p14:modId xmlns:p14="http://schemas.microsoft.com/office/powerpoint/2010/main" val="700611404"/>
              </p:ext>
            </p:extLst>
          </p:nvPr>
        </p:nvGraphicFramePr>
        <p:xfrm>
          <a:off x="323528" y="1296233"/>
          <a:ext cx="8607871" cy="5327652"/>
        </p:xfrm>
        <a:graphic>
          <a:graphicData uri="http://schemas.openxmlformats.org/drawingml/2006/table">
            <a:tbl>
              <a:tblPr/>
              <a:tblGrid>
                <a:gridCol w="4513263">
                  <a:extLst>
                    <a:ext uri="{9D8B030D-6E8A-4147-A177-3AD203B41FA5}">
                      <a16:colId xmlns:a16="http://schemas.microsoft.com/office/drawing/2014/main" val="20000"/>
                    </a:ext>
                  </a:extLst>
                </a:gridCol>
                <a:gridCol w="1065212">
                  <a:extLst>
                    <a:ext uri="{9D8B030D-6E8A-4147-A177-3AD203B41FA5}">
                      <a16:colId xmlns:a16="http://schemas.microsoft.com/office/drawing/2014/main" val="20001"/>
                    </a:ext>
                  </a:extLst>
                </a:gridCol>
                <a:gridCol w="1277938">
                  <a:extLst>
                    <a:ext uri="{9D8B030D-6E8A-4147-A177-3AD203B41FA5}">
                      <a16:colId xmlns:a16="http://schemas.microsoft.com/office/drawing/2014/main" val="20002"/>
                    </a:ext>
                  </a:extLst>
                </a:gridCol>
                <a:gridCol w="1751458">
                  <a:extLst>
                    <a:ext uri="{9D8B030D-6E8A-4147-A177-3AD203B41FA5}">
                      <a16:colId xmlns:a16="http://schemas.microsoft.com/office/drawing/2014/main" val="20003"/>
                    </a:ext>
                  </a:extLst>
                </a:gridCol>
              </a:tblGrid>
              <a:tr h="1260474">
                <a:tc gridSpan="4">
                  <a:txBody>
                    <a:bodyPr/>
                    <a:lstStyle>
                      <a:lvl1pPr>
                        <a:spcBef>
                          <a:spcPct val="20000"/>
                        </a:spcBef>
                        <a:spcAft>
                          <a:spcPts val="600"/>
                        </a:spcAft>
                        <a:buClr>
                          <a:srgbClr val="404040"/>
                        </a:buClr>
                        <a:buFont typeface="Wingdings 2" pitchFamily="18" charset="2"/>
                        <a:defRPr sz="1600">
                          <a:solidFill>
                            <a:srgbClr val="404040"/>
                          </a:solidFill>
                          <a:latin typeface="Verdana" pitchFamily="34" charset="0"/>
                        </a:defRPr>
                      </a:lvl1pPr>
                      <a:lvl2pPr marL="742950" indent="-285750">
                        <a:spcBef>
                          <a:spcPct val="20000"/>
                        </a:spcBef>
                        <a:spcAft>
                          <a:spcPts val="600"/>
                        </a:spcAft>
                        <a:buClr>
                          <a:srgbClr val="404040"/>
                        </a:buClr>
                        <a:buFont typeface="Wingdings 2" pitchFamily="18" charset="2"/>
                        <a:defRPr sz="1400">
                          <a:solidFill>
                            <a:srgbClr val="404040"/>
                          </a:solidFill>
                          <a:latin typeface="Verdana" pitchFamily="34" charset="0"/>
                        </a:defRPr>
                      </a:lvl2pPr>
                      <a:lvl3pPr marL="1143000" indent="-228600">
                        <a:spcBef>
                          <a:spcPct val="20000"/>
                        </a:spcBef>
                        <a:spcAft>
                          <a:spcPts val="600"/>
                        </a:spcAft>
                        <a:buClr>
                          <a:srgbClr val="404040"/>
                        </a:buClr>
                        <a:buFont typeface="Wingdings 2" pitchFamily="18" charset="2"/>
                        <a:defRPr sz="1200">
                          <a:solidFill>
                            <a:srgbClr val="404040"/>
                          </a:solidFill>
                          <a:latin typeface="Verdana" pitchFamily="34" charset="0"/>
                        </a:defRPr>
                      </a:lvl3pPr>
                      <a:lvl4pPr marL="1600200" indent="-228600">
                        <a:spcBef>
                          <a:spcPct val="20000"/>
                        </a:spcBef>
                        <a:spcAft>
                          <a:spcPts val="600"/>
                        </a:spcAft>
                        <a:buClr>
                          <a:srgbClr val="404040"/>
                        </a:buClr>
                        <a:buFont typeface="Wingdings 2" pitchFamily="18" charset="2"/>
                        <a:defRPr sz="1000">
                          <a:solidFill>
                            <a:srgbClr val="404040"/>
                          </a:solidFill>
                          <a:latin typeface="Verdana" pitchFamily="34" charset="0"/>
                        </a:defRPr>
                      </a:lvl4pPr>
                      <a:lvl5pPr marL="2057400" indent="-228600">
                        <a:spcBef>
                          <a:spcPct val="20000"/>
                        </a:spcBef>
                        <a:spcAft>
                          <a:spcPts val="600"/>
                        </a:spcAft>
                        <a:buClr>
                          <a:srgbClr val="404040"/>
                        </a:buClr>
                        <a:buFont typeface="Wingdings 2" pitchFamily="18" charset="2"/>
                        <a:defRPr sz="1000">
                          <a:solidFill>
                            <a:srgbClr val="404040"/>
                          </a:solidFill>
                          <a:latin typeface="Verdana" pitchFamily="34" charset="0"/>
                        </a:defRPr>
                      </a:lvl5pPr>
                      <a:lvl6pPr marL="2514600" indent="-228600" fontAlgn="base">
                        <a:spcBef>
                          <a:spcPct val="20000"/>
                        </a:spcBef>
                        <a:spcAft>
                          <a:spcPts val="600"/>
                        </a:spcAft>
                        <a:buClr>
                          <a:srgbClr val="404040"/>
                        </a:buClr>
                        <a:buFont typeface="Wingdings 2" pitchFamily="18" charset="2"/>
                        <a:defRPr sz="1000">
                          <a:solidFill>
                            <a:srgbClr val="404040"/>
                          </a:solidFill>
                          <a:latin typeface="Verdana" pitchFamily="34" charset="0"/>
                        </a:defRPr>
                      </a:lvl6pPr>
                      <a:lvl7pPr marL="2971800" indent="-228600" fontAlgn="base">
                        <a:spcBef>
                          <a:spcPct val="20000"/>
                        </a:spcBef>
                        <a:spcAft>
                          <a:spcPts val="600"/>
                        </a:spcAft>
                        <a:buClr>
                          <a:srgbClr val="404040"/>
                        </a:buClr>
                        <a:buFont typeface="Wingdings 2" pitchFamily="18" charset="2"/>
                        <a:defRPr sz="1000">
                          <a:solidFill>
                            <a:srgbClr val="404040"/>
                          </a:solidFill>
                          <a:latin typeface="Verdana" pitchFamily="34" charset="0"/>
                        </a:defRPr>
                      </a:lvl7pPr>
                      <a:lvl8pPr marL="3429000" indent="-228600" fontAlgn="base">
                        <a:spcBef>
                          <a:spcPct val="20000"/>
                        </a:spcBef>
                        <a:spcAft>
                          <a:spcPts val="600"/>
                        </a:spcAft>
                        <a:buClr>
                          <a:srgbClr val="404040"/>
                        </a:buClr>
                        <a:buFont typeface="Wingdings 2" pitchFamily="18" charset="2"/>
                        <a:defRPr sz="1000">
                          <a:solidFill>
                            <a:srgbClr val="404040"/>
                          </a:solidFill>
                          <a:latin typeface="Verdana" pitchFamily="34" charset="0"/>
                        </a:defRPr>
                      </a:lvl8pPr>
                      <a:lvl9pPr marL="3886200" indent="-228600" fontAlgn="base">
                        <a:spcBef>
                          <a:spcPct val="20000"/>
                        </a:spcBef>
                        <a:spcAft>
                          <a:spcPts val="600"/>
                        </a:spcAft>
                        <a:buClr>
                          <a:srgbClr val="404040"/>
                        </a:buClr>
                        <a:buFont typeface="Wingdings 2" pitchFamily="18" charset="2"/>
                        <a:defRPr sz="1000">
                          <a:solidFill>
                            <a:srgbClr val="404040"/>
                          </a:solidFill>
                          <a:latin typeface="Verdana"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b="1" i="0" u="none" strike="noStrike" cap="none" normalizeH="0" baseline="0">
                          <a:ln>
                            <a:noFill/>
                          </a:ln>
                          <a:solidFill>
                            <a:srgbClr val="FFFFFF"/>
                          </a:solidFill>
                          <a:effectLst/>
                          <a:latin typeface="Verdana" pitchFamily="34" charset="0"/>
                          <a:ea typeface="ＭＳ Ｐゴシック" pitchFamily="-116" charset="-128"/>
                        </a:rPr>
                        <a:t>Name:                                                                               Date:</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altLang="en-US" sz="1800" b="1" i="0" u="none" strike="noStrike" cap="none" normalizeH="0" baseline="0">
                        <a:ln>
                          <a:noFill/>
                        </a:ln>
                        <a:solidFill>
                          <a:srgbClr val="FFFFFF"/>
                        </a:solidFill>
                        <a:effectLst/>
                        <a:latin typeface="Verdana" pitchFamily="34" charset="0"/>
                        <a:ea typeface="ＭＳ Ｐゴシック" pitchFamily="-116" charset="-128"/>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b="1" i="0" u="none" strike="noStrike" cap="none" normalizeH="0" baseline="0">
                          <a:ln>
                            <a:noFill/>
                          </a:ln>
                          <a:solidFill>
                            <a:srgbClr val="FFFFFF"/>
                          </a:solidFill>
                          <a:effectLst/>
                          <a:latin typeface="Verdana" pitchFamily="34" charset="0"/>
                          <a:ea typeface="ＭＳ Ｐゴシック" pitchFamily="-116" charset="-128"/>
                        </a:rPr>
                        <a:t>Date of birth:                                                                  Name of Observer:</a:t>
                      </a:r>
                    </a:p>
                  </a:txBody>
                  <a:tcPr marT="45714" marB="4571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677863">
                <a:tc>
                  <a:txBody>
                    <a:bodyPr/>
                    <a:lstStyle>
                      <a:lvl1pPr defTabSz="457200">
                        <a:spcBef>
                          <a:spcPct val="20000"/>
                        </a:spcBef>
                        <a:spcAft>
                          <a:spcPts val="600"/>
                        </a:spcAft>
                        <a:buClr>
                          <a:srgbClr val="404040"/>
                        </a:buClr>
                        <a:buFont typeface="Wingdings 2" pitchFamily="18" charset="2"/>
                        <a:defRPr sz="1600">
                          <a:solidFill>
                            <a:srgbClr val="404040"/>
                          </a:solidFill>
                          <a:latin typeface="Verdana" pitchFamily="34" charset="0"/>
                        </a:defRPr>
                      </a:lvl1pPr>
                      <a:lvl2pPr marL="742950" indent="-285750" defTabSz="457200">
                        <a:spcBef>
                          <a:spcPct val="20000"/>
                        </a:spcBef>
                        <a:spcAft>
                          <a:spcPts val="600"/>
                        </a:spcAft>
                        <a:buClr>
                          <a:srgbClr val="404040"/>
                        </a:buClr>
                        <a:buFont typeface="Wingdings 2" pitchFamily="18" charset="2"/>
                        <a:defRPr sz="1400">
                          <a:solidFill>
                            <a:srgbClr val="404040"/>
                          </a:solidFill>
                          <a:latin typeface="Verdana" pitchFamily="34" charset="0"/>
                        </a:defRPr>
                      </a:lvl2pPr>
                      <a:lvl3pPr marL="1143000" indent="-228600" defTabSz="457200">
                        <a:spcBef>
                          <a:spcPct val="20000"/>
                        </a:spcBef>
                        <a:spcAft>
                          <a:spcPts val="600"/>
                        </a:spcAft>
                        <a:buClr>
                          <a:srgbClr val="404040"/>
                        </a:buClr>
                        <a:buFont typeface="Wingdings 2" pitchFamily="18" charset="2"/>
                        <a:defRPr sz="1200">
                          <a:solidFill>
                            <a:srgbClr val="404040"/>
                          </a:solidFill>
                          <a:latin typeface="Verdana" pitchFamily="34" charset="0"/>
                        </a:defRPr>
                      </a:lvl3pPr>
                      <a:lvl4pPr marL="1600200" indent="-228600" defTabSz="457200">
                        <a:spcBef>
                          <a:spcPct val="20000"/>
                        </a:spcBef>
                        <a:spcAft>
                          <a:spcPts val="600"/>
                        </a:spcAft>
                        <a:buClr>
                          <a:srgbClr val="404040"/>
                        </a:buClr>
                        <a:buFont typeface="Wingdings 2" pitchFamily="18" charset="2"/>
                        <a:defRPr sz="1000">
                          <a:solidFill>
                            <a:srgbClr val="404040"/>
                          </a:solidFill>
                          <a:latin typeface="Verdana" pitchFamily="34" charset="0"/>
                        </a:defRPr>
                      </a:lvl4pPr>
                      <a:lvl5pPr marL="2057400" indent="-228600" defTabSz="457200">
                        <a:spcBef>
                          <a:spcPct val="20000"/>
                        </a:spcBef>
                        <a:spcAft>
                          <a:spcPts val="600"/>
                        </a:spcAft>
                        <a:buClr>
                          <a:srgbClr val="404040"/>
                        </a:buClr>
                        <a:buFont typeface="Wingdings 2" pitchFamily="18" charset="2"/>
                        <a:defRPr sz="1000">
                          <a:solidFill>
                            <a:srgbClr val="404040"/>
                          </a:solidFill>
                          <a:latin typeface="Verdana" pitchFamily="34" charset="0"/>
                        </a:defRPr>
                      </a:lvl5pPr>
                      <a:lvl6pPr marL="25146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6pPr>
                      <a:lvl7pPr marL="29718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7pPr>
                      <a:lvl8pPr marL="34290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8pPr>
                      <a:lvl9pPr marL="38862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9p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dirty="0">
                          <a:ln>
                            <a:noFill/>
                          </a:ln>
                          <a:solidFill>
                            <a:srgbClr val="000000"/>
                          </a:solidFill>
                          <a:effectLst/>
                          <a:latin typeface="Verdana" pitchFamily="34" charset="0"/>
                          <a:ea typeface="ＭＳ Ｐゴシック" pitchFamily="-116" charset="-128"/>
                        </a:rPr>
                        <a:t>By five years:</a:t>
                      </a:r>
                    </a:p>
                    <a:p>
                      <a:pPr marL="0" marR="0" lvl="0" indent="0" algn="l" defTabSz="457200" rtl="0" eaLnBrk="1" fontAlgn="base" latinLnBrk="0" hangingPunct="1">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rgbClr val="000000"/>
                        </a:solidFill>
                        <a:effectLst/>
                        <a:latin typeface="Verdana" pitchFamily="34" charset="0"/>
                        <a:ea typeface="ＭＳ Ｐゴシック" pitchFamily="-116" charset="-128"/>
                      </a:endParaRPr>
                    </a:p>
                  </a:txBody>
                  <a:tcPr marT="45714" marB="4571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3DFEE"/>
                    </a:solidFill>
                  </a:tcPr>
                </a:tc>
                <a:tc>
                  <a:txBody>
                    <a:bodyPr/>
                    <a:lstStyle>
                      <a:lvl1pPr defTabSz="457200">
                        <a:spcBef>
                          <a:spcPct val="20000"/>
                        </a:spcBef>
                        <a:spcAft>
                          <a:spcPts val="600"/>
                        </a:spcAft>
                        <a:buClr>
                          <a:srgbClr val="404040"/>
                        </a:buClr>
                        <a:buFont typeface="Wingdings 2" pitchFamily="18" charset="2"/>
                        <a:defRPr sz="1600">
                          <a:solidFill>
                            <a:srgbClr val="404040"/>
                          </a:solidFill>
                          <a:latin typeface="Verdana" pitchFamily="34" charset="0"/>
                        </a:defRPr>
                      </a:lvl1pPr>
                      <a:lvl2pPr marL="742950" indent="-285750" defTabSz="457200">
                        <a:spcBef>
                          <a:spcPct val="20000"/>
                        </a:spcBef>
                        <a:spcAft>
                          <a:spcPts val="600"/>
                        </a:spcAft>
                        <a:buClr>
                          <a:srgbClr val="404040"/>
                        </a:buClr>
                        <a:buFont typeface="Wingdings 2" pitchFamily="18" charset="2"/>
                        <a:defRPr sz="1400">
                          <a:solidFill>
                            <a:srgbClr val="404040"/>
                          </a:solidFill>
                          <a:latin typeface="Verdana" pitchFamily="34" charset="0"/>
                        </a:defRPr>
                      </a:lvl2pPr>
                      <a:lvl3pPr marL="1143000" indent="-228600" defTabSz="457200">
                        <a:spcBef>
                          <a:spcPct val="20000"/>
                        </a:spcBef>
                        <a:spcAft>
                          <a:spcPts val="600"/>
                        </a:spcAft>
                        <a:buClr>
                          <a:srgbClr val="404040"/>
                        </a:buClr>
                        <a:buFont typeface="Wingdings 2" pitchFamily="18" charset="2"/>
                        <a:defRPr sz="1200">
                          <a:solidFill>
                            <a:srgbClr val="404040"/>
                          </a:solidFill>
                          <a:latin typeface="Verdana" pitchFamily="34" charset="0"/>
                        </a:defRPr>
                      </a:lvl3pPr>
                      <a:lvl4pPr marL="1600200" indent="-228600" defTabSz="457200">
                        <a:spcBef>
                          <a:spcPct val="20000"/>
                        </a:spcBef>
                        <a:spcAft>
                          <a:spcPts val="600"/>
                        </a:spcAft>
                        <a:buClr>
                          <a:srgbClr val="404040"/>
                        </a:buClr>
                        <a:buFont typeface="Wingdings 2" pitchFamily="18" charset="2"/>
                        <a:defRPr sz="1000">
                          <a:solidFill>
                            <a:srgbClr val="404040"/>
                          </a:solidFill>
                          <a:latin typeface="Verdana" pitchFamily="34" charset="0"/>
                        </a:defRPr>
                      </a:lvl4pPr>
                      <a:lvl5pPr marL="2057400" indent="-228600" defTabSz="457200">
                        <a:spcBef>
                          <a:spcPct val="20000"/>
                        </a:spcBef>
                        <a:spcAft>
                          <a:spcPts val="600"/>
                        </a:spcAft>
                        <a:buClr>
                          <a:srgbClr val="404040"/>
                        </a:buClr>
                        <a:buFont typeface="Wingdings 2" pitchFamily="18" charset="2"/>
                        <a:defRPr sz="1000">
                          <a:solidFill>
                            <a:srgbClr val="404040"/>
                          </a:solidFill>
                          <a:latin typeface="Verdana" pitchFamily="34" charset="0"/>
                        </a:defRPr>
                      </a:lvl5pPr>
                      <a:lvl6pPr marL="25146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6pPr>
                      <a:lvl7pPr marL="29718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7pPr>
                      <a:lvl8pPr marL="34290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8pPr>
                      <a:lvl9pPr marL="38862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9p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a:ln>
                            <a:noFill/>
                          </a:ln>
                          <a:solidFill>
                            <a:srgbClr val="000000"/>
                          </a:solidFill>
                          <a:effectLst/>
                          <a:latin typeface="Verdana" pitchFamily="34" charset="0"/>
                          <a:ea typeface="ＭＳ Ｐゴシック" pitchFamily="-116" charset="-128"/>
                        </a:rPr>
                        <a:t>Yes</a:t>
                      </a:r>
                    </a:p>
                  </a:txBody>
                  <a:tcPr marT="45714" marB="4571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3DFEE"/>
                    </a:solidFill>
                  </a:tcPr>
                </a:tc>
                <a:tc>
                  <a:txBody>
                    <a:bodyPr/>
                    <a:lstStyle>
                      <a:lvl1pPr defTabSz="457200">
                        <a:spcBef>
                          <a:spcPct val="20000"/>
                        </a:spcBef>
                        <a:spcAft>
                          <a:spcPts val="600"/>
                        </a:spcAft>
                        <a:buClr>
                          <a:srgbClr val="404040"/>
                        </a:buClr>
                        <a:buFont typeface="Wingdings 2" pitchFamily="18" charset="2"/>
                        <a:defRPr sz="1600">
                          <a:solidFill>
                            <a:srgbClr val="404040"/>
                          </a:solidFill>
                          <a:latin typeface="Verdana" pitchFamily="34" charset="0"/>
                        </a:defRPr>
                      </a:lvl1pPr>
                      <a:lvl2pPr marL="742950" indent="-285750" defTabSz="457200">
                        <a:spcBef>
                          <a:spcPct val="20000"/>
                        </a:spcBef>
                        <a:spcAft>
                          <a:spcPts val="600"/>
                        </a:spcAft>
                        <a:buClr>
                          <a:srgbClr val="404040"/>
                        </a:buClr>
                        <a:buFont typeface="Wingdings 2" pitchFamily="18" charset="2"/>
                        <a:defRPr sz="1400">
                          <a:solidFill>
                            <a:srgbClr val="404040"/>
                          </a:solidFill>
                          <a:latin typeface="Verdana" pitchFamily="34" charset="0"/>
                        </a:defRPr>
                      </a:lvl2pPr>
                      <a:lvl3pPr marL="1143000" indent="-228600" defTabSz="457200">
                        <a:spcBef>
                          <a:spcPct val="20000"/>
                        </a:spcBef>
                        <a:spcAft>
                          <a:spcPts val="600"/>
                        </a:spcAft>
                        <a:buClr>
                          <a:srgbClr val="404040"/>
                        </a:buClr>
                        <a:buFont typeface="Wingdings 2" pitchFamily="18" charset="2"/>
                        <a:defRPr sz="1200">
                          <a:solidFill>
                            <a:srgbClr val="404040"/>
                          </a:solidFill>
                          <a:latin typeface="Verdana" pitchFamily="34" charset="0"/>
                        </a:defRPr>
                      </a:lvl3pPr>
                      <a:lvl4pPr marL="1600200" indent="-228600" defTabSz="457200">
                        <a:spcBef>
                          <a:spcPct val="20000"/>
                        </a:spcBef>
                        <a:spcAft>
                          <a:spcPts val="600"/>
                        </a:spcAft>
                        <a:buClr>
                          <a:srgbClr val="404040"/>
                        </a:buClr>
                        <a:buFont typeface="Wingdings 2" pitchFamily="18" charset="2"/>
                        <a:defRPr sz="1000">
                          <a:solidFill>
                            <a:srgbClr val="404040"/>
                          </a:solidFill>
                          <a:latin typeface="Verdana" pitchFamily="34" charset="0"/>
                        </a:defRPr>
                      </a:lvl4pPr>
                      <a:lvl5pPr marL="2057400" indent="-228600" defTabSz="457200">
                        <a:spcBef>
                          <a:spcPct val="20000"/>
                        </a:spcBef>
                        <a:spcAft>
                          <a:spcPts val="600"/>
                        </a:spcAft>
                        <a:buClr>
                          <a:srgbClr val="404040"/>
                        </a:buClr>
                        <a:buFont typeface="Wingdings 2" pitchFamily="18" charset="2"/>
                        <a:defRPr sz="1000">
                          <a:solidFill>
                            <a:srgbClr val="404040"/>
                          </a:solidFill>
                          <a:latin typeface="Verdana" pitchFamily="34" charset="0"/>
                        </a:defRPr>
                      </a:lvl5pPr>
                      <a:lvl6pPr marL="25146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6pPr>
                      <a:lvl7pPr marL="29718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7pPr>
                      <a:lvl8pPr marL="34290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8pPr>
                      <a:lvl9pPr marL="38862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9p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a:ln>
                            <a:noFill/>
                          </a:ln>
                          <a:solidFill>
                            <a:srgbClr val="000000"/>
                          </a:solidFill>
                          <a:effectLst/>
                          <a:latin typeface="Verdana" pitchFamily="34" charset="0"/>
                          <a:ea typeface="ＭＳ Ｐゴシック" pitchFamily="-116" charset="-128"/>
                        </a:rPr>
                        <a:t>No</a:t>
                      </a:r>
                    </a:p>
                  </a:txBody>
                  <a:tcPr marT="45714" marB="4571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3DFEE"/>
                    </a:solidFill>
                  </a:tcPr>
                </a:tc>
                <a:tc>
                  <a:txBody>
                    <a:bodyPr/>
                    <a:lstStyle>
                      <a:lvl1pPr defTabSz="457200">
                        <a:spcBef>
                          <a:spcPct val="20000"/>
                        </a:spcBef>
                        <a:spcAft>
                          <a:spcPts val="600"/>
                        </a:spcAft>
                        <a:buClr>
                          <a:srgbClr val="404040"/>
                        </a:buClr>
                        <a:buFont typeface="Wingdings 2" pitchFamily="18" charset="2"/>
                        <a:defRPr sz="1600">
                          <a:solidFill>
                            <a:srgbClr val="404040"/>
                          </a:solidFill>
                          <a:latin typeface="Verdana" pitchFamily="34" charset="0"/>
                        </a:defRPr>
                      </a:lvl1pPr>
                      <a:lvl2pPr marL="742950" indent="-285750" defTabSz="457200">
                        <a:spcBef>
                          <a:spcPct val="20000"/>
                        </a:spcBef>
                        <a:spcAft>
                          <a:spcPts val="600"/>
                        </a:spcAft>
                        <a:buClr>
                          <a:srgbClr val="404040"/>
                        </a:buClr>
                        <a:buFont typeface="Wingdings 2" pitchFamily="18" charset="2"/>
                        <a:defRPr sz="1400">
                          <a:solidFill>
                            <a:srgbClr val="404040"/>
                          </a:solidFill>
                          <a:latin typeface="Verdana" pitchFamily="34" charset="0"/>
                        </a:defRPr>
                      </a:lvl2pPr>
                      <a:lvl3pPr marL="1143000" indent="-228600" defTabSz="457200">
                        <a:spcBef>
                          <a:spcPct val="20000"/>
                        </a:spcBef>
                        <a:spcAft>
                          <a:spcPts val="600"/>
                        </a:spcAft>
                        <a:buClr>
                          <a:srgbClr val="404040"/>
                        </a:buClr>
                        <a:buFont typeface="Wingdings 2" pitchFamily="18" charset="2"/>
                        <a:defRPr sz="1200">
                          <a:solidFill>
                            <a:srgbClr val="404040"/>
                          </a:solidFill>
                          <a:latin typeface="Verdana" pitchFamily="34" charset="0"/>
                        </a:defRPr>
                      </a:lvl3pPr>
                      <a:lvl4pPr marL="1600200" indent="-228600" defTabSz="457200">
                        <a:spcBef>
                          <a:spcPct val="20000"/>
                        </a:spcBef>
                        <a:spcAft>
                          <a:spcPts val="600"/>
                        </a:spcAft>
                        <a:buClr>
                          <a:srgbClr val="404040"/>
                        </a:buClr>
                        <a:buFont typeface="Wingdings 2" pitchFamily="18" charset="2"/>
                        <a:defRPr sz="1000">
                          <a:solidFill>
                            <a:srgbClr val="404040"/>
                          </a:solidFill>
                          <a:latin typeface="Verdana" pitchFamily="34" charset="0"/>
                        </a:defRPr>
                      </a:lvl4pPr>
                      <a:lvl5pPr marL="2057400" indent="-228600" defTabSz="457200">
                        <a:spcBef>
                          <a:spcPct val="20000"/>
                        </a:spcBef>
                        <a:spcAft>
                          <a:spcPts val="600"/>
                        </a:spcAft>
                        <a:buClr>
                          <a:srgbClr val="404040"/>
                        </a:buClr>
                        <a:buFont typeface="Wingdings 2" pitchFamily="18" charset="2"/>
                        <a:defRPr sz="1000">
                          <a:solidFill>
                            <a:srgbClr val="404040"/>
                          </a:solidFill>
                          <a:latin typeface="Verdana" pitchFamily="34" charset="0"/>
                        </a:defRPr>
                      </a:lvl5pPr>
                      <a:lvl6pPr marL="25146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6pPr>
                      <a:lvl7pPr marL="29718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7pPr>
                      <a:lvl8pPr marL="34290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8pPr>
                      <a:lvl9pPr marL="38862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9p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a:ln>
                            <a:noFill/>
                          </a:ln>
                          <a:solidFill>
                            <a:srgbClr val="000000"/>
                          </a:solidFill>
                          <a:effectLst/>
                          <a:latin typeface="Verdana" pitchFamily="34" charset="0"/>
                          <a:ea typeface="ＭＳ Ｐゴシック" pitchFamily="-116" charset="-128"/>
                        </a:rPr>
                        <a:t>Sometimes</a:t>
                      </a:r>
                    </a:p>
                  </a:txBody>
                  <a:tcPr marT="45714" marB="4571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3DFEE"/>
                    </a:solidFill>
                  </a:tcPr>
                </a:tc>
                <a:extLst>
                  <a:ext uri="{0D108BD9-81ED-4DB2-BD59-A6C34878D82A}">
                    <a16:rowId xmlns:a16="http://schemas.microsoft.com/office/drawing/2014/main" val="10001"/>
                  </a:ext>
                </a:extLst>
              </a:tr>
              <a:tr h="677863">
                <a:tc>
                  <a:txBody>
                    <a:bodyPr/>
                    <a:lstStyle>
                      <a:lvl1pPr defTabSz="457200">
                        <a:spcBef>
                          <a:spcPct val="20000"/>
                        </a:spcBef>
                        <a:spcAft>
                          <a:spcPts val="600"/>
                        </a:spcAft>
                        <a:buClr>
                          <a:srgbClr val="404040"/>
                        </a:buClr>
                        <a:buFont typeface="Wingdings 2" pitchFamily="18" charset="2"/>
                        <a:defRPr sz="1600">
                          <a:solidFill>
                            <a:srgbClr val="404040"/>
                          </a:solidFill>
                          <a:latin typeface="Verdana" pitchFamily="34" charset="0"/>
                        </a:defRPr>
                      </a:lvl1pPr>
                      <a:lvl2pPr marL="742950" indent="-285750" defTabSz="457200">
                        <a:spcBef>
                          <a:spcPct val="20000"/>
                        </a:spcBef>
                        <a:spcAft>
                          <a:spcPts val="600"/>
                        </a:spcAft>
                        <a:buClr>
                          <a:srgbClr val="404040"/>
                        </a:buClr>
                        <a:buFont typeface="Wingdings 2" pitchFamily="18" charset="2"/>
                        <a:defRPr sz="1400">
                          <a:solidFill>
                            <a:srgbClr val="404040"/>
                          </a:solidFill>
                          <a:latin typeface="Verdana" pitchFamily="34" charset="0"/>
                        </a:defRPr>
                      </a:lvl2pPr>
                      <a:lvl3pPr marL="1143000" indent="-228600" defTabSz="457200">
                        <a:spcBef>
                          <a:spcPct val="20000"/>
                        </a:spcBef>
                        <a:spcAft>
                          <a:spcPts val="600"/>
                        </a:spcAft>
                        <a:buClr>
                          <a:srgbClr val="404040"/>
                        </a:buClr>
                        <a:buFont typeface="Wingdings 2" pitchFamily="18" charset="2"/>
                        <a:defRPr sz="1200">
                          <a:solidFill>
                            <a:srgbClr val="404040"/>
                          </a:solidFill>
                          <a:latin typeface="Verdana" pitchFamily="34" charset="0"/>
                        </a:defRPr>
                      </a:lvl3pPr>
                      <a:lvl4pPr marL="1600200" indent="-228600" defTabSz="457200">
                        <a:spcBef>
                          <a:spcPct val="20000"/>
                        </a:spcBef>
                        <a:spcAft>
                          <a:spcPts val="600"/>
                        </a:spcAft>
                        <a:buClr>
                          <a:srgbClr val="404040"/>
                        </a:buClr>
                        <a:buFont typeface="Wingdings 2" pitchFamily="18" charset="2"/>
                        <a:defRPr sz="1000">
                          <a:solidFill>
                            <a:srgbClr val="404040"/>
                          </a:solidFill>
                          <a:latin typeface="Verdana" pitchFamily="34" charset="0"/>
                        </a:defRPr>
                      </a:lvl4pPr>
                      <a:lvl5pPr marL="2057400" indent="-228600" defTabSz="457200">
                        <a:spcBef>
                          <a:spcPct val="20000"/>
                        </a:spcBef>
                        <a:spcAft>
                          <a:spcPts val="600"/>
                        </a:spcAft>
                        <a:buClr>
                          <a:srgbClr val="404040"/>
                        </a:buClr>
                        <a:buFont typeface="Wingdings 2" pitchFamily="18" charset="2"/>
                        <a:defRPr sz="1000">
                          <a:solidFill>
                            <a:srgbClr val="404040"/>
                          </a:solidFill>
                          <a:latin typeface="Verdana" pitchFamily="34" charset="0"/>
                        </a:defRPr>
                      </a:lvl5pPr>
                      <a:lvl6pPr marL="25146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6pPr>
                      <a:lvl7pPr marL="29718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7pPr>
                      <a:lvl8pPr marL="34290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8pPr>
                      <a:lvl9pPr marL="38862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9p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a:ln>
                            <a:noFill/>
                          </a:ln>
                          <a:solidFill>
                            <a:srgbClr val="000000"/>
                          </a:solidFill>
                          <a:effectLst/>
                          <a:latin typeface="Verdana" pitchFamily="34" charset="0"/>
                          <a:ea typeface="ＭＳ Ｐゴシック" pitchFamily="-116" charset="-128"/>
                        </a:rPr>
                        <a:t>Can dress independently</a:t>
                      </a:r>
                    </a:p>
                    <a:p>
                      <a:pPr marL="0" marR="0" lvl="0" indent="0" algn="l" defTabSz="457200" rtl="0" eaLnBrk="1" fontAlgn="base" latinLnBrk="0" hangingPunct="1">
                        <a:lnSpc>
                          <a:spcPct val="100000"/>
                        </a:lnSpc>
                        <a:spcBef>
                          <a:spcPct val="0"/>
                        </a:spcBef>
                        <a:spcAft>
                          <a:spcPct val="0"/>
                        </a:spcAft>
                        <a:buClrTx/>
                        <a:buSzTx/>
                        <a:buFontTx/>
                        <a:buNone/>
                        <a:tabLst/>
                      </a:pPr>
                      <a:endParaRPr kumimoji="0" lang="en-GB" altLang="en-US" sz="1800" b="0" i="0" u="none" strike="noStrike" cap="none" normalizeH="0" baseline="0">
                        <a:ln>
                          <a:noFill/>
                        </a:ln>
                        <a:solidFill>
                          <a:srgbClr val="000000"/>
                        </a:solidFill>
                        <a:effectLst/>
                        <a:latin typeface="Verdana" pitchFamily="34" charset="0"/>
                        <a:ea typeface="ＭＳ Ｐゴシック" pitchFamily="-116" charset="-128"/>
                      </a:endParaRPr>
                    </a:p>
                  </a:txBody>
                  <a:tcPr marT="45714" marB="4571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AF0F7"/>
                    </a:solidFill>
                  </a:tcPr>
                </a:tc>
                <a:tc>
                  <a:txBody>
                    <a:bodyPr/>
                    <a:lstStyle>
                      <a:lvl1pPr defTabSz="457200">
                        <a:spcBef>
                          <a:spcPct val="20000"/>
                        </a:spcBef>
                        <a:spcAft>
                          <a:spcPts val="600"/>
                        </a:spcAft>
                        <a:buClr>
                          <a:srgbClr val="404040"/>
                        </a:buClr>
                        <a:buFont typeface="Wingdings 2" pitchFamily="18" charset="2"/>
                        <a:defRPr sz="1600">
                          <a:solidFill>
                            <a:srgbClr val="404040"/>
                          </a:solidFill>
                          <a:latin typeface="Verdana" pitchFamily="34" charset="0"/>
                        </a:defRPr>
                      </a:lvl1pPr>
                      <a:lvl2pPr marL="742950" indent="-285750" defTabSz="457200">
                        <a:spcBef>
                          <a:spcPct val="20000"/>
                        </a:spcBef>
                        <a:spcAft>
                          <a:spcPts val="600"/>
                        </a:spcAft>
                        <a:buClr>
                          <a:srgbClr val="404040"/>
                        </a:buClr>
                        <a:buFont typeface="Wingdings 2" pitchFamily="18" charset="2"/>
                        <a:defRPr sz="1400">
                          <a:solidFill>
                            <a:srgbClr val="404040"/>
                          </a:solidFill>
                          <a:latin typeface="Verdana" pitchFamily="34" charset="0"/>
                        </a:defRPr>
                      </a:lvl2pPr>
                      <a:lvl3pPr marL="1143000" indent="-228600" defTabSz="457200">
                        <a:spcBef>
                          <a:spcPct val="20000"/>
                        </a:spcBef>
                        <a:spcAft>
                          <a:spcPts val="600"/>
                        </a:spcAft>
                        <a:buClr>
                          <a:srgbClr val="404040"/>
                        </a:buClr>
                        <a:buFont typeface="Wingdings 2" pitchFamily="18" charset="2"/>
                        <a:defRPr sz="1200">
                          <a:solidFill>
                            <a:srgbClr val="404040"/>
                          </a:solidFill>
                          <a:latin typeface="Verdana" pitchFamily="34" charset="0"/>
                        </a:defRPr>
                      </a:lvl3pPr>
                      <a:lvl4pPr marL="1600200" indent="-228600" defTabSz="457200">
                        <a:spcBef>
                          <a:spcPct val="20000"/>
                        </a:spcBef>
                        <a:spcAft>
                          <a:spcPts val="600"/>
                        </a:spcAft>
                        <a:buClr>
                          <a:srgbClr val="404040"/>
                        </a:buClr>
                        <a:buFont typeface="Wingdings 2" pitchFamily="18" charset="2"/>
                        <a:defRPr sz="1000">
                          <a:solidFill>
                            <a:srgbClr val="404040"/>
                          </a:solidFill>
                          <a:latin typeface="Verdana" pitchFamily="34" charset="0"/>
                        </a:defRPr>
                      </a:lvl4pPr>
                      <a:lvl5pPr marL="2057400" indent="-228600" defTabSz="457200">
                        <a:spcBef>
                          <a:spcPct val="20000"/>
                        </a:spcBef>
                        <a:spcAft>
                          <a:spcPts val="600"/>
                        </a:spcAft>
                        <a:buClr>
                          <a:srgbClr val="404040"/>
                        </a:buClr>
                        <a:buFont typeface="Wingdings 2" pitchFamily="18" charset="2"/>
                        <a:defRPr sz="1000">
                          <a:solidFill>
                            <a:srgbClr val="404040"/>
                          </a:solidFill>
                          <a:latin typeface="Verdana" pitchFamily="34" charset="0"/>
                        </a:defRPr>
                      </a:lvl5pPr>
                      <a:lvl6pPr marL="25146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6pPr>
                      <a:lvl7pPr marL="29718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7pPr>
                      <a:lvl8pPr marL="34290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8pPr>
                      <a:lvl9pPr marL="38862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en-GB" altLang="en-US" sz="1800" b="0" i="0" u="none" strike="noStrike" cap="none" normalizeH="0" baseline="0">
                        <a:ln>
                          <a:noFill/>
                        </a:ln>
                        <a:solidFill>
                          <a:srgbClr val="000000"/>
                        </a:solidFill>
                        <a:effectLst/>
                        <a:latin typeface="Verdana" pitchFamily="34" charset="0"/>
                        <a:ea typeface="ＭＳ Ｐゴシック" pitchFamily="-116" charset="-128"/>
                      </a:endParaRPr>
                    </a:p>
                  </a:txBody>
                  <a:tcPr marT="45714" marB="4571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AF0F7"/>
                    </a:solidFill>
                  </a:tcPr>
                </a:tc>
                <a:tc>
                  <a:txBody>
                    <a:bodyPr/>
                    <a:lstStyle>
                      <a:lvl1pPr defTabSz="457200">
                        <a:spcBef>
                          <a:spcPct val="20000"/>
                        </a:spcBef>
                        <a:spcAft>
                          <a:spcPts val="600"/>
                        </a:spcAft>
                        <a:buClr>
                          <a:srgbClr val="404040"/>
                        </a:buClr>
                        <a:buFont typeface="Wingdings 2" pitchFamily="18" charset="2"/>
                        <a:defRPr sz="1600">
                          <a:solidFill>
                            <a:srgbClr val="404040"/>
                          </a:solidFill>
                          <a:latin typeface="Verdana" pitchFamily="34" charset="0"/>
                        </a:defRPr>
                      </a:lvl1pPr>
                      <a:lvl2pPr marL="742950" indent="-285750" defTabSz="457200">
                        <a:spcBef>
                          <a:spcPct val="20000"/>
                        </a:spcBef>
                        <a:spcAft>
                          <a:spcPts val="600"/>
                        </a:spcAft>
                        <a:buClr>
                          <a:srgbClr val="404040"/>
                        </a:buClr>
                        <a:buFont typeface="Wingdings 2" pitchFamily="18" charset="2"/>
                        <a:defRPr sz="1400">
                          <a:solidFill>
                            <a:srgbClr val="404040"/>
                          </a:solidFill>
                          <a:latin typeface="Verdana" pitchFamily="34" charset="0"/>
                        </a:defRPr>
                      </a:lvl2pPr>
                      <a:lvl3pPr marL="1143000" indent="-228600" defTabSz="457200">
                        <a:spcBef>
                          <a:spcPct val="20000"/>
                        </a:spcBef>
                        <a:spcAft>
                          <a:spcPts val="600"/>
                        </a:spcAft>
                        <a:buClr>
                          <a:srgbClr val="404040"/>
                        </a:buClr>
                        <a:buFont typeface="Wingdings 2" pitchFamily="18" charset="2"/>
                        <a:defRPr sz="1200">
                          <a:solidFill>
                            <a:srgbClr val="404040"/>
                          </a:solidFill>
                          <a:latin typeface="Verdana" pitchFamily="34" charset="0"/>
                        </a:defRPr>
                      </a:lvl3pPr>
                      <a:lvl4pPr marL="1600200" indent="-228600" defTabSz="457200">
                        <a:spcBef>
                          <a:spcPct val="20000"/>
                        </a:spcBef>
                        <a:spcAft>
                          <a:spcPts val="600"/>
                        </a:spcAft>
                        <a:buClr>
                          <a:srgbClr val="404040"/>
                        </a:buClr>
                        <a:buFont typeface="Wingdings 2" pitchFamily="18" charset="2"/>
                        <a:defRPr sz="1000">
                          <a:solidFill>
                            <a:srgbClr val="404040"/>
                          </a:solidFill>
                          <a:latin typeface="Verdana" pitchFamily="34" charset="0"/>
                        </a:defRPr>
                      </a:lvl4pPr>
                      <a:lvl5pPr marL="2057400" indent="-228600" defTabSz="457200">
                        <a:spcBef>
                          <a:spcPct val="20000"/>
                        </a:spcBef>
                        <a:spcAft>
                          <a:spcPts val="600"/>
                        </a:spcAft>
                        <a:buClr>
                          <a:srgbClr val="404040"/>
                        </a:buClr>
                        <a:buFont typeface="Wingdings 2" pitchFamily="18" charset="2"/>
                        <a:defRPr sz="1000">
                          <a:solidFill>
                            <a:srgbClr val="404040"/>
                          </a:solidFill>
                          <a:latin typeface="Verdana" pitchFamily="34" charset="0"/>
                        </a:defRPr>
                      </a:lvl5pPr>
                      <a:lvl6pPr marL="25146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6pPr>
                      <a:lvl7pPr marL="29718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7pPr>
                      <a:lvl8pPr marL="34290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8pPr>
                      <a:lvl9pPr marL="38862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en-GB" altLang="en-US" sz="1800" b="0" i="0" u="none" strike="noStrike" cap="none" normalizeH="0" baseline="0">
                        <a:ln>
                          <a:noFill/>
                        </a:ln>
                        <a:solidFill>
                          <a:srgbClr val="000000"/>
                        </a:solidFill>
                        <a:effectLst/>
                        <a:latin typeface="Verdana" pitchFamily="34" charset="0"/>
                        <a:ea typeface="ＭＳ Ｐゴシック" pitchFamily="-116" charset="-128"/>
                      </a:endParaRPr>
                    </a:p>
                  </a:txBody>
                  <a:tcPr marT="45714" marB="4571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AF0F7"/>
                    </a:solidFill>
                  </a:tcPr>
                </a:tc>
                <a:tc>
                  <a:txBody>
                    <a:bodyPr/>
                    <a:lstStyle>
                      <a:lvl1pPr defTabSz="457200">
                        <a:spcBef>
                          <a:spcPct val="20000"/>
                        </a:spcBef>
                        <a:spcAft>
                          <a:spcPts val="600"/>
                        </a:spcAft>
                        <a:buClr>
                          <a:srgbClr val="404040"/>
                        </a:buClr>
                        <a:buFont typeface="Wingdings 2" pitchFamily="18" charset="2"/>
                        <a:defRPr sz="1600">
                          <a:solidFill>
                            <a:srgbClr val="404040"/>
                          </a:solidFill>
                          <a:latin typeface="Verdana" pitchFamily="34" charset="0"/>
                        </a:defRPr>
                      </a:lvl1pPr>
                      <a:lvl2pPr marL="742950" indent="-285750" defTabSz="457200">
                        <a:spcBef>
                          <a:spcPct val="20000"/>
                        </a:spcBef>
                        <a:spcAft>
                          <a:spcPts val="600"/>
                        </a:spcAft>
                        <a:buClr>
                          <a:srgbClr val="404040"/>
                        </a:buClr>
                        <a:buFont typeface="Wingdings 2" pitchFamily="18" charset="2"/>
                        <a:defRPr sz="1400">
                          <a:solidFill>
                            <a:srgbClr val="404040"/>
                          </a:solidFill>
                          <a:latin typeface="Verdana" pitchFamily="34" charset="0"/>
                        </a:defRPr>
                      </a:lvl2pPr>
                      <a:lvl3pPr marL="1143000" indent="-228600" defTabSz="457200">
                        <a:spcBef>
                          <a:spcPct val="20000"/>
                        </a:spcBef>
                        <a:spcAft>
                          <a:spcPts val="600"/>
                        </a:spcAft>
                        <a:buClr>
                          <a:srgbClr val="404040"/>
                        </a:buClr>
                        <a:buFont typeface="Wingdings 2" pitchFamily="18" charset="2"/>
                        <a:defRPr sz="1200">
                          <a:solidFill>
                            <a:srgbClr val="404040"/>
                          </a:solidFill>
                          <a:latin typeface="Verdana" pitchFamily="34" charset="0"/>
                        </a:defRPr>
                      </a:lvl3pPr>
                      <a:lvl4pPr marL="1600200" indent="-228600" defTabSz="457200">
                        <a:spcBef>
                          <a:spcPct val="20000"/>
                        </a:spcBef>
                        <a:spcAft>
                          <a:spcPts val="600"/>
                        </a:spcAft>
                        <a:buClr>
                          <a:srgbClr val="404040"/>
                        </a:buClr>
                        <a:buFont typeface="Wingdings 2" pitchFamily="18" charset="2"/>
                        <a:defRPr sz="1000">
                          <a:solidFill>
                            <a:srgbClr val="404040"/>
                          </a:solidFill>
                          <a:latin typeface="Verdana" pitchFamily="34" charset="0"/>
                        </a:defRPr>
                      </a:lvl4pPr>
                      <a:lvl5pPr marL="2057400" indent="-228600" defTabSz="457200">
                        <a:spcBef>
                          <a:spcPct val="20000"/>
                        </a:spcBef>
                        <a:spcAft>
                          <a:spcPts val="600"/>
                        </a:spcAft>
                        <a:buClr>
                          <a:srgbClr val="404040"/>
                        </a:buClr>
                        <a:buFont typeface="Wingdings 2" pitchFamily="18" charset="2"/>
                        <a:defRPr sz="1000">
                          <a:solidFill>
                            <a:srgbClr val="404040"/>
                          </a:solidFill>
                          <a:latin typeface="Verdana" pitchFamily="34" charset="0"/>
                        </a:defRPr>
                      </a:lvl5pPr>
                      <a:lvl6pPr marL="25146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6pPr>
                      <a:lvl7pPr marL="29718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7pPr>
                      <a:lvl8pPr marL="34290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8pPr>
                      <a:lvl9pPr marL="38862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en-GB" altLang="en-US" sz="1800" b="0" i="0" u="none" strike="noStrike" cap="none" normalizeH="0" baseline="0">
                        <a:ln>
                          <a:noFill/>
                        </a:ln>
                        <a:solidFill>
                          <a:srgbClr val="000000"/>
                        </a:solidFill>
                        <a:effectLst/>
                        <a:latin typeface="Verdana" pitchFamily="34" charset="0"/>
                        <a:ea typeface="ＭＳ Ｐゴシック" pitchFamily="-116" charset="-128"/>
                      </a:endParaRPr>
                    </a:p>
                  </a:txBody>
                  <a:tcPr marT="45714" marB="4571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AF0F7"/>
                    </a:solidFill>
                  </a:tcPr>
                </a:tc>
                <a:extLst>
                  <a:ext uri="{0D108BD9-81ED-4DB2-BD59-A6C34878D82A}">
                    <a16:rowId xmlns:a16="http://schemas.microsoft.com/office/drawing/2014/main" val="10002"/>
                  </a:ext>
                </a:extLst>
              </a:tr>
              <a:tr h="677863">
                <a:tc>
                  <a:txBody>
                    <a:bodyPr/>
                    <a:lstStyle>
                      <a:lvl1pPr defTabSz="457200">
                        <a:spcBef>
                          <a:spcPct val="20000"/>
                        </a:spcBef>
                        <a:spcAft>
                          <a:spcPts val="600"/>
                        </a:spcAft>
                        <a:buClr>
                          <a:srgbClr val="404040"/>
                        </a:buClr>
                        <a:buFont typeface="Wingdings 2" pitchFamily="18" charset="2"/>
                        <a:defRPr sz="1600">
                          <a:solidFill>
                            <a:srgbClr val="404040"/>
                          </a:solidFill>
                          <a:latin typeface="Verdana" pitchFamily="34" charset="0"/>
                        </a:defRPr>
                      </a:lvl1pPr>
                      <a:lvl2pPr marL="742950" indent="-285750" defTabSz="457200">
                        <a:spcBef>
                          <a:spcPct val="20000"/>
                        </a:spcBef>
                        <a:spcAft>
                          <a:spcPts val="600"/>
                        </a:spcAft>
                        <a:buClr>
                          <a:srgbClr val="404040"/>
                        </a:buClr>
                        <a:buFont typeface="Wingdings 2" pitchFamily="18" charset="2"/>
                        <a:defRPr sz="1400">
                          <a:solidFill>
                            <a:srgbClr val="404040"/>
                          </a:solidFill>
                          <a:latin typeface="Verdana" pitchFamily="34" charset="0"/>
                        </a:defRPr>
                      </a:lvl2pPr>
                      <a:lvl3pPr marL="1143000" indent="-228600" defTabSz="457200">
                        <a:spcBef>
                          <a:spcPct val="20000"/>
                        </a:spcBef>
                        <a:spcAft>
                          <a:spcPts val="600"/>
                        </a:spcAft>
                        <a:buClr>
                          <a:srgbClr val="404040"/>
                        </a:buClr>
                        <a:buFont typeface="Wingdings 2" pitchFamily="18" charset="2"/>
                        <a:defRPr sz="1200">
                          <a:solidFill>
                            <a:srgbClr val="404040"/>
                          </a:solidFill>
                          <a:latin typeface="Verdana" pitchFamily="34" charset="0"/>
                        </a:defRPr>
                      </a:lvl3pPr>
                      <a:lvl4pPr marL="1600200" indent="-228600" defTabSz="457200">
                        <a:spcBef>
                          <a:spcPct val="20000"/>
                        </a:spcBef>
                        <a:spcAft>
                          <a:spcPts val="600"/>
                        </a:spcAft>
                        <a:buClr>
                          <a:srgbClr val="404040"/>
                        </a:buClr>
                        <a:buFont typeface="Wingdings 2" pitchFamily="18" charset="2"/>
                        <a:defRPr sz="1000">
                          <a:solidFill>
                            <a:srgbClr val="404040"/>
                          </a:solidFill>
                          <a:latin typeface="Verdana" pitchFamily="34" charset="0"/>
                        </a:defRPr>
                      </a:lvl4pPr>
                      <a:lvl5pPr marL="2057400" indent="-228600" defTabSz="457200">
                        <a:spcBef>
                          <a:spcPct val="20000"/>
                        </a:spcBef>
                        <a:spcAft>
                          <a:spcPts val="600"/>
                        </a:spcAft>
                        <a:buClr>
                          <a:srgbClr val="404040"/>
                        </a:buClr>
                        <a:buFont typeface="Wingdings 2" pitchFamily="18" charset="2"/>
                        <a:defRPr sz="1000">
                          <a:solidFill>
                            <a:srgbClr val="404040"/>
                          </a:solidFill>
                          <a:latin typeface="Verdana" pitchFamily="34" charset="0"/>
                        </a:defRPr>
                      </a:lvl5pPr>
                      <a:lvl6pPr marL="25146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6pPr>
                      <a:lvl7pPr marL="29718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7pPr>
                      <a:lvl8pPr marL="34290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8pPr>
                      <a:lvl9pPr marL="38862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9p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a:ln>
                            <a:noFill/>
                          </a:ln>
                          <a:solidFill>
                            <a:srgbClr val="000000"/>
                          </a:solidFill>
                          <a:effectLst/>
                          <a:latin typeface="Verdana" pitchFamily="34" charset="0"/>
                          <a:ea typeface="ＭＳ Ｐゴシック" pitchFamily="-116" charset="-128"/>
                        </a:rPr>
                        <a:t>Can use appropriate eating utensils competently</a:t>
                      </a:r>
                    </a:p>
                  </a:txBody>
                  <a:tcPr marT="45714" marB="4571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3DFEE"/>
                    </a:solidFill>
                  </a:tcPr>
                </a:tc>
                <a:tc>
                  <a:txBody>
                    <a:bodyPr/>
                    <a:lstStyle>
                      <a:lvl1pPr defTabSz="457200">
                        <a:spcBef>
                          <a:spcPct val="20000"/>
                        </a:spcBef>
                        <a:spcAft>
                          <a:spcPts val="600"/>
                        </a:spcAft>
                        <a:buClr>
                          <a:srgbClr val="404040"/>
                        </a:buClr>
                        <a:buFont typeface="Wingdings 2" pitchFamily="18" charset="2"/>
                        <a:defRPr sz="1600">
                          <a:solidFill>
                            <a:srgbClr val="404040"/>
                          </a:solidFill>
                          <a:latin typeface="Verdana" pitchFamily="34" charset="0"/>
                        </a:defRPr>
                      </a:lvl1pPr>
                      <a:lvl2pPr marL="742950" indent="-285750" defTabSz="457200">
                        <a:spcBef>
                          <a:spcPct val="20000"/>
                        </a:spcBef>
                        <a:spcAft>
                          <a:spcPts val="600"/>
                        </a:spcAft>
                        <a:buClr>
                          <a:srgbClr val="404040"/>
                        </a:buClr>
                        <a:buFont typeface="Wingdings 2" pitchFamily="18" charset="2"/>
                        <a:defRPr sz="1400">
                          <a:solidFill>
                            <a:srgbClr val="404040"/>
                          </a:solidFill>
                          <a:latin typeface="Verdana" pitchFamily="34" charset="0"/>
                        </a:defRPr>
                      </a:lvl2pPr>
                      <a:lvl3pPr marL="1143000" indent="-228600" defTabSz="457200">
                        <a:spcBef>
                          <a:spcPct val="20000"/>
                        </a:spcBef>
                        <a:spcAft>
                          <a:spcPts val="600"/>
                        </a:spcAft>
                        <a:buClr>
                          <a:srgbClr val="404040"/>
                        </a:buClr>
                        <a:buFont typeface="Wingdings 2" pitchFamily="18" charset="2"/>
                        <a:defRPr sz="1200">
                          <a:solidFill>
                            <a:srgbClr val="404040"/>
                          </a:solidFill>
                          <a:latin typeface="Verdana" pitchFamily="34" charset="0"/>
                        </a:defRPr>
                      </a:lvl3pPr>
                      <a:lvl4pPr marL="1600200" indent="-228600" defTabSz="457200">
                        <a:spcBef>
                          <a:spcPct val="20000"/>
                        </a:spcBef>
                        <a:spcAft>
                          <a:spcPts val="600"/>
                        </a:spcAft>
                        <a:buClr>
                          <a:srgbClr val="404040"/>
                        </a:buClr>
                        <a:buFont typeface="Wingdings 2" pitchFamily="18" charset="2"/>
                        <a:defRPr sz="1000">
                          <a:solidFill>
                            <a:srgbClr val="404040"/>
                          </a:solidFill>
                          <a:latin typeface="Verdana" pitchFamily="34" charset="0"/>
                        </a:defRPr>
                      </a:lvl4pPr>
                      <a:lvl5pPr marL="2057400" indent="-228600" defTabSz="457200">
                        <a:spcBef>
                          <a:spcPct val="20000"/>
                        </a:spcBef>
                        <a:spcAft>
                          <a:spcPts val="600"/>
                        </a:spcAft>
                        <a:buClr>
                          <a:srgbClr val="404040"/>
                        </a:buClr>
                        <a:buFont typeface="Wingdings 2" pitchFamily="18" charset="2"/>
                        <a:defRPr sz="1000">
                          <a:solidFill>
                            <a:srgbClr val="404040"/>
                          </a:solidFill>
                          <a:latin typeface="Verdana" pitchFamily="34" charset="0"/>
                        </a:defRPr>
                      </a:lvl5pPr>
                      <a:lvl6pPr marL="25146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6pPr>
                      <a:lvl7pPr marL="29718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7pPr>
                      <a:lvl8pPr marL="34290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8pPr>
                      <a:lvl9pPr marL="38862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en-GB" altLang="en-US" sz="1800" b="0" i="0" u="none" strike="noStrike" cap="none" normalizeH="0" baseline="0">
                        <a:ln>
                          <a:noFill/>
                        </a:ln>
                        <a:solidFill>
                          <a:srgbClr val="000000"/>
                        </a:solidFill>
                        <a:effectLst/>
                        <a:latin typeface="Verdana" pitchFamily="34" charset="0"/>
                        <a:ea typeface="ＭＳ Ｐゴシック" pitchFamily="-116" charset="-128"/>
                      </a:endParaRPr>
                    </a:p>
                  </a:txBody>
                  <a:tcPr marT="45714" marB="4571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3DFEE"/>
                    </a:solidFill>
                  </a:tcPr>
                </a:tc>
                <a:tc>
                  <a:txBody>
                    <a:bodyPr/>
                    <a:lstStyle>
                      <a:lvl1pPr defTabSz="457200">
                        <a:spcBef>
                          <a:spcPct val="20000"/>
                        </a:spcBef>
                        <a:spcAft>
                          <a:spcPts val="600"/>
                        </a:spcAft>
                        <a:buClr>
                          <a:srgbClr val="404040"/>
                        </a:buClr>
                        <a:buFont typeface="Wingdings 2" pitchFamily="18" charset="2"/>
                        <a:defRPr sz="1600">
                          <a:solidFill>
                            <a:srgbClr val="404040"/>
                          </a:solidFill>
                          <a:latin typeface="Verdana" pitchFamily="34" charset="0"/>
                        </a:defRPr>
                      </a:lvl1pPr>
                      <a:lvl2pPr marL="742950" indent="-285750" defTabSz="457200">
                        <a:spcBef>
                          <a:spcPct val="20000"/>
                        </a:spcBef>
                        <a:spcAft>
                          <a:spcPts val="600"/>
                        </a:spcAft>
                        <a:buClr>
                          <a:srgbClr val="404040"/>
                        </a:buClr>
                        <a:buFont typeface="Wingdings 2" pitchFamily="18" charset="2"/>
                        <a:defRPr sz="1400">
                          <a:solidFill>
                            <a:srgbClr val="404040"/>
                          </a:solidFill>
                          <a:latin typeface="Verdana" pitchFamily="34" charset="0"/>
                        </a:defRPr>
                      </a:lvl2pPr>
                      <a:lvl3pPr marL="1143000" indent="-228600" defTabSz="457200">
                        <a:spcBef>
                          <a:spcPct val="20000"/>
                        </a:spcBef>
                        <a:spcAft>
                          <a:spcPts val="600"/>
                        </a:spcAft>
                        <a:buClr>
                          <a:srgbClr val="404040"/>
                        </a:buClr>
                        <a:buFont typeface="Wingdings 2" pitchFamily="18" charset="2"/>
                        <a:defRPr sz="1200">
                          <a:solidFill>
                            <a:srgbClr val="404040"/>
                          </a:solidFill>
                          <a:latin typeface="Verdana" pitchFamily="34" charset="0"/>
                        </a:defRPr>
                      </a:lvl3pPr>
                      <a:lvl4pPr marL="1600200" indent="-228600" defTabSz="457200">
                        <a:spcBef>
                          <a:spcPct val="20000"/>
                        </a:spcBef>
                        <a:spcAft>
                          <a:spcPts val="600"/>
                        </a:spcAft>
                        <a:buClr>
                          <a:srgbClr val="404040"/>
                        </a:buClr>
                        <a:buFont typeface="Wingdings 2" pitchFamily="18" charset="2"/>
                        <a:defRPr sz="1000">
                          <a:solidFill>
                            <a:srgbClr val="404040"/>
                          </a:solidFill>
                          <a:latin typeface="Verdana" pitchFamily="34" charset="0"/>
                        </a:defRPr>
                      </a:lvl4pPr>
                      <a:lvl5pPr marL="2057400" indent="-228600" defTabSz="457200">
                        <a:spcBef>
                          <a:spcPct val="20000"/>
                        </a:spcBef>
                        <a:spcAft>
                          <a:spcPts val="600"/>
                        </a:spcAft>
                        <a:buClr>
                          <a:srgbClr val="404040"/>
                        </a:buClr>
                        <a:buFont typeface="Wingdings 2" pitchFamily="18" charset="2"/>
                        <a:defRPr sz="1000">
                          <a:solidFill>
                            <a:srgbClr val="404040"/>
                          </a:solidFill>
                          <a:latin typeface="Verdana" pitchFamily="34" charset="0"/>
                        </a:defRPr>
                      </a:lvl5pPr>
                      <a:lvl6pPr marL="25146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6pPr>
                      <a:lvl7pPr marL="29718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7pPr>
                      <a:lvl8pPr marL="34290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8pPr>
                      <a:lvl9pPr marL="38862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en-GB" altLang="en-US" sz="1800" b="0" i="0" u="none" strike="noStrike" cap="none" normalizeH="0" baseline="0">
                        <a:ln>
                          <a:noFill/>
                        </a:ln>
                        <a:solidFill>
                          <a:srgbClr val="000000"/>
                        </a:solidFill>
                        <a:effectLst/>
                        <a:latin typeface="Verdana" pitchFamily="34" charset="0"/>
                        <a:ea typeface="ＭＳ Ｐゴシック" pitchFamily="-116" charset="-128"/>
                      </a:endParaRPr>
                    </a:p>
                  </a:txBody>
                  <a:tcPr marT="45714" marB="4571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3DFEE"/>
                    </a:solidFill>
                  </a:tcPr>
                </a:tc>
                <a:tc>
                  <a:txBody>
                    <a:bodyPr/>
                    <a:lstStyle>
                      <a:lvl1pPr defTabSz="457200">
                        <a:spcBef>
                          <a:spcPct val="20000"/>
                        </a:spcBef>
                        <a:spcAft>
                          <a:spcPts val="600"/>
                        </a:spcAft>
                        <a:buClr>
                          <a:srgbClr val="404040"/>
                        </a:buClr>
                        <a:buFont typeface="Wingdings 2" pitchFamily="18" charset="2"/>
                        <a:defRPr sz="1600">
                          <a:solidFill>
                            <a:srgbClr val="404040"/>
                          </a:solidFill>
                          <a:latin typeface="Verdana" pitchFamily="34" charset="0"/>
                        </a:defRPr>
                      </a:lvl1pPr>
                      <a:lvl2pPr marL="742950" indent="-285750" defTabSz="457200">
                        <a:spcBef>
                          <a:spcPct val="20000"/>
                        </a:spcBef>
                        <a:spcAft>
                          <a:spcPts val="600"/>
                        </a:spcAft>
                        <a:buClr>
                          <a:srgbClr val="404040"/>
                        </a:buClr>
                        <a:buFont typeface="Wingdings 2" pitchFamily="18" charset="2"/>
                        <a:defRPr sz="1400">
                          <a:solidFill>
                            <a:srgbClr val="404040"/>
                          </a:solidFill>
                          <a:latin typeface="Verdana" pitchFamily="34" charset="0"/>
                        </a:defRPr>
                      </a:lvl2pPr>
                      <a:lvl3pPr marL="1143000" indent="-228600" defTabSz="457200">
                        <a:spcBef>
                          <a:spcPct val="20000"/>
                        </a:spcBef>
                        <a:spcAft>
                          <a:spcPts val="600"/>
                        </a:spcAft>
                        <a:buClr>
                          <a:srgbClr val="404040"/>
                        </a:buClr>
                        <a:buFont typeface="Wingdings 2" pitchFamily="18" charset="2"/>
                        <a:defRPr sz="1200">
                          <a:solidFill>
                            <a:srgbClr val="404040"/>
                          </a:solidFill>
                          <a:latin typeface="Verdana" pitchFamily="34" charset="0"/>
                        </a:defRPr>
                      </a:lvl3pPr>
                      <a:lvl4pPr marL="1600200" indent="-228600" defTabSz="457200">
                        <a:spcBef>
                          <a:spcPct val="20000"/>
                        </a:spcBef>
                        <a:spcAft>
                          <a:spcPts val="600"/>
                        </a:spcAft>
                        <a:buClr>
                          <a:srgbClr val="404040"/>
                        </a:buClr>
                        <a:buFont typeface="Wingdings 2" pitchFamily="18" charset="2"/>
                        <a:defRPr sz="1000">
                          <a:solidFill>
                            <a:srgbClr val="404040"/>
                          </a:solidFill>
                          <a:latin typeface="Verdana" pitchFamily="34" charset="0"/>
                        </a:defRPr>
                      </a:lvl4pPr>
                      <a:lvl5pPr marL="2057400" indent="-228600" defTabSz="457200">
                        <a:spcBef>
                          <a:spcPct val="20000"/>
                        </a:spcBef>
                        <a:spcAft>
                          <a:spcPts val="600"/>
                        </a:spcAft>
                        <a:buClr>
                          <a:srgbClr val="404040"/>
                        </a:buClr>
                        <a:buFont typeface="Wingdings 2" pitchFamily="18" charset="2"/>
                        <a:defRPr sz="1000">
                          <a:solidFill>
                            <a:srgbClr val="404040"/>
                          </a:solidFill>
                          <a:latin typeface="Verdana" pitchFamily="34" charset="0"/>
                        </a:defRPr>
                      </a:lvl5pPr>
                      <a:lvl6pPr marL="25146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6pPr>
                      <a:lvl7pPr marL="29718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7pPr>
                      <a:lvl8pPr marL="34290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8pPr>
                      <a:lvl9pPr marL="38862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en-GB" altLang="en-US" sz="1800" b="0" i="0" u="none" strike="noStrike" cap="none" normalizeH="0" baseline="0">
                        <a:ln>
                          <a:noFill/>
                        </a:ln>
                        <a:solidFill>
                          <a:srgbClr val="000000"/>
                        </a:solidFill>
                        <a:effectLst/>
                        <a:latin typeface="Verdana" pitchFamily="34" charset="0"/>
                        <a:ea typeface="ＭＳ Ｐゴシック" pitchFamily="-116" charset="-128"/>
                      </a:endParaRPr>
                    </a:p>
                  </a:txBody>
                  <a:tcPr marT="45714" marB="4571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3DFEE"/>
                    </a:solidFill>
                  </a:tcPr>
                </a:tc>
                <a:extLst>
                  <a:ext uri="{0D108BD9-81ED-4DB2-BD59-A6C34878D82A}">
                    <a16:rowId xmlns:a16="http://schemas.microsoft.com/office/drawing/2014/main" val="10003"/>
                  </a:ext>
                </a:extLst>
              </a:tr>
              <a:tr h="677863">
                <a:tc>
                  <a:txBody>
                    <a:bodyPr/>
                    <a:lstStyle>
                      <a:lvl1pPr defTabSz="457200">
                        <a:spcBef>
                          <a:spcPct val="20000"/>
                        </a:spcBef>
                        <a:spcAft>
                          <a:spcPts val="600"/>
                        </a:spcAft>
                        <a:buClr>
                          <a:srgbClr val="404040"/>
                        </a:buClr>
                        <a:buFont typeface="Wingdings 2" pitchFamily="18" charset="2"/>
                        <a:defRPr sz="1600">
                          <a:solidFill>
                            <a:srgbClr val="404040"/>
                          </a:solidFill>
                          <a:latin typeface="Verdana" pitchFamily="34" charset="0"/>
                        </a:defRPr>
                      </a:lvl1pPr>
                      <a:lvl2pPr marL="742950" indent="-285750" defTabSz="457200">
                        <a:spcBef>
                          <a:spcPct val="20000"/>
                        </a:spcBef>
                        <a:spcAft>
                          <a:spcPts val="600"/>
                        </a:spcAft>
                        <a:buClr>
                          <a:srgbClr val="404040"/>
                        </a:buClr>
                        <a:buFont typeface="Wingdings 2" pitchFamily="18" charset="2"/>
                        <a:defRPr sz="1400">
                          <a:solidFill>
                            <a:srgbClr val="404040"/>
                          </a:solidFill>
                          <a:latin typeface="Verdana" pitchFamily="34" charset="0"/>
                        </a:defRPr>
                      </a:lvl2pPr>
                      <a:lvl3pPr marL="1143000" indent="-228600" defTabSz="457200">
                        <a:spcBef>
                          <a:spcPct val="20000"/>
                        </a:spcBef>
                        <a:spcAft>
                          <a:spcPts val="600"/>
                        </a:spcAft>
                        <a:buClr>
                          <a:srgbClr val="404040"/>
                        </a:buClr>
                        <a:buFont typeface="Wingdings 2" pitchFamily="18" charset="2"/>
                        <a:defRPr sz="1200">
                          <a:solidFill>
                            <a:srgbClr val="404040"/>
                          </a:solidFill>
                          <a:latin typeface="Verdana" pitchFamily="34" charset="0"/>
                        </a:defRPr>
                      </a:lvl3pPr>
                      <a:lvl4pPr marL="1600200" indent="-228600" defTabSz="457200">
                        <a:spcBef>
                          <a:spcPct val="20000"/>
                        </a:spcBef>
                        <a:spcAft>
                          <a:spcPts val="600"/>
                        </a:spcAft>
                        <a:buClr>
                          <a:srgbClr val="404040"/>
                        </a:buClr>
                        <a:buFont typeface="Wingdings 2" pitchFamily="18" charset="2"/>
                        <a:defRPr sz="1000">
                          <a:solidFill>
                            <a:srgbClr val="404040"/>
                          </a:solidFill>
                          <a:latin typeface="Verdana" pitchFamily="34" charset="0"/>
                        </a:defRPr>
                      </a:lvl4pPr>
                      <a:lvl5pPr marL="2057400" indent="-228600" defTabSz="457200">
                        <a:spcBef>
                          <a:spcPct val="20000"/>
                        </a:spcBef>
                        <a:spcAft>
                          <a:spcPts val="600"/>
                        </a:spcAft>
                        <a:buClr>
                          <a:srgbClr val="404040"/>
                        </a:buClr>
                        <a:buFont typeface="Wingdings 2" pitchFamily="18" charset="2"/>
                        <a:defRPr sz="1000">
                          <a:solidFill>
                            <a:srgbClr val="404040"/>
                          </a:solidFill>
                          <a:latin typeface="Verdana" pitchFamily="34" charset="0"/>
                        </a:defRPr>
                      </a:lvl5pPr>
                      <a:lvl6pPr marL="25146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6pPr>
                      <a:lvl7pPr marL="29718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7pPr>
                      <a:lvl8pPr marL="34290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8pPr>
                      <a:lvl9pPr marL="38862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9p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a:ln>
                            <a:noFill/>
                          </a:ln>
                          <a:solidFill>
                            <a:srgbClr val="000000"/>
                          </a:solidFill>
                          <a:effectLst/>
                          <a:latin typeface="Verdana" pitchFamily="34" charset="0"/>
                          <a:ea typeface="ＭＳ Ｐゴシック" pitchFamily="-116" charset="-128"/>
                        </a:rPr>
                        <a:t>Can stand on one foot for 10 seconds</a:t>
                      </a:r>
                    </a:p>
                    <a:p>
                      <a:pPr marL="0" marR="0" lvl="0" indent="0" algn="l" defTabSz="457200" rtl="0" eaLnBrk="1" fontAlgn="base" latinLnBrk="0" hangingPunct="1">
                        <a:lnSpc>
                          <a:spcPct val="100000"/>
                        </a:lnSpc>
                        <a:spcBef>
                          <a:spcPct val="0"/>
                        </a:spcBef>
                        <a:spcAft>
                          <a:spcPct val="0"/>
                        </a:spcAft>
                        <a:buClrTx/>
                        <a:buSzTx/>
                        <a:buFontTx/>
                        <a:buNone/>
                        <a:tabLst/>
                      </a:pPr>
                      <a:endParaRPr kumimoji="0" lang="en-GB" altLang="en-US" sz="1800" b="0" i="0" u="none" strike="noStrike" cap="none" normalizeH="0" baseline="0">
                        <a:ln>
                          <a:noFill/>
                        </a:ln>
                        <a:solidFill>
                          <a:srgbClr val="000000"/>
                        </a:solidFill>
                        <a:effectLst/>
                        <a:latin typeface="Verdana" pitchFamily="34" charset="0"/>
                        <a:ea typeface="ＭＳ Ｐゴシック" pitchFamily="-116" charset="-128"/>
                      </a:endParaRPr>
                    </a:p>
                  </a:txBody>
                  <a:tcPr marT="45714" marB="4571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AF0F7"/>
                    </a:solidFill>
                  </a:tcPr>
                </a:tc>
                <a:tc>
                  <a:txBody>
                    <a:bodyPr/>
                    <a:lstStyle>
                      <a:lvl1pPr defTabSz="457200">
                        <a:spcBef>
                          <a:spcPct val="20000"/>
                        </a:spcBef>
                        <a:spcAft>
                          <a:spcPts val="600"/>
                        </a:spcAft>
                        <a:buClr>
                          <a:srgbClr val="404040"/>
                        </a:buClr>
                        <a:buFont typeface="Wingdings 2" pitchFamily="18" charset="2"/>
                        <a:defRPr sz="1600">
                          <a:solidFill>
                            <a:srgbClr val="404040"/>
                          </a:solidFill>
                          <a:latin typeface="Verdana" pitchFamily="34" charset="0"/>
                        </a:defRPr>
                      </a:lvl1pPr>
                      <a:lvl2pPr marL="742950" indent="-285750" defTabSz="457200">
                        <a:spcBef>
                          <a:spcPct val="20000"/>
                        </a:spcBef>
                        <a:spcAft>
                          <a:spcPts val="600"/>
                        </a:spcAft>
                        <a:buClr>
                          <a:srgbClr val="404040"/>
                        </a:buClr>
                        <a:buFont typeface="Wingdings 2" pitchFamily="18" charset="2"/>
                        <a:defRPr sz="1400">
                          <a:solidFill>
                            <a:srgbClr val="404040"/>
                          </a:solidFill>
                          <a:latin typeface="Verdana" pitchFamily="34" charset="0"/>
                        </a:defRPr>
                      </a:lvl2pPr>
                      <a:lvl3pPr marL="1143000" indent="-228600" defTabSz="457200">
                        <a:spcBef>
                          <a:spcPct val="20000"/>
                        </a:spcBef>
                        <a:spcAft>
                          <a:spcPts val="600"/>
                        </a:spcAft>
                        <a:buClr>
                          <a:srgbClr val="404040"/>
                        </a:buClr>
                        <a:buFont typeface="Wingdings 2" pitchFamily="18" charset="2"/>
                        <a:defRPr sz="1200">
                          <a:solidFill>
                            <a:srgbClr val="404040"/>
                          </a:solidFill>
                          <a:latin typeface="Verdana" pitchFamily="34" charset="0"/>
                        </a:defRPr>
                      </a:lvl3pPr>
                      <a:lvl4pPr marL="1600200" indent="-228600" defTabSz="457200">
                        <a:spcBef>
                          <a:spcPct val="20000"/>
                        </a:spcBef>
                        <a:spcAft>
                          <a:spcPts val="600"/>
                        </a:spcAft>
                        <a:buClr>
                          <a:srgbClr val="404040"/>
                        </a:buClr>
                        <a:buFont typeface="Wingdings 2" pitchFamily="18" charset="2"/>
                        <a:defRPr sz="1000">
                          <a:solidFill>
                            <a:srgbClr val="404040"/>
                          </a:solidFill>
                          <a:latin typeface="Verdana" pitchFamily="34" charset="0"/>
                        </a:defRPr>
                      </a:lvl4pPr>
                      <a:lvl5pPr marL="2057400" indent="-228600" defTabSz="457200">
                        <a:spcBef>
                          <a:spcPct val="20000"/>
                        </a:spcBef>
                        <a:spcAft>
                          <a:spcPts val="600"/>
                        </a:spcAft>
                        <a:buClr>
                          <a:srgbClr val="404040"/>
                        </a:buClr>
                        <a:buFont typeface="Wingdings 2" pitchFamily="18" charset="2"/>
                        <a:defRPr sz="1000">
                          <a:solidFill>
                            <a:srgbClr val="404040"/>
                          </a:solidFill>
                          <a:latin typeface="Verdana" pitchFamily="34" charset="0"/>
                        </a:defRPr>
                      </a:lvl5pPr>
                      <a:lvl6pPr marL="25146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6pPr>
                      <a:lvl7pPr marL="29718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7pPr>
                      <a:lvl8pPr marL="34290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8pPr>
                      <a:lvl9pPr marL="38862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en-GB" altLang="en-US" sz="1800" b="0" i="0" u="none" strike="noStrike" cap="none" normalizeH="0" baseline="0">
                        <a:ln>
                          <a:noFill/>
                        </a:ln>
                        <a:solidFill>
                          <a:srgbClr val="000000"/>
                        </a:solidFill>
                        <a:effectLst/>
                        <a:latin typeface="Verdana" pitchFamily="34" charset="0"/>
                        <a:ea typeface="ＭＳ Ｐゴシック" pitchFamily="-116" charset="-128"/>
                      </a:endParaRPr>
                    </a:p>
                  </a:txBody>
                  <a:tcPr marT="45714" marB="4571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AF0F7"/>
                    </a:solidFill>
                  </a:tcPr>
                </a:tc>
                <a:tc>
                  <a:txBody>
                    <a:bodyPr/>
                    <a:lstStyle>
                      <a:lvl1pPr defTabSz="457200">
                        <a:spcBef>
                          <a:spcPct val="20000"/>
                        </a:spcBef>
                        <a:spcAft>
                          <a:spcPts val="600"/>
                        </a:spcAft>
                        <a:buClr>
                          <a:srgbClr val="404040"/>
                        </a:buClr>
                        <a:buFont typeface="Wingdings 2" pitchFamily="18" charset="2"/>
                        <a:defRPr sz="1600">
                          <a:solidFill>
                            <a:srgbClr val="404040"/>
                          </a:solidFill>
                          <a:latin typeface="Verdana" pitchFamily="34" charset="0"/>
                        </a:defRPr>
                      </a:lvl1pPr>
                      <a:lvl2pPr marL="742950" indent="-285750" defTabSz="457200">
                        <a:spcBef>
                          <a:spcPct val="20000"/>
                        </a:spcBef>
                        <a:spcAft>
                          <a:spcPts val="600"/>
                        </a:spcAft>
                        <a:buClr>
                          <a:srgbClr val="404040"/>
                        </a:buClr>
                        <a:buFont typeface="Wingdings 2" pitchFamily="18" charset="2"/>
                        <a:defRPr sz="1400">
                          <a:solidFill>
                            <a:srgbClr val="404040"/>
                          </a:solidFill>
                          <a:latin typeface="Verdana" pitchFamily="34" charset="0"/>
                        </a:defRPr>
                      </a:lvl2pPr>
                      <a:lvl3pPr marL="1143000" indent="-228600" defTabSz="457200">
                        <a:spcBef>
                          <a:spcPct val="20000"/>
                        </a:spcBef>
                        <a:spcAft>
                          <a:spcPts val="600"/>
                        </a:spcAft>
                        <a:buClr>
                          <a:srgbClr val="404040"/>
                        </a:buClr>
                        <a:buFont typeface="Wingdings 2" pitchFamily="18" charset="2"/>
                        <a:defRPr sz="1200">
                          <a:solidFill>
                            <a:srgbClr val="404040"/>
                          </a:solidFill>
                          <a:latin typeface="Verdana" pitchFamily="34" charset="0"/>
                        </a:defRPr>
                      </a:lvl3pPr>
                      <a:lvl4pPr marL="1600200" indent="-228600" defTabSz="457200">
                        <a:spcBef>
                          <a:spcPct val="20000"/>
                        </a:spcBef>
                        <a:spcAft>
                          <a:spcPts val="600"/>
                        </a:spcAft>
                        <a:buClr>
                          <a:srgbClr val="404040"/>
                        </a:buClr>
                        <a:buFont typeface="Wingdings 2" pitchFamily="18" charset="2"/>
                        <a:defRPr sz="1000">
                          <a:solidFill>
                            <a:srgbClr val="404040"/>
                          </a:solidFill>
                          <a:latin typeface="Verdana" pitchFamily="34" charset="0"/>
                        </a:defRPr>
                      </a:lvl4pPr>
                      <a:lvl5pPr marL="2057400" indent="-228600" defTabSz="457200">
                        <a:spcBef>
                          <a:spcPct val="20000"/>
                        </a:spcBef>
                        <a:spcAft>
                          <a:spcPts val="600"/>
                        </a:spcAft>
                        <a:buClr>
                          <a:srgbClr val="404040"/>
                        </a:buClr>
                        <a:buFont typeface="Wingdings 2" pitchFamily="18" charset="2"/>
                        <a:defRPr sz="1000">
                          <a:solidFill>
                            <a:srgbClr val="404040"/>
                          </a:solidFill>
                          <a:latin typeface="Verdana" pitchFamily="34" charset="0"/>
                        </a:defRPr>
                      </a:lvl5pPr>
                      <a:lvl6pPr marL="25146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6pPr>
                      <a:lvl7pPr marL="29718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7pPr>
                      <a:lvl8pPr marL="34290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8pPr>
                      <a:lvl9pPr marL="38862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en-GB" altLang="en-US" sz="1800" b="0" i="0" u="none" strike="noStrike" cap="none" normalizeH="0" baseline="0">
                        <a:ln>
                          <a:noFill/>
                        </a:ln>
                        <a:solidFill>
                          <a:srgbClr val="000000"/>
                        </a:solidFill>
                        <a:effectLst/>
                        <a:latin typeface="Verdana" pitchFamily="34" charset="0"/>
                        <a:ea typeface="ＭＳ Ｐゴシック" pitchFamily="-116" charset="-128"/>
                      </a:endParaRPr>
                    </a:p>
                  </a:txBody>
                  <a:tcPr marT="45714" marB="4571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AF0F7"/>
                    </a:solidFill>
                  </a:tcPr>
                </a:tc>
                <a:tc>
                  <a:txBody>
                    <a:bodyPr/>
                    <a:lstStyle>
                      <a:lvl1pPr defTabSz="457200">
                        <a:spcBef>
                          <a:spcPct val="20000"/>
                        </a:spcBef>
                        <a:spcAft>
                          <a:spcPts val="600"/>
                        </a:spcAft>
                        <a:buClr>
                          <a:srgbClr val="404040"/>
                        </a:buClr>
                        <a:buFont typeface="Wingdings 2" pitchFamily="18" charset="2"/>
                        <a:defRPr sz="1600">
                          <a:solidFill>
                            <a:srgbClr val="404040"/>
                          </a:solidFill>
                          <a:latin typeface="Verdana" pitchFamily="34" charset="0"/>
                        </a:defRPr>
                      </a:lvl1pPr>
                      <a:lvl2pPr marL="742950" indent="-285750" defTabSz="457200">
                        <a:spcBef>
                          <a:spcPct val="20000"/>
                        </a:spcBef>
                        <a:spcAft>
                          <a:spcPts val="600"/>
                        </a:spcAft>
                        <a:buClr>
                          <a:srgbClr val="404040"/>
                        </a:buClr>
                        <a:buFont typeface="Wingdings 2" pitchFamily="18" charset="2"/>
                        <a:defRPr sz="1400">
                          <a:solidFill>
                            <a:srgbClr val="404040"/>
                          </a:solidFill>
                          <a:latin typeface="Verdana" pitchFamily="34" charset="0"/>
                        </a:defRPr>
                      </a:lvl2pPr>
                      <a:lvl3pPr marL="1143000" indent="-228600" defTabSz="457200">
                        <a:spcBef>
                          <a:spcPct val="20000"/>
                        </a:spcBef>
                        <a:spcAft>
                          <a:spcPts val="600"/>
                        </a:spcAft>
                        <a:buClr>
                          <a:srgbClr val="404040"/>
                        </a:buClr>
                        <a:buFont typeface="Wingdings 2" pitchFamily="18" charset="2"/>
                        <a:defRPr sz="1200">
                          <a:solidFill>
                            <a:srgbClr val="404040"/>
                          </a:solidFill>
                          <a:latin typeface="Verdana" pitchFamily="34" charset="0"/>
                        </a:defRPr>
                      </a:lvl3pPr>
                      <a:lvl4pPr marL="1600200" indent="-228600" defTabSz="457200">
                        <a:spcBef>
                          <a:spcPct val="20000"/>
                        </a:spcBef>
                        <a:spcAft>
                          <a:spcPts val="600"/>
                        </a:spcAft>
                        <a:buClr>
                          <a:srgbClr val="404040"/>
                        </a:buClr>
                        <a:buFont typeface="Wingdings 2" pitchFamily="18" charset="2"/>
                        <a:defRPr sz="1000">
                          <a:solidFill>
                            <a:srgbClr val="404040"/>
                          </a:solidFill>
                          <a:latin typeface="Verdana" pitchFamily="34" charset="0"/>
                        </a:defRPr>
                      </a:lvl4pPr>
                      <a:lvl5pPr marL="2057400" indent="-228600" defTabSz="457200">
                        <a:spcBef>
                          <a:spcPct val="20000"/>
                        </a:spcBef>
                        <a:spcAft>
                          <a:spcPts val="600"/>
                        </a:spcAft>
                        <a:buClr>
                          <a:srgbClr val="404040"/>
                        </a:buClr>
                        <a:buFont typeface="Wingdings 2" pitchFamily="18" charset="2"/>
                        <a:defRPr sz="1000">
                          <a:solidFill>
                            <a:srgbClr val="404040"/>
                          </a:solidFill>
                          <a:latin typeface="Verdana" pitchFamily="34" charset="0"/>
                        </a:defRPr>
                      </a:lvl5pPr>
                      <a:lvl6pPr marL="25146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6pPr>
                      <a:lvl7pPr marL="29718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7pPr>
                      <a:lvl8pPr marL="34290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8pPr>
                      <a:lvl9pPr marL="38862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en-GB" altLang="en-US" sz="1800" b="0" i="0" u="none" strike="noStrike" cap="none" normalizeH="0" baseline="0">
                        <a:ln>
                          <a:noFill/>
                        </a:ln>
                        <a:solidFill>
                          <a:srgbClr val="000000"/>
                        </a:solidFill>
                        <a:effectLst/>
                        <a:latin typeface="Verdana" pitchFamily="34" charset="0"/>
                        <a:ea typeface="ＭＳ Ｐゴシック" pitchFamily="-116" charset="-128"/>
                      </a:endParaRPr>
                    </a:p>
                  </a:txBody>
                  <a:tcPr marT="45714" marB="4571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AF0F7"/>
                    </a:solidFill>
                  </a:tcPr>
                </a:tc>
                <a:extLst>
                  <a:ext uri="{0D108BD9-81ED-4DB2-BD59-A6C34878D82A}">
                    <a16:rowId xmlns:a16="http://schemas.microsoft.com/office/drawing/2014/main" val="10004"/>
                  </a:ext>
                </a:extLst>
              </a:tr>
              <a:tr h="677863">
                <a:tc>
                  <a:txBody>
                    <a:bodyPr/>
                    <a:lstStyle>
                      <a:lvl1pPr defTabSz="457200">
                        <a:spcBef>
                          <a:spcPct val="20000"/>
                        </a:spcBef>
                        <a:spcAft>
                          <a:spcPts val="600"/>
                        </a:spcAft>
                        <a:buClr>
                          <a:srgbClr val="404040"/>
                        </a:buClr>
                        <a:buFont typeface="Wingdings 2" pitchFamily="18" charset="2"/>
                        <a:defRPr sz="1600">
                          <a:solidFill>
                            <a:srgbClr val="404040"/>
                          </a:solidFill>
                          <a:latin typeface="Verdana" pitchFamily="34" charset="0"/>
                        </a:defRPr>
                      </a:lvl1pPr>
                      <a:lvl2pPr marL="742950" indent="-285750" defTabSz="457200">
                        <a:spcBef>
                          <a:spcPct val="20000"/>
                        </a:spcBef>
                        <a:spcAft>
                          <a:spcPts val="600"/>
                        </a:spcAft>
                        <a:buClr>
                          <a:srgbClr val="404040"/>
                        </a:buClr>
                        <a:buFont typeface="Wingdings 2" pitchFamily="18" charset="2"/>
                        <a:defRPr sz="1400">
                          <a:solidFill>
                            <a:srgbClr val="404040"/>
                          </a:solidFill>
                          <a:latin typeface="Verdana" pitchFamily="34" charset="0"/>
                        </a:defRPr>
                      </a:lvl2pPr>
                      <a:lvl3pPr marL="1143000" indent="-228600" defTabSz="457200">
                        <a:spcBef>
                          <a:spcPct val="20000"/>
                        </a:spcBef>
                        <a:spcAft>
                          <a:spcPts val="600"/>
                        </a:spcAft>
                        <a:buClr>
                          <a:srgbClr val="404040"/>
                        </a:buClr>
                        <a:buFont typeface="Wingdings 2" pitchFamily="18" charset="2"/>
                        <a:defRPr sz="1200">
                          <a:solidFill>
                            <a:srgbClr val="404040"/>
                          </a:solidFill>
                          <a:latin typeface="Verdana" pitchFamily="34" charset="0"/>
                        </a:defRPr>
                      </a:lvl3pPr>
                      <a:lvl4pPr marL="1600200" indent="-228600" defTabSz="457200">
                        <a:spcBef>
                          <a:spcPct val="20000"/>
                        </a:spcBef>
                        <a:spcAft>
                          <a:spcPts val="600"/>
                        </a:spcAft>
                        <a:buClr>
                          <a:srgbClr val="404040"/>
                        </a:buClr>
                        <a:buFont typeface="Wingdings 2" pitchFamily="18" charset="2"/>
                        <a:defRPr sz="1000">
                          <a:solidFill>
                            <a:srgbClr val="404040"/>
                          </a:solidFill>
                          <a:latin typeface="Verdana" pitchFamily="34" charset="0"/>
                        </a:defRPr>
                      </a:lvl4pPr>
                      <a:lvl5pPr marL="2057400" indent="-228600" defTabSz="457200">
                        <a:spcBef>
                          <a:spcPct val="20000"/>
                        </a:spcBef>
                        <a:spcAft>
                          <a:spcPts val="600"/>
                        </a:spcAft>
                        <a:buClr>
                          <a:srgbClr val="404040"/>
                        </a:buClr>
                        <a:buFont typeface="Wingdings 2" pitchFamily="18" charset="2"/>
                        <a:defRPr sz="1000">
                          <a:solidFill>
                            <a:srgbClr val="404040"/>
                          </a:solidFill>
                          <a:latin typeface="Verdana" pitchFamily="34" charset="0"/>
                        </a:defRPr>
                      </a:lvl5pPr>
                      <a:lvl6pPr marL="25146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6pPr>
                      <a:lvl7pPr marL="29718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7pPr>
                      <a:lvl8pPr marL="34290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8pPr>
                      <a:lvl9pPr marL="38862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9p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a:ln>
                            <a:noFill/>
                          </a:ln>
                          <a:solidFill>
                            <a:srgbClr val="000000"/>
                          </a:solidFill>
                          <a:effectLst/>
                          <a:latin typeface="Verdana" pitchFamily="34" charset="0"/>
                          <a:ea typeface="ＭＳ Ｐゴシック" pitchFamily="-116" charset="-128"/>
                        </a:rPr>
                        <a:t>Can ride a bike without stabilisers</a:t>
                      </a:r>
                    </a:p>
                    <a:p>
                      <a:pPr marL="0" marR="0" lvl="0" indent="0" algn="l" defTabSz="457200" rtl="0" eaLnBrk="1" fontAlgn="base" latinLnBrk="0" hangingPunct="1">
                        <a:lnSpc>
                          <a:spcPct val="100000"/>
                        </a:lnSpc>
                        <a:spcBef>
                          <a:spcPct val="0"/>
                        </a:spcBef>
                        <a:spcAft>
                          <a:spcPct val="0"/>
                        </a:spcAft>
                        <a:buClrTx/>
                        <a:buSzTx/>
                        <a:buFontTx/>
                        <a:buNone/>
                        <a:tabLst/>
                      </a:pPr>
                      <a:endParaRPr kumimoji="0" lang="en-GB" altLang="en-US" sz="1800" b="0" i="0" u="none" strike="noStrike" cap="none" normalizeH="0" baseline="0">
                        <a:ln>
                          <a:noFill/>
                        </a:ln>
                        <a:solidFill>
                          <a:srgbClr val="000000"/>
                        </a:solidFill>
                        <a:effectLst/>
                        <a:latin typeface="Verdana" pitchFamily="34" charset="0"/>
                        <a:ea typeface="ＭＳ Ｐゴシック" pitchFamily="-116" charset="-128"/>
                      </a:endParaRPr>
                    </a:p>
                  </a:txBody>
                  <a:tcPr marT="45714" marB="4571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3DFEE"/>
                    </a:solidFill>
                  </a:tcPr>
                </a:tc>
                <a:tc>
                  <a:txBody>
                    <a:bodyPr/>
                    <a:lstStyle>
                      <a:lvl1pPr defTabSz="457200">
                        <a:spcBef>
                          <a:spcPct val="20000"/>
                        </a:spcBef>
                        <a:spcAft>
                          <a:spcPts val="600"/>
                        </a:spcAft>
                        <a:buClr>
                          <a:srgbClr val="404040"/>
                        </a:buClr>
                        <a:buFont typeface="Wingdings 2" pitchFamily="18" charset="2"/>
                        <a:defRPr sz="1600">
                          <a:solidFill>
                            <a:srgbClr val="404040"/>
                          </a:solidFill>
                          <a:latin typeface="Verdana" pitchFamily="34" charset="0"/>
                        </a:defRPr>
                      </a:lvl1pPr>
                      <a:lvl2pPr marL="742950" indent="-285750" defTabSz="457200">
                        <a:spcBef>
                          <a:spcPct val="20000"/>
                        </a:spcBef>
                        <a:spcAft>
                          <a:spcPts val="600"/>
                        </a:spcAft>
                        <a:buClr>
                          <a:srgbClr val="404040"/>
                        </a:buClr>
                        <a:buFont typeface="Wingdings 2" pitchFamily="18" charset="2"/>
                        <a:defRPr sz="1400">
                          <a:solidFill>
                            <a:srgbClr val="404040"/>
                          </a:solidFill>
                          <a:latin typeface="Verdana" pitchFamily="34" charset="0"/>
                        </a:defRPr>
                      </a:lvl2pPr>
                      <a:lvl3pPr marL="1143000" indent="-228600" defTabSz="457200">
                        <a:spcBef>
                          <a:spcPct val="20000"/>
                        </a:spcBef>
                        <a:spcAft>
                          <a:spcPts val="600"/>
                        </a:spcAft>
                        <a:buClr>
                          <a:srgbClr val="404040"/>
                        </a:buClr>
                        <a:buFont typeface="Wingdings 2" pitchFamily="18" charset="2"/>
                        <a:defRPr sz="1200">
                          <a:solidFill>
                            <a:srgbClr val="404040"/>
                          </a:solidFill>
                          <a:latin typeface="Verdana" pitchFamily="34" charset="0"/>
                        </a:defRPr>
                      </a:lvl3pPr>
                      <a:lvl4pPr marL="1600200" indent="-228600" defTabSz="457200">
                        <a:spcBef>
                          <a:spcPct val="20000"/>
                        </a:spcBef>
                        <a:spcAft>
                          <a:spcPts val="600"/>
                        </a:spcAft>
                        <a:buClr>
                          <a:srgbClr val="404040"/>
                        </a:buClr>
                        <a:buFont typeface="Wingdings 2" pitchFamily="18" charset="2"/>
                        <a:defRPr sz="1000">
                          <a:solidFill>
                            <a:srgbClr val="404040"/>
                          </a:solidFill>
                          <a:latin typeface="Verdana" pitchFamily="34" charset="0"/>
                        </a:defRPr>
                      </a:lvl4pPr>
                      <a:lvl5pPr marL="2057400" indent="-228600" defTabSz="457200">
                        <a:spcBef>
                          <a:spcPct val="20000"/>
                        </a:spcBef>
                        <a:spcAft>
                          <a:spcPts val="600"/>
                        </a:spcAft>
                        <a:buClr>
                          <a:srgbClr val="404040"/>
                        </a:buClr>
                        <a:buFont typeface="Wingdings 2" pitchFamily="18" charset="2"/>
                        <a:defRPr sz="1000">
                          <a:solidFill>
                            <a:srgbClr val="404040"/>
                          </a:solidFill>
                          <a:latin typeface="Verdana" pitchFamily="34" charset="0"/>
                        </a:defRPr>
                      </a:lvl5pPr>
                      <a:lvl6pPr marL="25146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6pPr>
                      <a:lvl7pPr marL="29718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7pPr>
                      <a:lvl8pPr marL="34290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8pPr>
                      <a:lvl9pPr marL="38862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en-GB" altLang="en-US" sz="1800" b="0" i="0" u="none" strike="noStrike" cap="none" normalizeH="0" baseline="0">
                        <a:ln>
                          <a:noFill/>
                        </a:ln>
                        <a:solidFill>
                          <a:srgbClr val="000000"/>
                        </a:solidFill>
                        <a:effectLst/>
                        <a:latin typeface="Verdana" pitchFamily="34" charset="0"/>
                        <a:ea typeface="ＭＳ Ｐゴシック" pitchFamily="-116" charset="-128"/>
                      </a:endParaRPr>
                    </a:p>
                  </a:txBody>
                  <a:tcPr marT="45714" marB="4571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3DFEE"/>
                    </a:solidFill>
                  </a:tcPr>
                </a:tc>
                <a:tc>
                  <a:txBody>
                    <a:bodyPr/>
                    <a:lstStyle>
                      <a:lvl1pPr defTabSz="457200">
                        <a:spcBef>
                          <a:spcPct val="20000"/>
                        </a:spcBef>
                        <a:spcAft>
                          <a:spcPts val="600"/>
                        </a:spcAft>
                        <a:buClr>
                          <a:srgbClr val="404040"/>
                        </a:buClr>
                        <a:buFont typeface="Wingdings 2" pitchFamily="18" charset="2"/>
                        <a:defRPr sz="1600">
                          <a:solidFill>
                            <a:srgbClr val="404040"/>
                          </a:solidFill>
                          <a:latin typeface="Verdana" pitchFamily="34" charset="0"/>
                        </a:defRPr>
                      </a:lvl1pPr>
                      <a:lvl2pPr marL="742950" indent="-285750" defTabSz="457200">
                        <a:spcBef>
                          <a:spcPct val="20000"/>
                        </a:spcBef>
                        <a:spcAft>
                          <a:spcPts val="600"/>
                        </a:spcAft>
                        <a:buClr>
                          <a:srgbClr val="404040"/>
                        </a:buClr>
                        <a:buFont typeface="Wingdings 2" pitchFamily="18" charset="2"/>
                        <a:defRPr sz="1400">
                          <a:solidFill>
                            <a:srgbClr val="404040"/>
                          </a:solidFill>
                          <a:latin typeface="Verdana" pitchFamily="34" charset="0"/>
                        </a:defRPr>
                      </a:lvl2pPr>
                      <a:lvl3pPr marL="1143000" indent="-228600" defTabSz="457200">
                        <a:spcBef>
                          <a:spcPct val="20000"/>
                        </a:spcBef>
                        <a:spcAft>
                          <a:spcPts val="600"/>
                        </a:spcAft>
                        <a:buClr>
                          <a:srgbClr val="404040"/>
                        </a:buClr>
                        <a:buFont typeface="Wingdings 2" pitchFamily="18" charset="2"/>
                        <a:defRPr sz="1200">
                          <a:solidFill>
                            <a:srgbClr val="404040"/>
                          </a:solidFill>
                          <a:latin typeface="Verdana" pitchFamily="34" charset="0"/>
                        </a:defRPr>
                      </a:lvl3pPr>
                      <a:lvl4pPr marL="1600200" indent="-228600" defTabSz="457200">
                        <a:spcBef>
                          <a:spcPct val="20000"/>
                        </a:spcBef>
                        <a:spcAft>
                          <a:spcPts val="600"/>
                        </a:spcAft>
                        <a:buClr>
                          <a:srgbClr val="404040"/>
                        </a:buClr>
                        <a:buFont typeface="Wingdings 2" pitchFamily="18" charset="2"/>
                        <a:defRPr sz="1000">
                          <a:solidFill>
                            <a:srgbClr val="404040"/>
                          </a:solidFill>
                          <a:latin typeface="Verdana" pitchFamily="34" charset="0"/>
                        </a:defRPr>
                      </a:lvl4pPr>
                      <a:lvl5pPr marL="2057400" indent="-228600" defTabSz="457200">
                        <a:spcBef>
                          <a:spcPct val="20000"/>
                        </a:spcBef>
                        <a:spcAft>
                          <a:spcPts val="600"/>
                        </a:spcAft>
                        <a:buClr>
                          <a:srgbClr val="404040"/>
                        </a:buClr>
                        <a:buFont typeface="Wingdings 2" pitchFamily="18" charset="2"/>
                        <a:defRPr sz="1000">
                          <a:solidFill>
                            <a:srgbClr val="404040"/>
                          </a:solidFill>
                          <a:latin typeface="Verdana" pitchFamily="34" charset="0"/>
                        </a:defRPr>
                      </a:lvl5pPr>
                      <a:lvl6pPr marL="25146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6pPr>
                      <a:lvl7pPr marL="29718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7pPr>
                      <a:lvl8pPr marL="34290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8pPr>
                      <a:lvl9pPr marL="38862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en-GB" altLang="en-US" sz="1800" b="0" i="0" u="none" strike="noStrike" cap="none" normalizeH="0" baseline="0">
                        <a:ln>
                          <a:noFill/>
                        </a:ln>
                        <a:solidFill>
                          <a:srgbClr val="000000"/>
                        </a:solidFill>
                        <a:effectLst/>
                        <a:latin typeface="Verdana" pitchFamily="34" charset="0"/>
                        <a:ea typeface="ＭＳ Ｐゴシック" pitchFamily="-116" charset="-128"/>
                      </a:endParaRPr>
                    </a:p>
                  </a:txBody>
                  <a:tcPr marT="45714" marB="4571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3DFEE"/>
                    </a:solidFill>
                  </a:tcPr>
                </a:tc>
                <a:tc>
                  <a:txBody>
                    <a:bodyPr/>
                    <a:lstStyle>
                      <a:lvl1pPr defTabSz="457200">
                        <a:spcBef>
                          <a:spcPct val="20000"/>
                        </a:spcBef>
                        <a:spcAft>
                          <a:spcPts val="600"/>
                        </a:spcAft>
                        <a:buClr>
                          <a:srgbClr val="404040"/>
                        </a:buClr>
                        <a:buFont typeface="Wingdings 2" pitchFamily="18" charset="2"/>
                        <a:defRPr sz="1600">
                          <a:solidFill>
                            <a:srgbClr val="404040"/>
                          </a:solidFill>
                          <a:latin typeface="Verdana" pitchFamily="34" charset="0"/>
                        </a:defRPr>
                      </a:lvl1pPr>
                      <a:lvl2pPr marL="742950" indent="-285750" defTabSz="457200">
                        <a:spcBef>
                          <a:spcPct val="20000"/>
                        </a:spcBef>
                        <a:spcAft>
                          <a:spcPts val="600"/>
                        </a:spcAft>
                        <a:buClr>
                          <a:srgbClr val="404040"/>
                        </a:buClr>
                        <a:buFont typeface="Wingdings 2" pitchFamily="18" charset="2"/>
                        <a:defRPr sz="1400">
                          <a:solidFill>
                            <a:srgbClr val="404040"/>
                          </a:solidFill>
                          <a:latin typeface="Verdana" pitchFamily="34" charset="0"/>
                        </a:defRPr>
                      </a:lvl2pPr>
                      <a:lvl3pPr marL="1143000" indent="-228600" defTabSz="457200">
                        <a:spcBef>
                          <a:spcPct val="20000"/>
                        </a:spcBef>
                        <a:spcAft>
                          <a:spcPts val="600"/>
                        </a:spcAft>
                        <a:buClr>
                          <a:srgbClr val="404040"/>
                        </a:buClr>
                        <a:buFont typeface="Wingdings 2" pitchFamily="18" charset="2"/>
                        <a:defRPr sz="1200">
                          <a:solidFill>
                            <a:srgbClr val="404040"/>
                          </a:solidFill>
                          <a:latin typeface="Verdana" pitchFamily="34" charset="0"/>
                        </a:defRPr>
                      </a:lvl3pPr>
                      <a:lvl4pPr marL="1600200" indent="-228600" defTabSz="457200">
                        <a:spcBef>
                          <a:spcPct val="20000"/>
                        </a:spcBef>
                        <a:spcAft>
                          <a:spcPts val="600"/>
                        </a:spcAft>
                        <a:buClr>
                          <a:srgbClr val="404040"/>
                        </a:buClr>
                        <a:buFont typeface="Wingdings 2" pitchFamily="18" charset="2"/>
                        <a:defRPr sz="1000">
                          <a:solidFill>
                            <a:srgbClr val="404040"/>
                          </a:solidFill>
                          <a:latin typeface="Verdana" pitchFamily="34" charset="0"/>
                        </a:defRPr>
                      </a:lvl4pPr>
                      <a:lvl5pPr marL="2057400" indent="-228600" defTabSz="457200">
                        <a:spcBef>
                          <a:spcPct val="20000"/>
                        </a:spcBef>
                        <a:spcAft>
                          <a:spcPts val="600"/>
                        </a:spcAft>
                        <a:buClr>
                          <a:srgbClr val="404040"/>
                        </a:buClr>
                        <a:buFont typeface="Wingdings 2" pitchFamily="18" charset="2"/>
                        <a:defRPr sz="1000">
                          <a:solidFill>
                            <a:srgbClr val="404040"/>
                          </a:solidFill>
                          <a:latin typeface="Verdana" pitchFamily="34" charset="0"/>
                        </a:defRPr>
                      </a:lvl5pPr>
                      <a:lvl6pPr marL="25146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6pPr>
                      <a:lvl7pPr marL="29718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7pPr>
                      <a:lvl8pPr marL="34290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8pPr>
                      <a:lvl9pPr marL="38862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en-GB" altLang="en-US" sz="1800" b="0" i="0" u="none" strike="noStrike" cap="none" normalizeH="0" baseline="0">
                        <a:ln>
                          <a:noFill/>
                        </a:ln>
                        <a:solidFill>
                          <a:srgbClr val="000000"/>
                        </a:solidFill>
                        <a:effectLst/>
                        <a:latin typeface="Verdana" pitchFamily="34" charset="0"/>
                        <a:ea typeface="ＭＳ Ｐゴシック" pitchFamily="-116" charset="-128"/>
                      </a:endParaRPr>
                    </a:p>
                  </a:txBody>
                  <a:tcPr marT="45714" marB="4571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3DFEE"/>
                    </a:solidFill>
                  </a:tcPr>
                </a:tc>
                <a:extLst>
                  <a:ext uri="{0D108BD9-81ED-4DB2-BD59-A6C34878D82A}">
                    <a16:rowId xmlns:a16="http://schemas.microsoft.com/office/drawing/2014/main" val="10005"/>
                  </a:ext>
                </a:extLst>
              </a:tr>
              <a:tr h="677863">
                <a:tc>
                  <a:txBody>
                    <a:bodyPr/>
                    <a:lstStyle>
                      <a:lvl1pPr defTabSz="457200">
                        <a:spcBef>
                          <a:spcPct val="20000"/>
                        </a:spcBef>
                        <a:spcAft>
                          <a:spcPts val="600"/>
                        </a:spcAft>
                        <a:buClr>
                          <a:srgbClr val="404040"/>
                        </a:buClr>
                        <a:buFont typeface="Wingdings 2" pitchFamily="18" charset="2"/>
                        <a:defRPr sz="1600">
                          <a:solidFill>
                            <a:srgbClr val="404040"/>
                          </a:solidFill>
                          <a:latin typeface="Verdana" pitchFamily="34" charset="0"/>
                        </a:defRPr>
                      </a:lvl1pPr>
                      <a:lvl2pPr marL="742950" indent="-285750" defTabSz="457200">
                        <a:spcBef>
                          <a:spcPct val="20000"/>
                        </a:spcBef>
                        <a:spcAft>
                          <a:spcPts val="600"/>
                        </a:spcAft>
                        <a:buClr>
                          <a:srgbClr val="404040"/>
                        </a:buClr>
                        <a:buFont typeface="Wingdings 2" pitchFamily="18" charset="2"/>
                        <a:defRPr sz="1400">
                          <a:solidFill>
                            <a:srgbClr val="404040"/>
                          </a:solidFill>
                          <a:latin typeface="Verdana" pitchFamily="34" charset="0"/>
                        </a:defRPr>
                      </a:lvl2pPr>
                      <a:lvl3pPr marL="1143000" indent="-228600" defTabSz="457200">
                        <a:spcBef>
                          <a:spcPct val="20000"/>
                        </a:spcBef>
                        <a:spcAft>
                          <a:spcPts val="600"/>
                        </a:spcAft>
                        <a:buClr>
                          <a:srgbClr val="404040"/>
                        </a:buClr>
                        <a:buFont typeface="Wingdings 2" pitchFamily="18" charset="2"/>
                        <a:defRPr sz="1200">
                          <a:solidFill>
                            <a:srgbClr val="404040"/>
                          </a:solidFill>
                          <a:latin typeface="Verdana" pitchFamily="34" charset="0"/>
                        </a:defRPr>
                      </a:lvl3pPr>
                      <a:lvl4pPr marL="1600200" indent="-228600" defTabSz="457200">
                        <a:spcBef>
                          <a:spcPct val="20000"/>
                        </a:spcBef>
                        <a:spcAft>
                          <a:spcPts val="600"/>
                        </a:spcAft>
                        <a:buClr>
                          <a:srgbClr val="404040"/>
                        </a:buClr>
                        <a:buFont typeface="Wingdings 2" pitchFamily="18" charset="2"/>
                        <a:defRPr sz="1000">
                          <a:solidFill>
                            <a:srgbClr val="404040"/>
                          </a:solidFill>
                          <a:latin typeface="Verdana" pitchFamily="34" charset="0"/>
                        </a:defRPr>
                      </a:lvl4pPr>
                      <a:lvl5pPr marL="2057400" indent="-228600" defTabSz="457200">
                        <a:spcBef>
                          <a:spcPct val="20000"/>
                        </a:spcBef>
                        <a:spcAft>
                          <a:spcPts val="600"/>
                        </a:spcAft>
                        <a:buClr>
                          <a:srgbClr val="404040"/>
                        </a:buClr>
                        <a:buFont typeface="Wingdings 2" pitchFamily="18" charset="2"/>
                        <a:defRPr sz="1000">
                          <a:solidFill>
                            <a:srgbClr val="404040"/>
                          </a:solidFill>
                          <a:latin typeface="Verdana" pitchFamily="34" charset="0"/>
                        </a:defRPr>
                      </a:lvl5pPr>
                      <a:lvl6pPr marL="25146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6pPr>
                      <a:lvl7pPr marL="29718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7pPr>
                      <a:lvl8pPr marL="34290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8pPr>
                      <a:lvl9pPr marL="38862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9p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a:ln>
                            <a:noFill/>
                          </a:ln>
                          <a:solidFill>
                            <a:srgbClr val="000000"/>
                          </a:solidFill>
                          <a:effectLst/>
                          <a:latin typeface="Verdana" pitchFamily="34" charset="0"/>
                          <a:ea typeface="ＭＳ Ｐゴシック" pitchFamily="-116" charset="-128"/>
                        </a:rPr>
                        <a:t>Can hop on each foot</a:t>
                      </a:r>
                    </a:p>
                    <a:p>
                      <a:pPr marL="0" marR="0" lvl="0" indent="0" algn="l" defTabSz="457200" rtl="0" eaLnBrk="1" fontAlgn="base" latinLnBrk="0" hangingPunct="1">
                        <a:lnSpc>
                          <a:spcPct val="100000"/>
                        </a:lnSpc>
                        <a:spcBef>
                          <a:spcPct val="0"/>
                        </a:spcBef>
                        <a:spcAft>
                          <a:spcPct val="0"/>
                        </a:spcAft>
                        <a:buClrTx/>
                        <a:buSzTx/>
                        <a:buFontTx/>
                        <a:buNone/>
                        <a:tabLst/>
                      </a:pPr>
                      <a:endParaRPr kumimoji="0" lang="en-GB" altLang="en-US" sz="1800" b="0" i="0" u="none" strike="noStrike" cap="none" normalizeH="0" baseline="0">
                        <a:ln>
                          <a:noFill/>
                        </a:ln>
                        <a:solidFill>
                          <a:srgbClr val="000000"/>
                        </a:solidFill>
                        <a:effectLst/>
                        <a:latin typeface="Verdana" pitchFamily="34" charset="0"/>
                        <a:ea typeface="ＭＳ Ｐゴシック" pitchFamily="-116" charset="-128"/>
                      </a:endParaRPr>
                    </a:p>
                  </a:txBody>
                  <a:tcPr marT="45714" marB="4571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AF0F7"/>
                    </a:solidFill>
                  </a:tcPr>
                </a:tc>
                <a:tc>
                  <a:txBody>
                    <a:bodyPr/>
                    <a:lstStyle>
                      <a:lvl1pPr defTabSz="457200">
                        <a:spcBef>
                          <a:spcPct val="20000"/>
                        </a:spcBef>
                        <a:spcAft>
                          <a:spcPts val="600"/>
                        </a:spcAft>
                        <a:buClr>
                          <a:srgbClr val="404040"/>
                        </a:buClr>
                        <a:buFont typeface="Wingdings 2" pitchFamily="18" charset="2"/>
                        <a:defRPr sz="1600">
                          <a:solidFill>
                            <a:srgbClr val="404040"/>
                          </a:solidFill>
                          <a:latin typeface="Verdana" pitchFamily="34" charset="0"/>
                        </a:defRPr>
                      </a:lvl1pPr>
                      <a:lvl2pPr marL="742950" indent="-285750" defTabSz="457200">
                        <a:spcBef>
                          <a:spcPct val="20000"/>
                        </a:spcBef>
                        <a:spcAft>
                          <a:spcPts val="600"/>
                        </a:spcAft>
                        <a:buClr>
                          <a:srgbClr val="404040"/>
                        </a:buClr>
                        <a:buFont typeface="Wingdings 2" pitchFamily="18" charset="2"/>
                        <a:defRPr sz="1400">
                          <a:solidFill>
                            <a:srgbClr val="404040"/>
                          </a:solidFill>
                          <a:latin typeface="Verdana" pitchFamily="34" charset="0"/>
                        </a:defRPr>
                      </a:lvl2pPr>
                      <a:lvl3pPr marL="1143000" indent="-228600" defTabSz="457200">
                        <a:spcBef>
                          <a:spcPct val="20000"/>
                        </a:spcBef>
                        <a:spcAft>
                          <a:spcPts val="600"/>
                        </a:spcAft>
                        <a:buClr>
                          <a:srgbClr val="404040"/>
                        </a:buClr>
                        <a:buFont typeface="Wingdings 2" pitchFamily="18" charset="2"/>
                        <a:defRPr sz="1200">
                          <a:solidFill>
                            <a:srgbClr val="404040"/>
                          </a:solidFill>
                          <a:latin typeface="Verdana" pitchFamily="34" charset="0"/>
                        </a:defRPr>
                      </a:lvl3pPr>
                      <a:lvl4pPr marL="1600200" indent="-228600" defTabSz="457200">
                        <a:spcBef>
                          <a:spcPct val="20000"/>
                        </a:spcBef>
                        <a:spcAft>
                          <a:spcPts val="600"/>
                        </a:spcAft>
                        <a:buClr>
                          <a:srgbClr val="404040"/>
                        </a:buClr>
                        <a:buFont typeface="Wingdings 2" pitchFamily="18" charset="2"/>
                        <a:defRPr sz="1000">
                          <a:solidFill>
                            <a:srgbClr val="404040"/>
                          </a:solidFill>
                          <a:latin typeface="Verdana" pitchFamily="34" charset="0"/>
                        </a:defRPr>
                      </a:lvl4pPr>
                      <a:lvl5pPr marL="2057400" indent="-228600" defTabSz="457200">
                        <a:spcBef>
                          <a:spcPct val="20000"/>
                        </a:spcBef>
                        <a:spcAft>
                          <a:spcPts val="600"/>
                        </a:spcAft>
                        <a:buClr>
                          <a:srgbClr val="404040"/>
                        </a:buClr>
                        <a:buFont typeface="Wingdings 2" pitchFamily="18" charset="2"/>
                        <a:defRPr sz="1000">
                          <a:solidFill>
                            <a:srgbClr val="404040"/>
                          </a:solidFill>
                          <a:latin typeface="Verdana" pitchFamily="34" charset="0"/>
                        </a:defRPr>
                      </a:lvl5pPr>
                      <a:lvl6pPr marL="25146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6pPr>
                      <a:lvl7pPr marL="29718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7pPr>
                      <a:lvl8pPr marL="34290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8pPr>
                      <a:lvl9pPr marL="38862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en-GB" altLang="en-US" sz="1800" b="0" i="0" u="none" strike="noStrike" cap="none" normalizeH="0" baseline="0">
                        <a:ln>
                          <a:noFill/>
                        </a:ln>
                        <a:solidFill>
                          <a:srgbClr val="000000"/>
                        </a:solidFill>
                        <a:effectLst/>
                        <a:latin typeface="Verdana" pitchFamily="34" charset="0"/>
                        <a:ea typeface="ＭＳ Ｐゴシック" pitchFamily="-116" charset="-128"/>
                      </a:endParaRPr>
                    </a:p>
                  </a:txBody>
                  <a:tcPr marT="45714" marB="4571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AF0F7"/>
                    </a:solidFill>
                  </a:tcPr>
                </a:tc>
                <a:tc>
                  <a:txBody>
                    <a:bodyPr/>
                    <a:lstStyle>
                      <a:lvl1pPr defTabSz="457200">
                        <a:spcBef>
                          <a:spcPct val="20000"/>
                        </a:spcBef>
                        <a:spcAft>
                          <a:spcPts val="600"/>
                        </a:spcAft>
                        <a:buClr>
                          <a:srgbClr val="404040"/>
                        </a:buClr>
                        <a:buFont typeface="Wingdings 2" pitchFamily="18" charset="2"/>
                        <a:defRPr sz="1600">
                          <a:solidFill>
                            <a:srgbClr val="404040"/>
                          </a:solidFill>
                          <a:latin typeface="Verdana" pitchFamily="34" charset="0"/>
                        </a:defRPr>
                      </a:lvl1pPr>
                      <a:lvl2pPr marL="742950" indent="-285750" defTabSz="457200">
                        <a:spcBef>
                          <a:spcPct val="20000"/>
                        </a:spcBef>
                        <a:spcAft>
                          <a:spcPts val="600"/>
                        </a:spcAft>
                        <a:buClr>
                          <a:srgbClr val="404040"/>
                        </a:buClr>
                        <a:buFont typeface="Wingdings 2" pitchFamily="18" charset="2"/>
                        <a:defRPr sz="1400">
                          <a:solidFill>
                            <a:srgbClr val="404040"/>
                          </a:solidFill>
                          <a:latin typeface="Verdana" pitchFamily="34" charset="0"/>
                        </a:defRPr>
                      </a:lvl2pPr>
                      <a:lvl3pPr marL="1143000" indent="-228600" defTabSz="457200">
                        <a:spcBef>
                          <a:spcPct val="20000"/>
                        </a:spcBef>
                        <a:spcAft>
                          <a:spcPts val="600"/>
                        </a:spcAft>
                        <a:buClr>
                          <a:srgbClr val="404040"/>
                        </a:buClr>
                        <a:buFont typeface="Wingdings 2" pitchFamily="18" charset="2"/>
                        <a:defRPr sz="1200">
                          <a:solidFill>
                            <a:srgbClr val="404040"/>
                          </a:solidFill>
                          <a:latin typeface="Verdana" pitchFamily="34" charset="0"/>
                        </a:defRPr>
                      </a:lvl3pPr>
                      <a:lvl4pPr marL="1600200" indent="-228600" defTabSz="457200">
                        <a:spcBef>
                          <a:spcPct val="20000"/>
                        </a:spcBef>
                        <a:spcAft>
                          <a:spcPts val="600"/>
                        </a:spcAft>
                        <a:buClr>
                          <a:srgbClr val="404040"/>
                        </a:buClr>
                        <a:buFont typeface="Wingdings 2" pitchFamily="18" charset="2"/>
                        <a:defRPr sz="1000">
                          <a:solidFill>
                            <a:srgbClr val="404040"/>
                          </a:solidFill>
                          <a:latin typeface="Verdana" pitchFamily="34" charset="0"/>
                        </a:defRPr>
                      </a:lvl4pPr>
                      <a:lvl5pPr marL="2057400" indent="-228600" defTabSz="457200">
                        <a:spcBef>
                          <a:spcPct val="20000"/>
                        </a:spcBef>
                        <a:spcAft>
                          <a:spcPts val="600"/>
                        </a:spcAft>
                        <a:buClr>
                          <a:srgbClr val="404040"/>
                        </a:buClr>
                        <a:buFont typeface="Wingdings 2" pitchFamily="18" charset="2"/>
                        <a:defRPr sz="1000">
                          <a:solidFill>
                            <a:srgbClr val="404040"/>
                          </a:solidFill>
                          <a:latin typeface="Verdana" pitchFamily="34" charset="0"/>
                        </a:defRPr>
                      </a:lvl5pPr>
                      <a:lvl6pPr marL="25146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6pPr>
                      <a:lvl7pPr marL="29718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7pPr>
                      <a:lvl8pPr marL="34290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8pPr>
                      <a:lvl9pPr marL="38862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en-GB" altLang="en-US" sz="1800" b="0" i="0" u="none" strike="noStrike" cap="none" normalizeH="0" baseline="0">
                        <a:ln>
                          <a:noFill/>
                        </a:ln>
                        <a:solidFill>
                          <a:srgbClr val="000000"/>
                        </a:solidFill>
                        <a:effectLst/>
                        <a:latin typeface="Verdana" pitchFamily="34" charset="0"/>
                        <a:ea typeface="ＭＳ Ｐゴシック" pitchFamily="-116" charset="-128"/>
                      </a:endParaRPr>
                    </a:p>
                  </a:txBody>
                  <a:tcPr marT="45714" marB="4571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AF0F7"/>
                    </a:solidFill>
                  </a:tcPr>
                </a:tc>
                <a:tc>
                  <a:txBody>
                    <a:bodyPr/>
                    <a:lstStyle>
                      <a:lvl1pPr defTabSz="457200">
                        <a:spcBef>
                          <a:spcPct val="20000"/>
                        </a:spcBef>
                        <a:spcAft>
                          <a:spcPts val="600"/>
                        </a:spcAft>
                        <a:buClr>
                          <a:srgbClr val="404040"/>
                        </a:buClr>
                        <a:buFont typeface="Wingdings 2" pitchFamily="18" charset="2"/>
                        <a:defRPr sz="1600">
                          <a:solidFill>
                            <a:srgbClr val="404040"/>
                          </a:solidFill>
                          <a:latin typeface="Verdana" pitchFamily="34" charset="0"/>
                        </a:defRPr>
                      </a:lvl1pPr>
                      <a:lvl2pPr marL="742950" indent="-285750" defTabSz="457200">
                        <a:spcBef>
                          <a:spcPct val="20000"/>
                        </a:spcBef>
                        <a:spcAft>
                          <a:spcPts val="600"/>
                        </a:spcAft>
                        <a:buClr>
                          <a:srgbClr val="404040"/>
                        </a:buClr>
                        <a:buFont typeface="Wingdings 2" pitchFamily="18" charset="2"/>
                        <a:defRPr sz="1400">
                          <a:solidFill>
                            <a:srgbClr val="404040"/>
                          </a:solidFill>
                          <a:latin typeface="Verdana" pitchFamily="34" charset="0"/>
                        </a:defRPr>
                      </a:lvl2pPr>
                      <a:lvl3pPr marL="1143000" indent="-228600" defTabSz="457200">
                        <a:spcBef>
                          <a:spcPct val="20000"/>
                        </a:spcBef>
                        <a:spcAft>
                          <a:spcPts val="600"/>
                        </a:spcAft>
                        <a:buClr>
                          <a:srgbClr val="404040"/>
                        </a:buClr>
                        <a:buFont typeface="Wingdings 2" pitchFamily="18" charset="2"/>
                        <a:defRPr sz="1200">
                          <a:solidFill>
                            <a:srgbClr val="404040"/>
                          </a:solidFill>
                          <a:latin typeface="Verdana" pitchFamily="34" charset="0"/>
                        </a:defRPr>
                      </a:lvl3pPr>
                      <a:lvl4pPr marL="1600200" indent="-228600" defTabSz="457200">
                        <a:spcBef>
                          <a:spcPct val="20000"/>
                        </a:spcBef>
                        <a:spcAft>
                          <a:spcPts val="600"/>
                        </a:spcAft>
                        <a:buClr>
                          <a:srgbClr val="404040"/>
                        </a:buClr>
                        <a:buFont typeface="Wingdings 2" pitchFamily="18" charset="2"/>
                        <a:defRPr sz="1000">
                          <a:solidFill>
                            <a:srgbClr val="404040"/>
                          </a:solidFill>
                          <a:latin typeface="Verdana" pitchFamily="34" charset="0"/>
                        </a:defRPr>
                      </a:lvl4pPr>
                      <a:lvl5pPr marL="2057400" indent="-228600" defTabSz="457200">
                        <a:spcBef>
                          <a:spcPct val="20000"/>
                        </a:spcBef>
                        <a:spcAft>
                          <a:spcPts val="600"/>
                        </a:spcAft>
                        <a:buClr>
                          <a:srgbClr val="404040"/>
                        </a:buClr>
                        <a:buFont typeface="Wingdings 2" pitchFamily="18" charset="2"/>
                        <a:defRPr sz="1000">
                          <a:solidFill>
                            <a:srgbClr val="404040"/>
                          </a:solidFill>
                          <a:latin typeface="Verdana" pitchFamily="34" charset="0"/>
                        </a:defRPr>
                      </a:lvl5pPr>
                      <a:lvl6pPr marL="25146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6pPr>
                      <a:lvl7pPr marL="29718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7pPr>
                      <a:lvl8pPr marL="34290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8pPr>
                      <a:lvl9pPr marL="3886200" indent="-228600" defTabSz="457200" fontAlgn="base">
                        <a:spcBef>
                          <a:spcPct val="20000"/>
                        </a:spcBef>
                        <a:spcAft>
                          <a:spcPts val="600"/>
                        </a:spcAft>
                        <a:buClr>
                          <a:srgbClr val="404040"/>
                        </a:buClr>
                        <a:buFont typeface="Wingdings 2" pitchFamily="18" charset="2"/>
                        <a:defRPr sz="1000">
                          <a:solidFill>
                            <a:srgbClr val="404040"/>
                          </a:solidFill>
                          <a:latin typeface="Verdana" pitchFamily="34" charset="0"/>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rgbClr val="000000"/>
                        </a:solidFill>
                        <a:effectLst/>
                        <a:latin typeface="Verdana" pitchFamily="34" charset="0"/>
                        <a:ea typeface="ＭＳ Ｐゴシック" pitchFamily="-116" charset="-128"/>
                      </a:endParaRPr>
                    </a:p>
                  </a:txBody>
                  <a:tcPr marT="45714" marB="4571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AF0F7"/>
                    </a:solidFill>
                  </a:tcPr>
                </a:tc>
                <a:extLst>
                  <a:ext uri="{0D108BD9-81ED-4DB2-BD59-A6C34878D82A}">
                    <a16:rowId xmlns:a16="http://schemas.microsoft.com/office/drawing/2014/main" val="10006"/>
                  </a:ext>
                </a:extLst>
              </a:tr>
            </a:tbl>
          </a:graphicData>
        </a:graphic>
      </p:graphicFrame>
      <p:pic>
        <p:nvPicPr>
          <p:cNvPr id="2" name="Recorded Sound">
            <a:hlinkClick r:id="" action="ppaction://media"/>
            <a:extLst>
              <a:ext uri="{FF2B5EF4-FFF2-40B4-BE49-F238E27FC236}">
                <a16:creationId xmlns:a16="http://schemas.microsoft.com/office/drawing/2014/main" id="{6AC45C58-2B89-451E-B2BA-05E58612C4C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72400" y="550068"/>
            <a:ext cx="244475" cy="24447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504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A1D15244-19AB-48D9-BB89-3144601EBF03}"/>
              </a:ext>
            </a:extLst>
          </p:cNvPr>
          <p:cNvSpPr>
            <a:spLocks noGrp="1"/>
          </p:cNvSpPr>
          <p:nvPr>
            <p:ph type="title"/>
          </p:nvPr>
        </p:nvSpPr>
        <p:spPr>
          <a:xfrm>
            <a:off x="395288" y="115888"/>
            <a:ext cx="8229600" cy="895350"/>
          </a:xfrm>
        </p:spPr>
        <p:txBody>
          <a:bodyPr/>
          <a:lstStyle/>
          <a:p>
            <a:pPr marL="53975" eaLnBrk="1" hangingPunct="1"/>
            <a:r>
              <a:rPr lang="en-GB" altLang="en-US">
                <a:solidFill>
                  <a:schemeClr val="bg1"/>
                </a:solidFill>
                <a:latin typeface="Times New Roman" panose="02020603050405020304" pitchFamily="18" charset="0"/>
                <a:cs typeface="Times New Roman" panose="02020603050405020304" pitchFamily="18" charset="0"/>
              </a:rPr>
              <a:t>Target Child</a:t>
            </a:r>
          </a:p>
        </p:txBody>
      </p:sp>
      <p:sp>
        <p:nvSpPr>
          <p:cNvPr id="3" name="Content Placeholder 2">
            <a:extLst>
              <a:ext uri="{FF2B5EF4-FFF2-40B4-BE49-F238E27FC236}">
                <a16:creationId xmlns:a16="http://schemas.microsoft.com/office/drawing/2014/main" id="{4B446DB8-C26B-4BE3-8383-7DCF02EB2E79}"/>
              </a:ext>
            </a:extLst>
          </p:cNvPr>
          <p:cNvSpPr>
            <a:spLocks noGrp="1"/>
          </p:cNvSpPr>
          <p:nvPr>
            <p:ph idx="1"/>
          </p:nvPr>
        </p:nvSpPr>
        <p:spPr>
          <a:xfrm>
            <a:off x="323850" y="1341438"/>
            <a:ext cx="8358188" cy="5143500"/>
          </a:xfrm>
          <a:solidFill>
            <a:schemeClr val="accent1">
              <a:lumMod val="50000"/>
            </a:schemeClr>
          </a:solidFill>
          <a:ln>
            <a:solidFill>
              <a:schemeClr val="accent1"/>
            </a:solidFill>
          </a:ln>
        </p:spPr>
        <p:txBody>
          <a:bodyPr rtlCol="0">
            <a:normAutofit/>
          </a:bodyPr>
          <a:lstStyle/>
          <a:p>
            <a:pPr marL="320040" indent="-320040" eaLnBrk="1" fontAlgn="auto" hangingPunct="1">
              <a:spcBef>
                <a:spcPts val="0"/>
              </a:spcBef>
              <a:spcAft>
                <a:spcPts val="0"/>
              </a:spcAft>
              <a:buClr>
                <a:schemeClr val="tx1">
                  <a:lumMod val="75000"/>
                  <a:lumOff val="25000"/>
                </a:schemeClr>
              </a:buClr>
              <a:buFont typeface="Wingdings 2"/>
              <a:buChar char=""/>
              <a:defRPr/>
            </a:pPr>
            <a:r>
              <a:rPr lang="en-GB" sz="2000" dirty="0">
                <a:solidFill>
                  <a:schemeClr val="bg1"/>
                </a:solidFill>
              </a:rPr>
              <a:t>Focuses on one child</a:t>
            </a:r>
          </a:p>
          <a:p>
            <a:pPr marL="320040" indent="-320040" eaLnBrk="1" fontAlgn="auto" hangingPunct="1">
              <a:spcBef>
                <a:spcPts val="0"/>
              </a:spcBef>
              <a:spcAft>
                <a:spcPts val="0"/>
              </a:spcAft>
              <a:buClr>
                <a:schemeClr val="tx1">
                  <a:lumMod val="75000"/>
                  <a:lumOff val="25000"/>
                </a:schemeClr>
              </a:buClr>
              <a:buFont typeface="Wingdings 2"/>
              <a:buChar char=""/>
              <a:defRPr/>
            </a:pPr>
            <a:r>
              <a:rPr lang="en-GB" sz="2000" dirty="0">
                <a:solidFill>
                  <a:schemeClr val="bg1"/>
                </a:solidFill>
              </a:rPr>
              <a:t>Usually recorded on a </a:t>
            </a:r>
            <a:r>
              <a:rPr lang="en-GB" sz="2000" i="1" dirty="0">
                <a:solidFill>
                  <a:schemeClr val="bg1"/>
                </a:solidFill>
              </a:rPr>
              <a:t>prepared chart </a:t>
            </a:r>
            <a:r>
              <a:rPr lang="en-GB" sz="2000" dirty="0">
                <a:solidFill>
                  <a:schemeClr val="bg1"/>
                </a:solidFill>
              </a:rPr>
              <a:t>using codes</a:t>
            </a:r>
          </a:p>
          <a:p>
            <a:pPr marL="630936" lvl="1" indent="-274320" eaLnBrk="1" fontAlgn="auto" hangingPunct="1">
              <a:spcAft>
                <a:spcPts val="0"/>
              </a:spcAft>
              <a:buClr>
                <a:schemeClr val="tx1">
                  <a:lumMod val="75000"/>
                  <a:lumOff val="25000"/>
                </a:schemeClr>
              </a:buClr>
              <a:buFont typeface="Wingdings 2"/>
              <a:buChar char=""/>
              <a:defRPr/>
            </a:pPr>
            <a:r>
              <a:rPr lang="en-GB" sz="1800" dirty="0">
                <a:solidFill>
                  <a:schemeClr val="bg1"/>
                </a:solidFill>
              </a:rPr>
              <a:t>TC (target child)</a:t>
            </a:r>
          </a:p>
          <a:p>
            <a:pPr marL="630936" lvl="1" indent="-274320" eaLnBrk="1" fontAlgn="auto" hangingPunct="1">
              <a:spcAft>
                <a:spcPts val="0"/>
              </a:spcAft>
              <a:buClr>
                <a:schemeClr val="tx1">
                  <a:lumMod val="75000"/>
                  <a:lumOff val="25000"/>
                </a:schemeClr>
              </a:buClr>
              <a:buFont typeface="Wingdings 2"/>
              <a:buChar char=""/>
              <a:defRPr/>
            </a:pPr>
            <a:r>
              <a:rPr lang="en-GB" sz="1800" dirty="0">
                <a:solidFill>
                  <a:schemeClr val="bg1"/>
                </a:solidFill>
              </a:rPr>
              <a:t>A (adult)</a:t>
            </a:r>
          </a:p>
          <a:p>
            <a:pPr marL="630936" lvl="1" indent="-274320" eaLnBrk="1" fontAlgn="auto" hangingPunct="1">
              <a:spcAft>
                <a:spcPts val="0"/>
              </a:spcAft>
              <a:buClr>
                <a:schemeClr val="tx1">
                  <a:lumMod val="75000"/>
                  <a:lumOff val="25000"/>
                </a:schemeClr>
              </a:buClr>
              <a:buFont typeface="Wingdings 2"/>
              <a:buChar char=""/>
              <a:defRPr/>
            </a:pPr>
            <a:r>
              <a:rPr lang="en-GB" sz="1800" dirty="0">
                <a:solidFill>
                  <a:schemeClr val="bg1"/>
                </a:solidFill>
              </a:rPr>
              <a:t>C (child)</a:t>
            </a:r>
          </a:p>
          <a:p>
            <a:pPr marL="630936" lvl="1" indent="-274320" eaLnBrk="1" fontAlgn="auto" hangingPunct="1">
              <a:spcAft>
                <a:spcPts val="0"/>
              </a:spcAft>
              <a:buClr>
                <a:schemeClr val="tx1">
                  <a:lumMod val="75000"/>
                  <a:lumOff val="25000"/>
                </a:schemeClr>
              </a:buClr>
              <a:buFont typeface="Wingdings 2"/>
              <a:buChar char=""/>
              <a:defRPr/>
            </a:pPr>
            <a:r>
              <a:rPr lang="en-GB" sz="1800" dirty="0">
                <a:solidFill>
                  <a:schemeClr val="bg1"/>
                </a:solidFill>
              </a:rPr>
              <a:t>Man (manipulative play)</a:t>
            </a:r>
          </a:p>
          <a:p>
            <a:pPr marL="630936" lvl="1" indent="-274320" eaLnBrk="1" fontAlgn="auto" hangingPunct="1">
              <a:spcAft>
                <a:spcPts val="0"/>
              </a:spcAft>
              <a:buClr>
                <a:schemeClr val="tx1">
                  <a:lumMod val="75000"/>
                  <a:lumOff val="25000"/>
                </a:schemeClr>
              </a:buClr>
              <a:buFont typeface="Wingdings 2"/>
              <a:buChar char=""/>
              <a:defRPr/>
            </a:pPr>
            <a:r>
              <a:rPr lang="en-GB" sz="1800" dirty="0">
                <a:solidFill>
                  <a:schemeClr val="bg1"/>
                </a:solidFill>
              </a:rPr>
              <a:t>Pre (pretend play)</a:t>
            </a:r>
          </a:p>
          <a:p>
            <a:pPr marL="630936" lvl="1" indent="-274320" eaLnBrk="1" fontAlgn="auto" hangingPunct="1">
              <a:spcAft>
                <a:spcPts val="0"/>
              </a:spcAft>
              <a:buClr>
                <a:schemeClr val="tx1">
                  <a:lumMod val="75000"/>
                  <a:lumOff val="25000"/>
                </a:schemeClr>
              </a:buClr>
              <a:buFont typeface="Wingdings 2"/>
              <a:buChar char=""/>
              <a:defRPr/>
            </a:pPr>
            <a:r>
              <a:rPr lang="en-GB" sz="1800" dirty="0">
                <a:solidFill>
                  <a:schemeClr val="bg1"/>
                </a:solidFill>
              </a:rPr>
              <a:t>Sol (solitary play)</a:t>
            </a:r>
          </a:p>
          <a:p>
            <a:pPr marL="630936" lvl="1" indent="-274320" eaLnBrk="1" fontAlgn="auto" hangingPunct="1">
              <a:spcAft>
                <a:spcPts val="0"/>
              </a:spcAft>
              <a:buClr>
                <a:schemeClr val="tx1">
                  <a:lumMod val="75000"/>
                  <a:lumOff val="25000"/>
                </a:schemeClr>
              </a:buClr>
              <a:buFont typeface="Wingdings 2"/>
              <a:buChar char=""/>
              <a:defRPr/>
            </a:pPr>
            <a:r>
              <a:rPr lang="en-GB" sz="1800" dirty="0">
                <a:solidFill>
                  <a:schemeClr val="bg1"/>
                </a:solidFill>
              </a:rPr>
              <a:t>SG (small group)</a:t>
            </a:r>
          </a:p>
          <a:p>
            <a:pPr marL="630936" lvl="1" indent="-274320" eaLnBrk="1" fontAlgn="auto" hangingPunct="1">
              <a:spcAft>
                <a:spcPts val="0"/>
              </a:spcAft>
              <a:buClr>
                <a:schemeClr val="tx1">
                  <a:lumMod val="75000"/>
                  <a:lumOff val="25000"/>
                </a:schemeClr>
              </a:buClr>
              <a:buFont typeface="Wingdings 2"/>
              <a:buChar char=""/>
              <a:defRPr/>
            </a:pPr>
            <a:r>
              <a:rPr lang="en-GB" sz="1800" dirty="0">
                <a:solidFill>
                  <a:schemeClr val="bg1"/>
                </a:solidFill>
              </a:rPr>
              <a:t>Dom (domestic activities)</a:t>
            </a:r>
          </a:p>
          <a:p>
            <a:pPr marL="320040" indent="-320040" eaLnBrk="1" fontAlgn="auto" hangingPunct="1">
              <a:spcBef>
                <a:spcPts val="0"/>
              </a:spcBef>
              <a:spcAft>
                <a:spcPts val="0"/>
              </a:spcAft>
              <a:buClr>
                <a:schemeClr val="tx1">
                  <a:lumMod val="75000"/>
                  <a:lumOff val="25000"/>
                </a:schemeClr>
              </a:buClr>
              <a:buFont typeface="Wingdings 2"/>
              <a:buChar char=""/>
              <a:defRPr/>
            </a:pPr>
            <a:r>
              <a:rPr lang="en-GB" sz="2000" dirty="0">
                <a:solidFill>
                  <a:schemeClr val="bg1"/>
                </a:solidFill>
              </a:rPr>
              <a:t> Child is usually recorded for a period of </a:t>
            </a:r>
            <a:r>
              <a:rPr lang="en-GB" sz="2000" i="1" dirty="0">
                <a:solidFill>
                  <a:schemeClr val="bg1"/>
                </a:solidFill>
              </a:rPr>
              <a:t>10 </a:t>
            </a:r>
          </a:p>
          <a:p>
            <a:pPr marL="320040" indent="-320040" eaLnBrk="1" fontAlgn="auto" hangingPunct="1">
              <a:spcBef>
                <a:spcPts val="0"/>
              </a:spcBef>
              <a:spcAft>
                <a:spcPts val="0"/>
              </a:spcAft>
              <a:buClr>
                <a:schemeClr val="tx1">
                  <a:lumMod val="75000"/>
                  <a:lumOff val="25000"/>
                </a:schemeClr>
              </a:buClr>
              <a:buFont typeface="Wingdings 2"/>
              <a:buNone/>
              <a:defRPr/>
            </a:pPr>
            <a:r>
              <a:rPr lang="en-GB" sz="2000" i="1" dirty="0">
                <a:solidFill>
                  <a:schemeClr val="bg1"/>
                </a:solidFill>
              </a:rPr>
              <a:t>     minutes</a:t>
            </a:r>
          </a:p>
          <a:p>
            <a:pPr marL="320040" indent="-320040" eaLnBrk="1" fontAlgn="auto" hangingPunct="1">
              <a:spcBef>
                <a:spcPts val="0"/>
              </a:spcBef>
              <a:spcAft>
                <a:spcPts val="0"/>
              </a:spcAft>
              <a:buClr>
                <a:schemeClr val="tx1">
                  <a:lumMod val="75000"/>
                  <a:lumOff val="25000"/>
                </a:schemeClr>
              </a:buClr>
              <a:buFont typeface="Wingdings 2"/>
              <a:buChar char=""/>
              <a:defRPr/>
            </a:pPr>
            <a:r>
              <a:rPr lang="en-GB" sz="2000" dirty="0">
                <a:solidFill>
                  <a:schemeClr val="bg1"/>
                </a:solidFill>
              </a:rPr>
              <a:t>Helps focus in language, social activities and activities of child</a:t>
            </a:r>
          </a:p>
        </p:txBody>
      </p:sp>
      <p:pic>
        <p:nvPicPr>
          <p:cNvPr id="2" name="Recorded Sound">
            <a:hlinkClick r:id="" action="ppaction://media"/>
            <a:extLst>
              <a:ext uri="{FF2B5EF4-FFF2-40B4-BE49-F238E27FC236}">
                <a16:creationId xmlns:a16="http://schemas.microsoft.com/office/drawing/2014/main" id="{5B51D196-A8C9-4E88-BE24-97E0D69894B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956376" y="692696"/>
            <a:ext cx="244475" cy="24447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886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61CB98-B64A-49A5-AC74-9445100130FE}"/>
              </a:ext>
            </a:extLst>
          </p:cNvPr>
          <p:cNvSpPr>
            <a:spLocks noGrp="1"/>
          </p:cNvSpPr>
          <p:nvPr>
            <p:ph type="title"/>
          </p:nvPr>
        </p:nvSpPr>
        <p:spPr>
          <a:xfrm>
            <a:off x="357188" y="214313"/>
            <a:ext cx="8229600" cy="609600"/>
          </a:xfrm>
        </p:spPr>
        <p:txBody>
          <a:bodyPr rtlCol="0">
            <a:noAutofit/>
          </a:bodyPr>
          <a:lstStyle/>
          <a:p>
            <a:pPr marL="54864" eaLnBrk="1" fontAlgn="auto" hangingPunct="1">
              <a:spcAft>
                <a:spcPts val="0"/>
              </a:spcAft>
              <a:defRPr/>
            </a:pPr>
            <a:r>
              <a:rPr lang="en-GB" dirty="0">
                <a:solidFill>
                  <a:schemeClr val="accent1">
                    <a:lumMod val="20000"/>
                    <a:lumOff val="80000"/>
                  </a:schemeClr>
                </a:solidFill>
                <a:ea typeface="+mj-ea"/>
              </a:rPr>
              <a:t>Target Child</a:t>
            </a:r>
          </a:p>
        </p:txBody>
      </p:sp>
      <p:graphicFrame>
        <p:nvGraphicFramePr>
          <p:cNvPr id="4" name="Content Placeholder 3">
            <a:extLst>
              <a:ext uri="{FF2B5EF4-FFF2-40B4-BE49-F238E27FC236}">
                <a16:creationId xmlns:a16="http://schemas.microsoft.com/office/drawing/2014/main" id="{A8C93BE3-CE7A-4E10-9DE3-7E5B04ECC817}"/>
              </a:ext>
            </a:extLst>
          </p:cNvPr>
          <p:cNvGraphicFramePr>
            <a:graphicFrameLocks noGrp="1"/>
          </p:cNvGraphicFramePr>
          <p:nvPr>
            <p:ph idx="1"/>
          </p:nvPr>
        </p:nvGraphicFramePr>
        <p:xfrm>
          <a:off x="457200" y="928688"/>
          <a:ext cx="8229600" cy="5427671"/>
        </p:xfrm>
        <a:graphic>
          <a:graphicData uri="http://schemas.openxmlformats.org/drawingml/2006/table">
            <a:tbl>
              <a:tblPr/>
              <a:tblGrid>
                <a:gridCol w="1646238">
                  <a:extLst>
                    <a:ext uri="{9D8B030D-6E8A-4147-A177-3AD203B41FA5}">
                      <a16:colId xmlns:a16="http://schemas.microsoft.com/office/drawing/2014/main" val="20000"/>
                    </a:ext>
                  </a:extLst>
                </a:gridCol>
                <a:gridCol w="1646237">
                  <a:extLst>
                    <a:ext uri="{9D8B030D-6E8A-4147-A177-3AD203B41FA5}">
                      <a16:colId xmlns:a16="http://schemas.microsoft.com/office/drawing/2014/main" val="20001"/>
                    </a:ext>
                  </a:extLst>
                </a:gridCol>
                <a:gridCol w="1644650">
                  <a:extLst>
                    <a:ext uri="{9D8B030D-6E8A-4147-A177-3AD203B41FA5}">
                      <a16:colId xmlns:a16="http://schemas.microsoft.com/office/drawing/2014/main" val="20002"/>
                    </a:ext>
                  </a:extLst>
                </a:gridCol>
                <a:gridCol w="1646238">
                  <a:extLst>
                    <a:ext uri="{9D8B030D-6E8A-4147-A177-3AD203B41FA5}">
                      <a16:colId xmlns:a16="http://schemas.microsoft.com/office/drawing/2014/main" val="20003"/>
                    </a:ext>
                  </a:extLst>
                </a:gridCol>
                <a:gridCol w="1646237">
                  <a:extLst>
                    <a:ext uri="{9D8B030D-6E8A-4147-A177-3AD203B41FA5}">
                      <a16:colId xmlns:a16="http://schemas.microsoft.com/office/drawing/2014/main" val="20004"/>
                    </a:ext>
                  </a:extLst>
                </a:gridCol>
              </a:tblGrid>
              <a:tr h="33527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600" b="1" i="0" u="none" strike="noStrike" cap="none" normalizeH="0" baseline="0" dirty="0">
                          <a:ln>
                            <a:noFill/>
                          </a:ln>
                          <a:solidFill>
                            <a:srgbClr val="FFFFFF"/>
                          </a:solidFill>
                          <a:effectLst/>
                          <a:latin typeface="Corbel" pitchFamily="34" charset="0"/>
                          <a:ea typeface="ＭＳ Ｐゴシック" charset="-128"/>
                        </a:rPr>
                        <a:t>Time</a:t>
                      </a:r>
                    </a:p>
                  </a:txBody>
                  <a:tcPr marT="45716" marB="4571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600" b="1" i="0" u="none" strike="noStrike" cap="none" normalizeH="0" baseline="0" dirty="0">
                          <a:ln>
                            <a:noFill/>
                          </a:ln>
                          <a:solidFill>
                            <a:srgbClr val="FFFFFF"/>
                          </a:solidFill>
                          <a:effectLst/>
                          <a:latin typeface="Corbel" pitchFamily="34" charset="0"/>
                          <a:ea typeface="ＭＳ Ｐゴシック" charset="-128"/>
                        </a:rPr>
                        <a:t>Activity</a:t>
                      </a:r>
                    </a:p>
                  </a:txBody>
                  <a:tcPr marT="45716" marB="4571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600" b="1" i="0" u="none" strike="noStrike" cap="none" normalizeH="0" baseline="0" dirty="0">
                          <a:ln>
                            <a:noFill/>
                          </a:ln>
                          <a:solidFill>
                            <a:srgbClr val="FFFFFF"/>
                          </a:solidFill>
                          <a:effectLst/>
                          <a:latin typeface="Corbel" pitchFamily="34" charset="0"/>
                          <a:ea typeface="ＭＳ Ｐゴシック" charset="-128"/>
                        </a:rPr>
                        <a:t>Language</a:t>
                      </a:r>
                    </a:p>
                  </a:txBody>
                  <a:tcPr marT="45716" marB="4571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600" b="1" i="0" u="none" strike="noStrike" cap="none" normalizeH="0" baseline="0">
                          <a:ln>
                            <a:noFill/>
                          </a:ln>
                          <a:solidFill>
                            <a:srgbClr val="FFFFFF"/>
                          </a:solidFill>
                          <a:effectLst/>
                          <a:latin typeface="Corbel" pitchFamily="34" charset="0"/>
                          <a:ea typeface="ＭＳ Ｐゴシック" charset="-128"/>
                        </a:rPr>
                        <a:t>Task</a:t>
                      </a:r>
                    </a:p>
                  </a:txBody>
                  <a:tcPr marT="45716" marB="4571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600" b="1" i="0" u="none" strike="noStrike" cap="none" normalizeH="0" baseline="0" dirty="0">
                          <a:ln>
                            <a:noFill/>
                          </a:ln>
                          <a:solidFill>
                            <a:srgbClr val="FFFFFF"/>
                          </a:solidFill>
                          <a:effectLst/>
                          <a:latin typeface="Corbel" pitchFamily="34" charset="0"/>
                          <a:ea typeface="ＭＳ Ｐゴシック" charset="-128"/>
                        </a:rPr>
                        <a:t>Social Group</a:t>
                      </a:r>
                    </a:p>
                  </a:txBody>
                  <a:tcPr marT="45716" marB="4571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solidFill>
                      <a:schemeClr val="accent1"/>
                    </a:solidFill>
                  </a:tcPr>
                </a:tc>
                <a:extLst>
                  <a:ext uri="{0D108BD9-81ED-4DB2-BD59-A6C34878D82A}">
                    <a16:rowId xmlns:a16="http://schemas.microsoft.com/office/drawing/2014/main" val="10000"/>
                  </a:ext>
                </a:extLst>
              </a:tr>
              <a:tr h="787869">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dirty="0">
                          <a:ln>
                            <a:noFill/>
                          </a:ln>
                          <a:solidFill>
                            <a:srgbClr val="000000"/>
                          </a:solidFill>
                          <a:effectLst/>
                          <a:latin typeface="Corbel" pitchFamily="34" charset="0"/>
                          <a:ea typeface="ＭＳ Ｐゴシック" charset="-128"/>
                        </a:rPr>
                        <a:t>1 minute</a:t>
                      </a:r>
                    </a:p>
                  </a:txBody>
                  <a:tcPr marT="45716" marB="4571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dirty="0">
                          <a:ln>
                            <a:noFill/>
                          </a:ln>
                          <a:solidFill>
                            <a:srgbClr val="000000"/>
                          </a:solidFill>
                          <a:effectLst/>
                          <a:latin typeface="Corbel" pitchFamily="34" charset="0"/>
                          <a:ea typeface="ＭＳ Ｐゴシック" charset="-128"/>
                        </a:rPr>
                        <a:t>TC is threading beads onto a lace</a:t>
                      </a:r>
                    </a:p>
                  </a:txBody>
                  <a:tcPr marT="45716" marB="4571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dirty="0">
                          <a:ln>
                            <a:noFill/>
                          </a:ln>
                          <a:solidFill>
                            <a:srgbClr val="000000"/>
                          </a:solidFill>
                          <a:effectLst/>
                          <a:latin typeface="Corbel" pitchFamily="34" charset="0"/>
                          <a:ea typeface="ＭＳ Ｐゴシック" charset="-128"/>
                        </a:rPr>
                        <a:t>None, TC hums to herself</a:t>
                      </a:r>
                    </a:p>
                  </a:txBody>
                  <a:tcPr marT="45716" marB="4571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dirty="0">
                          <a:ln>
                            <a:noFill/>
                          </a:ln>
                          <a:solidFill>
                            <a:srgbClr val="000000"/>
                          </a:solidFill>
                          <a:effectLst/>
                          <a:latin typeface="Corbel" pitchFamily="34" charset="0"/>
                          <a:ea typeface="ＭＳ Ｐゴシック" charset="-128"/>
                        </a:rPr>
                        <a:t>Man</a:t>
                      </a:r>
                    </a:p>
                  </a:txBody>
                  <a:tcPr marT="45716" marB="4571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dirty="0">
                          <a:ln>
                            <a:noFill/>
                          </a:ln>
                          <a:solidFill>
                            <a:srgbClr val="000000"/>
                          </a:solidFill>
                          <a:effectLst/>
                          <a:latin typeface="Corbel" pitchFamily="34" charset="0"/>
                          <a:ea typeface="ＭＳ Ｐゴシック" charset="-128"/>
                        </a:rPr>
                        <a:t>Sol</a:t>
                      </a:r>
                    </a:p>
                  </a:txBody>
                  <a:tcPr marT="45716" marB="4571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lumMod val="20000"/>
                        <a:lumOff val="80000"/>
                      </a:schemeClr>
                    </a:solidFill>
                  </a:tcPr>
                </a:tc>
                <a:extLst>
                  <a:ext uri="{0D108BD9-81ED-4DB2-BD59-A6C34878D82A}">
                    <a16:rowId xmlns:a16="http://schemas.microsoft.com/office/drawing/2014/main" val="10001"/>
                  </a:ext>
                </a:extLst>
              </a:tr>
              <a:tr h="1024229">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a:ln>
                            <a:noFill/>
                          </a:ln>
                          <a:solidFill>
                            <a:srgbClr val="000000"/>
                          </a:solidFill>
                          <a:effectLst/>
                          <a:latin typeface="Corbel" pitchFamily="34" charset="0"/>
                          <a:ea typeface="ＭＳ Ｐゴシック" charset="-128"/>
                        </a:rPr>
                        <a:t>2 minutes</a:t>
                      </a:r>
                    </a:p>
                  </a:txBody>
                  <a:tcPr marT="45716" marB="4571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dirty="0">
                          <a:ln>
                            <a:noFill/>
                          </a:ln>
                          <a:solidFill>
                            <a:srgbClr val="000000"/>
                          </a:solidFill>
                          <a:effectLst/>
                          <a:latin typeface="Corbel" pitchFamily="34" charset="0"/>
                          <a:ea typeface="ＭＳ Ｐゴシック" charset="-128"/>
                        </a:rPr>
                        <a:t>Reaches out to get more beads</a:t>
                      </a:r>
                    </a:p>
                  </a:txBody>
                  <a:tcPr marT="45716" marB="4571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dirty="0">
                          <a:ln>
                            <a:noFill/>
                          </a:ln>
                          <a:solidFill>
                            <a:srgbClr val="000000"/>
                          </a:solidFill>
                          <a:effectLst/>
                          <a:latin typeface="Corbel" pitchFamily="34" charset="0"/>
                          <a:ea typeface="ＭＳ Ｐゴシック" charset="-128"/>
                        </a:rPr>
                        <a:t>TC – A asks for help in reaching the bead box</a:t>
                      </a:r>
                    </a:p>
                  </a:txBody>
                  <a:tcPr marT="45716" marB="4571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dirty="0">
                          <a:ln>
                            <a:noFill/>
                          </a:ln>
                          <a:solidFill>
                            <a:srgbClr val="000000"/>
                          </a:solidFill>
                          <a:effectLst/>
                          <a:latin typeface="Corbel" pitchFamily="34" charset="0"/>
                          <a:ea typeface="ＭＳ Ｐゴシック" charset="-128"/>
                        </a:rPr>
                        <a:t>Man</a:t>
                      </a:r>
                    </a:p>
                  </a:txBody>
                  <a:tcPr marT="45716" marB="4571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a:ln>
                            <a:noFill/>
                          </a:ln>
                          <a:solidFill>
                            <a:srgbClr val="000000"/>
                          </a:solidFill>
                          <a:effectLst/>
                          <a:latin typeface="Corbel" pitchFamily="34" charset="0"/>
                          <a:ea typeface="ＭＳ Ｐゴシック" charset="-128"/>
                        </a:rPr>
                        <a:t>A + TC</a:t>
                      </a:r>
                    </a:p>
                  </a:txBody>
                  <a:tcPr marT="45716" marB="4571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lumMod val="20000"/>
                        <a:lumOff val="80000"/>
                      </a:schemeClr>
                    </a:solidFill>
                  </a:tcPr>
                </a:tc>
                <a:extLst>
                  <a:ext uri="{0D108BD9-81ED-4DB2-BD59-A6C34878D82A}">
                    <a16:rowId xmlns:a16="http://schemas.microsoft.com/office/drawing/2014/main" val="10002"/>
                  </a:ext>
                </a:extLst>
              </a:tr>
              <a:tr h="131062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a:ln>
                            <a:noFill/>
                          </a:ln>
                          <a:solidFill>
                            <a:srgbClr val="000000"/>
                          </a:solidFill>
                          <a:effectLst/>
                          <a:latin typeface="Corbel" pitchFamily="34" charset="0"/>
                          <a:ea typeface="ＭＳ Ｐゴシック" charset="-128"/>
                        </a:rPr>
                        <a:t>3 minutes</a:t>
                      </a:r>
                    </a:p>
                  </a:txBody>
                  <a:tcPr marT="45716" marB="4571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a:ln>
                            <a:noFill/>
                          </a:ln>
                          <a:solidFill>
                            <a:srgbClr val="000000"/>
                          </a:solidFill>
                          <a:effectLst/>
                          <a:latin typeface="Corbel" pitchFamily="34" charset="0"/>
                          <a:ea typeface="ＭＳ Ｐゴシック" charset="-128"/>
                        </a:rPr>
                        <a:t>Continues to thread beads as 2 other children come to table</a:t>
                      </a:r>
                    </a:p>
                  </a:txBody>
                  <a:tcPr marT="45716" marB="4571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dirty="0">
                          <a:ln>
                            <a:noFill/>
                          </a:ln>
                          <a:solidFill>
                            <a:srgbClr val="000000"/>
                          </a:solidFill>
                          <a:effectLst/>
                          <a:latin typeface="Corbel" pitchFamily="34" charset="0"/>
                          <a:ea typeface="ＭＳ Ｐゴシック" charset="-128"/>
                        </a:rPr>
                        <a:t>TC – A + C tells them what she is making.</a:t>
                      </a:r>
                    </a:p>
                    <a:p>
                      <a:pPr marL="0" marR="0" lvl="0" indent="0" algn="l"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dirty="0">
                          <a:ln>
                            <a:noFill/>
                          </a:ln>
                          <a:solidFill>
                            <a:srgbClr val="000000"/>
                          </a:solidFill>
                          <a:effectLst/>
                          <a:latin typeface="Corbel" pitchFamily="34" charset="0"/>
                          <a:ea typeface="ＭＳ Ｐゴシック" charset="-128"/>
                        </a:rPr>
                        <a:t>A responds positively</a:t>
                      </a:r>
                    </a:p>
                  </a:txBody>
                  <a:tcPr marT="45716" marB="4571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dirty="0">
                          <a:ln>
                            <a:noFill/>
                          </a:ln>
                          <a:solidFill>
                            <a:srgbClr val="000000"/>
                          </a:solidFill>
                          <a:effectLst/>
                          <a:latin typeface="Corbel" pitchFamily="34" charset="0"/>
                          <a:ea typeface="ＭＳ Ｐゴシック" charset="-128"/>
                        </a:rPr>
                        <a:t>Man</a:t>
                      </a:r>
                    </a:p>
                  </a:txBody>
                  <a:tcPr marT="45716" marB="4571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dirty="0">
                          <a:ln>
                            <a:noFill/>
                          </a:ln>
                          <a:solidFill>
                            <a:srgbClr val="000000"/>
                          </a:solidFill>
                          <a:effectLst/>
                          <a:latin typeface="Corbel" pitchFamily="34" charset="0"/>
                          <a:ea typeface="ＭＳ Ｐゴシック" charset="-128"/>
                        </a:rPr>
                        <a:t>SG</a:t>
                      </a:r>
                    </a:p>
                  </a:txBody>
                  <a:tcPr marT="45716" marB="4571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lumMod val="20000"/>
                        <a:lumOff val="80000"/>
                      </a:schemeClr>
                    </a:solidFill>
                  </a:tcPr>
                </a:tc>
                <a:extLst>
                  <a:ext uri="{0D108BD9-81ED-4DB2-BD59-A6C34878D82A}">
                    <a16:rowId xmlns:a16="http://schemas.microsoft.com/office/drawing/2014/main" val="10003"/>
                  </a:ext>
                </a:extLst>
              </a:tr>
              <a:tr h="1969669">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a:ln>
                            <a:noFill/>
                          </a:ln>
                          <a:solidFill>
                            <a:srgbClr val="000000"/>
                          </a:solidFill>
                          <a:effectLst/>
                          <a:latin typeface="Corbel" pitchFamily="34" charset="0"/>
                          <a:ea typeface="ＭＳ Ｐゴシック" charset="-128"/>
                        </a:rPr>
                        <a:t>4 minutes</a:t>
                      </a:r>
                    </a:p>
                  </a:txBody>
                  <a:tcPr marT="45716" marB="4571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a:ln>
                            <a:noFill/>
                          </a:ln>
                          <a:solidFill>
                            <a:srgbClr val="000000"/>
                          </a:solidFill>
                          <a:effectLst/>
                          <a:latin typeface="Corbel" pitchFamily="34" charset="0"/>
                          <a:ea typeface="ＭＳ Ｐゴシック" charset="-128"/>
                        </a:rPr>
                        <a:t>TC puts lace around her neck and tries to fasten</a:t>
                      </a:r>
                    </a:p>
                  </a:txBody>
                  <a:tcPr marT="45716" marB="4571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dirty="0">
                          <a:ln>
                            <a:noFill/>
                          </a:ln>
                          <a:solidFill>
                            <a:srgbClr val="000000"/>
                          </a:solidFill>
                          <a:effectLst/>
                          <a:latin typeface="Corbel" pitchFamily="34" charset="0"/>
                          <a:ea typeface="ＭＳ Ｐゴシック" charset="-128"/>
                        </a:rPr>
                        <a:t>A  - TC asks if she thinks that it is long enough. TC nods.</a:t>
                      </a:r>
                    </a:p>
                    <a:p>
                      <a:pPr marL="0" marR="0" lvl="0" indent="0" algn="l"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dirty="0">
                          <a:ln>
                            <a:noFill/>
                          </a:ln>
                          <a:solidFill>
                            <a:srgbClr val="000000"/>
                          </a:solidFill>
                          <a:effectLst/>
                          <a:latin typeface="Corbel" pitchFamily="34" charset="0"/>
                          <a:ea typeface="ＭＳ Ｐゴシック" charset="-128"/>
                        </a:rPr>
                        <a:t>TC – A asks adult to fasten the lace</a:t>
                      </a:r>
                    </a:p>
                  </a:txBody>
                  <a:tcPr marT="45716" marB="4571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dirty="0">
                          <a:ln>
                            <a:noFill/>
                          </a:ln>
                          <a:solidFill>
                            <a:srgbClr val="000000"/>
                          </a:solidFill>
                          <a:effectLst/>
                          <a:latin typeface="Corbel" pitchFamily="34" charset="0"/>
                          <a:ea typeface="ＭＳ Ｐゴシック" charset="-128"/>
                        </a:rPr>
                        <a:t>Man</a:t>
                      </a:r>
                    </a:p>
                  </a:txBody>
                  <a:tcPr marT="45716" marB="4571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dirty="0">
                          <a:ln>
                            <a:noFill/>
                          </a:ln>
                          <a:solidFill>
                            <a:srgbClr val="000000"/>
                          </a:solidFill>
                          <a:effectLst/>
                          <a:latin typeface="Corbel" pitchFamily="34" charset="0"/>
                          <a:ea typeface="ＭＳ Ｐゴシック" charset="-128"/>
                        </a:rPr>
                        <a:t>SG</a:t>
                      </a:r>
                    </a:p>
                  </a:txBody>
                  <a:tcPr marT="45716" marB="4571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lumMod val="20000"/>
                        <a:lumOff val="80000"/>
                      </a:schemeClr>
                    </a:solidFill>
                  </a:tcPr>
                </a:tc>
                <a:extLst>
                  <a:ext uri="{0D108BD9-81ED-4DB2-BD59-A6C34878D82A}">
                    <a16:rowId xmlns:a16="http://schemas.microsoft.com/office/drawing/2014/main" val="10004"/>
                  </a:ext>
                </a:extLst>
              </a:tr>
            </a:tbl>
          </a:graphicData>
        </a:graphic>
      </p:graphicFrame>
      <p:pic>
        <p:nvPicPr>
          <p:cNvPr id="3" name="Recorded Sound">
            <a:hlinkClick r:id="" action="ppaction://media"/>
            <a:extLst>
              <a:ext uri="{FF2B5EF4-FFF2-40B4-BE49-F238E27FC236}">
                <a16:creationId xmlns:a16="http://schemas.microsoft.com/office/drawing/2014/main" id="{9395BF94-0EC2-4979-A067-0DA650BB34B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244408" y="379403"/>
            <a:ext cx="244475" cy="24447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917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734E5-2E6C-43C1-B02C-74E9A4A4FDD0}"/>
              </a:ext>
            </a:extLst>
          </p:cNvPr>
          <p:cNvSpPr>
            <a:spLocks noGrp="1"/>
          </p:cNvSpPr>
          <p:nvPr>
            <p:ph type="title"/>
          </p:nvPr>
        </p:nvSpPr>
        <p:spPr>
          <a:xfrm>
            <a:off x="468313" y="115888"/>
            <a:ext cx="8229600" cy="895350"/>
          </a:xfrm>
        </p:spPr>
        <p:txBody>
          <a:bodyPr rtlCol="0">
            <a:noAutofit/>
          </a:bodyPr>
          <a:lstStyle/>
          <a:p>
            <a:pPr marL="54864" eaLnBrk="1" fontAlgn="auto" hangingPunct="1">
              <a:spcAft>
                <a:spcPts val="0"/>
              </a:spcAft>
              <a:defRPr/>
            </a:pPr>
            <a:r>
              <a:rPr lang="en-GB" dirty="0">
                <a:solidFill>
                  <a:schemeClr val="bg1"/>
                </a:solidFill>
                <a:effectLst>
                  <a:outerShdw blurRad="38100" dist="38100" dir="2700000" algn="tl">
                    <a:srgbClr val="000000">
                      <a:alpha val="43137"/>
                    </a:srgbClr>
                  </a:outerShdw>
                </a:effectLst>
                <a:ea typeface="+mj-ea"/>
              </a:rPr>
              <a:t>Activity 1</a:t>
            </a:r>
          </a:p>
        </p:txBody>
      </p:sp>
      <p:sp>
        <p:nvSpPr>
          <p:cNvPr id="29699" name="Content Placeholder 2">
            <a:extLst>
              <a:ext uri="{FF2B5EF4-FFF2-40B4-BE49-F238E27FC236}">
                <a16:creationId xmlns:a16="http://schemas.microsoft.com/office/drawing/2014/main" id="{F1C4D9B2-A514-4D8D-9402-7A8D6E17DA40}"/>
              </a:ext>
            </a:extLst>
          </p:cNvPr>
          <p:cNvSpPr>
            <a:spLocks noGrp="1"/>
          </p:cNvSpPr>
          <p:nvPr>
            <p:ph idx="1"/>
          </p:nvPr>
        </p:nvSpPr>
        <p:spPr>
          <a:xfrm>
            <a:off x="539750" y="1125538"/>
            <a:ext cx="8229600" cy="5008562"/>
          </a:xfrm>
        </p:spPr>
        <p:txBody>
          <a:bodyPr/>
          <a:lstStyle/>
          <a:p>
            <a:pPr eaLnBrk="1" hangingPunct="1">
              <a:buFont typeface="Wingdings 2" panose="05020102010507070707" pitchFamily="18" charset="2"/>
              <a:buNone/>
            </a:pPr>
            <a:r>
              <a:rPr lang="en-GB" altLang="en-US" sz="2800">
                <a:solidFill>
                  <a:schemeClr val="bg1"/>
                </a:solidFill>
                <a:ea typeface="ＭＳ Ｐゴシック" panose="020B0600070205080204" pitchFamily="34" charset="-128"/>
              </a:rPr>
              <a:t>Identify the best method of observation for the following:</a:t>
            </a:r>
          </a:p>
          <a:p>
            <a:pPr eaLnBrk="1" hangingPunct="1"/>
            <a:r>
              <a:rPr lang="en-GB" altLang="en-US" sz="2800">
                <a:solidFill>
                  <a:schemeClr val="bg1"/>
                </a:solidFill>
                <a:ea typeface="ＭＳ Ｐゴシック" panose="020B0600070205080204" pitchFamily="34" charset="-128"/>
              </a:rPr>
              <a:t>Withdrawn behaviour</a:t>
            </a:r>
          </a:p>
          <a:p>
            <a:pPr eaLnBrk="1" hangingPunct="1"/>
            <a:r>
              <a:rPr lang="en-GB" altLang="en-US" sz="2800">
                <a:solidFill>
                  <a:schemeClr val="bg1"/>
                </a:solidFill>
                <a:ea typeface="ＭＳ Ｐゴシック" panose="020B0600070205080204" pitchFamily="34" charset="-128"/>
              </a:rPr>
              <a:t>Hitting and fighting</a:t>
            </a:r>
          </a:p>
          <a:p>
            <a:pPr eaLnBrk="1" hangingPunct="1"/>
            <a:r>
              <a:rPr lang="en-GB" altLang="en-US" sz="2800">
                <a:solidFill>
                  <a:schemeClr val="bg1"/>
                </a:solidFill>
                <a:ea typeface="ＭＳ Ｐゴシック" panose="020B0600070205080204" pitchFamily="34" charset="-128"/>
              </a:rPr>
              <a:t>Child’s physical development</a:t>
            </a:r>
          </a:p>
          <a:p>
            <a:pPr eaLnBrk="1" hangingPunct="1"/>
            <a:r>
              <a:rPr lang="en-GB" altLang="en-US" sz="2800">
                <a:solidFill>
                  <a:schemeClr val="bg1"/>
                </a:solidFill>
                <a:ea typeface="ＭＳ Ｐゴシック" panose="020B0600070205080204" pitchFamily="34" charset="-128"/>
              </a:rPr>
              <a:t>Temper tantrums</a:t>
            </a:r>
          </a:p>
          <a:p>
            <a:pPr eaLnBrk="1" hangingPunct="1"/>
            <a:r>
              <a:rPr lang="en-GB" altLang="en-US" sz="2800">
                <a:solidFill>
                  <a:schemeClr val="bg1"/>
                </a:solidFill>
                <a:ea typeface="ＭＳ Ｐゴシック" panose="020B0600070205080204" pitchFamily="34" charset="-128"/>
              </a:rPr>
              <a:t>Social interactions</a:t>
            </a:r>
          </a:p>
          <a:p>
            <a:pPr eaLnBrk="1" hangingPunct="1"/>
            <a:r>
              <a:rPr lang="en-GB" altLang="en-US" sz="2800">
                <a:solidFill>
                  <a:schemeClr val="bg1"/>
                </a:solidFill>
                <a:ea typeface="ＭＳ Ｐゴシック" panose="020B0600070205080204" pitchFamily="34" charset="-128"/>
              </a:rPr>
              <a:t>Shyness</a:t>
            </a:r>
          </a:p>
          <a:p>
            <a:pPr eaLnBrk="1" hangingPunct="1"/>
            <a:r>
              <a:rPr lang="en-GB" altLang="en-US" sz="2800">
                <a:solidFill>
                  <a:schemeClr val="bg1"/>
                </a:solidFill>
                <a:ea typeface="ＭＳ Ｐゴシック" panose="020B0600070205080204" pitchFamily="34" charset="-128"/>
              </a:rPr>
              <a:t>Disruptive behaviour</a:t>
            </a:r>
          </a:p>
        </p:txBody>
      </p:sp>
      <p:pic>
        <p:nvPicPr>
          <p:cNvPr id="3" name="Recorded Sound">
            <a:hlinkClick r:id="" action="ppaction://media"/>
            <a:extLst>
              <a:ext uri="{FF2B5EF4-FFF2-40B4-BE49-F238E27FC236}">
                <a16:creationId xmlns:a16="http://schemas.microsoft.com/office/drawing/2014/main" id="{5C0B6954-C680-4153-9E80-E8A6D3C01FF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812360" y="479425"/>
            <a:ext cx="244475" cy="24447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074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403D84A3-6AE6-4977-A146-B0E8F27150AE}"/>
              </a:ext>
            </a:extLst>
          </p:cNvPr>
          <p:cNvSpPr>
            <a:spLocks noGrp="1"/>
          </p:cNvSpPr>
          <p:nvPr>
            <p:ph type="title"/>
          </p:nvPr>
        </p:nvSpPr>
        <p:spPr>
          <a:xfrm>
            <a:off x="655638" y="260350"/>
            <a:ext cx="7124700" cy="923925"/>
          </a:xfrm>
        </p:spPr>
        <p:txBody>
          <a:bodyPr/>
          <a:lstStyle/>
          <a:p>
            <a:pPr eaLnBrk="1" hangingPunct="1"/>
            <a:r>
              <a:rPr lang="en-US" altLang="en-US" dirty="0">
                <a:solidFill>
                  <a:schemeClr val="bg1"/>
                </a:solidFill>
                <a:cs typeface="Trebuchet MS" panose="020B0603020202020204" pitchFamily="34" charset="0"/>
              </a:rPr>
              <a:t>Activity</a:t>
            </a:r>
            <a:endParaRPr lang="en-US" altLang="en-US" dirty="0">
              <a:cs typeface="Trebuchet MS" panose="020B0603020202020204" pitchFamily="34" charset="0"/>
            </a:endParaRPr>
          </a:p>
        </p:txBody>
      </p:sp>
      <p:sp>
        <p:nvSpPr>
          <p:cNvPr id="30723" name="TextBox 3">
            <a:extLst>
              <a:ext uri="{FF2B5EF4-FFF2-40B4-BE49-F238E27FC236}">
                <a16:creationId xmlns:a16="http://schemas.microsoft.com/office/drawing/2014/main" id="{8CAD5009-C537-4A22-8B27-56D04E07693D}"/>
              </a:ext>
            </a:extLst>
          </p:cNvPr>
          <p:cNvSpPr txBox="1">
            <a:spLocks noChangeArrowheads="1"/>
          </p:cNvSpPr>
          <p:nvPr/>
        </p:nvSpPr>
        <p:spPr bwMode="auto">
          <a:xfrm>
            <a:off x="655638" y="1368425"/>
            <a:ext cx="7704137" cy="3539430"/>
          </a:xfrm>
          <a:prstGeom prst="rect">
            <a:avLst/>
          </a:prstGeom>
          <a:solidFill>
            <a:schemeClr val="accent2"/>
          </a:solidFill>
          <a:ln w="9525">
            <a:solidFill>
              <a:schemeClr val="accent1"/>
            </a:solidFill>
            <a:miter lim="800000"/>
            <a:headEnd/>
            <a:tailEnd/>
          </a:ln>
        </p:spPr>
        <p:txBody>
          <a:bodyPr>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r>
              <a:rPr lang="en-GB" altLang="en-US" sz="2800" dirty="0">
                <a:solidFill>
                  <a:schemeClr val="bg1"/>
                </a:solidFill>
              </a:rPr>
              <a:t>Watch the video and report on children’s play. </a:t>
            </a:r>
          </a:p>
          <a:p>
            <a:pPr eaLnBrk="1" hangingPunct="1"/>
            <a:endParaRPr lang="en-GB" altLang="en-US" sz="2800" dirty="0">
              <a:solidFill>
                <a:schemeClr val="bg1"/>
              </a:solidFill>
            </a:endParaRPr>
          </a:p>
          <a:p>
            <a:pPr eaLnBrk="1" hangingPunct="1"/>
            <a:r>
              <a:rPr lang="en-GB" altLang="en-US" sz="2800" dirty="0">
                <a:solidFill>
                  <a:schemeClr val="bg1"/>
                </a:solidFill>
              </a:rPr>
              <a:t>Decide what type of play you will observe (see types of play) and using ALL data collection methods report your findings.</a:t>
            </a:r>
          </a:p>
          <a:p>
            <a:pPr eaLnBrk="1" hangingPunct="1"/>
            <a:endParaRPr lang="en-GB" altLang="en-US" sz="2800" dirty="0">
              <a:solidFill>
                <a:schemeClr val="bg1"/>
              </a:solidFill>
            </a:endParaRPr>
          </a:p>
          <a:p>
            <a:pPr eaLnBrk="1" hangingPunct="1"/>
            <a:r>
              <a:rPr lang="en-GB" altLang="en-US" sz="2800" dirty="0">
                <a:solidFill>
                  <a:schemeClr val="bg1"/>
                </a:solidFill>
              </a:rPr>
              <a:t>Decide are you observing one or multiple children.</a:t>
            </a:r>
            <a:endParaRPr lang="en-US" altLang="en-US" sz="2800" dirty="0">
              <a:solidFill>
                <a:schemeClr val="bg1"/>
              </a:solidFill>
            </a:endParaRPr>
          </a:p>
        </p:txBody>
      </p:sp>
      <p:sp>
        <p:nvSpPr>
          <p:cNvPr id="30724" name="Rectangle 4">
            <a:extLst>
              <a:ext uri="{FF2B5EF4-FFF2-40B4-BE49-F238E27FC236}">
                <a16:creationId xmlns:a16="http://schemas.microsoft.com/office/drawing/2014/main" id="{8845F99C-8C26-48E7-B25D-A8989CF2E84C}"/>
              </a:ext>
            </a:extLst>
          </p:cNvPr>
          <p:cNvSpPr>
            <a:spLocks noChangeArrowheads="1"/>
          </p:cNvSpPr>
          <p:nvPr/>
        </p:nvSpPr>
        <p:spPr bwMode="auto">
          <a:xfrm>
            <a:off x="395536" y="5589240"/>
            <a:ext cx="8066087"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r>
              <a:rPr lang="en-US" altLang="en-US" sz="2800" dirty="0">
                <a:solidFill>
                  <a:schemeClr val="bg1"/>
                </a:solidFill>
                <a:hlinkClick r:id="rId4"/>
              </a:rPr>
              <a:t>http://www.youtube.com/watch?v=7nQxWCn_dBg</a:t>
            </a:r>
            <a:r>
              <a:rPr lang="en-US" altLang="en-US" sz="2800" dirty="0">
                <a:solidFill>
                  <a:schemeClr val="bg1"/>
                </a:solidFill>
              </a:rPr>
              <a:t>  </a:t>
            </a:r>
          </a:p>
        </p:txBody>
      </p:sp>
      <p:pic>
        <p:nvPicPr>
          <p:cNvPr id="2" name="Recorded Sound">
            <a:hlinkClick r:id="" action="ppaction://media"/>
            <a:extLst>
              <a:ext uri="{FF2B5EF4-FFF2-40B4-BE49-F238E27FC236}">
                <a16:creationId xmlns:a16="http://schemas.microsoft.com/office/drawing/2014/main" id="{EF940EC7-962C-44B2-A4FB-B72F10E3F4C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091394" y="404664"/>
            <a:ext cx="244475" cy="24447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331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theme/theme1.xml><?xml version="1.0" encoding="utf-8"?>
<a:theme xmlns:a="http://schemas.openxmlformats.org/drawingml/2006/main" name="Spring">
  <a:themeElements>
    <a:clrScheme name="Elemental">
      <a:dk1>
        <a:sysClr val="windowText" lastClr="000000"/>
      </a:dk1>
      <a:lt1>
        <a:sysClr val="window" lastClr="FFFFFF"/>
      </a:lt1>
      <a:dk2>
        <a:srgbClr val="242852"/>
      </a:dk2>
      <a:lt2>
        <a:srgbClr val="ACCBF9"/>
      </a:lt2>
      <a:accent1>
        <a:srgbClr val="629DD1"/>
      </a:accent1>
      <a:accent2>
        <a:srgbClr val="297FD5"/>
      </a:accent2>
      <a:accent3>
        <a:srgbClr val="7F8FA9"/>
      </a:accent3>
      <a:accent4>
        <a:srgbClr val="4A66AC"/>
      </a:accent4>
      <a:accent5>
        <a:srgbClr val="5AA2AE"/>
      </a:accent5>
      <a:accent6>
        <a:srgbClr val="9D90A0"/>
      </a:accent6>
      <a:hlink>
        <a:srgbClr val="9454C3"/>
      </a:hlink>
      <a:folHlink>
        <a:srgbClr val="3EBBF0"/>
      </a:folHlink>
    </a:clrScheme>
    <a:fontScheme name="Spring">
      <a:maj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pring">
      <a:fillStyleLst>
        <a:solidFill>
          <a:schemeClr val="phClr"/>
        </a:solidFill>
        <a:gradFill rotWithShape="1">
          <a:gsLst>
            <a:gs pos="0">
              <a:schemeClr val="phClr">
                <a:tint val="70000"/>
                <a:lumMod val="110000"/>
              </a:schemeClr>
            </a:gs>
            <a:gs pos="100000">
              <a:schemeClr val="phClr">
                <a:tint val="100000"/>
                <a:shade val="85000"/>
                <a:lumMod val="80000"/>
              </a:schemeClr>
            </a:gs>
          </a:gsLst>
          <a:lin ang="5400000" scaled="1"/>
        </a:gradFill>
        <a:gradFill rotWithShape="1">
          <a:gsLst>
            <a:gs pos="0">
              <a:schemeClr val="phClr">
                <a:tint val="97000"/>
                <a:satMod val="100000"/>
                <a:lumMod val="110000"/>
              </a:schemeClr>
            </a:gs>
            <a:gs pos="100000">
              <a:schemeClr val="phClr">
                <a:shade val="85000"/>
                <a:lumMod val="80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88900" dist="38100" dir="5400000" algn="ctr" rotWithShape="0">
              <a:srgbClr val="000000">
                <a:alpha val="65000"/>
              </a:srgbClr>
            </a:outerShdw>
          </a:effectLst>
          <a:scene3d>
            <a:camera prst="orthographicFront">
              <a:rot lat="0" lon="0" rev="0"/>
            </a:camera>
            <a:lightRig rig="threePt" dir="tl">
              <a:rot lat="0" lon="0" rev="5400000"/>
            </a:lightRig>
          </a:scene3d>
          <a:sp3d>
            <a:bevelT w="25400" h="38100"/>
          </a:sp3d>
        </a:effectStyle>
      </a:effectStyleLst>
      <a:bgFillStyleLst>
        <a:solidFill>
          <a:schemeClr val="phClr"/>
        </a:solidFill>
        <a:gradFill rotWithShape="1">
          <a:gsLst>
            <a:gs pos="0">
              <a:schemeClr val="phClr">
                <a:tint val="100000"/>
                <a:shade val="100000"/>
                <a:hueMod val="100000"/>
                <a:satMod val="106000"/>
                <a:lumMod val="100000"/>
              </a:schemeClr>
            </a:gs>
            <a:gs pos="88000">
              <a:schemeClr val="phClr">
                <a:tint val="90000"/>
                <a:shade val="68000"/>
                <a:hueMod val="100000"/>
                <a:satMod val="114000"/>
                <a:lumMod val="74000"/>
              </a:schemeClr>
            </a:gs>
          </a:gsLst>
          <a:lin ang="5400000" scaled="1"/>
        </a:gradFill>
        <a:gradFill rotWithShape="1">
          <a:gsLst>
            <a:gs pos="0">
              <a:schemeClr val="phClr">
                <a:tint val="94000"/>
                <a:shade val="100000"/>
                <a:hueMod val="100000"/>
                <a:satMod val="118000"/>
                <a:lumMod val="100000"/>
              </a:schemeClr>
            </a:gs>
            <a:gs pos="100000">
              <a:schemeClr val="phClr">
                <a:tint val="98000"/>
                <a:shade val="68000"/>
                <a:hueMod val="100000"/>
                <a:satMod val="118000"/>
                <a:lumMod val="82000"/>
              </a:schemeClr>
            </a:gs>
          </a:gsLst>
          <a:path path="circle">
            <a:fillToRect l="50000" t="50000" r="100000" b="10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Spring</Template>
  <TotalTime>0</TotalTime>
  <Words>1957</Words>
  <Application>Microsoft Office PowerPoint</Application>
  <PresentationFormat>On-screen Show (4:3)</PresentationFormat>
  <Paragraphs>279</Paragraphs>
  <Slides>27</Slides>
  <Notes>0</Notes>
  <HiddenSlides>0</HiddenSlides>
  <MMClips>27</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27</vt:i4>
      </vt:variant>
    </vt:vector>
  </HeadingPairs>
  <TitlesOfParts>
    <vt:vector size="38" baseType="lpstr">
      <vt:lpstr>Arial</vt:lpstr>
      <vt:lpstr>Calibri</vt:lpstr>
      <vt:lpstr>Corbel</vt:lpstr>
      <vt:lpstr>Courier New</vt:lpstr>
      <vt:lpstr>Georgia</vt:lpstr>
      <vt:lpstr>Rockwell</vt:lpstr>
      <vt:lpstr>Tempus Sans ITC</vt:lpstr>
      <vt:lpstr>Times New Roman</vt:lpstr>
      <vt:lpstr>Verdana</vt:lpstr>
      <vt:lpstr>Wingdings 2</vt:lpstr>
      <vt:lpstr>Spring</vt:lpstr>
      <vt:lpstr> Observational research</vt:lpstr>
      <vt:lpstr>Why observational research?</vt:lpstr>
      <vt:lpstr>Observational methods</vt:lpstr>
      <vt:lpstr>Controlled </vt:lpstr>
      <vt:lpstr>NATURALISTIC</vt:lpstr>
      <vt:lpstr>PowerPoint Presentation</vt:lpstr>
      <vt:lpstr>PowerPoint Presentation</vt:lpstr>
      <vt:lpstr>Issues of Reliability and Validity</vt:lpstr>
      <vt:lpstr>Field Observation</vt:lpstr>
      <vt:lpstr>Advantages and disadvantages of Field Research </vt:lpstr>
      <vt:lpstr>PowerPoint Presentation</vt:lpstr>
      <vt:lpstr>Defining behaviour</vt:lpstr>
      <vt:lpstr>Activity</vt:lpstr>
      <vt:lpstr>PowerPoint Presentation</vt:lpstr>
      <vt:lpstr>Methods of recording data </vt:lpstr>
      <vt:lpstr>Narrative</vt:lpstr>
      <vt:lpstr>PowerPoint Presentation</vt:lpstr>
      <vt:lpstr>PowerPoint Presentation</vt:lpstr>
      <vt:lpstr>Time Sampling – Written Description</vt:lpstr>
      <vt:lpstr>Event Sampling</vt:lpstr>
      <vt:lpstr>Event Sampling Chart</vt:lpstr>
      <vt:lpstr>Checklists</vt:lpstr>
      <vt:lpstr>Checklists</vt:lpstr>
      <vt:lpstr>Target Child</vt:lpstr>
      <vt:lpstr>Target Child</vt:lpstr>
      <vt:lpstr>Activity 1</vt:lpstr>
      <vt:lpstr>Activity</vt:lpstr>
    </vt:vector>
  </TitlesOfParts>
  <Company>University Of Glamorgan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Observations</dc:title>
  <dc:creator>nbirdsey</dc:creator>
  <cp:lastModifiedBy>Charlotte Greenway</cp:lastModifiedBy>
  <cp:revision>92</cp:revision>
  <dcterms:created xsi:type="dcterms:W3CDTF">2009-11-03T12:27:12Z</dcterms:created>
  <dcterms:modified xsi:type="dcterms:W3CDTF">2021-04-13T11:15:56Z</dcterms:modified>
</cp:coreProperties>
</file>