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handoutMasterIdLst>
    <p:handoutMasterId r:id="rId11"/>
  </p:handoutMasterIdLst>
  <p:sldIdLst>
    <p:sldId id="258" r:id="rId3"/>
    <p:sldId id="256" r:id="rId4"/>
    <p:sldId id="259" r:id="rId5"/>
    <p:sldId id="264" r:id="rId6"/>
    <p:sldId id="260" r:id="rId7"/>
    <p:sldId id="265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51219E-7867-4A50-A69C-6867BCE5003B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A4492-E388-4F3A-9A52-D390A25B4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9634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FB756D-68FB-4D3B-97D6-DAADF5C7582E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0F008C-6EB2-4E5E-86BF-531FAE09C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224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BF0DF-262F-4709-9153-9ED2A52C448E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45629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Write in the future tense</a:t>
            </a:r>
          </a:p>
          <a:p>
            <a:r>
              <a:rPr lang="en-GB" dirty="0" smtClean="0"/>
              <a:t>Save your poster as:</a:t>
            </a:r>
            <a:r>
              <a:rPr lang="en-GB" baseline="0" dirty="0" smtClean="0"/>
              <a:t> P 123321  </a:t>
            </a:r>
            <a:r>
              <a:rPr lang="en-GB" baseline="0" smtClean="0"/>
              <a:t>M6X01441  June 2016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0B143E-379B-4781-B709-D9DD58AC0D99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464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58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79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417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596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985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834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92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23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156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460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9642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4181A06-E414-41DC-8024-FE46670AB3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091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7983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72419-BE2A-47B9-A701-725E00FBED4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876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37978-5C0B-4522-97C1-B4CEB14862A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048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A07B-E7C3-476C-A7ED-A521878C984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29972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8AEF8-D85C-4BF9-8527-CEC85E710C5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2424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F08C7-2C47-4701-8E99-5EA0ACB1417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9866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5D83-11BA-4F27-8688-7EA679ECA45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594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BF8F-C14E-4767-A809-9FA1BE06ACC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4694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70EE9-3ED4-4611-82F2-C605EC78E1B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518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DC8A-60C2-4BDB-83D1-410CBAFC99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441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6BC5E-6E7E-47F0-B6BF-D8EF481616F7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32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97594-7E7C-4195-8D10-35C944B1D3F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699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1268760"/>
            <a:ext cx="576064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Grad Cert</a:t>
            </a:r>
            <a:br>
              <a:rPr lang="en-GB" dirty="0" smtClean="0"/>
            </a:br>
            <a:r>
              <a:rPr lang="en-GB" dirty="0" smtClean="0"/>
              <a:t>Leading and Developing the school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1720" y="2564904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dirty="0" smtClean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Twilight session 4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March 21st 2017</a:t>
            </a:r>
          </a:p>
        </p:txBody>
      </p:sp>
    </p:spTree>
    <p:extLst>
      <p:ext uri="{BB962C8B-B14F-4D97-AF65-F5344CB8AC3E}">
        <p14:creationId xmlns:p14="http://schemas.microsoft.com/office/powerpoint/2010/main" val="1379279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 21/3/17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1196752"/>
            <a:ext cx="79208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Presentation from Mr Hugh Davies, Headteacher Olchfa School on ‘ Leading and developing a school’- a case study of a secondary school: performance management and accountability</a:t>
            </a:r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 ‘Update on assignment’ </a:t>
            </a:r>
          </a:p>
          <a:p>
            <a:r>
              <a:rPr lang="en-GB" dirty="0" smtClean="0"/>
              <a:t> Ensure that you complete and enclose your personal evaluation with the assignment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Use the marking grid to highlight areas of presentation/poster which still need to be addressed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poster is required to be sent through turnitin.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poster </a:t>
            </a:r>
            <a:r>
              <a:rPr lang="en-GB" b="1" dirty="0"/>
              <a:t>also needs </a:t>
            </a:r>
            <a:r>
              <a:rPr lang="en-GB" dirty="0"/>
              <a:t>to be emailed to Lesley Morgan by 25</a:t>
            </a:r>
            <a:r>
              <a:rPr lang="en-GB" baseline="30000" dirty="0"/>
              <a:t>th</a:t>
            </a:r>
            <a:r>
              <a:rPr lang="en-GB" dirty="0"/>
              <a:t> April noon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Presentations are on 27/4/17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Sue James: Programme director for the Graduate Certificate from 1/4/17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155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105476"/>
            <a:ext cx="1400174" cy="551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2497" y="849868"/>
            <a:ext cx="847527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Project: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71654" y="1371600"/>
            <a:ext cx="4162245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Rationale: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6954" y="1373037"/>
            <a:ext cx="4190819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Action Plan: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71654" y="6324600"/>
            <a:ext cx="849612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Reference List:                                                                                                                               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894753" y="57833"/>
            <a:ext cx="1420447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prstClr val="black"/>
                </a:solidFill>
              </a:rPr>
              <a:t>P Number:</a:t>
            </a:r>
          </a:p>
          <a:p>
            <a:endParaRPr lang="en-GB" sz="1200" dirty="0">
              <a:solidFill>
                <a:prstClr val="black"/>
              </a:solidFill>
            </a:endParaRPr>
          </a:p>
          <a:p>
            <a:endParaRPr lang="en-GB" sz="1200" dirty="0">
              <a:solidFill>
                <a:prstClr val="black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95373" y="57833"/>
            <a:ext cx="549650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Graduate Certificate in Professional Learning: Leadership</a:t>
            </a:r>
          </a:p>
          <a:p>
            <a:r>
              <a:rPr lang="en-GB" dirty="0">
                <a:solidFill>
                  <a:prstClr val="black"/>
                </a:solidFill>
              </a:rPr>
              <a:t>M6X01441: Leading and Developing the School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95373" y="4343400"/>
            <a:ext cx="4138526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Success criteria for impact of the project: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676954" y="4343400"/>
            <a:ext cx="4125681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Personal success criteria as a team leader: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4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06" t="7207" r="22394" b="14838"/>
          <a:stretch/>
        </p:blipFill>
        <p:spPr bwMode="auto">
          <a:xfrm>
            <a:off x="20615" y="0"/>
            <a:ext cx="9144000" cy="7087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210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975" y="368300"/>
            <a:ext cx="5732463" cy="612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7661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0"/>
            <a:ext cx="889248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3229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548680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r>
              <a:rPr lang="en-GB" dirty="0" smtClean="0"/>
              <a:t>Remember- you should draw on your notes from listening to speakers, the inter-sessional tasks and the discussions with your trust group. You should include key issues which have emerged during discussion and those mentioned by presenters.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75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212</Words>
  <Application>Microsoft Office PowerPoint</Application>
  <PresentationFormat>On-screen Show (4:3)</PresentationFormat>
  <Paragraphs>52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Office Theme</vt:lpstr>
      <vt:lpstr>20140311PresentationUWTSDTemplate</vt:lpstr>
      <vt:lpstr>Grad Cert Leading and Developing the school</vt:lpstr>
      <vt:lpstr>Agenda 21/3/17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Grad Cert Leading and Developing the school</dc:title>
  <dc:creator>Jim Statts</dc:creator>
  <cp:lastModifiedBy>Suzie Pugh</cp:lastModifiedBy>
  <cp:revision>21</cp:revision>
  <cp:lastPrinted>2017-03-20T08:03:34Z</cp:lastPrinted>
  <dcterms:created xsi:type="dcterms:W3CDTF">2017-02-08T09:42:14Z</dcterms:created>
  <dcterms:modified xsi:type="dcterms:W3CDTF">2017-03-29T14:28:07Z</dcterms:modified>
</cp:coreProperties>
</file>