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58" r:id="rId5"/>
    <p:sldId id="260" r:id="rId6"/>
    <p:sldId id="261" r:id="rId7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C88B"/>
    <a:srgbClr val="003635"/>
    <a:srgbClr val="005856"/>
    <a:srgbClr val="FE9202"/>
    <a:srgbClr val="FF2549"/>
    <a:srgbClr val="1D3A00"/>
    <a:srgbClr val="007033"/>
    <a:srgbClr val="5EEC3C"/>
    <a:srgbClr val="990099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300" y="-31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4231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96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72612" y="2571750"/>
            <a:ext cx="8398775" cy="1527050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2612" y="4098800"/>
            <a:ext cx="8383805" cy="763525"/>
          </a:xfrm>
        </p:spPr>
        <p:txBody>
          <a:bodyPr>
            <a:normAutofit/>
          </a:bodyPr>
          <a:lstStyle>
            <a:lvl1pPr marL="0" indent="0" algn="r">
              <a:buNone/>
              <a:defRPr sz="2800" b="0" i="0">
                <a:solidFill>
                  <a:schemeClr val="accent6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65" y="128470"/>
            <a:ext cx="8246070" cy="763526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rgbClr val="F1C88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6" y="1197405"/>
            <a:ext cx="8246070" cy="3664917"/>
          </a:xfr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  <a:lvl2pPr algn="l">
              <a:defRPr>
                <a:solidFill>
                  <a:schemeClr val="bg1"/>
                </a:solidFill>
              </a:defRPr>
            </a:lvl2pPr>
            <a:lvl3pPr algn="l">
              <a:defRPr>
                <a:solidFill>
                  <a:schemeClr val="bg1"/>
                </a:solidFill>
              </a:defRPr>
            </a:lvl3pPr>
            <a:lvl4pPr algn="l">
              <a:defRPr>
                <a:solidFill>
                  <a:schemeClr val="bg1"/>
                </a:solidFill>
              </a:defRPr>
            </a:lvl4pPr>
            <a:lvl5pPr algn="l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6835" y="281175"/>
            <a:ext cx="6260905" cy="725349"/>
          </a:xfrm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6835" y="1044700"/>
            <a:ext cx="6260905" cy="3511061"/>
          </a:xfrm>
        </p:spPr>
        <p:txBody>
          <a:bodyPr/>
          <a:lstStyle>
            <a:lvl1pPr>
              <a:defRPr sz="2800">
                <a:solidFill>
                  <a:srgbClr val="003635"/>
                </a:solidFill>
              </a:defRPr>
            </a:lvl1pPr>
            <a:lvl2pPr>
              <a:defRPr>
                <a:solidFill>
                  <a:srgbClr val="003635"/>
                </a:solidFill>
              </a:defRPr>
            </a:lvl2pPr>
            <a:lvl3pPr>
              <a:defRPr>
                <a:solidFill>
                  <a:srgbClr val="003635"/>
                </a:solidFill>
              </a:defRPr>
            </a:lvl3pPr>
            <a:lvl4pPr>
              <a:defRPr>
                <a:solidFill>
                  <a:srgbClr val="003635"/>
                </a:solidFill>
              </a:defRPr>
            </a:lvl4pPr>
            <a:lvl5pPr>
              <a:defRPr>
                <a:solidFill>
                  <a:srgbClr val="003635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317" y="433880"/>
            <a:ext cx="8093365" cy="763525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rgbClr val="F1C88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655519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127916"/>
            <a:ext cx="4040188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1655519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127916"/>
            <a:ext cx="4041775" cy="2276294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2613" y="2571750"/>
            <a:ext cx="8236696" cy="1325176"/>
          </a:xfrm>
        </p:spPr>
        <p:txBody>
          <a:bodyPr>
            <a:normAutofit/>
          </a:bodyPr>
          <a:lstStyle/>
          <a:p>
            <a:r>
              <a:rPr lang="en-US" dirty="0"/>
              <a:t>Introducing new clothing brand - Noticed.</a:t>
            </a:r>
            <a:br>
              <a:rPr lang="en-US" dirty="0"/>
            </a:br>
            <a:r>
              <a:rPr lang="en-US" dirty="0"/>
              <a:t>Business plan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C87616-ED54-4467-AB3B-AB6FD44E15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8048" y="3896926"/>
            <a:ext cx="4753339" cy="1123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Mission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>
                <a:latin typeface="Algerian" panose="04020705040A02060702" pitchFamily="82" charset="0"/>
              </a:rPr>
              <a:t>“Step into the Noticed.”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B3A1AAA-67F8-4480-90BB-A5CE4A5D04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" y="1739900"/>
            <a:ext cx="7708900" cy="358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Business plan: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Noticed brand is a new line clothing situated in Canary Warf, the secondary central business district. </a:t>
            </a:r>
          </a:p>
          <a:p>
            <a:r>
              <a:rPr lang="en-US" dirty="0"/>
              <a:t>The brand name is Noticed that describes the unique stile, quality and comfort. </a:t>
            </a:r>
          </a:p>
          <a:p>
            <a:r>
              <a:rPr lang="en-US" dirty="0"/>
              <a:t>It is the brand that makes luxury clothes accessible.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633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Product and services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Product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The fashion and retail industry will focus on adults and mature customers.</a:t>
            </a:r>
          </a:p>
          <a:p>
            <a:pPr marL="0" indent="0">
              <a:buNone/>
            </a:pPr>
            <a:r>
              <a:rPr lang="en-US" dirty="0"/>
              <a:t>We will focus on colors, style and fits.</a:t>
            </a:r>
          </a:p>
          <a:p>
            <a:pPr marL="0" indent="0">
              <a:buNone/>
            </a:pPr>
            <a:r>
              <a:rPr lang="en-US" dirty="0"/>
              <a:t>We don’t fallow the fashion – we CREATE fashion!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Services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We will take into consideration our customers preferences. </a:t>
            </a:r>
          </a:p>
          <a:p>
            <a:pPr marL="0" indent="0">
              <a:buNone/>
            </a:pPr>
            <a:r>
              <a:rPr lang="en-US" dirty="0"/>
              <a:t>We will tailor luxury fashion items in singe design. </a:t>
            </a:r>
          </a:p>
          <a:p>
            <a:pPr marL="0" indent="0">
              <a:buNone/>
            </a:pPr>
            <a:r>
              <a:rPr lang="en-US" dirty="0"/>
              <a:t>Collaboration with famous designers. </a:t>
            </a:r>
          </a:p>
        </p:txBody>
      </p:sp>
    </p:spTree>
    <p:extLst>
      <p:ext uri="{BB962C8B-B14F-4D97-AF65-F5344CB8AC3E}">
        <p14:creationId xmlns:p14="http://schemas.microsoft.com/office/powerpoint/2010/main" val="417078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182385-16AF-4779-BF41-7CECB09217F8}"/>
              </a:ext>
            </a:extLst>
          </p:cNvPr>
          <p:cNvSpPr txBox="1"/>
          <p:nvPr/>
        </p:nvSpPr>
        <p:spPr>
          <a:xfrm>
            <a:off x="4972050" y="520700"/>
            <a:ext cx="407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1C88B"/>
                </a:solidFill>
              </a:rPr>
              <a:t>Competitors</a:t>
            </a:r>
          </a:p>
        </p:txBody>
      </p:sp>
    </p:spTree>
    <p:extLst>
      <p:ext uri="{BB962C8B-B14F-4D97-AF65-F5344CB8AC3E}">
        <p14:creationId xmlns:p14="http://schemas.microsoft.com/office/powerpoint/2010/main" val="109100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89B8F1C-DA39-4968-85DC-237ED8D78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6835" y="281175"/>
            <a:ext cx="6260905" cy="725349"/>
          </a:xfrm>
        </p:spPr>
        <p:txBody>
          <a:bodyPr anchor="ctr">
            <a:normAutofit/>
          </a:bodyPr>
          <a:lstStyle/>
          <a:p>
            <a:r>
              <a:rPr lang="en-US" dirty="0"/>
              <a:t>Market share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4F088D-19CA-4971-BBFB-468BB818B85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21906" y="25204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19D1316-F32C-4953-8090-7EA689057D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30762"/>
              </p:ext>
            </p:extLst>
          </p:nvPr>
        </p:nvGraphicFramePr>
        <p:xfrm>
          <a:off x="2749548" y="882650"/>
          <a:ext cx="5880102" cy="31432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0017">
                  <a:extLst>
                    <a:ext uri="{9D8B030D-6E8A-4147-A177-3AD203B41FA5}">
                      <a16:colId xmlns:a16="http://schemas.microsoft.com/office/drawing/2014/main" val="336183351"/>
                    </a:ext>
                  </a:extLst>
                </a:gridCol>
                <a:gridCol w="980017">
                  <a:extLst>
                    <a:ext uri="{9D8B030D-6E8A-4147-A177-3AD203B41FA5}">
                      <a16:colId xmlns:a16="http://schemas.microsoft.com/office/drawing/2014/main" val="1539437674"/>
                    </a:ext>
                  </a:extLst>
                </a:gridCol>
                <a:gridCol w="980017">
                  <a:extLst>
                    <a:ext uri="{9D8B030D-6E8A-4147-A177-3AD203B41FA5}">
                      <a16:colId xmlns:a16="http://schemas.microsoft.com/office/drawing/2014/main" val="3306866663"/>
                    </a:ext>
                  </a:extLst>
                </a:gridCol>
                <a:gridCol w="980017">
                  <a:extLst>
                    <a:ext uri="{9D8B030D-6E8A-4147-A177-3AD203B41FA5}">
                      <a16:colId xmlns:a16="http://schemas.microsoft.com/office/drawing/2014/main" val="1895435415"/>
                    </a:ext>
                  </a:extLst>
                </a:gridCol>
                <a:gridCol w="980017">
                  <a:extLst>
                    <a:ext uri="{9D8B030D-6E8A-4147-A177-3AD203B41FA5}">
                      <a16:colId xmlns:a16="http://schemas.microsoft.com/office/drawing/2014/main" val="19690136"/>
                    </a:ext>
                  </a:extLst>
                </a:gridCol>
                <a:gridCol w="980017">
                  <a:extLst>
                    <a:ext uri="{9D8B030D-6E8A-4147-A177-3AD203B41FA5}">
                      <a16:colId xmlns:a16="http://schemas.microsoft.com/office/drawing/2014/main" val="3473320621"/>
                    </a:ext>
                  </a:extLst>
                </a:gridCol>
              </a:tblGrid>
              <a:tr h="319253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Year 1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Year 2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Year 3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Year 4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extLst>
                  <a:ext uri="{0D108BD9-81ED-4DB2-BD59-A6C34878D82A}">
                    <a16:rowId xmlns:a16="http://schemas.microsoft.com/office/drawing/2014/main" val="172142070"/>
                  </a:ext>
                </a:extLst>
              </a:tr>
              <a:tr h="747780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Potential customers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Growth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extLst>
                  <a:ext uri="{0D108BD9-81ED-4DB2-BD59-A6C34878D82A}">
                    <a16:rowId xmlns:a16="http://schemas.microsoft.com/office/drawing/2014/main" val="1631049046"/>
                  </a:ext>
                </a:extLst>
              </a:tr>
              <a:tr h="743495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Adults</a:t>
                      </a: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Age 18-35</a:t>
                      </a: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20%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3500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4000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6000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8000+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extLst>
                  <a:ext uri="{0D108BD9-81ED-4DB2-BD59-A6C34878D82A}">
                    <a16:rowId xmlns:a16="http://schemas.microsoft.com/office/drawing/2014/main" val="660677921"/>
                  </a:ext>
                </a:extLst>
              </a:tr>
              <a:tr h="595654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Mature</a:t>
                      </a: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Age 35-60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15%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2200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2300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3000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3500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extLst>
                  <a:ext uri="{0D108BD9-81ED-4DB2-BD59-A6C34878D82A}">
                    <a16:rowId xmlns:a16="http://schemas.microsoft.com/office/drawing/2014/main" val="1644208316"/>
                  </a:ext>
                </a:extLst>
              </a:tr>
              <a:tr h="737067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Others </a:t>
                      </a: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10%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1500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1700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2000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2100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/>
                </a:tc>
                <a:extLst>
                  <a:ext uri="{0D108BD9-81ED-4DB2-BD59-A6C34878D82A}">
                    <a16:rowId xmlns:a16="http://schemas.microsoft.com/office/drawing/2014/main" val="15592408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1120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</Words>
  <Application>Microsoft Office PowerPoint</Application>
  <PresentationFormat>On-screen Show (16:9)</PresentationFormat>
  <Paragraphs>54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Algerian</vt:lpstr>
      <vt:lpstr>Arial</vt:lpstr>
      <vt:lpstr>Calibri</vt:lpstr>
      <vt:lpstr>Office Theme</vt:lpstr>
      <vt:lpstr>Introducing new clothing brand - Noticed. Business plan</vt:lpstr>
      <vt:lpstr>Mission statement</vt:lpstr>
      <vt:lpstr>Business plan:</vt:lpstr>
      <vt:lpstr>Product and services</vt:lpstr>
      <vt:lpstr>PowerPoint Presentation</vt:lpstr>
      <vt:lpstr>Market share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2020-08-21T10:17:39Z</dcterms:created>
  <dcterms:modified xsi:type="dcterms:W3CDTF">2020-08-21T10:52:25Z</dcterms:modified>
</cp:coreProperties>
</file>