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9" r:id="rId4"/>
    <p:sldId id="260" r:id="rId5"/>
    <p:sldId id="261" r:id="rId6"/>
    <p:sldId id="265" r:id="rId7"/>
    <p:sldId id="266" r:id="rId8"/>
    <p:sldId id="262" r:id="rId9"/>
    <p:sldId id="267" r:id="rId10"/>
    <p:sldId id="268"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5E743C-B808-E2EE-1F6C-3E84F98B0EC1}" v="681" dt="2021-11-08T21:44:02.681"/>
    <p1510:client id="{253F002C-8A25-D891-6D81-23D0556DB8E3}" v="46" dt="2021-11-11T14:55:39.733"/>
    <p1510:client id="{655FABF2-424A-84CF-FB97-8BA21B8196B8}" v="477" dt="2021-11-05T12:15:02.815"/>
    <p1510:client id="{6EC5D822-405C-47F3-BDB2-9F69E0EEF8C3}" v="60" dt="2021-11-08T10:05:03.485"/>
    <p1510:client id="{73588217-42E4-AC3E-3EDE-1D5A616F915B}" v="978" dt="2021-11-16T10:01:54.147"/>
    <p1510:client id="{E0F1B575-0650-411F-8DC7-FE351BF2B376}" v="34" dt="2021-11-10T12:24:37.875"/>
    <p1510:client id="{E7DFB28B-D676-59A7-2624-EFA62D4878CF}" v="24" dt="2021-11-12T15:10:44.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h Kauser (2026079)" userId="S::2026079@student.uwtsd.ac.uk::8345c6fd-d9e5-4df6-b908-cc9b407747c7" providerId="AD" clId="Web-{655FABF2-424A-84CF-FB97-8BA21B8196B8}"/>
    <pc:docChg chg="addSld modSld sldOrd">
      <pc:chgData name="Sabah Kauser (2026079)" userId="S::2026079@student.uwtsd.ac.uk::8345c6fd-d9e5-4df6-b908-cc9b407747c7" providerId="AD" clId="Web-{655FABF2-424A-84CF-FB97-8BA21B8196B8}" dt="2021-11-05T12:15:02.815" v="569" actId="20577"/>
      <pc:docMkLst>
        <pc:docMk/>
      </pc:docMkLst>
      <pc:sldChg chg="addSp delSp modSp mod setBg modClrScheme chgLayout">
        <pc:chgData name="Sabah Kauser (2026079)" userId="S::2026079@student.uwtsd.ac.uk::8345c6fd-d9e5-4df6-b908-cc9b407747c7" providerId="AD" clId="Web-{655FABF2-424A-84CF-FB97-8BA21B8196B8}" dt="2021-11-05T11:35:05.954" v="100" actId="20577"/>
        <pc:sldMkLst>
          <pc:docMk/>
          <pc:sldMk cId="109857222" sldId="256"/>
        </pc:sldMkLst>
        <pc:spChg chg="mod ord">
          <ac:chgData name="Sabah Kauser (2026079)" userId="S::2026079@student.uwtsd.ac.uk::8345c6fd-d9e5-4df6-b908-cc9b407747c7" providerId="AD" clId="Web-{655FABF2-424A-84CF-FB97-8BA21B8196B8}" dt="2021-11-05T11:35:05.954" v="100" actId="20577"/>
          <ac:spMkLst>
            <pc:docMk/>
            <pc:sldMk cId="109857222" sldId="256"/>
            <ac:spMk id="2" creationId="{00000000-0000-0000-0000-000000000000}"/>
          </ac:spMkLst>
        </pc:spChg>
        <pc:spChg chg="del mod">
          <ac:chgData name="Sabah Kauser (2026079)" userId="S::2026079@student.uwtsd.ac.uk::8345c6fd-d9e5-4df6-b908-cc9b407747c7" providerId="AD" clId="Web-{655FABF2-424A-84CF-FB97-8BA21B8196B8}" dt="2021-11-05T11:33:38.762" v="79"/>
          <ac:spMkLst>
            <pc:docMk/>
            <pc:sldMk cId="109857222" sldId="256"/>
            <ac:spMk id="3" creationId="{00000000-0000-0000-0000-000000000000}"/>
          </ac:spMkLst>
        </pc:spChg>
        <pc:spChg chg="add del mod">
          <ac:chgData name="Sabah Kauser (2026079)" userId="S::2026079@student.uwtsd.ac.uk::8345c6fd-d9e5-4df6-b908-cc9b407747c7" providerId="AD" clId="Web-{655FABF2-424A-84CF-FB97-8BA21B8196B8}" dt="2021-11-05T11:01:26.119" v="10"/>
          <ac:spMkLst>
            <pc:docMk/>
            <pc:sldMk cId="109857222" sldId="256"/>
            <ac:spMk id="6" creationId="{10C98355-369C-4FD7-925E-A907218331B1}"/>
          </ac:spMkLst>
        </pc:spChg>
        <pc:spChg chg="add">
          <ac:chgData name="Sabah Kauser (2026079)" userId="S::2026079@student.uwtsd.ac.uk::8345c6fd-d9e5-4df6-b908-cc9b407747c7" providerId="AD" clId="Web-{655FABF2-424A-84CF-FB97-8BA21B8196B8}" dt="2021-11-05T11:34:39.656" v="90"/>
          <ac:spMkLst>
            <pc:docMk/>
            <pc:sldMk cId="109857222" sldId="256"/>
            <ac:spMk id="7" creationId="{FFD48BC7-DC40-47DE-87EE-9F4B6ECB9ABB}"/>
          </ac:spMkLst>
        </pc:spChg>
        <pc:spChg chg="add">
          <ac:chgData name="Sabah Kauser (2026079)" userId="S::2026079@student.uwtsd.ac.uk::8345c6fd-d9e5-4df6-b908-cc9b407747c7" providerId="AD" clId="Web-{655FABF2-424A-84CF-FB97-8BA21B8196B8}" dt="2021-11-05T11:34:39.656" v="90"/>
          <ac:spMkLst>
            <pc:docMk/>
            <pc:sldMk cId="109857222" sldId="256"/>
            <ac:spMk id="9" creationId="{E502BBC7-2C76-46F3-BC24-5985BC13DB88}"/>
          </ac:spMkLst>
        </pc:spChg>
        <pc:spChg chg="add">
          <ac:chgData name="Sabah Kauser (2026079)" userId="S::2026079@student.uwtsd.ac.uk::8345c6fd-d9e5-4df6-b908-cc9b407747c7" providerId="AD" clId="Web-{655FABF2-424A-84CF-FB97-8BA21B8196B8}" dt="2021-11-05T11:34:39.656" v="90"/>
          <ac:spMkLst>
            <pc:docMk/>
            <pc:sldMk cId="109857222" sldId="256"/>
            <ac:spMk id="11" creationId="{C7F28D52-2A5F-4D23-81AE-7CB8B591C7AF}"/>
          </ac:spMkLst>
        </pc:spChg>
        <pc:spChg chg="add">
          <ac:chgData name="Sabah Kauser (2026079)" userId="S::2026079@student.uwtsd.ac.uk::8345c6fd-d9e5-4df6-b908-cc9b407747c7" providerId="AD" clId="Web-{655FABF2-424A-84CF-FB97-8BA21B8196B8}" dt="2021-11-05T11:34:39.656" v="90"/>
          <ac:spMkLst>
            <pc:docMk/>
            <pc:sldMk cId="109857222" sldId="256"/>
            <ac:spMk id="13" creationId="{3629484E-3792-4B3D-89AD-7C8A1ED0E0D4}"/>
          </ac:spMkLst>
        </pc:spChg>
        <pc:graphicFrameChg chg="add del mod">
          <ac:chgData name="Sabah Kauser (2026079)" userId="S::2026079@student.uwtsd.ac.uk::8345c6fd-d9e5-4df6-b908-cc9b407747c7" providerId="AD" clId="Web-{655FABF2-424A-84CF-FB97-8BA21B8196B8}" dt="2021-11-05T11:01:26.119" v="11"/>
          <ac:graphicFrameMkLst>
            <pc:docMk/>
            <pc:sldMk cId="109857222" sldId="256"/>
            <ac:graphicFrameMk id="5" creationId="{B5E1C4F6-47DD-4F90-AB3E-CDFAF2549E95}"/>
          </ac:graphicFrameMkLst>
        </pc:graphicFrameChg>
      </pc:sldChg>
      <pc:sldChg chg="delSp modSp new mod modClrScheme chgLayout">
        <pc:chgData name="Sabah Kauser (2026079)" userId="S::2026079@student.uwtsd.ac.uk::8345c6fd-d9e5-4df6-b908-cc9b407747c7" providerId="AD" clId="Web-{655FABF2-424A-84CF-FB97-8BA21B8196B8}" dt="2021-11-05T11:49:18.052" v="112" actId="20577"/>
        <pc:sldMkLst>
          <pc:docMk/>
          <pc:sldMk cId="334483068" sldId="257"/>
        </pc:sldMkLst>
        <pc:spChg chg="mod ord">
          <ac:chgData name="Sabah Kauser (2026079)" userId="S::2026079@student.uwtsd.ac.uk::8345c6fd-d9e5-4df6-b908-cc9b407747c7" providerId="AD" clId="Web-{655FABF2-424A-84CF-FB97-8BA21B8196B8}" dt="2021-11-05T11:49:18.052" v="112" actId="20577"/>
          <ac:spMkLst>
            <pc:docMk/>
            <pc:sldMk cId="334483068" sldId="257"/>
            <ac:spMk id="2" creationId="{02A1384E-3A7B-450C-85C5-6DB9E0220126}"/>
          </ac:spMkLst>
        </pc:spChg>
        <pc:spChg chg="del">
          <ac:chgData name="Sabah Kauser (2026079)" userId="S::2026079@student.uwtsd.ac.uk::8345c6fd-d9e5-4df6-b908-cc9b407747c7" providerId="AD" clId="Web-{655FABF2-424A-84CF-FB97-8BA21B8196B8}" dt="2021-11-05T11:48:52.144" v="109"/>
          <ac:spMkLst>
            <pc:docMk/>
            <pc:sldMk cId="334483068" sldId="257"/>
            <ac:spMk id="3" creationId="{88BF909A-17A7-4934-80CC-B26F6EABBD3B}"/>
          </ac:spMkLst>
        </pc:spChg>
      </pc:sldChg>
      <pc:sldChg chg="addSp delSp modSp new mod modClrScheme chgLayout">
        <pc:chgData name="Sabah Kauser (2026079)" userId="S::2026079@student.uwtsd.ac.uk::8345c6fd-d9e5-4df6-b908-cc9b407747c7" providerId="AD" clId="Web-{655FABF2-424A-84CF-FB97-8BA21B8196B8}" dt="2021-11-05T11:54:57.025" v="145" actId="20577"/>
        <pc:sldMkLst>
          <pc:docMk/>
          <pc:sldMk cId="1947921284" sldId="258"/>
        </pc:sldMkLst>
        <pc:spChg chg="del">
          <ac:chgData name="Sabah Kauser (2026079)" userId="S::2026079@student.uwtsd.ac.uk::8345c6fd-d9e5-4df6-b908-cc9b407747c7" providerId="AD" clId="Web-{655FABF2-424A-84CF-FB97-8BA21B8196B8}" dt="2021-11-05T11:53:51.990" v="113"/>
          <ac:spMkLst>
            <pc:docMk/>
            <pc:sldMk cId="1947921284" sldId="258"/>
            <ac:spMk id="2" creationId="{1CD16A74-D3BA-45BE-9093-3812FDDE991C}"/>
          </ac:spMkLst>
        </pc:spChg>
        <pc:spChg chg="del">
          <ac:chgData name="Sabah Kauser (2026079)" userId="S::2026079@student.uwtsd.ac.uk::8345c6fd-d9e5-4df6-b908-cc9b407747c7" providerId="AD" clId="Web-{655FABF2-424A-84CF-FB97-8BA21B8196B8}" dt="2021-11-05T11:53:51.990" v="113"/>
          <ac:spMkLst>
            <pc:docMk/>
            <pc:sldMk cId="1947921284" sldId="258"/>
            <ac:spMk id="3" creationId="{55A23E56-FBE7-486A-9FC6-F0D3B585C613}"/>
          </ac:spMkLst>
        </pc:spChg>
        <pc:spChg chg="add del">
          <ac:chgData name="Sabah Kauser (2026079)" userId="S::2026079@student.uwtsd.ac.uk::8345c6fd-d9e5-4df6-b908-cc9b407747c7" providerId="AD" clId="Web-{655FABF2-424A-84CF-FB97-8BA21B8196B8}" dt="2021-11-05T11:54:02.443" v="115"/>
          <ac:spMkLst>
            <pc:docMk/>
            <pc:sldMk cId="1947921284" sldId="258"/>
            <ac:spMk id="4" creationId="{3E4BABFC-7B21-4A59-B025-005E2DE405F6}"/>
          </ac:spMkLst>
        </pc:spChg>
        <pc:spChg chg="add mod">
          <ac:chgData name="Sabah Kauser (2026079)" userId="S::2026079@student.uwtsd.ac.uk::8345c6fd-d9e5-4df6-b908-cc9b407747c7" providerId="AD" clId="Web-{655FABF2-424A-84CF-FB97-8BA21B8196B8}" dt="2021-11-05T11:54:23.398" v="132" actId="20577"/>
          <ac:spMkLst>
            <pc:docMk/>
            <pc:sldMk cId="1947921284" sldId="258"/>
            <ac:spMk id="5" creationId="{AC81D576-25BC-4058-B990-B00EB2E7B42D}"/>
          </ac:spMkLst>
        </pc:spChg>
        <pc:spChg chg="add mod">
          <ac:chgData name="Sabah Kauser (2026079)" userId="S::2026079@student.uwtsd.ac.uk::8345c6fd-d9e5-4df6-b908-cc9b407747c7" providerId="AD" clId="Web-{655FABF2-424A-84CF-FB97-8BA21B8196B8}" dt="2021-11-05T11:54:57.025" v="145" actId="20577"/>
          <ac:spMkLst>
            <pc:docMk/>
            <pc:sldMk cId="1947921284" sldId="258"/>
            <ac:spMk id="6" creationId="{D907EA8D-B466-4A1B-ADBC-CC75A9A7B0B5}"/>
          </ac:spMkLst>
        </pc:spChg>
      </pc:sldChg>
      <pc:sldChg chg="modSp new ord">
        <pc:chgData name="Sabah Kauser (2026079)" userId="S::2026079@student.uwtsd.ac.uk::8345c6fd-d9e5-4df6-b908-cc9b407747c7" providerId="AD" clId="Web-{655FABF2-424A-84CF-FB97-8BA21B8196B8}" dt="2021-11-05T11:59:15.602" v="286"/>
        <pc:sldMkLst>
          <pc:docMk/>
          <pc:sldMk cId="1678950364" sldId="259"/>
        </pc:sldMkLst>
        <pc:spChg chg="mod">
          <ac:chgData name="Sabah Kauser (2026079)" userId="S::2026079@student.uwtsd.ac.uk::8345c6fd-d9e5-4df6-b908-cc9b407747c7" providerId="AD" clId="Web-{655FABF2-424A-84CF-FB97-8BA21B8196B8}" dt="2021-11-05T11:56:04.310" v="158" actId="20577"/>
          <ac:spMkLst>
            <pc:docMk/>
            <pc:sldMk cId="1678950364" sldId="259"/>
            <ac:spMk id="2" creationId="{15239A50-BDA6-41A5-9E95-0A88597682AB}"/>
          </ac:spMkLst>
        </pc:spChg>
        <pc:spChg chg="mod">
          <ac:chgData name="Sabah Kauser (2026079)" userId="S::2026079@student.uwtsd.ac.uk::8345c6fd-d9e5-4df6-b908-cc9b407747c7" providerId="AD" clId="Web-{655FABF2-424A-84CF-FB97-8BA21B8196B8}" dt="2021-11-05T11:58:53.664" v="284" actId="20577"/>
          <ac:spMkLst>
            <pc:docMk/>
            <pc:sldMk cId="1678950364" sldId="259"/>
            <ac:spMk id="3" creationId="{F7B30C75-2C26-437F-AD03-FE6BB9E5FBF9}"/>
          </ac:spMkLst>
        </pc:spChg>
      </pc:sldChg>
      <pc:sldChg chg="addSp delSp modSp new mod modClrScheme modShow chgLayout modNotes">
        <pc:chgData name="Sabah Kauser (2026079)" userId="S::2026079@student.uwtsd.ac.uk::8345c6fd-d9e5-4df6-b908-cc9b407747c7" providerId="AD" clId="Web-{655FABF2-424A-84CF-FB97-8BA21B8196B8}" dt="2021-11-05T12:07:14.990" v="388"/>
        <pc:sldMkLst>
          <pc:docMk/>
          <pc:sldMk cId="571011862" sldId="260"/>
        </pc:sldMkLst>
        <pc:spChg chg="del">
          <ac:chgData name="Sabah Kauser (2026079)" userId="S::2026079@student.uwtsd.ac.uk::8345c6fd-d9e5-4df6-b908-cc9b407747c7" providerId="AD" clId="Web-{655FABF2-424A-84CF-FB97-8BA21B8196B8}" dt="2021-11-05T12:00:34.732" v="289"/>
          <ac:spMkLst>
            <pc:docMk/>
            <pc:sldMk cId="571011862" sldId="260"/>
            <ac:spMk id="2" creationId="{CC8BDCA1-D2FE-4439-AFC2-51AB9C7506F0}"/>
          </ac:spMkLst>
        </pc:spChg>
        <pc:spChg chg="del">
          <ac:chgData name="Sabah Kauser (2026079)" userId="S::2026079@student.uwtsd.ac.uk::8345c6fd-d9e5-4df6-b908-cc9b407747c7" providerId="AD" clId="Web-{655FABF2-424A-84CF-FB97-8BA21B8196B8}" dt="2021-11-05T12:00:34.732" v="289"/>
          <ac:spMkLst>
            <pc:docMk/>
            <pc:sldMk cId="571011862" sldId="260"/>
            <ac:spMk id="3" creationId="{59B51B19-0322-4063-A4B0-3B3AD267330A}"/>
          </ac:spMkLst>
        </pc:spChg>
        <pc:spChg chg="add mod ord">
          <ac:chgData name="Sabah Kauser (2026079)" userId="S::2026079@student.uwtsd.ac.uk::8345c6fd-d9e5-4df6-b908-cc9b407747c7" providerId="AD" clId="Web-{655FABF2-424A-84CF-FB97-8BA21B8196B8}" dt="2021-11-05T12:02:14.535" v="293"/>
          <ac:spMkLst>
            <pc:docMk/>
            <pc:sldMk cId="571011862" sldId="260"/>
            <ac:spMk id="4" creationId="{7855B8D5-6C37-4F3E-A2E2-A1454B17CF08}"/>
          </ac:spMkLst>
        </pc:spChg>
        <pc:spChg chg="add del">
          <ac:chgData name="Sabah Kauser (2026079)" userId="S::2026079@student.uwtsd.ac.uk::8345c6fd-d9e5-4df6-b908-cc9b407747c7" providerId="AD" clId="Web-{655FABF2-424A-84CF-FB97-8BA21B8196B8}" dt="2021-11-05T12:02:23.567" v="296"/>
          <ac:spMkLst>
            <pc:docMk/>
            <pc:sldMk cId="571011862" sldId="260"/>
            <ac:spMk id="5" creationId="{F9697416-9C9F-4600-BF63-987C4ABCDAB6}"/>
          </ac:spMkLst>
        </pc:spChg>
        <pc:picChg chg="add mod">
          <ac:chgData name="Sabah Kauser (2026079)" userId="S::2026079@student.uwtsd.ac.uk::8345c6fd-d9e5-4df6-b908-cc9b407747c7" providerId="AD" clId="Web-{655FABF2-424A-84CF-FB97-8BA21B8196B8}" dt="2021-11-05T12:04:40.715" v="305" actId="14100"/>
          <ac:picMkLst>
            <pc:docMk/>
            <pc:sldMk cId="571011862" sldId="260"/>
            <ac:picMk id="6" creationId="{26D992A7-D3B6-4209-9F66-E78DC8EFF44F}"/>
          </ac:picMkLst>
        </pc:picChg>
      </pc:sldChg>
      <pc:sldChg chg="modSp new">
        <pc:chgData name="Sabah Kauser (2026079)" userId="S::2026079@student.uwtsd.ac.uk::8345c6fd-d9e5-4df6-b908-cc9b407747c7" providerId="AD" clId="Web-{655FABF2-424A-84CF-FB97-8BA21B8196B8}" dt="2021-11-05T12:09:17.825" v="454" actId="20577"/>
        <pc:sldMkLst>
          <pc:docMk/>
          <pc:sldMk cId="946051905" sldId="261"/>
        </pc:sldMkLst>
        <pc:spChg chg="mod">
          <ac:chgData name="Sabah Kauser (2026079)" userId="S::2026079@student.uwtsd.ac.uk::8345c6fd-d9e5-4df6-b908-cc9b407747c7" providerId="AD" clId="Web-{655FABF2-424A-84CF-FB97-8BA21B8196B8}" dt="2021-11-05T12:08:13.056" v="399" actId="20577"/>
          <ac:spMkLst>
            <pc:docMk/>
            <pc:sldMk cId="946051905" sldId="261"/>
            <ac:spMk id="2" creationId="{E7392BD1-5276-41AE-B3D8-601958EB5927}"/>
          </ac:spMkLst>
        </pc:spChg>
        <pc:spChg chg="mod">
          <ac:chgData name="Sabah Kauser (2026079)" userId="S::2026079@student.uwtsd.ac.uk::8345c6fd-d9e5-4df6-b908-cc9b407747c7" providerId="AD" clId="Web-{655FABF2-424A-84CF-FB97-8BA21B8196B8}" dt="2021-11-05T12:09:17.825" v="454" actId="20577"/>
          <ac:spMkLst>
            <pc:docMk/>
            <pc:sldMk cId="946051905" sldId="261"/>
            <ac:spMk id="3" creationId="{3EBC3757-5027-4FA8-900E-B22B972D0BA7}"/>
          </ac:spMkLst>
        </pc:spChg>
      </pc:sldChg>
      <pc:sldChg chg="modSp new">
        <pc:chgData name="Sabah Kauser (2026079)" userId="S::2026079@student.uwtsd.ac.uk::8345c6fd-d9e5-4df6-b908-cc9b407747c7" providerId="AD" clId="Web-{655FABF2-424A-84CF-FB97-8BA21B8196B8}" dt="2021-11-05T12:12:35.009" v="482" actId="20577"/>
        <pc:sldMkLst>
          <pc:docMk/>
          <pc:sldMk cId="916310212" sldId="262"/>
        </pc:sldMkLst>
        <pc:spChg chg="mod">
          <ac:chgData name="Sabah Kauser (2026079)" userId="S::2026079@student.uwtsd.ac.uk::8345c6fd-d9e5-4df6-b908-cc9b407747c7" providerId="AD" clId="Web-{655FABF2-424A-84CF-FB97-8BA21B8196B8}" dt="2021-11-05T12:12:30.790" v="476" actId="20577"/>
          <ac:spMkLst>
            <pc:docMk/>
            <pc:sldMk cId="916310212" sldId="262"/>
            <ac:spMk id="2" creationId="{95D3129C-33B4-43E6-B2DF-59BC63EC3F76}"/>
          </ac:spMkLst>
        </pc:spChg>
        <pc:spChg chg="mod">
          <ac:chgData name="Sabah Kauser (2026079)" userId="S::2026079@student.uwtsd.ac.uk::8345c6fd-d9e5-4df6-b908-cc9b407747c7" providerId="AD" clId="Web-{655FABF2-424A-84CF-FB97-8BA21B8196B8}" dt="2021-11-05T12:12:35.009" v="482" actId="20577"/>
          <ac:spMkLst>
            <pc:docMk/>
            <pc:sldMk cId="916310212" sldId="262"/>
            <ac:spMk id="3" creationId="{6ED74470-44DF-455E-96E2-11670C3D9BEA}"/>
          </ac:spMkLst>
        </pc:spChg>
      </pc:sldChg>
      <pc:sldChg chg="modSp new">
        <pc:chgData name="Sabah Kauser (2026079)" userId="S::2026079@student.uwtsd.ac.uk::8345c6fd-d9e5-4df6-b908-cc9b407747c7" providerId="AD" clId="Web-{655FABF2-424A-84CF-FB97-8BA21B8196B8}" dt="2021-11-05T12:15:02.815" v="569" actId="20577"/>
        <pc:sldMkLst>
          <pc:docMk/>
          <pc:sldMk cId="4246463088" sldId="263"/>
        </pc:sldMkLst>
        <pc:spChg chg="mod">
          <ac:chgData name="Sabah Kauser (2026079)" userId="S::2026079@student.uwtsd.ac.uk::8345c6fd-d9e5-4df6-b908-cc9b407747c7" providerId="AD" clId="Web-{655FABF2-424A-84CF-FB97-8BA21B8196B8}" dt="2021-11-05T12:13:36.247" v="520" actId="20577"/>
          <ac:spMkLst>
            <pc:docMk/>
            <pc:sldMk cId="4246463088" sldId="263"/>
            <ac:spMk id="2" creationId="{64AC7071-99F2-4212-8F0B-14A73A73D6D6}"/>
          </ac:spMkLst>
        </pc:spChg>
        <pc:spChg chg="mod">
          <ac:chgData name="Sabah Kauser (2026079)" userId="S::2026079@student.uwtsd.ac.uk::8345c6fd-d9e5-4df6-b908-cc9b407747c7" providerId="AD" clId="Web-{655FABF2-424A-84CF-FB97-8BA21B8196B8}" dt="2021-11-05T12:15:02.815" v="569" actId="20577"/>
          <ac:spMkLst>
            <pc:docMk/>
            <pc:sldMk cId="4246463088" sldId="263"/>
            <ac:spMk id="3" creationId="{6E6387A8-581F-4509-8B86-5DE78CE10C2F}"/>
          </ac:spMkLst>
        </pc:spChg>
      </pc:sldChg>
    </pc:docChg>
  </pc:docChgLst>
  <pc:docChgLst>
    <pc:chgData name="Sabah Kauser (2026079)" userId="S::2026079@student.uwtsd.ac.uk::8345c6fd-d9e5-4df6-b908-cc9b407747c7" providerId="AD" clId="Web-{E0F1B575-0650-411F-8DC7-FE351BF2B376}"/>
    <pc:docChg chg="delSld modSld">
      <pc:chgData name="Sabah Kauser (2026079)" userId="S::2026079@student.uwtsd.ac.uk::8345c6fd-d9e5-4df6-b908-cc9b407747c7" providerId="AD" clId="Web-{E0F1B575-0650-411F-8DC7-FE351BF2B376}" dt="2021-11-10T12:24:37.875" v="33" actId="20577"/>
      <pc:docMkLst>
        <pc:docMk/>
      </pc:docMkLst>
      <pc:sldChg chg="del">
        <pc:chgData name="Sabah Kauser (2026079)" userId="S::2026079@student.uwtsd.ac.uk::8345c6fd-d9e5-4df6-b908-cc9b407747c7" providerId="AD" clId="Web-{E0F1B575-0650-411F-8DC7-FE351BF2B376}" dt="2021-11-10T09:47:04.773" v="21"/>
        <pc:sldMkLst>
          <pc:docMk/>
          <pc:sldMk cId="334483068" sldId="257"/>
        </pc:sldMkLst>
      </pc:sldChg>
      <pc:sldChg chg="modSp">
        <pc:chgData name="Sabah Kauser (2026079)" userId="S::2026079@student.uwtsd.ac.uk::8345c6fd-d9e5-4df6-b908-cc9b407747c7" providerId="AD" clId="Web-{E0F1B575-0650-411F-8DC7-FE351BF2B376}" dt="2021-11-10T12:24:37.875" v="33" actId="20577"/>
        <pc:sldMkLst>
          <pc:docMk/>
          <pc:sldMk cId="1947921284" sldId="258"/>
        </pc:sldMkLst>
        <pc:spChg chg="mod">
          <ac:chgData name="Sabah Kauser (2026079)" userId="S::2026079@student.uwtsd.ac.uk::8345c6fd-d9e5-4df6-b908-cc9b407747c7" providerId="AD" clId="Web-{E0F1B575-0650-411F-8DC7-FE351BF2B376}" dt="2021-11-10T12:24:37.875" v="33" actId="20577"/>
          <ac:spMkLst>
            <pc:docMk/>
            <pc:sldMk cId="1947921284" sldId="258"/>
            <ac:spMk id="5" creationId="{AC81D576-25BC-4058-B990-B00EB2E7B42D}"/>
          </ac:spMkLst>
        </pc:spChg>
        <pc:spChg chg="mod">
          <ac:chgData name="Sabah Kauser (2026079)" userId="S::2026079@student.uwtsd.ac.uk::8345c6fd-d9e5-4df6-b908-cc9b407747c7" providerId="AD" clId="Web-{E0F1B575-0650-411F-8DC7-FE351BF2B376}" dt="2021-11-10T12:23:54.279" v="30" actId="20577"/>
          <ac:spMkLst>
            <pc:docMk/>
            <pc:sldMk cId="1947921284" sldId="258"/>
            <ac:spMk id="6" creationId="{D907EA8D-B466-4A1B-ADBC-CC75A9A7B0B5}"/>
          </ac:spMkLst>
        </pc:spChg>
      </pc:sldChg>
      <pc:sldChg chg="modSp">
        <pc:chgData name="Sabah Kauser (2026079)" userId="S::2026079@student.uwtsd.ac.uk::8345c6fd-d9e5-4df6-b908-cc9b407747c7" providerId="AD" clId="Web-{E0F1B575-0650-411F-8DC7-FE351BF2B376}" dt="2021-11-10T10:10:20.641" v="28" actId="20577"/>
        <pc:sldMkLst>
          <pc:docMk/>
          <pc:sldMk cId="4246463088" sldId="263"/>
        </pc:sldMkLst>
        <pc:spChg chg="mod">
          <ac:chgData name="Sabah Kauser (2026079)" userId="S::2026079@student.uwtsd.ac.uk::8345c6fd-d9e5-4df6-b908-cc9b407747c7" providerId="AD" clId="Web-{E0F1B575-0650-411F-8DC7-FE351BF2B376}" dt="2021-11-10T10:10:20.641" v="28" actId="20577"/>
          <ac:spMkLst>
            <pc:docMk/>
            <pc:sldMk cId="4246463088" sldId="263"/>
            <ac:spMk id="2" creationId="{64AC7071-99F2-4212-8F0B-14A73A73D6D6}"/>
          </ac:spMkLst>
        </pc:spChg>
      </pc:sldChg>
    </pc:docChg>
  </pc:docChgLst>
  <pc:docChgLst>
    <pc:chgData name="Sabah Kauser (2026079)" userId="S::2026079@student.uwtsd.ac.uk::8345c6fd-d9e5-4df6-b908-cc9b407747c7" providerId="AD" clId="Web-{155E743C-B808-E2EE-1F6C-3E84F98B0EC1}"/>
    <pc:docChg chg="addSld delSld modSld">
      <pc:chgData name="Sabah Kauser (2026079)" userId="S::2026079@student.uwtsd.ac.uk::8345c6fd-d9e5-4df6-b908-cc9b407747c7" providerId="AD" clId="Web-{155E743C-B808-E2EE-1F6C-3E84F98B0EC1}" dt="2021-11-08T21:44:02.681" v="584" actId="20577"/>
      <pc:docMkLst>
        <pc:docMk/>
      </pc:docMkLst>
      <pc:sldChg chg="addSp delSp modSp mod modClrScheme chgLayout">
        <pc:chgData name="Sabah Kauser (2026079)" userId="S::2026079@student.uwtsd.ac.uk::8345c6fd-d9e5-4df6-b908-cc9b407747c7" providerId="AD" clId="Web-{155E743C-B808-E2EE-1F6C-3E84F98B0EC1}" dt="2021-11-08T21:15:54.749" v="536" actId="20577"/>
        <pc:sldMkLst>
          <pc:docMk/>
          <pc:sldMk cId="334483068" sldId="257"/>
        </pc:sldMkLst>
        <pc:spChg chg="mod ord">
          <ac:chgData name="Sabah Kauser (2026079)" userId="S::2026079@student.uwtsd.ac.uk::8345c6fd-d9e5-4df6-b908-cc9b407747c7" providerId="AD" clId="Web-{155E743C-B808-E2EE-1F6C-3E84F98B0EC1}" dt="2021-11-08T18:57:10.276" v="125"/>
          <ac:spMkLst>
            <pc:docMk/>
            <pc:sldMk cId="334483068" sldId="257"/>
            <ac:spMk id="2" creationId="{02A1384E-3A7B-450C-85C5-6DB9E0220126}"/>
          </ac:spMkLst>
        </pc:spChg>
        <pc:spChg chg="add del">
          <ac:chgData name="Sabah Kauser (2026079)" userId="S::2026079@student.uwtsd.ac.uk::8345c6fd-d9e5-4df6-b908-cc9b407747c7" providerId="AD" clId="Web-{155E743C-B808-E2EE-1F6C-3E84F98B0EC1}" dt="2021-11-08T18:52:07.065" v="41"/>
          <ac:spMkLst>
            <pc:docMk/>
            <pc:sldMk cId="334483068" sldId="257"/>
            <ac:spMk id="3" creationId="{FD548407-AC90-4CA2-9648-B6F100E44D47}"/>
          </ac:spMkLst>
        </pc:spChg>
        <pc:spChg chg="add del mod ord">
          <ac:chgData name="Sabah Kauser (2026079)" userId="S::2026079@student.uwtsd.ac.uk::8345c6fd-d9e5-4df6-b908-cc9b407747c7" providerId="AD" clId="Web-{155E743C-B808-E2EE-1F6C-3E84F98B0EC1}" dt="2021-11-08T18:53:28.894" v="51"/>
          <ac:spMkLst>
            <pc:docMk/>
            <pc:sldMk cId="334483068" sldId="257"/>
            <ac:spMk id="4" creationId="{BBD44C1D-FFD4-4743-A961-5805DA9FA13F}"/>
          </ac:spMkLst>
        </pc:spChg>
        <pc:spChg chg="add del mod ord">
          <ac:chgData name="Sabah Kauser (2026079)" userId="S::2026079@student.uwtsd.ac.uk::8345c6fd-d9e5-4df6-b908-cc9b407747c7" providerId="AD" clId="Web-{155E743C-B808-E2EE-1F6C-3E84F98B0EC1}" dt="2021-11-08T18:53:28.894" v="51"/>
          <ac:spMkLst>
            <pc:docMk/>
            <pc:sldMk cId="334483068" sldId="257"/>
            <ac:spMk id="5" creationId="{8E0C62D4-E234-4E26-B66F-A00AD166FF39}"/>
          </ac:spMkLst>
        </pc:spChg>
        <pc:spChg chg="add mod">
          <ac:chgData name="Sabah Kauser (2026079)" userId="S::2026079@student.uwtsd.ac.uk::8345c6fd-d9e5-4df6-b908-cc9b407747c7" providerId="AD" clId="Web-{155E743C-B808-E2EE-1F6C-3E84F98B0EC1}" dt="2021-11-08T18:57:27.229" v="128" actId="20577"/>
          <ac:spMkLst>
            <pc:docMk/>
            <pc:sldMk cId="334483068" sldId="257"/>
            <ac:spMk id="6" creationId="{82FBC2E9-23F1-48EA-8E99-D5DC1F194D0E}"/>
          </ac:spMkLst>
        </pc:spChg>
        <pc:spChg chg="add mod ord">
          <ac:chgData name="Sabah Kauser (2026079)" userId="S::2026079@student.uwtsd.ac.uk::8345c6fd-d9e5-4df6-b908-cc9b407747c7" providerId="AD" clId="Web-{155E743C-B808-E2EE-1F6C-3E84F98B0EC1}" dt="2021-11-08T18:58:18.246" v="134" actId="20577"/>
          <ac:spMkLst>
            <pc:docMk/>
            <pc:sldMk cId="334483068" sldId="257"/>
            <ac:spMk id="7" creationId="{F32A9991-4B69-4674-83B5-E820706092D6}"/>
          </ac:spMkLst>
        </pc:spChg>
        <pc:spChg chg="add mod">
          <ac:chgData name="Sabah Kauser (2026079)" userId="S::2026079@student.uwtsd.ac.uk::8345c6fd-d9e5-4df6-b908-cc9b407747c7" providerId="AD" clId="Web-{155E743C-B808-E2EE-1F6C-3E84F98B0EC1}" dt="2021-11-08T21:15:54.749" v="536" actId="20577"/>
          <ac:spMkLst>
            <pc:docMk/>
            <pc:sldMk cId="334483068" sldId="257"/>
            <ac:spMk id="8" creationId="{8B2CF168-22DE-440F-BF5B-BBEC7327E5B2}"/>
          </ac:spMkLst>
        </pc:spChg>
      </pc:sldChg>
      <pc:sldChg chg="modSp">
        <pc:chgData name="Sabah Kauser (2026079)" userId="S::2026079@student.uwtsd.ac.uk::8345c6fd-d9e5-4df6-b908-cc9b407747c7" providerId="AD" clId="Web-{155E743C-B808-E2EE-1F6C-3E84F98B0EC1}" dt="2021-11-08T21:16:43.875" v="541" actId="20577"/>
        <pc:sldMkLst>
          <pc:docMk/>
          <pc:sldMk cId="1947921284" sldId="258"/>
        </pc:sldMkLst>
        <pc:spChg chg="mod">
          <ac:chgData name="Sabah Kauser (2026079)" userId="S::2026079@student.uwtsd.ac.uk::8345c6fd-d9e5-4df6-b908-cc9b407747c7" providerId="AD" clId="Web-{155E743C-B808-E2EE-1F6C-3E84F98B0EC1}" dt="2021-11-08T19:16:30.188" v="333" actId="14100"/>
          <ac:spMkLst>
            <pc:docMk/>
            <pc:sldMk cId="1947921284" sldId="258"/>
            <ac:spMk id="5" creationId="{AC81D576-25BC-4058-B990-B00EB2E7B42D}"/>
          </ac:spMkLst>
        </pc:spChg>
        <pc:spChg chg="mod">
          <ac:chgData name="Sabah Kauser (2026079)" userId="S::2026079@student.uwtsd.ac.uk::8345c6fd-d9e5-4df6-b908-cc9b407747c7" providerId="AD" clId="Web-{155E743C-B808-E2EE-1F6C-3E84F98B0EC1}" dt="2021-11-08T21:16:43.875" v="541" actId="20577"/>
          <ac:spMkLst>
            <pc:docMk/>
            <pc:sldMk cId="1947921284" sldId="258"/>
            <ac:spMk id="6" creationId="{D907EA8D-B466-4A1B-ADBC-CC75A9A7B0B5}"/>
          </ac:spMkLst>
        </pc:spChg>
      </pc:sldChg>
      <pc:sldChg chg="modSp">
        <pc:chgData name="Sabah Kauser (2026079)" userId="S::2026079@student.uwtsd.ac.uk::8345c6fd-d9e5-4df6-b908-cc9b407747c7" providerId="AD" clId="Web-{155E743C-B808-E2EE-1F6C-3E84F98B0EC1}" dt="2021-11-08T21:14:09.465" v="521" actId="20577"/>
        <pc:sldMkLst>
          <pc:docMk/>
          <pc:sldMk cId="1678950364" sldId="259"/>
        </pc:sldMkLst>
        <pc:spChg chg="mod">
          <ac:chgData name="Sabah Kauser (2026079)" userId="S::2026079@student.uwtsd.ac.uk::8345c6fd-d9e5-4df6-b908-cc9b407747c7" providerId="AD" clId="Web-{155E743C-B808-E2EE-1F6C-3E84F98B0EC1}" dt="2021-11-08T21:14:09.465" v="521" actId="20577"/>
          <ac:spMkLst>
            <pc:docMk/>
            <pc:sldMk cId="1678950364" sldId="259"/>
            <ac:spMk id="3" creationId="{F7B30C75-2C26-437F-AD03-FE6BB9E5FBF9}"/>
          </ac:spMkLst>
        </pc:spChg>
      </pc:sldChg>
      <pc:sldChg chg="modSp add del">
        <pc:chgData name="Sabah Kauser (2026079)" userId="S::2026079@student.uwtsd.ac.uk::8345c6fd-d9e5-4df6-b908-cc9b407747c7" providerId="AD" clId="Web-{155E743C-B808-E2EE-1F6C-3E84F98B0EC1}" dt="2021-11-08T21:35:04.745" v="570" actId="20577"/>
        <pc:sldMkLst>
          <pc:docMk/>
          <pc:sldMk cId="946051905" sldId="261"/>
        </pc:sldMkLst>
        <pc:spChg chg="mod">
          <ac:chgData name="Sabah Kauser (2026079)" userId="S::2026079@student.uwtsd.ac.uk::8345c6fd-d9e5-4df6-b908-cc9b407747c7" providerId="AD" clId="Web-{155E743C-B808-E2EE-1F6C-3E84F98B0EC1}" dt="2021-11-08T21:35:04.745" v="570" actId="20577"/>
          <ac:spMkLst>
            <pc:docMk/>
            <pc:sldMk cId="946051905" sldId="261"/>
            <ac:spMk id="3" creationId="{3EBC3757-5027-4FA8-900E-B22B972D0BA7}"/>
          </ac:spMkLst>
        </pc:spChg>
      </pc:sldChg>
      <pc:sldChg chg="modSp">
        <pc:chgData name="Sabah Kauser (2026079)" userId="S::2026079@student.uwtsd.ac.uk::8345c6fd-d9e5-4df6-b908-cc9b407747c7" providerId="AD" clId="Web-{155E743C-B808-E2EE-1F6C-3E84F98B0EC1}" dt="2021-11-08T21:44:02.681" v="584" actId="20577"/>
        <pc:sldMkLst>
          <pc:docMk/>
          <pc:sldMk cId="916310212" sldId="262"/>
        </pc:sldMkLst>
        <pc:spChg chg="mod">
          <ac:chgData name="Sabah Kauser (2026079)" userId="S::2026079@student.uwtsd.ac.uk::8345c6fd-d9e5-4df6-b908-cc9b407747c7" providerId="AD" clId="Web-{155E743C-B808-E2EE-1F6C-3E84F98B0EC1}" dt="2021-11-08T21:44:02.681" v="584" actId="20577"/>
          <ac:spMkLst>
            <pc:docMk/>
            <pc:sldMk cId="916310212" sldId="262"/>
            <ac:spMk id="2" creationId="{95D3129C-33B4-43E6-B2DF-59BC63EC3F76}"/>
          </ac:spMkLst>
        </pc:spChg>
      </pc:sldChg>
      <pc:sldChg chg="new del">
        <pc:chgData name="Sabah Kauser (2026079)" userId="S::2026079@student.uwtsd.ac.uk::8345c6fd-d9e5-4df6-b908-cc9b407747c7" providerId="AD" clId="Web-{155E743C-B808-E2EE-1F6C-3E84F98B0EC1}" dt="2021-11-08T18:51:32.111" v="20"/>
        <pc:sldMkLst>
          <pc:docMk/>
          <pc:sldMk cId="545242135" sldId="264"/>
        </pc:sldMkLst>
      </pc:sldChg>
      <pc:sldChg chg="new del">
        <pc:chgData name="Sabah Kauser (2026079)" userId="S::2026079@student.uwtsd.ac.uk::8345c6fd-d9e5-4df6-b908-cc9b407747c7" providerId="AD" clId="Web-{155E743C-B808-E2EE-1F6C-3E84F98B0EC1}" dt="2021-11-08T18:52:04.502" v="40"/>
        <pc:sldMkLst>
          <pc:docMk/>
          <pc:sldMk cId="1424943989" sldId="264"/>
        </pc:sldMkLst>
      </pc:sldChg>
      <pc:sldChg chg="modSp new">
        <pc:chgData name="Sabah Kauser (2026079)" userId="S::2026079@student.uwtsd.ac.uk::8345c6fd-d9e5-4df6-b908-cc9b407747c7" providerId="AD" clId="Web-{155E743C-B808-E2EE-1F6C-3E84F98B0EC1}" dt="2021-11-08T21:36:02.043" v="582" actId="20577"/>
        <pc:sldMkLst>
          <pc:docMk/>
          <pc:sldMk cId="3079550271" sldId="264"/>
        </pc:sldMkLst>
        <pc:spChg chg="mod">
          <ac:chgData name="Sabah Kauser (2026079)" userId="S::2026079@student.uwtsd.ac.uk::8345c6fd-d9e5-4df6-b908-cc9b407747c7" providerId="AD" clId="Web-{155E743C-B808-E2EE-1F6C-3E84F98B0EC1}" dt="2021-11-08T20:15:26.131" v="484" actId="20577"/>
          <ac:spMkLst>
            <pc:docMk/>
            <pc:sldMk cId="3079550271" sldId="264"/>
            <ac:spMk id="2" creationId="{2826C2B6-43B8-4739-B5FA-9AEFD8BAA352}"/>
          </ac:spMkLst>
        </pc:spChg>
        <pc:spChg chg="mod">
          <ac:chgData name="Sabah Kauser (2026079)" userId="S::2026079@student.uwtsd.ac.uk::8345c6fd-d9e5-4df6-b908-cc9b407747c7" providerId="AD" clId="Web-{155E743C-B808-E2EE-1F6C-3E84F98B0EC1}" dt="2021-11-08T21:36:02.043" v="582" actId="20577"/>
          <ac:spMkLst>
            <pc:docMk/>
            <pc:sldMk cId="3079550271" sldId="264"/>
            <ac:spMk id="3" creationId="{86A8485B-406D-4533-ACF6-A9339D29F81E}"/>
          </ac:spMkLst>
        </pc:spChg>
      </pc:sldChg>
    </pc:docChg>
  </pc:docChgLst>
  <pc:docChgLst>
    <pc:chgData name="Sabah Kauser (2026079)" userId="S::2026079@student.uwtsd.ac.uk::8345c6fd-d9e5-4df6-b908-cc9b407747c7" providerId="AD" clId="Web-{6EC5D822-405C-47F3-BDB2-9F69E0EEF8C3}"/>
    <pc:docChg chg="modSld">
      <pc:chgData name="Sabah Kauser (2026079)" userId="S::2026079@student.uwtsd.ac.uk::8345c6fd-d9e5-4df6-b908-cc9b407747c7" providerId="AD" clId="Web-{6EC5D822-405C-47F3-BDB2-9F69E0EEF8C3}" dt="2021-11-08T10:05:03.485" v="58" actId="20577"/>
      <pc:docMkLst>
        <pc:docMk/>
      </pc:docMkLst>
      <pc:sldChg chg="modSp mod modClrScheme chgLayout">
        <pc:chgData name="Sabah Kauser (2026079)" userId="S::2026079@student.uwtsd.ac.uk::8345c6fd-d9e5-4df6-b908-cc9b407747c7" providerId="AD" clId="Web-{6EC5D822-405C-47F3-BDB2-9F69E0EEF8C3}" dt="2021-11-08T10:04:04.374" v="54" actId="20577"/>
        <pc:sldMkLst>
          <pc:docMk/>
          <pc:sldMk cId="1947921284" sldId="258"/>
        </pc:sldMkLst>
        <pc:spChg chg="mod ord">
          <ac:chgData name="Sabah Kauser (2026079)" userId="S::2026079@student.uwtsd.ac.uk::8345c6fd-d9e5-4df6-b908-cc9b407747c7" providerId="AD" clId="Web-{6EC5D822-405C-47F3-BDB2-9F69E0EEF8C3}" dt="2021-11-08T10:03:56.952" v="32" actId="20577"/>
          <ac:spMkLst>
            <pc:docMk/>
            <pc:sldMk cId="1947921284" sldId="258"/>
            <ac:spMk id="5" creationId="{AC81D576-25BC-4058-B990-B00EB2E7B42D}"/>
          </ac:spMkLst>
        </pc:spChg>
        <pc:spChg chg="mod ord">
          <ac:chgData name="Sabah Kauser (2026079)" userId="S::2026079@student.uwtsd.ac.uk::8345c6fd-d9e5-4df6-b908-cc9b407747c7" providerId="AD" clId="Web-{6EC5D822-405C-47F3-BDB2-9F69E0EEF8C3}" dt="2021-11-08T10:04:04.374" v="54" actId="20577"/>
          <ac:spMkLst>
            <pc:docMk/>
            <pc:sldMk cId="1947921284" sldId="258"/>
            <ac:spMk id="6" creationId="{D907EA8D-B466-4A1B-ADBC-CC75A9A7B0B5}"/>
          </ac:spMkLst>
        </pc:spChg>
      </pc:sldChg>
      <pc:sldChg chg="modSp">
        <pc:chgData name="Sabah Kauser (2026079)" userId="S::2026079@student.uwtsd.ac.uk::8345c6fd-d9e5-4df6-b908-cc9b407747c7" providerId="AD" clId="Web-{6EC5D822-405C-47F3-BDB2-9F69E0EEF8C3}" dt="2021-11-08T10:05:03.485" v="58" actId="20577"/>
        <pc:sldMkLst>
          <pc:docMk/>
          <pc:sldMk cId="4246463088" sldId="263"/>
        </pc:sldMkLst>
        <pc:spChg chg="mod">
          <ac:chgData name="Sabah Kauser (2026079)" userId="S::2026079@student.uwtsd.ac.uk::8345c6fd-d9e5-4df6-b908-cc9b407747c7" providerId="AD" clId="Web-{6EC5D822-405C-47F3-BDB2-9F69E0EEF8C3}" dt="2021-11-08T10:05:03.485" v="58" actId="20577"/>
          <ac:spMkLst>
            <pc:docMk/>
            <pc:sldMk cId="4246463088" sldId="263"/>
            <ac:spMk id="3" creationId="{6E6387A8-581F-4509-8B86-5DE78CE10C2F}"/>
          </ac:spMkLst>
        </pc:spChg>
      </pc:sldChg>
    </pc:docChg>
  </pc:docChgLst>
  <pc:docChgLst>
    <pc:chgData name="Sabah Kauser (2026079)" userId="S::2026079@student.uwtsd.ac.uk::8345c6fd-d9e5-4df6-b908-cc9b407747c7" providerId="AD" clId="Web-{253F002C-8A25-D891-6D81-23D0556DB8E3}"/>
    <pc:docChg chg="modSld">
      <pc:chgData name="Sabah Kauser (2026079)" userId="S::2026079@student.uwtsd.ac.uk::8345c6fd-d9e5-4df6-b908-cc9b407747c7" providerId="AD" clId="Web-{253F002C-8A25-D891-6D81-23D0556DB8E3}" dt="2021-11-11T14:55:39.733" v="66" actId="20577"/>
      <pc:docMkLst>
        <pc:docMk/>
      </pc:docMkLst>
      <pc:sldChg chg="addSp delSp modSp mod setBg modClrScheme setClrOvrMap modShow chgLayout">
        <pc:chgData name="Sabah Kauser (2026079)" userId="S::2026079@student.uwtsd.ac.uk::8345c6fd-d9e5-4df6-b908-cc9b407747c7" providerId="AD" clId="Web-{253F002C-8A25-D891-6D81-23D0556DB8E3}" dt="2021-11-11T14:46:42.331" v="40"/>
        <pc:sldMkLst>
          <pc:docMk/>
          <pc:sldMk cId="1947921284" sldId="258"/>
        </pc:sldMkLst>
        <pc:spChg chg="add del mod ord">
          <ac:chgData name="Sabah Kauser (2026079)" userId="S::2026079@student.uwtsd.ac.uk::8345c6fd-d9e5-4df6-b908-cc9b407747c7" providerId="AD" clId="Web-{253F002C-8A25-D891-6D81-23D0556DB8E3}" dt="2021-11-11T14:46:07.221" v="31"/>
          <ac:spMkLst>
            <pc:docMk/>
            <pc:sldMk cId="1947921284" sldId="258"/>
            <ac:spMk id="2" creationId="{0481F287-63F5-4249-BA7C-1E1A5C34D1C8}"/>
          </ac:spMkLst>
        </pc:spChg>
        <pc:spChg chg="mod ord">
          <ac:chgData name="Sabah Kauser (2026079)" userId="S::2026079@student.uwtsd.ac.uk::8345c6fd-d9e5-4df6-b908-cc9b407747c7" providerId="AD" clId="Web-{253F002C-8A25-D891-6D81-23D0556DB8E3}" dt="2021-11-11T14:46:35.456" v="37"/>
          <ac:spMkLst>
            <pc:docMk/>
            <pc:sldMk cId="1947921284" sldId="258"/>
            <ac:spMk id="5" creationId="{AC81D576-25BC-4058-B990-B00EB2E7B42D}"/>
          </ac:spMkLst>
        </pc:spChg>
        <pc:spChg chg="add del mod ord">
          <ac:chgData name="Sabah Kauser (2026079)" userId="S::2026079@student.uwtsd.ac.uk::8345c6fd-d9e5-4df6-b908-cc9b407747c7" providerId="AD" clId="Web-{253F002C-8A25-D891-6D81-23D0556DB8E3}" dt="2021-11-11T14:45:51.814" v="30"/>
          <ac:spMkLst>
            <pc:docMk/>
            <pc:sldMk cId="1947921284" sldId="258"/>
            <ac:spMk id="6" creationId="{D907EA8D-B466-4A1B-ADBC-CC75A9A7B0B5}"/>
          </ac:spMkLst>
        </pc:spChg>
        <pc:spChg chg="add del">
          <ac:chgData name="Sabah Kauser (2026079)" userId="S::2026079@student.uwtsd.ac.uk::8345c6fd-d9e5-4df6-b908-cc9b407747c7" providerId="AD" clId="Web-{253F002C-8A25-D891-6D81-23D0556DB8E3}" dt="2021-11-11T14:46:26.768" v="35"/>
          <ac:spMkLst>
            <pc:docMk/>
            <pc:sldMk cId="1947921284" sldId="258"/>
            <ac:spMk id="13" creationId="{C4285719-470E-454C-AF62-8323075F1F5B}"/>
          </ac:spMkLst>
        </pc:spChg>
        <pc:spChg chg="add del">
          <ac:chgData name="Sabah Kauser (2026079)" userId="S::2026079@student.uwtsd.ac.uk::8345c6fd-d9e5-4df6-b908-cc9b407747c7" providerId="AD" clId="Web-{253F002C-8A25-D891-6D81-23D0556DB8E3}" dt="2021-11-11T14:46:35.456" v="37"/>
          <ac:spMkLst>
            <pc:docMk/>
            <pc:sldMk cId="1947921284" sldId="258"/>
            <ac:spMk id="14" creationId="{2C61293E-6EBE-43EF-A52C-9BEBFD7679D4}"/>
          </ac:spMkLst>
        </pc:spChg>
        <pc:spChg chg="add del">
          <ac:chgData name="Sabah Kauser (2026079)" userId="S::2026079@student.uwtsd.ac.uk::8345c6fd-d9e5-4df6-b908-cc9b407747c7" providerId="AD" clId="Web-{253F002C-8A25-D891-6D81-23D0556DB8E3}" dt="2021-11-11T14:46:35.456" v="37"/>
          <ac:spMkLst>
            <pc:docMk/>
            <pc:sldMk cId="1947921284" sldId="258"/>
            <ac:spMk id="15" creationId="{21540236-BFD5-4A9D-8840-4703E7F76825}"/>
          </ac:spMkLst>
        </pc:spChg>
        <pc:spChg chg="add del">
          <ac:chgData name="Sabah Kauser (2026079)" userId="S::2026079@student.uwtsd.ac.uk::8345c6fd-d9e5-4df6-b908-cc9b407747c7" providerId="AD" clId="Web-{253F002C-8A25-D891-6D81-23D0556DB8E3}" dt="2021-11-11T14:46:23.143" v="33"/>
          <ac:spMkLst>
            <pc:docMk/>
            <pc:sldMk cId="1947921284" sldId="258"/>
            <ac:spMk id="16" creationId="{E8F175C6-C15F-4DB0-8423-A1EF4AADC813}"/>
          </ac:spMkLst>
        </pc:spChg>
        <pc:spChg chg="add del">
          <ac:chgData name="Sabah Kauser (2026079)" userId="S::2026079@student.uwtsd.ac.uk::8345c6fd-d9e5-4df6-b908-cc9b407747c7" providerId="AD" clId="Web-{253F002C-8A25-D891-6D81-23D0556DB8E3}" dt="2021-11-11T14:46:42.315" v="39"/>
          <ac:spMkLst>
            <pc:docMk/>
            <pc:sldMk cId="1947921284" sldId="258"/>
            <ac:spMk id="17" creationId="{46D6306C-ED4F-4AAE-B4A5-EEA6AFAD726E}"/>
          </ac:spMkLst>
        </pc:spChg>
        <pc:spChg chg="add del">
          <ac:chgData name="Sabah Kauser (2026079)" userId="S::2026079@student.uwtsd.ac.uk::8345c6fd-d9e5-4df6-b908-cc9b407747c7" providerId="AD" clId="Web-{253F002C-8A25-D891-6D81-23D0556DB8E3}" dt="2021-11-11T14:46:26.768" v="35"/>
          <ac:spMkLst>
            <pc:docMk/>
            <pc:sldMk cId="1947921284" sldId="258"/>
            <ac:spMk id="18" creationId="{CD9FE4EF-C4D8-49A0-B2FF-81D8DB7D8A24}"/>
          </ac:spMkLst>
        </pc:spChg>
        <pc:spChg chg="add del">
          <ac:chgData name="Sabah Kauser (2026079)" userId="S::2026079@student.uwtsd.ac.uk::8345c6fd-d9e5-4df6-b908-cc9b407747c7" providerId="AD" clId="Web-{253F002C-8A25-D891-6D81-23D0556DB8E3}" dt="2021-11-11T14:46:42.315" v="39"/>
          <ac:spMkLst>
            <pc:docMk/>
            <pc:sldMk cId="1947921284" sldId="258"/>
            <ac:spMk id="19" creationId="{0EC5361D-F897-4856-B945-0455A365EB24}"/>
          </ac:spMkLst>
        </pc:spChg>
        <pc:spChg chg="add del">
          <ac:chgData name="Sabah Kauser (2026079)" userId="S::2026079@student.uwtsd.ac.uk::8345c6fd-d9e5-4df6-b908-cc9b407747c7" providerId="AD" clId="Web-{253F002C-8A25-D891-6D81-23D0556DB8E3}" dt="2021-11-11T14:46:26.768" v="35"/>
          <ac:spMkLst>
            <pc:docMk/>
            <pc:sldMk cId="1947921284" sldId="258"/>
            <ac:spMk id="20" creationId="{4300840D-0A0B-4512-BACA-B439D5B9C57C}"/>
          </ac:spMkLst>
        </pc:spChg>
        <pc:spChg chg="add del">
          <ac:chgData name="Sabah Kauser (2026079)" userId="S::2026079@student.uwtsd.ac.uk::8345c6fd-d9e5-4df6-b908-cc9b407747c7" providerId="AD" clId="Web-{253F002C-8A25-D891-6D81-23D0556DB8E3}" dt="2021-11-11T14:46:42.315" v="39"/>
          <ac:spMkLst>
            <pc:docMk/>
            <pc:sldMk cId="1947921284" sldId="258"/>
            <ac:spMk id="21" creationId="{4508C0C5-2268-42B5-B3C8-4D0899E05F8C}"/>
          </ac:spMkLst>
        </pc:spChg>
        <pc:spChg chg="add del">
          <ac:chgData name="Sabah Kauser (2026079)" userId="S::2026079@student.uwtsd.ac.uk::8345c6fd-d9e5-4df6-b908-cc9b407747c7" providerId="AD" clId="Web-{253F002C-8A25-D891-6D81-23D0556DB8E3}" dt="2021-11-11T14:46:26.768" v="35"/>
          <ac:spMkLst>
            <pc:docMk/>
            <pc:sldMk cId="1947921284" sldId="258"/>
            <ac:spMk id="22" creationId="{D2B78728-A580-49A7-84F9-6EF6F583ADE0}"/>
          </ac:spMkLst>
        </pc:spChg>
        <pc:spChg chg="add del">
          <ac:chgData name="Sabah Kauser (2026079)" userId="S::2026079@student.uwtsd.ac.uk::8345c6fd-d9e5-4df6-b908-cc9b407747c7" providerId="AD" clId="Web-{253F002C-8A25-D891-6D81-23D0556DB8E3}" dt="2021-11-11T14:46:42.315" v="39"/>
          <ac:spMkLst>
            <pc:docMk/>
            <pc:sldMk cId="1947921284" sldId="258"/>
            <ac:spMk id="23" creationId="{141ACBDB-38F8-4B34-8183-BD95B4E55A62}"/>
          </ac:spMkLst>
        </pc:spChg>
        <pc:spChg chg="add del">
          <ac:chgData name="Sabah Kauser (2026079)" userId="S::2026079@student.uwtsd.ac.uk::8345c6fd-d9e5-4df6-b908-cc9b407747c7" providerId="AD" clId="Web-{253F002C-8A25-D891-6D81-23D0556DB8E3}" dt="2021-11-11T14:46:26.768" v="35"/>
          <ac:spMkLst>
            <pc:docMk/>
            <pc:sldMk cId="1947921284" sldId="258"/>
            <ac:spMk id="24" creationId="{38FAA1A1-D861-433F-88FA-1E9D6FD31D11}"/>
          </ac:spMkLst>
        </pc:spChg>
        <pc:spChg chg="add del">
          <ac:chgData name="Sabah Kauser (2026079)" userId="S::2026079@student.uwtsd.ac.uk::8345c6fd-d9e5-4df6-b908-cc9b407747c7" providerId="AD" clId="Web-{253F002C-8A25-D891-6D81-23D0556DB8E3}" dt="2021-11-11T14:46:42.315" v="39"/>
          <ac:spMkLst>
            <pc:docMk/>
            <pc:sldMk cId="1947921284" sldId="258"/>
            <ac:spMk id="25" creationId="{DE00DB52-3455-4E2F-867B-A6D0516E175B}"/>
          </ac:spMkLst>
        </pc:spChg>
        <pc:spChg chg="add del">
          <ac:chgData name="Sabah Kauser (2026079)" userId="S::2026079@student.uwtsd.ac.uk::8345c6fd-d9e5-4df6-b908-cc9b407747c7" providerId="AD" clId="Web-{253F002C-8A25-D891-6D81-23D0556DB8E3}" dt="2021-11-11T14:46:26.768" v="35"/>
          <ac:spMkLst>
            <pc:docMk/>
            <pc:sldMk cId="1947921284" sldId="258"/>
            <ac:spMk id="26" creationId="{8D71EDA1-87BF-4D5D-AB79-F346FD19278A}"/>
          </ac:spMkLst>
        </pc:spChg>
        <pc:spChg chg="add del">
          <ac:chgData name="Sabah Kauser (2026079)" userId="S::2026079@student.uwtsd.ac.uk::8345c6fd-d9e5-4df6-b908-cc9b407747c7" providerId="AD" clId="Web-{253F002C-8A25-D891-6D81-23D0556DB8E3}" dt="2021-11-11T14:46:42.315" v="39"/>
          <ac:spMkLst>
            <pc:docMk/>
            <pc:sldMk cId="1947921284" sldId="258"/>
            <ac:spMk id="27" creationId="{9E914C83-E0D8-4953-92D5-169D28CB43AE}"/>
          </ac:spMkLst>
        </pc:spChg>
        <pc:spChg chg="add del">
          <ac:chgData name="Sabah Kauser (2026079)" userId="S::2026079@student.uwtsd.ac.uk::8345c6fd-d9e5-4df6-b908-cc9b407747c7" providerId="AD" clId="Web-{253F002C-8A25-D891-6D81-23D0556DB8E3}" dt="2021-11-11T14:46:42.315" v="39"/>
          <ac:spMkLst>
            <pc:docMk/>
            <pc:sldMk cId="1947921284" sldId="258"/>
            <ac:spMk id="28" creationId="{3512E083-F550-46AF-8490-767ECFD00CB7}"/>
          </ac:spMkLst>
        </pc:spChg>
        <pc:graphicFrameChg chg="add del mod ord">
          <ac:chgData name="Sabah Kauser (2026079)" userId="S::2026079@student.uwtsd.ac.uk::8345c6fd-d9e5-4df6-b908-cc9b407747c7" providerId="AD" clId="Web-{253F002C-8A25-D891-6D81-23D0556DB8E3}" dt="2021-11-11T14:45:26.736" v="24"/>
          <ac:graphicFrameMkLst>
            <pc:docMk/>
            <pc:sldMk cId="1947921284" sldId="258"/>
            <ac:graphicFrameMk id="8" creationId="{D14DDD06-F934-4421-9AC6-97D56FF81B54}"/>
          </ac:graphicFrameMkLst>
        </pc:graphicFrameChg>
        <pc:graphicFrameChg chg="add del">
          <ac:chgData name="Sabah Kauser (2026079)" userId="S::2026079@student.uwtsd.ac.uk::8345c6fd-d9e5-4df6-b908-cc9b407747c7" providerId="AD" clId="Web-{253F002C-8A25-D891-6D81-23D0556DB8E3}" dt="2021-11-11T14:45:38.798" v="27"/>
          <ac:graphicFrameMkLst>
            <pc:docMk/>
            <pc:sldMk cId="1947921284" sldId="258"/>
            <ac:graphicFrameMk id="9" creationId="{23580BDD-B8B1-495F-9C70-AF38CAED506B}"/>
          </ac:graphicFrameMkLst>
        </pc:graphicFrameChg>
        <pc:graphicFrameChg chg="add del">
          <ac:chgData name="Sabah Kauser (2026079)" userId="S::2026079@student.uwtsd.ac.uk::8345c6fd-d9e5-4df6-b908-cc9b407747c7" providerId="AD" clId="Web-{253F002C-8A25-D891-6D81-23D0556DB8E3}" dt="2021-11-11T14:45:51.767" v="29"/>
          <ac:graphicFrameMkLst>
            <pc:docMk/>
            <pc:sldMk cId="1947921284" sldId="258"/>
            <ac:graphicFrameMk id="10" creationId="{0EC35754-52FE-4C34-BB0D-A4F32888C9F6}"/>
          </ac:graphicFrameMkLst>
        </pc:graphicFrameChg>
        <pc:graphicFrameChg chg="add mod ord modGraphic">
          <ac:chgData name="Sabah Kauser (2026079)" userId="S::2026079@student.uwtsd.ac.uk::8345c6fd-d9e5-4df6-b908-cc9b407747c7" providerId="AD" clId="Web-{253F002C-8A25-D891-6D81-23D0556DB8E3}" dt="2021-11-11T14:46:35.456" v="37"/>
          <ac:graphicFrameMkLst>
            <pc:docMk/>
            <pc:sldMk cId="1947921284" sldId="258"/>
            <ac:graphicFrameMk id="11" creationId="{55CCFFE4-97F0-4F5B-8C0D-AFB1116BF6FF}"/>
          </ac:graphicFrameMkLst>
        </pc:graphicFrameChg>
      </pc:sldChg>
      <pc:sldChg chg="addSp delSp modSp mod setBg">
        <pc:chgData name="Sabah Kauser (2026079)" userId="S::2026079@student.uwtsd.ac.uk::8345c6fd-d9e5-4df6-b908-cc9b407747c7" providerId="AD" clId="Web-{253F002C-8A25-D891-6D81-23D0556DB8E3}" dt="2021-11-11T14:49:47.210" v="53"/>
        <pc:sldMkLst>
          <pc:docMk/>
          <pc:sldMk cId="1678950364" sldId="259"/>
        </pc:sldMkLst>
        <pc:spChg chg="mod">
          <ac:chgData name="Sabah Kauser (2026079)" userId="S::2026079@student.uwtsd.ac.uk::8345c6fd-d9e5-4df6-b908-cc9b407747c7" providerId="AD" clId="Web-{253F002C-8A25-D891-6D81-23D0556DB8E3}" dt="2021-11-11T14:49:47.210" v="53"/>
          <ac:spMkLst>
            <pc:docMk/>
            <pc:sldMk cId="1678950364" sldId="259"/>
            <ac:spMk id="2" creationId="{15239A50-BDA6-41A5-9E95-0A88597682AB}"/>
          </ac:spMkLst>
        </pc:spChg>
        <pc:spChg chg="add del mod">
          <ac:chgData name="Sabah Kauser (2026079)" userId="S::2026079@student.uwtsd.ac.uk::8345c6fd-d9e5-4df6-b908-cc9b407747c7" providerId="AD" clId="Web-{253F002C-8A25-D891-6D81-23D0556DB8E3}" dt="2021-11-11T14:49:47.210" v="53"/>
          <ac:spMkLst>
            <pc:docMk/>
            <pc:sldMk cId="1678950364" sldId="259"/>
            <ac:spMk id="3" creationId="{F7B30C75-2C26-437F-AD03-FE6BB9E5FBF9}"/>
          </ac:spMkLst>
        </pc:spChg>
        <pc:spChg chg="add del">
          <ac:chgData name="Sabah Kauser (2026079)" userId="S::2026079@student.uwtsd.ac.uk::8345c6fd-d9e5-4df6-b908-cc9b407747c7" providerId="AD" clId="Web-{253F002C-8A25-D891-6D81-23D0556DB8E3}" dt="2021-11-11T14:49:26.272" v="46"/>
          <ac:spMkLst>
            <pc:docMk/>
            <pc:sldMk cId="1678950364" sldId="259"/>
            <ac:spMk id="6" creationId="{C05CBC3C-2E5A-4839-8B9B-2E5A6ADF0F58}"/>
          </ac:spMkLst>
        </pc:spChg>
        <pc:spChg chg="add del">
          <ac:chgData name="Sabah Kauser (2026079)" userId="S::2026079@student.uwtsd.ac.uk::8345c6fd-d9e5-4df6-b908-cc9b407747c7" providerId="AD" clId="Web-{253F002C-8A25-D891-6D81-23D0556DB8E3}" dt="2021-11-11T14:49:26.272" v="46"/>
          <ac:spMkLst>
            <pc:docMk/>
            <pc:sldMk cId="1678950364" sldId="259"/>
            <ac:spMk id="7" creationId="{827FF362-FC97-4BF5-949B-D4ADFA26E457}"/>
          </ac:spMkLst>
        </pc:spChg>
        <pc:spChg chg="add del">
          <ac:chgData name="Sabah Kauser (2026079)" userId="S::2026079@student.uwtsd.ac.uk::8345c6fd-d9e5-4df6-b908-cc9b407747c7" providerId="AD" clId="Web-{253F002C-8A25-D891-6D81-23D0556DB8E3}" dt="2021-11-11T14:48:42.271" v="42"/>
          <ac:spMkLst>
            <pc:docMk/>
            <pc:sldMk cId="1678950364" sldId="259"/>
            <ac:spMk id="8" creationId="{907EF6B7-1338-4443-8C46-6A318D952DFD}"/>
          </ac:spMkLst>
        </pc:spChg>
        <pc:spChg chg="add del">
          <ac:chgData name="Sabah Kauser (2026079)" userId="S::2026079@student.uwtsd.ac.uk::8345c6fd-d9e5-4df6-b908-cc9b407747c7" providerId="AD" clId="Web-{253F002C-8A25-D891-6D81-23D0556DB8E3}" dt="2021-11-11T14:49:15.162" v="44"/>
          <ac:spMkLst>
            <pc:docMk/>
            <pc:sldMk cId="1678950364" sldId="259"/>
            <ac:spMk id="9" creationId="{B819A166-7571-4003-A6B8-B62034C3ED30}"/>
          </ac:spMkLst>
        </pc:spChg>
        <pc:spChg chg="add del">
          <ac:chgData name="Sabah Kauser (2026079)" userId="S::2026079@student.uwtsd.ac.uk::8345c6fd-d9e5-4df6-b908-cc9b407747c7" providerId="AD" clId="Web-{253F002C-8A25-D891-6D81-23D0556DB8E3}" dt="2021-11-11T14:48:42.271" v="42"/>
          <ac:spMkLst>
            <pc:docMk/>
            <pc:sldMk cId="1678950364" sldId="259"/>
            <ac:spMk id="10" creationId="{DAAE4CDD-124C-4DCF-9584-B6033B545DD5}"/>
          </ac:spMkLst>
        </pc:spChg>
        <pc:spChg chg="add del">
          <ac:chgData name="Sabah Kauser (2026079)" userId="S::2026079@student.uwtsd.ac.uk::8345c6fd-d9e5-4df6-b908-cc9b407747c7" providerId="AD" clId="Web-{253F002C-8A25-D891-6D81-23D0556DB8E3}" dt="2021-11-11T14:49:40.069" v="48"/>
          <ac:spMkLst>
            <pc:docMk/>
            <pc:sldMk cId="1678950364" sldId="259"/>
            <ac:spMk id="11" creationId="{B819A166-7571-4003-A6B8-B62034C3ED30}"/>
          </ac:spMkLst>
        </pc:spChg>
        <pc:spChg chg="add del">
          <ac:chgData name="Sabah Kauser (2026079)" userId="S::2026079@student.uwtsd.ac.uk::8345c6fd-d9e5-4df6-b908-cc9b407747c7" providerId="AD" clId="Web-{253F002C-8A25-D891-6D81-23D0556DB8E3}" dt="2021-11-11T14:48:42.271" v="42"/>
          <ac:spMkLst>
            <pc:docMk/>
            <pc:sldMk cId="1678950364" sldId="259"/>
            <ac:spMk id="12" creationId="{081E4A58-353D-44AE-B2FC-2A74E2E400F7}"/>
          </ac:spMkLst>
        </pc:spChg>
        <pc:spChg chg="add del">
          <ac:chgData name="Sabah Kauser (2026079)" userId="S::2026079@student.uwtsd.ac.uk::8345c6fd-d9e5-4df6-b908-cc9b407747c7" providerId="AD" clId="Web-{253F002C-8A25-D891-6D81-23D0556DB8E3}" dt="2021-11-11T14:49:44.507" v="50"/>
          <ac:spMkLst>
            <pc:docMk/>
            <pc:sldMk cId="1678950364" sldId="259"/>
            <ac:spMk id="14" creationId="{472E3A19-F5D5-48FC-BB9C-48C2F68F598B}"/>
          </ac:spMkLst>
        </pc:spChg>
        <pc:spChg chg="add del">
          <ac:chgData name="Sabah Kauser (2026079)" userId="S::2026079@student.uwtsd.ac.uk::8345c6fd-d9e5-4df6-b908-cc9b407747c7" providerId="AD" clId="Web-{253F002C-8A25-D891-6D81-23D0556DB8E3}" dt="2021-11-11T14:49:44.507" v="50"/>
          <ac:spMkLst>
            <pc:docMk/>
            <pc:sldMk cId="1678950364" sldId="259"/>
            <ac:spMk id="15" creationId="{827B839B-9ADE-406B-8590-F1CAEDED45A1}"/>
          </ac:spMkLst>
        </pc:spChg>
        <pc:spChg chg="add del">
          <ac:chgData name="Sabah Kauser (2026079)" userId="S::2026079@student.uwtsd.ac.uk::8345c6fd-d9e5-4df6-b908-cc9b407747c7" providerId="AD" clId="Web-{253F002C-8A25-D891-6D81-23D0556DB8E3}" dt="2021-11-11T14:49:44.507" v="50"/>
          <ac:spMkLst>
            <pc:docMk/>
            <pc:sldMk cId="1678950364" sldId="259"/>
            <ac:spMk id="16" creationId="{7A62E32F-BB65-43A8-8EB5-92346890E549}"/>
          </ac:spMkLst>
        </pc:spChg>
        <pc:spChg chg="add del">
          <ac:chgData name="Sabah Kauser (2026079)" userId="S::2026079@student.uwtsd.ac.uk::8345c6fd-d9e5-4df6-b908-cc9b407747c7" providerId="AD" clId="Web-{253F002C-8A25-D891-6D81-23D0556DB8E3}" dt="2021-11-11T14:49:44.507" v="50"/>
          <ac:spMkLst>
            <pc:docMk/>
            <pc:sldMk cId="1678950364" sldId="259"/>
            <ac:spMk id="17" creationId="{CFE45BF0-46DB-408C-B5F7-7B11716805D4}"/>
          </ac:spMkLst>
        </pc:spChg>
        <pc:spChg chg="add del">
          <ac:chgData name="Sabah Kauser (2026079)" userId="S::2026079@student.uwtsd.ac.uk::8345c6fd-d9e5-4df6-b908-cc9b407747c7" providerId="AD" clId="Web-{253F002C-8A25-D891-6D81-23D0556DB8E3}" dt="2021-11-11T14:49:44.507" v="50"/>
          <ac:spMkLst>
            <pc:docMk/>
            <pc:sldMk cId="1678950364" sldId="259"/>
            <ac:spMk id="18" creationId="{14E91B64-9FCC-451E-AFB4-A827D6329367}"/>
          </ac:spMkLst>
        </pc:spChg>
        <pc:spChg chg="add del">
          <ac:chgData name="Sabah Kauser (2026079)" userId="S::2026079@student.uwtsd.ac.uk::8345c6fd-d9e5-4df6-b908-cc9b407747c7" providerId="AD" clId="Web-{253F002C-8A25-D891-6D81-23D0556DB8E3}" dt="2021-11-11T14:49:44.507" v="50"/>
          <ac:spMkLst>
            <pc:docMk/>
            <pc:sldMk cId="1678950364" sldId="259"/>
            <ac:spMk id="19" creationId="{2AEBC8F2-97B1-41B4-93F1-2D289E197FBA}"/>
          </ac:spMkLst>
        </pc:spChg>
        <pc:spChg chg="add">
          <ac:chgData name="Sabah Kauser (2026079)" userId="S::2026079@student.uwtsd.ac.uk::8345c6fd-d9e5-4df6-b908-cc9b407747c7" providerId="AD" clId="Web-{253F002C-8A25-D891-6D81-23D0556DB8E3}" dt="2021-11-11T14:49:47.210" v="53"/>
          <ac:spMkLst>
            <pc:docMk/>
            <pc:sldMk cId="1678950364" sldId="259"/>
            <ac:spMk id="21" creationId="{777A147A-9ED8-46B4-8660-1B3C2AA880B5}"/>
          </ac:spMkLst>
        </pc:spChg>
        <pc:spChg chg="add">
          <ac:chgData name="Sabah Kauser (2026079)" userId="S::2026079@student.uwtsd.ac.uk::8345c6fd-d9e5-4df6-b908-cc9b407747c7" providerId="AD" clId="Web-{253F002C-8A25-D891-6D81-23D0556DB8E3}" dt="2021-11-11T14:49:47.210" v="53"/>
          <ac:spMkLst>
            <pc:docMk/>
            <pc:sldMk cId="1678950364" sldId="259"/>
            <ac:spMk id="22" creationId="{5D6C15A0-C087-4593-8414-2B4EC1CDC3DE}"/>
          </ac:spMkLst>
        </pc:spChg>
        <pc:graphicFrameChg chg="add del">
          <ac:chgData name="Sabah Kauser (2026079)" userId="S::2026079@student.uwtsd.ac.uk::8345c6fd-d9e5-4df6-b908-cc9b407747c7" providerId="AD" clId="Web-{253F002C-8A25-D891-6D81-23D0556DB8E3}" dt="2021-11-11T14:49:15.162" v="44"/>
          <ac:graphicFrameMkLst>
            <pc:docMk/>
            <pc:sldMk cId="1678950364" sldId="259"/>
            <ac:graphicFrameMk id="5" creationId="{98706416-1A6A-43A4-B816-504BB5F3C748}"/>
          </ac:graphicFrameMkLst>
        </pc:graphicFrameChg>
        <pc:graphicFrameChg chg="add del">
          <ac:chgData name="Sabah Kauser (2026079)" userId="S::2026079@student.uwtsd.ac.uk::8345c6fd-d9e5-4df6-b908-cc9b407747c7" providerId="AD" clId="Web-{253F002C-8A25-D891-6D81-23D0556DB8E3}" dt="2021-11-11T14:49:40.069" v="48"/>
          <ac:graphicFrameMkLst>
            <pc:docMk/>
            <pc:sldMk cId="1678950364" sldId="259"/>
            <ac:graphicFrameMk id="13" creationId="{55841A3E-E54D-4A53-A502-CBB0D7C4584D}"/>
          </ac:graphicFrameMkLst>
        </pc:graphicFrameChg>
        <pc:graphicFrameChg chg="add del">
          <ac:chgData name="Sabah Kauser (2026079)" userId="S::2026079@student.uwtsd.ac.uk::8345c6fd-d9e5-4df6-b908-cc9b407747c7" providerId="AD" clId="Web-{253F002C-8A25-D891-6D81-23D0556DB8E3}" dt="2021-11-11T14:49:47.194" v="52"/>
          <ac:graphicFrameMkLst>
            <pc:docMk/>
            <pc:sldMk cId="1678950364" sldId="259"/>
            <ac:graphicFrameMk id="20" creationId="{AF28F925-6B79-4534-8991-63F7E275CEAE}"/>
          </ac:graphicFrameMkLst>
        </pc:graphicFrameChg>
      </pc:sldChg>
      <pc:sldChg chg="modSp">
        <pc:chgData name="Sabah Kauser (2026079)" userId="S::2026079@student.uwtsd.ac.uk::8345c6fd-d9e5-4df6-b908-cc9b407747c7" providerId="AD" clId="Web-{253F002C-8A25-D891-6D81-23D0556DB8E3}" dt="2021-11-11T14:55:39.733" v="66" actId="20577"/>
        <pc:sldMkLst>
          <pc:docMk/>
          <pc:sldMk cId="946051905" sldId="261"/>
        </pc:sldMkLst>
        <pc:spChg chg="mod">
          <ac:chgData name="Sabah Kauser (2026079)" userId="S::2026079@student.uwtsd.ac.uk::8345c6fd-d9e5-4df6-b908-cc9b407747c7" providerId="AD" clId="Web-{253F002C-8A25-D891-6D81-23D0556DB8E3}" dt="2021-11-11T14:55:39.733" v="66" actId="20577"/>
          <ac:spMkLst>
            <pc:docMk/>
            <pc:sldMk cId="946051905" sldId="261"/>
            <ac:spMk id="3" creationId="{3EBC3757-5027-4FA8-900E-B22B972D0BA7}"/>
          </ac:spMkLst>
        </pc:spChg>
      </pc:sldChg>
    </pc:docChg>
  </pc:docChgLst>
  <pc:docChgLst>
    <pc:chgData name="Sabah Kauser (2026079)" userId="S::2026079@student.uwtsd.ac.uk::8345c6fd-d9e5-4df6-b908-cc9b407747c7" providerId="AD" clId="Web-{73588217-42E4-AC3E-3EDE-1D5A616F915B}"/>
    <pc:docChg chg="addSld delSld modSld sldOrd">
      <pc:chgData name="Sabah Kauser (2026079)" userId="S::2026079@student.uwtsd.ac.uk::8345c6fd-d9e5-4df6-b908-cc9b407747c7" providerId="AD" clId="Web-{73588217-42E4-AC3E-3EDE-1D5A616F915B}" dt="2021-11-16T10:01:54.147" v="1009" actId="20577"/>
      <pc:docMkLst>
        <pc:docMk/>
      </pc:docMkLst>
      <pc:sldChg chg="addSp delSp modSp">
        <pc:chgData name="Sabah Kauser (2026079)" userId="S::2026079@student.uwtsd.ac.uk::8345c6fd-d9e5-4df6-b908-cc9b407747c7" providerId="AD" clId="Web-{73588217-42E4-AC3E-3EDE-1D5A616F915B}" dt="2021-11-16T09:58:24.970" v="998" actId="20577"/>
        <pc:sldMkLst>
          <pc:docMk/>
          <pc:sldMk cId="1947921284" sldId="258"/>
        </pc:sldMkLst>
        <pc:spChg chg="mod ord">
          <ac:chgData name="Sabah Kauser (2026079)" userId="S::2026079@student.uwtsd.ac.uk::8345c6fd-d9e5-4df6-b908-cc9b407747c7" providerId="AD" clId="Web-{73588217-42E4-AC3E-3EDE-1D5A616F915B}" dt="2021-11-16T09:58:24.970" v="998" actId="20577"/>
          <ac:spMkLst>
            <pc:docMk/>
            <pc:sldMk cId="1947921284" sldId="258"/>
            <ac:spMk id="5" creationId="{AC81D576-25BC-4058-B990-B00EB2E7B42D}"/>
          </ac:spMkLst>
        </pc:spChg>
        <pc:spChg chg="add mod">
          <ac:chgData name="Sabah Kauser (2026079)" userId="S::2026079@student.uwtsd.ac.uk::8345c6fd-d9e5-4df6-b908-cc9b407747c7" providerId="AD" clId="Web-{73588217-42E4-AC3E-3EDE-1D5A616F915B}" dt="2021-11-16T09:58:09.314" v="996" actId="20577"/>
          <ac:spMkLst>
            <pc:docMk/>
            <pc:sldMk cId="1947921284" sldId="258"/>
            <ac:spMk id="28" creationId="{998989D7-4449-4F19-B1BF-EA8974E14BF2}"/>
          </ac:spMkLst>
        </pc:spChg>
        <pc:spChg chg="add del">
          <ac:chgData name="Sabah Kauser (2026079)" userId="S::2026079@student.uwtsd.ac.uk::8345c6fd-d9e5-4df6-b908-cc9b407747c7" providerId="AD" clId="Web-{73588217-42E4-AC3E-3EDE-1D5A616F915B}" dt="2021-11-15T10:04:08.545" v="3"/>
          <ac:spMkLst>
            <pc:docMk/>
            <pc:sldMk cId="1947921284" sldId="258"/>
            <ac:spMk id="29" creationId="{D1D34770-47A8-402C-AF23-2B653F2D88C1}"/>
          </ac:spMkLst>
        </pc:spChg>
        <pc:spChg chg="add del">
          <ac:chgData name="Sabah Kauser (2026079)" userId="S::2026079@student.uwtsd.ac.uk::8345c6fd-d9e5-4df6-b908-cc9b407747c7" providerId="AD" clId="Web-{73588217-42E4-AC3E-3EDE-1D5A616F915B}" dt="2021-11-15T10:26:35.358" v="375"/>
          <ac:spMkLst>
            <pc:docMk/>
            <pc:sldMk cId="1947921284" sldId="258"/>
            <ac:spMk id="35" creationId="{D1D34770-47A8-402C-AF23-2B653F2D88C1}"/>
          </ac:spMkLst>
        </pc:spChg>
        <pc:spChg chg="add del">
          <ac:chgData name="Sabah Kauser (2026079)" userId="S::2026079@student.uwtsd.ac.uk::8345c6fd-d9e5-4df6-b908-cc9b407747c7" providerId="AD" clId="Web-{73588217-42E4-AC3E-3EDE-1D5A616F915B}" dt="2021-11-15T10:26:28.515" v="372"/>
          <ac:spMkLst>
            <pc:docMk/>
            <pc:sldMk cId="1947921284" sldId="258"/>
            <ac:spMk id="37" creationId="{5AA03EDC-7067-4DFF-B672-541D016AAAB8}"/>
          </ac:spMkLst>
        </pc:spChg>
        <pc:spChg chg="add del">
          <ac:chgData name="Sabah Kauser (2026079)" userId="S::2026079@student.uwtsd.ac.uk::8345c6fd-d9e5-4df6-b908-cc9b407747c7" providerId="AD" clId="Web-{73588217-42E4-AC3E-3EDE-1D5A616F915B}" dt="2021-11-15T10:26:28.515" v="372"/>
          <ac:spMkLst>
            <pc:docMk/>
            <pc:sldMk cId="1947921284" sldId="258"/>
            <ac:spMk id="38" creationId="{0EBF3E39-B0BE-496A-8604-9007470FFA3A}"/>
          </ac:spMkLst>
        </pc:spChg>
        <pc:spChg chg="add del">
          <ac:chgData name="Sabah Kauser (2026079)" userId="S::2026079@student.uwtsd.ac.uk::8345c6fd-d9e5-4df6-b908-cc9b407747c7" providerId="AD" clId="Web-{73588217-42E4-AC3E-3EDE-1D5A616F915B}" dt="2021-11-15T10:26:35.343" v="374"/>
          <ac:spMkLst>
            <pc:docMk/>
            <pc:sldMk cId="1947921284" sldId="258"/>
            <ac:spMk id="39" creationId="{86C7B4A1-154A-4DF0-AC46-F88D75A2E0FD}"/>
          </ac:spMkLst>
        </pc:spChg>
        <pc:spChg chg="add del">
          <ac:chgData name="Sabah Kauser (2026079)" userId="S::2026079@student.uwtsd.ac.uk::8345c6fd-d9e5-4df6-b908-cc9b407747c7" providerId="AD" clId="Web-{73588217-42E4-AC3E-3EDE-1D5A616F915B}" dt="2021-11-15T10:26:25.827" v="370"/>
          <ac:spMkLst>
            <pc:docMk/>
            <pc:sldMk cId="1947921284" sldId="258"/>
            <ac:spMk id="40" creationId="{12609869-9E80-471B-A487-A53288E0E791}"/>
          </ac:spMkLst>
        </pc:spChg>
        <pc:spChg chg="add">
          <ac:chgData name="Sabah Kauser (2026079)" userId="S::2026079@student.uwtsd.ac.uk::8345c6fd-d9e5-4df6-b908-cc9b407747c7" providerId="AD" clId="Web-{73588217-42E4-AC3E-3EDE-1D5A616F915B}" dt="2021-11-15T10:26:35.358" v="375"/>
          <ac:spMkLst>
            <pc:docMk/>
            <pc:sldMk cId="1947921284" sldId="258"/>
            <ac:spMk id="41" creationId="{D1D34770-47A8-402C-AF23-2B653F2D88C1}"/>
          </ac:spMkLst>
        </pc:spChg>
        <pc:spChg chg="add del">
          <ac:chgData name="Sabah Kauser (2026079)" userId="S::2026079@student.uwtsd.ac.uk::8345c6fd-d9e5-4df6-b908-cc9b407747c7" providerId="AD" clId="Web-{73588217-42E4-AC3E-3EDE-1D5A616F915B}" dt="2021-11-15T10:26:25.827" v="370"/>
          <ac:spMkLst>
            <pc:docMk/>
            <pc:sldMk cId="1947921284" sldId="258"/>
            <ac:spMk id="42" creationId="{7004738A-9D34-43E8-97D2-CA0EED4F8BE0}"/>
          </ac:spMkLst>
        </pc:spChg>
        <pc:spChg chg="add del">
          <ac:chgData name="Sabah Kauser (2026079)" userId="S::2026079@student.uwtsd.ac.uk::8345c6fd-d9e5-4df6-b908-cc9b407747c7" providerId="AD" clId="Web-{73588217-42E4-AC3E-3EDE-1D5A616F915B}" dt="2021-11-15T10:26:25.827" v="370"/>
          <ac:spMkLst>
            <pc:docMk/>
            <pc:sldMk cId="1947921284" sldId="258"/>
            <ac:spMk id="44" creationId="{B8B8D07F-F13E-443E-BA68-2D26672D76B9}"/>
          </ac:spMkLst>
        </pc:spChg>
        <pc:spChg chg="add del">
          <ac:chgData name="Sabah Kauser (2026079)" userId="S::2026079@student.uwtsd.ac.uk::8345c6fd-d9e5-4df6-b908-cc9b407747c7" providerId="AD" clId="Web-{73588217-42E4-AC3E-3EDE-1D5A616F915B}" dt="2021-11-15T10:26:25.827" v="370"/>
          <ac:spMkLst>
            <pc:docMk/>
            <pc:sldMk cId="1947921284" sldId="258"/>
            <ac:spMk id="46" creationId="{2813A4FA-24A5-41ED-A534-3807D1B2F344}"/>
          </ac:spMkLst>
        </pc:spChg>
        <pc:spChg chg="add del">
          <ac:chgData name="Sabah Kauser (2026079)" userId="S::2026079@student.uwtsd.ac.uk::8345c6fd-d9e5-4df6-b908-cc9b407747c7" providerId="AD" clId="Web-{73588217-42E4-AC3E-3EDE-1D5A616F915B}" dt="2021-11-15T10:26:25.827" v="370"/>
          <ac:spMkLst>
            <pc:docMk/>
            <pc:sldMk cId="1947921284" sldId="258"/>
            <ac:spMk id="48" creationId="{C3944F27-CA70-4E84-A51A-E6BF89558979}"/>
          </ac:spMkLst>
        </pc:spChg>
        <pc:graphicFrameChg chg="del mod modGraphic">
          <ac:chgData name="Sabah Kauser (2026079)" userId="S::2026079@student.uwtsd.ac.uk::8345c6fd-d9e5-4df6-b908-cc9b407747c7" providerId="AD" clId="Web-{73588217-42E4-AC3E-3EDE-1D5A616F915B}" dt="2021-11-15T10:05:34.688" v="4"/>
          <ac:graphicFrameMkLst>
            <pc:docMk/>
            <pc:sldMk cId="1947921284" sldId="258"/>
            <ac:graphicFrameMk id="11" creationId="{55CCFFE4-97F0-4F5B-8C0D-AFB1116BF6FF}"/>
          </ac:graphicFrameMkLst>
        </pc:graphicFrameChg>
        <pc:picChg chg="add mod ord">
          <ac:chgData name="Sabah Kauser (2026079)" userId="S::2026079@student.uwtsd.ac.uk::8345c6fd-d9e5-4df6-b908-cc9b407747c7" providerId="AD" clId="Web-{73588217-42E4-AC3E-3EDE-1D5A616F915B}" dt="2021-11-15T10:26:35.358" v="375"/>
          <ac:picMkLst>
            <pc:docMk/>
            <pc:sldMk cId="1947921284" sldId="258"/>
            <ac:picMk id="30" creationId="{15ADB423-3A7C-4960-BA88-C21E8E4222B7}"/>
          </ac:picMkLst>
        </pc:picChg>
      </pc:sldChg>
      <pc:sldChg chg="modSp">
        <pc:chgData name="Sabah Kauser (2026079)" userId="S::2026079@student.uwtsd.ac.uk::8345c6fd-d9e5-4df6-b908-cc9b407747c7" providerId="AD" clId="Web-{73588217-42E4-AC3E-3EDE-1D5A616F915B}" dt="2021-11-15T10:31:29.741" v="420" actId="20577"/>
        <pc:sldMkLst>
          <pc:docMk/>
          <pc:sldMk cId="946051905" sldId="261"/>
        </pc:sldMkLst>
        <pc:spChg chg="mod">
          <ac:chgData name="Sabah Kauser (2026079)" userId="S::2026079@student.uwtsd.ac.uk::8345c6fd-d9e5-4df6-b908-cc9b407747c7" providerId="AD" clId="Web-{73588217-42E4-AC3E-3EDE-1D5A616F915B}" dt="2021-11-15T10:31:29.741" v="420" actId="20577"/>
          <ac:spMkLst>
            <pc:docMk/>
            <pc:sldMk cId="946051905" sldId="261"/>
            <ac:spMk id="3" creationId="{3EBC3757-5027-4FA8-900E-B22B972D0BA7}"/>
          </ac:spMkLst>
        </pc:spChg>
      </pc:sldChg>
      <pc:sldChg chg="addSp delSp modSp mod ord setBg">
        <pc:chgData name="Sabah Kauser (2026079)" userId="S::2026079@student.uwtsd.ac.uk::8345c6fd-d9e5-4df6-b908-cc9b407747c7" providerId="AD" clId="Web-{73588217-42E4-AC3E-3EDE-1D5A616F915B}" dt="2021-11-16T09:56:12.623" v="977" actId="20577"/>
        <pc:sldMkLst>
          <pc:docMk/>
          <pc:sldMk cId="916310212" sldId="262"/>
        </pc:sldMkLst>
        <pc:spChg chg="mod">
          <ac:chgData name="Sabah Kauser (2026079)" userId="S::2026079@student.uwtsd.ac.uk::8345c6fd-d9e5-4df6-b908-cc9b407747c7" providerId="AD" clId="Web-{73588217-42E4-AC3E-3EDE-1D5A616F915B}" dt="2021-11-16T09:56:12.623" v="977" actId="20577"/>
          <ac:spMkLst>
            <pc:docMk/>
            <pc:sldMk cId="916310212" sldId="262"/>
            <ac:spMk id="2" creationId="{95D3129C-33B4-43E6-B2DF-59BC63EC3F76}"/>
          </ac:spMkLst>
        </pc:spChg>
        <pc:spChg chg="del mod">
          <ac:chgData name="Sabah Kauser (2026079)" userId="S::2026079@student.uwtsd.ac.uk::8345c6fd-d9e5-4df6-b908-cc9b407747c7" providerId="AD" clId="Web-{73588217-42E4-AC3E-3EDE-1D5A616F915B}" dt="2021-11-15T19:38:43.602" v="439"/>
          <ac:spMkLst>
            <pc:docMk/>
            <pc:sldMk cId="916310212" sldId="262"/>
            <ac:spMk id="3" creationId="{6ED74470-44DF-455E-96E2-11670C3D9BEA}"/>
          </ac:spMkLst>
        </pc:spChg>
        <pc:spChg chg="add">
          <ac:chgData name="Sabah Kauser (2026079)" userId="S::2026079@student.uwtsd.ac.uk::8345c6fd-d9e5-4df6-b908-cc9b407747c7" providerId="AD" clId="Web-{73588217-42E4-AC3E-3EDE-1D5A616F915B}" dt="2021-11-15T19:38:59.368" v="440"/>
          <ac:spMkLst>
            <pc:docMk/>
            <pc:sldMk cId="916310212" sldId="262"/>
            <ac:spMk id="10" creationId="{A4AC5506-6312-4701-8D3C-40187889A947}"/>
          </ac:spMkLst>
        </pc:spChg>
        <pc:graphicFrameChg chg="add mod ord modGraphic">
          <ac:chgData name="Sabah Kauser (2026079)" userId="S::2026079@student.uwtsd.ac.uk::8345c6fd-d9e5-4df6-b908-cc9b407747c7" providerId="AD" clId="Web-{73588217-42E4-AC3E-3EDE-1D5A616F915B}" dt="2021-11-15T19:38:59.368" v="440"/>
          <ac:graphicFrameMkLst>
            <pc:docMk/>
            <pc:sldMk cId="916310212" sldId="262"/>
            <ac:graphicFrameMk id="5" creationId="{E1B9E5ED-6EB4-41CA-B780-F7C670DE84FF}"/>
          </ac:graphicFrameMkLst>
        </pc:graphicFrameChg>
      </pc:sldChg>
      <pc:sldChg chg="modSp del">
        <pc:chgData name="Sabah Kauser (2026079)" userId="S::2026079@student.uwtsd.ac.uk::8345c6fd-d9e5-4df6-b908-cc9b407747c7" providerId="AD" clId="Web-{73588217-42E4-AC3E-3EDE-1D5A616F915B}" dt="2021-11-15T20:26:38.641" v="507"/>
        <pc:sldMkLst>
          <pc:docMk/>
          <pc:sldMk cId="4246463088" sldId="263"/>
        </pc:sldMkLst>
        <pc:spChg chg="mod">
          <ac:chgData name="Sabah Kauser (2026079)" userId="S::2026079@student.uwtsd.ac.uk::8345c6fd-d9e5-4df6-b908-cc9b407747c7" providerId="AD" clId="Web-{73588217-42E4-AC3E-3EDE-1D5A616F915B}" dt="2021-11-15T19:39:50.245" v="450" actId="20577"/>
          <ac:spMkLst>
            <pc:docMk/>
            <pc:sldMk cId="4246463088" sldId="263"/>
            <ac:spMk id="2" creationId="{64AC7071-99F2-4212-8F0B-14A73A73D6D6}"/>
          </ac:spMkLst>
        </pc:spChg>
      </pc:sldChg>
      <pc:sldChg chg="addSp delSp modSp mod setBg">
        <pc:chgData name="Sabah Kauser (2026079)" userId="S::2026079@student.uwtsd.ac.uk::8345c6fd-d9e5-4df6-b908-cc9b407747c7" providerId="AD" clId="Web-{73588217-42E4-AC3E-3EDE-1D5A616F915B}" dt="2021-11-16T10:01:54.147" v="1009" actId="20577"/>
        <pc:sldMkLst>
          <pc:docMk/>
          <pc:sldMk cId="3079550271" sldId="264"/>
        </pc:sldMkLst>
        <pc:spChg chg="mod">
          <ac:chgData name="Sabah Kauser (2026079)" userId="S::2026079@student.uwtsd.ac.uk::8345c6fd-d9e5-4df6-b908-cc9b407747c7" providerId="AD" clId="Web-{73588217-42E4-AC3E-3EDE-1D5A616F915B}" dt="2021-11-16T10:01:54.147" v="1009" actId="20577"/>
          <ac:spMkLst>
            <pc:docMk/>
            <pc:sldMk cId="3079550271" sldId="264"/>
            <ac:spMk id="2" creationId="{2826C2B6-43B8-4739-B5FA-9AEFD8BAA352}"/>
          </ac:spMkLst>
        </pc:spChg>
        <pc:spChg chg="mod">
          <ac:chgData name="Sabah Kauser (2026079)" userId="S::2026079@student.uwtsd.ac.uk::8345c6fd-d9e5-4df6-b908-cc9b407747c7" providerId="AD" clId="Web-{73588217-42E4-AC3E-3EDE-1D5A616F915B}" dt="2021-11-16T10:01:30.459" v="1006"/>
          <ac:spMkLst>
            <pc:docMk/>
            <pc:sldMk cId="3079550271" sldId="264"/>
            <ac:spMk id="3" creationId="{86A8485B-406D-4533-ACF6-A9339D29F81E}"/>
          </ac:spMkLst>
        </pc:spChg>
        <pc:spChg chg="add del">
          <ac:chgData name="Sabah Kauser (2026079)" userId="S::2026079@student.uwtsd.ac.uk::8345c6fd-d9e5-4df6-b908-cc9b407747c7" providerId="AD" clId="Web-{73588217-42E4-AC3E-3EDE-1D5A616F915B}" dt="2021-11-16T10:01:30.459" v="1006"/>
          <ac:spMkLst>
            <pc:docMk/>
            <pc:sldMk cId="3079550271" sldId="264"/>
            <ac:spMk id="8" creationId="{C7FA33FF-088D-4F16-95A2-2C64D353DEA8}"/>
          </ac:spMkLst>
        </pc:spChg>
        <pc:spChg chg="add del">
          <ac:chgData name="Sabah Kauser (2026079)" userId="S::2026079@student.uwtsd.ac.uk::8345c6fd-d9e5-4df6-b908-cc9b407747c7" providerId="AD" clId="Web-{73588217-42E4-AC3E-3EDE-1D5A616F915B}" dt="2021-11-16T10:01:30.459" v="1006"/>
          <ac:spMkLst>
            <pc:docMk/>
            <pc:sldMk cId="3079550271" sldId="264"/>
            <ac:spMk id="10" creationId="{A376EFB1-01CF-419F-ABF1-2AF02BBFCBD1}"/>
          </ac:spMkLst>
        </pc:spChg>
        <pc:spChg chg="add del">
          <ac:chgData name="Sabah Kauser (2026079)" userId="S::2026079@student.uwtsd.ac.uk::8345c6fd-d9e5-4df6-b908-cc9b407747c7" providerId="AD" clId="Web-{73588217-42E4-AC3E-3EDE-1D5A616F915B}" dt="2021-11-16T10:01:30.459" v="1006"/>
          <ac:spMkLst>
            <pc:docMk/>
            <pc:sldMk cId="3079550271" sldId="264"/>
            <ac:spMk id="12" creationId="{FF9DEA15-78BD-4750-AA18-B9F28A6D5AB8}"/>
          </ac:spMkLst>
        </pc:spChg>
      </pc:sldChg>
      <pc:sldChg chg="new del ord">
        <pc:chgData name="Sabah Kauser (2026079)" userId="S::2026079@student.uwtsd.ac.uk::8345c6fd-d9e5-4df6-b908-cc9b407747c7" providerId="AD" clId="Web-{73588217-42E4-AC3E-3EDE-1D5A616F915B}" dt="2021-11-15T20:36:36.722" v="572"/>
        <pc:sldMkLst>
          <pc:docMk/>
          <pc:sldMk cId="1740528982" sldId="265"/>
        </pc:sldMkLst>
      </pc:sldChg>
      <pc:sldChg chg="addSp delSp modSp new mod setBg">
        <pc:chgData name="Sabah Kauser (2026079)" userId="S::2026079@student.uwtsd.ac.uk::8345c6fd-d9e5-4df6-b908-cc9b407747c7" providerId="AD" clId="Web-{73588217-42E4-AC3E-3EDE-1D5A616F915B}" dt="2021-11-16T09:13:38.145" v="713"/>
        <pc:sldMkLst>
          <pc:docMk/>
          <pc:sldMk cId="2428245453" sldId="265"/>
        </pc:sldMkLst>
        <pc:spChg chg="mod">
          <ac:chgData name="Sabah Kauser (2026079)" userId="S::2026079@student.uwtsd.ac.uk::8345c6fd-d9e5-4df6-b908-cc9b407747c7" providerId="AD" clId="Web-{73588217-42E4-AC3E-3EDE-1D5A616F915B}" dt="2021-11-16T09:13:38.145" v="713"/>
          <ac:spMkLst>
            <pc:docMk/>
            <pc:sldMk cId="2428245453" sldId="265"/>
            <ac:spMk id="2" creationId="{FFE385C1-DC46-4B72-A9CF-5F1E36E4C692}"/>
          </ac:spMkLst>
        </pc:spChg>
        <pc:spChg chg="del mod">
          <ac:chgData name="Sabah Kauser (2026079)" userId="S::2026079@student.uwtsd.ac.uk::8345c6fd-d9e5-4df6-b908-cc9b407747c7" providerId="AD" clId="Web-{73588217-42E4-AC3E-3EDE-1D5A616F915B}" dt="2021-11-16T09:13:38.145" v="713"/>
          <ac:spMkLst>
            <pc:docMk/>
            <pc:sldMk cId="2428245453" sldId="265"/>
            <ac:spMk id="3" creationId="{79CCE376-C6E0-43B3-AB47-5F418398E79B}"/>
          </ac:spMkLst>
        </pc:spChg>
        <pc:spChg chg="add">
          <ac:chgData name="Sabah Kauser (2026079)" userId="S::2026079@student.uwtsd.ac.uk::8345c6fd-d9e5-4df6-b908-cc9b407747c7" providerId="AD" clId="Web-{73588217-42E4-AC3E-3EDE-1D5A616F915B}" dt="2021-11-16T09:13:38.145" v="713"/>
          <ac:spMkLst>
            <pc:docMk/>
            <pc:sldMk cId="2428245453" sldId="265"/>
            <ac:spMk id="9" creationId="{B819A166-7571-4003-A6B8-B62034C3ED30}"/>
          </ac:spMkLst>
        </pc:spChg>
        <pc:graphicFrameChg chg="add">
          <ac:chgData name="Sabah Kauser (2026079)" userId="S::2026079@student.uwtsd.ac.uk::8345c6fd-d9e5-4df6-b908-cc9b407747c7" providerId="AD" clId="Web-{73588217-42E4-AC3E-3EDE-1D5A616F915B}" dt="2021-11-16T09:13:38.145" v="713"/>
          <ac:graphicFrameMkLst>
            <pc:docMk/>
            <pc:sldMk cId="2428245453" sldId="265"/>
            <ac:graphicFrameMk id="5" creationId="{7DEEA432-0879-4777-81F9-9CFD1959917C}"/>
          </ac:graphicFrameMkLst>
        </pc:graphicFrameChg>
      </pc:sldChg>
      <pc:sldChg chg="addSp delSp modSp new mod setBg">
        <pc:chgData name="Sabah Kauser (2026079)" userId="S::2026079@student.uwtsd.ac.uk::8345c6fd-d9e5-4df6-b908-cc9b407747c7" providerId="AD" clId="Web-{73588217-42E4-AC3E-3EDE-1D5A616F915B}" dt="2021-11-16T09:13:18.926" v="712"/>
        <pc:sldMkLst>
          <pc:docMk/>
          <pc:sldMk cId="936094317" sldId="266"/>
        </pc:sldMkLst>
        <pc:spChg chg="mod">
          <ac:chgData name="Sabah Kauser (2026079)" userId="S::2026079@student.uwtsd.ac.uk::8345c6fd-d9e5-4df6-b908-cc9b407747c7" providerId="AD" clId="Web-{73588217-42E4-AC3E-3EDE-1D5A616F915B}" dt="2021-11-16T09:13:18.926" v="712"/>
          <ac:spMkLst>
            <pc:docMk/>
            <pc:sldMk cId="936094317" sldId="266"/>
            <ac:spMk id="2" creationId="{360A5C55-2CEE-44F1-AB38-1163A04044FA}"/>
          </ac:spMkLst>
        </pc:spChg>
        <pc:spChg chg="del mod">
          <ac:chgData name="Sabah Kauser (2026079)" userId="S::2026079@student.uwtsd.ac.uk::8345c6fd-d9e5-4df6-b908-cc9b407747c7" providerId="AD" clId="Web-{73588217-42E4-AC3E-3EDE-1D5A616F915B}" dt="2021-11-16T09:13:18.926" v="712"/>
          <ac:spMkLst>
            <pc:docMk/>
            <pc:sldMk cId="936094317" sldId="266"/>
            <ac:spMk id="3" creationId="{E21ED3C4-3EE5-4FF9-8CA1-133FE2CCEA2A}"/>
          </ac:spMkLst>
        </pc:spChg>
        <pc:spChg chg="add">
          <ac:chgData name="Sabah Kauser (2026079)" userId="S::2026079@student.uwtsd.ac.uk::8345c6fd-d9e5-4df6-b908-cc9b407747c7" providerId="AD" clId="Web-{73588217-42E4-AC3E-3EDE-1D5A616F915B}" dt="2021-11-16T09:13:18.926" v="712"/>
          <ac:spMkLst>
            <pc:docMk/>
            <pc:sldMk cId="936094317" sldId="266"/>
            <ac:spMk id="9" creationId="{B819A166-7571-4003-A6B8-B62034C3ED30}"/>
          </ac:spMkLst>
        </pc:spChg>
        <pc:graphicFrameChg chg="add">
          <ac:chgData name="Sabah Kauser (2026079)" userId="S::2026079@student.uwtsd.ac.uk::8345c6fd-d9e5-4df6-b908-cc9b407747c7" providerId="AD" clId="Web-{73588217-42E4-AC3E-3EDE-1D5A616F915B}" dt="2021-11-16T09:13:18.926" v="712"/>
          <ac:graphicFrameMkLst>
            <pc:docMk/>
            <pc:sldMk cId="936094317" sldId="266"/>
            <ac:graphicFrameMk id="5" creationId="{47E1747A-A870-482D-817E-84201246AB8F}"/>
          </ac:graphicFrameMkLst>
        </pc:graphicFrameChg>
      </pc:sldChg>
      <pc:sldChg chg="addSp modSp new mod setBg">
        <pc:chgData name="Sabah Kauser (2026079)" userId="S::2026079@student.uwtsd.ac.uk::8345c6fd-d9e5-4df6-b908-cc9b407747c7" providerId="AD" clId="Web-{73588217-42E4-AC3E-3EDE-1D5A616F915B}" dt="2021-11-16T09:39:54.086" v="931"/>
        <pc:sldMkLst>
          <pc:docMk/>
          <pc:sldMk cId="642741299" sldId="267"/>
        </pc:sldMkLst>
        <pc:spChg chg="mod">
          <ac:chgData name="Sabah Kauser (2026079)" userId="S::2026079@student.uwtsd.ac.uk::8345c6fd-d9e5-4df6-b908-cc9b407747c7" providerId="AD" clId="Web-{73588217-42E4-AC3E-3EDE-1D5A616F915B}" dt="2021-11-16T09:39:54.086" v="931"/>
          <ac:spMkLst>
            <pc:docMk/>
            <pc:sldMk cId="642741299" sldId="267"/>
            <ac:spMk id="2" creationId="{28134A7B-F0FD-4B2D-9F3B-A294CB5E9745}"/>
          </ac:spMkLst>
        </pc:spChg>
        <pc:spChg chg="mod">
          <ac:chgData name="Sabah Kauser (2026079)" userId="S::2026079@student.uwtsd.ac.uk::8345c6fd-d9e5-4df6-b908-cc9b407747c7" providerId="AD" clId="Web-{73588217-42E4-AC3E-3EDE-1D5A616F915B}" dt="2021-11-16T09:39:54.086" v="931"/>
          <ac:spMkLst>
            <pc:docMk/>
            <pc:sldMk cId="642741299" sldId="267"/>
            <ac:spMk id="3" creationId="{447EE972-E738-49CC-B1C0-CEDC463E4A33}"/>
          </ac:spMkLst>
        </pc:spChg>
        <pc:spChg chg="add">
          <ac:chgData name="Sabah Kauser (2026079)" userId="S::2026079@student.uwtsd.ac.uk::8345c6fd-d9e5-4df6-b908-cc9b407747c7" providerId="AD" clId="Web-{73588217-42E4-AC3E-3EDE-1D5A616F915B}" dt="2021-11-16T09:39:54.086" v="931"/>
          <ac:spMkLst>
            <pc:docMk/>
            <pc:sldMk cId="642741299" sldId="267"/>
            <ac:spMk id="8" creationId="{7CB4857B-ED7C-444D-9F04-2F885114A1C2}"/>
          </ac:spMkLst>
        </pc:spChg>
        <pc:spChg chg="add">
          <ac:chgData name="Sabah Kauser (2026079)" userId="S::2026079@student.uwtsd.ac.uk::8345c6fd-d9e5-4df6-b908-cc9b407747c7" providerId="AD" clId="Web-{73588217-42E4-AC3E-3EDE-1D5A616F915B}" dt="2021-11-16T09:39:54.086" v="931"/>
          <ac:spMkLst>
            <pc:docMk/>
            <pc:sldMk cId="642741299" sldId="267"/>
            <ac:spMk id="10" creationId="{D18046FB-44EA-4FD8-A585-EA09A319B2D0}"/>
          </ac:spMkLst>
        </pc:spChg>
        <pc:spChg chg="add">
          <ac:chgData name="Sabah Kauser (2026079)" userId="S::2026079@student.uwtsd.ac.uk::8345c6fd-d9e5-4df6-b908-cc9b407747c7" providerId="AD" clId="Web-{73588217-42E4-AC3E-3EDE-1D5A616F915B}" dt="2021-11-16T09:39:54.086" v="931"/>
          <ac:spMkLst>
            <pc:docMk/>
            <pc:sldMk cId="642741299" sldId="267"/>
            <ac:spMk id="12" creationId="{479F5F2B-8B58-4140-AE6A-51F6C67B18D9}"/>
          </ac:spMkLst>
        </pc:spChg>
      </pc:sldChg>
      <pc:sldChg chg="addSp delSp modSp new mod ord setBg">
        <pc:chgData name="Sabah Kauser (2026079)" userId="S::2026079@student.uwtsd.ac.uk::8345c6fd-d9e5-4df6-b908-cc9b407747c7" providerId="AD" clId="Web-{73588217-42E4-AC3E-3EDE-1D5A616F915B}" dt="2021-11-16T10:00:42.786" v="1004" actId="20577"/>
        <pc:sldMkLst>
          <pc:docMk/>
          <pc:sldMk cId="2820104676" sldId="268"/>
        </pc:sldMkLst>
        <pc:spChg chg="mod">
          <ac:chgData name="Sabah Kauser (2026079)" userId="S::2026079@student.uwtsd.ac.uk::8345c6fd-d9e5-4df6-b908-cc9b407747c7" providerId="AD" clId="Web-{73588217-42E4-AC3E-3EDE-1D5A616F915B}" dt="2021-11-16T10:00:22.098" v="1001" actId="20577"/>
          <ac:spMkLst>
            <pc:docMk/>
            <pc:sldMk cId="2820104676" sldId="268"/>
            <ac:spMk id="2" creationId="{E048829B-A8BC-451C-A612-597A3FE0B873}"/>
          </ac:spMkLst>
        </pc:spChg>
        <pc:spChg chg="mod ord">
          <ac:chgData name="Sabah Kauser (2026079)" userId="S::2026079@student.uwtsd.ac.uk::8345c6fd-d9e5-4df6-b908-cc9b407747c7" providerId="AD" clId="Web-{73588217-42E4-AC3E-3EDE-1D5A616F915B}" dt="2021-11-16T10:00:42.786" v="1004" actId="20577"/>
          <ac:spMkLst>
            <pc:docMk/>
            <pc:sldMk cId="2820104676" sldId="268"/>
            <ac:spMk id="3" creationId="{2C722AE3-8EEB-42C8-8C6A-4455F9EEDF92}"/>
          </ac:spMkLst>
        </pc:spChg>
        <pc:spChg chg="add del mod">
          <ac:chgData name="Sabah Kauser (2026079)" userId="S::2026079@student.uwtsd.ac.uk::8345c6fd-d9e5-4df6-b908-cc9b407747c7" providerId="AD" clId="Web-{73588217-42E4-AC3E-3EDE-1D5A616F915B}" dt="2021-11-16T09:50:59.710" v="935"/>
          <ac:spMkLst>
            <pc:docMk/>
            <pc:sldMk cId="2820104676" sldId="268"/>
            <ac:spMk id="4" creationId="{F1EFDFF7-7072-4BD4-98F5-F98D611AD9CD}"/>
          </ac:spMkLst>
        </pc:spChg>
        <pc:spChg chg="add">
          <ac:chgData name="Sabah Kauser (2026079)" userId="S::2026079@student.uwtsd.ac.uk::8345c6fd-d9e5-4df6-b908-cc9b407747c7" providerId="AD" clId="Web-{73588217-42E4-AC3E-3EDE-1D5A616F915B}" dt="2021-11-16T10:00:04.488" v="1000"/>
          <ac:spMkLst>
            <pc:docMk/>
            <pc:sldMk cId="2820104676" sldId="268"/>
            <ac:spMk id="14" creationId="{2C61293E-6EBE-43EF-A52C-9BEBFD7679D4}"/>
          </ac:spMkLst>
        </pc:spChg>
        <pc:spChg chg="add">
          <ac:chgData name="Sabah Kauser (2026079)" userId="S::2026079@student.uwtsd.ac.uk::8345c6fd-d9e5-4df6-b908-cc9b407747c7" providerId="AD" clId="Web-{73588217-42E4-AC3E-3EDE-1D5A616F915B}" dt="2021-11-16T10:00:04.488" v="1000"/>
          <ac:spMkLst>
            <pc:docMk/>
            <pc:sldMk cId="2820104676" sldId="268"/>
            <ac:spMk id="16" creationId="{21540236-BFD5-4A9D-8840-4703E7F76825}"/>
          </ac:spMkLst>
        </pc:spChg>
        <pc:picChg chg="add mod">
          <ac:chgData name="Sabah Kauser (2026079)" userId="S::2026079@student.uwtsd.ac.uk::8345c6fd-d9e5-4df6-b908-cc9b407747c7" providerId="AD" clId="Web-{73588217-42E4-AC3E-3EDE-1D5A616F915B}" dt="2021-11-16T10:00:04.488" v="1000"/>
          <ac:picMkLst>
            <pc:docMk/>
            <pc:sldMk cId="2820104676" sldId="268"/>
            <ac:picMk id="5" creationId="{B919D4AD-4D6B-4BB2-ABA5-4C1CC4DB9409}"/>
          </ac:picMkLst>
        </pc:picChg>
        <pc:cxnChg chg="add del">
          <ac:chgData name="Sabah Kauser (2026079)" userId="S::2026079@student.uwtsd.ac.uk::8345c6fd-d9e5-4df6-b908-cc9b407747c7" providerId="AD" clId="Web-{73588217-42E4-AC3E-3EDE-1D5A616F915B}" dt="2021-11-16T10:00:04.488" v="1000"/>
          <ac:cxnSpMkLst>
            <pc:docMk/>
            <pc:sldMk cId="2820104676" sldId="268"/>
            <ac:cxnSpMk id="9" creationId="{A7F400EE-A8A5-48AF-B4D6-291B52C6F0B0}"/>
          </ac:cxnSpMkLst>
        </pc:cxnChg>
      </pc:sldChg>
    </pc:docChg>
  </pc:docChgLst>
  <pc:docChgLst>
    <pc:chgData name="Sabah Kauser (2026079)" userId="S::2026079@student.uwtsd.ac.uk::8345c6fd-d9e5-4df6-b908-cc9b407747c7" providerId="AD" clId="Web-{E7DFB28B-D676-59A7-2624-EFA62D4878CF}"/>
    <pc:docChg chg="modSld">
      <pc:chgData name="Sabah Kauser (2026079)" userId="S::2026079@student.uwtsd.ac.uk::8345c6fd-d9e5-4df6-b908-cc9b407747c7" providerId="AD" clId="Web-{E7DFB28B-D676-59A7-2624-EFA62D4878CF}" dt="2021-11-12T15:11:39.178" v="40"/>
      <pc:docMkLst>
        <pc:docMk/>
      </pc:docMkLst>
      <pc:sldChg chg="addSp delSp modSp mod setBg">
        <pc:chgData name="Sabah Kauser (2026079)" userId="S::2026079@student.uwtsd.ac.uk::8345c6fd-d9e5-4df6-b908-cc9b407747c7" providerId="AD" clId="Web-{E7DFB28B-D676-59A7-2624-EFA62D4878CF}" dt="2021-11-12T15:11:39.178" v="40"/>
        <pc:sldMkLst>
          <pc:docMk/>
          <pc:sldMk cId="946051905" sldId="261"/>
        </pc:sldMkLst>
        <pc:spChg chg="mod">
          <ac:chgData name="Sabah Kauser (2026079)" userId="S::2026079@student.uwtsd.ac.uk::8345c6fd-d9e5-4df6-b908-cc9b407747c7" providerId="AD" clId="Web-{E7DFB28B-D676-59A7-2624-EFA62D4878CF}" dt="2021-11-12T15:11:39.178" v="40"/>
          <ac:spMkLst>
            <pc:docMk/>
            <pc:sldMk cId="946051905" sldId="261"/>
            <ac:spMk id="2" creationId="{E7392BD1-5276-41AE-B3D8-601958EB5927}"/>
          </ac:spMkLst>
        </pc:spChg>
        <pc:spChg chg="mod">
          <ac:chgData name="Sabah Kauser (2026079)" userId="S::2026079@student.uwtsd.ac.uk::8345c6fd-d9e5-4df6-b908-cc9b407747c7" providerId="AD" clId="Web-{E7DFB28B-D676-59A7-2624-EFA62D4878CF}" dt="2021-11-12T15:11:39.178" v="40"/>
          <ac:spMkLst>
            <pc:docMk/>
            <pc:sldMk cId="946051905" sldId="261"/>
            <ac:spMk id="3" creationId="{3EBC3757-5027-4FA8-900E-B22B972D0BA7}"/>
          </ac:spMkLst>
        </pc:spChg>
        <pc:spChg chg="add del">
          <ac:chgData name="Sabah Kauser (2026079)" userId="S::2026079@student.uwtsd.ac.uk::8345c6fd-d9e5-4df6-b908-cc9b407747c7" providerId="AD" clId="Web-{E7DFB28B-D676-59A7-2624-EFA62D4878CF}" dt="2021-11-12T15:11:17.412" v="27"/>
          <ac:spMkLst>
            <pc:docMk/>
            <pc:sldMk cId="946051905" sldId="261"/>
            <ac:spMk id="5" creationId="{09588DA8-065E-4F6F-8EFD-43104AB2E0CF}"/>
          </ac:spMkLst>
        </pc:spChg>
        <pc:spChg chg="add del">
          <ac:chgData name="Sabah Kauser (2026079)" userId="S::2026079@student.uwtsd.ac.uk::8345c6fd-d9e5-4df6-b908-cc9b407747c7" providerId="AD" clId="Web-{E7DFB28B-D676-59A7-2624-EFA62D4878CF}" dt="2021-11-12T15:11:17.412" v="27"/>
          <ac:spMkLst>
            <pc:docMk/>
            <pc:sldMk cId="946051905" sldId="261"/>
            <ac:spMk id="6" creationId="{C4285719-470E-454C-AF62-8323075F1F5B}"/>
          </ac:spMkLst>
        </pc:spChg>
        <pc:spChg chg="add del">
          <ac:chgData name="Sabah Kauser (2026079)" userId="S::2026079@student.uwtsd.ac.uk::8345c6fd-d9e5-4df6-b908-cc9b407747c7" providerId="AD" clId="Web-{E7DFB28B-D676-59A7-2624-EFA62D4878CF}" dt="2021-11-12T15:11:17.412" v="27"/>
          <ac:spMkLst>
            <pc:docMk/>
            <pc:sldMk cId="946051905" sldId="261"/>
            <ac:spMk id="7" creationId="{CD9FE4EF-C4D8-49A0-B2FF-81D8DB7D8A24}"/>
          </ac:spMkLst>
        </pc:spChg>
        <pc:spChg chg="add del">
          <ac:chgData name="Sabah Kauser (2026079)" userId="S::2026079@student.uwtsd.ac.uk::8345c6fd-d9e5-4df6-b908-cc9b407747c7" providerId="AD" clId="Web-{E7DFB28B-D676-59A7-2624-EFA62D4878CF}" dt="2021-11-12T15:10:55.240" v="25"/>
          <ac:spMkLst>
            <pc:docMk/>
            <pc:sldMk cId="946051905" sldId="261"/>
            <ac:spMk id="8" creationId="{46D6306C-ED4F-4AAE-B4A5-EEA6AFAD726E}"/>
          </ac:spMkLst>
        </pc:spChg>
        <pc:spChg chg="add del">
          <ac:chgData name="Sabah Kauser (2026079)" userId="S::2026079@student.uwtsd.ac.uk::8345c6fd-d9e5-4df6-b908-cc9b407747c7" providerId="AD" clId="Web-{E7DFB28B-D676-59A7-2624-EFA62D4878CF}" dt="2021-11-12T15:11:17.412" v="27"/>
          <ac:spMkLst>
            <pc:docMk/>
            <pc:sldMk cId="946051905" sldId="261"/>
            <ac:spMk id="9" creationId="{4300840D-0A0B-4512-BACA-B439D5B9C57C}"/>
          </ac:spMkLst>
        </pc:spChg>
        <pc:spChg chg="add del">
          <ac:chgData name="Sabah Kauser (2026079)" userId="S::2026079@student.uwtsd.ac.uk::8345c6fd-d9e5-4df6-b908-cc9b407747c7" providerId="AD" clId="Web-{E7DFB28B-D676-59A7-2624-EFA62D4878CF}" dt="2021-11-12T15:10:55.240" v="25"/>
          <ac:spMkLst>
            <pc:docMk/>
            <pc:sldMk cId="946051905" sldId="261"/>
            <ac:spMk id="10" creationId="{0EC5361D-F897-4856-B945-0455A365EB24}"/>
          </ac:spMkLst>
        </pc:spChg>
        <pc:spChg chg="add del">
          <ac:chgData name="Sabah Kauser (2026079)" userId="S::2026079@student.uwtsd.ac.uk::8345c6fd-d9e5-4df6-b908-cc9b407747c7" providerId="AD" clId="Web-{E7DFB28B-D676-59A7-2624-EFA62D4878CF}" dt="2021-11-12T15:11:17.412" v="27"/>
          <ac:spMkLst>
            <pc:docMk/>
            <pc:sldMk cId="946051905" sldId="261"/>
            <ac:spMk id="11" creationId="{D2B78728-A580-49A7-84F9-6EF6F583ADE0}"/>
          </ac:spMkLst>
        </pc:spChg>
        <pc:spChg chg="add del">
          <ac:chgData name="Sabah Kauser (2026079)" userId="S::2026079@student.uwtsd.ac.uk::8345c6fd-d9e5-4df6-b908-cc9b407747c7" providerId="AD" clId="Web-{E7DFB28B-D676-59A7-2624-EFA62D4878CF}" dt="2021-11-12T15:10:55.240" v="25"/>
          <ac:spMkLst>
            <pc:docMk/>
            <pc:sldMk cId="946051905" sldId="261"/>
            <ac:spMk id="12" creationId="{4508C0C5-2268-42B5-B3C8-4D0899E05F8C}"/>
          </ac:spMkLst>
        </pc:spChg>
        <pc:spChg chg="add del">
          <ac:chgData name="Sabah Kauser (2026079)" userId="S::2026079@student.uwtsd.ac.uk::8345c6fd-d9e5-4df6-b908-cc9b407747c7" providerId="AD" clId="Web-{E7DFB28B-D676-59A7-2624-EFA62D4878CF}" dt="2021-11-12T15:11:17.412" v="27"/>
          <ac:spMkLst>
            <pc:docMk/>
            <pc:sldMk cId="946051905" sldId="261"/>
            <ac:spMk id="13" creationId="{38FAA1A1-D861-433F-88FA-1E9D6FD31D11}"/>
          </ac:spMkLst>
        </pc:spChg>
        <pc:spChg chg="add del">
          <ac:chgData name="Sabah Kauser (2026079)" userId="S::2026079@student.uwtsd.ac.uk::8345c6fd-d9e5-4df6-b908-cc9b407747c7" providerId="AD" clId="Web-{E7DFB28B-D676-59A7-2624-EFA62D4878CF}" dt="2021-11-12T15:10:55.240" v="25"/>
          <ac:spMkLst>
            <pc:docMk/>
            <pc:sldMk cId="946051905" sldId="261"/>
            <ac:spMk id="14" creationId="{141ACBDB-38F8-4B34-8183-BD95B4E55A62}"/>
          </ac:spMkLst>
        </pc:spChg>
        <pc:spChg chg="add del">
          <ac:chgData name="Sabah Kauser (2026079)" userId="S::2026079@student.uwtsd.ac.uk::8345c6fd-d9e5-4df6-b908-cc9b407747c7" providerId="AD" clId="Web-{E7DFB28B-D676-59A7-2624-EFA62D4878CF}" dt="2021-11-12T15:11:17.412" v="27"/>
          <ac:spMkLst>
            <pc:docMk/>
            <pc:sldMk cId="946051905" sldId="261"/>
            <ac:spMk id="15" creationId="{8D71EDA1-87BF-4D5D-AB79-F346FD19278A}"/>
          </ac:spMkLst>
        </pc:spChg>
        <pc:spChg chg="add del">
          <ac:chgData name="Sabah Kauser (2026079)" userId="S::2026079@student.uwtsd.ac.uk::8345c6fd-d9e5-4df6-b908-cc9b407747c7" providerId="AD" clId="Web-{E7DFB28B-D676-59A7-2624-EFA62D4878CF}" dt="2021-11-12T15:10:55.240" v="25"/>
          <ac:spMkLst>
            <pc:docMk/>
            <pc:sldMk cId="946051905" sldId="261"/>
            <ac:spMk id="16" creationId="{DE00DB52-3455-4E2F-867B-A6D0516E175B}"/>
          </ac:spMkLst>
        </pc:spChg>
        <pc:spChg chg="add del">
          <ac:chgData name="Sabah Kauser (2026079)" userId="S::2026079@student.uwtsd.ac.uk::8345c6fd-d9e5-4df6-b908-cc9b407747c7" providerId="AD" clId="Web-{E7DFB28B-D676-59A7-2624-EFA62D4878CF}" dt="2021-11-12T15:11:19.834" v="29"/>
          <ac:spMkLst>
            <pc:docMk/>
            <pc:sldMk cId="946051905" sldId="261"/>
            <ac:spMk id="17" creationId="{C9A36457-A5F4-4103-A443-02581C09185B}"/>
          </ac:spMkLst>
        </pc:spChg>
        <pc:spChg chg="add del">
          <ac:chgData name="Sabah Kauser (2026079)" userId="S::2026079@student.uwtsd.ac.uk::8345c6fd-d9e5-4df6-b908-cc9b407747c7" providerId="AD" clId="Web-{E7DFB28B-D676-59A7-2624-EFA62D4878CF}" dt="2021-11-12T15:10:55.240" v="25"/>
          <ac:spMkLst>
            <pc:docMk/>
            <pc:sldMk cId="946051905" sldId="261"/>
            <ac:spMk id="18" creationId="{9E914C83-E0D8-4953-92D5-169D28CB43AE}"/>
          </ac:spMkLst>
        </pc:spChg>
        <pc:spChg chg="add del">
          <ac:chgData name="Sabah Kauser (2026079)" userId="S::2026079@student.uwtsd.ac.uk::8345c6fd-d9e5-4df6-b908-cc9b407747c7" providerId="AD" clId="Web-{E7DFB28B-D676-59A7-2624-EFA62D4878CF}" dt="2021-11-12T15:11:19.834" v="29"/>
          <ac:spMkLst>
            <pc:docMk/>
            <pc:sldMk cId="946051905" sldId="261"/>
            <ac:spMk id="19" creationId="{DC5FB7E8-B636-40FA-BE8D-48145C0F5C57}"/>
          </ac:spMkLst>
        </pc:spChg>
        <pc:spChg chg="add del">
          <ac:chgData name="Sabah Kauser (2026079)" userId="S::2026079@student.uwtsd.ac.uk::8345c6fd-d9e5-4df6-b908-cc9b407747c7" providerId="AD" clId="Web-{E7DFB28B-D676-59A7-2624-EFA62D4878CF}" dt="2021-11-12T15:10:55.240" v="25"/>
          <ac:spMkLst>
            <pc:docMk/>
            <pc:sldMk cId="946051905" sldId="261"/>
            <ac:spMk id="20" creationId="{3512E083-F550-46AF-8490-767ECFD00CB7}"/>
          </ac:spMkLst>
        </pc:spChg>
        <pc:spChg chg="add del">
          <ac:chgData name="Sabah Kauser (2026079)" userId="S::2026079@student.uwtsd.ac.uk::8345c6fd-d9e5-4df6-b908-cc9b407747c7" providerId="AD" clId="Web-{E7DFB28B-D676-59A7-2624-EFA62D4878CF}" dt="2021-11-12T15:11:19.834" v="29"/>
          <ac:spMkLst>
            <pc:docMk/>
            <pc:sldMk cId="946051905" sldId="261"/>
            <ac:spMk id="21" creationId="{142DCE2C-2863-46FA-9BE7-24365A24D9BA}"/>
          </ac:spMkLst>
        </pc:spChg>
        <pc:spChg chg="add del">
          <ac:chgData name="Sabah Kauser (2026079)" userId="S::2026079@student.uwtsd.ac.uk::8345c6fd-d9e5-4df6-b908-cc9b407747c7" providerId="AD" clId="Web-{E7DFB28B-D676-59A7-2624-EFA62D4878CF}" dt="2021-11-12T15:11:22.975" v="31"/>
          <ac:spMkLst>
            <pc:docMk/>
            <pc:sldMk cId="946051905" sldId="261"/>
            <ac:spMk id="22" creationId="{09588DA8-065E-4F6F-8EFD-43104AB2E0CF}"/>
          </ac:spMkLst>
        </pc:spChg>
        <pc:spChg chg="add del">
          <ac:chgData name="Sabah Kauser (2026079)" userId="S::2026079@student.uwtsd.ac.uk::8345c6fd-d9e5-4df6-b908-cc9b407747c7" providerId="AD" clId="Web-{E7DFB28B-D676-59A7-2624-EFA62D4878CF}" dt="2021-11-12T15:11:22.975" v="31"/>
          <ac:spMkLst>
            <pc:docMk/>
            <pc:sldMk cId="946051905" sldId="261"/>
            <ac:spMk id="23" creationId="{C4285719-470E-454C-AF62-8323075F1F5B}"/>
          </ac:spMkLst>
        </pc:spChg>
        <pc:spChg chg="add del">
          <ac:chgData name="Sabah Kauser (2026079)" userId="S::2026079@student.uwtsd.ac.uk::8345c6fd-d9e5-4df6-b908-cc9b407747c7" providerId="AD" clId="Web-{E7DFB28B-D676-59A7-2624-EFA62D4878CF}" dt="2021-11-12T15:11:22.975" v="31"/>
          <ac:spMkLst>
            <pc:docMk/>
            <pc:sldMk cId="946051905" sldId="261"/>
            <ac:spMk id="24" creationId="{CD9FE4EF-C4D8-49A0-B2FF-81D8DB7D8A24}"/>
          </ac:spMkLst>
        </pc:spChg>
        <pc:spChg chg="add del">
          <ac:chgData name="Sabah Kauser (2026079)" userId="S::2026079@student.uwtsd.ac.uk::8345c6fd-d9e5-4df6-b908-cc9b407747c7" providerId="AD" clId="Web-{E7DFB28B-D676-59A7-2624-EFA62D4878CF}" dt="2021-11-12T15:11:22.975" v="31"/>
          <ac:spMkLst>
            <pc:docMk/>
            <pc:sldMk cId="946051905" sldId="261"/>
            <ac:spMk id="25" creationId="{4300840D-0A0B-4512-BACA-B439D5B9C57C}"/>
          </ac:spMkLst>
        </pc:spChg>
        <pc:spChg chg="add del">
          <ac:chgData name="Sabah Kauser (2026079)" userId="S::2026079@student.uwtsd.ac.uk::8345c6fd-d9e5-4df6-b908-cc9b407747c7" providerId="AD" clId="Web-{E7DFB28B-D676-59A7-2624-EFA62D4878CF}" dt="2021-11-12T15:11:22.975" v="31"/>
          <ac:spMkLst>
            <pc:docMk/>
            <pc:sldMk cId="946051905" sldId="261"/>
            <ac:spMk id="26" creationId="{D2B78728-A580-49A7-84F9-6EF6F583ADE0}"/>
          </ac:spMkLst>
        </pc:spChg>
        <pc:spChg chg="add del">
          <ac:chgData name="Sabah Kauser (2026079)" userId="S::2026079@student.uwtsd.ac.uk::8345c6fd-d9e5-4df6-b908-cc9b407747c7" providerId="AD" clId="Web-{E7DFB28B-D676-59A7-2624-EFA62D4878CF}" dt="2021-11-12T15:11:22.975" v="31"/>
          <ac:spMkLst>
            <pc:docMk/>
            <pc:sldMk cId="946051905" sldId="261"/>
            <ac:spMk id="27" creationId="{38FAA1A1-D861-433F-88FA-1E9D6FD31D11}"/>
          </ac:spMkLst>
        </pc:spChg>
        <pc:spChg chg="add del">
          <ac:chgData name="Sabah Kauser (2026079)" userId="S::2026079@student.uwtsd.ac.uk::8345c6fd-d9e5-4df6-b908-cc9b407747c7" providerId="AD" clId="Web-{E7DFB28B-D676-59A7-2624-EFA62D4878CF}" dt="2021-11-12T15:11:22.975" v="31"/>
          <ac:spMkLst>
            <pc:docMk/>
            <pc:sldMk cId="946051905" sldId="261"/>
            <ac:spMk id="28" creationId="{8D71EDA1-87BF-4D5D-AB79-F346FD19278A}"/>
          </ac:spMkLst>
        </pc:spChg>
        <pc:spChg chg="add del">
          <ac:chgData name="Sabah Kauser (2026079)" userId="S::2026079@student.uwtsd.ac.uk::8345c6fd-d9e5-4df6-b908-cc9b407747c7" providerId="AD" clId="Web-{E7DFB28B-D676-59A7-2624-EFA62D4878CF}" dt="2021-11-12T15:11:26.100" v="33"/>
          <ac:spMkLst>
            <pc:docMk/>
            <pc:sldMk cId="946051905" sldId="261"/>
            <ac:spMk id="29" creationId="{C9A36457-A5F4-4103-A443-02581C09185B}"/>
          </ac:spMkLst>
        </pc:spChg>
        <pc:spChg chg="add del">
          <ac:chgData name="Sabah Kauser (2026079)" userId="S::2026079@student.uwtsd.ac.uk::8345c6fd-d9e5-4df6-b908-cc9b407747c7" providerId="AD" clId="Web-{E7DFB28B-D676-59A7-2624-EFA62D4878CF}" dt="2021-11-12T15:11:26.100" v="33"/>
          <ac:spMkLst>
            <pc:docMk/>
            <pc:sldMk cId="946051905" sldId="261"/>
            <ac:spMk id="30" creationId="{DC5FB7E8-B636-40FA-BE8D-48145C0F5C57}"/>
          </ac:spMkLst>
        </pc:spChg>
        <pc:spChg chg="add del">
          <ac:chgData name="Sabah Kauser (2026079)" userId="S::2026079@student.uwtsd.ac.uk::8345c6fd-d9e5-4df6-b908-cc9b407747c7" providerId="AD" clId="Web-{E7DFB28B-D676-59A7-2624-EFA62D4878CF}" dt="2021-11-12T15:11:26.100" v="33"/>
          <ac:spMkLst>
            <pc:docMk/>
            <pc:sldMk cId="946051905" sldId="261"/>
            <ac:spMk id="31" creationId="{142DCE2C-2863-46FA-9BE7-24365A24D9BA}"/>
          </ac:spMkLst>
        </pc:spChg>
        <pc:spChg chg="add del">
          <ac:chgData name="Sabah Kauser (2026079)" userId="S::2026079@student.uwtsd.ac.uk::8345c6fd-d9e5-4df6-b908-cc9b407747c7" providerId="AD" clId="Web-{E7DFB28B-D676-59A7-2624-EFA62D4878CF}" dt="2021-11-12T15:11:30.678" v="35"/>
          <ac:spMkLst>
            <pc:docMk/>
            <pc:sldMk cId="946051905" sldId="261"/>
            <ac:spMk id="32" creationId="{09588DA8-065E-4F6F-8EFD-43104AB2E0CF}"/>
          </ac:spMkLst>
        </pc:spChg>
        <pc:spChg chg="add del">
          <ac:chgData name="Sabah Kauser (2026079)" userId="S::2026079@student.uwtsd.ac.uk::8345c6fd-d9e5-4df6-b908-cc9b407747c7" providerId="AD" clId="Web-{E7DFB28B-D676-59A7-2624-EFA62D4878CF}" dt="2021-11-12T15:11:30.678" v="35"/>
          <ac:spMkLst>
            <pc:docMk/>
            <pc:sldMk cId="946051905" sldId="261"/>
            <ac:spMk id="33" creationId="{C4285719-470E-454C-AF62-8323075F1F5B}"/>
          </ac:spMkLst>
        </pc:spChg>
        <pc:spChg chg="add del">
          <ac:chgData name="Sabah Kauser (2026079)" userId="S::2026079@student.uwtsd.ac.uk::8345c6fd-d9e5-4df6-b908-cc9b407747c7" providerId="AD" clId="Web-{E7DFB28B-D676-59A7-2624-EFA62D4878CF}" dt="2021-11-12T15:11:30.678" v="35"/>
          <ac:spMkLst>
            <pc:docMk/>
            <pc:sldMk cId="946051905" sldId="261"/>
            <ac:spMk id="34" creationId="{CD9FE4EF-C4D8-49A0-B2FF-81D8DB7D8A24}"/>
          </ac:spMkLst>
        </pc:spChg>
        <pc:spChg chg="add del">
          <ac:chgData name="Sabah Kauser (2026079)" userId="S::2026079@student.uwtsd.ac.uk::8345c6fd-d9e5-4df6-b908-cc9b407747c7" providerId="AD" clId="Web-{E7DFB28B-D676-59A7-2624-EFA62D4878CF}" dt="2021-11-12T15:11:30.678" v="35"/>
          <ac:spMkLst>
            <pc:docMk/>
            <pc:sldMk cId="946051905" sldId="261"/>
            <ac:spMk id="35" creationId="{4300840D-0A0B-4512-BACA-B439D5B9C57C}"/>
          </ac:spMkLst>
        </pc:spChg>
        <pc:spChg chg="add del">
          <ac:chgData name="Sabah Kauser (2026079)" userId="S::2026079@student.uwtsd.ac.uk::8345c6fd-d9e5-4df6-b908-cc9b407747c7" providerId="AD" clId="Web-{E7DFB28B-D676-59A7-2624-EFA62D4878CF}" dt="2021-11-12T15:11:30.678" v="35"/>
          <ac:spMkLst>
            <pc:docMk/>
            <pc:sldMk cId="946051905" sldId="261"/>
            <ac:spMk id="36" creationId="{D2B78728-A580-49A7-84F9-6EF6F583ADE0}"/>
          </ac:spMkLst>
        </pc:spChg>
        <pc:spChg chg="add del">
          <ac:chgData name="Sabah Kauser (2026079)" userId="S::2026079@student.uwtsd.ac.uk::8345c6fd-d9e5-4df6-b908-cc9b407747c7" providerId="AD" clId="Web-{E7DFB28B-D676-59A7-2624-EFA62D4878CF}" dt="2021-11-12T15:11:30.678" v="35"/>
          <ac:spMkLst>
            <pc:docMk/>
            <pc:sldMk cId="946051905" sldId="261"/>
            <ac:spMk id="37" creationId="{38FAA1A1-D861-433F-88FA-1E9D6FD31D11}"/>
          </ac:spMkLst>
        </pc:spChg>
        <pc:spChg chg="add del">
          <ac:chgData name="Sabah Kauser (2026079)" userId="S::2026079@student.uwtsd.ac.uk::8345c6fd-d9e5-4df6-b908-cc9b407747c7" providerId="AD" clId="Web-{E7DFB28B-D676-59A7-2624-EFA62D4878CF}" dt="2021-11-12T15:11:30.678" v="35"/>
          <ac:spMkLst>
            <pc:docMk/>
            <pc:sldMk cId="946051905" sldId="261"/>
            <ac:spMk id="38" creationId="{8D71EDA1-87BF-4D5D-AB79-F346FD19278A}"/>
          </ac:spMkLst>
        </pc:spChg>
        <pc:spChg chg="add del">
          <ac:chgData name="Sabah Kauser (2026079)" userId="S::2026079@student.uwtsd.ac.uk::8345c6fd-d9e5-4df6-b908-cc9b407747c7" providerId="AD" clId="Web-{E7DFB28B-D676-59A7-2624-EFA62D4878CF}" dt="2021-11-12T15:11:34.022" v="37"/>
          <ac:spMkLst>
            <pc:docMk/>
            <pc:sldMk cId="946051905" sldId="261"/>
            <ac:spMk id="39" creationId="{18873D23-2DCF-4B31-A009-95721C06E8E1}"/>
          </ac:spMkLst>
        </pc:spChg>
        <pc:spChg chg="add del">
          <ac:chgData name="Sabah Kauser (2026079)" userId="S::2026079@student.uwtsd.ac.uk::8345c6fd-d9e5-4df6-b908-cc9b407747c7" providerId="AD" clId="Web-{E7DFB28B-D676-59A7-2624-EFA62D4878CF}" dt="2021-11-12T15:11:34.022" v="37"/>
          <ac:spMkLst>
            <pc:docMk/>
            <pc:sldMk cId="946051905" sldId="261"/>
            <ac:spMk id="40" creationId="{C13EF075-D4EF-4929-ADBC-91B27DA19955}"/>
          </ac:spMkLst>
        </pc:spChg>
        <pc:spChg chg="add del">
          <ac:chgData name="Sabah Kauser (2026079)" userId="S::2026079@student.uwtsd.ac.uk::8345c6fd-d9e5-4df6-b908-cc9b407747c7" providerId="AD" clId="Web-{E7DFB28B-D676-59A7-2624-EFA62D4878CF}" dt="2021-11-12T15:11:39.163" v="39"/>
          <ac:spMkLst>
            <pc:docMk/>
            <pc:sldMk cId="946051905" sldId="261"/>
            <ac:spMk id="42" creationId="{C7FA33FF-088D-4F16-95A2-2C64D353DEA8}"/>
          </ac:spMkLst>
        </pc:spChg>
        <pc:spChg chg="add del">
          <ac:chgData name="Sabah Kauser (2026079)" userId="S::2026079@student.uwtsd.ac.uk::8345c6fd-d9e5-4df6-b908-cc9b407747c7" providerId="AD" clId="Web-{E7DFB28B-D676-59A7-2624-EFA62D4878CF}" dt="2021-11-12T15:11:39.163" v="39"/>
          <ac:spMkLst>
            <pc:docMk/>
            <pc:sldMk cId="946051905" sldId="261"/>
            <ac:spMk id="43" creationId="{A376EFB1-01CF-419F-ABF1-2AF02BBFCBD1}"/>
          </ac:spMkLst>
        </pc:spChg>
        <pc:spChg chg="add del">
          <ac:chgData name="Sabah Kauser (2026079)" userId="S::2026079@student.uwtsd.ac.uk::8345c6fd-d9e5-4df6-b908-cc9b407747c7" providerId="AD" clId="Web-{E7DFB28B-D676-59A7-2624-EFA62D4878CF}" dt="2021-11-12T15:11:39.163" v="39"/>
          <ac:spMkLst>
            <pc:docMk/>
            <pc:sldMk cId="946051905" sldId="261"/>
            <ac:spMk id="44" creationId="{FF9DEA15-78BD-4750-AA18-B9F28A6D5AB8}"/>
          </ac:spMkLst>
        </pc:spChg>
        <pc:spChg chg="add">
          <ac:chgData name="Sabah Kauser (2026079)" userId="S::2026079@student.uwtsd.ac.uk::8345c6fd-d9e5-4df6-b908-cc9b407747c7" providerId="AD" clId="Web-{E7DFB28B-D676-59A7-2624-EFA62D4878CF}" dt="2021-11-12T15:11:39.178" v="40"/>
          <ac:spMkLst>
            <pc:docMk/>
            <pc:sldMk cId="946051905" sldId="261"/>
            <ac:spMk id="45" creationId="{907EF6B7-1338-4443-8C46-6A318D952DFD}"/>
          </ac:spMkLst>
        </pc:spChg>
        <pc:spChg chg="add">
          <ac:chgData name="Sabah Kauser (2026079)" userId="S::2026079@student.uwtsd.ac.uk::8345c6fd-d9e5-4df6-b908-cc9b407747c7" providerId="AD" clId="Web-{E7DFB28B-D676-59A7-2624-EFA62D4878CF}" dt="2021-11-12T15:11:39.178" v="40"/>
          <ac:spMkLst>
            <pc:docMk/>
            <pc:sldMk cId="946051905" sldId="261"/>
            <ac:spMk id="46" creationId="{DAAE4CDD-124C-4DCF-9584-B6033B545DD5}"/>
          </ac:spMkLst>
        </pc:spChg>
        <pc:spChg chg="add">
          <ac:chgData name="Sabah Kauser (2026079)" userId="S::2026079@student.uwtsd.ac.uk::8345c6fd-d9e5-4df6-b908-cc9b407747c7" providerId="AD" clId="Web-{E7DFB28B-D676-59A7-2624-EFA62D4878CF}" dt="2021-11-12T15:11:39.178" v="40"/>
          <ac:spMkLst>
            <pc:docMk/>
            <pc:sldMk cId="946051905" sldId="261"/>
            <ac:spMk id="47" creationId="{081E4A58-353D-44AE-B2FC-2A74E2E400F7}"/>
          </ac:spMkLst>
        </pc:spChg>
        <pc:grpChg chg="add del">
          <ac:chgData name="Sabah Kauser (2026079)" userId="S::2026079@student.uwtsd.ac.uk::8345c6fd-d9e5-4df6-b908-cc9b407747c7" providerId="AD" clId="Web-{E7DFB28B-D676-59A7-2624-EFA62D4878CF}" dt="2021-11-12T15:11:34.022" v="37"/>
          <ac:grpSpMkLst>
            <pc:docMk/>
            <pc:sldMk cId="946051905" sldId="261"/>
            <ac:grpSpMk id="41" creationId="{DAA26DFA-AAB2-4973-9C17-16D587C7B198}"/>
          </ac:grpSpMkLst>
        </pc:gr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42E3C2-F437-4909-A448-2E68507ECC8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EA0775E-5121-409E-AC4F-9DB7B850EA27}">
      <dgm:prSet/>
      <dgm:spPr/>
      <dgm:t>
        <a:bodyPr/>
        <a:lstStyle/>
        <a:p>
          <a:r>
            <a:rPr lang="en-GB"/>
            <a:t>Social factors </a:t>
          </a:r>
          <a:endParaRPr lang="en-US"/>
        </a:p>
      </dgm:t>
    </dgm:pt>
    <dgm:pt modelId="{B0774A1D-3A51-470B-9C77-AA62FB49BD4E}" type="parTrans" cxnId="{28C44E9C-BD53-4A83-A332-EA147DE73DFD}">
      <dgm:prSet/>
      <dgm:spPr/>
      <dgm:t>
        <a:bodyPr/>
        <a:lstStyle/>
        <a:p>
          <a:endParaRPr lang="en-US"/>
        </a:p>
      </dgm:t>
    </dgm:pt>
    <dgm:pt modelId="{CD0ED38B-D387-48FE-B0E5-621296EB52D8}" type="sibTrans" cxnId="{28C44E9C-BD53-4A83-A332-EA147DE73DFD}">
      <dgm:prSet/>
      <dgm:spPr/>
      <dgm:t>
        <a:bodyPr/>
        <a:lstStyle/>
        <a:p>
          <a:endParaRPr lang="en-US"/>
        </a:p>
      </dgm:t>
    </dgm:pt>
    <dgm:pt modelId="{EC6F18C6-8A04-4797-B917-68191CBDB703}">
      <dgm:prSet/>
      <dgm:spPr/>
      <dgm:t>
        <a:bodyPr/>
        <a:lstStyle/>
        <a:p>
          <a:r>
            <a:rPr lang="en-GB"/>
            <a:t>Stress </a:t>
          </a:r>
          <a:endParaRPr lang="en-US"/>
        </a:p>
      </dgm:t>
    </dgm:pt>
    <dgm:pt modelId="{CBEE0873-7B12-43C9-B728-710A4C9D80EA}" type="parTrans" cxnId="{F6E87BDC-7C0E-4101-AFD4-D36A79234159}">
      <dgm:prSet/>
      <dgm:spPr/>
      <dgm:t>
        <a:bodyPr/>
        <a:lstStyle/>
        <a:p>
          <a:endParaRPr lang="en-US"/>
        </a:p>
      </dgm:t>
    </dgm:pt>
    <dgm:pt modelId="{B25A5B58-D070-4DC0-94F7-A5B0E9BAA0B1}" type="sibTrans" cxnId="{F6E87BDC-7C0E-4101-AFD4-D36A79234159}">
      <dgm:prSet/>
      <dgm:spPr/>
      <dgm:t>
        <a:bodyPr/>
        <a:lstStyle/>
        <a:p>
          <a:endParaRPr lang="en-US"/>
        </a:p>
      </dgm:t>
    </dgm:pt>
    <dgm:pt modelId="{0B64228A-1BA5-41D6-9F7C-959866CB38EA}">
      <dgm:prSet/>
      <dgm:spPr/>
      <dgm:t>
        <a:bodyPr/>
        <a:lstStyle/>
        <a:p>
          <a:r>
            <a:rPr lang="en-GB"/>
            <a:t>Mental health</a:t>
          </a:r>
          <a:endParaRPr lang="en-US"/>
        </a:p>
      </dgm:t>
    </dgm:pt>
    <dgm:pt modelId="{9CF82A4B-CFF3-48E3-AF9E-AE091D662606}" type="parTrans" cxnId="{4F9DF627-F546-4D14-BECE-C81DB611CB04}">
      <dgm:prSet/>
      <dgm:spPr/>
      <dgm:t>
        <a:bodyPr/>
        <a:lstStyle/>
        <a:p>
          <a:endParaRPr lang="en-US"/>
        </a:p>
      </dgm:t>
    </dgm:pt>
    <dgm:pt modelId="{2C664639-B62D-45ED-9C1F-C35EE1186FD2}" type="sibTrans" cxnId="{4F9DF627-F546-4D14-BECE-C81DB611CB04}">
      <dgm:prSet/>
      <dgm:spPr/>
      <dgm:t>
        <a:bodyPr/>
        <a:lstStyle/>
        <a:p>
          <a:endParaRPr lang="en-US"/>
        </a:p>
      </dgm:t>
    </dgm:pt>
    <dgm:pt modelId="{156184B3-9C47-47EB-AA70-C8629B962549}">
      <dgm:prSet/>
      <dgm:spPr/>
      <dgm:t>
        <a:bodyPr/>
        <a:lstStyle/>
        <a:p>
          <a:r>
            <a:rPr lang="en-GB"/>
            <a:t>Anxiety</a:t>
          </a:r>
          <a:endParaRPr lang="en-US"/>
        </a:p>
      </dgm:t>
    </dgm:pt>
    <dgm:pt modelId="{65685230-CB24-4208-A8A9-BF52F23075AE}" type="parTrans" cxnId="{F736F387-2EA0-4FBF-B46C-51D608931B10}">
      <dgm:prSet/>
      <dgm:spPr/>
      <dgm:t>
        <a:bodyPr/>
        <a:lstStyle/>
        <a:p>
          <a:endParaRPr lang="en-US"/>
        </a:p>
      </dgm:t>
    </dgm:pt>
    <dgm:pt modelId="{C821EA38-5C21-4FF6-BFBF-2AC84DF5A765}" type="sibTrans" cxnId="{F736F387-2EA0-4FBF-B46C-51D608931B10}">
      <dgm:prSet/>
      <dgm:spPr/>
      <dgm:t>
        <a:bodyPr/>
        <a:lstStyle/>
        <a:p>
          <a:endParaRPr lang="en-US"/>
        </a:p>
      </dgm:t>
    </dgm:pt>
    <dgm:pt modelId="{F27C1C9C-3296-4587-BE9A-332747ADD1AF}">
      <dgm:prSet/>
      <dgm:spPr/>
      <dgm:t>
        <a:bodyPr/>
        <a:lstStyle/>
        <a:p>
          <a:r>
            <a:rPr lang="en-GB"/>
            <a:t>Emotional</a:t>
          </a:r>
          <a:endParaRPr lang="en-US"/>
        </a:p>
      </dgm:t>
    </dgm:pt>
    <dgm:pt modelId="{18E1440A-0403-4308-ABDB-5604190B91BA}" type="parTrans" cxnId="{A2D7DABD-3049-46B1-9F53-8D9A3A3527AE}">
      <dgm:prSet/>
      <dgm:spPr/>
      <dgm:t>
        <a:bodyPr/>
        <a:lstStyle/>
        <a:p>
          <a:endParaRPr lang="en-US"/>
        </a:p>
      </dgm:t>
    </dgm:pt>
    <dgm:pt modelId="{997635B0-D394-4D85-8312-8094CDE9F643}" type="sibTrans" cxnId="{A2D7DABD-3049-46B1-9F53-8D9A3A3527AE}">
      <dgm:prSet/>
      <dgm:spPr/>
      <dgm:t>
        <a:bodyPr/>
        <a:lstStyle/>
        <a:p>
          <a:endParaRPr lang="en-US"/>
        </a:p>
      </dgm:t>
    </dgm:pt>
    <dgm:pt modelId="{99EB684B-CF42-4AAF-A2B6-61BDA397A7CD}">
      <dgm:prSet/>
      <dgm:spPr/>
      <dgm:t>
        <a:bodyPr/>
        <a:lstStyle/>
        <a:p>
          <a:r>
            <a:rPr lang="en-GB"/>
            <a:t>physical</a:t>
          </a:r>
          <a:endParaRPr lang="en-US"/>
        </a:p>
      </dgm:t>
    </dgm:pt>
    <dgm:pt modelId="{7E10AC19-DE6D-431D-8C9A-FAFFCAFFD603}" type="parTrans" cxnId="{859B4A36-0773-4D3B-BC73-2564717D32D8}">
      <dgm:prSet/>
      <dgm:spPr/>
      <dgm:t>
        <a:bodyPr/>
        <a:lstStyle/>
        <a:p>
          <a:endParaRPr lang="en-US"/>
        </a:p>
      </dgm:t>
    </dgm:pt>
    <dgm:pt modelId="{D6E02E1B-535C-41D9-88AE-36B141B17354}" type="sibTrans" cxnId="{859B4A36-0773-4D3B-BC73-2564717D32D8}">
      <dgm:prSet/>
      <dgm:spPr/>
      <dgm:t>
        <a:bodyPr/>
        <a:lstStyle/>
        <a:p>
          <a:endParaRPr lang="en-US"/>
        </a:p>
      </dgm:t>
    </dgm:pt>
    <dgm:pt modelId="{59942E5A-1987-48E7-BCAB-1B7D1AC7252E}" type="pres">
      <dgm:prSet presAssocID="{5A42E3C2-F437-4909-A448-2E68507ECC86}" presName="linear" presStyleCnt="0">
        <dgm:presLayoutVars>
          <dgm:animLvl val="lvl"/>
          <dgm:resizeHandles val="exact"/>
        </dgm:presLayoutVars>
      </dgm:prSet>
      <dgm:spPr/>
    </dgm:pt>
    <dgm:pt modelId="{0BB7CE25-DE6D-49D1-A73C-C0A2AE5AE28F}" type="pres">
      <dgm:prSet presAssocID="{2EA0775E-5121-409E-AC4F-9DB7B850EA27}" presName="parentText" presStyleLbl="node1" presStyleIdx="0" presStyleCnt="6">
        <dgm:presLayoutVars>
          <dgm:chMax val="0"/>
          <dgm:bulletEnabled val="1"/>
        </dgm:presLayoutVars>
      </dgm:prSet>
      <dgm:spPr/>
    </dgm:pt>
    <dgm:pt modelId="{6503F086-7670-40E7-AE5A-82C8813D19F7}" type="pres">
      <dgm:prSet presAssocID="{CD0ED38B-D387-48FE-B0E5-621296EB52D8}" presName="spacer" presStyleCnt="0"/>
      <dgm:spPr/>
    </dgm:pt>
    <dgm:pt modelId="{E1137126-089D-44C7-80AD-EBF0B4F3B90F}" type="pres">
      <dgm:prSet presAssocID="{EC6F18C6-8A04-4797-B917-68191CBDB703}" presName="parentText" presStyleLbl="node1" presStyleIdx="1" presStyleCnt="6">
        <dgm:presLayoutVars>
          <dgm:chMax val="0"/>
          <dgm:bulletEnabled val="1"/>
        </dgm:presLayoutVars>
      </dgm:prSet>
      <dgm:spPr/>
    </dgm:pt>
    <dgm:pt modelId="{4ADFA1F7-A0B2-4094-82A1-039D0F4B8F27}" type="pres">
      <dgm:prSet presAssocID="{B25A5B58-D070-4DC0-94F7-A5B0E9BAA0B1}" presName="spacer" presStyleCnt="0"/>
      <dgm:spPr/>
    </dgm:pt>
    <dgm:pt modelId="{251DB35C-2F44-4758-93AA-C0BDE7CA01CC}" type="pres">
      <dgm:prSet presAssocID="{0B64228A-1BA5-41D6-9F7C-959866CB38EA}" presName="parentText" presStyleLbl="node1" presStyleIdx="2" presStyleCnt="6">
        <dgm:presLayoutVars>
          <dgm:chMax val="0"/>
          <dgm:bulletEnabled val="1"/>
        </dgm:presLayoutVars>
      </dgm:prSet>
      <dgm:spPr/>
    </dgm:pt>
    <dgm:pt modelId="{9EE781DE-1093-4642-BF8D-5A39A56FB7AF}" type="pres">
      <dgm:prSet presAssocID="{2C664639-B62D-45ED-9C1F-C35EE1186FD2}" presName="spacer" presStyleCnt="0"/>
      <dgm:spPr/>
    </dgm:pt>
    <dgm:pt modelId="{0C704D0C-0BD0-45AF-A131-D562AD5F4A2B}" type="pres">
      <dgm:prSet presAssocID="{156184B3-9C47-47EB-AA70-C8629B962549}" presName="parentText" presStyleLbl="node1" presStyleIdx="3" presStyleCnt="6">
        <dgm:presLayoutVars>
          <dgm:chMax val="0"/>
          <dgm:bulletEnabled val="1"/>
        </dgm:presLayoutVars>
      </dgm:prSet>
      <dgm:spPr/>
    </dgm:pt>
    <dgm:pt modelId="{28F8FDF2-1EDE-4616-9E48-B24B88576673}" type="pres">
      <dgm:prSet presAssocID="{C821EA38-5C21-4FF6-BFBF-2AC84DF5A765}" presName="spacer" presStyleCnt="0"/>
      <dgm:spPr/>
    </dgm:pt>
    <dgm:pt modelId="{74087DE4-3F2E-4DE7-A632-8622DB5331CD}" type="pres">
      <dgm:prSet presAssocID="{F27C1C9C-3296-4587-BE9A-332747ADD1AF}" presName="parentText" presStyleLbl="node1" presStyleIdx="4" presStyleCnt="6">
        <dgm:presLayoutVars>
          <dgm:chMax val="0"/>
          <dgm:bulletEnabled val="1"/>
        </dgm:presLayoutVars>
      </dgm:prSet>
      <dgm:spPr/>
    </dgm:pt>
    <dgm:pt modelId="{50B3C9AC-D9B2-4A29-B722-02B05FEA0B7E}" type="pres">
      <dgm:prSet presAssocID="{997635B0-D394-4D85-8312-8094CDE9F643}" presName="spacer" presStyleCnt="0"/>
      <dgm:spPr/>
    </dgm:pt>
    <dgm:pt modelId="{E7E20499-5243-4C6C-8ABA-1D4620D4B973}" type="pres">
      <dgm:prSet presAssocID="{99EB684B-CF42-4AAF-A2B6-61BDA397A7CD}" presName="parentText" presStyleLbl="node1" presStyleIdx="5" presStyleCnt="6">
        <dgm:presLayoutVars>
          <dgm:chMax val="0"/>
          <dgm:bulletEnabled val="1"/>
        </dgm:presLayoutVars>
      </dgm:prSet>
      <dgm:spPr/>
    </dgm:pt>
  </dgm:ptLst>
  <dgm:cxnLst>
    <dgm:cxn modelId="{5BA91D15-4390-4B78-96A9-260F95AC2BB0}" type="presOf" srcId="{156184B3-9C47-47EB-AA70-C8629B962549}" destId="{0C704D0C-0BD0-45AF-A131-D562AD5F4A2B}" srcOrd="0" destOrd="0" presId="urn:microsoft.com/office/officeart/2005/8/layout/vList2"/>
    <dgm:cxn modelId="{6F3DB41B-515E-47E0-A42D-B9D83F6BC3A6}" type="presOf" srcId="{99EB684B-CF42-4AAF-A2B6-61BDA397A7CD}" destId="{E7E20499-5243-4C6C-8ABA-1D4620D4B973}" srcOrd="0" destOrd="0" presId="urn:microsoft.com/office/officeart/2005/8/layout/vList2"/>
    <dgm:cxn modelId="{6EC3B527-6BA3-4799-A9C6-D853A977ACCB}" type="presOf" srcId="{5A42E3C2-F437-4909-A448-2E68507ECC86}" destId="{59942E5A-1987-48E7-BCAB-1B7D1AC7252E}" srcOrd="0" destOrd="0" presId="urn:microsoft.com/office/officeart/2005/8/layout/vList2"/>
    <dgm:cxn modelId="{4F9DF627-F546-4D14-BECE-C81DB611CB04}" srcId="{5A42E3C2-F437-4909-A448-2E68507ECC86}" destId="{0B64228A-1BA5-41D6-9F7C-959866CB38EA}" srcOrd="2" destOrd="0" parTransId="{9CF82A4B-CFF3-48E3-AF9E-AE091D662606}" sibTransId="{2C664639-B62D-45ED-9C1F-C35EE1186FD2}"/>
    <dgm:cxn modelId="{BC12A830-FAC9-4297-B9DE-8CA09A6C4F63}" type="presOf" srcId="{0B64228A-1BA5-41D6-9F7C-959866CB38EA}" destId="{251DB35C-2F44-4758-93AA-C0BDE7CA01CC}" srcOrd="0" destOrd="0" presId="urn:microsoft.com/office/officeart/2005/8/layout/vList2"/>
    <dgm:cxn modelId="{3C786331-EF5C-4AFA-946B-0D616F87E7A7}" type="presOf" srcId="{F27C1C9C-3296-4587-BE9A-332747ADD1AF}" destId="{74087DE4-3F2E-4DE7-A632-8622DB5331CD}" srcOrd="0" destOrd="0" presId="urn:microsoft.com/office/officeart/2005/8/layout/vList2"/>
    <dgm:cxn modelId="{859B4A36-0773-4D3B-BC73-2564717D32D8}" srcId="{5A42E3C2-F437-4909-A448-2E68507ECC86}" destId="{99EB684B-CF42-4AAF-A2B6-61BDA397A7CD}" srcOrd="5" destOrd="0" parTransId="{7E10AC19-DE6D-431D-8C9A-FAFFCAFFD603}" sibTransId="{D6E02E1B-535C-41D9-88AE-36B141B17354}"/>
    <dgm:cxn modelId="{F736F387-2EA0-4FBF-B46C-51D608931B10}" srcId="{5A42E3C2-F437-4909-A448-2E68507ECC86}" destId="{156184B3-9C47-47EB-AA70-C8629B962549}" srcOrd="3" destOrd="0" parTransId="{65685230-CB24-4208-A8A9-BF52F23075AE}" sibTransId="{C821EA38-5C21-4FF6-BFBF-2AC84DF5A765}"/>
    <dgm:cxn modelId="{28C44E9C-BD53-4A83-A332-EA147DE73DFD}" srcId="{5A42E3C2-F437-4909-A448-2E68507ECC86}" destId="{2EA0775E-5121-409E-AC4F-9DB7B850EA27}" srcOrd="0" destOrd="0" parTransId="{B0774A1D-3A51-470B-9C77-AA62FB49BD4E}" sibTransId="{CD0ED38B-D387-48FE-B0E5-621296EB52D8}"/>
    <dgm:cxn modelId="{DE6BA7A2-22E9-454B-BE80-74BC59BD674E}" type="presOf" srcId="{EC6F18C6-8A04-4797-B917-68191CBDB703}" destId="{E1137126-089D-44C7-80AD-EBF0B4F3B90F}" srcOrd="0" destOrd="0" presId="urn:microsoft.com/office/officeart/2005/8/layout/vList2"/>
    <dgm:cxn modelId="{A2D7DABD-3049-46B1-9F53-8D9A3A3527AE}" srcId="{5A42E3C2-F437-4909-A448-2E68507ECC86}" destId="{F27C1C9C-3296-4587-BE9A-332747ADD1AF}" srcOrd="4" destOrd="0" parTransId="{18E1440A-0403-4308-ABDB-5604190B91BA}" sibTransId="{997635B0-D394-4D85-8312-8094CDE9F643}"/>
    <dgm:cxn modelId="{194152D8-B731-4016-B0E6-2B04BF944D69}" type="presOf" srcId="{2EA0775E-5121-409E-AC4F-9DB7B850EA27}" destId="{0BB7CE25-DE6D-49D1-A73C-C0A2AE5AE28F}" srcOrd="0" destOrd="0" presId="urn:microsoft.com/office/officeart/2005/8/layout/vList2"/>
    <dgm:cxn modelId="{F6E87BDC-7C0E-4101-AFD4-D36A79234159}" srcId="{5A42E3C2-F437-4909-A448-2E68507ECC86}" destId="{EC6F18C6-8A04-4797-B917-68191CBDB703}" srcOrd="1" destOrd="0" parTransId="{CBEE0873-7B12-43C9-B728-710A4C9D80EA}" sibTransId="{B25A5B58-D070-4DC0-94F7-A5B0E9BAA0B1}"/>
    <dgm:cxn modelId="{8940E45C-62B4-414B-8E8E-4758E6F5F6D4}" type="presParOf" srcId="{59942E5A-1987-48E7-BCAB-1B7D1AC7252E}" destId="{0BB7CE25-DE6D-49D1-A73C-C0A2AE5AE28F}" srcOrd="0" destOrd="0" presId="urn:microsoft.com/office/officeart/2005/8/layout/vList2"/>
    <dgm:cxn modelId="{C2189BB0-0802-483D-B8BC-56DB1C982C90}" type="presParOf" srcId="{59942E5A-1987-48E7-BCAB-1B7D1AC7252E}" destId="{6503F086-7670-40E7-AE5A-82C8813D19F7}" srcOrd="1" destOrd="0" presId="urn:microsoft.com/office/officeart/2005/8/layout/vList2"/>
    <dgm:cxn modelId="{EB8F7D34-EA3F-4E12-9E49-C1A1FCD0C45A}" type="presParOf" srcId="{59942E5A-1987-48E7-BCAB-1B7D1AC7252E}" destId="{E1137126-089D-44C7-80AD-EBF0B4F3B90F}" srcOrd="2" destOrd="0" presId="urn:microsoft.com/office/officeart/2005/8/layout/vList2"/>
    <dgm:cxn modelId="{080C76AC-1F3D-4E35-94F0-FBA4BB69BA42}" type="presParOf" srcId="{59942E5A-1987-48E7-BCAB-1B7D1AC7252E}" destId="{4ADFA1F7-A0B2-4094-82A1-039D0F4B8F27}" srcOrd="3" destOrd="0" presId="urn:microsoft.com/office/officeart/2005/8/layout/vList2"/>
    <dgm:cxn modelId="{623C9534-BD5B-44E0-8DAD-C39F1C5A45F6}" type="presParOf" srcId="{59942E5A-1987-48E7-BCAB-1B7D1AC7252E}" destId="{251DB35C-2F44-4758-93AA-C0BDE7CA01CC}" srcOrd="4" destOrd="0" presId="urn:microsoft.com/office/officeart/2005/8/layout/vList2"/>
    <dgm:cxn modelId="{3DAEA9EA-2669-4CA2-9400-3B91A99D0368}" type="presParOf" srcId="{59942E5A-1987-48E7-BCAB-1B7D1AC7252E}" destId="{9EE781DE-1093-4642-BF8D-5A39A56FB7AF}" srcOrd="5" destOrd="0" presId="urn:microsoft.com/office/officeart/2005/8/layout/vList2"/>
    <dgm:cxn modelId="{46537700-0C51-47E1-AC92-7A45726C68F9}" type="presParOf" srcId="{59942E5A-1987-48E7-BCAB-1B7D1AC7252E}" destId="{0C704D0C-0BD0-45AF-A131-D562AD5F4A2B}" srcOrd="6" destOrd="0" presId="urn:microsoft.com/office/officeart/2005/8/layout/vList2"/>
    <dgm:cxn modelId="{4B72057C-A499-4F2F-88E9-5BC3E6CF79C7}" type="presParOf" srcId="{59942E5A-1987-48E7-BCAB-1B7D1AC7252E}" destId="{28F8FDF2-1EDE-4616-9E48-B24B88576673}" srcOrd="7" destOrd="0" presId="urn:microsoft.com/office/officeart/2005/8/layout/vList2"/>
    <dgm:cxn modelId="{019CF673-7D2E-47D3-8830-23B71B40BFDC}" type="presParOf" srcId="{59942E5A-1987-48E7-BCAB-1B7D1AC7252E}" destId="{74087DE4-3F2E-4DE7-A632-8622DB5331CD}" srcOrd="8" destOrd="0" presId="urn:microsoft.com/office/officeart/2005/8/layout/vList2"/>
    <dgm:cxn modelId="{E37940BC-D723-4684-9AA4-BA71EA7A9C36}" type="presParOf" srcId="{59942E5A-1987-48E7-BCAB-1B7D1AC7252E}" destId="{50B3C9AC-D9B2-4A29-B722-02B05FEA0B7E}" srcOrd="9" destOrd="0" presId="urn:microsoft.com/office/officeart/2005/8/layout/vList2"/>
    <dgm:cxn modelId="{5D62535F-910E-45F8-A3CD-D64A4F950ED5}" type="presParOf" srcId="{59942E5A-1987-48E7-BCAB-1B7D1AC7252E}" destId="{E7E20499-5243-4C6C-8ABA-1D4620D4B97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5BFE46-6073-475B-B6A6-2EE54947AA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4E49086-2AAF-4E01-85D3-187AF50FFD71}">
      <dgm:prSet/>
      <dgm:spPr/>
      <dgm:t>
        <a:bodyPr/>
        <a:lstStyle/>
        <a:p>
          <a:r>
            <a:rPr lang="en-GB"/>
            <a:t>Grid Analysis helps to make decisions</a:t>
          </a:r>
          <a:endParaRPr lang="en-US"/>
        </a:p>
      </dgm:t>
    </dgm:pt>
    <dgm:pt modelId="{27EE7B2C-3A5A-4C0E-B361-D0281240AF3B}" type="parTrans" cxnId="{EB70557E-FF5E-4E49-A766-513F7272021E}">
      <dgm:prSet/>
      <dgm:spPr/>
      <dgm:t>
        <a:bodyPr/>
        <a:lstStyle/>
        <a:p>
          <a:endParaRPr lang="en-US"/>
        </a:p>
      </dgm:t>
    </dgm:pt>
    <dgm:pt modelId="{0881DBFE-4965-4970-B999-B8F46E66C317}" type="sibTrans" cxnId="{EB70557E-FF5E-4E49-A766-513F7272021E}">
      <dgm:prSet/>
      <dgm:spPr/>
      <dgm:t>
        <a:bodyPr/>
        <a:lstStyle/>
        <a:p>
          <a:endParaRPr lang="en-US"/>
        </a:p>
      </dgm:t>
    </dgm:pt>
    <dgm:pt modelId="{1035473C-89C2-447B-8624-0BE2DF4939D2}">
      <dgm:prSet/>
      <dgm:spPr/>
      <dgm:t>
        <a:bodyPr/>
        <a:lstStyle/>
        <a:p>
          <a:r>
            <a:rPr lang="en-GB"/>
            <a:t>Weighs the pros and cons</a:t>
          </a:r>
          <a:endParaRPr lang="en-US"/>
        </a:p>
      </dgm:t>
    </dgm:pt>
    <dgm:pt modelId="{CF5CCFAF-D33C-4119-859F-AD5530FC909A}" type="parTrans" cxnId="{75266363-3CC0-4D36-97C7-A4C36E0D01AE}">
      <dgm:prSet/>
      <dgm:spPr/>
      <dgm:t>
        <a:bodyPr/>
        <a:lstStyle/>
        <a:p>
          <a:endParaRPr lang="en-US"/>
        </a:p>
      </dgm:t>
    </dgm:pt>
    <dgm:pt modelId="{57D591C6-003B-409F-B351-F5FFB3628367}" type="sibTrans" cxnId="{75266363-3CC0-4D36-97C7-A4C36E0D01AE}">
      <dgm:prSet/>
      <dgm:spPr/>
      <dgm:t>
        <a:bodyPr/>
        <a:lstStyle/>
        <a:p>
          <a:endParaRPr lang="en-US"/>
        </a:p>
      </dgm:t>
    </dgm:pt>
    <dgm:pt modelId="{E57EB1E5-33D7-4328-B548-8C4F1F07A1E3}">
      <dgm:prSet/>
      <dgm:spPr/>
      <dgm:t>
        <a:bodyPr/>
        <a:lstStyle/>
        <a:p>
          <a:r>
            <a:rPr lang="en-GB"/>
            <a:t>Helps get an idea of the importance and relevance</a:t>
          </a:r>
          <a:endParaRPr lang="en-US"/>
        </a:p>
      </dgm:t>
    </dgm:pt>
    <dgm:pt modelId="{FE7264DF-1C4C-463A-94E7-317901964F1A}" type="parTrans" cxnId="{B31BC283-CD1E-4ADF-9B3F-6598085C6CC6}">
      <dgm:prSet/>
      <dgm:spPr/>
      <dgm:t>
        <a:bodyPr/>
        <a:lstStyle/>
        <a:p>
          <a:endParaRPr lang="en-US"/>
        </a:p>
      </dgm:t>
    </dgm:pt>
    <dgm:pt modelId="{596150C7-4E92-479A-96ED-8DB9BEDA94C3}" type="sibTrans" cxnId="{B31BC283-CD1E-4ADF-9B3F-6598085C6CC6}">
      <dgm:prSet/>
      <dgm:spPr/>
      <dgm:t>
        <a:bodyPr/>
        <a:lstStyle/>
        <a:p>
          <a:endParaRPr lang="en-US"/>
        </a:p>
      </dgm:t>
    </dgm:pt>
    <dgm:pt modelId="{0B1F3DA7-21CD-4232-9F7C-FFDB9786E07E}" type="pres">
      <dgm:prSet presAssocID="{335BFE46-6073-475B-B6A6-2EE54947AAC0}" presName="root" presStyleCnt="0">
        <dgm:presLayoutVars>
          <dgm:dir/>
          <dgm:resizeHandles val="exact"/>
        </dgm:presLayoutVars>
      </dgm:prSet>
      <dgm:spPr/>
    </dgm:pt>
    <dgm:pt modelId="{84483F41-F943-4FCB-A380-AFF096294A83}" type="pres">
      <dgm:prSet presAssocID="{14E49086-2AAF-4E01-85D3-187AF50FFD71}" presName="compNode" presStyleCnt="0"/>
      <dgm:spPr/>
    </dgm:pt>
    <dgm:pt modelId="{81EABDE1-B3D2-46E0-B6BF-6C3CBA00348E}" type="pres">
      <dgm:prSet presAssocID="{14E49086-2AAF-4E01-85D3-187AF50FFD71}" presName="bgRect" presStyleLbl="bgShp" presStyleIdx="0" presStyleCnt="3"/>
      <dgm:spPr/>
    </dgm:pt>
    <dgm:pt modelId="{9A4531C2-7A79-4684-BE43-40C7B30642D9}" type="pres">
      <dgm:prSet presAssocID="{14E49086-2AAF-4E01-85D3-187AF50FFD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581D2153-857E-470D-B2B8-D4964D8ADF19}" type="pres">
      <dgm:prSet presAssocID="{14E49086-2AAF-4E01-85D3-187AF50FFD71}" presName="spaceRect" presStyleCnt="0"/>
      <dgm:spPr/>
    </dgm:pt>
    <dgm:pt modelId="{F213283E-3168-4785-B26C-AFF8F61F1AA2}" type="pres">
      <dgm:prSet presAssocID="{14E49086-2AAF-4E01-85D3-187AF50FFD71}" presName="parTx" presStyleLbl="revTx" presStyleIdx="0" presStyleCnt="3">
        <dgm:presLayoutVars>
          <dgm:chMax val="0"/>
          <dgm:chPref val="0"/>
        </dgm:presLayoutVars>
      </dgm:prSet>
      <dgm:spPr/>
    </dgm:pt>
    <dgm:pt modelId="{ABFB0CDB-35C4-4656-869C-04363A77D592}" type="pres">
      <dgm:prSet presAssocID="{0881DBFE-4965-4970-B999-B8F46E66C317}" presName="sibTrans" presStyleCnt="0"/>
      <dgm:spPr/>
    </dgm:pt>
    <dgm:pt modelId="{2B588936-2633-4B25-A66E-FF15CB6932B2}" type="pres">
      <dgm:prSet presAssocID="{1035473C-89C2-447B-8624-0BE2DF4939D2}" presName="compNode" presStyleCnt="0"/>
      <dgm:spPr/>
    </dgm:pt>
    <dgm:pt modelId="{818E165C-CA4F-419A-80B8-CC11741D12D5}" type="pres">
      <dgm:prSet presAssocID="{1035473C-89C2-447B-8624-0BE2DF4939D2}" presName="bgRect" presStyleLbl="bgShp" presStyleIdx="1" presStyleCnt="3"/>
      <dgm:spPr/>
    </dgm:pt>
    <dgm:pt modelId="{AEEBB494-0999-4743-8215-3080AB2769DA}" type="pres">
      <dgm:prSet presAssocID="{1035473C-89C2-447B-8624-0BE2DF4939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773F13C1-997E-4CBD-9C42-753B5A5AF8FC}" type="pres">
      <dgm:prSet presAssocID="{1035473C-89C2-447B-8624-0BE2DF4939D2}" presName="spaceRect" presStyleCnt="0"/>
      <dgm:spPr/>
    </dgm:pt>
    <dgm:pt modelId="{4E3474F9-403A-4BC6-832A-6F25D51F1E31}" type="pres">
      <dgm:prSet presAssocID="{1035473C-89C2-447B-8624-0BE2DF4939D2}" presName="parTx" presStyleLbl="revTx" presStyleIdx="1" presStyleCnt="3">
        <dgm:presLayoutVars>
          <dgm:chMax val="0"/>
          <dgm:chPref val="0"/>
        </dgm:presLayoutVars>
      </dgm:prSet>
      <dgm:spPr/>
    </dgm:pt>
    <dgm:pt modelId="{4664757F-B59D-4373-87E5-5FF9B274AD35}" type="pres">
      <dgm:prSet presAssocID="{57D591C6-003B-409F-B351-F5FFB3628367}" presName="sibTrans" presStyleCnt="0"/>
      <dgm:spPr/>
    </dgm:pt>
    <dgm:pt modelId="{A65BFB4D-35A1-4B2F-B940-5D558C1C7A5F}" type="pres">
      <dgm:prSet presAssocID="{E57EB1E5-33D7-4328-B548-8C4F1F07A1E3}" presName="compNode" presStyleCnt="0"/>
      <dgm:spPr/>
    </dgm:pt>
    <dgm:pt modelId="{E1194814-F5EE-427D-B3C6-B5978C478664}" type="pres">
      <dgm:prSet presAssocID="{E57EB1E5-33D7-4328-B548-8C4F1F07A1E3}" presName="bgRect" presStyleLbl="bgShp" presStyleIdx="2" presStyleCnt="3"/>
      <dgm:spPr/>
    </dgm:pt>
    <dgm:pt modelId="{C7FD732A-4868-4827-9171-5991B4E5ED40}" type="pres">
      <dgm:prSet presAssocID="{E57EB1E5-33D7-4328-B548-8C4F1F07A1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1A8B2820-6C29-4F02-8F66-B149F22FFAF6}" type="pres">
      <dgm:prSet presAssocID="{E57EB1E5-33D7-4328-B548-8C4F1F07A1E3}" presName="spaceRect" presStyleCnt="0"/>
      <dgm:spPr/>
    </dgm:pt>
    <dgm:pt modelId="{373CD658-ECD8-4A2D-BD19-6F7C6E23037E}" type="pres">
      <dgm:prSet presAssocID="{E57EB1E5-33D7-4328-B548-8C4F1F07A1E3}" presName="parTx" presStyleLbl="revTx" presStyleIdx="2" presStyleCnt="3">
        <dgm:presLayoutVars>
          <dgm:chMax val="0"/>
          <dgm:chPref val="0"/>
        </dgm:presLayoutVars>
      </dgm:prSet>
      <dgm:spPr/>
    </dgm:pt>
  </dgm:ptLst>
  <dgm:cxnLst>
    <dgm:cxn modelId="{F1F7940B-8D77-40B6-BE44-0C58597B96CA}" type="presOf" srcId="{1035473C-89C2-447B-8624-0BE2DF4939D2}" destId="{4E3474F9-403A-4BC6-832A-6F25D51F1E31}" srcOrd="0" destOrd="0" presId="urn:microsoft.com/office/officeart/2018/2/layout/IconVerticalSolidList"/>
    <dgm:cxn modelId="{36862742-61CF-461B-9021-CD1A828E8B06}" type="presOf" srcId="{335BFE46-6073-475B-B6A6-2EE54947AAC0}" destId="{0B1F3DA7-21CD-4232-9F7C-FFDB9786E07E}" srcOrd="0" destOrd="0" presId="urn:microsoft.com/office/officeart/2018/2/layout/IconVerticalSolidList"/>
    <dgm:cxn modelId="{75266363-3CC0-4D36-97C7-A4C36E0D01AE}" srcId="{335BFE46-6073-475B-B6A6-2EE54947AAC0}" destId="{1035473C-89C2-447B-8624-0BE2DF4939D2}" srcOrd="1" destOrd="0" parTransId="{CF5CCFAF-D33C-4119-859F-AD5530FC909A}" sibTransId="{57D591C6-003B-409F-B351-F5FFB3628367}"/>
    <dgm:cxn modelId="{EB70557E-FF5E-4E49-A766-513F7272021E}" srcId="{335BFE46-6073-475B-B6A6-2EE54947AAC0}" destId="{14E49086-2AAF-4E01-85D3-187AF50FFD71}" srcOrd="0" destOrd="0" parTransId="{27EE7B2C-3A5A-4C0E-B361-D0281240AF3B}" sibTransId="{0881DBFE-4965-4970-B999-B8F46E66C317}"/>
    <dgm:cxn modelId="{B31BC283-CD1E-4ADF-9B3F-6598085C6CC6}" srcId="{335BFE46-6073-475B-B6A6-2EE54947AAC0}" destId="{E57EB1E5-33D7-4328-B548-8C4F1F07A1E3}" srcOrd="2" destOrd="0" parTransId="{FE7264DF-1C4C-463A-94E7-317901964F1A}" sibTransId="{596150C7-4E92-479A-96ED-8DB9BEDA94C3}"/>
    <dgm:cxn modelId="{2A87E2EC-DF96-43F1-AF2F-17C5F1239BA4}" type="presOf" srcId="{E57EB1E5-33D7-4328-B548-8C4F1F07A1E3}" destId="{373CD658-ECD8-4A2D-BD19-6F7C6E23037E}" srcOrd="0" destOrd="0" presId="urn:microsoft.com/office/officeart/2018/2/layout/IconVerticalSolidList"/>
    <dgm:cxn modelId="{23A241FE-B4C1-482F-ABE2-8535CB69FE37}" type="presOf" srcId="{14E49086-2AAF-4E01-85D3-187AF50FFD71}" destId="{F213283E-3168-4785-B26C-AFF8F61F1AA2}" srcOrd="0" destOrd="0" presId="urn:microsoft.com/office/officeart/2018/2/layout/IconVerticalSolidList"/>
    <dgm:cxn modelId="{4692EEAF-8A47-49BA-8E70-2771DD0EC624}" type="presParOf" srcId="{0B1F3DA7-21CD-4232-9F7C-FFDB9786E07E}" destId="{84483F41-F943-4FCB-A380-AFF096294A83}" srcOrd="0" destOrd="0" presId="urn:microsoft.com/office/officeart/2018/2/layout/IconVerticalSolidList"/>
    <dgm:cxn modelId="{720CB2D3-03C1-43D1-B5B2-6F56BCBEBD93}" type="presParOf" srcId="{84483F41-F943-4FCB-A380-AFF096294A83}" destId="{81EABDE1-B3D2-46E0-B6BF-6C3CBA00348E}" srcOrd="0" destOrd="0" presId="urn:microsoft.com/office/officeart/2018/2/layout/IconVerticalSolidList"/>
    <dgm:cxn modelId="{7B374436-B010-4407-B5C4-B9FE448D7055}" type="presParOf" srcId="{84483F41-F943-4FCB-A380-AFF096294A83}" destId="{9A4531C2-7A79-4684-BE43-40C7B30642D9}" srcOrd="1" destOrd="0" presId="urn:microsoft.com/office/officeart/2018/2/layout/IconVerticalSolidList"/>
    <dgm:cxn modelId="{32C6523F-84AD-4137-A8D6-ABBEA973616F}" type="presParOf" srcId="{84483F41-F943-4FCB-A380-AFF096294A83}" destId="{581D2153-857E-470D-B2B8-D4964D8ADF19}" srcOrd="2" destOrd="0" presId="urn:microsoft.com/office/officeart/2018/2/layout/IconVerticalSolidList"/>
    <dgm:cxn modelId="{C0BAFB00-5FA2-4C5C-B61C-3BE88C9BD2DA}" type="presParOf" srcId="{84483F41-F943-4FCB-A380-AFF096294A83}" destId="{F213283E-3168-4785-B26C-AFF8F61F1AA2}" srcOrd="3" destOrd="0" presId="urn:microsoft.com/office/officeart/2018/2/layout/IconVerticalSolidList"/>
    <dgm:cxn modelId="{AC0BAE7C-FC37-42F5-AE7A-9738115108EB}" type="presParOf" srcId="{0B1F3DA7-21CD-4232-9F7C-FFDB9786E07E}" destId="{ABFB0CDB-35C4-4656-869C-04363A77D592}" srcOrd="1" destOrd="0" presId="urn:microsoft.com/office/officeart/2018/2/layout/IconVerticalSolidList"/>
    <dgm:cxn modelId="{89389C02-F853-4C9A-92D0-3B4B3BD22BDF}" type="presParOf" srcId="{0B1F3DA7-21CD-4232-9F7C-FFDB9786E07E}" destId="{2B588936-2633-4B25-A66E-FF15CB6932B2}" srcOrd="2" destOrd="0" presId="urn:microsoft.com/office/officeart/2018/2/layout/IconVerticalSolidList"/>
    <dgm:cxn modelId="{FCBA3A9F-51EA-454D-9224-EC272BB14D15}" type="presParOf" srcId="{2B588936-2633-4B25-A66E-FF15CB6932B2}" destId="{818E165C-CA4F-419A-80B8-CC11741D12D5}" srcOrd="0" destOrd="0" presId="urn:microsoft.com/office/officeart/2018/2/layout/IconVerticalSolidList"/>
    <dgm:cxn modelId="{9F176A34-6448-4B3E-9B06-AE953AFB27BA}" type="presParOf" srcId="{2B588936-2633-4B25-A66E-FF15CB6932B2}" destId="{AEEBB494-0999-4743-8215-3080AB2769DA}" srcOrd="1" destOrd="0" presId="urn:microsoft.com/office/officeart/2018/2/layout/IconVerticalSolidList"/>
    <dgm:cxn modelId="{6FFB070C-C412-4ED7-8C2D-12D12D9C4F04}" type="presParOf" srcId="{2B588936-2633-4B25-A66E-FF15CB6932B2}" destId="{773F13C1-997E-4CBD-9C42-753B5A5AF8FC}" srcOrd="2" destOrd="0" presId="urn:microsoft.com/office/officeart/2018/2/layout/IconVerticalSolidList"/>
    <dgm:cxn modelId="{FA513FE2-F8BE-4C79-AE04-00600ABE0EC9}" type="presParOf" srcId="{2B588936-2633-4B25-A66E-FF15CB6932B2}" destId="{4E3474F9-403A-4BC6-832A-6F25D51F1E31}" srcOrd="3" destOrd="0" presId="urn:microsoft.com/office/officeart/2018/2/layout/IconVerticalSolidList"/>
    <dgm:cxn modelId="{CE87FD3F-2357-408C-AF8D-8B67E963DAA1}" type="presParOf" srcId="{0B1F3DA7-21CD-4232-9F7C-FFDB9786E07E}" destId="{4664757F-B59D-4373-87E5-5FF9B274AD35}" srcOrd="3" destOrd="0" presId="urn:microsoft.com/office/officeart/2018/2/layout/IconVerticalSolidList"/>
    <dgm:cxn modelId="{5116B767-D6FE-4C9C-96C9-D10873938932}" type="presParOf" srcId="{0B1F3DA7-21CD-4232-9F7C-FFDB9786E07E}" destId="{A65BFB4D-35A1-4B2F-B940-5D558C1C7A5F}" srcOrd="4" destOrd="0" presId="urn:microsoft.com/office/officeart/2018/2/layout/IconVerticalSolidList"/>
    <dgm:cxn modelId="{E2A71B8C-580B-437A-BACA-EA0CEF5BA784}" type="presParOf" srcId="{A65BFB4D-35A1-4B2F-B940-5D558C1C7A5F}" destId="{E1194814-F5EE-427D-B3C6-B5978C478664}" srcOrd="0" destOrd="0" presId="urn:microsoft.com/office/officeart/2018/2/layout/IconVerticalSolidList"/>
    <dgm:cxn modelId="{B688EE82-26FE-434A-A437-8E86F831A20E}" type="presParOf" srcId="{A65BFB4D-35A1-4B2F-B940-5D558C1C7A5F}" destId="{C7FD732A-4868-4827-9171-5991B4E5ED40}" srcOrd="1" destOrd="0" presId="urn:microsoft.com/office/officeart/2018/2/layout/IconVerticalSolidList"/>
    <dgm:cxn modelId="{AA14CA51-93A0-4E10-8D5E-BE8950A275A1}" type="presParOf" srcId="{A65BFB4D-35A1-4B2F-B940-5D558C1C7A5F}" destId="{1A8B2820-6C29-4F02-8F66-B149F22FFAF6}" srcOrd="2" destOrd="0" presId="urn:microsoft.com/office/officeart/2018/2/layout/IconVerticalSolidList"/>
    <dgm:cxn modelId="{BF5799D9-973D-4025-8A18-618833EA71D6}" type="presParOf" srcId="{A65BFB4D-35A1-4B2F-B940-5D558C1C7A5F}" destId="{373CD658-ECD8-4A2D-BD19-6F7C6E2303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7CE25-DE6D-49D1-A73C-C0A2AE5AE28F}">
      <dsp:nvSpPr>
        <dsp:cNvPr id="0" name=""/>
        <dsp:cNvSpPr/>
      </dsp:nvSpPr>
      <dsp:spPr>
        <a:xfrm>
          <a:off x="0" y="61073"/>
          <a:ext cx="6263640" cy="8154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Social factors </a:t>
          </a:r>
          <a:endParaRPr lang="en-US" sz="3400" kern="1200"/>
        </a:p>
      </dsp:txBody>
      <dsp:txXfrm>
        <a:off x="39809" y="100882"/>
        <a:ext cx="6184022" cy="735872"/>
      </dsp:txXfrm>
    </dsp:sp>
    <dsp:sp modelId="{E1137126-089D-44C7-80AD-EBF0B4F3B90F}">
      <dsp:nvSpPr>
        <dsp:cNvPr id="0" name=""/>
        <dsp:cNvSpPr/>
      </dsp:nvSpPr>
      <dsp:spPr>
        <a:xfrm>
          <a:off x="0" y="974483"/>
          <a:ext cx="6263640" cy="81549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Stress </a:t>
          </a:r>
          <a:endParaRPr lang="en-US" sz="3400" kern="1200"/>
        </a:p>
      </dsp:txBody>
      <dsp:txXfrm>
        <a:off x="39809" y="1014292"/>
        <a:ext cx="6184022" cy="735872"/>
      </dsp:txXfrm>
    </dsp:sp>
    <dsp:sp modelId="{251DB35C-2F44-4758-93AA-C0BDE7CA01CC}">
      <dsp:nvSpPr>
        <dsp:cNvPr id="0" name=""/>
        <dsp:cNvSpPr/>
      </dsp:nvSpPr>
      <dsp:spPr>
        <a:xfrm>
          <a:off x="0" y="1887893"/>
          <a:ext cx="6263640" cy="81549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Mental health</a:t>
          </a:r>
          <a:endParaRPr lang="en-US" sz="3400" kern="1200"/>
        </a:p>
      </dsp:txBody>
      <dsp:txXfrm>
        <a:off x="39809" y="1927702"/>
        <a:ext cx="6184022" cy="735872"/>
      </dsp:txXfrm>
    </dsp:sp>
    <dsp:sp modelId="{0C704D0C-0BD0-45AF-A131-D562AD5F4A2B}">
      <dsp:nvSpPr>
        <dsp:cNvPr id="0" name=""/>
        <dsp:cNvSpPr/>
      </dsp:nvSpPr>
      <dsp:spPr>
        <a:xfrm>
          <a:off x="0" y="2801303"/>
          <a:ext cx="6263640" cy="81549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Anxiety</a:t>
          </a:r>
          <a:endParaRPr lang="en-US" sz="3400" kern="1200"/>
        </a:p>
      </dsp:txBody>
      <dsp:txXfrm>
        <a:off x="39809" y="2841112"/>
        <a:ext cx="6184022" cy="735872"/>
      </dsp:txXfrm>
    </dsp:sp>
    <dsp:sp modelId="{74087DE4-3F2E-4DE7-A632-8622DB5331CD}">
      <dsp:nvSpPr>
        <dsp:cNvPr id="0" name=""/>
        <dsp:cNvSpPr/>
      </dsp:nvSpPr>
      <dsp:spPr>
        <a:xfrm>
          <a:off x="0" y="3714714"/>
          <a:ext cx="6263640" cy="81549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Emotional</a:t>
          </a:r>
          <a:endParaRPr lang="en-US" sz="3400" kern="1200"/>
        </a:p>
      </dsp:txBody>
      <dsp:txXfrm>
        <a:off x="39809" y="3754523"/>
        <a:ext cx="6184022" cy="735872"/>
      </dsp:txXfrm>
    </dsp:sp>
    <dsp:sp modelId="{E7E20499-5243-4C6C-8ABA-1D4620D4B973}">
      <dsp:nvSpPr>
        <dsp:cNvPr id="0" name=""/>
        <dsp:cNvSpPr/>
      </dsp:nvSpPr>
      <dsp:spPr>
        <a:xfrm>
          <a:off x="0" y="4628124"/>
          <a:ext cx="6263640" cy="8154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physical</a:t>
          </a:r>
          <a:endParaRPr lang="en-US" sz="3400" kern="1200"/>
        </a:p>
      </dsp:txBody>
      <dsp:txXfrm>
        <a:off x="39809" y="4667933"/>
        <a:ext cx="6184022" cy="735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ABDE1-B3D2-46E0-B6BF-6C3CBA00348E}">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4531C2-7A79-4684-BE43-40C7B30642D9}">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3283E-3168-4785-B26C-AFF8F61F1AA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Grid Analysis helps to make decisions</a:t>
          </a:r>
          <a:endParaRPr lang="en-US" sz="2500" kern="1200"/>
        </a:p>
      </dsp:txBody>
      <dsp:txXfrm>
        <a:off x="1816103" y="671"/>
        <a:ext cx="4447536" cy="1572384"/>
      </dsp:txXfrm>
    </dsp:sp>
    <dsp:sp modelId="{818E165C-CA4F-419A-80B8-CC11741D12D5}">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BB494-0999-4743-8215-3080AB2769DA}">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3474F9-403A-4BC6-832A-6F25D51F1E31}">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Weighs the pros and cons</a:t>
          </a:r>
          <a:endParaRPr lang="en-US" sz="2500" kern="1200"/>
        </a:p>
      </dsp:txBody>
      <dsp:txXfrm>
        <a:off x="1816103" y="1966151"/>
        <a:ext cx="4447536" cy="1572384"/>
      </dsp:txXfrm>
    </dsp:sp>
    <dsp:sp modelId="{E1194814-F5EE-427D-B3C6-B5978C478664}">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D732A-4868-4827-9171-5991B4E5ED40}">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CD658-ECD8-4A2D-BD19-6F7C6E23037E}">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Helps get an idea of the importance and relevance</a:t>
          </a:r>
          <a:endParaRPr lang="en-US" sz="2500" kern="1200"/>
        </a:p>
      </dsp:txBody>
      <dsp:txXfrm>
        <a:off x="1816103" y="3931632"/>
        <a:ext cx="4447536" cy="15723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19B5B-0DFB-413F-82BB-7FD8292E58C4}" type="datetimeFigureOut">
              <a:rPr lang="en-GB"/>
              <a:t>16/11/2021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2B307-9DBD-4504-B2E0-5C8538AF7E22}" type="slidenum">
              <a:rPr lang="en-GB"/>
              <a:t>‹#›</a:t>
            </a:fld>
            <a:endParaRPr lang="en-GB"/>
          </a:p>
        </p:txBody>
      </p:sp>
    </p:spTree>
    <p:extLst>
      <p:ext uri="{BB962C8B-B14F-4D97-AF65-F5344CB8AC3E}">
        <p14:creationId xmlns:p14="http://schemas.microsoft.com/office/powerpoint/2010/main" val="2425809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Yellow is the problem itself  - theblue boxes are the main catagories of the problem then of each of themain catagories we identify the causes that make u the main causes</a:t>
            </a:r>
          </a:p>
        </p:txBody>
      </p:sp>
      <p:sp>
        <p:nvSpPr>
          <p:cNvPr id="4" name="Slide Number Placeholder 3"/>
          <p:cNvSpPr>
            <a:spLocks noGrp="1"/>
          </p:cNvSpPr>
          <p:nvPr>
            <p:ph type="sldNum" sz="quarter" idx="5"/>
          </p:nvPr>
        </p:nvSpPr>
        <p:spPr/>
        <p:txBody>
          <a:bodyPr/>
          <a:lstStyle/>
          <a:p>
            <a:fld id="{1922B307-9DBD-4504-B2E0-5C8538AF7E22}" type="slidenum">
              <a:rPr lang="en-GB"/>
              <a:t>4</a:t>
            </a:fld>
            <a:endParaRPr lang="en-GB"/>
          </a:p>
        </p:txBody>
      </p:sp>
    </p:spTree>
    <p:extLst>
      <p:ext uri="{BB962C8B-B14F-4D97-AF65-F5344CB8AC3E}">
        <p14:creationId xmlns:p14="http://schemas.microsoft.com/office/powerpoint/2010/main" val="3544548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vensislearning.com/blog/author/diego/" TargetMode="External"/><Relationship Id="rId2" Type="http://schemas.openxmlformats.org/officeDocument/2006/relationships/hyperlink" Target="https://boycewire.com/pestle-analysis-definition-and-template/" TargetMode="External"/><Relationship Id="rId1" Type="http://schemas.openxmlformats.org/officeDocument/2006/relationships/slideLayout" Target="../slideLayouts/slideLayout2.xml"/><Relationship Id="rId6" Type="http://schemas.openxmlformats.org/officeDocument/2006/relationships/hyperlink" Target="https://www.agentacademy.org.uk/what-is-a-pestel-analysis-and-why-it-is-important-in-the-digital-marketing-world/" TargetMode="External"/><Relationship Id="rId5" Type="http://schemas.openxmlformats.org/officeDocument/2006/relationships/hyperlink" Target="https://pmstudycircle.com/fishbone-diagram/" TargetMode="External"/><Relationship Id="rId4" Type="http://schemas.openxmlformats.org/officeDocument/2006/relationships/hyperlink" Target="https://www.invensislearning.com/blog/cause-and-effect-diagr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idx="4294967295"/>
          </p:nvPr>
        </p:nvSpPr>
        <p:spPr>
          <a:xfrm>
            <a:off x="1524003" y="1999615"/>
            <a:ext cx="9144000" cy="2764028"/>
          </a:xfrm>
        </p:spPr>
        <p:txBody>
          <a:bodyPr vert="horz" lIns="91440" tIns="45720" rIns="91440" bIns="45720" rtlCol="0" anchor="ctr">
            <a:normAutofit fontScale="90000"/>
          </a:bodyPr>
          <a:lstStyle/>
          <a:p>
            <a:pPr algn="ctr"/>
            <a:br>
              <a:rPr lang="en-US" sz="4500" dirty="0">
                <a:ea typeface="+mj-lt"/>
                <a:cs typeface="+mj-lt"/>
              </a:rPr>
            </a:br>
            <a:r>
              <a:rPr lang="en-US" sz="4500" b="1"/>
              <a:t>Sabah Kauser 2026079</a:t>
            </a:r>
            <a:br>
              <a:rPr lang="en-US" sz="4500" b="1" dirty="0">
                <a:cs typeface="Calibri Light"/>
              </a:rPr>
            </a:br>
            <a:br>
              <a:rPr lang="en-US" sz="4500" b="1" dirty="0"/>
            </a:br>
            <a:r>
              <a:rPr lang="en-US" sz="4500" b="1" kern="1200">
                <a:latin typeface="+mj-lt"/>
                <a:ea typeface="+mj-ea"/>
                <a:cs typeface="+mj-cs"/>
              </a:rPr>
              <a:t>Module Code : BMSW4004</a:t>
            </a:r>
            <a:br>
              <a:rPr lang="en-US" sz="4500" b="1" kern="1200" dirty="0">
                <a:latin typeface="+mj-lt"/>
                <a:cs typeface="Calibri Light"/>
              </a:rPr>
            </a:br>
            <a:br>
              <a:rPr lang="en-US" sz="4500" b="1" dirty="0"/>
            </a:br>
            <a:r>
              <a:rPr lang="en-US" sz="4500" b="1" kern="1200">
                <a:latin typeface="+mj-lt"/>
                <a:ea typeface="+mj-ea"/>
                <a:cs typeface="+mj-cs"/>
              </a:rPr>
              <a:t>Module: Problem Solving and decision making</a:t>
            </a:r>
            <a:endParaRPr lang="en-US">
              <a:ea typeface="+mj-ea"/>
              <a:cs typeface="+mj-cs"/>
            </a:endParaRP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C81D576-25BC-4058-B990-B00EB2E7B42D}"/>
              </a:ext>
            </a:extLst>
          </p:cNvPr>
          <p:cNvSpPr>
            <a:spLocks noGrp="1"/>
          </p:cNvSpPr>
          <p:nvPr>
            <p:ph type="title"/>
          </p:nvPr>
        </p:nvSpPr>
        <p:spPr>
          <a:xfrm>
            <a:off x="836679" y="723898"/>
            <a:ext cx="6002110" cy="1495425"/>
          </a:xfrm>
        </p:spPr>
        <p:txBody>
          <a:bodyPr>
            <a:normAutofit/>
          </a:bodyPr>
          <a:lstStyle/>
          <a:p>
            <a:r>
              <a:rPr lang="en-GB" sz="2400" b="1" dirty="0">
                <a:cs typeface="Calibri Light"/>
              </a:rPr>
              <a:t>Nature of the problem – Work Stress in the UK </a:t>
            </a:r>
            <a:br>
              <a:rPr lang="en-GB" sz="2200" b="1" dirty="0">
                <a:cs typeface="Calibri Light"/>
              </a:rPr>
            </a:br>
            <a:br>
              <a:rPr lang="en-GB" sz="2200" b="1" dirty="0">
                <a:cs typeface="Calibri Light"/>
              </a:rPr>
            </a:br>
            <a:br>
              <a:rPr lang="en-GB" sz="2200" dirty="0">
                <a:cs typeface="Calibri Light"/>
              </a:rPr>
            </a:br>
            <a:endParaRPr lang="en-GB" sz="2200">
              <a:cs typeface="Calibri Light"/>
            </a:endParaRPr>
          </a:p>
        </p:txBody>
      </p:sp>
      <p:sp>
        <p:nvSpPr>
          <p:cNvPr id="28" name="Content Placeholder 27">
            <a:extLst>
              <a:ext uri="{FF2B5EF4-FFF2-40B4-BE49-F238E27FC236}">
                <a16:creationId xmlns:a16="http://schemas.microsoft.com/office/drawing/2014/main" id="{998989D7-4449-4F19-B1BF-EA8974E14BF2}"/>
              </a:ext>
            </a:extLst>
          </p:cNvPr>
          <p:cNvSpPr>
            <a:spLocks noGrp="1"/>
          </p:cNvSpPr>
          <p:nvPr>
            <p:ph idx="1"/>
          </p:nvPr>
        </p:nvSpPr>
        <p:spPr>
          <a:xfrm>
            <a:off x="577888" y="1556803"/>
            <a:ext cx="6260902" cy="4577298"/>
          </a:xfrm>
        </p:spPr>
        <p:txBody>
          <a:bodyPr vert="horz" lIns="91440" tIns="45720" rIns="91440" bIns="45720" rtlCol="0" anchor="t">
            <a:normAutofit/>
          </a:bodyPr>
          <a:lstStyle/>
          <a:p>
            <a:pPr marL="457200" indent="-457200"/>
            <a:r>
              <a:rPr lang="en-GB" sz="2000" b="1">
                <a:cs typeface="Calibri"/>
              </a:rPr>
              <a:t> Work related stress is a complex problem in the </a:t>
            </a:r>
            <a:r>
              <a:rPr lang="en-GB" sz="2000" b="1" dirty="0">
                <a:cs typeface="Calibri"/>
              </a:rPr>
              <a:t>UK</a:t>
            </a:r>
            <a:endParaRPr lang="en-US" sz="2000" b="1">
              <a:cs typeface="Calibri" panose="020F0502020204030204"/>
            </a:endParaRPr>
          </a:p>
          <a:p>
            <a:r>
              <a:rPr lang="en-GB" sz="2000" b="1">
                <a:cs typeface="Calibri"/>
              </a:rPr>
              <a:t>     Work stress affects in different ways like social, emotionally and  physical</a:t>
            </a:r>
            <a:endParaRPr lang="en-GB" sz="2000" b="1" dirty="0">
              <a:cs typeface="Calibri"/>
            </a:endParaRPr>
          </a:p>
          <a:p>
            <a:endParaRPr lang="en-GB" sz="2000" b="1" dirty="0">
              <a:cs typeface="Calibri"/>
            </a:endParaRPr>
          </a:p>
          <a:p>
            <a:pPr marL="0" indent="0">
              <a:buNone/>
            </a:pPr>
            <a:r>
              <a:rPr lang="en-GB" sz="2400" b="1" dirty="0">
                <a:cs typeface="Calibri"/>
              </a:rPr>
              <a:t>Impact of Stress in the UK</a:t>
            </a:r>
          </a:p>
          <a:p>
            <a:pPr marL="457200" indent="-457200"/>
            <a:r>
              <a:rPr lang="en-GB" sz="2000" b="1" dirty="0">
                <a:cs typeface="Calibri"/>
              </a:rPr>
              <a:t>Family relationships, Social life</a:t>
            </a:r>
          </a:p>
          <a:p>
            <a:pPr marL="457200" indent="-457200"/>
            <a:r>
              <a:rPr lang="en-GB" sz="2000" b="1" dirty="0">
                <a:cs typeface="Calibri"/>
              </a:rPr>
              <a:t>Neglecting and withdrawing emotionally</a:t>
            </a:r>
          </a:p>
          <a:p>
            <a:pPr marL="457200" indent="-457200"/>
            <a:r>
              <a:rPr lang="en-GB" sz="2000" b="1" dirty="0">
                <a:cs typeface="Calibri"/>
              </a:rPr>
              <a:t>Health : headaches, anxiety</a:t>
            </a:r>
          </a:p>
          <a:p>
            <a:pPr marL="457200" indent="-457200"/>
            <a:r>
              <a:rPr lang="en-GB" sz="2000" b="1" dirty="0">
                <a:cs typeface="Calibri"/>
              </a:rPr>
              <a:t>Unhealthy habits like smoking cigarettes, drinking alcohol, drugs</a:t>
            </a:r>
          </a:p>
          <a:p>
            <a:pPr marL="457200" indent="-457200"/>
            <a:r>
              <a:rPr lang="en-GB" sz="2000" b="1" dirty="0">
                <a:cs typeface="Calibri"/>
              </a:rPr>
              <a:t>The work place along with colleagues</a:t>
            </a:r>
          </a:p>
          <a:p>
            <a:pPr marL="0" indent="0">
              <a:buNone/>
            </a:pPr>
            <a:endParaRPr lang="en-GB" sz="1700" b="1">
              <a:cs typeface="Calibri"/>
            </a:endParaRPr>
          </a:p>
        </p:txBody>
      </p:sp>
      <p:pic>
        <p:nvPicPr>
          <p:cNvPr id="30" name="Picture 12">
            <a:extLst>
              <a:ext uri="{FF2B5EF4-FFF2-40B4-BE49-F238E27FC236}">
                <a16:creationId xmlns:a16="http://schemas.microsoft.com/office/drawing/2014/main" id="{15ADB423-3A7C-4960-BA88-C21E8E4222B7}"/>
              </a:ext>
            </a:extLst>
          </p:cNvPr>
          <p:cNvPicPr>
            <a:picLocks noChangeAspect="1"/>
          </p:cNvPicPr>
          <p:nvPr/>
        </p:nvPicPr>
        <p:blipFill rotWithShape="1">
          <a:blip r:embed="rId2"/>
          <a:srcRect l="40570" r="6104"/>
          <a:stretch/>
        </p:blipFill>
        <p:spPr>
          <a:xfrm>
            <a:off x="7199440" y="10"/>
            <a:ext cx="4992560" cy="6857990"/>
          </a:xfrm>
          <a:prstGeom prst="rect">
            <a:avLst/>
          </a:prstGeom>
          <a:effectLst/>
        </p:spPr>
      </p:pic>
    </p:spTree>
    <p:extLst>
      <p:ext uri="{BB962C8B-B14F-4D97-AF65-F5344CB8AC3E}">
        <p14:creationId xmlns:p14="http://schemas.microsoft.com/office/powerpoint/2010/main" val="1947921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39A50-BDA6-41A5-9E95-0A88597682AB}"/>
              </a:ext>
            </a:extLst>
          </p:cNvPr>
          <p:cNvSpPr>
            <a:spLocks noGrp="1"/>
          </p:cNvSpPr>
          <p:nvPr>
            <p:ph type="title"/>
          </p:nvPr>
        </p:nvSpPr>
        <p:spPr>
          <a:xfrm>
            <a:off x="841248" y="548640"/>
            <a:ext cx="3600860" cy="5431536"/>
          </a:xfrm>
        </p:spPr>
        <p:txBody>
          <a:bodyPr>
            <a:normAutofit/>
          </a:bodyPr>
          <a:lstStyle/>
          <a:p>
            <a:r>
              <a:rPr lang="en-GB" sz="5400">
                <a:cs typeface="Calibri Light"/>
              </a:rPr>
              <a:t>Fishbone analysis</a:t>
            </a:r>
            <a:endParaRPr lang="en-GB" sz="5400"/>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B30C75-2C26-437F-AD03-FE6BB9E5FBF9}"/>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Identifies the causes and effects of problems</a:t>
            </a:r>
          </a:p>
          <a:p>
            <a:r>
              <a:rPr lang="en-GB" sz="2200">
                <a:ea typeface="+mn-lt"/>
                <a:cs typeface="+mn-lt"/>
              </a:rPr>
              <a:t>A fishbone diagram is a critical instrument for determining the root cause of a problem. Even if it’s time-consuming to use it, the rewards are massive. This method helps isolate the root cause of the issue </a:t>
            </a:r>
            <a:r>
              <a:rPr lang="en-GB" sz="2200">
                <a:cs typeface="Calibri"/>
              </a:rPr>
              <a:t>(Rodriguez, 2020)</a:t>
            </a:r>
          </a:p>
          <a:p>
            <a:r>
              <a:rPr lang="en-GB" sz="2200">
                <a:ea typeface="+mn-lt"/>
                <a:cs typeface="+mn-lt"/>
              </a:rPr>
              <a:t>The fishbone diagram considers all possible causes of a problem instead of focusing on the obvious. It also groups cause to identify the source of the variation</a:t>
            </a:r>
            <a:r>
              <a:rPr lang="en-GB" sz="2200">
                <a:cs typeface="Calibri"/>
              </a:rPr>
              <a:t> ( Usmani, F , 2021)</a:t>
            </a:r>
          </a:p>
          <a:p>
            <a:r>
              <a:rPr lang="en-GB" sz="2200">
                <a:cs typeface="Calibri"/>
              </a:rPr>
              <a:t>Fishbone diagram graphically shows the root cause of the problem</a:t>
            </a:r>
          </a:p>
          <a:p>
            <a:r>
              <a:rPr lang="en-GB" sz="2200">
                <a:cs typeface="Calibri"/>
              </a:rPr>
              <a:t>Next slide will be the fish bone analysis</a:t>
            </a:r>
          </a:p>
        </p:txBody>
      </p:sp>
    </p:spTree>
    <p:extLst>
      <p:ext uri="{BB962C8B-B14F-4D97-AF65-F5344CB8AC3E}">
        <p14:creationId xmlns:p14="http://schemas.microsoft.com/office/powerpoint/2010/main" val="1678950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55B8D5-6C37-4F3E-A2E2-A1454B17CF08}"/>
              </a:ext>
            </a:extLst>
          </p:cNvPr>
          <p:cNvSpPr>
            <a:spLocks noGrp="1"/>
          </p:cNvSpPr>
          <p:nvPr>
            <p:ph type="title" idx="4294967295"/>
          </p:nvPr>
        </p:nvSpPr>
        <p:spPr>
          <a:xfrm>
            <a:off x="0" y="365125"/>
            <a:ext cx="10515600" cy="1325563"/>
          </a:xfrm>
        </p:spPr>
        <p:txBody>
          <a:bodyPr/>
          <a:lstStyle/>
          <a:p>
            <a:r>
              <a:rPr lang="en-US" dirty="0">
                <a:ea typeface="+mj-lt"/>
                <a:cs typeface="+mj-lt"/>
              </a:rPr>
              <a:t> </a:t>
            </a:r>
            <a:r>
              <a:rPr lang="en-GB" dirty="0">
                <a:ea typeface="+mj-lt"/>
                <a:cs typeface="+mj-lt"/>
              </a:rPr>
              <a:t> </a:t>
            </a:r>
            <a:r>
              <a:rPr lang="en-US" dirty="0">
                <a:ea typeface="+mj-lt"/>
                <a:cs typeface="+mj-lt"/>
              </a:rPr>
              <a:t> </a:t>
            </a:r>
            <a:r>
              <a:rPr lang="en-GB" dirty="0">
                <a:ea typeface="+mj-lt"/>
                <a:cs typeface="+mj-lt"/>
              </a:rPr>
              <a:t> </a:t>
            </a:r>
            <a:endParaRPr lang="en-US" dirty="0">
              <a:ea typeface="+mj-lt"/>
              <a:cs typeface="+mj-lt"/>
            </a:endParaRPr>
          </a:p>
        </p:txBody>
      </p:sp>
      <p:pic>
        <p:nvPicPr>
          <p:cNvPr id="6" name="Picture 6" descr="Diagram&#10;&#10;Description automatically generated">
            <a:extLst>
              <a:ext uri="{FF2B5EF4-FFF2-40B4-BE49-F238E27FC236}">
                <a16:creationId xmlns:a16="http://schemas.microsoft.com/office/drawing/2014/main" id="{26D992A7-D3B6-4209-9F66-E78DC8EFF44F}"/>
              </a:ext>
            </a:extLst>
          </p:cNvPr>
          <p:cNvPicPr>
            <a:picLocks noChangeAspect="1"/>
          </p:cNvPicPr>
          <p:nvPr/>
        </p:nvPicPr>
        <p:blipFill>
          <a:blip r:embed="rId3"/>
          <a:stretch>
            <a:fillRect/>
          </a:stretch>
        </p:blipFill>
        <p:spPr>
          <a:xfrm>
            <a:off x="8628" y="373027"/>
            <a:ext cx="12045348" cy="5881909"/>
          </a:xfrm>
          <a:prstGeom prst="rect">
            <a:avLst/>
          </a:prstGeom>
        </p:spPr>
      </p:pic>
    </p:spTree>
    <p:extLst>
      <p:ext uri="{BB962C8B-B14F-4D97-AF65-F5344CB8AC3E}">
        <p14:creationId xmlns:p14="http://schemas.microsoft.com/office/powerpoint/2010/main" val="571011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92BD1-5276-41AE-B3D8-601958EB5927}"/>
              </a:ext>
            </a:extLst>
          </p:cNvPr>
          <p:cNvSpPr>
            <a:spLocks noGrp="1"/>
          </p:cNvSpPr>
          <p:nvPr>
            <p:ph type="title"/>
          </p:nvPr>
        </p:nvSpPr>
        <p:spPr>
          <a:xfrm>
            <a:off x="686834" y="1153572"/>
            <a:ext cx="3200400" cy="4461163"/>
          </a:xfrm>
        </p:spPr>
        <p:txBody>
          <a:bodyPr>
            <a:normAutofit/>
          </a:bodyPr>
          <a:lstStyle/>
          <a:p>
            <a:r>
              <a:rPr lang="en-GB" sz="3700">
                <a:solidFill>
                  <a:srgbClr val="FFFFFF"/>
                </a:solidFill>
                <a:cs typeface="Calibri Light"/>
              </a:rPr>
              <a:t>A</a:t>
            </a:r>
            <a:r>
              <a:rPr lang="en-GB" sz="3700">
                <a:solidFill>
                  <a:srgbClr val="FFFFFF"/>
                </a:solidFill>
                <a:ea typeface="+mj-lt"/>
                <a:cs typeface="+mj-lt"/>
              </a:rPr>
              <a:t> PESTLE analysis of the macro-environmental factors contributing to the complex problem.</a:t>
            </a:r>
            <a:endParaRPr lang="en-GB" sz="3700">
              <a:solidFill>
                <a:srgbClr val="FFFFFF"/>
              </a:solidFill>
              <a:cs typeface="Calibri Light"/>
            </a:endParaRPr>
          </a:p>
          <a:p>
            <a:endParaRPr lang="en-GB" sz="3700">
              <a:solidFill>
                <a:srgbClr val="FFFFFF"/>
              </a:solidFill>
              <a:cs typeface="Calibri Light"/>
            </a:endParaRPr>
          </a:p>
        </p:txBody>
      </p:sp>
      <p:sp>
        <p:nvSpPr>
          <p:cNvPr id="4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BC3757-5027-4FA8-900E-B22B972D0BA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dirty="0">
                <a:cs typeface="Calibri"/>
              </a:rPr>
              <a:t>PESTLE</a:t>
            </a:r>
            <a:r>
              <a:rPr lang="en-GB" sz="2600" dirty="0">
                <a:ea typeface="+mn-lt"/>
                <a:cs typeface="+mn-lt"/>
              </a:rPr>
              <a:t> analysis is a strategic management tool that businesses use to identify macro-economic factors that it needs to consider. The word ‘PESTLE’ stands for the six factors – Political, Economic, Social, Technological, Legal, and Environmental. Together, they form the basis for identifying key issues that may impact the strategic direction of the company. (</a:t>
            </a:r>
            <a:r>
              <a:rPr lang="en-GB" sz="2600" dirty="0" err="1">
                <a:ea typeface="+mn-lt"/>
                <a:cs typeface="+mn-lt"/>
              </a:rPr>
              <a:t>Boyce,P</a:t>
            </a:r>
            <a:r>
              <a:rPr lang="en-GB" sz="2600" dirty="0">
                <a:ea typeface="+mn-lt"/>
                <a:cs typeface="+mn-lt"/>
              </a:rPr>
              <a:t> , 2021)</a:t>
            </a:r>
            <a:endParaRPr lang="en-GB" sz="2600" dirty="0">
              <a:cs typeface="Calibri"/>
            </a:endParaRPr>
          </a:p>
          <a:p>
            <a:r>
              <a:rPr lang="en-GB" sz="2600" dirty="0">
                <a:cs typeface="Calibri"/>
              </a:rPr>
              <a:t>Its applied to </a:t>
            </a:r>
            <a:r>
              <a:rPr lang="en-GB" sz="2600" dirty="0">
                <a:ea typeface="+mn-lt"/>
                <a:cs typeface="+mn-lt"/>
              </a:rPr>
              <a:t>Analyse an existing business environment in the hopes of finding new opportunities and identifying potential threats.</a:t>
            </a:r>
          </a:p>
          <a:p>
            <a:r>
              <a:rPr lang="en-GB" sz="2600" dirty="0">
                <a:cs typeface="Calibri"/>
              </a:rPr>
              <a:t>Pestel helps to identify the problems</a:t>
            </a:r>
          </a:p>
          <a:p>
            <a:endParaRPr lang="en-GB" sz="2600">
              <a:cs typeface="Calibri"/>
            </a:endParaRPr>
          </a:p>
        </p:txBody>
      </p:sp>
    </p:spTree>
    <p:extLst>
      <p:ext uri="{BB962C8B-B14F-4D97-AF65-F5344CB8AC3E}">
        <p14:creationId xmlns:p14="http://schemas.microsoft.com/office/powerpoint/2010/main" val="94605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E385C1-DC46-4B72-A9CF-5F1E36E4C692}"/>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Main Pestle factors impacting on the stress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7DEEA432-0879-4777-81F9-9CFD1959917C}"/>
              </a:ext>
            </a:extLst>
          </p:cNvPr>
          <p:cNvGraphicFramePr>
            <a:graphicFrameLocks noGrp="1"/>
          </p:cNvGraphicFramePr>
          <p:nvPr>
            <p:ph idx="1"/>
            <p:extLst>
              <p:ext uri="{D42A27DB-BD31-4B8C-83A1-F6EECF244321}">
                <p14:modId xmlns:p14="http://schemas.microsoft.com/office/powerpoint/2010/main" val="368455983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8245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0A5C55-2CEE-44F1-AB38-1163A04044FA}"/>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GRID ANALYSIS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47E1747A-A870-482D-817E-84201246AB8F}"/>
              </a:ext>
            </a:extLst>
          </p:cNvPr>
          <p:cNvGraphicFramePr>
            <a:graphicFrameLocks noGrp="1"/>
          </p:cNvGraphicFramePr>
          <p:nvPr>
            <p:ph idx="1"/>
            <p:extLst>
              <p:ext uri="{D42A27DB-BD31-4B8C-83A1-F6EECF244321}">
                <p14:modId xmlns:p14="http://schemas.microsoft.com/office/powerpoint/2010/main" val="257907924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6094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3129C-33B4-43E6-B2DF-59BC63EC3F76}"/>
              </a:ext>
            </a:extLst>
          </p:cNvPr>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a:r>
              <a:rPr lang="en-US" sz="3200" dirty="0">
                <a:solidFill>
                  <a:schemeClr val="bg1"/>
                </a:solidFill>
                <a:cs typeface="Calibri Light"/>
              </a:rPr>
              <a:t>Grid Analysis – helps decide between several options, taking into account </a:t>
            </a:r>
            <a:r>
              <a:rPr lang="en-US" sz="3200">
                <a:solidFill>
                  <a:schemeClr val="bg1"/>
                </a:solidFill>
                <a:cs typeface="Calibri Light"/>
              </a:rPr>
              <a:t>different factors </a:t>
            </a:r>
            <a:endParaRPr lang="en-US" sz="3200" kern="1200">
              <a:solidFill>
                <a:schemeClr val="bg1"/>
              </a:solidFill>
              <a:latin typeface="+mj-lt"/>
              <a:cs typeface="Calibri Light"/>
            </a:endParaRPr>
          </a:p>
        </p:txBody>
      </p:sp>
      <p:graphicFrame>
        <p:nvGraphicFramePr>
          <p:cNvPr id="5" name="Content Placeholder 4">
            <a:extLst>
              <a:ext uri="{FF2B5EF4-FFF2-40B4-BE49-F238E27FC236}">
                <a16:creationId xmlns:a16="http://schemas.microsoft.com/office/drawing/2014/main" id="{E1B9E5ED-6EB4-41CA-B780-F7C670DE84FF}"/>
              </a:ext>
            </a:extLst>
          </p:cNvPr>
          <p:cNvGraphicFramePr>
            <a:graphicFrameLocks noGrp="1"/>
          </p:cNvGraphicFramePr>
          <p:nvPr>
            <p:ph idx="1"/>
          </p:nvPr>
        </p:nvGraphicFramePr>
        <p:xfrm>
          <a:off x="643467" y="2189077"/>
          <a:ext cx="10905069" cy="3366501"/>
        </p:xfrm>
        <a:graphic>
          <a:graphicData uri="http://schemas.openxmlformats.org/drawingml/2006/table">
            <a:tbl>
              <a:tblPr firstRow="1" bandRow="1">
                <a:noFill/>
                <a:tableStyleId>{5C22544A-7EE6-4342-B048-85BDC9FD1C3A}</a:tableStyleId>
              </a:tblPr>
              <a:tblGrid>
                <a:gridCol w="2842323">
                  <a:extLst>
                    <a:ext uri="{9D8B030D-6E8A-4147-A177-3AD203B41FA5}">
                      <a16:colId xmlns:a16="http://schemas.microsoft.com/office/drawing/2014/main" val="216580744"/>
                    </a:ext>
                  </a:extLst>
                </a:gridCol>
                <a:gridCol w="1218886">
                  <a:extLst>
                    <a:ext uri="{9D8B030D-6E8A-4147-A177-3AD203B41FA5}">
                      <a16:colId xmlns:a16="http://schemas.microsoft.com/office/drawing/2014/main" val="920753059"/>
                    </a:ext>
                  </a:extLst>
                </a:gridCol>
                <a:gridCol w="1247166">
                  <a:extLst>
                    <a:ext uri="{9D8B030D-6E8A-4147-A177-3AD203B41FA5}">
                      <a16:colId xmlns:a16="http://schemas.microsoft.com/office/drawing/2014/main" val="2200584290"/>
                    </a:ext>
                  </a:extLst>
                </a:gridCol>
                <a:gridCol w="1982457">
                  <a:extLst>
                    <a:ext uri="{9D8B030D-6E8A-4147-A177-3AD203B41FA5}">
                      <a16:colId xmlns:a16="http://schemas.microsoft.com/office/drawing/2014/main" val="2985237402"/>
                    </a:ext>
                  </a:extLst>
                </a:gridCol>
                <a:gridCol w="1091624">
                  <a:extLst>
                    <a:ext uri="{9D8B030D-6E8A-4147-A177-3AD203B41FA5}">
                      <a16:colId xmlns:a16="http://schemas.microsoft.com/office/drawing/2014/main" val="965265567"/>
                    </a:ext>
                  </a:extLst>
                </a:gridCol>
                <a:gridCol w="1487550">
                  <a:extLst>
                    <a:ext uri="{9D8B030D-6E8A-4147-A177-3AD203B41FA5}">
                      <a16:colId xmlns:a16="http://schemas.microsoft.com/office/drawing/2014/main" val="1560695885"/>
                    </a:ext>
                  </a:extLst>
                </a:gridCol>
                <a:gridCol w="1035063">
                  <a:extLst>
                    <a:ext uri="{9D8B030D-6E8A-4147-A177-3AD203B41FA5}">
                      <a16:colId xmlns:a16="http://schemas.microsoft.com/office/drawing/2014/main" val="3418331807"/>
                    </a:ext>
                  </a:extLst>
                </a:gridCol>
              </a:tblGrid>
              <a:tr h="651581">
                <a:tc>
                  <a:txBody>
                    <a:bodyPr/>
                    <a:lstStyle/>
                    <a:p>
                      <a:r>
                        <a:rPr lang="en-GB" sz="2000">
                          <a:solidFill>
                            <a:schemeClr val="tx1">
                              <a:lumMod val="75000"/>
                              <a:lumOff val="25000"/>
                            </a:schemeClr>
                          </a:solidFill>
                          <a:effectLst/>
                        </a:rPr>
                        <a:t>factors </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family</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health</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relationships</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work</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financial</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GB" sz="2000">
                          <a:solidFill>
                            <a:schemeClr val="tx1">
                              <a:lumMod val="75000"/>
                              <a:lumOff val="25000"/>
                            </a:schemeClr>
                          </a:solidFill>
                          <a:effectLst/>
                        </a:rPr>
                        <a:t>total</a:t>
                      </a:r>
                    </a:p>
                  </a:txBody>
                  <a:tcPr marL="254524" marR="152714" marT="152714" marB="152714"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982074983"/>
                  </a:ext>
                </a:extLst>
              </a:tr>
              <a:tr h="542984">
                <a:tc>
                  <a:txBody>
                    <a:bodyPr/>
                    <a:lstStyle/>
                    <a:p>
                      <a:r>
                        <a:rPr lang="en-GB" sz="1600">
                          <a:solidFill>
                            <a:schemeClr val="tx1">
                              <a:lumMod val="75000"/>
                              <a:lumOff val="25000"/>
                            </a:schemeClr>
                          </a:solidFill>
                          <a:effectLst/>
                        </a:rPr>
                        <a:t>weights</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7</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9</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6</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6</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10</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38</a:t>
                      </a:r>
                    </a:p>
                  </a:txBody>
                  <a:tcPr marL="254524" marR="132352" marT="132352" marB="132352"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93870141"/>
                  </a:ext>
                </a:extLst>
              </a:tr>
              <a:tr h="542984">
                <a:tc>
                  <a:txBody>
                    <a:bodyPr/>
                    <a:lstStyle/>
                    <a:p>
                      <a:r>
                        <a:rPr lang="en-GB" sz="1600">
                          <a:solidFill>
                            <a:schemeClr val="tx1">
                              <a:lumMod val="75000"/>
                              <a:lumOff val="25000"/>
                            </a:schemeClr>
                          </a:solidFill>
                          <a:effectLst/>
                        </a:rPr>
                        <a:t>stop smoking</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5</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10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2</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3</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10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30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109689413"/>
                  </a:ext>
                </a:extLst>
              </a:tr>
              <a:tr h="542984">
                <a:tc>
                  <a:txBody>
                    <a:bodyPr/>
                    <a:lstStyle/>
                    <a:p>
                      <a:r>
                        <a:rPr lang="en-GB" sz="1600">
                          <a:solidFill>
                            <a:schemeClr val="tx1">
                              <a:lumMod val="75000"/>
                              <a:lumOff val="25000"/>
                            </a:schemeClr>
                          </a:solidFill>
                          <a:effectLst/>
                        </a:rPr>
                        <a:t>set realistic goals</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7</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6</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7</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8</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9</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37</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392586147"/>
                  </a:ext>
                </a:extLst>
              </a:tr>
              <a:tr h="542984">
                <a:tc>
                  <a:txBody>
                    <a:bodyPr/>
                    <a:lstStyle/>
                    <a:p>
                      <a:r>
                        <a:rPr lang="en-GB" sz="1600">
                          <a:solidFill>
                            <a:schemeClr val="tx1">
                              <a:lumMod val="75000"/>
                              <a:lumOff val="25000"/>
                            </a:schemeClr>
                          </a:solidFill>
                          <a:effectLst/>
                        </a:rPr>
                        <a:t>relaxation techqniques</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4</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9</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6</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10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4</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a:r>
                        <a:rPr lang="en-GB" sz="1600">
                          <a:solidFill>
                            <a:schemeClr val="tx1">
                              <a:lumMod val="75000"/>
                              <a:lumOff val="25000"/>
                            </a:schemeClr>
                          </a:solidFill>
                          <a:effectLst/>
                        </a:rPr>
                        <a:t>33</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36475394"/>
                  </a:ext>
                </a:extLst>
              </a:tr>
              <a:tr h="542984">
                <a:tc>
                  <a:txBody>
                    <a:bodyPr/>
                    <a:lstStyle/>
                    <a:p>
                      <a:r>
                        <a:rPr lang="en-GB" sz="1600">
                          <a:solidFill>
                            <a:schemeClr val="tx1">
                              <a:lumMod val="75000"/>
                              <a:lumOff val="25000"/>
                            </a:schemeClr>
                          </a:solidFill>
                          <a:effectLst/>
                        </a:rPr>
                        <a:t>practice time management</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8</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8</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5</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10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9</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r"/>
                      <a:r>
                        <a:rPr lang="en-GB" sz="1600">
                          <a:solidFill>
                            <a:schemeClr val="tx1">
                              <a:lumMod val="75000"/>
                              <a:lumOff val="25000"/>
                            </a:schemeClr>
                          </a:solidFill>
                          <a:effectLst/>
                        </a:rPr>
                        <a:t>40</a:t>
                      </a:r>
                    </a:p>
                  </a:txBody>
                  <a:tcPr marL="254524" marR="132352" marT="132352" marB="132352"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2286999588"/>
                  </a:ext>
                </a:extLst>
              </a:tr>
            </a:tbl>
          </a:graphicData>
        </a:graphic>
      </p:graphicFrame>
    </p:spTree>
    <p:extLst>
      <p:ext uri="{BB962C8B-B14F-4D97-AF65-F5344CB8AC3E}">
        <p14:creationId xmlns:p14="http://schemas.microsoft.com/office/powerpoint/2010/main" val="916310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34A7B-F0FD-4B2D-9F3B-A294CB5E9745}"/>
              </a:ext>
            </a:extLst>
          </p:cNvPr>
          <p:cNvSpPr>
            <a:spLocks noGrp="1"/>
          </p:cNvSpPr>
          <p:nvPr>
            <p:ph type="title"/>
          </p:nvPr>
        </p:nvSpPr>
        <p:spPr>
          <a:xfrm>
            <a:off x="1653363" y="365760"/>
            <a:ext cx="9367203" cy="1188720"/>
          </a:xfrm>
        </p:spPr>
        <p:txBody>
          <a:bodyPr>
            <a:normAutofit/>
          </a:bodyPr>
          <a:lstStyle/>
          <a:p>
            <a:r>
              <a:rPr lang="en-GB">
                <a:cs typeface="Calibri Light"/>
              </a:rPr>
              <a:t>Evaluation</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47EE972-E738-49CC-B1C0-CEDC463E4A33}"/>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cs typeface="Calibri"/>
              </a:rPr>
              <a:t>There are different ways to identify the root causes of problems</a:t>
            </a:r>
          </a:p>
          <a:p>
            <a:r>
              <a:rPr lang="en-GB" sz="2400">
                <a:cs typeface="Calibri"/>
              </a:rPr>
              <a:t>Fishbone diagram is a good way to identify the causes and how they relate</a:t>
            </a:r>
          </a:p>
          <a:p>
            <a:r>
              <a:rPr lang="en-GB" sz="2400">
                <a:cs typeface="Calibri"/>
              </a:rPr>
              <a:t>Pestle Analysis helps to evaluate what may or may not happen</a:t>
            </a:r>
          </a:p>
          <a:p>
            <a:r>
              <a:rPr lang="en-GB" sz="2400">
                <a:ea typeface="+mn-lt"/>
                <a:cs typeface="+mn-lt"/>
              </a:rPr>
              <a:t>A PESTEL analysis plays an important role because it gives you a view of your environment from all the important angles that could affect your work. More than just understanding the market, a PESTEL analysis is the backbone that not only defines what a company should or shouldn’t do but also holds an organisation accountable to its goals and values. Wallace,Z. 2021.</a:t>
            </a:r>
            <a:endParaRPr lang="en-GB" sz="2400">
              <a:cs typeface="Calibri"/>
            </a:endParaRPr>
          </a:p>
        </p:txBody>
      </p:sp>
    </p:spTree>
    <p:extLst>
      <p:ext uri="{BB962C8B-B14F-4D97-AF65-F5344CB8AC3E}">
        <p14:creationId xmlns:p14="http://schemas.microsoft.com/office/powerpoint/2010/main" val="642741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8829B-A8BC-451C-A612-597A3FE0B873}"/>
              </a:ext>
            </a:extLst>
          </p:cNvPr>
          <p:cNvSpPr>
            <a:spLocks noGrp="1"/>
          </p:cNvSpPr>
          <p:nvPr>
            <p:ph type="title"/>
          </p:nvPr>
        </p:nvSpPr>
        <p:spPr>
          <a:xfrm>
            <a:off x="5297762" y="329184"/>
            <a:ext cx="6251110" cy="1783080"/>
          </a:xfrm>
        </p:spPr>
        <p:txBody>
          <a:bodyPr anchor="b">
            <a:normAutofit/>
          </a:bodyPr>
          <a:lstStyle/>
          <a:p>
            <a:r>
              <a:rPr lang="en-GB" sz="5400" b="1">
                <a:cs typeface="Calibri Light"/>
              </a:rPr>
              <a:t>conclusion</a:t>
            </a:r>
            <a:endParaRPr lang="en-GB" sz="5400" b="1"/>
          </a:p>
        </p:txBody>
      </p:sp>
      <p:pic>
        <p:nvPicPr>
          <p:cNvPr id="5" name="Picture 4" descr="Light bulb on yellow background with sketched light beams and cord">
            <a:extLst>
              <a:ext uri="{FF2B5EF4-FFF2-40B4-BE49-F238E27FC236}">
                <a16:creationId xmlns:a16="http://schemas.microsoft.com/office/drawing/2014/main" id="{B919D4AD-4D6B-4BB2-ABA5-4C1CC4DB9409}"/>
              </a:ext>
            </a:extLst>
          </p:cNvPr>
          <p:cNvPicPr>
            <a:picLocks noChangeAspect="1"/>
          </p:cNvPicPr>
          <p:nvPr/>
        </p:nvPicPr>
        <p:blipFill rotWithShape="1">
          <a:blip r:embed="rId2"/>
          <a:srcRect l="51543" r="6692"/>
          <a:stretch/>
        </p:blipFill>
        <p:spPr>
          <a:xfrm>
            <a:off x="20" y="10"/>
            <a:ext cx="4635571"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722AE3-8EEB-42C8-8C6A-4455F9EEDF92}"/>
              </a:ext>
            </a:extLst>
          </p:cNvPr>
          <p:cNvSpPr>
            <a:spLocks noGrp="1"/>
          </p:cNvSpPr>
          <p:nvPr>
            <p:ph idx="1"/>
          </p:nvPr>
        </p:nvSpPr>
        <p:spPr>
          <a:xfrm>
            <a:off x="5297762" y="2706624"/>
            <a:ext cx="6251110" cy="3483864"/>
          </a:xfrm>
        </p:spPr>
        <p:txBody>
          <a:bodyPr vert="horz" lIns="91440" tIns="45720" rIns="91440" bIns="45720" rtlCol="0" anchor="t">
            <a:noAutofit/>
          </a:bodyPr>
          <a:lstStyle/>
          <a:p>
            <a:pPr marL="0" indent="0">
              <a:buNone/>
            </a:pPr>
            <a:r>
              <a:rPr lang="en-GB">
                <a:ea typeface="+mn-lt"/>
                <a:cs typeface="+mn-lt"/>
              </a:rPr>
              <a:t>Root cause analysis may seem overwhelming at times, but it’s practice and application are vital for the success of your business. Without it, an organization won’t be able to reach its potential.  However, using these tools, along with strong root cause analysis facilitation practices (look for a future blog post) will be a difference maker in your organization. Chris,2018.</a:t>
            </a:r>
          </a:p>
          <a:p>
            <a:pPr marL="0" indent="0">
              <a:buNone/>
            </a:pPr>
            <a:endParaRPr lang="en-GB" sz="2200">
              <a:cs typeface="Calibri" panose="020F0502020204030204"/>
            </a:endParaRPr>
          </a:p>
          <a:p>
            <a:pPr marL="0" indent="0">
              <a:buNone/>
            </a:pPr>
            <a:endParaRPr lang="en-GB" sz="2200">
              <a:cs typeface="Calibri" panose="020F0502020204030204"/>
            </a:endParaRPr>
          </a:p>
        </p:txBody>
      </p:sp>
    </p:spTree>
    <p:extLst>
      <p:ext uri="{BB962C8B-B14F-4D97-AF65-F5344CB8AC3E}">
        <p14:creationId xmlns:p14="http://schemas.microsoft.com/office/powerpoint/2010/main" val="2820104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C2B6-43B8-4739-B5FA-9AEFD8BAA352}"/>
              </a:ext>
            </a:extLst>
          </p:cNvPr>
          <p:cNvSpPr>
            <a:spLocks noGrp="1"/>
          </p:cNvSpPr>
          <p:nvPr>
            <p:ph type="title"/>
          </p:nvPr>
        </p:nvSpPr>
        <p:spPr/>
        <p:txBody>
          <a:bodyPr/>
          <a:lstStyle/>
          <a:p>
            <a:r>
              <a:rPr lang="en-GB" b="1">
                <a:cs typeface="Calibri Light"/>
              </a:rPr>
              <a:t>References</a:t>
            </a:r>
            <a:endParaRPr lang="en-GB" b="1"/>
          </a:p>
        </p:txBody>
      </p:sp>
      <p:sp>
        <p:nvSpPr>
          <p:cNvPr id="3" name="Content Placeholder 2">
            <a:extLst>
              <a:ext uri="{FF2B5EF4-FFF2-40B4-BE49-F238E27FC236}">
                <a16:creationId xmlns:a16="http://schemas.microsoft.com/office/drawing/2014/main" id="{86A8485B-406D-4533-ACF6-A9339D29F81E}"/>
              </a:ext>
            </a:extLst>
          </p:cNvPr>
          <p:cNvSpPr>
            <a:spLocks noGrp="1"/>
          </p:cNvSpPr>
          <p:nvPr>
            <p:ph idx="1"/>
          </p:nvPr>
        </p:nvSpPr>
        <p:spPr/>
        <p:txBody>
          <a:bodyPr vert="horz" lIns="91440" tIns="45720" rIns="91440" bIns="45720" rtlCol="0" anchor="t">
            <a:normAutofit/>
          </a:bodyPr>
          <a:lstStyle/>
          <a:p>
            <a:pPr marL="0" indent="0">
              <a:buNone/>
            </a:pPr>
            <a:r>
              <a:rPr lang="en-GB" sz="1600" b="1" dirty="0">
                <a:cs typeface="Calibri"/>
              </a:rPr>
              <a:t> </a:t>
            </a:r>
            <a:r>
              <a:rPr lang="en-GB" sz="1600">
                <a:cs typeface="Calibri"/>
              </a:rPr>
              <a:t>BOYCE,P | Updated 18 February 2021  </a:t>
            </a:r>
            <a:r>
              <a:rPr lang="en-GB" sz="1600" dirty="0">
                <a:cs typeface="Calibri"/>
                <a:hlinkClick r:id="rId2">
                  <a:extLst>
                    <a:ext uri="{A12FA001-AC4F-418D-AE19-62706E023703}">
                      <ahyp:hlinkClr xmlns:ahyp="http://schemas.microsoft.com/office/drawing/2018/hyperlinkcolor" val="tx"/>
                    </a:ext>
                  </a:extLst>
                </a:hlinkClick>
              </a:rPr>
              <a:t>https://boycewire.com/pestle-analysis-definition-and-template/</a:t>
            </a:r>
            <a:r>
              <a:rPr lang="en-GB" sz="1600" dirty="0">
                <a:cs typeface="Calibri"/>
              </a:rPr>
              <a:t>     </a:t>
            </a:r>
            <a:r>
              <a:rPr lang="en-GB" sz="1600" dirty="0">
                <a:ea typeface="+mn-lt"/>
                <a:cs typeface="+mn-lt"/>
              </a:rPr>
              <a:t>What is PESTLE Analysis</a:t>
            </a:r>
            <a:endParaRPr lang="en-US">
              <a:cs typeface="Calibri"/>
            </a:endParaRPr>
          </a:p>
          <a:p>
            <a:pPr marL="0" indent="0">
              <a:buNone/>
            </a:pPr>
            <a:endParaRPr lang="en-GB" sz="1600" dirty="0">
              <a:ea typeface="+mn-lt"/>
              <a:cs typeface="+mn-lt"/>
            </a:endParaRPr>
          </a:p>
          <a:p>
            <a:pPr marL="0" indent="0">
              <a:buNone/>
            </a:pPr>
            <a:r>
              <a:rPr lang="en-GB" sz="1600">
                <a:ea typeface="+mn-lt"/>
                <a:cs typeface="+mn-lt"/>
              </a:rPr>
              <a:t>Chris, 2018, Available at https://www.industrystar.com/blog/2018/01/3-analytical-tools-root-cause-analysis/</a:t>
            </a:r>
            <a:endParaRPr lang="en-GB" sz="1600" dirty="0">
              <a:ea typeface="+mn-lt"/>
              <a:cs typeface="+mn-lt"/>
            </a:endParaRPr>
          </a:p>
          <a:p>
            <a:pPr marL="0" indent="0">
              <a:buNone/>
            </a:pPr>
            <a:endParaRPr lang="en-GB" sz="1600" dirty="0">
              <a:ea typeface="+mn-lt"/>
              <a:cs typeface="+mn-lt"/>
            </a:endParaRPr>
          </a:p>
          <a:p>
            <a:pPr marL="0" indent="0">
              <a:buNone/>
            </a:pPr>
            <a:r>
              <a:rPr lang="en-GB" sz="1600" dirty="0">
                <a:ea typeface="+mn-lt"/>
                <a:cs typeface="+mn-lt"/>
                <a:hlinkClick r:id="rId3">
                  <a:extLst>
                    <a:ext uri="{A12FA001-AC4F-418D-AE19-62706E023703}">
                      <ahyp:hlinkClr xmlns:ahyp="http://schemas.microsoft.com/office/drawing/2018/hyperlinkcolor" val="tx"/>
                    </a:ext>
                  </a:extLst>
                </a:hlinkClick>
              </a:rPr>
              <a:t>Rodriguez , D,  </a:t>
            </a:r>
            <a:r>
              <a:rPr lang="en-GB" sz="1600">
                <a:ea typeface="+mn-lt"/>
                <a:cs typeface="+mn-lt"/>
              </a:rPr>
              <a:t>October 21, 2020 , </a:t>
            </a:r>
            <a:r>
              <a:rPr lang="en-GB" sz="1600" dirty="0">
                <a:ea typeface="+mn-lt"/>
                <a:cs typeface="+mn-lt"/>
                <a:hlinkClick r:id="rId4">
                  <a:extLst>
                    <a:ext uri="{A12FA001-AC4F-418D-AE19-62706E023703}">
                      <ahyp:hlinkClr xmlns:ahyp="http://schemas.microsoft.com/office/drawing/2018/hyperlinkcolor" val="tx"/>
                    </a:ext>
                  </a:extLst>
                </a:hlinkClick>
              </a:rPr>
              <a:t>https://www.invensislearning.com/blog/cause-and-effect-diagram/</a:t>
            </a:r>
            <a:r>
              <a:rPr lang="en-GB" sz="1600" dirty="0">
                <a:ea typeface="+mn-lt"/>
                <a:cs typeface="+mn-lt"/>
              </a:rPr>
              <a:t> Importance of Cause and Effect Diagram (a.k.a Fishbone Diagram)</a:t>
            </a:r>
          </a:p>
          <a:p>
            <a:endParaRPr lang="en-GB" sz="1600" dirty="0">
              <a:ea typeface="+mn-lt"/>
              <a:cs typeface="+mn-lt"/>
            </a:endParaRPr>
          </a:p>
          <a:p>
            <a:pPr marL="0" indent="0">
              <a:buNone/>
            </a:pPr>
            <a:r>
              <a:rPr lang="en-GB" sz="1600">
                <a:ea typeface="+mn-lt"/>
                <a:cs typeface="+mn-lt"/>
              </a:rPr>
              <a:t>Usman, F, i, PMP, </a:t>
            </a:r>
            <a:r>
              <a:rPr lang="en-GB" sz="1600" dirty="0">
                <a:ea typeface="+mn-lt"/>
                <a:cs typeface="+mn-lt"/>
                <a:hlinkClick r:id="rId5">
                  <a:extLst>
                    <a:ext uri="{A12FA001-AC4F-418D-AE19-62706E023703}">
                      <ahyp:hlinkClr xmlns:ahyp="http://schemas.microsoft.com/office/drawing/2018/hyperlinkcolor" val="tx"/>
                    </a:ext>
                  </a:extLst>
                </a:hlinkClick>
              </a:rPr>
              <a:t>Fishbone Diagram (Cause and Effect, or Ishikawa Diagram): Example and Template   </a:t>
            </a:r>
            <a:endParaRPr lang="en-GB" sz="1600" dirty="0">
              <a:ea typeface="+mn-lt"/>
              <a:cs typeface="+mn-lt"/>
            </a:endParaRPr>
          </a:p>
          <a:p>
            <a:pPr marL="0" indent="0">
              <a:buNone/>
            </a:pPr>
            <a:r>
              <a:rPr lang="en-GB" sz="1600" dirty="0">
                <a:ea typeface="+mn-lt"/>
                <a:cs typeface="+mn-lt"/>
                <a:hlinkClick r:id="rId5">
                  <a:extLst>
                    <a:ext uri="{A12FA001-AC4F-418D-AE19-62706E023703}">
                      <ahyp:hlinkClr xmlns:ahyp="http://schemas.microsoft.com/office/drawing/2018/hyperlinkcolor" val="tx"/>
                    </a:ext>
                  </a:extLst>
                </a:hlinkClick>
              </a:rPr>
              <a:t>https://pmstudycircle.com/fishbone-diagram/</a:t>
            </a:r>
            <a:endParaRPr lang="en-GB" sz="1600" dirty="0">
              <a:ea typeface="+mn-lt"/>
              <a:cs typeface="+mn-lt"/>
            </a:endParaRPr>
          </a:p>
          <a:p>
            <a:pPr marL="0" indent="0">
              <a:buNone/>
            </a:pPr>
            <a:endParaRPr lang="en-GB" sz="1600" dirty="0">
              <a:ea typeface="+mn-lt"/>
              <a:cs typeface="+mn-lt"/>
            </a:endParaRPr>
          </a:p>
          <a:p>
            <a:pPr marL="0" indent="0">
              <a:buNone/>
            </a:pPr>
            <a:r>
              <a:rPr lang="en-GB" sz="1600" dirty="0">
                <a:ea typeface="+mn-lt"/>
                <a:cs typeface="+mn-lt"/>
              </a:rPr>
              <a:t>Wallace, Z, 2021 , </a:t>
            </a:r>
            <a:r>
              <a:rPr lang="en-GB" sz="1600" dirty="0">
                <a:ea typeface="+mn-lt"/>
                <a:cs typeface="+mn-lt"/>
                <a:hlinkClick r:id="rId6">
                  <a:extLst>
                    <a:ext uri="{A12FA001-AC4F-418D-AE19-62706E023703}">
                      <ahyp:hlinkClr xmlns:ahyp="http://schemas.microsoft.com/office/drawing/2018/hyperlinkcolor" val="tx"/>
                    </a:ext>
                  </a:extLst>
                </a:hlinkClick>
              </a:rPr>
              <a:t>https://www.agentacademy.org.uk/what-is-a-pestel-analysis-and-why-it-is-important-in-the-digital-marketing-world/</a:t>
            </a:r>
            <a:r>
              <a:rPr lang="en-GB" sz="1600">
                <a:ea typeface="+mn-lt"/>
                <a:cs typeface="+mn-lt"/>
              </a:rPr>
              <a:t> , what is a pestle analysis and why it is important</a:t>
            </a:r>
            <a:endParaRPr lang="en-GB" sz="1600" b="1" dirty="0">
              <a:ea typeface="+mn-lt"/>
              <a:cs typeface="+mn-lt"/>
            </a:endParaRPr>
          </a:p>
          <a:p>
            <a:pPr marL="0" indent="0">
              <a:buNone/>
            </a:pPr>
            <a:endParaRPr lang="en-GB" sz="1600" b="1" dirty="0">
              <a:ea typeface="+mn-lt"/>
              <a:cs typeface="+mn-lt"/>
            </a:endParaRPr>
          </a:p>
          <a:p>
            <a:pPr marL="0" indent="0">
              <a:buNone/>
            </a:pPr>
            <a:endParaRPr lang="en-GB" sz="1600" b="1" dirty="0">
              <a:ea typeface="+mn-lt"/>
              <a:cs typeface="+mn-lt"/>
            </a:endParaRPr>
          </a:p>
        </p:txBody>
      </p:sp>
    </p:spTree>
    <p:extLst>
      <p:ext uri="{BB962C8B-B14F-4D97-AF65-F5344CB8AC3E}">
        <p14:creationId xmlns:p14="http://schemas.microsoft.com/office/powerpoint/2010/main" val="3079550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1</Notes>
  <HiddenSlides>1</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Sabah Kauser 2026079  Module Code : BMSW4004  Module: Problem Solving and decision making</vt:lpstr>
      <vt:lpstr>Nature of the problem – Work Stress in the UK    </vt:lpstr>
      <vt:lpstr>Fishbone analysis</vt:lpstr>
      <vt:lpstr>    </vt:lpstr>
      <vt:lpstr>A PESTLE analysis of the macro-environmental factors contributing to the complex problem. </vt:lpstr>
      <vt:lpstr>Main Pestle factors impacting on the stress</vt:lpstr>
      <vt:lpstr>GRID ANALYSIS</vt:lpstr>
      <vt:lpstr>Grid Analysis – helps decide between several options, taking into account different factors </vt:lpstr>
      <vt:lpstr>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652</cp:revision>
  <dcterms:created xsi:type="dcterms:W3CDTF">2021-11-05T11:00:13Z</dcterms:created>
  <dcterms:modified xsi:type="dcterms:W3CDTF">2021-11-16T10:02:01Z</dcterms:modified>
</cp:coreProperties>
</file>